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60" r:id="rId5"/>
    <p:sldId id="262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6512" autoAdjust="0"/>
  </p:normalViewPr>
  <p:slideViewPr>
    <p:cSldViewPr snapToGrid="0">
      <p:cViewPr varScale="1">
        <p:scale>
          <a:sx n="86" d="100"/>
          <a:sy n="86" d="100"/>
        </p:scale>
        <p:origin x="237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FE2D2E-B0C9-4667-B687-9ECFAAB2C28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029D2-354E-478F-B07D-800C3073EF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156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every program to elect their </a:t>
            </a:r>
            <a:r>
              <a:rPr lang="en-GB" b="1" dirty="0" smtClean="0"/>
              <a:t>‘course reps</a:t>
            </a:r>
            <a:r>
              <a:rPr lang="en-GB" b="1" dirty="0" smtClean="0"/>
              <a:t>’</a:t>
            </a:r>
          </a:p>
          <a:p>
            <a:r>
              <a:rPr lang="en-GB" b="1" dirty="0" smtClean="0"/>
              <a:t>Andrew coming to </a:t>
            </a:r>
            <a:r>
              <a:rPr lang="en-GB" b="1" smtClean="0"/>
              <a:t>give discussion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6029D2-354E-478F-B07D-800C3073EFB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1668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Ground Rules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02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1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28134"/>
            <a:ext cx="8229600" cy="4789100"/>
          </a:xfrm>
        </p:spPr>
        <p:txBody>
          <a:bodyPr>
            <a:normAutofit/>
          </a:bodyPr>
          <a:lstStyle/>
          <a:p>
            <a:r>
              <a:rPr lang="en-GB" dirty="0" smtClean="0"/>
              <a:t>Attendance</a:t>
            </a:r>
          </a:p>
          <a:p>
            <a:r>
              <a:rPr lang="en-GB" dirty="0" smtClean="0"/>
              <a:t>Respect each other</a:t>
            </a:r>
          </a:p>
          <a:p>
            <a:r>
              <a:rPr lang="en-GB" dirty="0" smtClean="0"/>
              <a:t>Meet with personal tutors</a:t>
            </a:r>
          </a:p>
          <a:p>
            <a:r>
              <a:rPr lang="en-GB" dirty="0" smtClean="0"/>
              <a:t>Know where office &amp; Library is</a:t>
            </a:r>
          </a:p>
          <a:p>
            <a:r>
              <a:rPr lang="en-GB" dirty="0"/>
              <a:t>E</a:t>
            </a:r>
            <a:r>
              <a:rPr lang="en-GB" dirty="0" smtClean="0"/>
              <a:t>ngage in lectures</a:t>
            </a:r>
          </a:p>
          <a:p>
            <a:r>
              <a:rPr lang="en-GB" dirty="0" smtClean="0"/>
              <a:t>Use your student emails</a:t>
            </a:r>
          </a:p>
          <a:p>
            <a:r>
              <a:rPr lang="en-GB" dirty="0" smtClean="0"/>
              <a:t>ANY problems talk to tutors</a:t>
            </a:r>
          </a:p>
        </p:txBody>
      </p:sp>
    </p:spTree>
    <p:extLst>
      <p:ext uri="{BB962C8B-B14F-4D97-AF65-F5344CB8AC3E}">
        <p14:creationId xmlns:p14="http://schemas.microsoft.com/office/powerpoint/2010/main" val="3841827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HWB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667" y="1261534"/>
            <a:ext cx="8246533" cy="4255030"/>
          </a:xfrm>
        </p:spPr>
      </p:pic>
    </p:spTree>
    <p:extLst>
      <p:ext uri="{BB962C8B-B14F-4D97-AF65-F5344CB8AC3E}">
        <p14:creationId xmlns:p14="http://schemas.microsoft.com/office/powerpoint/2010/main" val="14017312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Course Rep’s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6916" y="1986537"/>
            <a:ext cx="6030167" cy="3143689"/>
          </a:xfrm>
        </p:spPr>
      </p:pic>
    </p:spTree>
    <p:extLst>
      <p:ext uri="{BB962C8B-B14F-4D97-AF65-F5344CB8AC3E}">
        <p14:creationId xmlns:p14="http://schemas.microsoft.com/office/powerpoint/2010/main" val="2443807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LC2 Swansea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Friday 27</a:t>
            </a:r>
            <a:r>
              <a:rPr lang="en-GB" baseline="30000" dirty="0" smtClean="0"/>
              <a:t>th</a:t>
            </a:r>
            <a:r>
              <a:rPr lang="en-GB" dirty="0" smtClean="0"/>
              <a:t> September </a:t>
            </a:r>
          </a:p>
          <a:p>
            <a:r>
              <a:rPr lang="en-GB" dirty="0" smtClean="0"/>
              <a:t>10:00am Reception</a:t>
            </a:r>
          </a:p>
          <a:p>
            <a:r>
              <a:rPr lang="en-GB" dirty="0" smtClean="0"/>
              <a:t>Andrew </a:t>
            </a:r>
            <a:r>
              <a:rPr lang="en-GB" dirty="0"/>
              <a:t>Thomas </a:t>
            </a:r>
            <a:r>
              <a:rPr lang="en-GB" dirty="0" smtClean="0"/>
              <a:t>Sports</a:t>
            </a:r>
          </a:p>
          <a:p>
            <a:r>
              <a:rPr lang="en-GB" dirty="0" smtClean="0"/>
              <a:t>Visit to LC2 gym with discounted </a:t>
            </a:r>
            <a:r>
              <a:rPr lang="en-GB" dirty="0"/>
              <a:t>rates </a:t>
            </a:r>
            <a:r>
              <a:rPr lang="en-GB" dirty="0" smtClean="0"/>
              <a:t>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0204" y="4168799"/>
            <a:ext cx="2816596" cy="1085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5474530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25</TotalTime>
  <Words>62</Words>
  <Application>Microsoft Office PowerPoint</Application>
  <PresentationFormat>On-screen Show (4:3)</PresentationFormat>
  <Paragraphs>18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Myriad Pro</vt:lpstr>
      <vt:lpstr>Theme1.thmx first page pp</vt:lpstr>
      <vt:lpstr>Ground Rules</vt:lpstr>
      <vt:lpstr>PowerPoint Presentation</vt:lpstr>
      <vt:lpstr>HWB</vt:lpstr>
      <vt:lpstr> Course Rep’s </vt:lpstr>
      <vt:lpstr>LC2 Swansea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Ground Rules</dc:title>
  <dc:creator>Jane Thomas</dc:creator>
  <cp:lastModifiedBy>Jane Thomas</cp:lastModifiedBy>
  <cp:revision>3</cp:revision>
  <dcterms:created xsi:type="dcterms:W3CDTF">2019-09-06T08:35:05Z</dcterms:created>
  <dcterms:modified xsi:type="dcterms:W3CDTF">2019-09-12T12:16:11Z</dcterms:modified>
</cp:coreProperties>
</file>