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14" y="10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99148129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2579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4686321b4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4686321b4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513351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4686321b4c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4686321b4c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07569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4686321b4c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4686321b4c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507342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4686321b4c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4686321b4c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13618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4686321b4c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4686321b4c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28879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4686321b4c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4686321b4c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336097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4686321b4c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4686321b4c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928737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4686321b4c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4686321b4c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94150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4686321b4c_0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4686321b4c_0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01960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Moral Perfection 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Colin McGinn</a:t>
            </a: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481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McGinn, Colin, Must I be Morally Perfect?’  Analysis, Vol.52,  No.1,  (January,  1992),</a:t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9450" y="445025"/>
            <a:ext cx="2892850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4"/>
          <p:cNvSpPr txBox="1"/>
          <p:nvPr/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‘[a]n agent  is  morally  perfect  iff  he  always  does  what  is  right  and  never  does  what  is  wrong’</a:t>
            </a:r>
            <a:endParaRPr/>
          </a:p>
          <a:p>
            <a:pPr marL="457200" lvl="0" indent="-304800" algn="l" rtl="0">
              <a:spcBef>
                <a:spcPts val="160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McGinn,  Colin,  Must  I  be  Morally  Perfect?,  Analysis,  Vol.52,  No.1,  (January,  1992),  p.32 </a:t>
            </a:r>
            <a:endParaRPr sz="120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120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Calculational Perfection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J.O. Urmson</a:t>
            </a:r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3883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Urmson,  J.O., Saints  and  Heroes,  Essays  in  Moral  Philosophy,  edited  by  A.I.  Melden,  (University  of  Washington  Press:  Seattle,  1958)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</a:t>
            </a:r>
            <a:endParaRPr/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43393" y="445033"/>
            <a:ext cx="3088907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Google Shape;77;p16"/>
          <p:cNvSpPr txBox="1"/>
          <p:nvPr/>
        </p:nvSpPr>
        <p:spPr>
          <a:xfrm>
            <a:off x="5778300" y="4735825"/>
            <a:ext cx="3054000" cy="40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1915-2012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Supererogatory Acts - Saints and Heroes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Club membership analogy 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body" idx="1"/>
          </p:nvPr>
        </p:nvSpPr>
        <p:spPr>
          <a:xfrm>
            <a:off x="311700" y="113152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McGinn’s Geometric Perfection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Rejected as it is not possible to define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George Orwell</a:t>
            </a:r>
            <a:endParaRPr/>
          </a:p>
        </p:txBody>
      </p:sp>
      <p:sp>
        <p:nvSpPr>
          <p:cNvPr id="95" name="Google Shape;95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5263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Orwell, George, Reflections  on  Gandhi͛  (1949),  Essay,  (London:  Penguin,  2000),</a:t>
            </a:r>
            <a:endParaRPr/>
          </a:p>
        </p:txBody>
      </p:sp>
      <p:sp>
        <p:nvSpPr>
          <p:cNvPr id="96" name="Google Shape;96;p19"/>
          <p:cNvSpPr txBox="1"/>
          <p:nvPr/>
        </p:nvSpPr>
        <p:spPr>
          <a:xfrm>
            <a:off x="6076150" y="4631575"/>
            <a:ext cx="2756100" cy="38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Eric Arthur Blair (1903 - 1950)</a:t>
            </a:r>
            <a:endParaRPr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92237" y="648875"/>
            <a:ext cx="2940014" cy="392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‘[t]he essence of being human is that one does not seek perfection’ (p.463)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‘only makes sense on the assumption that God exists and that the world of solid  objects is an illusion to be escaped from’ (p.462)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‘[t]here  must,  he  says,  be  some  limit  to  what  we  will  do  in  order  to  remain  alive,  and  the  limit  is  well  on  this  side  of  chicken  broth’ (p.463)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GB"/>
              <a:t>Bertolt Brecht</a:t>
            </a:r>
            <a:endParaRPr/>
          </a:p>
        </p:txBody>
      </p:sp>
      <p:sp>
        <p:nvSpPr>
          <p:cNvPr id="109" name="Google Shape;109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 Good  Soul  of  Szechuan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10" name="Google Shape;11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52855" y="445032"/>
            <a:ext cx="2779445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21"/>
          <p:cNvSpPr txBox="1"/>
          <p:nvPr/>
        </p:nvSpPr>
        <p:spPr>
          <a:xfrm>
            <a:off x="6045875" y="4737425"/>
            <a:ext cx="2786400" cy="3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Bertolt Brecht (1895-1956)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246</Words>
  <Application>Microsoft Office PowerPoint</Application>
  <PresentationFormat>On-screen Show (16:9)</PresentationFormat>
  <Paragraphs>26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Simple Light</vt:lpstr>
      <vt:lpstr>Moral Perfection </vt:lpstr>
      <vt:lpstr>Colin McGinn</vt:lpstr>
      <vt:lpstr>PowerPoint Presentation</vt:lpstr>
      <vt:lpstr>J.O. Urmson</vt:lpstr>
      <vt:lpstr>PowerPoint Presentation</vt:lpstr>
      <vt:lpstr>PowerPoint Presentation</vt:lpstr>
      <vt:lpstr>George Orwell</vt:lpstr>
      <vt:lpstr>PowerPoint Presentation</vt:lpstr>
      <vt:lpstr>Bertolt Brecht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Moral Perfection </dc:title>
  <dc:creator>Tristan Nash</dc:creator>
  <cp:lastModifiedBy>Tristan Nash</cp:lastModifiedBy>
  <cp:revision>1</cp:revision>
  <dcterms:modified xsi:type="dcterms:W3CDTF">2018-10-31T21:49:54Z</dcterms:modified>
</cp:coreProperties>
</file>