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5"/>
  </p:notesMasterIdLst>
  <p:sldIdLst>
    <p:sldId id="256" r:id="rId5"/>
    <p:sldId id="300" r:id="rId6"/>
    <p:sldId id="364" r:id="rId7"/>
    <p:sldId id="365" r:id="rId8"/>
    <p:sldId id="366" r:id="rId9"/>
    <p:sldId id="333" r:id="rId10"/>
    <p:sldId id="367" r:id="rId11"/>
    <p:sldId id="368" r:id="rId12"/>
    <p:sldId id="369" r:id="rId13"/>
    <p:sldId id="349" r:id="rId14"/>
    <p:sldId id="370" r:id="rId15"/>
    <p:sldId id="381" r:id="rId16"/>
    <p:sldId id="382" r:id="rId17"/>
    <p:sldId id="383" r:id="rId18"/>
    <p:sldId id="336" r:id="rId19"/>
    <p:sldId id="371" r:id="rId20"/>
    <p:sldId id="372" r:id="rId21"/>
    <p:sldId id="373" r:id="rId22"/>
    <p:sldId id="374" r:id="rId23"/>
    <p:sldId id="337" r:id="rId24"/>
    <p:sldId id="338" r:id="rId25"/>
    <p:sldId id="375" r:id="rId26"/>
    <p:sldId id="339" r:id="rId27"/>
    <p:sldId id="341" r:id="rId28"/>
    <p:sldId id="376" r:id="rId29"/>
    <p:sldId id="377" r:id="rId30"/>
    <p:sldId id="378" r:id="rId31"/>
    <p:sldId id="323" r:id="rId32"/>
    <p:sldId id="380" r:id="rId33"/>
    <p:sldId id="290" r:id="rId3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475F09C0-A2D2-C940-6F8D-2FDDD3EF0C7E}" name="Neil Cunningham" initials="NC" userId="S::n.cunningham@uwtsd.ac.uk::3ffe5fe6-b159-4cfb-86c1-e366663e571a"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A275FD-F772-4B1F-8958-C8D8FCB56B32}" v="3" dt="2022-10-14T08:55:43.1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7" d="100"/>
          <a:sy n="77" d="100"/>
        </p:scale>
        <p:origin x="506" y="50"/>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8/10/relationships/authors" Target="author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hesh Kannath" userId="be95a500-cf1e-4a34-8219-b336e3b9e033" providerId="ADAL" clId="{B3A275FD-F772-4B1F-8958-C8D8FCB56B32}"/>
    <pc:docChg chg="undo redo custSel addSld modSld">
      <pc:chgData name="Mahesh Kannath" userId="be95a500-cf1e-4a34-8219-b336e3b9e033" providerId="ADAL" clId="{B3A275FD-F772-4B1F-8958-C8D8FCB56B32}" dt="2022-10-14T11:43:23.619" v="100" actId="1076"/>
      <pc:docMkLst>
        <pc:docMk/>
      </pc:docMkLst>
      <pc:sldChg chg="addSp delSp modSp add mod">
        <pc:chgData name="Mahesh Kannath" userId="be95a500-cf1e-4a34-8219-b336e3b9e033" providerId="ADAL" clId="{B3A275FD-F772-4B1F-8958-C8D8FCB56B32}" dt="2022-10-14T08:49:04.949" v="76" actId="1076"/>
        <pc:sldMkLst>
          <pc:docMk/>
          <pc:sldMk cId="1328169874" sldId="381"/>
        </pc:sldMkLst>
        <pc:spChg chg="add mod">
          <ac:chgData name="Mahesh Kannath" userId="be95a500-cf1e-4a34-8219-b336e3b9e033" providerId="ADAL" clId="{B3A275FD-F772-4B1F-8958-C8D8FCB56B32}" dt="2022-10-14T08:49:04.949" v="76" actId="1076"/>
          <ac:spMkLst>
            <pc:docMk/>
            <pc:sldMk cId="1328169874" sldId="381"/>
            <ac:spMk id="3" creationId="{69331240-33F4-800B-76BA-16F21B998184}"/>
          </ac:spMkLst>
        </pc:spChg>
        <pc:spChg chg="mod">
          <ac:chgData name="Mahesh Kannath" userId="be95a500-cf1e-4a34-8219-b336e3b9e033" providerId="ADAL" clId="{B3A275FD-F772-4B1F-8958-C8D8FCB56B32}" dt="2022-10-14T08:47:38.079" v="68" actId="20577"/>
          <ac:spMkLst>
            <pc:docMk/>
            <pc:sldMk cId="1328169874" sldId="381"/>
            <ac:spMk id="9" creationId="{DE5E388D-0F85-4EDA-A59C-C4E14987CC6C}"/>
          </ac:spMkLst>
        </pc:spChg>
        <pc:picChg chg="del">
          <ac:chgData name="Mahesh Kannath" userId="be95a500-cf1e-4a34-8219-b336e3b9e033" providerId="ADAL" clId="{B3A275FD-F772-4B1F-8958-C8D8FCB56B32}" dt="2022-10-14T08:46:44.640" v="1" actId="478"/>
          <ac:picMkLst>
            <pc:docMk/>
            <pc:sldMk cId="1328169874" sldId="381"/>
            <ac:picMk id="6" creationId="{00000000-0000-0000-0000-000000000000}"/>
          </ac:picMkLst>
        </pc:picChg>
      </pc:sldChg>
      <pc:sldChg chg="modSp add mod">
        <pc:chgData name="Mahesh Kannath" userId="be95a500-cf1e-4a34-8219-b336e3b9e033" providerId="ADAL" clId="{B3A275FD-F772-4B1F-8958-C8D8FCB56B32}" dt="2022-10-14T08:52:07.445" v="85" actId="113"/>
        <pc:sldMkLst>
          <pc:docMk/>
          <pc:sldMk cId="1636794748" sldId="382"/>
        </pc:sldMkLst>
        <pc:spChg chg="mod">
          <ac:chgData name="Mahesh Kannath" userId="be95a500-cf1e-4a34-8219-b336e3b9e033" providerId="ADAL" clId="{B3A275FD-F772-4B1F-8958-C8D8FCB56B32}" dt="2022-10-14T08:52:07.445" v="85" actId="113"/>
          <ac:spMkLst>
            <pc:docMk/>
            <pc:sldMk cId="1636794748" sldId="382"/>
            <ac:spMk id="3" creationId="{69331240-33F4-800B-76BA-16F21B998184}"/>
          </ac:spMkLst>
        </pc:spChg>
      </pc:sldChg>
      <pc:sldChg chg="modSp add mod">
        <pc:chgData name="Mahesh Kannath" userId="be95a500-cf1e-4a34-8219-b336e3b9e033" providerId="ADAL" clId="{B3A275FD-F772-4B1F-8958-C8D8FCB56B32}" dt="2022-10-14T11:43:23.619" v="100" actId="1076"/>
        <pc:sldMkLst>
          <pc:docMk/>
          <pc:sldMk cId="2481714381" sldId="383"/>
        </pc:sldMkLst>
        <pc:spChg chg="mod">
          <ac:chgData name="Mahesh Kannath" userId="be95a500-cf1e-4a34-8219-b336e3b9e033" providerId="ADAL" clId="{B3A275FD-F772-4B1F-8958-C8D8FCB56B32}" dt="2022-10-14T11:43:23.619" v="100" actId="1076"/>
          <ac:spMkLst>
            <pc:docMk/>
            <pc:sldMk cId="2481714381" sldId="383"/>
            <ac:spMk id="3" creationId="{69331240-33F4-800B-76BA-16F21B998184}"/>
          </ac:spMkLst>
        </pc:spChg>
      </pc:sldChg>
    </pc:docChg>
  </pc:docChgLst>
  <pc:docChgLst>
    <pc:chgData name="Mahesh Kannath" userId="be95a500-cf1e-4a34-8219-b336e3b9e033" providerId="ADAL" clId="{9085029E-9600-4E7A-B7CC-0AF0F77C67CE}"/>
    <pc:docChg chg="delSld">
      <pc:chgData name="Mahesh Kannath" userId="be95a500-cf1e-4a34-8219-b336e3b9e033" providerId="ADAL" clId="{9085029E-9600-4E7A-B7CC-0AF0F77C67CE}" dt="2022-06-24T14:05:23.429" v="0" actId="2696"/>
      <pc:docMkLst>
        <pc:docMk/>
      </pc:docMkLst>
      <pc:sldChg chg="del">
        <pc:chgData name="Mahesh Kannath" userId="be95a500-cf1e-4a34-8219-b336e3b9e033" providerId="ADAL" clId="{9085029E-9600-4E7A-B7CC-0AF0F77C67CE}" dt="2022-06-24T14:05:23.429" v="0" actId="2696"/>
        <pc:sldMkLst>
          <pc:docMk/>
          <pc:sldMk cId="2661949682" sldId="379"/>
        </pc:sldMkLst>
      </pc:sldChg>
    </pc:docChg>
  </pc:docChgLst>
  <pc:docChgLst>
    <pc:chgData name="Mahesh Kannath" userId="be95a500-cf1e-4a34-8219-b336e3b9e033" providerId="ADAL" clId="{B36E2D2B-E96E-4481-B2B9-F3915924A722}"/>
    <pc:docChg chg="undo redo custSel addSld delSld modSld sldOrd">
      <pc:chgData name="Mahesh Kannath" userId="be95a500-cf1e-4a34-8219-b336e3b9e033" providerId="ADAL" clId="{B36E2D2B-E96E-4481-B2B9-F3915924A722}" dt="2022-02-18T11:56:03.404" v="1848" actId="20577"/>
      <pc:docMkLst>
        <pc:docMk/>
      </pc:docMkLst>
      <pc:sldChg chg="modSp mod">
        <pc:chgData name="Mahesh Kannath" userId="be95a500-cf1e-4a34-8219-b336e3b9e033" providerId="ADAL" clId="{B36E2D2B-E96E-4481-B2B9-F3915924A722}" dt="2022-02-06T11:56:17.389" v="293" actId="1076"/>
        <pc:sldMkLst>
          <pc:docMk/>
          <pc:sldMk cId="2983163929" sldId="256"/>
        </pc:sldMkLst>
        <pc:spChg chg="mod">
          <ac:chgData name="Mahesh Kannath" userId="be95a500-cf1e-4a34-8219-b336e3b9e033" providerId="ADAL" clId="{B36E2D2B-E96E-4481-B2B9-F3915924A722}" dt="2022-02-06T11:56:17.389" v="293" actId="1076"/>
          <ac:spMkLst>
            <pc:docMk/>
            <pc:sldMk cId="2983163929" sldId="256"/>
            <ac:spMk id="4" creationId="{9F896826-886A-47FA-8A4C-D2E3AA6AE59B}"/>
          </ac:spMkLst>
        </pc:spChg>
        <pc:spChg chg="mod">
          <ac:chgData name="Mahesh Kannath" userId="be95a500-cf1e-4a34-8219-b336e3b9e033" providerId="ADAL" clId="{B36E2D2B-E96E-4481-B2B9-F3915924A722}" dt="2022-02-06T11:55:02.902" v="271" actId="1076"/>
          <ac:spMkLst>
            <pc:docMk/>
            <pc:sldMk cId="2983163929" sldId="256"/>
            <ac:spMk id="5" creationId="{8FA9CDE2-CCA6-4A0F-83E1-D7F93DC058A2}"/>
          </ac:spMkLst>
        </pc:spChg>
      </pc:sldChg>
      <pc:sldChg chg="del">
        <pc:chgData name="Mahesh Kannath" userId="be95a500-cf1e-4a34-8219-b336e3b9e033" providerId="ADAL" clId="{B36E2D2B-E96E-4481-B2B9-F3915924A722}" dt="2022-02-06T11:38:45.116" v="162" actId="47"/>
        <pc:sldMkLst>
          <pc:docMk/>
          <pc:sldMk cId="2445954737" sldId="257"/>
        </pc:sldMkLst>
      </pc:sldChg>
      <pc:sldChg chg="del">
        <pc:chgData name="Mahesh Kannath" userId="be95a500-cf1e-4a34-8219-b336e3b9e033" providerId="ADAL" clId="{B36E2D2B-E96E-4481-B2B9-F3915924A722}" dt="2022-02-06T11:38:48.422" v="164" actId="47"/>
        <pc:sldMkLst>
          <pc:docMk/>
          <pc:sldMk cId="2519022004" sldId="258"/>
        </pc:sldMkLst>
      </pc:sldChg>
      <pc:sldChg chg="add del">
        <pc:chgData name="Mahesh Kannath" userId="be95a500-cf1e-4a34-8219-b336e3b9e033" providerId="ADAL" clId="{B36E2D2B-E96E-4481-B2B9-F3915924A722}" dt="2022-02-06T11:58:11.858" v="328"/>
        <pc:sldMkLst>
          <pc:docMk/>
          <pc:sldMk cId="4172296837" sldId="258"/>
        </pc:sldMkLst>
      </pc:sldChg>
      <pc:sldChg chg="del">
        <pc:chgData name="Mahesh Kannath" userId="be95a500-cf1e-4a34-8219-b336e3b9e033" providerId="ADAL" clId="{B36E2D2B-E96E-4481-B2B9-F3915924A722}" dt="2022-02-06T11:38:46.881" v="163" actId="47"/>
        <pc:sldMkLst>
          <pc:docMk/>
          <pc:sldMk cId="1405202027" sldId="259"/>
        </pc:sldMkLst>
      </pc:sldChg>
      <pc:sldChg chg="del">
        <pc:chgData name="Mahesh Kannath" userId="be95a500-cf1e-4a34-8219-b336e3b9e033" providerId="ADAL" clId="{B36E2D2B-E96E-4481-B2B9-F3915924A722}" dt="2022-02-06T11:38:49.240" v="165" actId="47"/>
        <pc:sldMkLst>
          <pc:docMk/>
          <pc:sldMk cId="977066299" sldId="260"/>
        </pc:sldMkLst>
      </pc:sldChg>
      <pc:sldChg chg="del">
        <pc:chgData name="Mahesh Kannath" userId="be95a500-cf1e-4a34-8219-b336e3b9e033" providerId="ADAL" clId="{B36E2D2B-E96E-4481-B2B9-F3915924A722}" dt="2022-02-06T11:38:50.328" v="166" actId="47"/>
        <pc:sldMkLst>
          <pc:docMk/>
          <pc:sldMk cId="1145182553" sldId="261"/>
        </pc:sldMkLst>
      </pc:sldChg>
      <pc:sldChg chg="del">
        <pc:chgData name="Mahesh Kannath" userId="be95a500-cf1e-4a34-8219-b336e3b9e033" providerId="ADAL" clId="{B36E2D2B-E96E-4481-B2B9-F3915924A722}" dt="2022-02-06T11:38:51.261" v="167" actId="47"/>
        <pc:sldMkLst>
          <pc:docMk/>
          <pc:sldMk cId="2003952290" sldId="262"/>
        </pc:sldMkLst>
      </pc:sldChg>
      <pc:sldChg chg="del">
        <pc:chgData name="Mahesh Kannath" userId="be95a500-cf1e-4a34-8219-b336e3b9e033" providerId="ADAL" clId="{B36E2D2B-E96E-4481-B2B9-F3915924A722}" dt="2022-02-06T11:38:53.754" v="168" actId="47"/>
        <pc:sldMkLst>
          <pc:docMk/>
          <pc:sldMk cId="4254995426" sldId="263"/>
        </pc:sldMkLst>
      </pc:sldChg>
      <pc:sldChg chg="del">
        <pc:chgData name="Mahesh Kannath" userId="be95a500-cf1e-4a34-8219-b336e3b9e033" providerId="ADAL" clId="{B36E2D2B-E96E-4481-B2B9-F3915924A722}" dt="2022-02-06T11:38:54.460" v="169" actId="47"/>
        <pc:sldMkLst>
          <pc:docMk/>
          <pc:sldMk cId="2404466838" sldId="264"/>
        </pc:sldMkLst>
      </pc:sldChg>
      <pc:sldChg chg="del">
        <pc:chgData name="Mahesh Kannath" userId="be95a500-cf1e-4a34-8219-b336e3b9e033" providerId="ADAL" clId="{B36E2D2B-E96E-4481-B2B9-F3915924A722}" dt="2022-02-06T11:38:55.286" v="170" actId="47"/>
        <pc:sldMkLst>
          <pc:docMk/>
          <pc:sldMk cId="1485236215" sldId="265"/>
        </pc:sldMkLst>
      </pc:sldChg>
      <pc:sldChg chg="del">
        <pc:chgData name="Mahesh Kannath" userId="be95a500-cf1e-4a34-8219-b336e3b9e033" providerId="ADAL" clId="{B36E2D2B-E96E-4481-B2B9-F3915924A722}" dt="2022-02-06T11:38:55.875" v="171" actId="47"/>
        <pc:sldMkLst>
          <pc:docMk/>
          <pc:sldMk cId="1299094802" sldId="266"/>
        </pc:sldMkLst>
      </pc:sldChg>
      <pc:sldChg chg="del">
        <pc:chgData name="Mahesh Kannath" userId="be95a500-cf1e-4a34-8219-b336e3b9e033" providerId="ADAL" clId="{B36E2D2B-E96E-4481-B2B9-F3915924A722}" dt="2022-02-06T11:38:56.540" v="172" actId="47"/>
        <pc:sldMkLst>
          <pc:docMk/>
          <pc:sldMk cId="76486773" sldId="267"/>
        </pc:sldMkLst>
      </pc:sldChg>
      <pc:sldChg chg="del">
        <pc:chgData name="Mahesh Kannath" userId="be95a500-cf1e-4a34-8219-b336e3b9e033" providerId="ADAL" clId="{B36E2D2B-E96E-4481-B2B9-F3915924A722}" dt="2022-02-06T11:38:57.922" v="174" actId="47"/>
        <pc:sldMkLst>
          <pc:docMk/>
          <pc:sldMk cId="1837611295" sldId="283"/>
        </pc:sldMkLst>
      </pc:sldChg>
      <pc:sldChg chg="del">
        <pc:chgData name="Mahesh Kannath" userId="be95a500-cf1e-4a34-8219-b336e3b9e033" providerId="ADAL" clId="{B36E2D2B-E96E-4481-B2B9-F3915924A722}" dt="2022-02-06T11:38:59.126" v="176" actId="47"/>
        <pc:sldMkLst>
          <pc:docMk/>
          <pc:sldMk cId="2024694820" sldId="284"/>
        </pc:sldMkLst>
      </pc:sldChg>
      <pc:sldChg chg="modSp mod delDesignElem">
        <pc:chgData name="Mahesh Kannath" userId="be95a500-cf1e-4a34-8219-b336e3b9e033" providerId="ADAL" clId="{B36E2D2B-E96E-4481-B2B9-F3915924A722}" dt="2022-02-06T11:57:19.568" v="319" actId="14100"/>
        <pc:sldMkLst>
          <pc:docMk/>
          <pc:sldMk cId="4127971368" sldId="290"/>
        </pc:sldMkLst>
        <pc:spChg chg="mod">
          <ac:chgData name="Mahesh Kannath" userId="be95a500-cf1e-4a34-8219-b336e3b9e033" providerId="ADAL" clId="{B36E2D2B-E96E-4481-B2B9-F3915924A722}" dt="2022-02-06T11:57:19.568" v="319" actId="14100"/>
          <ac:spMkLst>
            <pc:docMk/>
            <pc:sldMk cId="4127971368" sldId="290"/>
            <ac:spMk id="7" creationId="{5365BF64-4B30-4125-9A30-A1B08C80ED7D}"/>
          </ac:spMkLst>
        </pc:spChg>
      </pc:sldChg>
      <pc:sldChg chg="modSp mod">
        <pc:chgData name="Mahesh Kannath" userId="be95a500-cf1e-4a34-8219-b336e3b9e033" providerId="ADAL" clId="{B36E2D2B-E96E-4481-B2B9-F3915924A722}" dt="2022-02-06T13:32:55.213" v="1621" actId="14100"/>
        <pc:sldMkLst>
          <pc:docMk/>
          <pc:sldMk cId="327060216" sldId="300"/>
        </pc:sldMkLst>
        <pc:spChg chg="mod">
          <ac:chgData name="Mahesh Kannath" userId="be95a500-cf1e-4a34-8219-b336e3b9e033" providerId="ADAL" clId="{B36E2D2B-E96E-4481-B2B9-F3915924A722}" dt="2022-02-06T11:12:49.158" v="1" actId="27636"/>
          <ac:spMkLst>
            <pc:docMk/>
            <pc:sldMk cId="327060216" sldId="300"/>
            <ac:spMk id="2" creationId="{00000000-0000-0000-0000-000000000000}"/>
          </ac:spMkLst>
        </pc:spChg>
        <pc:spChg chg="mod">
          <ac:chgData name="Mahesh Kannath" userId="be95a500-cf1e-4a34-8219-b336e3b9e033" providerId="ADAL" clId="{B36E2D2B-E96E-4481-B2B9-F3915924A722}" dt="2022-02-06T13:32:55.213" v="1621" actId="14100"/>
          <ac:spMkLst>
            <pc:docMk/>
            <pc:sldMk cId="327060216" sldId="300"/>
            <ac:spMk id="9" creationId="{DE5E388D-0F85-4EDA-A59C-C4E14987CC6C}"/>
          </ac:spMkLst>
        </pc:spChg>
      </pc:sldChg>
      <pc:sldChg chg="del">
        <pc:chgData name="Mahesh Kannath" userId="be95a500-cf1e-4a34-8219-b336e3b9e033" providerId="ADAL" clId="{B36E2D2B-E96E-4481-B2B9-F3915924A722}" dt="2022-02-06T11:38:57.204" v="173" actId="47"/>
        <pc:sldMkLst>
          <pc:docMk/>
          <pc:sldMk cId="3683550930" sldId="316"/>
        </pc:sldMkLst>
      </pc:sldChg>
      <pc:sldChg chg="del">
        <pc:chgData name="Mahesh Kannath" userId="be95a500-cf1e-4a34-8219-b336e3b9e033" providerId="ADAL" clId="{B36E2D2B-E96E-4481-B2B9-F3915924A722}" dt="2022-02-06T11:38:58.630" v="175" actId="47"/>
        <pc:sldMkLst>
          <pc:docMk/>
          <pc:sldMk cId="1451254227" sldId="317"/>
        </pc:sldMkLst>
      </pc:sldChg>
      <pc:sldChg chg="del">
        <pc:chgData name="Mahesh Kannath" userId="be95a500-cf1e-4a34-8219-b336e3b9e033" providerId="ADAL" clId="{B36E2D2B-E96E-4481-B2B9-F3915924A722}" dt="2022-02-06T11:38:59.777" v="177" actId="47"/>
        <pc:sldMkLst>
          <pc:docMk/>
          <pc:sldMk cId="840739947" sldId="318"/>
        </pc:sldMkLst>
      </pc:sldChg>
      <pc:sldChg chg="del">
        <pc:chgData name="Mahesh Kannath" userId="be95a500-cf1e-4a34-8219-b336e3b9e033" providerId="ADAL" clId="{B36E2D2B-E96E-4481-B2B9-F3915924A722}" dt="2022-02-06T11:39:00.648" v="178" actId="47"/>
        <pc:sldMkLst>
          <pc:docMk/>
          <pc:sldMk cId="2722561033" sldId="319"/>
        </pc:sldMkLst>
      </pc:sldChg>
      <pc:sldChg chg="del">
        <pc:chgData name="Mahesh Kannath" userId="be95a500-cf1e-4a34-8219-b336e3b9e033" providerId="ADAL" clId="{B36E2D2B-E96E-4481-B2B9-F3915924A722}" dt="2022-02-06T11:39:01.418" v="179" actId="47"/>
        <pc:sldMkLst>
          <pc:docMk/>
          <pc:sldMk cId="1063341786" sldId="320"/>
        </pc:sldMkLst>
      </pc:sldChg>
      <pc:sldChg chg="add del">
        <pc:chgData name="Mahesh Kannath" userId="be95a500-cf1e-4a34-8219-b336e3b9e033" providerId="ADAL" clId="{B36E2D2B-E96E-4481-B2B9-F3915924A722}" dt="2022-02-06T11:58:11.858" v="328"/>
        <pc:sldMkLst>
          <pc:docMk/>
          <pc:sldMk cId="2828480572" sldId="320"/>
        </pc:sldMkLst>
      </pc:sldChg>
      <pc:sldChg chg="del">
        <pc:chgData name="Mahesh Kannath" userId="be95a500-cf1e-4a34-8219-b336e3b9e033" providerId="ADAL" clId="{B36E2D2B-E96E-4481-B2B9-F3915924A722}" dt="2022-02-06T11:39:02.298" v="180" actId="47"/>
        <pc:sldMkLst>
          <pc:docMk/>
          <pc:sldMk cId="4265892226" sldId="321"/>
        </pc:sldMkLst>
      </pc:sldChg>
      <pc:sldChg chg="del">
        <pc:chgData name="Mahesh Kannath" userId="be95a500-cf1e-4a34-8219-b336e3b9e033" providerId="ADAL" clId="{B36E2D2B-E96E-4481-B2B9-F3915924A722}" dt="2022-02-06T11:39:03.038" v="181" actId="47"/>
        <pc:sldMkLst>
          <pc:docMk/>
          <pc:sldMk cId="4284389011" sldId="322"/>
        </pc:sldMkLst>
      </pc:sldChg>
      <pc:sldChg chg="modSp mod">
        <pc:chgData name="Mahesh Kannath" userId="be95a500-cf1e-4a34-8219-b336e3b9e033" providerId="ADAL" clId="{B36E2D2B-E96E-4481-B2B9-F3915924A722}" dt="2022-02-06T11:54:40.385" v="270" actId="1076"/>
        <pc:sldMkLst>
          <pc:docMk/>
          <pc:sldMk cId="255285315" sldId="323"/>
        </pc:sldMkLst>
        <pc:spChg chg="mod">
          <ac:chgData name="Mahesh Kannath" userId="be95a500-cf1e-4a34-8219-b336e3b9e033" providerId="ADAL" clId="{B36E2D2B-E96E-4481-B2B9-F3915924A722}" dt="2022-02-06T11:54:40.385" v="270" actId="1076"/>
          <ac:spMkLst>
            <pc:docMk/>
            <pc:sldMk cId="255285315" sldId="323"/>
            <ac:spMk id="2" creationId="{00000000-0000-0000-0000-000000000000}"/>
          </ac:spMkLst>
        </pc:spChg>
        <pc:spChg chg="mod">
          <ac:chgData name="Mahesh Kannath" userId="be95a500-cf1e-4a34-8219-b336e3b9e033" providerId="ADAL" clId="{B36E2D2B-E96E-4481-B2B9-F3915924A722}" dt="2022-02-06T11:54:35.226" v="269" actId="1076"/>
          <ac:spMkLst>
            <pc:docMk/>
            <pc:sldMk cId="255285315" sldId="323"/>
            <ac:spMk id="9" creationId="{DE5E388D-0F85-4EDA-A59C-C4E14987CC6C}"/>
          </ac:spMkLst>
        </pc:spChg>
      </pc:sldChg>
      <pc:sldChg chg="modSp add del mod">
        <pc:chgData name="Mahesh Kannath" userId="be95a500-cf1e-4a34-8219-b336e3b9e033" providerId="ADAL" clId="{B36E2D2B-E96E-4481-B2B9-F3915924A722}" dt="2022-02-06T11:58:11.858" v="328"/>
        <pc:sldMkLst>
          <pc:docMk/>
          <pc:sldMk cId="1011173391" sldId="324"/>
        </pc:sldMkLst>
        <pc:spChg chg="mod">
          <ac:chgData name="Mahesh Kannath" userId="be95a500-cf1e-4a34-8219-b336e3b9e033" providerId="ADAL" clId="{B36E2D2B-E96E-4481-B2B9-F3915924A722}" dt="2022-02-06T11:58:11.858" v="328"/>
          <ac:spMkLst>
            <pc:docMk/>
            <pc:sldMk cId="1011173391" sldId="324"/>
            <ac:spMk id="2" creationId="{00000000-0000-0000-0000-000000000000}"/>
          </ac:spMkLst>
        </pc:spChg>
      </pc:sldChg>
      <pc:sldChg chg="del">
        <pc:chgData name="Mahesh Kannath" userId="be95a500-cf1e-4a34-8219-b336e3b9e033" providerId="ADAL" clId="{B36E2D2B-E96E-4481-B2B9-F3915924A722}" dt="2022-02-06T11:39:03.857" v="182" actId="47"/>
        <pc:sldMkLst>
          <pc:docMk/>
          <pc:sldMk cId="4065540671" sldId="324"/>
        </pc:sldMkLst>
      </pc:sldChg>
      <pc:sldChg chg="del">
        <pc:chgData name="Mahesh Kannath" userId="be95a500-cf1e-4a34-8219-b336e3b9e033" providerId="ADAL" clId="{B36E2D2B-E96E-4481-B2B9-F3915924A722}" dt="2022-02-06T11:39:04.668" v="183" actId="47"/>
        <pc:sldMkLst>
          <pc:docMk/>
          <pc:sldMk cId="2911812590" sldId="325"/>
        </pc:sldMkLst>
      </pc:sldChg>
      <pc:sldChg chg="del">
        <pc:chgData name="Mahesh Kannath" userId="be95a500-cf1e-4a34-8219-b336e3b9e033" providerId="ADAL" clId="{B36E2D2B-E96E-4481-B2B9-F3915924A722}" dt="2022-02-06T11:39:05.425" v="184" actId="47"/>
        <pc:sldMkLst>
          <pc:docMk/>
          <pc:sldMk cId="1280165360" sldId="326"/>
        </pc:sldMkLst>
      </pc:sldChg>
      <pc:sldChg chg="del">
        <pc:chgData name="Mahesh Kannath" userId="be95a500-cf1e-4a34-8219-b336e3b9e033" providerId="ADAL" clId="{B36E2D2B-E96E-4481-B2B9-F3915924A722}" dt="2022-02-06T11:39:06.174" v="185" actId="47"/>
        <pc:sldMkLst>
          <pc:docMk/>
          <pc:sldMk cId="2486496173" sldId="327"/>
        </pc:sldMkLst>
      </pc:sldChg>
      <pc:sldChg chg="del">
        <pc:chgData name="Mahesh Kannath" userId="be95a500-cf1e-4a34-8219-b336e3b9e033" providerId="ADAL" clId="{B36E2D2B-E96E-4481-B2B9-F3915924A722}" dt="2022-02-06T11:39:07.035" v="186" actId="47"/>
        <pc:sldMkLst>
          <pc:docMk/>
          <pc:sldMk cId="3750123796" sldId="328"/>
        </pc:sldMkLst>
      </pc:sldChg>
      <pc:sldChg chg="del">
        <pc:chgData name="Mahesh Kannath" userId="be95a500-cf1e-4a34-8219-b336e3b9e033" providerId="ADAL" clId="{B36E2D2B-E96E-4481-B2B9-F3915924A722}" dt="2022-02-06T11:39:08.579" v="187" actId="47"/>
        <pc:sldMkLst>
          <pc:docMk/>
          <pc:sldMk cId="1398688175" sldId="329"/>
        </pc:sldMkLst>
      </pc:sldChg>
      <pc:sldChg chg="del">
        <pc:chgData name="Mahesh Kannath" userId="be95a500-cf1e-4a34-8219-b336e3b9e033" providerId="ADAL" clId="{B36E2D2B-E96E-4481-B2B9-F3915924A722}" dt="2022-02-06T11:39:09.343" v="188" actId="47"/>
        <pc:sldMkLst>
          <pc:docMk/>
          <pc:sldMk cId="3203083623" sldId="330"/>
        </pc:sldMkLst>
      </pc:sldChg>
      <pc:sldChg chg="add del">
        <pc:chgData name="Mahesh Kannath" userId="be95a500-cf1e-4a34-8219-b336e3b9e033" providerId="ADAL" clId="{B36E2D2B-E96E-4481-B2B9-F3915924A722}" dt="2022-02-06T11:58:11.858" v="328"/>
        <pc:sldMkLst>
          <pc:docMk/>
          <pc:sldMk cId="3911840542" sldId="330"/>
        </pc:sldMkLst>
      </pc:sldChg>
      <pc:sldChg chg="del">
        <pc:chgData name="Mahesh Kannath" userId="be95a500-cf1e-4a34-8219-b336e3b9e033" providerId="ADAL" clId="{B36E2D2B-E96E-4481-B2B9-F3915924A722}" dt="2022-02-06T11:39:11.048" v="189" actId="47"/>
        <pc:sldMkLst>
          <pc:docMk/>
          <pc:sldMk cId="708356435" sldId="332"/>
        </pc:sldMkLst>
      </pc:sldChg>
      <pc:sldChg chg="modSp mod">
        <pc:chgData name="Mahesh Kannath" userId="be95a500-cf1e-4a34-8219-b336e3b9e033" providerId="ADAL" clId="{B36E2D2B-E96E-4481-B2B9-F3915924A722}" dt="2022-02-06T11:25:05.234" v="115" actId="1076"/>
        <pc:sldMkLst>
          <pc:docMk/>
          <pc:sldMk cId="2546807545" sldId="333"/>
        </pc:sldMkLst>
        <pc:spChg chg="mod">
          <ac:chgData name="Mahesh Kannath" userId="be95a500-cf1e-4a34-8219-b336e3b9e033" providerId="ADAL" clId="{B36E2D2B-E96E-4481-B2B9-F3915924A722}" dt="2022-02-06T11:24:34.057" v="111" actId="1076"/>
          <ac:spMkLst>
            <pc:docMk/>
            <pc:sldMk cId="2546807545" sldId="333"/>
            <ac:spMk id="4" creationId="{00000000-0000-0000-0000-000000000000}"/>
          </ac:spMkLst>
        </pc:spChg>
        <pc:spChg chg="mod">
          <ac:chgData name="Mahesh Kannath" userId="be95a500-cf1e-4a34-8219-b336e3b9e033" providerId="ADAL" clId="{B36E2D2B-E96E-4481-B2B9-F3915924A722}" dt="2022-02-06T11:23:59.939" v="106" actId="1076"/>
          <ac:spMkLst>
            <pc:docMk/>
            <pc:sldMk cId="2546807545" sldId="333"/>
            <ac:spMk id="6" creationId="{00000000-0000-0000-0000-000000000000}"/>
          </ac:spMkLst>
        </pc:spChg>
        <pc:spChg chg="mod">
          <ac:chgData name="Mahesh Kannath" userId="be95a500-cf1e-4a34-8219-b336e3b9e033" providerId="ADAL" clId="{B36E2D2B-E96E-4481-B2B9-F3915924A722}" dt="2022-02-06T11:25:05.234" v="115" actId="1076"/>
          <ac:spMkLst>
            <pc:docMk/>
            <pc:sldMk cId="2546807545" sldId="333"/>
            <ac:spMk id="9" creationId="{DE5E388D-0F85-4EDA-A59C-C4E14987CC6C}"/>
          </ac:spMkLst>
        </pc:spChg>
        <pc:spChg chg="mod">
          <ac:chgData name="Mahesh Kannath" userId="be95a500-cf1e-4a34-8219-b336e3b9e033" providerId="ADAL" clId="{B36E2D2B-E96E-4481-B2B9-F3915924A722}" dt="2022-02-06T11:24:39.746" v="112" actId="1076"/>
          <ac:spMkLst>
            <pc:docMk/>
            <pc:sldMk cId="2546807545" sldId="333"/>
            <ac:spMk id="10" creationId="{00000000-0000-0000-0000-000000000000}"/>
          </ac:spMkLst>
        </pc:spChg>
        <pc:spChg chg="mod">
          <ac:chgData name="Mahesh Kannath" userId="be95a500-cf1e-4a34-8219-b336e3b9e033" providerId="ADAL" clId="{B36E2D2B-E96E-4481-B2B9-F3915924A722}" dt="2022-02-06T11:24:50.382" v="114" actId="14100"/>
          <ac:spMkLst>
            <pc:docMk/>
            <pc:sldMk cId="2546807545" sldId="333"/>
            <ac:spMk id="11" creationId="{00000000-0000-0000-0000-000000000000}"/>
          </ac:spMkLst>
        </pc:spChg>
        <pc:picChg chg="mod">
          <ac:chgData name="Mahesh Kannath" userId="be95a500-cf1e-4a34-8219-b336e3b9e033" providerId="ADAL" clId="{B36E2D2B-E96E-4481-B2B9-F3915924A722}" dt="2022-02-06T11:23:51.428" v="105" actId="1076"/>
          <ac:picMkLst>
            <pc:docMk/>
            <pc:sldMk cId="2546807545" sldId="333"/>
            <ac:picMk id="3" creationId="{00000000-0000-0000-0000-000000000000}"/>
          </ac:picMkLst>
        </pc:picChg>
      </pc:sldChg>
      <pc:sldChg chg="del">
        <pc:chgData name="Mahesh Kannath" userId="be95a500-cf1e-4a34-8219-b336e3b9e033" providerId="ADAL" clId="{B36E2D2B-E96E-4481-B2B9-F3915924A722}" dt="2022-02-06T11:39:12.496" v="191" actId="47"/>
        <pc:sldMkLst>
          <pc:docMk/>
          <pc:sldMk cId="272551102" sldId="334"/>
        </pc:sldMkLst>
      </pc:sldChg>
      <pc:sldChg chg="add del">
        <pc:chgData name="Mahesh Kannath" userId="be95a500-cf1e-4a34-8219-b336e3b9e033" providerId="ADAL" clId="{B36E2D2B-E96E-4481-B2B9-F3915924A722}" dt="2022-02-06T11:58:11.858" v="328"/>
        <pc:sldMkLst>
          <pc:docMk/>
          <pc:sldMk cId="1298216342" sldId="334"/>
        </pc:sldMkLst>
      </pc:sldChg>
      <pc:sldChg chg="modSp mod">
        <pc:chgData name="Mahesh Kannath" userId="be95a500-cf1e-4a34-8219-b336e3b9e033" providerId="ADAL" clId="{B36E2D2B-E96E-4481-B2B9-F3915924A722}" dt="2022-02-06T16:06:37.566" v="1687" actId="20577"/>
        <pc:sldMkLst>
          <pc:docMk/>
          <pc:sldMk cId="2789367707" sldId="336"/>
        </pc:sldMkLst>
        <pc:spChg chg="mod">
          <ac:chgData name="Mahesh Kannath" userId="be95a500-cf1e-4a34-8219-b336e3b9e033" providerId="ADAL" clId="{B36E2D2B-E96E-4481-B2B9-F3915924A722}" dt="2022-02-06T16:06:37.566" v="1687" actId="20577"/>
          <ac:spMkLst>
            <pc:docMk/>
            <pc:sldMk cId="2789367707" sldId="336"/>
            <ac:spMk id="2" creationId="{00000000-0000-0000-0000-000000000000}"/>
          </ac:spMkLst>
        </pc:spChg>
        <pc:spChg chg="mod">
          <ac:chgData name="Mahesh Kannath" userId="be95a500-cf1e-4a34-8219-b336e3b9e033" providerId="ADAL" clId="{B36E2D2B-E96E-4481-B2B9-F3915924A722}" dt="2022-02-06T11:32:15.917" v="146" actId="1076"/>
          <ac:spMkLst>
            <pc:docMk/>
            <pc:sldMk cId="2789367707" sldId="336"/>
            <ac:spMk id="9" creationId="{DE5E388D-0F85-4EDA-A59C-C4E14987CC6C}"/>
          </ac:spMkLst>
        </pc:spChg>
      </pc:sldChg>
      <pc:sldChg chg="modSp mod">
        <pc:chgData name="Mahesh Kannath" userId="be95a500-cf1e-4a34-8219-b336e3b9e033" providerId="ADAL" clId="{B36E2D2B-E96E-4481-B2B9-F3915924A722}" dt="2022-02-06T21:07:15.677" v="1782" actId="14100"/>
        <pc:sldMkLst>
          <pc:docMk/>
          <pc:sldMk cId="1041015352" sldId="337"/>
        </pc:sldMkLst>
        <pc:spChg chg="mod">
          <ac:chgData name="Mahesh Kannath" userId="be95a500-cf1e-4a34-8219-b336e3b9e033" providerId="ADAL" clId="{B36E2D2B-E96E-4481-B2B9-F3915924A722}" dt="2022-02-06T21:06:58.218" v="1780" actId="27636"/>
          <ac:spMkLst>
            <pc:docMk/>
            <pc:sldMk cId="1041015352" sldId="337"/>
            <ac:spMk id="2" creationId="{00000000-0000-0000-0000-000000000000}"/>
          </ac:spMkLst>
        </pc:spChg>
        <pc:spChg chg="mod">
          <ac:chgData name="Mahesh Kannath" userId="be95a500-cf1e-4a34-8219-b336e3b9e033" providerId="ADAL" clId="{B36E2D2B-E96E-4481-B2B9-F3915924A722}" dt="2022-02-06T11:45:23.171" v="213" actId="1076"/>
          <ac:spMkLst>
            <pc:docMk/>
            <pc:sldMk cId="1041015352" sldId="337"/>
            <ac:spMk id="9" creationId="{DE5E388D-0F85-4EDA-A59C-C4E14987CC6C}"/>
          </ac:spMkLst>
        </pc:spChg>
        <pc:picChg chg="mod">
          <ac:chgData name="Mahesh Kannath" userId="be95a500-cf1e-4a34-8219-b336e3b9e033" providerId="ADAL" clId="{B36E2D2B-E96E-4481-B2B9-F3915924A722}" dt="2022-02-06T21:07:15.677" v="1782" actId="14100"/>
          <ac:picMkLst>
            <pc:docMk/>
            <pc:sldMk cId="1041015352" sldId="337"/>
            <ac:picMk id="6" creationId="{00000000-0000-0000-0000-000000000000}"/>
          </ac:picMkLst>
        </pc:picChg>
      </pc:sldChg>
      <pc:sldChg chg="modSp mod">
        <pc:chgData name="Mahesh Kannath" userId="be95a500-cf1e-4a34-8219-b336e3b9e033" providerId="ADAL" clId="{B36E2D2B-E96E-4481-B2B9-F3915924A722}" dt="2022-02-06T11:46:20.125" v="224" actId="1076"/>
        <pc:sldMkLst>
          <pc:docMk/>
          <pc:sldMk cId="4235733109" sldId="338"/>
        </pc:sldMkLst>
        <pc:spChg chg="mod">
          <ac:chgData name="Mahesh Kannath" userId="be95a500-cf1e-4a34-8219-b336e3b9e033" providerId="ADAL" clId="{B36E2D2B-E96E-4481-B2B9-F3915924A722}" dt="2022-02-06T11:46:16.407" v="223" actId="1076"/>
          <ac:spMkLst>
            <pc:docMk/>
            <pc:sldMk cId="4235733109" sldId="338"/>
            <ac:spMk id="2" creationId="{00000000-0000-0000-0000-000000000000}"/>
          </ac:spMkLst>
        </pc:spChg>
        <pc:spChg chg="mod">
          <ac:chgData name="Mahesh Kannath" userId="be95a500-cf1e-4a34-8219-b336e3b9e033" providerId="ADAL" clId="{B36E2D2B-E96E-4481-B2B9-F3915924A722}" dt="2022-02-06T11:46:20.125" v="224" actId="1076"/>
          <ac:spMkLst>
            <pc:docMk/>
            <pc:sldMk cId="4235733109" sldId="338"/>
            <ac:spMk id="9" creationId="{DE5E388D-0F85-4EDA-A59C-C4E14987CC6C}"/>
          </ac:spMkLst>
        </pc:spChg>
      </pc:sldChg>
      <pc:sldChg chg="modSp mod">
        <pc:chgData name="Mahesh Kannath" userId="be95a500-cf1e-4a34-8219-b336e3b9e033" providerId="ADAL" clId="{B36E2D2B-E96E-4481-B2B9-F3915924A722}" dt="2022-02-06T21:08:43.114" v="1793" actId="27636"/>
        <pc:sldMkLst>
          <pc:docMk/>
          <pc:sldMk cId="2837388745" sldId="339"/>
        </pc:sldMkLst>
        <pc:spChg chg="mod">
          <ac:chgData name="Mahesh Kannath" userId="be95a500-cf1e-4a34-8219-b336e3b9e033" providerId="ADAL" clId="{B36E2D2B-E96E-4481-B2B9-F3915924A722}" dt="2022-02-06T21:08:43.114" v="1793" actId="27636"/>
          <ac:spMkLst>
            <pc:docMk/>
            <pc:sldMk cId="2837388745" sldId="339"/>
            <ac:spMk id="2" creationId="{00000000-0000-0000-0000-000000000000}"/>
          </ac:spMkLst>
        </pc:spChg>
        <pc:spChg chg="mod">
          <ac:chgData name="Mahesh Kannath" userId="be95a500-cf1e-4a34-8219-b336e3b9e033" providerId="ADAL" clId="{B36E2D2B-E96E-4481-B2B9-F3915924A722}" dt="2022-02-06T11:48:01.455" v="235" actId="1076"/>
          <ac:spMkLst>
            <pc:docMk/>
            <pc:sldMk cId="2837388745" sldId="339"/>
            <ac:spMk id="9" creationId="{DE5E388D-0F85-4EDA-A59C-C4E14987CC6C}"/>
          </ac:spMkLst>
        </pc:spChg>
        <pc:picChg chg="mod">
          <ac:chgData name="Mahesh Kannath" userId="be95a500-cf1e-4a34-8219-b336e3b9e033" providerId="ADAL" clId="{B36E2D2B-E96E-4481-B2B9-F3915924A722}" dt="2022-02-06T15:53:20.319" v="1662" actId="1440"/>
          <ac:picMkLst>
            <pc:docMk/>
            <pc:sldMk cId="2837388745" sldId="339"/>
            <ac:picMk id="3" creationId="{00000000-0000-0000-0000-000000000000}"/>
          </ac:picMkLst>
        </pc:picChg>
      </pc:sldChg>
      <pc:sldChg chg="modSp mod">
        <pc:chgData name="Mahesh Kannath" userId="be95a500-cf1e-4a34-8219-b336e3b9e033" providerId="ADAL" clId="{B36E2D2B-E96E-4481-B2B9-F3915924A722}" dt="2022-02-06T15:52:43.461" v="1659" actId="1440"/>
        <pc:sldMkLst>
          <pc:docMk/>
          <pc:sldMk cId="3314776850" sldId="341"/>
        </pc:sldMkLst>
        <pc:spChg chg="mod">
          <ac:chgData name="Mahesh Kannath" userId="be95a500-cf1e-4a34-8219-b336e3b9e033" providerId="ADAL" clId="{B36E2D2B-E96E-4481-B2B9-F3915924A722}" dt="2022-02-06T13:35:17.413" v="1635" actId="27636"/>
          <ac:spMkLst>
            <pc:docMk/>
            <pc:sldMk cId="3314776850" sldId="341"/>
            <ac:spMk id="2" creationId="{00000000-0000-0000-0000-000000000000}"/>
          </ac:spMkLst>
        </pc:spChg>
        <pc:spChg chg="mod">
          <ac:chgData name="Mahesh Kannath" userId="be95a500-cf1e-4a34-8219-b336e3b9e033" providerId="ADAL" clId="{B36E2D2B-E96E-4481-B2B9-F3915924A722}" dt="2022-02-06T11:52:32.804" v="254" actId="1076"/>
          <ac:spMkLst>
            <pc:docMk/>
            <pc:sldMk cId="3314776850" sldId="341"/>
            <ac:spMk id="9" creationId="{DE5E388D-0F85-4EDA-A59C-C4E14987CC6C}"/>
          </ac:spMkLst>
        </pc:spChg>
        <pc:picChg chg="mod">
          <ac:chgData name="Mahesh Kannath" userId="be95a500-cf1e-4a34-8219-b336e3b9e033" providerId="ADAL" clId="{B36E2D2B-E96E-4481-B2B9-F3915924A722}" dt="2022-02-06T15:52:43.461" v="1659" actId="1440"/>
          <ac:picMkLst>
            <pc:docMk/>
            <pc:sldMk cId="3314776850" sldId="341"/>
            <ac:picMk id="3" creationId="{00000000-0000-0000-0000-000000000000}"/>
          </ac:picMkLst>
        </pc:picChg>
      </pc:sldChg>
      <pc:sldChg chg="del">
        <pc:chgData name="Mahesh Kannath" userId="be95a500-cf1e-4a34-8219-b336e3b9e033" providerId="ADAL" clId="{B36E2D2B-E96E-4481-B2B9-F3915924A722}" dt="2022-02-06T11:39:14.887" v="194" actId="47"/>
        <pc:sldMkLst>
          <pc:docMk/>
          <pc:sldMk cId="356124823" sldId="342"/>
        </pc:sldMkLst>
      </pc:sldChg>
      <pc:sldChg chg="add del">
        <pc:chgData name="Mahesh Kannath" userId="be95a500-cf1e-4a34-8219-b336e3b9e033" providerId="ADAL" clId="{B36E2D2B-E96E-4481-B2B9-F3915924A722}" dt="2022-02-06T11:58:11.858" v="328"/>
        <pc:sldMkLst>
          <pc:docMk/>
          <pc:sldMk cId="2009652255" sldId="342"/>
        </pc:sldMkLst>
      </pc:sldChg>
      <pc:sldChg chg="add del">
        <pc:chgData name="Mahesh Kannath" userId="be95a500-cf1e-4a34-8219-b336e3b9e033" providerId="ADAL" clId="{B36E2D2B-E96E-4481-B2B9-F3915924A722}" dt="2022-02-06T11:58:11.858" v="328"/>
        <pc:sldMkLst>
          <pc:docMk/>
          <pc:sldMk cId="153305562" sldId="343"/>
        </pc:sldMkLst>
      </pc:sldChg>
      <pc:sldChg chg="del">
        <pc:chgData name="Mahesh Kannath" userId="be95a500-cf1e-4a34-8219-b336e3b9e033" providerId="ADAL" clId="{B36E2D2B-E96E-4481-B2B9-F3915924A722}" dt="2022-02-06T11:39:15.619" v="195" actId="47"/>
        <pc:sldMkLst>
          <pc:docMk/>
          <pc:sldMk cId="2349718955" sldId="343"/>
        </pc:sldMkLst>
      </pc:sldChg>
      <pc:sldChg chg="del">
        <pc:chgData name="Mahesh Kannath" userId="be95a500-cf1e-4a34-8219-b336e3b9e033" providerId="ADAL" clId="{B36E2D2B-E96E-4481-B2B9-F3915924A722}" dt="2022-02-06T11:39:16.324" v="196" actId="47"/>
        <pc:sldMkLst>
          <pc:docMk/>
          <pc:sldMk cId="3050885187" sldId="344"/>
        </pc:sldMkLst>
      </pc:sldChg>
      <pc:sldChg chg="modSp add del mod">
        <pc:chgData name="Mahesh Kannath" userId="be95a500-cf1e-4a34-8219-b336e3b9e033" providerId="ADAL" clId="{B36E2D2B-E96E-4481-B2B9-F3915924A722}" dt="2022-02-06T11:58:11.858" v="328"/>
        <pc:sldMkLst>
          <pc:docMk/>
          <pc:sldMk cId="422037757" sldId="345"/>
        </pc:sldMkLst>
        <pc:spChg chg="mod">
          <ac:chgData name="Mahesh Kannath" userId="be95a500-cf1e-4a34-8219-b336e3b9e033" providerId="ADAL" clId="{B36E2D2B-E96E-4481-B2B9-F3915924A722}" dt="2022-02-06T11:58:11.858" v="328"/>
          <ac:spMkLst>
            <pc:docMk/>
            <pc:sldMk cId="422037757" sldId="345"/>
            <ac:spMk id="2" creationId="{00000000-0000-0000-0000-000000000000}"/>
          </ac:spMkLst>
        </pc:spChg>
      </pc:sldChg>
      <pc:sldChg chg="del">
        <pc:chgData name="Mahesh Kannath" userId="be95a500-cf1e-4a34-8219-b336e3b9e033" providerId="ADAL" clId="{B36E2D2B-E96E-4481-B2B9-F3915924A722}" dt="2022-02-06T11:39:17.405" v="197" actId="47"/>
        <pc:sldMkLst>
          <pc:docMk/>
          <pc:sldMk cId="3832579425" sldId="345"/>
        </pc:sldMkLst>
      </pc:sldChg>
      <pc:sldChg chg="add del">
        <pc:chgData name="Mahesh Kannath" userId="be95a500-cf1e-4a34-8219-b336e3b9e033" providerId="ADAL" clId="{B36E2D2B-E96E-4481-B2B9-F3915924A722}" dt="2022-02-06T11:58:11.858" v="328"/>
        <pc:sldMkLst>
          <pc:docMk/>
          <pc:sldMk cId="2231253743" sldId="346"/>
        </pc:sldMkLst>
      </pc:sldChg>
      <pc:sldChg chg="del">
        <pc:chgData name="Mahesh Kannath" userId="be95a500-cf1e-4a34-8219-b336e3b9e033" providerId="ADAL" clId="{B36E2D2B-E96E-4481-B2B9-F3915924A722}" dt="2022-02-06T11:39:18.227" v="198" actId="47"/>
        <pc:sldMkLst>
          <pc:docMk/>
          <pc:sldMk cId="3823662412" sldId="346"/>
        </pc:sldMkLst>
      </pc:sldChg>
      <pc:sldChg chg="del">
        <pc:chgData name="Mahesh Kannath" userId="be95a500-cf1e-4a34-8219-b336e3b9e033" providerId="ADAL" clId="{B36E2D2B-E96E-4481-B2B9-F3915924A722}" dt="2022-02-06T11:39:19.062" v="199" actId="47"/>
        <pc:sldMkLst>
          <pc:docMk/>
          <pc:sldMk cId="956457680" sldId="347"/>
        </pc:sldMkLst>
      </pc:sldChg>
      <pc:sldChg chg="add del">
        <pc:chgData name="Mahesh Kannath" userId="be95a500-cf1e-4a34-8219-b336e3b9e033" providerId="ADAL" clId="{B36E2D2B-E96E-4481-B2B9-F3915924A722}" dt="2022-02-06T11:58:11.858" v="328"/>
        <pc:sldMkLst>
          <pc:docMk/>
          <pc:sldMk cId="4110083120" sldId="347"/>
        </pc:sldMkLst>
      </pc:sldChg>
      <pc:sldChg chg="del">
        <pc:chgData name="Mahesh Kannath" userId="be95a500-cf1e-4a34-8219-b336e3b9e033" providerId="ADAL" clId="{B36E2D2B-E96E-4481-B2B9-F3915924A722}" dt="2022-02-06T11:39:19.679" v="200" actId="47"/>
        <pc:sldMkLst>
          <pc:docMk/>
          <pc:sldMk cId="2558608939" sldId="348"/>
        </pc:sldMkLst>
      </pc:sldChg>
      <pc:sldChg chg="add del">
        <pc:chgData name="Mahesh Kannath" userId="be95a500-cf1e-4a34-8219-b336e3b9e033" providerId="ADAL" clId="{B36E2D2B-E96E-4481-B2B9-F3915924A722}" dt="2022-02-06T11:58:11.858" v="328"/>
        <pc:sldMkLst>
          <pc:docMk/>
          <pc:sldMk cId="3311219135" sldId="348"/>
        </pc:sldMkLst>
      </pc:sldChg>
      <pc:sldChg chg="modSp mod">
        <pc:chgData name="Mahesh Kannath" userId="be95a500-cf1e-4a34-8219-b336e3b9e033" providerId="ADAL" clId="{B36E2D2B-E96E-4481-B2B9-F3915924A722}" dt="2022-02-06T11:29:29.494" v="127" actId="1076"/>
        <pc:sldMkLst>
          <pc:docMk/>
          <pc:sldMk cId="3803932150" sldId="349"/>
        </pc:sldMkLst>
        <pc:spChg chg="mod">
          <ac:chgData name="Mahesh Kannath" userId="be95a500-cf1e-4a34-8219-b336e3b9e033" providerId="ADAL" clId="{B36E2D2B-E96E-4481-B2B9-F3915924A722}" dt="2022-02-06T11:29:17.853" v="126" actId="1076"/>
          <ac:spMkLst>
            <pc:docMk/>
            <pc:sldMk cId="3803932150" sldId="349"/>
            <ac:spMk id="9" creationId="{DE5E388D-0F85-4EDA-A59C-C4E14987CC6C}"/>
          </ac:spMkLst>
        </pc:spChg>
        <pc:picChg chg="mod">
          <ac:chgData name="Mahesh Kannath" userId="be95a500-cf1e-4a34-8219-b336e3b9e033" providerId="ADAL" clId="{B36E2D2B-E96E-4481-B2B9-F3915924A722}" dt="2022-02-06T11:29:29.494" v="127" actId="1076"/>
          <ac:picMkLst>
            <pc:docMk/>
            <pc:sldMk cId="3803932150" sldId="349"/>
            <ac:picMk id="3" creationId="{00000000-0000-0000-0000-000000000000}"/>
          </ac:picMkLst>
        </pc:picChg>
      </pc:sldChg>
      <pc:sldChg chg="del">
        <pc:chgData name="Mahesh Kannath" userId="be95a500-cf1e-4a34-8219-b336e3b9e033" providerId="ADAL" clId="{B36E2D2B-E96E-4481-B2B9-F3915924A722}" dt="2022-02-06T11:39:20.348" v="201" actId="47"/>
        <pc:sldMkLst>
          <pc:docMk/>
          <pc:sldMk cId="878955147" sldId="350"/>
        </pc:sldMkLst>
      </pc:sldChg>
      <pc:sldChg chg="add del">
        <pc:chgData name="Mahesh Kannath" userId="be95a500-cf1e-4a34-8219-b336e3b9e033" providerId="ADAL" clId="{B36E2D2B-E96E-4481-B2B9-F3915924A722}" dt="2022-02-06T11:58:11.858" v="328"/>
        <pc:sldMkLst>
          <pc:docMk/>
          <pc:sldMk cId="4208307842" sldId="350"/>
        </pc:sldMkLst>
      </pc:sldChg>
      <pc:sldChg chg="modSp add del mod">
        <pc:chgData name="Mahesh Kannath" userId="be95a500-cf1e-4a34-8219-b336e3b9e033" providerId="ADAL" clId="{B36E2D2B-E96E-4481-B2B9-F3915924A722}" dt="2022-02-06T11:58:11.858" v="328"/>
        <pc:sldMkLst>
          <pc:docMk/>
          <pc:sldMk cId="1695262443" sldId="351"/>
        </pc:sldMkLst>
        <pc:spChg chg="mod">
          <ac:chgData name="Mahesh Kannath" userId="be95a500-cf1e-4a34-8219-b336e3b9e033" providerId="ADAL" clId="{B36E2D2B-E96E-4481-B2B9-F3915924A722}" dt="2022-02-06T11:58:11.858" v="328"/>
          <ac:spMkLst>
            <pc:docMk/>
            <pc:sldMk cId="1695262443" sldId="351"/>
            <ac:spMk id="2" creationId="{00000000-0000-0000-0000-000000000000}"/>
          </ac:spMkLst>
        </pc:spChg>
      </pc:sldChg>
      <pc:sldChg chg="del">
        <pc:chgData name="Mahesh Kannath" userId="be95a500-cf1e-4a34-8219-b336e3b9e033" providerId="ADAL" clId="{B36E2D2B-E96E-4481-B2B9-F3915924A722}" dt="2022-02-06T11:39:21.028" v="202" actId="47"/>
        <pc:sldMkLst>
          <pc:docMk/>
          <pc:sldMk cId="3882281173" sldId="351"/>
        </pc:sldMkLst>
      </pc:sldChg>
      <pc:sldChg chg="del">
        <pc:chgData name="Mahesh Kannath" userId="be95a500-cf1e-4a34-8219-b336e3b9e033" providerId="ADAL" clId="{B36E2D2B-E96E-4481-B2B9-F3915924A722}" dt="2022-02-06T11:39:21.752" v="203" actId="47"/>
        <pc:sldMkLst>
          <pc:docMk/>
          <pc:sldMk cId="2245367770" sldId="352"/>
        </pc:sldMkLst>
      </pc:sldChg>
      <pc:sldChg chg="del">
        <pc:chgData name="Mahesh Kannath" userId="be95a500-cf1e-4a34-8219-b336e3b9e033" providerId="ADAL" clId="{B36E2D2B-E96E-4481-B2B9-F3915924A722}" dt="2022-02-06T11:39:22.385" v="204" actId="47"/>
        <pc:sldMkLst>
          <pc:docMk/>
          <pc:sldMk cId="415465827" sldId="353"/>
        </pc:sldMkLst>
      </pc:sldChg>
      <pc:sldChg chg="modSp add del mod">
        <pc:chgData name="Mahesh Kannath" userId="be95a500-cf1e-4a34-8219-b336e3b9e033" providerId="ADAL" clId="{B36E2D2B-E96E-4481-B2B9-F3915924A722}" dt="2022-02-06T11:58:11.858" v="328"/>
        <pc:sldMkLst>
          <pc:docMk/>
          <pc:sldMk cId="3143231386" sldId="353"/>
        </pc:sldMkLst>
        <pc:spChg chg="mod">
          <ac:chgData name="Mahesh Kannath" userId="be95a500-cf1e-4a34-8219-b336e3b9e033" providerId="ADAL" clId="{B36E2D2B-E96E-4481-B2B9-F3915924A722}" dt="2022-02-06T11:58:11.858" v="328"/>
          <ac:spMkLst>
            <pc:docMk/>
            <pc:sldMk cId="3143231386" sldId="353"/>
            <ac:spMk id="2" creationId="{00000000-0000-0000-0000-000000000000}"/>
          </ac:spMkLst>
        </pc:spChg>
      </pc:sldChg>
      <pc:sldChg chg="add del">
        <pc:chgData name="Mahesh Kannath" userId="be95a500-cf1e-4a34-8219-b336e3b9e033" providerId="ADAL" clId="{B36E2D2B-E96E-4481-B2B9-F3915924A722}" dt="2022-02-06T11:58:11.858" v="328"/>
        <pc:sldMkLst>
          <pc:docMk/>
          <pc:sldMk cId="225223552" sldId="354"/>
        </pc:sldMkLst>
      </pc:sldChg>
      <pc:sldChg chg="del">
        <pc:chgData name="Mahesh Kannath" userId="be95a500-cf1e-4a34-8219-b336e3b9e033" providerId="ADAL" clId="{B36E2D2B-E96E-4481-B2B9-F3915924A722}" dt="2022-02-06T11:39:23.006" v="205" actId="47"/>
        <pc:sldMkLst>
          <pc:docMk/>
          <pc:sldMk cId="2076616693" sldId="354"/>
        </pc:sldMkLst>
      </pc:sldChg>
      <pc:sldChg chg="add del">
        <pc:chgData name="Mahesh Kannath" userId="be95a500-cf1e-4a34-8219-b336e3b9e033" providerId="ADAL" clId="{B36E2D2B-E96E-4481-B2B9-F3915924A722}" dt="2022-02-06T11:58:11.858" v="328"/>
        <pc:sldMkLst>
          <pc:docMk/>
          <pc:sldMk cId="799443185" sldId="355"/>
        </pc:sldMkLst>
      </pc:sldChg>
      <pc:sldChg chg="del">
        <pc:chgData name="Mahesh Kannath" userId="be95a500-cf1e-4a34-8219-b336e3b9e033" providerId="ADAL" clId="{B36E2D2B-E96E-4481-B2B9-F3915924A722}" dt="2022-02-06T11:39:23.587" v="206" actId="47"/>
        <pc:sldMkLst>
          <pc:docMk/>
          <pc:sldMk cId="1380352216" sldId="355"/>
        </pc:sldMkLst>
      </pc:sldChg>
      <pc:sldChg chg="del">
        <pc:chgData name="Mahesh Kannath" userId="be95a500-cf1e-4a34-8219-b336e3b9e033" providerId="ADAL" clId="{B36E2D2B-E96E-4481-B2B9-F3915924A722}" dt="2022-02-06T11:39:24.256" v="207" actId="47"/>
        <pc:sldMkLst>
          <pc:docMk/>
          <pc:sldMk cId="1160762340" sldId="356"/>
        </pc:sldMkLst>
      </pc:sldChg>
      <pc:sldChg chg="del">
        <pc:chgData name="Mahesh Kannath" userId="be95a500-cf1e-4a34-8219-b336e3b9e033" providerId="ADAL" clId="{B36E2D2B-E96E-4481-B2B9-F3915924A722}" dt="2022-02-06T11:39:11.863" v="190" actId="47"/>
        <pc:sldMkLst>
          <pc:docMk/>
          <pc:sldMk cId="4114370288" sldId="358"/>
        </pc:sldMkLst>
      </pc:sldChg>
      <pc:sldChg chg="del">
        <pc:chgData name="Mahesh Kannath" userId="be95a500-cf1e-4a34-8219-b336e3b9e033" providerId="ADAL" clId="{B36E2D2B-E96E-4481-B2B9-F3915924A722}" dt="2022-02-06T11:39:13.417" v="192" actId="47"/>
        <pc:sldMkLst>
          <pc:docMk/>
          <pc:sldMk cId="558525227" sldId="360"/>
        </pc:sldMkLst>
      </pc:sldChg>
      <pc:sldChg chg="del">
        <pc:chgData name="Mahesh Kannath" userId="be95a500-cf1e-4a34-8219-b336e3b9e033" providerId="ADAL" clId="{B36E2D2B-E96E-4481-B2B9-F3915924A722}" dt="2022-02-06T11:39:14.155" v="193" actId="47"/>
        <pc:sldMkLst>
          <pc:docMk/>
          <pc:sldMk cId="3344549057" sldId="362"/>
        </pc:sldMkLst>
      </pc:sldChg>
      <pc:sldChg chg="del">
        <pc:chgData name="Mahesh Kannath" userId="be95a500-cf1e-4a34-8219-b336e3b9e033" providerId="ADAL" clId="{B36E2D2B-E96E-4481-B2B9-F3915924A722}" dt="2022-02-06T11:18:07.706" v="94" actId="47"/>
        <pc:sldMkLst>
          <pc:docMk/>
          <pc:sldMk cId="4172296837" sldId="363"/>
        </pc:sldMkLst>
      </pc:sldChg>
      <pc:sldChg chg="modSp mod">
        <pc:chgData name="Mahesh Kannath" userId="be95a500-cf1e-4a34-8219-b336e3b9e033" providerId="ADAL" clId="{B36E2D2B-E96E-4481-B2B9-F3915924A722}" dt="2022-02-06T20:44:36.361" v="1693" actId="20577"/>
        <pc:sldMkLst>
          <pc:docMk/>
          <pc:sldMk cId="2331705593" sldId="364"/>
        </pc:sldMkLst>
        <pc:spChg chg="mod">
          <ac:chgData name="Mahesh Kannath" userId="be95a500-cf1e-4a34-8219-b336e3b9e033" providerId="ADAL" clId="{B36E2D2B-E96E-4481-B2B9-F3915924A722}" dt="2022-02-06T20:44:36.361" v="1693" actId="20577"/>
          <ac:spMkLst>
            <pc:docMk/>
            <pc:sldMk cId="2331705593" sldId="364"/>
            <ac:spMk id="2" creationId="{00000000-0000-0000-0000-000000000000}"/>
          </ac:spMkLst>
        </pc:spChg>
        <pc:spChg chg="mod">
          <ac:chgData name="Mahesh Kannath" userId="be95a500-cf1e-4a34-8219-b336e3b9e033" providerId="ADAL" clId="{B36E2D2B-E96E-4481-B2B9-F3915924A722}" dt="2022-02-06T11:17:04.308" v="93" actId="14100"/>
          <ac:spMkLst>
            <pc:docMk/>
            <pc:sldMk cId="2331705593" sldId="364"/>
            <ac:spMk id="9" creationId="{DE5E388D-0F85-4EDA-A59C-C4E14987CC6C}"/>
          </ac:spMkLst>
        </pc:spChg>
        <pc:picChg chg="mod">
          <ac:chgData name="Mahesh Kannath" userId="be95a500-cf1e-4a34-8219-b336e3b9e033" providerId="ADAL" clId="{B36E2D2B-E96E-4481-B2B9-F3915924A722}" dt="2022-02-06T11:16:36.311" v="89" actId="14100"/>
          <ac:picMkLst>
            <pc:docMk/>
            <pc:sldMk cId="2331705593" sldId="364"/>
            <ac:picMk id="6" creationId="{00000000-0000-0000-0000-000000000000}"/>
          </ac:picMkLst>
        </pc:picChg>
      </pc:sldChg>
      <pc:sldChg chg="modSp mod">
        <pc:chgData name="Mahesh Kannath" userId="be95a500-cf1e-4a34-8219-b336e3b9e033" providerId="ADAL" clId="{B36E2D2B-E96E-4481-B2B9-F3915924A722}" dt="2022-02-06T11:18:50.406" v="98" actId="1076"/>
        <pc:sldMkLst>
          <pc:docMk/>
          <pc:sldMk cId="2267504769" sldId="365"/>
        </pc:sldMkLst>
        <pc:spChg chg="mod">
          <ac:chgData name="Mahesh Kannath" userId="be95a500-cf1e-4a34-8219-b336e3b9e033" providerId="ADAL" clId="{B36E2D2B-E96E-4481-B2B9-F3915924A722}" dt="2022-02-06T11:18:41.808" v="97" actId="14100"/>
          <ac:spMkLst>
            <pc:docMk/>
            <pc:sldMk cId="2267504769" sldId="365"/>
            <ac:spMk id="9" creationId="{DE5E388D-0F85-4EDA-A59C-C4E14987CC6C}"/>
          </ac:spMkLst>
        </pc:spChg>
        <pc:picChg chg="mod">
          <ac:chgData name="Mahesh Kannath" userId="be95a500-cf1e-4a34-8219-b336e3b9e033" providerId="ADAL" clId="{B36E2D2B-E96E-4481-B2B9-F3915924A722}" dt="2022-02-06T11:18:50.406" v="98" actId="1076"/>
          <ac:picMkLst>
            <pc:docMk/>
            <pc:sldMk cId="2267504769" sldId="365"/>
            <ac:picMk id="6" creationId="{00000000-0000-0000-0000-000000000000}"/>
          </ac:picMkLst>
        </pc:picChg>
      </pc:sldChg>
      <pc:sldChg chg="modSp mod">
        <pc:chgData name="Mahesh Kannath" userId="be95a500-cf1e-4a34-8219-b336e3b9e033" providerId="ADAL" clId="{B36E2D2B-E96E-4481-B2B9-F3915924A722}" dt="2022-02-06T11:21:09.253" v="102" actId="1076"/>
        <pc:sldMkLst>
          <pc:docMk/>
          <pc:sldMk cId="152252921" sldId="366"/>
        </pc:sldMkLst>
        <pc:spChg chg="mod">
          <ac:chgData name="Mahesh Kannath" userId="be95a500-cf1e-4a34-8219-b336e3b9e033" providerId="ADAL" clId="{B36E2D2B-E96E-4481-B2B9-F3915924A722}" dt="2022-02-06T11:20:58.210" v="101" actId="14100"/>
          <ac:spMkLst>
            <pc:docMk/>
            <pc:sldMk cId="152252921" sldId="366"/>
            <ac:spMk id="9" creationId="{DE5E388D-0F85-4EDA-A59C-C4E14987CC6C}"/>
          </ac:spMkLst>
        </pc:spChg>
        <pc:picChg chg="mod">
          <ac:chgData name="Mahesh Kannath" userId="be95a500-cf1e-4a34-8219-b336e3b9e033" providerId="ADAL" clId="{B36E2D2B-E96E-4481-B2B9-F3915924A722}" dt="2022-02-06T11:21:09.253" v="102" actId="1076"/>
          <ac:picMkLst>
            <pc:docMk/>
            <pc:sldMk cId="152252921" sldId="366"/>
            <ac:picMk id="4" creationId="{00000000-0000-0000-0000-000000000000}"/>
          </ac:picMkLst>
        </pc:picChg>
      </pc:sldChg>
      <pc:sldChg chg="modSp mod">
        <pc:chgData name="Mahesh Kannath" userId="be95a500-cf1e-4a34-8219-b336e3b9e033" providerId="ADAL" clId="{B36E2D2B-E96E-4481-B2B9-F3915924A722}" dt="2022-02-06T21:10:13.087" v="1794" actId="255"/>
        <pc:sldMkLst>
          <pc:docMk/>
          <pc:sldMk cId="3263804244" sldId="367"/>
        </pc:sldMkLst>
        <pc:spChg chg="mod">
          <ac:chgData name="Mahesh Kannath" userId="be95a500-cf1e-4a34-8219-b336e3b9e033" providerId="ADAL" clId="{B36E2D2B-E96E-4481-B2B9-F3915924A722}" dt="2022-02-06T21:10:13.087" v="1794" actId="255"/>
          <ac:spMkLst>
            <pc:docMk/>
            <pc:sldMk cId="3263804244" sldId="367"/>
            <ac:spMk id="2" creationId="{00000000-0000-0000-0000-000000000000}"/>
          </ac:spMkLst>
        </pc:spChg>
        <pc:spChg chg="mod">
          <ac:chgData name="Mahesh Kannath" userId="be95a500-cf1e-4a34-8219-b336e3b9e033" providerId="ADAL" clId="{B36E2D2B-E96E-4481-B2B9-F3915924A722}" dt="2022-02-06T11:26:27.039" v="117" actId="1076"/>
          <ac:spMkLst>
            <pc:docMk/>
            <pc:sldMk cId="3263804244" sldId="367"/>
            <ac:spMk id="9" creationId="{DE5E388D-0F85-4EDA-A59C-C4E14987CC6C}"/>
          </ac:spMkLst>
        </pc:spChg>
      </pc:sldChg>
      <pc:sldChg chg="modSp mod">
        <pc:chgData name="Mahesh Kannath" userId="be95a500-cf1e-4a34-8219-b336e3b9e033" providerId="ADAL" clId="{B36E2D2B-E96E-4481-B2B9-F3915924A722}" dt="2022-02-06T11:29:36.453" v="129" actId="1076"/>
        <pc:sldMkLst>
          <pc:docMk/>
          <pc:sldMk cId="934056364" sldId="368"/>
        </pc:sldMkLst>
        <pc:spChg chg="mod">
          <ac:chgData name="Mahesh Kannath" userId="be95a500-cf1e-4a34-8219-b336e3b9e033" providerId="ADAL" clId="{B36E2D2B-E96E-4481-B2B9-F3915924A722}" dt="2022-02-06T11:26:46.931" v="119" actId="1076"/>
          <ac:spMkLst>
            <pc:docMk/>
            <pc:sldMk cId="934056364" sldId="368"/>
            <ac:spMk id="9" creationId="{DE5E388D-0F85-4EDA-A59C-C4E14987CC6C}"/>
          </ac:spMkLst>
        </pc:spChg>
        <pc:picChg chg="mod">
          <ac:chgData name="Mahesh Kannath" userId="be95a500-cf1e-4a34-8219-b336e3b9e033" providerId="ADAL" clId="{B36E2D2B-E96E-4481-B2B9-F3915924A722}" dt="2022-02-06T11:29:36.453" v="129" actId="1076"/>
          <ac:picMkLst>
            <pc:docMk/>
            <pc:sldMk cId="934056364" sldId="368"/>
            <ac:picMk id="6" creationId="{00000000-0000-0000-0000-000000000000}"/>
          </ac:picMkLst>
        </pc:picChg>
      </pc:sldChg>
      <pc:sldChg chg="modSp mod">
        <pc:chgData name="Mahesh Kannath" userId="be95a500-cf1e-4a34-8219-b336e3b9e033" providerId="ADAL" clId="{B36E2D2B-E96E-4481-B2B9-F3915924A722}" dt="2022-02-06T11:29:33.135" v="128" actId="1076"/>
        <pc:sldMkLst>
          <pc:docMk/>
          <pc:sldMk cId="67422890" sldId="369"/>
        </pc:sldMkLst>
        <pc:spChg chg="mod">
          <ac:chgData name="Mahesh Kannath" userId="be95a500-cf1e-4a34-8219-b336e3b9e033" providerId="ADAL" clId="{B36E2D2B-E96E-4481-B2B9-F3915924A722}" dt="2022-02-06T11:28:25.917" v="123" actId="1076"/>
          <ac:spMkLst>
            <pc:docMk/>
            <pc:sldMk cId="67422890" sldId="369"/>
            <ac:spMk id="9" creationId="{DE5E388D-0F85-4EDA-A59C-C4E14987CC6C}"/>
          </ac:spMkLst>
        </pc:spChg>
        <pc:picChg chg="mod">
          <ac:chgData name="Mahesh Kannath" userId="be95a500-cf1e-4a34-8219-b336e3b9e033" providerId="ADAL" clId="{B36E2D2B-E96E-4481-B2B9-F3915924A722}" dt="2022-02-06T11:29:33.135" v="128" actId="1076"/>
          <ac:picMkLst>
            <pc:docMk/>
            <pc:sldMk cId="67422890" sldId="369"/>
            <ac:picMk id="5" creationId="{00000000-0000-0000-0000-000000000000}"/>
          </ac:picMkLst>
        </pc:picChg>
      </pc:sldChg>
      <pc:sldChg chg="modSp mod">
        <pc:chgData name="Mahesh Kannath" userId="be95a500-cf1e-4a34-8219-b336e3b9e033" providerId="ADAL" clId="{B36E2D2B-E96E-4481-B2B9-F3915924A722}" dt="2022-02-06T11:29:51.106" v="131" actId="1076"/>
        <pc:sldMkLst>
          <pc:docMk/>
          <pc:sldMk cId="901463815" sldId="370"/>
        </pc:sldMkLst>
        <pc:spChg chg="mod">
          <ac:chgData name="Mahesh Kannath" userId="be95a500-cf1e-4a34-8219-b336e3b9e033" providerId="ADAL" clId="{B36E2D2B-E96E-4481-B2B9-F3915924A722}" dt="2022-02-06T11:29:45.752" v="130" actId="1076"/>
          <ac:spMkLst>
            <pc:docMk/>
            <pc:sldMk cId="901463815" sldId="370"/>
            <ac:spMk id="9" creationId="{DE5E388D-0F85-4EDA-A59C-C4E14987CC6C}"/>
          </ac:spMkLst>
        </pc:spChg>
        <pc:picChg chg="mod">
          <ac:chgData name="Mahesh Kannath" userId="be95a500-cf1e-4a34-8219-b336e3b9e033" providerId="ADAL" clId="{B36E2D2B-E96E-4481-B2B9-F3915924A722}" dt="2022-02-06T11:29:51.106" v="131" actId="1076"/>
          <ac:picMkLst>
            <pc:docMk/>
            <pc:sldMk cId="901463815" sldId="370"/>
            <ac:picMk id="6" creationId="{00000000-0000-0000-0000-000000000000}"/>
          </ac:picMkLst>
        </pc:picChg>
      </pc:sldChg>
      <pc:sldChg chg="modSp mod">
        <pc:chgData name="Mahesh Kannath" userId="be95a500-cf1e-4a34-8219-b336e3b9e033" providerId="ADAL" clId="{B36E2D2B-E96E-4481-B2B9-F3915924A722}" dt="2022-02-06T11:32:32.581" v="148" actId="1076"/>
        <pc:sldMkLst>
          <pc:docMk/>
          <pc:sldMk cId="2973100253" sldId="371"/>
        </pc:sldMkLst>
        <pc:spChg chg="mod">
          <ac:chgData name="Mahesh Kannath" userId="be95a500-cf1e-4a34-8219-b336e3b9e033" providerId="ADAL" clId="{B36E2D2B-E96E-4481-B2B9-F3915924A722}" dt="2022-02-06T11:32:22.254" v="147" actId="1076"/>
          <ac:spMkLst>
            <pc:docMk/>
            <pc:sldMk cId="2973100253" sldId="371"/>
            <ac:spMk id="2" creationId="{00000000-0000-0000-0000-000000000000}"/>
          </ac:spMkLst>
        </pc:spChg>
        <pc:spChg chg="mod">
          <ac:chgData name="Mahesh Kannath" userId="be95a500-cf1e-4a34-8219-b336e3b9e033" providerId="ADAL" clId="{B36E2D2B-E96E-4481-B2B9-F3915924A722}" dt="2022-02-06T11:31:57.216" v="145" actId="1076"/>
          <ac:spMkLst>
            <pc:docMk/>
            <pc:sldMk cId="2973100253" sldId="371"/>
            <ac:spMk id="9" creationId="{DE5E388D-0F85-4EDA-A59C-C4E14987CC6C}"/>
          </ac:spMkLst>
        </pc:spChg>
        <pc:picChg chg="mod">
          <ac:chgData name="Mahesh Kannath" userId="be95a500-cf1e-4a34-8219-b336e3b9e033" providerId="ADAL" clId="{B36E2D2B-E96E-4481-B2B9-F3915924A722}" dt="2022-02-06T11:32:32.581" v="148" actId="1076"/>
          <ac:picMkLst>
            <pc:docMk/>
            <pc:sldMk cId="2973100253" sldId="371"/>
            <ac:picMk id="4" creationId="{00000000-0000-0000-0000-000000000000}"/>
          </ac:picMkLst>
        </pc:picChg>
      </pc:sldChg>
      <pc:sldChg chg="modSp mod">
        <pc:chgData name="Mahesh Kannath" userId="be95a500-cf1e-4a34-8219-b336e3b9e033" providerId="ADAL" clId="{B36E2D2B-E96E-4481-B2B9-F3915924A722}" dt="2022-02-06T11:33:11.615" v="153" actId="1076"/>
        <pc:sldMkLst>
          <pc:docMk/>
          <pc:sldMk cId="1999336018" sldId="372"/>
        </pc:sldMkLst>
        <pc:spChg chg="mod">
          <ac:chgData name="Mahesh Kannath" userId="be95a500-cf1e-4a34-8219-b336e3b9e033" providerId="ADAL" clId="{B36E2D2B-E96E-4481-B2B9-F3915924A722}" dt="2022-02-06T11:32:58.587" v="151" actId="1076"/>
          <ac:spMkLst>
            <pc:docMk/>
            <pc:sldMk cId="1999336018" sldId="372"/>
            <ac:spMk id="2" creationId="{00000000-0000-0000-0000-000000000000}"/>
          </ac:spMkLst>
        </pc:spChg>
        <pc:spChg chg="mod">
          <ac:chgData name="Mahesh Kannath" userId="be95a500-cf1e-4a34-8219-b336e3b9e033" providerId="ADAL" clId="{B36E2D2B-E96E-4481-B2B9-F3915924A722}" dt="2022-02-06T11:33:11.615" v="153" actId="1076"/>
          <ac:spMkLst>
            <pc:docMk/>
            <pc:sldMk cId="1999336018" sldId="372"/>
            <ac:spMk id="9" creationId="{DE5E388D-0F85-4EDA-A59C-C4E14987CC6C}"/>
          </ac:spMkLst>
        </pc:spChg>
        <pc:graphicFrameChg chg="mod">
          <ac:chgData name="Mahesh Kannath" userId="be95a500-cf1e-4a34-8219-b336e3b9e033" providerId="ADAL" clId="{B36E2D2B-E96E-4481-B2B9-F3915924A722}" dt="2022-02-06T11:33:07.371" v="152" actId="1076"/>
          <ac:graphicFrameMkLst>
            <pc:docMk/>
            <pc:sldMk cId="1999336018" sldId="372"/>
            <ac:graphicFrameMk id="3" creationId="{00000000-0000-0000-0000-000000000000}"/>
          </ac:graphicFrameMkLst>
        </pc:graphicFrameChg>
      </pc:sldChg>
      <pc:sldChg chg="modSp mod">
        <pc:chgData name="Mahesh Kannath" userId="be95a500-cf1e-4a34-8219-b336e3b9e033" providerId="ADAL" clId="{B36E2D2B-E96E-4481-B2B9-F3915924A722}" dt="2022-02-06T11:44:55.867" v="209" actId="27636"/>
        <pc:sldMkLst>
          <pc:docMk/>
          <pc:sldMk cId="1416626470" sldId="373"/>
        </pc:sldMkLst>
        <pc:spChg chg="mod">
          <ac:chgData name="Mahesh Kannath" userId="be95a500-cf1e-4a34-8219-b336e3b9e033" providerId="ADAL" clId="{B36E2D2B-E96E-4481-B2B9-F3915924A722}" dt="2022-02-06T11:44:55.867" v="209" actId="27636"/>
          <ac:spMkLst>
            <pc:docMk/>
            <pc:sldMk cId="1416626470" sldId="373"/>
            <ac:spMk id="2" creationId="{00000000-0000-0000-0000-000000000000}"/>
          </ac:spMkLst>
        </pc:spChg>
        <pc:spChg chg="mod">
          <ac:chgData name="Mahesh Kannath" userId="be95a500-cf1e-4a34-8219-b336e3b9e033" providerId="ADAL" clId="{B36E2D2B-E96E-4481-B2B9-F3915924A722}" dt="2022-02-06T11:33:27.246" v="154" actId="1076"/>
          <ac:spMkLst>
            <pc:docMk/>
            <pc:sldMk cId="1416626470" sldId="373"/>
            <ac:spMk id="9" creationId="{DE5E388D-0F85-4EDA-A59C-C4E14987CC6C}"/>
          </ac:spMkLst>
        </pc:spChg>
      </pc:sldChg>
      <pc:sldChg chg="modSp mod">
        <pc:chgData name="Mahesh Kannath" userId="be95a500-cf1e-4a34-8219-b336e3b9e033" providerId="ADAL" clId="{B36E2D2B-E96E-4481-B2B9-F3915924A722}" dt="2022-02-06T11:45:04.562" v="211" actId="27636"/>
        <pc:sldMkLst>
          <pc:docMk/>
          <pc:sldMk cId="65185485" sldId="374"/>
        </pc:sldMkLst>
        <pc:spChg chg="mod">
          <ac:chgData name="Mahesh Kannath" userId="be95a500-cf1e-4a34-8219-b336e3b9e033" providerId="ADAL" clId="{B36E2D2B-E96E-4481-B2B9-F3915924A722}" dt="2022-02-06T11:45:04.562" v="211" actId="27636"/>
          <ac:spMkLst>
            <pc:docMk/>
            <pc:sldMk cId="65185485" sldId="374"/>
            <ac:spMk id="2" creationId="{00000000-0000-0000-0000-000000000000}"/>
          </ac:spMkLst>
        </pc:spChg>
        <pc:spChg chg="mod">
          <ac:chgData name="Mahesh Kannath" userId="be95a500-cf1e-4a34-8219-b336e3b9e033" providerId="ADAL" clId="{B36E2D2B-E96E-4481-B2B9-F3915924A722}" dt="2022-02-06T11:35:25.655" v="158" actId="1076"/>
          <ac:spMkLst>
            <pc:docMk/>
            <pc:sldMk cId="65185485" sldId="374"/>
            <ac:spMk id="9" creationId="{DE5E388D-0F85-4EDA-A59C-C4E14987CC6C}"/>
          </ac:spMkLst>
        </pc:spChg>
      </pc:sldChg>
      <pc:sldChg chg="modSp mod">
        <pc:chgData name="Mahesh Kannath" userId="be95a500-cf1e-4a34-8219-b336e3b9e033" providerId="ADAL" clId="{B36E2D2B-E96E-4481-B2B9-F3915924A722}" dt="2022-02-06T16:08:30.756" v="1688" actId="1076"/>
        <pc:sldMkLst>
          <pc:docMk/>
          <pc:sldMk cId="2507216216" sldId="375"/>
        </pc:sldMkLst>
        <pc:spChg chg="mod">
          <ac:chgData name="Mahesh Kannath" userId="be95a500-cf1e-4a34-8219-b336e3b9e033" providerId="ADAL" clId="{B36E2D2B-E96E-4481-B2B9-F3915924A722}" dt="2022-02-06T11:47:15.817" v="232" actId="27636"/>
          <ac:spMkLst>
            <pc:docMk/>
            <pc:sldMk cId="2507216216" sldId="375"/>
            <ac:spMk id="2" creationId="{00000000-0000-0000-0000-000000000000}"/>
          </ac:spMkLst>
        </pc:spChg>
        <pc:spChg chg="mod">
          <ac:chgData name="Mahesh Kannath" userId="be95a500-cf1e-4a34-8219-b336e3b9e033" providerId="ADAL" clId="{B36E2D2B-E96E-4481-B2B9-F3915924A722}" dt="2022-02-06T11:47:31.185" v="233" actId="1076"/>
          <ac:spMkLst>
            <pc:docMk/>
            <pc:sldMk cId="2507216216" sldId="375"/>
            <ac:spMk id="9" creationId="{DE5E388D-0F85-4EDA-A59C-C4E14987CC6C}"/>
          </ac:spMkLst>
        </pc:spChg>
        <pc:picChg chg="mod">
          <ac:chgData name="Mahesh Kannath" userId="be95a500-cf1e-4a34-8219-b336e3b9e033" providerId="ADAL" clId="{B36E2D2B-E96E-4481-B2B9-F3915924A722}" dt="2022-02-06T16:08:30.756" v="1688" actId="1076"/>
          <ac:picMkLst>
            <pc:docMk/>
            <pc:sldMk cId="2507216216" sldId="375"/>
            <ac:picMk id="3" creationId="{00000000-0000-0000-0000-000000000000}"/>
          </ac:picMkLst>
        </pc:picChg>
      </pc:sldChg>
      <pc:sldChg chg="modSp mod">
        <pc:chgData name="Mahesh Kannath" userId="be95a500-cf1e-4a34-8219-b336e3b9e033" providerId="ADAL" clId="{B36E2D2B-E96E-4481-B2B9-F3915924A722}" dt="2022-02-06T15:52:22.191" v="1658" actId="1076"/>
        <pc:sldMkLst>
          <pc:docMk/>
          <pc:sldMk cId="803521057" sldId="376"/>
        </pc:sldMkLst>
        <pc:spChg chg="mod">
          <ac:chgData name="Mahesh Kannath" userId="be95a500-cf1e-4a34-8219-b336e3b9e033" providerId="ADAL" clId="{B36E2D2B-E96E-4481-B2B9-F3915924A722}" dt="2022-02-06T11:53:00.437" v="257" actId="1076"/>
          <ac:spMkLst>
            <pc:docMk/>
            <pc:sldMk cId="803521057" sldId="376"/>
            <ac:spMk id="2" creationId="{00000000-0000-0000-0000-000000000000}"/>
          </ac:spMkLst>
        </pc:spChg>
        <pc:spChg chg="mod">
          <ac:chgData name="Mahesh Kannath" userId="be95a500-cf1e-4a34-8219-b336e3b9e033" providerId="ADAL" clId="{B36E2D2B-E96E-4481-B2B9-F3915924A722}" dt="2022-02-06T15:51:18.913" v="1657" actId="1076"/>
          <ac:spMkLst>
            <pc:docMk/>
            <pc:sldMk cId="803521057" sldId="376"/>
            <ac:spMk id="9" creationId="{DE5E388D-0F85-4EDA-A59C-C4E14987CC6C}"/>
          </ac:spMkLst>
        </pc:spChg>
        <pc:picChg chg="mod">
          <ac:chgData name="Mahesh Kannath" userId="be95a500-cf1e-4a34-8219-b336e3b9e033" providerId="ADAL" clId="{B36E2D2B-E96E-4481-B2B9-F3915924A722}" dt="2022-02-06T15:52:22.191" v="1658" actId="1076"/>
          <ac:picMkLst>
            <pc:docMk/>
            <pc:sldMk cId="803521057" sldId="376"/>
            <ac:picMk id="3" creationId="{00000000-0000-0000-0000-000000000000}"/>
          </ac:picMkLst>
        </pc:picChg>
      </pc:sldChg>
      <pc:sldChg chg="modSp mod">
        <pc:chgData name="Mahesh Kannath" userId="be95a500-cf1e-4a34-8219-b336e3b9e033" providerId="ADAL" clId="{B36E2D2B-E96E-4481-B2B9-F3915924A722}" dt="2022-02-06T15:55:03.444" v="1672" actId="14100"/>
        <pc:sldMkLst>
          <pc:docMk/>
          <pc:sldMk cId="2847619562" sldId="377"/>
        </pc:sldMkLst>
        <pc:spChg chg="mod">
          <ac:chgData name="Mahesh Kannath" userId="be95a500-cf1e-4a34-8219-b336e3b9e033" providerId="ADAL" clId="{B36E2D2B-E96E-4481-B2B9-F3915924A722}" dt="2022-02-06T13:35:56.124" v="1638" actId="1076"/>
          <ac:spMkLst>
            <pc:docMk/>
            <pc:sldMk cId="2847619562" sldId="377"/>
            <ac:spMk id="2" creationId="{00000000-0000-0000-0000-000000000000}"/>
          </ac:spMkLst>
        </pc:spChg>
        <pc:spChg chg="mod">
          <ac:chgData name="Mahesh Kannath" userId="be95a500-cf1e-4a34-8219-b336e3b9e033" providerId="ADAL" clId="{B36E2D2B-E96E-4481-B2B9-F3915924A722}" dt="2022-02-06T13:35:49.698" v="1637" actId="1076"/>
          <ac:spMkLst>
            <pc:docMk/>
            <pc:sldMk cId="2847619562" sldId="377"/>
            <ac:spMk id="9" creationId="{DE5E388D-0F85-4EDA-A59C-C4E14987CC6C}"/>
          </ac:spMkLst>
        </pc:spChg>
        <pc:picChg chg="mod">
          <ac:chgData name="Mahesh Kannath" userId="be95a500-cf1e-4a34-8219-b336e3b9e033" providerId="ADAL" clId="{B36E2D2B-E96E-4481-B2B9-F3915924A722}" dt="2022-02-06T15:55:03.444" v="1672" actId="14100"/>
          <ac:picMkLst>
            <pc:docMk/>
            <pc:sldMk cId="2847619562" sldId="377"/>
            <ac:picMk id="3" creationId="{00000000-0000-0000-0000-000000000000}"/>
          </ac:picMkLst>
        </pc:picChg>
      </pc:sldChg>
      <pc:sldChg chg="modSp mod">
        <pc:chgData name="Mahesh Kannath" userId="be95a500-cf1e-4a34-8219-b336e3b9e033" providerId="ADAL" clId="{B36E2D2B-E96E-4481-B2B9-F3915924A722}" dt="2022-02-06T16:08:58.895" v="1689" actId="1076"/>
        <pc:sldMkLst>
          <pc:docMk/>
          <pc:sldMk cId="27047118" sldId="378"/>
        </pc:sldMkLst>
        <pc:spChg chg="mod">
          <ac:chgData name="Mahesh Kannath" userId="be95a500-cf1e-4a34-8219-b336e3b9e033" providerId="ADAL" clId="{B36E2D2B-E96E-4481-B2B9-F3915924A722}" dt="2022-02-06T11:54:20.869" v="267" actId="1076"/>
          <ac:spMkLst>
            <pc:docMk/>
            <pc:sldMk cId="27047118" sldId="378"/>
            <ac:spMk id="2" creationId="{00000000-0000-0000-0000-000000000000}"/>
          </ac:spMkLst>
        </pc:spChg>
        <pc:spChg chg="mod">
          <ac:chgData name="Mahesh Kannath" userId="be95a500-cf1e-4a34-8219-b336e3b9e033" providerId="ADAL" clId="{B36E2D2B-E96E-4481-B2B9-F3915924A722}" dt="2022-02-06T11:54:12.666" v="264" actId="1076"/>
          <ac:spMkLst>
            <pc:docMk/>
            <pc:sldMk cId="27047118" sldId="378"/>
            <ac:spMk id="9" creationId="{DE5E388D-0F85-4EDA-A59C-C4E14987CC6C}"/>
          </ac:spMkLst>
        </pc:spChg>
        <pc:picChg chg="mod">
          <ac:chgData name="Mahesh Kannath" userId="be95a500-cf1e-4a34-8219-b336e3b9e033" providerId="ADAL" clId="{B36E2D2B-E96E-4481-B2B9-F3915924A722}" dt="2022-02-06T16:08:58.895" v="1689" actId="1076"/>
          <ac:picMkLst>
            <pc:docMk/>
            <pc:sldMk cId="27047118" sldId="378"/>
            <ac:picMk id="3" creationId="{00000000-0000-0000-0000-000000000000}"/>
          </ac:picMkLst>
        </pc:picChg>
      </pc:sldChg>
      <pc:sldChg chg="modSp add del mod">
        <pc:chgData name="Mahesh Kannath" userId="be95a500-cf1e-4a34-8219-b336e3b9e033" providerId="ADAL" clId="{B36E2D2B-E96E-4481-B2B9-F3915924A722}" dt="2022-02-06T11:58:11.858" v="328"/>
        <pc:sldMkLst>
          <pc:docMk/>
          <pc:sldMk cId="250968496" sldId="379"/>
        </pc:sldMkLst>
        <pc:spChg chg="mod">
          <ac:chgData name="Mahesh Kannath" userId="be95a500-cf1e-4a34-8219-b336e3b9e033" providerId="ADAL" clId="{B36E2D2B-E96E-4481-B2B9-F3915924A722}" dt="2022-02-06T11:58:11.858" v="328"/>
          <ac:spMkLst>
            <pc:docMk/>
            <pc:sldMk cId="250968496" sldId="379"/>
            <ac:spMk id="2" creationId="{00000000-0000-0000-0000-000000000000}"/>
          </ac:spMkLst>
        </pc:spChg>
      </pc:sldChg>
      <pc:sldChg chg="addSp delSp modSp add mod ord modClrScheme chgLayout">
        <pc:chgData name="Mahesh Kannath" userId="be95a500-cf1e-4a34-8219-b336e3b9e033" providerId="ADAL" clId="{B36E2D2B-E96E-4481-B2B9-F3915924A722}" dt="2022-02-18T11:56:03.404" v="1848" actId="20577"/>
        <pc:sldMkLst>
          <pc:docMk/>
          <pc:sldMk cId="2661949682" sldId="379"/>
        </pc:sldMkLst>
        <pc:spChg chg="add mod">
          <ac:chgData name="Mahesh Kannath" userId="be95a500-cf1e-4a34-8219-b336e3b9e033" providerId="ADAL" clId="{B36E2D2B-E96E-4481-B2B9-F3915924A722}" dt="2022-02-18T11:56:03.404" v="1848" actId="20577"/>
          <ac:spMkLst>
            <pc:docMk/>
            <pc:sldMk cId="2661949682" sldId="379"/>
            <ac:spMk id="3" creationId="{99C2B512-051C-46CC-9B87-8081E9D0A28E}"/>
          </ac:spMkLst>
        </pc:spChg>
        <pc:spChg chg="mod ord">
          <ac:chgData name="Mahesh Kannath" userId="be95a500-cf1e-4a34-8219-b336e3b9e033" providerId="ADAL" clId="{B36E2D2B-E96E-4481-B2B9-F3915924A722}" dt="2022-02-06T13:31:39.840" v="1620" actId="1076"/>
          <ac:spMkLst>
            <pc:docMk/>
            <pc:sldMk cId="2661949682" sldId="379"/>
            <ac:spMk id="7" creationId="{5365BF64-4B30-4125-9A30-A1B08C80ED7D}"/>
          </ac:spMkLst>
        </pc:spChg>
        <pc:spChg chg="mod ord">
          <ac:chgData name="Mahesh Kannath" userId="be95a500-cf1e-4a34-8219-b336e3b9e033" providerId="ADAL" clId="{B36E2D2B-E96E-4481-B2B9-F3915924A722}" dt="2022-02-06T12:13:17.918" v="464" actId="700"/>
          <ac:spMkLst>
            <pc:docMk/>
            <pc:sldMk cId="2661949682" sldId="379"/>
            <ac:spMk id="8" creationId="{D4305886-8ACA-4ED6-AA5B-215F6D741CF0}"/>
          </ac:spMkLst>
        </pc:spChg>
        <pc:graphicFrameChg chg="add del mod modGraphic">
          <ac:chgData name="Mahesh Kannath" userId="be95a500-cf1e-4a34-8219-b336e3b9e033" providerId="ADAL" clId="{B36E2D2B-E96E-4481-B2B9-F3915924A722}" dt="2022-02-06T12:08:55.457" v="442" actId="478"/>
          <ac:graphicFrameMkLst>
            <pc:docMk/>
            <pc:sldMk cId="2661949682" sldId="379"/>
            <ac:graphicFrameMk id="2" creationId="{FA37E5A3-C183-4B7D-A9ED-B94FDD401867}"/>
          </ac:graphicFrameMkLst>
        </pc:graphicFrameChg>
        <pc:picChg chg="add mod">
          <ac:chgData name="Mahesh Kannath" userId="be95a500-cf1e-4a34-8219-b336e3b9e033" providerId="ADAL" clId="{B36E2D2B-E96E-4481-B2B9-F3915924A722}" dt="2022-02-06T15:57:04.159" v="1681" actId="1076"/>
          <ac:picMkLst>
            <pc:docMk/>
            <pc:sldMk cId="2661949682" sldId="379"/>
            <ac:picMk id="5" creationId="{9E0387DC-BC8F-429C-AA49-E4FCDB409E19}"/>
          </ac:picMkLst>
        </pc:picChg>
      </pc:sldChg>
      <pc:sldChg chg="add del">
        <pc:chgData name="Mahesh Kannath" userId="be95a500-cf1e-4a34-8219-b336e3b9e033" providerId="ADAL" clId="{B36E2D2B-E96E-4481-B2B9-F3915924A722}" dt="2022-02-06T11:58:11.858" v="328"/>
        <pc:sldMkLst>
          <pc:docMk/>
          <pc:sldMk cId="1157916400" sldId="380"/>
        </pc:sldMkLst>
      </pc:sldChg>
      <pc:sldChg chg="add del">
        <pc:chgData name="Mahesh Kannath" userId="be95a500-cf1e-4a34-8219-b336e3b9e033" providerId="ADAL" clId="{B36E2D2B-E96E-4481-B2B9-F3915924A722}" dt="2022-02-06T11:58:11.858" v="328"/>
        <pc:sldMkLst>
          <pc:docMk/>
          <pc:sldMk cId="3162220816" sldId="381"/>
        </pc:sldMkLst>
      </pc:sldChg>
      <pc:sldChg chg="add del">
        <pc:chgData name="Mahesh Kannath" userId="be95a500-cf1e-4a34-8219-b336e3b9e033" providerId="ADAL" clId="{B36E2D2B-E96E-4481-B2B9-F3915924A722}" dt="2022-02-06T11:58:11.858" v="328"/>
        <pc:sldMkLst>
          <pc:docMk/>
          <pc:sldMk cId="408460390" sldId="382"/>
        </pc:sldMkLst>
      </pc:sldChg>
      <pc:sldChg chg="add del">
        <pc:chgData name="Mahesh Kannath" userId="be95a500-cf1e-4a34-8219-b336e3b9e033" providerId="ADAL" clId="{B36E2D2B-E96E-4481-B2B9-F3915924A722}" dt="2022-02-06T11:58:11.858" v="328"/>
        <pc:sldMkLst>
          <pc:docMk/>
          <pc:sldMk cId="3009406519" sldId="383"/>
        </pc:sldMkLst>
      </pc:sldChg>
      <pc:sldChg chg="add del">
        <pc:chgData name="Mahesh Kannath" userId="be95a500-cf1e-4a34-8219-b336e3b9e033" providerId="ADAL" clId="{B36E2D2B-E96E-4481-B2B9-F3915924A722}" dt="2022-02-06T11:58:11.858" v="328"/>
        <pc:sldMkLst>
          <pc:docMk/>
          <pc:sldMk cId="3633655502" sldId="384"/>
        </pc:sldMkLst>
      </pc:sldChg>
      <pc:sldChg chg="add del">
        <pc:chgData name="Mahesh Kannath" userId="be95a500-cf1e-4a34-8219-b336e3b9e033" providerId="ADAL" clId="{B36E2D2B-E96E-4481-B2B9-F3915924A722}" dt="2022-02-06T11:58:11.858" v="328"/>
        <pc:sldMkLst>
          <pc:docMk/>
          <pc:sldMk cId="273317968" sldId="385"/>
        </pc:sldMkLst>
      </pc:sldChg>
      <pc:sldChg chg="add del">
        <pc:chgData name="Mahesh Kannath" userId="be95a500-cf1e-4a34-8219-b336e3b9e033" providerId="ADAL" clId="{B36E2D2B-E96E-4481-B2B9-F3915924A722}" dt="2022-02-06T11:58:11.858" v="328"/>
        <pc:sldMkLst>
          <pc:docMk/>
          <pc:sldMk cId="767444489" sldId="386"/>
        </pc:sldMkLst>
      </pc:sldChg>
      <pc:sldChg chg="add del">
        <pc:chgData name="Mahesh Kannath" userId="be95a500-cf1e-4a34-8219-b336e3b9e033" providerId="ADAL" clId="{B36E2D2B-E96E-4481-B2B9-F3915924A722}" dt="2022-02-06T11:58:11.858" v="328"/>
        <pc:sldMkLst>
          <pc:docMk/>
          <pc:sldMk cId="2028342764" sldId="387"/>
        </pc:sldMkLst>
      </pc:sldChg>
      <pc:sldChg chg="addSp delSp add del setBg delDesignElem">
        <pc:chgData name="Mahesh Kannath" userId="be95a500-cf1e-4a34-8219-b336e3b9e033" providerId="ADAL" clId="{B36E2D2B-E96E-4481-B2B9-F3915924A722}" dt="2022-02-06T11:58:11.858" v="328"/>
        <pc:sldMkLst>
          <pc:docMk/>
          <pc:sldMk cId="350488807" sldId="388"/>
        </pc:sldMkLst>
        <pc:spChg chg="add del">
          <ac:chgData name="Mahesh Kannath" userId="be95a500-cf1e-4a34-8219-b336e3b9e033" providerId="ADAL" clId="{B36E2D2B-E96E-4481-B2B9-F3915924A722}" dt="2022-02-06T11:58:11.858" v="328"/>
          <ac:spMkLst>
            <pc:docMk/>
            <pc:sldMk cId="350488807" sldId="388"/>
            <ac:spMk id="13" creationId="{39E3965E-AC41-4711-9D10-E25ABB132D86}"/>
          </ac:spMkLst>
        </pc:spChg>
        <pc:spChg chg="add del">
          <ac:chgData name="Mahesh Kannath" userId="be95a500-cf1e-4a34-8219-b336e3b9e033" providerId="ADAL" clId="{B36E2D2B-E96E-4481-B2B9-F3915924A722}" dt="2022-02-06T11:58:11.858" v="328"/>
          <ac:spMkLst>
            <pc:docMk/>
            <pc:sldMk cId="350488807" sldId="388"/>
            <ac:spMk id="17" creationId="{FBDCECDC-EEE3-4128-AA5E-82A8C08796E8}"/>
          </ac:spMkLst>
        </pc:spChg>
        <pc:spChg chg="add del">
          <ac:chgData name="Mahesh Kannath" userId="be95a500-cf1e-4a34-8219-b336e3b9e033" providerId="ADAL" clId="{B36E2D2B-E96E-4481-B2B9-F3915924A722}" dt="2022-02-06T11:58:11.858" v="328"/>
          <ac:spMkLst>
            <pc:docMk/>
            <pc:sldMk cId="350488807" sldId="388"/>
            <ac:spMk id="19" creationId="{4260EDE0-989C-4E16-AF94-F652294D828E}"/>
          </ac:spMkLst>
        </pc:spChg>
        <pc:cxnChg chg="add del">
          <ac:chgData name="Mahesh Kannath" userId="be95a500-cf1e-4a34-8219-b336e3b9e033" providerId="ADAL" clId="{B36E2D2B-E96E-4481-B2B9-F3915924A722}" dt="2022-02-06T11:58:11.858" v="328"/>
          <ac:cxnSpMkLst>
            <pc:docMk/>
            <pc:sldMk cId="350488807" sldId="388"/>
            <ac:cxnSpMk id="15" creationId="{1F5DC8C3-BA5F-4EED-BB9A-A14272BD82A1}"/>
          </ac:cxnSpMkLst>
        </pc:cxnChg>
      </pc:sldChg>
      <pc:sldMasterChg chg="delSldLayout">
        <pc:chgData name="Mahesh Kannath" userId="be95a500-cf1e-4a34-8219-b336e3b9e033" providerId="ADAL" clId="{B36E2D2B-E96E-4481-B2B9-F3915924A722}" dt="2022-02-06T11:39:23.587" v="206" actId="47"/>
        <pc:sldMasterMkLst>
          <pc:docMk/>
          <pc:sldMasterMk cId="226051116" sldId="2147483660"/>
        </pc:sldMasterMkLst>
        <pc:sldLayoutChg chg="del">
          <pc:chgData name="Mahesh Kannath" userId="be95a500-cf1e-4a34-8219-b336e3b9e033" providerId="ADAL" clId="{B36E2D2B-E96E-4481-B2B9-F3915924A722}" dt="2022-02-06T11:39:23.587" v="206" actId="47"/>
          <pc:sldLayoutMkLst>
            <pc:docMk/>
            <pc:sldMasterMk cId="226051116" sldId="2147483660"/>
            <pc:sldLayoutMk cId="2489985217" sldId="2147483678"/>
          </pc:sldLayoutMkLst>
        </pc:sldLayoutChg>
        <pc:sldLayoutChg chg="del">
          <pc:chgData name="Mahesh Kannath" userId="be95a500-cf1e-4a34-8219-b336e3b9e033" providerId="ADAL" clId="{B36E2D2B-E96E-4481-B2B9-F3915924A722}" dt="2022-02-06T11:18:07.706" v="94" actId="47"/>
          <pc:sldLayoutMkLst>
            <pc:docMk/>
            <pc:sldMasterMk cId="226051116" sldId="2147483660"/>
            <pc:sldLayoutMk cId="1258535283" sldId="2147483681"/>
          </pc:sldLayoutMkLst>
        </pc:sldLayoutChg>
      </pc:sldMasterChg>
    </pc:docChg>
  </pc:docChgLst>
  <pc:docChgLst>
    <pc:chgData name="Mahesh Kannath" userId="be95a500-cf1e-4a34-8219-b336e3b9e033" providerId="ADAL" clId="{5CBE56DD-B535-4AA8-8D4E-1B9414D347AE}"/>
    <pc:docChg chg="custSel modSld">
      <pc:chgData name="Mahesh Kannath" userId="be95a500-cf1e-4a34-8219-b336e3b9e033" providerId="ADAL" clId="{5CBE56DD-B535-4AA8-8D4E-1B9414D347AE}" dt="2022-06-24T14:03:43.679" v="21" actId="313"/>
      <pc:docMkLst>
        <pc:docMk/>
      </pc:docMkLst>
      <pc:sldChg chg="modSp mod">
        <pc:chgData name="Mahesh Kannath" userId="be95a500-cf1e-4a34-8219-b336e3b9e033" providerId="ADAL" clId="{5CBE56DD-B535-4AA8-8D4E-1B9414D347AE}" dt="2022-06-24T14:03:43.679" v="21" actId="313"/>
        <pc:sldMkLst>
          <pc:docMk/>
          <pc:sldMk cId="2983163929" sldId="256"/>
        </pc:sldMkLst>
        <pc:spChg chg="mod">
          <ac:chgData name="Mahesh Kannath" userId="be95a500-cf1e-4a34-8219-b336e3b9e033" providerId="ADAL" clId="{5CBE56DD-B535-4AA8-8D4E-1B9414D347AE}" dt="2022-06-24T14:03:43.679" v="21" actId="313"/>
          <ac:spMkLst>
            <pc:docMk/>
            <pc:sldMk cId="2983163929" sldId="256"/>
            <ac:spMk id="4" creationId="{9F896826-886A-47FA-8A4C-D2E3AA6AE59B}"/>
          </ac:spMkLst>
        </pc:spChg>
      </pc:sldChg>
    </pc:docChg>
  </pc:docChgLst>
  <pc:docChgLst>
    <pc:chgData name="Mahesh Kannath" userId="be95a500-cf1e-4a34-8219-b336e3b9e033" providerId="ADAL" clId="{594DC75E-9AB4-4FDD-B59E-5D6F8A978585}"/>
    <pc:docChg chg="undo custSel addSld modSld">
      <pc:chgData name="Mahesh Kannath" userId="be95a500-cf1e-4a34-8219-b336e3b9e033" providerId="ADAL" clId="{594DC75E-9AB4-4FDD-B59E-5D6F8A978585}" dt="2022-03-11T11:03:54.715" v="135" actId="1076"/>
      <pc:docMkLst>
        <pc:docMk/>
      </pc:docMkLst>
      <pc:sldChg chg="modSp mod">
        <pc:chgData name="Mahesh Kannath" userId="be95a500-cf1e-4a34-8219-b336e3b9e033" providerId="ADAL" clId="{594DC75E-9AB4-4FDD-B59E-5D6F8A978585}" dt="2022-03-11T11:02:52.911" v="130" actId="27636"/>
        <pc:sldMkLst>
          <pc:docMk/>
          <pc:sldMk cId="255285315" sldId="323"/>
        </pc:sldMkLst>
        <pc:spChg chg="mod">
          <ac:chgData name="Mahesh Kannath" userId="be95a500-cf1e-4a34-8219-b336e3b9e033" providerId="ADAL" clId="{594DC75E-9AB4-4FDD-B59E-5D6F8A978585}" dt="2022-03-11T11:02:52.911" v="130" actId="27636"/>
          <ac:spMkLst>
            <pc:docMk/>
            <pc:sldMk cId="255285315" sldId="323"/>
            <ac:spMk id="2" creationId="{00000000-0000-0000-0000-000000000000}"/>
          </ac:spMkLst>
        </pc:spChg>
      </pc:sldChg>
      <pc:sldChg chg="addSp delSp modSp add mod modAnim">
        <pc:chgData name="Mahesh Kannath" userId="be95a500-cf1e-4a34-8219-b336e3b9e033" providerId="ADAL" clId="{594DC75E-9AB4-4FDD-B59E-5D6F8A978585}" dt="2022-03-11T11:03:54.715" v="135" actId="1076"/>
        <pc:sldMkLst>
          <pc:docMk/>
          <pc:sldMk cId="4076957814" sldId="380"/>
        </pc:sldMkLst>
        <pc:spChg chg="del mod">
          <ac:chgData name="Mahesh Kannath" userId="be95a500-cf1e-4a34-8219-b336e3b9e033" providerId="ADAL" clId="{594DC75E-9AB4-4FDD-B59E-5D6F8A978585}" dt="2022-03-11T11:01:00.702" v="85"/>
          <ac:spMkLst>
            <pc:docMk/>
            <pc:sldMk cId="4076957814" sldId="380"/>
            <ac:spMk id="2" creationId="{00000000-0000-0000-0000-000000000000}"/>
          </ac:spMkLst>
        </pc:spChg>
        <pc:spChg chg="del mod">
          <ac:chgData name="Mahesh Kannath" userId="be95a500-cf1e-4a34-8219-b336e3b9e033" providerId="ADAL" clId="{594DC75E-9AB4-4FDD-B59E-5D6F8A978585}" dt="2022-03-11T11:03:11.995" v="132" actId="478"/>
          <ac:spMkLst>
            <pc:docMk/>
            <pc:sldMk cId="4076957814" sldId="380"/>
            <ac:spMk id="9" creationId="{DE5E388D-0F85-4EDA-A59C-C4E14987CC6C}"/>
          </ac:spMkLst>
        </pc:spChg>
        <pc:picChg chg="add mod">
          <ac:chgData name="Mahesh Kannath" userId="be95a500-cf1e-4a34-8219-b336e3b9e033" providerId="ADAL" clId="{594DC75E-9AB4-4FDD-B59E-5D6F8A978585}" dt="2022-03-11T11:03:54.715" v="135" actId="1076"/>
          <ac:picMkLst>
            <pc:docMk/>
            <pc:sldMk cId="4076957814" sldId="380"/>
            <ac:picMk id="3" creationId="{FAA4E552-E51A-4E97-84F4-743FB2EE7AE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70CB55-C73C-4C42-86EA-2EF6B709869E}" type="datetimeFigureOut">
              <a:rPr lang="en-GB" smtClean="0"/>
              <a:t>14/10/2022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0FF225-164C-4DE0-9AF4-58263F1FEF7B}" type="slidenum">
              <a:rPr lang="en-GB" smtClean="0"/>
              <a:t>‹#›</a:t>
            </a:fld>
            <a:endParaRPr lang="en-GB"/>
          </a:p>
        </p:txBody>
      </p:sp>
    </p:spTree>
    <p:extLst>
      <p:ext uri="{BB962C8B-B14F-4D97-AF65-F5344CB8AC3E}">
        <p14:creationId xmlns:p14="http://schemas.microsoft.com/office/powerpoint/2010/main" val="10804279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2</a:t>
            </a:fld>
            <a:endParaRPr lang="en-US" noProof="0" dirty="0"/>
          </a:p>
        </p:txBody>
      </p:sp>
    </p:spTree>
    <p:extLst>
      <p:ext uri="{BB962C8B-B14F-4D97-AF65-F5344CB8AC3E}">
        <p14:creationId xmlns:p14="http://schemas.microsoft.com/office/powerpoint/2010/main" val="1654582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3</a:t>
            </a:fld>
            <a:endParaRPr lang="en-US" noProof="0" dirty="0"/>
          </a:p>
        </p:txBody>
      </p:sp>
    </p:spTree>
    <p:extLst>
      <p:ext uri="{BB962C8B-B14F-4D97-AF65-F5344CB8AC3E}">
        <p14:creationId xmlns:p14="http://schemas.microsoft.com/office/powerpoint/2010/main" val="3104109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4</a:t>
            </a:fld>
            <a:endParaRPr lang="en-US" noProof="0" dirty="0"/>
          </a:p>
        </p:txBody>
      </p:sp>
    </p:spTree>
    <p:extLst>
      <p:ext uri="{BB962C8B-B14F-4D97-AF65-F5344CB8AC3E}">
        <p14:creationId xmlns:p14="http://schemas.microsoft.com/office/powerpoint/2010/main" val="13754076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5</a:t>
            </a:fld>
            <a:endParaRPr lang="en-US" noProof="0" dirty="0"/>
          </a:p>
        </p:txBody>
      </p:sp>
    </p:spTree>
    <p:extLst>
      <p:ext uri="{BB962C8B-B14F-4D97-AF65-F5344CB8AC3E}">
        <p14:creationId xmlns:p14="http://schemas.microsoft.com/office/powerpoint/2010/main" val="9722784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6</a:t>
            </a:fld>
            <a:endParaRPr lang="en-US" noProof="0" dirty="0"/>
          </a:p>
        </p:txBody>
      </p:sp>
    </p:spTree>
    <p:extLst>
      <p:ext uri="{BB962C8B-B14F-4D97-AF65-F5344CB8AC3E}">
        <p14:creationId xmlns:p14="http://schemas.microsoft.com/office/powerpoint/2010/main" val="13838555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7</a:t>
            </a:fld>
            <a:endParaRPr lang="en-US" noProof="0" dirty="0"/>
          </a:p>
        </p:txBody>
      </p:sp>
    </p:spTree>
    <p:extLst>
      <p:ext uri="{BB962C8B-B14F-4D97-AF65-F5344CB8AC3E}">
        <p14:creationId xmlns:p14="http://schemas.microsoft.com/office/powerpoint/2010/main" val="29868376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8</a:t>
            </a:fld>
            <a:endParaRPr lang="en-US" noProof="0" dirty="0"/>
          </a:p>
        </p:txBody>
      </p:sp>
    </p:spTree>
    <p:extLst>
      <p:ext uri="{BB962C8B-B14F-4D97-AF65-F5344CB8AC3E}">
        <p14:creationId xmlns:p14="http://schemas.microsoft.com/office/powerpoint/2010/main" val="2574835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9</a:t>
            </a:fld>
            <a:endParaRPr lang="en-US" noProof="0" dirty="0"/>
          </a:p>
        </p:txBody>
      </p:sp>
    </p:spTree>
    <p:extLst>
      <p:ext uri="{BB962C8B-B14F-4D97-AF65-F5344CB8AC3E}">
        <p14:creationId xmlns:p14="http://schemas.microsoft.com/office/powerpoint/2010/main" val="1410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10</a:t>
            </a:fld>
            <a:endParaRPr lang="en-US" noProof="0" dirty="0"/>
          </a:p>
        </p:txBody>
      </p:sp>
    </p:spTree>
    <p:extLst>
      <p:ext uri="{BB962C8B-B14F-4D97-AF65-F5344CB8AC3E}">
        <p14:creationId xmlns:p14="http://schemas.microsoft.com/office/powerpoint/2010/main" val="36206549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11</a:t>
            </a:fld>
            <a:endParaRPr lang="en-US" noProof="0" dirty="0"/>
          </a:p>
        </p:txBody>
      </p:sp>
    </p:spTree>
    <p:extLst>
      <p:ext uri="{BB962C8B-B14F-4D97-AF65-F5344CB8AC3E}">
        <p14:creationId xmlns:p14="http://schemas.microsoft.com/office/powerpoint/2010/main" val="38545126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12</a:t>
            </a:fld>
            <a:endParaRPr lang="en-US" noProof="0" dirty="0"/>
          </a:p>
        </p:txBody>
      </p:sp>
    </p:spTree>
    <p:extLst>
      <p:ext uri="{BB962C8B-B14F-4D97-AF65-F5344CB8AC3E}">
        <p14:creationId xmlns:p14="http://schemas.microsoft.com/office/powerpoint/2010/main" val="37368294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13</a:t>
            </a:fld>
            <a:endParaRPr lang="en-US" noProof="0" dirty="0"/>
          </a:p>
        </p:txBody>
      </p:sp>
    </p:spTree>
    <p:extLst>
      <p:ext uri="{BB962C8B-B14F-4D97-AF65-F5344CB8AC3E}">
        <p14:creationId xmlns:p14="http://schemas.microsoft.com/office/powerpoint/2010/main" val="2279439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14</a:t>
            </a:fld>
            <a:endParaRPr lang="en-US" noProof="0" dirty="0"/>
          </a:p>
        </p:txBody>
      </p:sp>
    </p:spTree>
    <p:extLst>
      <p:ext uri="{BB962C8B-B14F-4D97-AF65-F5344CB8AC3E}">
        <p14:creationId xmlns:p14="http://schemas.microsoft.com/office/powerpoint/2010/main" val="815762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15</a:t>
            </a:fld>
            <a:endParaRPr lang="en-US" noProof="0" dirty="0"/>
          </a:p>
        </p:txBody>
      </p:sp>
    </p:spTree>
    <p:extLst>
      <p:ext uri="{BB962C8B-B14F-4D97-AF65-F5344CB8AC3E}">
        <p14:creationId xmlns:p14="http://schemas.microsoft.com/office/powerpoint/2010/main" val="18191104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16</a:t>
            </a:fld>
            <a:endParaRPr lang="en-US" noProof="0" dirty="0"/>
          </a:p>
        </p:txBody>
      </p:sp>
    </p:spTree>
    <p:extLst>
      <p:ext uri="{BB962C8B-B14F-4D97-AF65-F5344CB8AC3E}">
        <p14:creationId xmlns:p14="http://schemas.microsoft.com/office/powerpoint/2010/main" val="23036240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17</a:t>
            </a:fld>
            <a:endParaRPr lang="en-US" noProof="0" dirty="0"/>
          </a:p>
        </p:txBody>
      </p:sp>
    </p:spTree>
    <p:extLst>
      <p:ext uri="{BB962C8B-B14F-4D97-AF65-F5344CB8AC3E}">
        <p14:creationId xmlns:p14="http://schemas.microsoft.com/office/powerpoint/2010/main" val="21729625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18</a:t>
            </a:fld>
            <a:endParaRPr lang="en-US" noProof="0" dirty="0"/>
          </a:p>
        </p:txBody>
      </p:sp>
    </p:spTree>
    <p:extLst>
      <p:ext uri="{BB962C8B-B14F-4D97-AF65-F5344CB8AC3E}">
        <p14:creationId xmlns:p14="http://schemas.microsoft.com/office/powerpoint/2010/main" val="31370900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19</a:t>
            </a:fld>
            <a:endParaRPr lang="en-US" noProof="0" dirty="0"/>
          </a:p>
        </p:txBody>
      </p:sp>
    </p:spTree>
    <p:extLst>
      <p:ext uri="{BB962C8B-B14F-4D97-AF65-F5344CB8AC3E}">
        <p14:creationId xmlns:p14="http://schemas.microsoft.com/office/powerpoint/2010/main" val="16151258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20</a:t>
            </a:fld>
            <a:endParaRPr lang="en-US" noProof="0" dirty="0"/>
          </a:p>
        </p:txBody>
      </p:sp>
    </p:spTree>
    <p:extLst>
      <p:ext uri="{BB962C8B-B14F-4D97-AF65-F5344CB8AC3E}">
        <p14:creationId xmlns:p14="http://schemas.microsoft.com/office/powerpoint/2010/main" val="3986680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21</a:t>
            </a:fld>
            <a:endParaRPr lang="en-US" noProof="0" dirty="0"/>
          </a:p>
        </p:txBody>
      </p:sp>
    </p:spTree>
    <p:extLst>
      <p:ext uri="{BB962C8B-B14F-4D97-AF65-F5344CB8AC3E}">
        <p14:creationId xmlns:p14="http://schemas.microsoft.com/office/powerpoint/2010/main" val="17842181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22</a:t>
            </a:fld>
            <a:endParaRPr lang="en-US" noProof="0" dirty="0"/>
          </a:p>
        </p:txBody>
      </p:sp>
    </p:spTree>
    <p:extLst>
      <p:ext uri="{BB962C8B-B14F-4D97-AF65-F5344CB8AC3E}">
        <p14:creationId xmlns:p14="http://schemas.microsoft.com/office/powerpoint/2010/main" val="32420702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23</a:t>
            </a:fld>
            <a:endParaRPr lang="en-US" noProof="0" dirty="0"/>
          </a:p>
        </p:txBody>
      </p:sp>
    </p:spTree>
    <p:extLst>
      <p:ext uri="{BB962C8B-B14F-4D97-AF65-F5344CB8AC3E}">
        <p14:creationId xmlns:p14="http://schemas.microsoft.com/office/powerpoint/2010/main" val="154082448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24</a:t>
            </a:fld>
            <a:endParaRPr lang="en-US" noProof="0" dirty="0"/>
          </a:p>
        </p:txBody>
      </p:sp>
    </p:spTree>
    <p:extLst>
      <p:ext uri="{BB962C8B-B14F-4D97-AF65-F5344CB8AC3E}">
        <p14:creationId xmlns:p14="http://schemas.microsoft.com/office/powerpoint/2010/main" val="34988958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25</a:t>
            </a:fld>
            <a:endParaRPr lang="en-US" noProof="0" dirty="0"/>
          </a:p>
        </p:txBody>
      </p:sp>
    </p:spTree>
    <p:extLst>
      <p:ext uri="{BB962C8B-B14F-4D97-AF65-F5344CB8AC3E}">
        <p14:creationId xmlns:p14="http://schemas.microsoft.com/office/powerpoint/2010/main" val="209876862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26</a:t>
            </a:fld>
            <a:endParaRPr lang="en-US" noProof="0" dirty="0"/>
          </a:p>
        </p:txBody>
      </p:sp>
    </p:spTree>
    <p:extLst>
      <p:ext uri="{BB962C8B-B14F-4D97-AF65-F5344CB8AC3E}">
        <p14:creationId xmlns:p14="http://schemas.microsoft.com/office/powerpoint/2010/main" val="32224876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27</a:t>
            </a:fld>
            <a:endParaRPr lang="en-US" noProof="0" dirty="0"/>
          </a:p>
        </p:txBody>
      </p:sp>
    </p:spTree>
    <p:extLst>
      <p:ext uri="{BB962C8B-B14F-4D97-AF65-F5344CB8AC3E}">
        <p14:creationId xmlns:p14="http://schemas.microsoft.com/office/powerpoint/2010/main" val="202615383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28</a:t>
            </a:fld>
            <a:endParaRPr lang="en-US" noProof="0" dirty="0"/>
          </a:p>
        </p:txBody>
      </p:sp>
    </p:spTree>
    <p:extLst>
      <p:ext uri="{BB962C8B-B14F-4D97-AF65-F5344CB8AC3E}">
        <p14:creationId xmlns:p14="http://schemas.microsoft.com/office/powerpoint/2010/main" val="224277959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29</a:t>
            </a:fld>
            <a:endParaRPr lang="en-US" noProof="0" dirty="0"/>
          </a:p>
        </p:txBody>
      </p:sp>
    </p:spTree>
    <p:extLst>
      <p:ext uri="{BB962C8B-B14F-4D97-AF65-F5344CB8AC3E}">
        <p14:creationId xmlns:p14="http://schemas.microsoft.com/office/powerpoint/2010/main" val="27256706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secHead" preserve="1">
  <p:cSld name="Title Slide">
    <p:spTree>
      <p:nvGrpSpPr>
        <p:cNvPr id="1" name=""/>
        <p:cNvGrpSpPr/>
        <p:nvPr/>
      </p:nvGrpSpPr>
      <p:grpSpPr>
        <a:xfrm>
          <a:off x="0" y="0"/>
          <a:ext cx="0" cy="0"/>
          <a:chOff x="0" y="0"/>
          <a:chExt cx="0" cy="0"/>
        </a:xfrm>
      </p:grpSpPr>
      <p:pic>
        <p:nvPicPr>
          <p:cNvPr id="8" name="Picture 7" descr="Background pattern&#10;&#10;Description automatically generated with medium confidence">
            <a:extLst>
              <a:ext uri="{FF2B5EF4-FFF2-40B4-BE49-F238E27FC236}">
                <a16:creationId xmlns:a16="http://schemas.microsoft.com/office/drawing/2014/main" id="{8047DF7E-98C2-4B6F-8003-99EBB51843E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268"/>
            <a:ext cx="9144000" cy="6857464"/>
          </a:xfrm>
          <a:prstGeom prst="rect">
            <a:avLst/>
          </a:prstGeom>
        </p:spPr>
      </p:pic>
      <p:sp>
        <p:nvSpPr>
          <p:cNvPr id="2" name="Title 1"/>
          <p:cNvSpPr>
            <a:spLocks noGrp="1"/>
          </p:cNvSpPr>
          <p:nvPr>
            <p:ph type="title"/>
          </p:nvPr>
        </p:nvSpPr>
        <p:spPr>
          <a:xfrm>
            <a:off x="338138" y="1719003"/>
            <a:ext cx="7886700" cy="1919029"/>
          </a:xfrm>
          <a:prstGeom prst="rect">
            <a:avLst/>
          </a:prstGeom>
        </p:spPr>
        <p:txBody>
          <a:bodyPr anchor="b"/>
          <a:lstStyle>
            <a:lvl1pPr algn="ctr">
              <a:defRPr sz="6000" b="1">
                <a:solidFill>
                  <a:schemeClr val="bg1"/>
                </a:solidFill>
                <a:latin typeface="+mn-lt"/>
              </a:defRPr>
            </a:lvl1pPr>
          </a:lstStyle>
          <a:p>
            <a:r>
              <a:rPr lang="en-US"/>
              <a:t>Click to edit Master title style</a:t>
            </a:r>
          </a:p>
        </p:txBody>
      </p:sp>
      <p:sp>
        <p:nvSpPr>
          <p:cNvPr id="3" name="Text Placeholder 2"/>
          <p:cNvSpPr>
            <a:spLocks noGrp="1"/>
          </p:cNvSpPr>
          <p:nvPr>
            <p:ph type="body" idx="1"/>
          </p:nvPr>
        </p:nvSpPr>
        <p:spPr>
          <a:xfrm>
            <a:off x="338138" y="3723757"/>
            <a:ext cx="7886700" cy="1500187"/>
          </a:xfrm>
          <a:prstGeom prst="rect">
            <a:avLst/>
          </a:prstGeom>
        </p:spPr>
        <p:txBody>
          <a:bodyPr/>
          <a:lstStyle>
            <a:lvl1pPr marL="0" indent="0" algn="ctr">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5522969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ext &amp; Information 1 column">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6DB333D9-0347-499D-8FA0-B2C1F446476B}"/>
              </a:ext>
            </a:extLst>
          </p:cNvPr>
          <p:cNvSpPr>
            <a:spLocks noGrp="1"/>
          </p:cNvSpPr>
          <p:nvPr>
            <p:ph type="body" sz="quarter" idx="10"/>
          </p:nvPr>
        </p:nvSpPr>
        <p:spPr>
          <a:xfrm>
            <a:off x="495300" y="1238249"/>
            <a:ext cx="8153400" cy="4714875"/>
          </a:xfrm>
          <a:prstGeom prst="rect">
            <a:avLst/>
          </a:prstGeom>
        </p:spPr>
        <p:txBody>
          <a:bodyPr/>
          <a:lstStyle>
            <a:lvl1pPr>
              <a:defRPr sz="1800"/>
            </a:lvl1pPr>
          </a:lstStyle>
          <a:p>
            <a:pPr lvl="0"/>
            <a:r>
              <a:rPr lang="en-US"/>
              <a:t>Click to edit Master text styles</a:t>
            </a:r>
          </a:p>
        </p:txBody>
      </p:sp>
      <p:sp>
        <p:nvSpPr>
          <p:cNvPr id="7" name="Title 6">
            <a:extLst>
              <a:ext uri="{FF2B5EF4-FFF2-40B4-BE49-F238E27FC236}">
                <a16:creationId xmlns:a16="http://schemas.microsoft.com/office/drawing/2014/main" id="{9C8B5185-385E-4394-8827-4BB9B4248786}"/>
              </a:ext>
            </a:extLst>
          </p:cNvPr>
          <p:cNvSpPr>
            <a:spLocks noGrp="1"/>
          </p:cNvSpPr>
          <p:nvPr>
            <p:ph type="title"/>
          </p:nvPr>
        </p:nvSpPr>
        <p:spPr>
          <a:xfrm>
            <a:off x="676275" y="365126"/>
            <a:ext cx="7886700" cy="768350"/>
          </a:xfrm>
          <a:prstGeom prst="rect">
            <a:avLst/>
          </a:prstGeom>
        </p:spPr>
        <p:txBody>
          <a:bodyPr/>
          <a:lstStyle>
            <a:lvl1pPr algn="l">
              <a:defRPr b="1"/>
            </a:lvl1pPr>
          </a:lstStyle>
          <a:p>
            <a:r>
              <a:rPr lang="en-US"/>
              <a:t>Click to edit Master title style</a:t>
            </a:r>
            <a:endParaRPr lang="en-GB"/>
          </a:p>
        </p:txBody>
      </p:sp>
    </p:spTree>
    <p:extLst>
      <p:ext uri="{BB962C8B-B14F-4D97-AF65-F5344CB8AC3E}">
        <p14:creationId xmlns:p14="http://schemas.microsoft.com/office/powerpoint/2010/main" val="10746047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xt &amp; Information 1 column Grey Backround">
    <p:spTree>
      <p:nvGrpSpPr>
        <p:cNvPr id="1" name=""/>
        <p:cNvGrpSpPr/>
        <p:nvPr/>
      </p:nvGrpSpPr>
      <p:grpSpPr>
        <a:xfrm>
          <a:off x="0" y="0"/>
          <a:ext cx="0" cy="0"/>
          <a:chOff x="0" y="0"/>
          <a:chExt cx="0" cy="0"/>
        </a:xfrm>
      </p:grpSpPr>
      <p:pic>
        <p:nvPicPr>
          <p:cNvPr id="3" name="Picture 2" descr="Background pattern&#10;&#10;Description automatically generated with medium confidence">
            <a:extLst>
              <a:ext uri="{FF2B5EF4-FFF2-40B4-BE49-F238E27FC236}">
                <a16:creationId xmlns:a16="http://schemas.microsoft.com/office/drawing/2014/main" id="{6DD8C62A-9ED7-4A73-84EC-6439BB85E9E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268"/>
            <a:ext cx="9144000" cy="6857464"/>
          </a:xfrm>
          <a:prstGeom prst="rect">
            <a:avLst/>
          </a:prstGeom>
        </p:spPr>
      </p:pic>
      <p:sp>
        <p:nvSpPr>
          <p:cNvPr id="4" name="Text Placeholder 3">
            <a:extLst>
              <a:ext uri="{FF2B5EF4-FFF2-40B4-BE49-F238E27FC236}">
                <a16:creationId xmlns:a16="http://schemas.microsoft.com/office/drawing/2014/main" id="{6DB333D9-0347-499D-8FA0-B2C1F446476B}"/>
              </a:ext>
            </a:extLst>
          </p:cNvPr>
          <p:cNvSpPr>
            <a:spLocks noGrp="1"/>
          </p:cNvSpPr>
          <p:nvPr>
            <p:ph type="body" sz="quarter" idx="10"/>
          </p:nvPr>
        </p:nvSpPr>
        <p:spPr>
          <a:xfrm>
            <a:off x="495300" y="1238249"/>
            <a:ext cx="8153400" cy="4714875"/>
          </a:xfrm>
          <a:prstGeom prst="rect">
            <a:avLst/>
          </a:prstGeom>
        </p:spPr>
        <p:txBody>
          <a:bodyPr/>
          <a:lstStyle>
            <a:lvl1pPr>
              <a:defRPr sz="1800"/>
            </a:lvl1pPr>
          </a:lstStyle>
          <a:p>
            <a:pPr lvl="0"/>
            <a:r>
              <a:rPr lang="en-US"/>
              <a:t>Click to edit Master text styles</a:t>
            </a:r>
          </a:p>
        </p:txBody>
      </p:sp>
      <p:sp>
        <p:nvSpPr>
          <p:cNvPr id="7" name="Title 6">
            <a:extLst>
              <a:ext uri="{FF2B5EF4-FFF2-40B4-BE49-F238E27FC236}">
                <a16:creationId xmlns:a16="http://schemas.microsoft.com/office/drawing/2014/main" id="{9C8B5185-385E-4394-8827-4BB9B4248786}"/>
              </a:ext>
            </a:extLst>
          </p:cNvPr>
          <p:cNvSpPr>
            <a:spLocks noGrp="1"/>
          </p:cNvSpPr>
          <p:nvPr>
            <p:ph type="title"/>
          </p:nvPr>
        </p:nvSpPr>
        <p:spPr>
          <a:xfrm>
            <a:off x="676275" y="365126"/>
            <a:ext cx="7886700" cy="768350"/>
          </a:xfrm>
          <a:prstGeom prst="rect">
            <a:avLst/>
          </a:prstGeom>
        </p:spPr>
        <p:txBody>
          <a:bodyPr/>
          <a:lstStyle>
            <a:lvl1pPr algn="l">
              <a:defRPr b="1"/>
            </a:lvl1pPr>
          </a:lstStyle>
          <a:p>
            <a:r>
              <a:rPr lang="en-US"/>
              <a:t>Click to edit Master title style</a:t>
            </a:r>
            <a:endParaRPr lang="en-GB"/>
          </a:p>
        </p:txBody>
      </p:sp>
    </p:spTree>
    <p:extLst>
      <p:ext uri="{BB962C8B-B14F-4D97-AF65-F5344CB8AC3E}">
        <p14:creationId xmlns:p14="http://schemas.microsoft.com/office/powerpoint/2010/main" val="33748834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Images">
    <p:spTree>
      <p:nvGrpSpPr>
        <p:cNvPr id="1" name=""/>
        <p:cNvGrpSpPr/>
        <p:nvPr/>
      </p:nvGrpSpPr>
      <p:grpSpPr>
        <a:xfrm>
          <a:off x="0" y="0"/>
          <a:ext cx="0" cy="0"/>
          <a:chOff x="0" y="0"/>
          <a:chExt cx="0" cy="0"/>
        </a:xfrm>
      </p:grpSpPr>
      <p:sp>
        <p:nvSpPr>
          <p:cNvPr id="13" name="Content Placeholder 12">
            <a:extLst>
              <a:ext uri="{FF2B5EF4-FFF2-40B4-BE49-F238E27FC236}">
                <a16:creationId xmlns:a16="http://schemas.microsoft.com/office/drawing/2014/main" id="{FB70382C-8DFB-406B-8DB4-8C3FBE125FF0}"/>
              </a:ext>
            </a:extLst>
          </p:cNvPr>
          <p:cNvSpPr>
            <a:spLocks noGrp="1"/>
          </p:cNvSpPr>
          <p:nvPr>
            <p:ph sz="quarter" idx="10"/>
          </p:nvPr>
        </p:nvSpPr>
        <p:spPr>
          <a:xfrm>
            <a:off x="0" y="0"/>
            <a:ext cx="9143999" cy="6134100"/>
          </a:xfrm>
          <a:prstGeom prst="rect">
            <a:avLst/>
          </a:prstGeom>
        </p:spPr>
        <p:txBody>
          <a:bodyPr/>
          <a:lstStyle>
            <a:lvl1pPr marL="0" indent="0">
              <a:buNone/>
              <a:defRPr sz="1800" b="1"/>
            </a:lvl1pPr>
            <a:lvl2pPr marL="457200" indent="0">
              <a:buNone/>
              <a:defRPr/>
            </a:lvl2pPr>
            <a:lvl3pPr marL="914400" indent="0">
              <a:buNone/>
              <a:defRPr/>
            </a:lvl3pPr>
            <a:lvl4pPr marL="1371600" indent="0">
              <a:buNone/>
              <a:defRPr/>
            </a:lvl4pPr>
            <a:lvl5pPr marL="1828800" indent="0">
              <a:buNone/>
              <a:defRPr/>
            </a:lvl5pPr>
          </a:lstStyle>
          <a:p>
            <a:pPr lvl="0"/>
            <a:endParaRPr lang="en-US"/>
          </a:p>
          <a:p>
            <a:pPr lvl="0"/>
            <a:r>
              <a:rPr lang="en-US"/>
              <a:t>	Insert Title Here</a:t>
            </a:r>
          </a:p>
        </p:txBody>
      </p:sp>
    </p:spTree>
    <p:extLst>
      <p:ext uri="{BB962C8B-B14F-4D97-AF65-F5344CB8AC3E}">
        <p14:creationId xmlns:p14="http://schemas.microsoft.com/office/powerpoint/2010/main" val="38628154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Blank B&amp;W">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4" name="Slide Number Placeholder 3"/>
          <p:cNvSpPr>
            <a:spLocks noGrp="1"/>
          </p:cNvSpPr>
          <p:nvPr>
            <p:ph type="sldNum" sz="quarter" idx="12"/>
          </p:nvPr>
        </p:nvSpPr>
        <p:spPr/>
        <p:txBody>
          <a:bodyPr/>
          <a:lstStyle/>
          <a:p>
            <a:endParaRPr lang="en-GB"/>
          </a:p>
        </p:txBody>
      </p:sp>
      <p:pic>
        <p:nvPicPr>
          <p:cNvPr id="7" name="Picture 6" descr="A picture containing shape&#10;&#10;Description automatically generated">
            <a:extLst>
              <a:ext uri="{FF2B5EF4-FFF2-40B4-BE49-F238E27FC236}">
                <a16:creationId xmlns:a16="http://schemas.microsoft.com/office/drawing/2014/main" id="{779760B0-5F96-4D47-A137-053CBEEADC8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267"/>
            <a:ext cx="9144000" cy="6857733"/>
          </a:xfrm>
          <a:prstGeom prst="rect">
            <a:avLst/>
          </a:prstGeom>
        </p:spPr>
      </p:pic>
    </p:spTree>
    <p:extLst>
      <p:ext uri="{BB962C8B-B14F-4D97-AF65-F5344CB8AC3E}">
        <p14:creationId xmlns:p14="http://schemas.microsoft.com/office/powerpoint/2010/main" val="8984502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628650" y="1825625"/>
            <a:ext cx="78867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A849664-33F8-4194-9426-B4A9D25F5185}" type="datetimeFigureOut">
              <a:rPr lang="en-GB" smtClean="0"/>
              <a:t>14/10/2022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2C02C2-97DF-47A5-B416-8C9F80A2EC50}" type="slidenum">
              <a:rPr lang="en-GB" smtClean="0"/>
              <a:t>‹#›</a:t>
            </a:fld>
            <a:endParaRPr lang="en-GB"/>
          </a:p>
        </p:txBody>
      </p:sp>
    </p:spTree>
    <p:extLst>
      <p:ext uri="{BB962C8B-B14F-4D97-AF65-F5344CB8AC3E}">
        <p14:creationId xmlns:p14="http://schemas.microsoft.com/office/powerpoint/2010/main" val="33148412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8" name="Picture 17" descr="A picture containing text&#10;&#10;Description automatically generated">
            <a:extLst>
              <a:ext uri="{FF2B5EF4-FFF2-40B4-BE49-F238E27FC236}">
                <a16:creationId xmlns:a16="http://schemas.microsoft.com/office/drawing/2014/main" id="{B6ECEFA1-4770-475C-80FB-0A8EDBADF972}"/>
              </a:ext>
            </a:extLst>
          </p:cNvPr>
          <p:cNvPicPr>
            <a:picLocks noChangeAspect="1"/>
          </p:cNvPicPr>
          <p:nvPr userDrawn="1"/>
        </p:nvPicPr>
        <p:blipFill>
          <a:blip r:embed="rId8">
            <a:extLst>
              <a:ext uri="{28A0092B-C50C-407E-A947-70E740481C1C}">
                <a14:useLocalDpi xmlns:a14="http://schemas.microsoft.com/office/drawing/2010/main" val="0"/>
              </a:ext>
            </a:extLst>
          </a:blip>
          <a:stretch>
            <a:fillRect/>
          </a:stretch>
        </p:blipFill>
        <p:spPr>
          <a:xfrm>
            <a:off x="0" y="267"/>
            <a:ext cx="9144000" cy="6857465"/>
          </a:xfrm>
          <a:prstGeom prst="rect">
            <a:avLst/>
          </a:prstGeom>
        </p:spPr>
      </p:pic>
    </p:spTree>
    <p:extLst>
      <p:ext uri="{BB962C8B-B14F-4D97-AF65-F5344CB8AC3E}">
        <p14:creationId xmlns:p14="http://schemas.microsoft.com/office/powerpoint/2010/main" val="226051116"/>
      </p:ext>
    </p:extLst>
  </p:cSld>
  <p:clrMap bg1="lt1" tx1="dk1" bg2="lt2" tx2="dk2" accent1="accent1" accent2="accent2" accent3="accent3" accent4="accent4" accent5="accent5" accent6="accent6" hlink="hlink" folHlink="folHlink"/>
  <p:sldLayoutIdLst>
    <p:sldLayoutId id="2147483663" r:id="rId1"/>
    <p:sldLayoutId id="2147483675" r:id="rId2"/>
    <p:sldLayoutId id="2147483677" r:id="rId3"/>
    <p:sldLayoutId id="2147483662" r:id="rId4"/>
    <p:sldLayoutId id="2147483680" r:id="rId5"/>
    <p:sldLayoutId id="2147483679"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6.xml"/><Relationship Id="rId1" Type="http://schemas.openxmlformats.org/officeDocument/2006/relationships/video" Target="https://www.youtube.com/embed/Cndodc3X50s?feature=oembed" TargetMode="External"/><Relationship Id="rId4" Type="http://schemas.openxmlformats.org/officeDocument/2006/relationships/image" Target="../media/image20.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F896826-886A-47FA-8A4C-D2E3AA6AE59B}"/>
              </a:ext>
            </a:extLst>
          </p:cNvPr>
          <p:cNvSpPr>
            <a:spLocks noGrp="1"/>
          </p:cNvSpPr>
          <p:nvPr>
            <p:ph type="title"/>
          </p:nvPr>
        </p:nvSpPr>
        <p:spPr>
          <a:xfrm>
            <a:off x="554707" y="2343668"/>
            <a:ext cx="7886700" cy="1085332"/>
          </a:xfrm>
        </p:spPr>
        <p:txBody>
          <a:bodyPr/>
          <a:lstStyle/>
          <a:p>
            <a:r>
              <a:rPr lang="en-GB" dirty="0"/>
              <a:t>Introduction to Industrial Robots &amp; It’s Applications</a:t>
            </a:r>
          </a:p>
        </p:txBody>
      </p:sp>
      <p:sp>
        <p:nvSpPr>
          <p:cNvPr id="5" name="Text Placeholder 4">
            <a:extLst>
              <a:ext uri="{FF2B5EF4-FFF2-40B4-BE49-F238E27FC236}">
                <a16:creationId xmlns:a16="http://schemas.microsoft.com/office/drawing/2014/main" id="{8FA9CDE2-CCA6-4A0F-83E1-D7F93DC058A2}"/>
              </a:ext>
            </a:extLst>
          </p:cNvPr>
          <p:cNvSpPr>
            <a:spLocks noGrp="1"/>
          </p:cNvSpPr>
          <p:nvPr>
            <p:ph type="body" idx="1"/>
          </p:nvPr>
        </p:nvSpPr>
        <p:spPr>
          <a:xfrm>
            <a:off x="492143" y="3620585"/>
            <a:ext cx="7886700" cy="1500187"/>
          </a:xfrm>
        </p:spPr>
        <p:txBody>
          <a:bodyPr lIns="91440" tIns="45720" rIns="91440" bIns="45720" anchor="t"/>
          <a:lstStyle/>
          <a:p>
            <a:r>
              <a:rPr lang="en-GB" sz="3200" dirty="0"/>
              <a:t>Mahesh Kannath</a:t>
            </a:r>
          </a:p>
        </p:txBody>
      </p:sp>
    </p:spTree>
    <p:extLst>
      <p:ext uri="{BB962C8B-B14F-4D97-AF65-F5344CB8AC3E}">
        <p14:creationId xmlns:p14="http://schemas.microsoft.com/office/powerpoint/2010/main" val="2983163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822960" y="1614700"/>
            <a:ext cx="5679440" cy="501557"/>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Contents</a:t>
            </a:r>
          </a:p>
        </p:txBody>
      </p:sp>
      <p:sp>
        <p:nvSpPr>
          <p:cNvPr id="2" name="Content Placeholder 1"/>
          <p:cNvSpPr>
            <a:spLocks noGrp="1"/>
          </p:cNvSpPr>
          <p:nvPr>
            <p:ph idx="1"/>
          </p:nvPr>
        </p:nvSpPr>
        <p:spPr>
          <a:xfrm>
            <a:off x="822960" y="2361916"/>
            <a:ext cx="7454350" cy="3954520"/>
          </a:xfrm>
        </p:spPr>
        <p:txBody>
          <a:bodyPr>
            <a:normAutofit fontScale="70000" lnSpcReduction="20000"/>
          </a:bodyPr>
          <a:lstStyle/>
          <a:p>
            <a:r>
              <a:rPr lang="en-US" sz="2850" b="1" dirty="0">
                <a:solidFill>
                  <a:srgbClr val="002060"/>
                </a:solidFill>
              </a:rPr>
              <a:t>Industrial robots – Definition</a:t>
            </a:r>
          </a:p>
          <a:p>
            <a:r>
              <a:rPr lang="en-US" sz="2850" b="1" dirty="0">
                <a:solidFill>
                  <a:srgbClr val="002060"/>
                </a:solidFill>
              </a:rPr>
              <a:t>Robot Anatomy</a:t>
            </a:r>
          </a:p>
          <a:p>
            <a:r>
              <a:rPr lang="en-US" sz="2850" b="1" dirty="0">
                <a:solidFill>
                  <a:srgbClr val="002060"/>
                </a:solidFill>
              </a:rPr>
              <a:t>Robot Setup</a:t>
            </a:r>
          </a:p>
          <a:p>
            <a:r>
              <a:rPr lang="en-US" sz="2850" b="1" dirty="0">
                <a:solidFill>
                  <a:srgbClr val="002060"/>
                </a:solidFill>
              </a:rPr>
              <a:t>Robot Work Cell</a:t>
            </a:r>
          </a:p>
          <a:p>
            <a:r>
              <a:rPr lang="en-US" sz="2850" b="1" dirty="0">
                <a:solidFill>
                  <a:srgbClr val="002060"/>
                </a:solidFill>
              </a:rPr>
              <a:t>Robot Configurations</a:t>
            </a:r>
          </a:p>
          <a:p>
            <a:r>
              <a:rPr lang="en-US" sz="2850" b="1" dirty="0">
                <a:solidFill>
                  <a:srgbClr val="002060"/>
                </a:solidFill>
              </a:rPr>
              <a:t>Robot Programming</a:t>
            </a:r>
          </a:p>
          <a:p>
            <a:r>
              <a:rPr lang="en-US" sz="2850" b="1" dirty="0">
                <a:solidFill>
                  <a:srgbClr val="002060"/>
                </a:solidFill>
              </a:rPr>
              <a:t>End Effectors</a:t>
            </a:r>
          </a:p>
          <a:p>
            <a:r>
              <a:rPr lang="en-US" sz="2850" b="1" dirty="0">
                <a:solidFill>
                  <a:srgbClr val="002060"/>
                </a:solidFill>
              </a:rPr>
              <a:t>Technical Features</a:t>
            </a:r>
          </a:p>
          <a:p>
            <a:r>
              <a:rPr lang="en-US" sz="2850" b="1" dirty="0">
                <a:solidFill>
                  <a:srgbClr val="002060"/>
                </a:solidFill>
              </a:rPr>
              <a:t>Robotic Applications</a:t>
            </a:r>
          </a:p>
          <a:p>
            <a:r>
              <a:rPr lang="en-US" sz="2850" b="1" dirty="0">
                <a:solidFill>
                  <a:srgbClr val="002060"/>
                </a:solidFill>
              </a:rPr>
              <a:t>Advantages of Industrial Robots</a:t>
            </a:r>
          </a:p>
          <a:p>
            <a:pPr marL="0" indent="0">
              <a:buNone/>
            </a:pPr>
            <a:endParaRPr lang="en-US" sz="2100" dirty="0">
              <a:solidFill>
                <a:srgbClr val="FF0000"/>
              </a:solidFill>
            </a:endParaRPr>
          </a:p>
          <a:p>
            <a:pPr marL="0" indent="0" algn="r">
              <a:buNone/>
            </a:pPr>
            <a:r>
              <a:rPr lang="en-US" sz="1800" dirty="0">
                <a:solidFill>
                  <a:srgbClr val="002060"/>
                </a:solidFill>
              </a:rPr>
              <a:t>                                                                                                                 </a:t>
            </a:r>
            <a:endParaRPr lang="en-US" sz="1800" b="1" dirty="0">
              <a:solidFill>
                <a:srgbClr val="002060"/>
              </a:solidFill>
            </a:endParaRPr>
          </a:p>
        </p:txBody>
      </p:sp>
    </p:spTree>
    <p:extLst>
      <p:ext uri="{BB962C8B-B14F-4D97-AF65-F5344CB8AC3E}">
        <p14:creationId xmlns:p14="http://schemas.microsoft.com/office/powerpoint/2010/main" val="3270602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486078" y="1701327"/>
            <a:ext cx="4369868" cy="501557"/>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Industrial Robots</a:t>
            </a:r>
          </a:p>
        </p:txBody>
      </p:sp>
      <p:sp>
        <p:nvSpPr>
          <p:cNvPr id="2" name="Content Placeholder 1"/>
          <p:cNvSpPr>
            <a:spLocks noGrp="1"/>
          </p:cNvSpPr>
          <p:nvPr>
            <p:ph idx="1"/>
          </p:nvPr>
        </p:nvSpPr>
        <p:spPr>
          <a:xfrm>
            <a:off x="486077" y="2613631"/>
            <a:ext cx="4254365" cy="1725020"/>
          </a:xfrm>
        </p:spPr>
        <p:txBody>
          <a:bodyPr>
            <a:normAutofit/>
          </a:bodyPr>
          <a:lstStyle/>
          <a:p>
            <a:pPr marL="0" indent="0">
              <a:buNone/>
            </a:pPr>
            <a:r>
              <a:rPr lang="en-US" sz="2100" dirty="0">
                <a:solidFill>
                  <a:srgbClr val="002060"/>
                </a:solidFill>
              </a:rPr>
              <a:t>An industrial robot is a robot system used for manufacturing. Industrial robots are automated, programmable and capable of movement on three or more axes</a:t>
            </a:r>
          </a:p>
          <a:p>
            <a:pPr marL="0" indent="0">
              <a:buNone/>
            </a:pPr>
            <a:endParaRPr lang="en-US" sz="2100" dirty="0">
              <a:solidFill>
                <a:srgbClr val="002060"/>
              </a:solidFill>
            </a:endParaRPr>
          </a:p>
        </p:txBody>
      </p:sp>
      <p:pic>
        <p:nvPicPr>
          <p:cNvPr id="6" name="Picture 5"/>
          <p:cNvPicPr>
            <a:picLocks noChangeAspect="1"/>
          </p:cNvPicPr>
          <p:nvPr/>
        </p:nvPicPr>
        <p:blipFill>
          <a:blip r:embed="rId3"/>
          <a:stretch>
            <a:fillRect/>
          </a:stretch>
        </p:blipFill>
        <p:spPr>
          <a:xfrm>
            <a:off x="5269833" y="0"/>
            <a:ext cx="3874168" cy="6126480"/>
          </a:xfrm>
          <a:prstGeom prst="rect">
            <a:avLst/>
          </a:prstGeom>
        </p:spPr>
      </p:pic>
    </p:spTree>
    <p:extLst>
      <p:ext uri="{BB962C8B-B14F-4D97-AF65-F5344CB8AC3E}">
        <p14:creationId xmlns:p14="http://schemas.microsoft.com/office/powerpoint/2010/main" val="23317055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2767264" y="628110"/>
            <a:ext cx="3686476" cy="501557"/>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Robot Anatomy</a:t>
            </a:r>
          </a:p>
        </p:txBody>
      </p:sp>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767264" y="2380252"/>
            <a:ext cx="4868409" cy="2724218"/>
          </a:xfrm>
        </p:spPr>
      </p:pic>
    </p:spTree>
    <p:extLst>
      <p:ext uri="{BB962C8B-B14F-4D97-AF65-F5344CB8AC3E}">
        <p14:creationId xmlns:p14="http://schemas.microsoft.com/office/powerpoint/2010/main" val="22675047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3200400" y="642204"/>
            <a:ext cx="3267777" cy="501557"/>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Robot Setup</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398702" y="1996622"/>
            <a:ext cx="4575413" cy="3756639"/>
          </a:xfrm>
        </p:spPr>
      </p:pic>
    </p:spTree>
    <p:extLst>
      <p:ext uri="{BB962C8B-B14F-4D97-AF65-F5344CB8AC3E}">
        <p14:creationId xmlns:p14="http://schemas.microsoft.com/office/powerpoint/2010/main" val="1522529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2882767" y="623298"/>
            <a:ext cx="3821229" cy="501557"/>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Robot Work Cell</a:t>
            </a:r>
          </a:p>
        </p:txBody>
      </p:sp>
      <p:pic>
        <p:nvPicPr>
          <p:cNvPr id="3" name="Content Placeholder 2"/>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811740" y="1772333"/>
            <a:ext cx="5619466" cy="3480179"/>
          </a:xfrm>
        </p:spPr>
      </p:pic>
      <p:sp>
        <p:nvSpPr>
          <p:cNvPr id="4" name="Line Callout 1 3"/>
          <p:cNvSpPr/>
          <p:nvPr/>
        </p:nvSpPr>
        <p:spPr>
          <a:xfrm>
            <a:off x="7536393" y="4809624"/>
            <a:ext cx="923522" cy="442888"/>
          </a:xfrm>
          <a:prstGeom prst="borderCallout1">
            <a:avLst>
              <a:gd name="adj1" fmla="val -52830"/>
              <a:gd name="adj2" fmla="val -173970"/>
              <a:gd name="adj3" fmla="val 59546"/>
              <a:gd name="adj4" fmla="val -986"/>
            </a:avLst>
          </a:prstGeom>
          <a:solidFill>
            <a:schemeClr val="bg1"/>
          </a:solid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350" dirty="0">
                <a:solidFill>
                  <a:schemeClr val="tx1"/>
                </a:solidFill>
              </a:rPr>
              <a:t>Industrial</a:t>
            </a:r>
          </a:p>
          <a:p>
            <a:pPr algn="ctr"/>
            <a:r>
              <a:rPr lang="en-US" sz="1350" dirty="0">
                <a:solidFill>
                  <a:schemeClr val="tx1"/>
                </a:solidFill>
              </a:rPr>
              <a:t>Controller</a:t>
            </a:r>
          </a:p>
        </p:txBody>
      </p:sp>
      <p:sp>
        <p:nvSpPr>
          <p:cNvPr id="6" name="Line Callout 1 5"/>
          <p:cNvSpPr/>
          <p:nvPr/>
        </p:nvSpPr>
        <p:spPr>
          <a:xfrm>
            <a:off x="8047958" y="3778140"/>
            <a:ext cx="670446" cy="377021"/>
          </a:xfrm>
          <a:prstGeom prst="borderCallout1">
            <a:avLst>
              <a:gd name="adj1" fmla="val 51103"/>
              <a:gd name="adj2" fmla="val 288"/>
              <a:gd name="adj3" fmla="val -82195"/>
              <a:gd name="adj4" fmla="val -253777"/>
            </a:avLst>
          </a:prstGeom>
          <a:solidFill>
            <a:schemeClr val="bg1"/>
          </a:solid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350" dirty="0">
                <a:solidFill>
                  <a:schemeClr val="tx1"/>
                </a:solidFill>
              </a:rPr>
              <a:t>Robot</a:t>
            </a:r>
          </a:p>
        </p:txBody>
      </p:sp>
      <p:sp>
        <p:nvSpPr>
          <p:cNvPr id="8" name="Line Callout 1 7"/>
          <p:cNvSpPr/>
          <p:nvPr/>
        </p:nvSpPr>
        <p:spPr>
          <a:xfrm>
            <a:off x="8118143" y="2884754"/>
            <a:ext cx="742829" cy="476210"/>
          </a:xfrm>
          <a:prstGeom prst="borderCallout1">
            <a:avLst>
              <a:gd name="adj1" fmla="val 51103"/>
              <a:gd name="adj2" fmla="val 288"/>
              <a:gd name="adj3" fmla="val 49541"/>
              <a:gd name="adj4" fmla="val -92628"/>
            </a:avLst>
          </a:prstGeom>
          <a:solidFill>
            <a:schemeClr val="bg1"/>
          </a:solid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350" dirty="0">
                <a:solidFill>
                  <a:schemeClr val="tx1"/>
                </a:solidFill>
              </a:rPr>
              <a:t>Safety Fencing</a:t>
            </a:r>
          </a:p>
        </p:txBody>
      </p:sp>
      <p:sp>
        <p:nvSpPr>
          <p:cNvPr id="10" name="Line Callout 1 9"/>
          <p:cNvSpPr/>
          <p:nvPr/>
        </p:nvSpPr>
        <p:spPr>
          <a:xfrm>
            <a:off x="3220589" y="4946515"/>
            <a:ext cx="849573" cy="450376"/>
          </a:xfrm>
          <a:prstGeom prst="borderCallout1">
            <a:avLst>
              <a:gd name="adj1" fmla="val -2072"/>
              <a:gd name="adj2" fmla="val 52822"/>
              <a:gd name="adj3" fmla="val -141068"/>
              <a:gd name="adj4" fmla="val 104082"/>
            </a:avLst>
          </a:prstGeom>
          <a:solidFill>
            <a:schemeClr val="bg1"/>
          </a:solid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350" dirty="0">
                <a:solidFill>
                  <a:schemeClr val="tx1"/>
                </a:solidFill>
              </a:rPr>
              <a:t>Turn Table</a:t>
            </a:r>
          </a:p>
        </p:txBody>
      </p:sp>
      <p:sp>
        <p:nvSpPr>
          <p:cNvPr id="11" name="Line Callout 1 10"/>
          <p:cNvSpPr/>
          <p:nvPr/>
        </p:nvSpPr>
        <p:spPr>
          <a:xfrm>
            <a:off x="1666591" y="5166020"/>
            <a:ext cx="849573" cy="450376"/>
          </a:xfrm>
          <a:prstGeom prst="borderCallout1">
            <a:avLst>
              <a:gd name="adj1" fmla="val -2072"/>
              <a:gd name="adj2" fmla="val 52822"/>
              <a:gd name="adj3" fmla="val -314178"/>
              <a:gd name="adj4" fmla="val 255601"/>
            </a:avLst>
          </a:prstGeom>
          <a:solidFill>
            <a:schemeClr val="bg1"/>
          </a:solid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350" dirty="0">
                <a:solidFill>
                  <a:schemeClr val="tx1"/>
                </a:solidFill>
              </a:rPr>
              <a:t>Work Piece</a:t>
            </a:r>
          </a:p>
        </p:txBody>
      </p:sp>
    </p:spTree>
    <p:extLst>
      <p:ext uri="{BB962C8B-B14F-4D97-AF65-F5344CB8AC3E}">
        <p14:creationId xmlns:p14="http://schemas.microsoft.com/office/powerpoint/2010/main" val="25468075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945790" y="2023774"/>
            <a:ext cx="5770345" cy="501557"/>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Robot Configurations</a:t>
            </a:r>
          </a:p>
        </p:txBody>
      </p:sp>
      <p:sp>
        <p:nvSpPr>
          <p:cNvPr id="2" name="Content Placeholder 1"/>
          <p:cNvSpPr>
            <a:spLocks noGrp="1"/>
          </p:cNvSpPr>
          <p:nvPr>
            <p:ph idx="1"/>
          </p:nvPr>
        </p:nvSpPr>
        <p:spPr>
          <a:xfrm>
            <a:off x="945790" y="2571751"/>
            <a:ext cx="7543800" cy="3157750"/>
          </a:xfrm>
        </p:spPr>
        <p:txBody>
          <a:bodyPr>
            <a:normAutofit/>
          </a:bodyPr>
          <a:lstStyle/>
          <a:p>
            <a:endParaRPr lang="en-US" dirty="0"/>
          </a:p>
          <a:p>
            <a:r>
              <a:rPr lang="en-US" sz="2400" b="1" dirty="0">
                <a:solidFill>
                  <a:srgbClr val="002060"/>
                </a:solidFill>
              </a:rPr>
              <a:t>Cartesian / Gantry / Rectangular Robots</a:t>
            </a:r>
          </a:p>
          <a:p>
            <a:r>
              <a:rPr lang="en-US" sz="2400" b="1" dirty="0">
                <a:solidFill>
                  <a:srgbClr val="002060"/>
                </a:solidFill>
              </a:rPr>
              <a:t>Cylindrical robots</a:t>
            </a:r>
          </a:p>
          <a:p>
            <a:r>
              <a:rPr lang="en-US" sz="2400" b="1" dirty="0">
                <a:solidFill>
                  <a:srgbClr val="002060"/>
                </a:solidFill>
              </a:rPr>
              <a:t>Polar / Spherical robots </a:t>
            </a:r>
          </a:p>
          <a:p>
            <a:r>
              <a:rPr lang="en-US" sz="2400" b="1" dirty="0">
                <a:solidFill>
                  <a:srgbClr val="002060"/>
                </a:solidFill>
              </a:rPr>
              <a:t>Jointed Arm / Articulated robots </a:t>
            </a:r>
          </a:p>
          <a:p>
            <a:pPr marL="0" indent="0">
              <a:buNone/>
            </a:pPr>
            <a:endParaRPr lang="en-US" sz="1800" b="1" u="sng" dirty="0">
              <a:solidFill>
                <a:srgbClr val="C00000"/>
              </a:solidFill>
            </a:endParaRPr>
          </a:p>
          <a:p>
            <a:endParaRPr lang="en-US" sz="1800" dirty="0"/>
          </a:p>
        </p:txBody>
      </p:sp>
    </p:spTree>
    <p:extLst>
      <p:ext uri="{BB962C8B-B14F-4D97-AF65-F5344CB8AC3E}">
        <p14:creationId xmlns:p14="http://schemas.microsoft.com/office/powerpoint/2010/main" val="32638042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1313848" y="565546"/>
            <a:ext cx="6963878" cy="501557"/>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Cartesian / Gantry / Rectangular Configuration</a:t>
            </a:r>
          </a:p>
        </p:txBody>
      </p:sp>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478312" y="2061293"/>
            <a:ext cx="4634950" cy="3583323"/>
          </a:xfrm>
        </p:spPr>
      </p:pic>
    </p:spTree>
    <p:extLst>
      <p:ext uri="{BB962C8B-B14F-4D97-AF65-F5344CB8AC3E}">
        <p14:creationId xmlns:p14="http://schemas.microsoft.com/office/powerpoint/2010/main" val="934056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2136809" y="705112"/>
            <a:ext cx="6116855" cy="501557"/>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Cylindrical Configuration</a:t>
            </a:r>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469131" y="1996859"/>
            <a:ext cx="4482443" cy="3314748"/>
          </a:xfrm>
        </p:spPr>
      </p:pic>
    </p:spTree>
    <p:extLst>
      <p:ext uri="{BB962C8B-B14F-4D97-AF65-F5344CB8AC3E}">
        <p14:creationId xmlns:p14="http://schemas.microsoft.com/office/powerpoint/2010/main" val="674228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1597794" y="777302"/>
            <a:ext cx="6742497" cy="501557"/>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Polar / Spherical Configuration</a:t>
            </a:r>
          </a:p>
        </p:txBody>
      </p:sp>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940052" y="2038269"/>
            <a:ext cx="3719944" cy="3563645"/>
          </a:xfrm>
        </p:spPr>
      </p:pic>
    </p:spTree>
    <p:extLst>
      <p:ext uri="{BB962C8B-B14F-4D97-AF65-F5344CB8AC3E}">
        <p14:creationId xmlns:p14="http://schemas.microsoft.com/office/powerpoint/2010/main" val="38039321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644893" y="780480"/>
            <a:ext cx="8321040" cy="501557"/>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Jointed Arm / Articulated Configuration</a:t>
            </a:r>
          </a:p>
        </p:txBody>
      </p:sp>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822147" y="2348253"/>
            <a:ext cx="5769490" cy="3035205"/>
          </a:xfrm>
        </p:spPr>
      </p:pic>
    </p:spTree>
    <p:extLst>
      <p:ext uri="{BB962C8B-B14F-4D97-AF65-F5344CB8AC3E}">
        <p14:creationId xmlns:p14="http://schemas.microsoft.com/office/powerpoint/2010/main" val="9014638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644893" y="780480"/>
            <a:ext cx="8321040" cy="501557"/>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Defining Parameters</a:t>
            </a:r>
          </a:p>
        </p:txBody>
      </p:sp>
      <p:sp>
        <p:nvSpPr>
          <p:cNvPr id="3" name="Content Placeholder 2">
            <a:extLst>
              <a:ext uri="{FF2B5EF4-FFF2-40B4-BE49-F238E27FC236}">
                <a16:creationId xmlns:a16="http://schemas.microsoft.com/office/drawing/2014/main" id="{69331240-33F4-800B-76BA-16F21B998184}"/>
              </a:ext>
            </a:extLst>
          </p:cNvPr>
          <p:cNvSpPr>
            <a:spLocks noGrp="1"/>
          </p:cNvSpPr>
          <p:nvPr>
            <p:ph idx="1"/>
          </p:nvPr>
        </p:nvSpPr>
        <p:spPr>
          <a:xfrm>
            <a:off x="644893" y="1726182"/>
            <a:ext cx="7886700" cy="4351338"/>
          </a:xfrm>
        </p:spPr>
        <p:txBody>
          <a:bodyPr/>
          <a:lstStyle/>
          <a:p>
            <a:r>
              <a:rPr lang="en-GB" sz="1800" b="1" dirty="0"/>
              <a:t>Number of axes </a:t>
            </a:r>
            <a:r>
              <a:rPr lang="en-GB" sz="1800" dirty="0"/>
              <a:t>– two axes are required to reach any point in a plane; three axes are required to reach any point in space. To fully control the orientation of the end of the arm(i.e. the wrist) three more axes (yaw, pitch, and roll) are required. Some designs (e.g. the SCARA robot) trade limitations in motion possibilities for cost, speed, and accuracy.</a:t>
            </a:r>
          </a:p>
          <a:p>
            <a:r>
              <a:rPr lang="en-GB" sz="1800" b="1" dirty="0"/>
              <a:t>Degrees of freedom </a:t>
            </a:r>
            <a:r>
              <a:rPr lang="en-GB" sz="1800" dirty="0"/>
              <a:t>– this is usually the same as the number of axes.</a:t>
            </a:r>
          </a:p>
          <a:p>
            <a:r>
              <a:rPr lang="en-GB" sz="1800" b="1" dirty="0"/>
              <a:t>Working envelope </a:t>
            </a:r>
            <a:r>
              <a:rPr lang="en-GB" sz="1800" dirty="0"/>
              <a:t>– the region of space a robot can reach.</a:t>
            </a:r>
          </a:p>
          <a:p>
            <a:r>
              <a:rPr lang="en-GB" sz="1800" b="1" dirty="0"/>
              <a:t>Kinematics</a:t>
            </a:r>
            <a:r>
              <a:rPr lang="en-GB" sz="1800" dirty="0"/>
              <a:t> – the actual arrangement of rigid members and joints in the robot, which determines the robot's possible motions. Classes of robot kinematics include articulated, cartesian, parallel and SCARA.</a:t>
            </a:r>
          </a:p>
          <a:p>
            <a:r>
              <a:rPr lang="en-GB" sz="1800" b="1" dirty="0"/>
              <a:t>Carrying capacity or payload </a:t>
            </a:r>
            <a:r>
              <a:rPr lang="en-GB" sz="1800" dirty="0"/>
              <a:t>– how much weight a robot can lift.</a:t>
            </a:r>
          </a:p>
          <a:p>
            <a:r>
              <a:rPr lang="en-GB" sz="1800" b="1" dirty="0"/>
              <a:t>Speed</a:t>
            </a:r>
            <a:r>
              <a:rPr lang="en-GB" sz="1800" dirty="0"/>
              <a:t> – how fast the robot can position the end of its arm. This may be defined in terms of the angular or linear speed of each axis or as a compound speed i.e. the speed of the end of the arm when all axes are moving.</a:t>
            </a:r>
          </a:p>
        </p:txBody>
      </p:sp>
    </p:spTree>
    <p:extLst>
      <p:ext uri="{BB962C8B-B14F-4D97-AF65-F5344CB8AC3E}">
        <p14:creationId xmlns:p14="http://schemas.microsoft.com/office/powerpoint/2010/main" val="13281698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644893" y="780480"/>
            <a:ext cx="8321040" cy="501557"/>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Defining Parameters</a:t>
            </a:r>
          </a:p>
        </p:txBody>
      </p:sp>
      <p:sp>
        <p:nvSpPr>
          <p:cNvPr id="3" name="Content Placeholder 2">
            <a:extLst>
              <a:ext uri="{FF2B5EF4-FFF2-40B4-BE49-F238E27FC236}">
                <a16:creationId xmlns:a16="http://schemas.microsoft.com/office/drawing/2014/main" id="{69331240-33F4-800B-76BA-16F21B998184}"/>
              </a:ext>
            </a:extLst>
          </p:cNvPr>
          <p:cNvSpPr>
            <a:spLocks noGrp="1"/>
          </p:cNvSpPr>
          <p:nvPr>
            <p:ph idx="1"/>
          </p:nvPr>
        </p:nvSpPr>
        <p:spPr>
          <a:xfrm>
            <a:off x="644893" y="1726182"/>
            <a:ext cx="7886700" cy="4351338"/>
          </a:xfrm>
        </p:spPr>
        <p:txBody>
          <a:bodyPr/>
          <a:lstStyle/>
          <a:p>
            <a:r>
              <a:rPr lang="en-GB" sz="1800" b="1" dirty="0"/>
              <a:t>Acceleration </a:t>
            </a:r>
            <a:r>
              <a:rPr lang="en-GB" sz="1800" dirty="0"/>
              <a:t>– how quickly an axis can accelerate. Since this is a limiting factor a robot may not be able to reach its specified maximum speed for movements over a short distance or a complex path requiring frequent changes of direction.</a:t>
            </a:r>
          </a:p>
          <a:p>
            <a:r>
              <a:rPr lang="en-GB" sz="1800" b="1" dirty="0"/>
              <a:t>Accuracy </a:t>
            </a:r>
            <a:r>
              <a:rPr lang="en-GB" sz="1800" dirty="0"/>
              <a:t>– how closely a robot can reach a commanded position. When the absolute position of the robot is measured and compared to the commanded position the error is a measure of accuracy. Accuracy can be improved with external sensing for example a vision system or Infra-Red. See robot calibration. Accuracy can vary with speed and position within the working envelope and with payload (see compliance).</a:t>
            </a:r>
          </a:p>
          <a:p>
            <a:r>
              <a:rPr lang="en-GB" sz="1800" b="1" dirty="0"/>
              <a:t>Repeatability </a:t>
            </a:r>
            <a:r>
              <a:rPr lang="en-GB" sz="1800" dirty="0"/>
              <a:t>– how well the robot will return to a programmed position. This is not the same as accuracy. It may be that when told to go to a certain X-Y-Z position that it gets only to within 1 mm of that position. This would be its accuracy which may be improved by calibration. But if that position is taught into controller memory and each time it is sent there it returns to within 0.1mm of the taught position then the repeatability will be within 0.1mm</a:t>
            </a:r>
            <a:r>
              <a:rPr lang="en-GB" sz="1800" b="1" dirty="0"/>
              <a:t>.</a:t>
            </a:r>
            <a:endParaRPr lang="en-GB" sz="1800" dirty="0"/>
          </a:p>
        </p:txBody>
      </p:sp>
    </p:spTree>
    <p:extLst>
      <p:ext uri="{BB962C8B-B14F-4D97-AF65-F5344CB8AC3E}">
        <p14:creationId xmlns:p14="http://schemas.microsoft.com/office/powerpoint/2010/main" val="16367947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644893" y="780480"/>
            <a:ext cx="8321040" cy="501557"/>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Defining Parameters</a:t>
            </a:r>
          </a:p>
        </p:txBody>
      </p:sp>
      <p:sp>
        <p:nvSpPr>
          <p:cNvPr id="3" name="Content Placeholder 2">
            <a:extLst>
              <a:ext uri="{FF2B5EF4-FFF2-40B4-BE49-F238E27FC236}">
                <a16:creationId xmlns:a16="http://schemas.microsoft.com/office/drawing/2014/main" id="{69331240-33F4-800B-76BA-16F21B998184}"/>
              </a:ext>
            </a:extLst>
          </p:cNvPr>
          <p:cNvSpPr>
            <a:spLocks noGrp="1"/>
          </p:cNvSpPr>
          <p:nvPr>
            <p:ph idx="1"/>
          </p:nvPr>
        </p:nvSpPr>
        <p:spPr>
          <a:xfrm>
            <a:off x="683315" y="1755999"/>
            <a:ext cx="7886700" cy="4744191"/>
          </a:xfrm>
        </p:spPr>
        <p:txBody>
          <a:bodyPr/>
          <a:lstStyle/>
          <a:p>
            <a:r>
              <a:rPr lang="en-GB" sz="1600" b="1" dirty="0"/>
              <a:t>Motion control </a:t>
            </a:r>
            <a:r>
              <a:rPr lang="en-GB" sz="1600" dirty="0"/>
              <a:t>– for some applications, such as simple pick-and-place assembly, the robot need merely return repeatably to a limited number of pre-taught positions. For more sophisticated applications, such as welding and finishing (spray painting), motion must be continuously controlled to follow a path in space, with controlled orientation and velocity.</a:t>
            </a:r>
          </a:p>
          <a:p>
            <a:r>
              <a:rPr lang="en-GB" sz="1600" b="1" dirty="0"/>
              <a:t>Power source </a:t>
            </a:r>
            <a:r>
              <a:rPr lang="en-GB" sz="1600" dirty="0"/>
              <a:t>– some robots use electric motors, others use hydraulic actuators. The former are faster, the latter are stronger and advantageous in applications such as spray painting, where a spark could set off an explosion; however, low internal air-pressurisation of the arm can prevent ingress of flammable vapours as well as other contaminants. Nowadays, it is highly unlikely to see any hydraulic robots in the market. Additional sealings, brushless electric motors and spark-proof protection eased the construction of units that are able to work in the environment with an explosive atmosphere.</a:t>
            </a:r>
          </a:p>
          <a:p>
            <a:r>
              <a:rPr lang="en-GB" sz="1600" b="1" dirty="0"/>
              <a:t>Drive</a:t>
            </a:r>
            <a:r>
              <a:rPr lang="en-GB" sz="1600" dirty="0"/>
              <a:t> – some robots connect electric motors to the joints via gears; others connect the motor to the joint directly (direct drive). Using gears results in measurable 'backlash' which is free movement in an axis. Smaller robot arms frequently employ high speed, low torque DC motors, which generally require high gearing ratios; this has the disadvantage of backlash. In such cases the harmonic drive is often used.</a:t>
            </a:r>
          </a:p>
        </p:txBody>
      </p:sp>
    </p:spTree>
    <p:extLst>
      <p:ext uri="{BB962C8B-B14F-4D97-AF65-F5344CB8AC3E}">
        <p14:creationId xmlns:p14="http://schemas.microsoft.com/office/powerpoint/2010/main" val="24817143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2401503" y="825428"/>
            <a:ext cx="5082139" cy="501557"/>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Robot Programming</a:t>
            </a:r>
          </a:p>
        </p:txBody>
      </p:sp>
      <p:sp>
        <p:nvSpPr>
          <p:cNvPr id="2" name="Content Placeholder 1"/>
          <p:cNvSpPr>
            <a:spLocks noGrp="1"/>
          </p:cNvSpPr>
          <p:nvPr>
            <p:ph idx="1"/>
          </p:nvPr>
        </p:nvSpPr>
        <p:spPr>
          <a:xfrm>
            <a:off x="1289786" y="1834445"/>
            <a:ext cx="7454350" cy="4035778"/>
          </a:xfrm>
        </p:spPr>
        <p:txBody>
          <a:bodyPr>
            <a:normAutofit fontScale="25000" lnSpcReduction="20000"/>
          </a:bodyPr>
          <a:lstStyle/>
          <a:p>
            <a:r>
              <a:rPr lang="en-US" sz="9600" dirty="0">
                <a:solidFill>
                  <a:srgbClr val="002060"/>
                </a:solidFill>
              </a:rPr>
              <a:t>Lead through programming</a:t>
            </a:r>
          </a:p>
          <a:p>
            <a:pPr lvl="1"/>
            <a:r>
              <a:rPr lang="en-US" sz="9600" dirty="0">
                <a:solidFill>
                  <a:srgbClr val="C00000"/>
                </a:solidFill>
              </a:rPr>
              <a:t>Movements are thought to robot by moving the manipulator by teach pendant and all positions are recorded for playback</a:t>
            </a:r>
          </a:p>
          <a:p>
            <a:endParaRPr lang="en-US" sz="9600" dirty="0">
              <a:solidFill>
                <a:srgbClr val="002060"/>
              </a:solidFill>
            </a:endParaRPr>
          </a:p>
          <a:p>
            <a:r>
              <a:rPr lang="en-US" sz="9600" dirty="0">
                <a:solidFill>
                  <a:srgbClr val="002060"/>
                </a:solidFill>
              </a:rPr>
              <a:t>Simulation &amp; offline programming</a:t>
            </a:r>
          </a:p>
          <a:p>
            <a:pPr lvl="1"/>
            <a:r>
              <a:rPr lang="en-US" sz="9600" dirty="0">
                <a:solidFill>
                  <a:srgbClr val="C00000"/>
                </a:solidFill>
              </a:rPr>
              <a:t>Required workflow is simulated and programmed and downloaded to robot controller</a:t>
            </a:r>
          </a:p>
          <a:p>
            <a:endParaRPr lang="en-US" sz="9600" dirty="0">
              <a:solidFill>
                <a:srgbClr val="002060"/>
              </a:solidFill>
            </a:endParaRPr>
          </a:p>
          <a:p>
            <a:r>
              <a:rPr lang="en-US" sz="9600" dirty="0">
                <a:solidFill>
                  <a:srgbClr val="002060"/>
                </a:solidFill>
              </a:rPr>
              <a:t>Robot programming languages</a:t>
            </a:r>
          </a:p>
          <a:p>
            <a:pPr lvl="1"/>
            <a:r>
              <a:rPr lang="en-US" sz="9600" dirty="0">
                <a:solidFill>
                  <a:srgbClr val="C00000"/>
                </a:solidFill>
              </a:rPr>
              <a:t>Use textual / high level programming language </a:t>
            </a:r>
          </a:p>
          <a:p>
            <a:endParaRPr lang="en-US" sz="3825" dirty="0">
              <a:solidFill>
                <a:srgbClr val="002060"/>
              </a:solidFill>
            </a:endParaRPr>
          </a:p>
          <a:p>
            <a:pPr marL="0" indent="0">
              <a:buNone/>
            </a:pPr>
            <a:endParaRPr lang="en-US" sz="2100" dirty="0">
              <a:solidFill>
                <a:srgbClr val="FF0000"/>
              </a:solidFill>
            </a:endParaRPr>
          </a:p>
          <a:p>
            <a:pPr marL="0" indent="0" algn="r">
              <a:buNone/>
            </a:pPr>
            <a:r>
              <a:rPr lang="en-US" sz="1800" dirty="0">
                <a:solidFill>
                  <a:srgbClr val="002060"/>
                </a:solidFill>
              </a:rPr>
              <a:t>                                                                                                                  </a:t>
            </a:r>
            <a:endParaRPr lang="en-US" sz="1800" b="1" dirty="0">
              <a:solidFill>
                <a:srgbClr val="002060"/>
              </a:solidFill>
            </a:endParaRPr>
          </a:p>
        </p:txBody>
      </p:sp>
    </p:spTree>
    <p:extLst>
      <p:ext uri="{BB962C8B-B14F-4D97-AF65-F5344CB8AC3E}">
        <p14:creationId xmlns:p14="http://schemas.microsoft.com/office/powerpoint/2010/main" val="27893677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3099335" y="723805"/>
            <a:ext cx="4085924" cy="501557"/>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End Effectors</a:t>
            </a:r>
          </a:p>
        </p:txBody>
      </p:sp>
      <p:sp>
        <p:nvSpPr>
          <p:cNvPr id="2" name="Content Placeholder 1"/>
          <p:cNvSpPr>
            <a:spLocks noGrp="1"/>
          </p:cNvSpPr>
          <p:nvPr>
            <p:ph idx="1"/>
          </p:nvPr>
        </p:nvSpPr>
        <p:spPr>
          <a:xfrm>
            <a:off x="957714" y="1917862"/>
            <a:ext cx="7454350" cy="1112441"/>
          </a:xfrm>
        </p:spPr>
        <p:txBody>
          <a:bodyPr>
            <a:normAutofit/>
          </a:bodyPr>
          <a:lstStyle/>
          <a:p>
            <a:r>
              <a:rPr lang="en-US" sz="2100" dirty="0">
                <a:solidFill>
                  <a:srgbClr val="002060"/>
                </a:solidFill>
              </a:rPr>
              <a:t>End effector is a device which is attached to the robot wrist to perform specific task (Grippers &amp; Tools)</a:t>
            </a:r>
            <a:endParaRPr lang="en-US" sz="2100" dirty="0">
              <a:solidFill>
                <a:srgbClr val="FF0000"/>
              </a:solidFill>
            </a:endParaRPr>
          </a:p>
          <a:p>
            <a:pPr marL="0" indent="0" algn="r">
              <a:buNone/>
            </a:pPr>
            <a:r>
              <a:rPr lang="en-US" sz="1800" dirty="0">
                <a:solidFill>
                  <a:srgbClr val="002060"/>
                </a:solidFill>
              </a:rPr>
              <a:t>                                                                                                                  </a:t>
            </a:r>
            <a:endParaRPr lang="en-US" sz="1800" b="1" dirty="0">
              <a:solidFill>
                <a:srgbClr val="002060"/>
              </a:solidFill>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0833" y="2853307"/>
            <a:ext cx="6924837" cy="2784143"/>
          </a:xfrm>
          <a:prstGeom prst="rect">
            <a:avLst/>
          </a:prstGeom>
        </p:spPr>
      </p:pic>
    </p:spTree>
    <p:extLst>
      <p:ext uri="{BB962C8B-B14F-4D97-AF65-F5344CB8AC3E}">
        <p14:creationId xmlns:p14="http://schemas.microsoft.com/office/powerpoint/2010/main" val="29731002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1929865" y="979433"/>
            <a:ext cx="5900286" cy="501557"/>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Two types of End Effectors</a:t>
            </a:r>
          </a:p>
        </p:txBody>
      </p:sp>
      <p:sp>
        <p:nvSpPr>
          <p:cNvPr id="2" name="Content Placeholder 1"/>
          <p:cNvSpPr>
            <a:spLocks noGrp="1"/>
          </p:cNvSpPr>
          <p:nvPr>
            <p:ph idx="1"/>
          </p:nvPr>
        </p:nvSpPr>
        <p:spPr>
          <a:xfrm>
            <a:off x="986589" y="2115180"/>
            <a:ext cx="7454350" cy="2763671"/>
          </a:xfrm>
        </p:spPr>
        <p:txBody>
          <a:bodyPr>
            <a:normAutofit/>
          </a:bodyPr>
          <a:lstStyle/>
          <a:p>
            <a:pPr marL="0" indent="0" algn="r">
              <a:buNone/>
            </a:pPr>
            <a:r>
              <a:rPr lang="en-US" sz="1800" dirty="0">
                <a:solidFill>
                  <a:srgbClr val="002060"/>
                </a:solidFill>
              </a:rPr>
              <a:t>                                                                                                                  </a:t>
            </a:r>
            <a:endParaRPr lang="en-US" sz="1800" b="1" dirty="0">
              <a:solidFill>
                <a:srgbClr val="002060"/>
              </a:solidFill>
            </a:endParaRPr>
          </a:p>
        </p:txBody>
      </p:sp>
      <p:graphicFrame>
        <p:nvGraphicFramePr>
          <p:cNvPr id="3" name="Table 2"/>
          <p:cNvGraphicFramePr>
            <a:graphicFrameLocks noGrp="1"/>
          </p:cNvGraphicFramePr>
          <p:nvPr>
            <p:extLst>
              <p:ext uri="{D42A27DB-BD31-4B8C-83A1-F6EECF244321}">
                <p14:modId xmlns:p14="http://schemas.microsoft.com/office/powerpoint/2010/main" val="3315369851"/>
              </p:ext>
            </p:extLst>
          </p:nvPr>
        </p:nvGraphicFramePr>
        <p:xfrm>
          <a:off x="1771642" y="2616894"/>
          <a:ext cx="6096000" cy="2377460"/>
        </p:xfrm>
        <a:graphic>
          <a:graphicData uri="http://schemas.openxmlformats.org/drawingml/2006/table">
            <a:tbl>
              <a:tblPr firstRow="1" bandRow="1">
                <a:tableStyleId>{BC89EF96-8CEA-46FF-86C4-4CE0E7609802}</a:tableStyleId>
              </a:tblPr>
              <a:tblGrid>
                <a:gridCol w="3048000">
                  <a:extLst>
                    <a:ext uri="{9D8B030D-6E8A-4147-A177-3AD203B41FA5}">
                      <a16:colId xmlns:a16="http://schemas.microsoft.com/office/drawing/2014/main" val="1349116568"/>
                    </a:ext>
                  </a:extLst>
                </a:gridCol>
                <a:gridCol w="3048000">
                  <a:extLst>
                    <a:ext uri="{9D8B030D-6E8A-4147-A177-3AD203B41FA5}">
                      <a16:colId xmlns:a16="http://schemas.microsoft.com/office/drawing/2014/main" val="965875658"/>
                    </a:ext>
                  </a:extLst>
                </a:gridCol>
              </a:tblGrid>
              <a:tr h="480761">
                <a:tc>
                  <a:txBody>
                    <a:bodyPr/>
                    <a:lstStyle/>
                    <a:p>
                      <a:pPr algn="ctr"/>
                      <a:r>
                        <a:rPr lang="en-US" sz="2100" dirty="0"/>
                        <a:t>Grippers</a:t>
                      </a:r>
                    </a:p>
                  </a:txBody>
                  <a:tcPr marL="68580" marR="68580" marT="34290" marB="34290"/>
                </a:tc>
                <a:tc>
                  <a:txBody>
                    <a:bodyPr/>
                    <a:lstStyle/>
                    <a:p>
                      <a:pPr algn="ctr"/>
                      <a:r>
                        <a:rPr lang="en-US" sz="2100" dirty="0"/>
                        <a:t>Tools</a:t>
                      </a:r>
                    </a:p>
                  </a:txBody>
                  <a:tcPr marL="68580" marR="68580" marT="34290" marB="34290"/>
                </a:tc>
                <a:extLst>
                  <a:ext uri="{0D108BD9-81ED-4DB2-BD59-A6C34878D82A}">
                    <a16:rowId xmlns:a16="http://schemas.microsoft.com/office/drawing/2014/main" val="2112720447"/>
                  </a:ext>
                </a:extLst>
              </a:tr>
              <a:tr h="1896699">
                <a:tc>
                  <a:txBody>
                    <a:bodyPr/>
                    <a:lstStyle/>
                    <a:p>
                      <a:pPr algn="ctr"/>
                      <a:r>
                        <a:rPr lang="en-US" sz="2100" dirty="0"/>
                        <a:t>Mechanical Grippers</a:t>
                      </a:r>
                    </a:p>
                    <a:p>
                      <a:pPr algn="ctr"/>
                      <a:r>
                        <a:rPr lang="en-US" sz="2100" dirty="0"/>
                        <a:t>Vacuum</a:t>
                      </a:r>
                      <a:r>
                        <a:rPr lang="en-US" sz="2100" baseline="0" dirty="0"/>
                        <a:t> / Suction Cups</a:t>
                      </a:r>
                    </a:p>
                    <a:p>
                      <a:pPr algn="ctr"/>
                      <a:r>
                        <a:rPr lang="en-US" sz="2100" baseline="0" dirty="0"/>
                        <a:t>Magnetic Grippers</a:t>
                      </a:r>
                    </a:p>
                    <a:p>
                      <a:pPr algn="ctr"/>
                      <a:r>
                        <a:rPr lang="en-US" sz="2100" baseline="0" dirty="0"/>
                        <a:t>Adhesive Grippers</a:t>
                      </a:r>
                    </a:p>
                    <a:p>
                      <a:pPr algn="ctr"/>
                      <a:r>
                        <a:rPr lang="en-US" sz="2100" baseline="0" dirty="0"/>
                        <a:t>Hooks</a:t>
                      </a:r>
                      <a:endParaRPr lang="en-US" sz="2100" dirty="0"/>
                    </a:p>
                  </a:txBody>
                  <a:tcPr marL="68580" marR="68580" marT="34290" marB="34290">
                    <a:solidFill>
                      <a:srgbClr val="F7D9A3">
                        <a:alpha val="20000"/>
                      </a:srgbClr>
                    </a:solidFill>
                  </a:tcPr>
                </a:tc>
                <a:tc>
                  <a:txBody>
                    <a:bodyPr/>
                    <a:lstStyle/>
                    <a:p>
                      <a:pPr algn="ctr"/>
                      <a:r>
                        <a:rPr lang="en-US" sz="2100" dirty="0"/>
                        <a:t>Spot Welding Tools</a:t>
                      </a:r>
                    </a:p>
                    <a:p>
                      <a:pPr algn="ctr"/>
                      <a:r>
                        <a:rPr lang="en-US" sz="2100" dirty="0"/>
                        <a:t>Arc Welding Tools</a:t>
                      </a:r>
                    </a:p>
                    <a:p>
                      <a:pPr algn="ctr"/>
                      <a:r>
                        <a:rPr lang="en-US" sz="2100" dirty="0"/>
                        <a:t>Spray</a:t>
                      </a:r>
                      <a:r>
                        <a:rPr lang="en-US" sz="2100" baseline="0" dirty="0"/>
                        <a:t> Painting Tools</a:t>
                      </a:r>
                    </a:p>
                    <a:p>
                      <a:pPr algn="ctr"/>
                      <a:r>
                        <a:rPr lang="en-US" sz="2100" baseline="0" dirty="0"/>
                        <a:t>Special Purpose Tools</a:t>
                      </a:r>
                    </a:p>
                    <a:p>
                      <a:pPr algn="ctr"/>
                      <a:r>
                        <a:rPr lang="en-US" sz="2100" baseline="0" dirty="0"/>
                        <a:t>Rotating Spindles</a:t>
                      </a:r>
                      <a:endParaRPr lang="en-US" sz="2100" dirty="0"/>
                    </a:p>
                  </a:txBody>
                  <a:tcPr marL="68580" marR="68580" marT="34290" marB="34290">
                    <a:solidFill>
                      <a:srgbClr val="F7D9A3">
                        <a:alpha val="20000"/>
                      </a:srgbClr>
                    </a:solidFill>
                  </a:tcPr>
                </a:tc>
                <a:extLst>
                  <a:ext uri="{0D108BD9-81ED-4DB2-BD59-A6C34878D82A}">
                    <a16:rowId xmlns:a16="http://schemas.microsoft.com/office/drawing/2014/main" val="2675091748"/>
                  </a:ext>
                </a:extLst>
              </a:tr>
            </a:tbl>
          </a:graphicData>
        </a:graphic>
      </p:graphicFrame>
    </p:spTree>
    <p:extLst>
      <p:ext uri="{BB962C8B-B14F-4D97-AF65-F5344CB8AC3E}">
        <p14:creationId xmlns:p14="http://schemas.microsoft.com/office/powerpoint/2010/main" val="19993360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856649" y="892805"/>
            <a:ext cx="8321040" cy="501557"/>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Technical Features / Selection Criteria</a:t>
            </a:r>
          </a:p>
        </p:txBody>
      </p:sp>
      <p:sp>
        <p:nvSpPr>
          <p:cNvPr id="2" name="Content Placeholder 1"/>
          <p:cNvSpPr>
            <a:spLocks noGrp="1"/>
          </p:cNvSpPr>
          <p:nvPr>
            <p:ph idx="1"/>
          </p:nvPr>
        </p:nvSpPr>
        <p:spPr>
          <a:xfrm>
            <a:off x="1689650" y="2237686"/>
            <a:ext cx="6775769" cy="3469942"/>
          </a:xfrm>
        </p:spPr>
        <p:txBody>
          <a:bodyPr>
            <a:normAutofit fontScale="85000" lnSpcReduction="20000"/>
          </a:bodyPr>
          <a:lstStyle/>
          <a:p>
            <a:r>
              <a:rPr lang="en-US" sz="3100" dirty="0">
                <a:solidFill>
                  <a:srgbClr val="C00000"/>
                </a:solidFill>
              </a:rPr>
              <a:t>Degrees of Freedom (DOF)</a:t>
            </a:r>
          </a:p>
          <a:p>
            <a:r>
              <a:rPr lang="en-US" sz="3100" dirty="0">
                <a:solidFill>
                  <a:srgbClr val="C00000"/>
                </a:solidFill>
              </a:rPr>
              <a:t>Work Volume</a:t>
            </a:r>
          </a:p>
          <a:p>
            <a:r>
              <a:rPr lang="en-US" sz="3100" dirty="0">
                <a:solidFill>
                  <a:srgbClr val="C00000"/>
                </a:solidFill>
              </a:rPr>
              <a:t>Accuracy</a:t>
            </a:r>
          </a:p>
          <a:p>
            <a:r>
              <a:rPr lang="en-US" sz="3100" dirty="0">
                <a:solidFill>
                  <a:srgbClr val="C00000"/>
                </a:solidFill>
              </a:rPr>
              <a:t>Repeatability</a:t>
            </a:r>
          </a:p>
          <a:p>
            <a:r>
              <a:rPr lang="en-US" sz="3100" dirty="0">
                <a:solidFill>
                  <a:srgbClr val="C00000"/>
                </a:solidFill>
              </a:rPr>
              <a:t>Speed</a:t>
            </a:r>
          </a:p>
          <a:p>
            <a:r>
              <a:rPr lang="en-US" sz="3100" dirty="0">
                <a:solidFill>
                  <a:srgbClr val="C00000"/>
                </a:solidFill>
              </a:rPr>
              <a:t>Payload Capacity</a:t>
            </a:r>
          </a:p>
          <a:p>
            <a:r>
              <a:rPr lang="en-US" sz="3100" dirty="0">
                <a:solidFill>
                  <a:srgbClr val="C00000"/>
                </a:solidFill>
              </a:rPr>
              <a:t>Control Resolution</a:t>
            </a:r>
          </a:p>
          <a:p>
            <a:pPr marL="0" indent="0">
              <a:buNone/>
            </a:pPr>
            <a:endParaRPr lang="en-US" sz="2100" dirty="0">
              <a:solidFill>
                <a:srgbClr val="FF0000"/>
              </a:solidFill>
            </a:endParaRPr>
          </a:p>
          <a:p>
            <a:pPr marL="0" indent="0" algn="r">
              <a:buNone/>
            </a:pPr>
            <a:r>
              <a:rPr lang="en-US" sz="1800" dirty="0">
                <a:solidFill>
                  <a:srgbClr val="002060"/>
                </a:solidFill>
              </a:rPr>
              <a:t>                                                                                                                  </a:t>
            </a:r>
            <a:endParaRPr lang="en-US" sz="1800" b="1" dirty="0">
              <a:solidFill>
                <a:srgbClr val="002060"/>
              </a:solidFill>
            </a:endParaRPr>
          </a:p>
        </p:txBody>
      </p:sp>
    </p:spTree>
    <p:extLst>
      <p:ext uri="{BB962C8B-B14F-4D97-AF65-F5344CB8AC3E}">
        <p14:creationId xmlns:p14="http://schemas.microsoft.com/office/powerpoint/2010/main" val="14166264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1256096" y="762864"/>
            <a:ext cx="7334451" cy="501557"/>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Applications of Industrial Robots</a:t>
            </a:r>
          </a:p>
        </p:txBody>
      </p:sp>
      <p:sp>
        <p:nvSpPr>
          <p:cNvPr id="2" name="Content Placeholder 1"/>
          <p:cNvSpPr>
            <a:spLocks noGrp="1"/>
          </p:cNvSpPr>
          <p:nvPr>
            <p:ph idx="1"/>
          </p:nvPr>
        </p:nvSpPr>
        <p:spPr>
          <a:xfrm>
            <a:off x="1702871" y="2095684"/>
            <a:ext cx="5502777" cy="3236712"/>
          </a:xfrm>
        </p:spPr>
        <p:txBody>
          <a:bodyPr>
            <a:normAutofit/>
          </a:bodyPr>
          <a:lstStyle/>
          <a:p>
            <a:r>
              <a:rPr lang="en-US" sz="2475" dirty="0">
                <a:solidFill>
                  <a:srgbClr val="C00000"/>
                </a:solidFill>
              </a:rPr>
              <a:t>Welding</a:t>
            </a:r>
          </a:p>
          <a:p>
            <a:r>
              <a:rPr lang="en-US" sz="2475" dirty="0">
                <a:solidFill>
                  <a:srgbClr val="C00000"/>
                </a:solidFill>
              </a:rPr>
              <a:t>Material Handling</a:t>
            </a:r>
          </a:p>
          <a:p>
            <a:r>
              <a:rPr lang="en-US" sz="2475" dirty="0">
                <a:solidFill>
                  <a:srgbClr val="C00000"/>
                </a:solidFill>
              </a:rPr>
              <a:t>Machine Loading</a:t>
            </a:r>
          </a:p>
          <a:p>
            <a:r>
              <a:rPr lang="en-US" sz="2475" dirty="0">
                <a:solidFill>
                  <a:srgbClr val="C00000"/>
                </a:solidFill>
              </a:rPr>
              <a:t>Spray Painting</a:t>
            </a:r>
          </a:p>
          <a:p>
            <a:r>
              <a:rPr lang="en-US" sz="2475" dirty="0">
                <a:solidFill>
                  <a:srgbClr val="C00000"/>
                </a:solidFill>
              </a:rPr>
              <a:t>Fabrication</a:t>
            </a:r>
          </a:p>
          <a:p>
            <a:r>
              <a:rPr lang="en-US" sz="2475" dirty="0">
                <a:solidFill>
                  <a:srgbClr val="C00000"/>
                </a:solidFill>
              </a:rPr>
              <a:t>Assembly</a:t>
            </a:r>
          </a:p>
          <a:p>
            <a:r>
              <a:rPr lang="en-US" sz="2475" dirty="0">
                <a:solidFill>
                  <a:srgbClr val="C00000"/>
                </a:solidFill>
              </a:rPr>
              <a:t>Special Purposes</a:t>
            </a:r>
          </a:p>
          <a:p>
            <a:endParaRPr lang="en-US" sz="2475" dirty="0">
              <a:solidFill>
                <a:srgbClr val="C00000"/>
              </a:solidFill>
            </a:endParaRPr>
          </a:p>
          <a:p>
            <a:endParaRPr lang="en-US" sz="2475" dirty="0">
              <a:solidFill>
                <a:srgbClr val="C00000"/>
              </a:solidFill>
            </a:endParaRPr>
          </a:p>
        </p:txBody>
      </p:sp>
    </p:spTree>
    <p:extLst>
      <p:ext uri="{BB962C8B-B14F-4D97-AF65-F5344CB8AC3E}">
        <p14:creationId xmlns:p14="http://schemas.microsoft.com/office/powerpoint/2010/main" val="651854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3330341" y="815803"/>
            <a:ext cx="3999297" cy="501557"/>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 Welding</a:t>
            </a:r>
          </a:p>
        </p:txBody>
      </p:sp>
      <p:sp>
        <p:nvSpPr>
          <p:cNvPr id="2" name="Content Placeholder 1"/>
          <p:cNvSpPr>
            <a:spLocks noGrp="1"/>
          </p:cNvSpPr>
          <p:nvPr>
            <p:ph idx="1"/>
          </p:nvPr>
        </p:nvSpPr>
        <p:spPr>
          <a:xfrm>
            <a:off x="459930" y="1769035"/>
            <a:ext cx="7417057" cy="4315012"/>
          </a:xfrm>
        </p:spPr>
        <p:txBody>
          <a:bodyPr>
            <a:normAutofit fontScale="77500" lnSpcReduction="20000"/>
          </a:bodyPr>
          <a:lstStyle/>
          <a:p>
            <a:r>
              <a:rPr lang="en-US" sz="3375" dirty="0">
                <a:solidFill>
                  <a:srgbClr val="002060"/>
                </a:solidFill>
              </a:rPr>
              <a:t>Robotic welding is the use of programmable tools, which completely automate a welding process by both performing the weld and handling the part</a:t>
            </a:r>
          </a:p>
          <a:p>
            <a:pPr marL="0" indent="0">
              <a:buNone/>
            </a:pPr>
            <a:endParaRPr lang="en-US" sz="3375" dirty="0">
              <a:solidFill>
                <a:srgbClr val="002060"/>
              </a:solidFill>
            </a:endParaRPr>
          </a:p>
          <a:p>
            <a:pPr lvl="2"/>
            <a:r>
              <a:rPr lang="en-US" sz="3375" dirty="0">
                <a:solidFill>
                  <a:srgbClr val="C00000"/>
                </a:solidFill>
              </a:rPr>
              <a:t>Arc welding</a:t>
            </a:r>
            <a:endParaRPr lang="en-US" sz="3375" dirty="0">
              <a:solidFill>
                <a:srgbClr val="002060"/>
              </a:solidFill>
            </a:endParaRPr>
          </a:p>
          <a:p>
            <a:pPr lvl="2"/>
            <a:r>
              <a:rPr lang="en-US" sz="3375" dirty="0">
                <a:solidFill>
                  <a:srgbClr val="C00000"/>
                </a:solidFill>
              </a:rPr>
              <a:t>Spot welding</a:t>
            </a:r>
          </a:p>
          <a:p>
            <a:pPr lvl="2"/>
            <a:r>
              <a:rPr lang="en-US" sz="3375" dirty="0">
                <a:solidFill>
                  <a:srgbClr val="C00000"/>
                </a:solidFill>
              </a:rPr>
              <a:t>Resistance Welding</a:t>
            </a:r>
          </a:p>
          <a:p>
            <a:pPr lvl="2"/>
            <a:r>
              <a:rPr lang="en-US" sz="3375" dirty="0">
                <a:solidFill>
                  <a:srgbClr val="C00000"/>
                </a:solidFill>
              </a:rPr>
              <a:t>Laser</a:t>
            </a:r>
          </a:p>
          <a:p>
            <a:pPr lvl="2"/>
            <a:r>
              <a:rPr lang="en-US" sz="3375" dirty="0">
                <a:solidFill>
                  <a:srgbClr val="C00000"/>
                </a:solidFill>
              </a:rPr>
              <a:t>Plasma</a:t>
            </a:r>
          </a:p>
          <a:p>
            <a:pPr lvl="2"/>
            <a:endParaRPr lang="en-US" sz="3375" dirty="0">
              <a:solidFill>
                <a:srgbClr val="C00000"/>
              </a:solidFill>
            </a:endParaRPr>
          </a:p>
          <a:p>
            <a:endParaRPr lang="en-US" sz="2400" dirty="0">
              <a:solidFill>
                <a:srgbClr val="FF0000"/>
              </a:solidFill>
            </a:endParaRPr>
          </a:p>
          <a:p>
            <a:pPr marL="0" indent="0" algn="r">
              <a:buNone/>
            </a:pPr>
            <a:r>
              <a:rPr lang="en-US" sz="1800" dirty="0">
                <a:solidFill>
                  <a:srgbClr val="002060"/>
                </a:solidFill>
              </a:rPr>
              <a:t>                                                                                                                  </a:t>
            </a:r>
            <a:endParaRPr lang="en-US" sz="1800" b="1" dirty="0">
              <a:solidFill>
                <a:srgbClr val="002060"/>
              </a:solidFill>
            </a:endParaRP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37379" y="3346824"/>
            <a:ext cx="4306621" cy="231886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0410153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1552074" y="1169817"/>
            <a:ext cx="6309360" cy="501557"/>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 Benefits of Robotic Welding</a:t>
            </a:r>
          </a:p>
        </p:txBody>
      </p:sp>
      <p:sp>
        <p:nvSpPr>
          <p:cNvPr id="2" name="Content Placeholder 1"/>
          <p:cNvSpPr>
            <a:spLocks noGrp="1"/>
          </p:cNvSpPr>
          <p:nvPr>
            <p:ph idx="1"/>
          </p:nvPr>
        </p:nvSpPr>
        <p:spPr>
          <a:xfrm>
            <a:off x="1369193" y="2893640"/>
            <a:ext cx="7454350" cy="2543764"/>
          </a:xfrm>
        </p:spPr>
        <p:txBody>
          <a:bodyPr>
            <a:normAutofit fontScale="77500" lnSpcReduction="20000"/>
          </a:bodyPr>
          <a:lstStyle/>
          <a:p>
            <a:r>
              <a:rPr lang="en-US" sz="3375" dirty="0">
                <a:solidFill>
                  <a:srgbClr val="002060"/>
                </a:solidFill>
              </a:rPr>
              <a:t>To achieve quality and product uniformity </a:t>
            </a:r>
          </a:p>
          <a:p>
            <a:r>
              <a:rPr lang="en-US" sz="3375" dirty="0">
                <a:solidFill>
                  <a:srgbClr val="002060"/>
                </a:solidFill>
              </a:rPr>
              <a:t>To handle heavy loads involved in the process</a:t>
            </a:r>
          </a:p>
          <a:p>
            <a:r>
              <a:rPr lang="en-US" sz="3375" dirty="0">
                <a:solidFill>
                  <a:srgbClr val="002060"/>
                </a:solidFill>
              </a:rPr>
              <a:t>Robot is free from safety hazards</a:t>
            </a:r>
          </a:p>
          <a:p>
            <a:r>
              <a:rPr lang="en-US" sz="3375" dirty="0">
                <a:solidFill>
                  <a:srgbClr val="002060"/>
                </a:solidFill>
              </a:rPr>
              <a:t>A robot can be programmed for weave patterns</a:t>
            </a:r>
          </a:p>
          <a:p>
            <a:endParaRPr lang="en-US" sz="2400" dirty="0">
              <a:solidFill>
                <a:srgbClr val="FF0000"/>
              </a:solidFill>
            </a:endParaRPr>
          </a:p>
          <a:p>
            <a:pPr marL="0" indent="0" algn="r">
              <a:buNone/>
            </a:pPr>
            <a:r>
              <a:rPr lang="en-US" sz="1800" dirty="0">
                <a:solidFill>
                  <a:srgbClr val="002060"/>
                </a:solidFill>
              </a:rPr>
              <a:t>                                                                                                                  </a:t>
            </a:r>
            <a:endParaRPr lang="en-US" sz="1800" b="1" dirty="0">
              <a:solidFill>
                <a:srgbClr val="002060"/>
              </a:solidFill>
            </a:endParaRPr>
          </a:p>
        </p:txBody>
      </p:sp>
    </p:spTree>
    <p:extLst>
      <p:ext uri="{BB962C8B-B14F-4D97-AF65-F5344CB8AC3E}">
        <p14:creationId xmlns:p14="http://schemas.microsoft.com/office/powerpoint/2010/main" val="42357331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2646947" y="722495"/>
            <a:ext cx="5062888" cy="501557"/>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Material Handling</a:t>
            </a:r>
          </a:p>
        </p:txBody>
      </p:sp>
      <p:sp>
        <p:nvSpPr>
          <p:cNvPr id="2" name="Content Placeholder 1"/>
          <p:cNvSpPr>
            <a:spLocks noGrp="1"/>
          </p:cNvSpPr>
          <p:nvPr>
            <p:ph idx="1"/>
          </p:nvPr>
        </p:nvSpPr>
        <p:spPr>
          <a:xfrm>
            <a:off x="822961" y="1982804"/>
            <a:ext cx="4437246" cy="3470330"/>
          </a:xfrm>
        </p:spPr>
        <p:txBody>
          <a:bodyPr>
            <a:normAutofit fontScale="62500" lnSpcReduction="20000"/>
          </a:bodyPr>
          <a:lstStyle/>
          <a:p>
            <a:r>
              <a:rPr lang="en-US" sz="3825" dirty="0">
                <a:solidFill>
                  <a:srgbClr val="002060"/>
                </a:solidFill>
              </a:rPr>
              <a:t>Material handling robots are used to move, feed or disengage parts or tools to or from a specific location, or to transfer parts from one machine to another.</a:t>
            </a:r>
          </a:p>
          <a:p>
            <a:r>
              <a:rPr lang="en-US" sz="3825" dirty="0">
                <a:solidFill>
                  <a:srgbClr val="002060"/>
                </a:solidFill>
              </a:rPr>
              <a:t>It speeds up productivity</a:t>
            </a:r>
          </a:p>
          <a:p>
            <a:r>
              <a:rPr lang="en-US" sz="3825" dirty="0">
                <a:solidFill>
                  <a:srgbClr val="002060"/>
                </a:solidFill>
              </a:rPr>
              <a:t>Maximize the space</a:t>
            </a:r>
          </a:p>
          <a:p>
            <a:r>
              <a:rPr lang="en-US" sz="3825" dirty="0">
                <a:solidFill>
                  <a:srgbClr val="002060"/>
                </a:solidFill>
              </a:rPr>
              <a:t>Reduce accidents</a:t>
            </a:r>
          </a:p>
          <a:p>
            <a:r>
              <a:rPr lang="en-US" sz="3825" dirty="0">
                <a:solidFill>
                  <a:srgbClr val="002060"/>
                </a:solidFill>
              </a:rPr>
              <a:t>Improve efficiency</a:t>
            </a:r>
            <a:r>
              <a:rPr lang="en-US" sz="1800" dirty="0">
                <a:solidFill>
                  <a:srgbClr val="002060"/>
                </a:solidFill>
              </a:rPr>
              <a:t>                                                                                                                  </a:t>
            </a:r>
            <a:endParaRPr lang="en-US" sz="1800" b="1" dirty="0">
              <a:solidFill>
                <a:srgbClr val="002060"/>
              </a:solidFill>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26666" y="3245555"/>
            <a:ext cx="3507734" cy="244403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5072162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2565133" y="785278"/>
            <a:ext cx="5909912" cy="501557"/>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 Machine Loading</a:t>
            </a:r>
          </a:p>
        </p:txBody>
      </p:sp>
      <p:sp>
        <p:nvSpPr>
          <p:cNvPr id="2" name="Content Placeholder 1"/>
          <p:cNvSpPr>
            <a:spLocks noGrp="1"/>
          </p:cNvSpPr>
          <p:nvPr>
            <p:ph idx="1"/>
          </p:nvPr>
        </p:nvSpPr>
        <p:spPr>
          <a:xfrm>
            <a:off x="822959" y="1512048"/>
            <a:ext cx="4719886" cy="4608534"/>
          </a:xfrm>
        </p:spPr>
        <p:txBody>
          <a:bodyPr>
            <a:normAutofit fontScale="70000" lnSpcReduction="20000"/>
          </a:bodyPr>
          <a:lstStyle/>
          <a:p>
            <a:pPr marL="0" indent="0">
              <a:buNone/>
            </a:pPr>
            <a:endParaRPr lang="en-US" sz="3825" dirty="0">
              <a:solidFill>
                <a:srgbClr val="002060"/>
              </a:solidFill>
            </a:endParaRPr>
          </a:p>
          <a:p>
            <a:r>
              <a:rPr lang="en-US" sz="3825" dirty="0">
                <a:solidFill>
                  <a:srgbClr val="002060"/>
                </a:solidFill>
              </a:rPr>
              <a:t>Loading &amp; Unloading of goods</a:t>
            </a:r>
          </a:p>
          <a:p>
            <a:r>
              <a:rPr lang="en-US" sz="3825" dirty="0">
                <a:solidFill>
                  <a:srgbClr val="002060"/>
                </a:solidFill>
              </a:rPr>
              <a:t>Advantages of robots in machine loading</a:t>
            </a:r>
          </a:p>
          <a:p>
            <a:pPr marL="0" indent="0">
              <a:buNone/>
            </a:pPr>
            <a:endParaRPr lang="en-US" sz="3825" dirty="0">
              <a:solidFill>
                <a:srgbClr val="002060"/>
              </a:solidFill>
            </a:endParaRPr>
          </a:p>
          <a:p>
            <a:pPr lvl="2"/>
            <a:r>
              <a:rPr lang="en-US" sz="3375" dirty="0">
                <a:solidFill>
                  <a:srgbClr val="C00000"/>
                </a:solidFill>
              </a:rPr>
              <a:t>Safety and relief from handling heavy equipment</a:t>
            </a:r>
          </a:p>
          <a:p>
            <a:pPr lvl="2"/>
            <a:r>
              <a:rPr lang="en-US" sz="3375" dirty="0">
                <a:solidFill>
                  <a:srgbClr val="C00000"/>
                </a:solidFill>
              </a:rPr>
              <a:t>To eliminate the risk of amputations</a:t>
            </a:r>
          </a:p>
          <a:p>
            <a:pPr lvl="2"/>
            <a:r>
              <a:rPr lang="en-US" sz="3375" dirty="0">
                <a:solidFill>
                  <a:srgbClr val="C00000"/>
                </a:solidFill>
              </a:rPr>
              <a:t>To eliminate production slowdowns</a:t>
            </a:r>
          </a:p>
          <a:p>
            <a:pPr lvl="2"/>
            <a:r>
              <a:rPr lang="en-US" sz="3375" dirty="0">
                <a:solidFill>
                  <a:srgbClr val="C00000"/>
                </a:solidFill>
              </a:rPr>
              <a:t>To achieve high operating speed</a:t>
            </a:r>
          </a:p>
          <a:p>
            <a:pPr marL="0" indent="0" algn="r">
              <a:buNone/>
            </a:pPr>
            <a:r>
              <a:rPr lang="en-US" sz="1800" dirty="0">
                <a:solidFill>
                  <a:srgbClr val="002060"/>
                </a:solidFill>
              </a:rPr>
              <a:t>                                                                                                                  </a:t>
            </a:r>
            <a:endParaRPr lang="en-US" sz="1800" b="1" dirty="0">
              <a:solidFill>
                <a:srgbClr val="002060"/>
              </a:solidFill>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42845" y="3516489"/>
            <a:ext cx="3601156" cy="260409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8373887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2709998" y="713043"/>
            <a:ext cx="4673065" cy="501557"/>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 Spray Painting</a:t>
            </a:r>
          </a:p>
        </p:txBody>
      </p:sp>
      <p:sp>
        <p:nvSpPr>
          <p:cNvPr id="2" name="Content Placeholder 1"/>
          <p:cNvSpPr>
            <a:spLocks noGrp="1"/>
          </p:cNvSpPr>
          <p:nvPr>
            <p:ph idx="1"/>
          </p:nvPr>
        </p:nvSpPr>
        <p:spPr>
          <a:xfrm>
            <a:off x="822961" y="1902179"/>
            <a:ext cx="4673065" cy="4021804"/>
          </a:xfrm>
        </p:spPr>
        <p:txBody>
          <a:bodyPr>
            <a:normAutofit fontScale="32500" lnSpcReduction="20000"/>
          </a:bodyPr>
          <a:lstStyle/>
          <a:p>
            <a:r>
              <a:rPr lang="en-US" sz="7400" dirty="0">
                <a:solidFill>
                  <a:srgbClr val="002060"/>
                </a:solidFill>
              </a:rPr>
              <a:t>Environment in spray painting booths is very difficult to maintain according to safety and health standards</a:t>
            </a:r>
          </a:p>
          <a:p>
            <a:r>
              <a:rPr lang="en-US" sz="7400" dirty="0">
                <a:solidFill>
                  <a:srgbClr val="002060"/>
                </a:solidFill>
              </a:rPr>
              <a:t>A level of consistency is difficult to achieve when human workers are employed</a:t>
            </a:r>
          </a:p>
          <a:p>
            <a:r>
              <a:rPr lang="en-US" sz="7400" dirty="0">
                <a:solidFill>
                  <a:srgbClr val="002060"/>
                </a:solidFill>
              </a:rPr>
              <a:t>Line tracking capability for continuous feed conveyors</a:t>
            </a:r>
          </a:p>
          <a:p>
            <a:r>
              <a:rPr lang="en-US" sz="7400" dirty="0">
                <a:solidFill>
                  <a:srgbClr val="002060"/>
                </a:solidFill>
              </a:rPr>
              <a:t>A robot can be taught by a skilled spray painter</a:t>
            </a:r>
          </a:p>
          <a:p>
            <a:endParaRPr lang="en-US" sz="2400" dirty="0">
              <a:solidFill>
                <a:srgbClr val="FF0000"/>
              </a:solidFill>
            </a:endParaRPr>
          </a:p>
          <a:p>
            <a:pPr marL="0" indent="0" algn="r">
              <a:buNone/>
            </a:pPr>
            <a:r>
              <a:rPr lang="en-US" sz="1800" dirty="0">
                <a:solidFill>
                  <a:srgbClr val="002060"/>
                </a:solidFill>
              </a:rPr>
              <a:t>                                                                                                                  </a:t>
            </a:r>
            <a:endParaRPr lang="en-US" sz="1800" b="1" dirty="0">
              <a:solidFill>
                <a:srgbClr val="002060"/>
              </a:solidFill>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22127" y="3508408"/>
            <a:ext cx="3521873" cy="263654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3147768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712270" y="2021160"/>
            <a:ext cx="3262964" cy="501557"/>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 Fabrication</a:t>
            </a:r>
          </a:p>
        </p:txBody>
      </p:sp>
      <p:sp>
        <p:nvSpPr>
          <p:cNvPr id="2" name="Content Placeholder 1"/>
          <p:cNvSpPr>
            <a:spLocks noGrp="1"/>
          </p:cNvSpPr>
          <p:nvPr>
            <p:ph idx="1"/>
          </p:nvPr>
        </p:nvSpPr>
        <p:spPr>
          <a:xfrm>
            <a:off x="818149" y="3322578"/>
            <a:ext cx="7047411" cy="3093981"/>
          </a:xfrm>
        </p:spPr>
        <p:txBody>
          <a:bodyPr>
            <a:normAutofit fontScale="55000" lnSpcReduction="20000"/>
          </a:bodyPr>
          <a:lstStyle/>
          <a:p>
            <a:r>
              <a:rPr lang="en-US" sz="4500" dirty="0">
                <a:solidFill>
                  <a:srgbClr val="002060"/>
                </a:solidFill>
              </a:rPr>
              <a:t>Welding</a:t>
            </a:r>
          </a:p>
          <a:p>
            <a:r>
              <a:rPr lang="en-US" sz="4500" dirty="0">
                <a:solidFill>
                  <a:srgbClr val="002060"/>
                </a:solidFill>
              </a:rPr>
              <a:t>Drilling</a:t>
            </a:r>
          </a:p>
          <a:p>
            <a:pPr lvl="2"/>
            <a:r>
              <a:rPr lang="en-US" sz="4050" dirty="0">
                <a:solidFill>
                  <a:srgbClr val="C00000"/>
                </a:solidFill>
              </a:rPr>
              <a:t>For small work pieces (PCB Drilling, fixture parts)</a:t>
            </a:r>
          </a:p>
          <a:p>
            <a:pPr lvl="2"/>
            <a:r>
              <a:rPr lang="en-US" sz="4050" dirty="0">
                <a:solidFill>
                  <a:srgbClr val="C00000"/>
                </a:solidFill>
              </a:rPr>
              <a:t>For large work pieces (aircraft parts)</a:t>
            </a:r>
          </a:p>
          <a:p>
            <a:pPr lvl="5"/>
            <a:r>
              <a:rPr lang="en-US" sz="4050" dirty="0">
                <a:solidFill>
                  <a:srgbClr val="C00000"/>
                </a:solidFill>
              </a:rPr>
              <a:t>Drill must be oriented perpendicular to the surface</a:t>
            </a:r>
          </a:p>
          <a:p>
            <a:pPr lvl="5"/>
            <a:r>
              <a:rPr lang="en-US" sz="4050" dirty="0">
                <a:solidFill>
                  <a:srgbClr val="C00000"/>
                </a:solidFill>
              </a:rPr>
              <a:t>A human achieves this by visual determination (source of error)</a:t>
            </a:r>
          </a:p>
          <a:p>
            <a:endParaRPr lang="en-US" sz="2400" dirty="0">
              <a:solidFill>
                <a:srgbClr val="FF0000"/>
              </a:solidFill>
            </a:endParaRPr>
          </a:p>
          <a:p>
            <a:pPr marL="0" indent="0" algn="r">
              <a:buNone/>
            </a:pPr>
            <a:r>
              <a:rPr lang="en-US" sz="1800" dirty="0">
                <a:solidFill>
                  <a:srgbClr val="002060"/>
                </a:solidFill>
              </a:rPr>
              <a:t>                                                                                                                  </a:t>
            </a:r>
            <a:endParaRPr lang="en-US" sz="1800" b="1" dirty="0">
              <a:solidFill>
                <a:srgbClr val="002060"/>
              </a:solidFill>
            </a:endParaRP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76800" y="328568"/>
            <a:ext cx="3928534" cy="259407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8035210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3374309" y="741000"/>
            <a:ext cx="4442059" cy="501557"/>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 Assembly </a:t>
            </a:r>
          </a:p>
        </p:txBody>
      </p:sp>
      <p:sp>
        <p:nvSpPr>
          <p:cNvPr id="2" name="Content Placeholder 1"/>
          <p:cNvSpPr>
            <a:spLocks noGrp="1"/>
          </p:cNvSpPr>
          <p:nvPr>
            <p:ph idx="1"/>
          </p:nvPr>
        </p:nvSpPr>
        <p:spPr>
          <a:xfrm>
            <a:off x="822960" y="2019665"/>
            <a:ext cx="5553957" cy="3761015"/>
          </a:xfrm>
        </p:spPr>
        <p:txBody>
          <a:bodyPr>
            <a:normAutofit fontScale="55000" lnSpcReduction="20000"/>
          </a:bodyPr>
          <a:lstStyle/>
          <a:p>
            <a:r>
              <a:rPr lang="en-US" sz="4500" dirty="0">
                <a:solidFill>
                  <a:srgbClr val="002060"/>
                </a:solidFill>
              </a:rPr>
              <a:t>Assembly requires precision, repeatability, variety of motions, sophisticated gripper devices, and sometimes compound gripper mechanisms.</a:t>
            </a:r>
          </a:p>
          <a:p>
            <a:r>
              <a:rPr lang="en-US" sz="4500" dirty="0">
                <a:solidFill>
                  <a:srgbClr val="002060"/>
                </a:solidFill>
              </a:rPr>
              <a:t>Why we need an assembly robot:</a:t>
            </a:r>
          </a:p>
          <a:p>
            <a:pPr lvl="3"/>
            <a:r>
              <a:rPr lang="en-US" sz="4050" dirty="0">
                <a:solidFill>
                  <a:srgbClr val="C00000"/>
                </a:solidFill>
              </a:rPr>
              <a:t>It save labor costs</a:t>
            </a:r>
          </a:p>
          <a:p>
            <a:pPr lvl="3"/>
            <a:r>
              <a:rPr lang="en-US" sz="4050" dirty="0">
                <a:solidFill>
                  <a:srgbClr val="C00000"/>
                </a:solidFill>
              </a:rPr>
              <a:t>It is fast and efficient</a:t>
            </a:r>
          </a:p>
          <a:p>
            <a:pPr lvl="3"/>
            <a:r>
              <a:rPr lang="en-US" sz="4050" dirty="0">
                <a:solidFill>
                  <a:srgbClr val="C00000"/>
                </a:solidFill>
              </a:rPr>
              <a:t>High accuracy</a:t>
            </a:r>
          </a:p>
          <a:p>
            <a:pPr lvl="3"/>
            <a:r>
              <a:rPr lang="en-US" sz="4050" dirty="0">
                <a:solidFill>
                  <a:srgbClr val="C00000"/>
                </a:solidFill>
              </a:rPr>
              <a:t>Robot eliminate omissions or substitutions</a:t>
            </a:r>
            <a:endParaRPr lang="en-US" sz="4500" dirty="0">
              <a:solidFill>
                <a:srgbClr val="C00000"/>
              </a:solidFill>
            </a:endParaRPr>
          </a:p>
          <a:p>
            <a:pPr marL="0" indent="0" algn="r">
              <a:buNone/>
            </a:pPr>
            <a:r>
              <a:rPr lang="en-US" sz="1800" dirty="0">
                <a:solidFill>
                  <a:srgbClr val="002060"/>
                </a:solidFill>
              </a:rPr>
              <a:t>                                                                                                                  </a:t>
            </a:r>
            <a:endParaRPr lang="en-US" sz="1800" b="1" dirty="0">
              <a:solidFill>
                <a:srgbClr val="002060"/>
              </a:solidFill>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0357" y="3239910"/>
            <a:ext cx="3053644" cy="254076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8476195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2083869" y="857250"/>
            <a:ext cx="6035040" cy="501557"/>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 Special Purpose Robots</a:t>
            </a:r>
          </a:p>
        </p:txBody>
      </p:sp>
      <p:sp>
        <p:nvSpPr>
          <p:cNvPr id="2" name="Content Placeholder 1"/>
          <p:cNvSpPr>
            <a:spLocks noGrp="1"/>
          </p:cNvSpPr>
          <p:nvPr>
            <p:ph idx="1"/>
          </p:nvPr>
        </p:nvSpPr>
        <p:spPr>
          <a:xfrm>
            <a:off x="875899" y="2044864"/>
            <a:ext cx="6087979" cy="2108133"/>
          </a:xfrm>
        </p:spPr>
        <p:txBody>
          <a:bodyPr>
            <a:normAutofit fontScale="55000" lnSpcReduction="20000"/>
          </a:bodyPr>
          <a:lstStyle/>
          <a:p>
            <a:r>
              <a:rPr lang="en-US" sz="4500" dirty="0">
                <a:solidFill>
                  <a:srgbClr val="002060"/>
                </a:solidFill>
              </a:rPr>
              <a:t>Robots in Construction</a:t>
            </a:r>
          </a:p>
          <a:p>
            <a:r>
              <a:rPr lang="en-US" sz="4500" dirty="0">
                <a:solidFill>
                  <a:srgbClr val="002060"/>
                </a:solidFill>
              </a:rPr>
              <a:t>Robots for Hazardous environments</a:t>
            </a:r>
          </a:p>
          <a:p>
            <a:r>
              <a:rPr lang="en-US" sz="4500" dirty="0">
                <a:solidFill>
                  <a:srgbClr val="002060"/>
                </a:solidFill>
              </a:rPr>
              <a:t>Research &amp; Development robots</a:t>
            </a:r>
          </a:p>
          <a:p>
            <a:r>
              <a:rPr lang="en-US" sz="4500" dirty="0">
                <a:solidFill>
                  <a:srgbClr val="002060"/>
                </a:solidFill>
              </a:rPr>
              <a:t>Space robots</a:t>
            </a:r>
          </a:p>
          <a:p>
            <a:endParaRPr lang="en-US" sz="2400" dirty="0">
              <a:solidFill>
                <a:srgbClr val="FF0000"/>
              </a:solidFill>
            </a:endParaRPr>
          </a:p>
          <a:p>
            <a:pPr marL="0" indent="0" algn="r">
              <a:buNone/>
            </a:pPr>
            <a:r>
              <a:rPr lang="en-US" sz="1800" dirty="0">
                <a:solidFill>
                  <a:srgbClr val="002060"/>
                </a:solidFill>
              </a:rPr>
              <a:t>                                                                                                                  </a:t>
            </a:r>
            <a:endParaRPr lang="en-US" sz="1800" b="1" dirty="0">
              <a:solidFill>
                <a:srgbClr val="002060"/>
              </a:solidFill>
            </a:endParaRP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485145" y="3551768"/>
            <a:ext cx="3885566" cy="257457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70471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1241659" y="796553"/>
            <a:ext cx="7132320" cy="501557"/>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Advantages of Industrial Robots</a:t>
            </a:r>
          </a:p>
        </p:txBody>
      </p:sp>
      <p:sp>
        <p:nvSpPr>
          <p:cNvPr id="2" name="Content Placeholder 1"/>
          <p:cNvSpPr>
            <a:spLocks noGrp="1"/>
          </p:cNvSpPr>
          <p:nvPr>
            <p:ph idx="1"/>
          </p:nvPr>
        </p:nvSpPr>
        <p:spPr>
          <a:xfrm>
            <a:off x="1241659" y="1997915"/>
            <a:ext cx="7454350" cy="3884493"/>
          </a:xfrm>
        </p:spPr>
        <p:txBody>
          <a:bodyPr>
            <a:normAutofit fontScale="55000" lnSpcReduction="20000"/>
          </a:bodyPr>
          <a:lstStyle/>
          <a:p>
            <a:r>
              <a:rPr lang="en-US" sz="5250" dirty="0">
                <a:solidFill>
                  <a:srgbClr val="002060"/>
                </a:solidFill>
              </a:rPr>
              <a:t>Improved quality &amp; productivity</a:t>
            </a:r>
          </a:p>
          <a:p>
            <a:r>
              <a:rPr lang="en-US" sz="5250" dirty="0">
                <a:solidFill>
                  <a:srgbClr val="002060"/>
                </a:solidFill>
              </a:rPr>
              <a:t>High accuracy / repeatability / precision</a:t>
            </a:r>
          </a:p>
          <a:p>
            <a:r>
              <a:rPr lang="en-US" sz="5250" dirty="0">
                <a:solidFill>
                  <a:srgbClr val="002060"/>
                </a:solidFill>
              </a:rPr>
              <a:t>Improved speed &amp; safety</a:t>
            </a:r>
          </a:p>
          <a:p>
            <a:r>
              <a:rPr lang="en-US" sz="5250" dirty="0">
                <a:solidFill>
                  <a:srgbClr val="002060"/>
                </a:solidFill>
              </a:rPr>
              <a:t>Reduced production cost</a:t>
            </a:r>
          </a:p>
          <a:p>
            <a:r>
              <a:rPr lang="en-US" sz="5250" dirty="0">
                <a:solidFill>
                  <a:srgbClr val="002060"/>
                </a:solidFill>
              </a:rPr>
              <a:t>Reliable &amp; Flexible</a:t>
            </a:r>
          </a:p>
          <a:p>
            <a:r>
              <a:rPr lang="en-US" sz="5250" dirty="0">
                <a:solidFill>
                  <a:srgbClr val="002060"/>
                </a:solidFill>
              </a:rPr>
              <a:t>Repetitive tasks can be handled efficiently</a:t>
            </a:r>
          </a:p>
          <a:p>
            <a:r>
              <a:rPr lang="en-US" sz="5250" dirty="0">
                <a:solidFill>
                  <a:srgbClr val="002060"/>
                </a:solidFill>
              </a:rPr>
              <a:t>Can be used in hazardous / dangerous environment</a:t>
            </a:r>
          </a:p>
          <a:p>
            <a:pPr marL="0" indent="0">
              <a:buNone/>
            </a:pPr>
            <a:endParaRPr lang="en-US" sz="5250" dirty="0">
              <a:solidFill>
                <a:srgbClr val="002060"/>
              </a:solidFill>
            </a:endParaRPr>
          </a:p>
          <a:p>
            <a:pPr marL="0" indent="0">
              <a:buNone/>
            </a:pPr>
            <a:endParaRPr lang="en-US" sz="5250" dirty="0">
              <a:solidFill>
                <a:srgbClr val="002060"/>
              </a:solidFill>
            </a:endParaRPr>
          </a:p>
        </p:txBody>
      </p:sp>
    </p:spTree>
    <p:extLst>
      <p:ext uri="{BB962C8B-B14F-4D97-AF65-F5344CB8AC3E}">
        <p14:creationId xmlns:p14="http://schemas.microsoft.com/office/powerpoint/2010/main" val="2552853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title="Industrial Robots have Transformed the Manufacturing Industry - A Galco TV Tech Tip">
            <a:hlinkClick r:id="" action="ppaction://media"/>
            <a:extLst>
              <a:ext uri="{FF2B5EF4-FFF2-40B4-BE49-F238E27FC236}">
                <a16:creationId xmlns:a16="http://schemas.microsoft.com/office/drawing/2014/main" id="{FAA4E552-E51A-4E97-84F4-743FB2EE7AE8}"/>
              </a:ext>
            </a:extLst>
          </p:cNvPr>
          <p:cNvPicPr>
            <a:picLocks noGrp="1" noRot="1" noChangeAspect="1"/>
          </p:cNvPicPr>
          <p:nvPr>
            <p:ph idx="1"/>
            <a:videoFile r:link="rId1"/>
          </p:nvPr>
        </p:nvPicPr>
        <p:blipFill>
          <a:blip r:embed="rId4"/>
          <a:stretch>
            <a:fillRect/>
          </a:stretch>
        </p:blipFill>
        <p:spPr>
          <a:xfrm>
            <a:off x="811347" y="904969"/>
            <a:ext cx="7521305" cy="4249737"/>
          </a:xfrm>
          <a:prstGeom prst="rect">
            <a:avLst/>
          </a:prstGeom>
        </p:spPr>
      </p:pic>
    </p:spTree>
    <p:extLst>
      <p:ext uri="{BB962C8B-B14F-4D97-AF65-F5344CB8AC3E}">
        <p14:creationId xmlns:p14="http://schemas.microsoft.com/office/powerpoint/2010/main" val="4076957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365BF64-4B30-4125-9A30-A1B08C80ED7D}"/>
              </a:ext>
            </a:extLst>
          </p:cNvPr>
          <p:cNvSpPr>
            <a:spLocks noGrp="1"/>
          </p:cNvSpPr>
          <p:nvPr>
            <p:ph type="title"/>
          </p:nvPr>
        </p:nvSpPr>
        <p:spPr>
          <a:xfrm>
            <a:off x="822960" y="1426465"/>
            <a:ext cx="7543800" cy="2260012"/>
          </a:xfrm>
        </p:spPr>
        <p:txBody>
          <a:bodyPr vert="horz" lIns="68580" tIns="34290" rIns="68580" bIns="34290" rtlCol="0" anchor="b">
            <a:normAutofit/>
          </a:bodyPr>
          <a:lstStyle/>
          <a:p>
            <a:r>
              <a:rPr lang="en-US" sz="7200" dirty="0">
                <a:solidFill>
                  <a:srgbClr val="FFFFFF"/>
                </a:solidFill>
              </a:rPr>
              <a:t>Tha </a:t>
            </a:r>
            <a:r>
              <a:rPr lang="en-US" sz="7200" dirty="0">
                <a:solidFill>
                  <a:srgbClr val="C00000"/>
                </a:solidFill>
              </a:rPr>
              <a:t>Thank you</a:t>
            </a:r>
          </a:p>
        </p:txBody>
      </p:sp>
      <p:sp>
        <p:nvSpPr>
          <p:cNvPr id="8" name="Content Placeholder 7">
            <a:extLst>
              <a:ext uri="{FF2B5EF4-FFF2-40B4-BE49-F238E27FC236}">
                <a16:creationId xmlns:a16="http://schemas.microsoft.com/office/drawing/2014/main" id="{D4305886-8ACA-4ED6-AA5B-215F6D741CF0}"/>
              </a:ext>
            </a:extLst>
          </p:cNvPr>
          <p:cNvSpPr>
            <a:spLocks noGrp="1"/>
          </p:cNvSpPr>
          <p:nvPr>
            <p:ph idx="1"/>
          </p:nvPr>
        </p:nvSpPr>
        <p:spPr>
          <a:xfrm>
            <a:off x="825038" y="4776180"/>
            <a:ext cx="7543800" cy="857250"/>
          </a:xfrm>
        </p:spPr>
        <p:txBody>
          <a:bodyPr vert="horz" lIns="68580" tIns="34290" rIns="68580" bIns="34290" rtlCol="0">
            <a:normAutofit/>
          </a:bodyPr>
          <a:lstStyle/>
          <a:p>
            <a:pPr marL="0" indent="0">
              <a:buNone/>
            </a:pPr>
            <a:r>
              <a:rPr lang="en-US" sz="2400" cap="all" spc="150" dirty="0">
                <a:solidFill>
                  <a:srgbClr val="FFFFFF"/>
                </a:solidFill>
              </a:rPr>
              <a:t>Questions?</a:t>
            </a:r>
          </a:p>
        </p:txBody>
      </p:sp>
    </p:spTree>
    <p:extLst>
      <p:ext uri="{BB962C8B-B14F-4D97-AF65-F5344CB8AC3E}">
        <p14:creationId xmlns:p14="http://schemas.microsoft.com/office/powerpoint/2010/main" val="4127971368"/>
      </p:ext>
    </p:extLst>
  </p:cSld>
  <p:clrMapOvr>
    <a:masterClrMapping/>
  </p:clrMapOvr>
</p:sld>
</file>

<file path=ppt/theme/theme1.xml><?xml version="1.0" encoding="utf-8"?>
<a:theme xmlns:a="http://schemas.openxmlformats.org/drawingml/2006/main" name="Master Slid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8A5189D4C566B43BC5808443DA13BF6" ma:contentTypeVersion="12" ma:contentTypeDescription="Create a new document." ma:contentTypeScope="" ma:versionID="2045fdc35c076de33d9f45b508307722">
  <xsd:schema xmlns:xsd="http://www.w3.org/2001/XMLSchema" xmlns:xs="http://www.w3.org/2001/XMLSchema" xmlns:p="http://schemas.microsoft.com/office/2006/metadata/properties" xmlns:ns2="7d2f7706-b7a4-469b-9553-f9b3a96bd917" xmlns:ns3="01de319a-e978-47dd-9ba1-046d55525dc6" targetNamespace="http://schemas.microsoft.com/office/2006/metadata/properties" ma:root="true" ma:fieldsID="82874a93fe5d18582f2c3edd9a2f5d61" ns2:_="" ns3:_="">
    <xsd:import namespace="7d2f7706-b7a4-469b-9553-f9b3a96bd917"/>
    <xsd:import namespace="01de319a-e978-47dd-9ba1-046d55525dc6"/>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ServiceAutoKeyPoints" minOccurs="0"/>
                <xsd:element ref="ns2:MediaServiceKeyPoints" minOccurs="0"/>
                <xsd:element ref="ns2:MediaLengthInSecond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d2f7706-b7a4-469b-9553-f9b3a96bd91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LengthInSeconds" ma:index="17"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1de319a-e978-47dd-9ba1-046d55525dc6"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1EE96DF-3EA0-455E-AE2A-46F54B5FA9DE}">
  <ds:schemaRefs>
    <ds:schemaRef ds:uri="http://purl.org/dc/dcmitype/"/>
    <ds:schemaRef ds:uri="http://www.w3.org/XML/1998/namespace"/>
    <ds:schemaRef ds:uri="http://schemas.microsoft.com/office/2006/metadata/properties"/>
    <ds:schemaRef ds:uri="http://purl.org/dc/elements/1.1/"/>
    <ds:schemaRef ds:uri="http://schemas.openxmlformats.org/package/2006/metadata/core-properties"/>
    <ds:schemaRef ds:uri="http://schemas.microsoft.com/office/2006/documentManagement/types"/>
    <ds:schemaRef ds:uri="http://purl.org/dc/terms/"/>
    <ds:schemaRef ds:uri="7d2f7706-b7a4-469b-9553-f9b3a96bd917"/>
    <ds:schemaRef ds:uri="http://schemas.microsoft.com/office/infopath/2007/PartnerControls"/>
    <ds:schemaRef ds:uri="01de319a-e978-47dd-9ba1-046d55525dc6"/>
  </ds:schemaRefs>
</ds:datastoreItem>
</file>

<file path=customXml/itemProps2.xml><?xml version="1.0" encoding="utf-8"?>
<ds:datastoreItem xmlns:ds="http://schemas.openxmlformats.org/officeDocument/2006/customXml" ds:itemID="{F6ACE46F-7E20-4744-A4D5-728080314FB2}">
  <ds:schemaRefs>
    <ds:schemaRef ds:uri="01de319a-e978-47dd-9ba1-046d55525dc6"/>
    <ds:schemaRef ds:uri="7d2f7706-b7a4-469b-9553-f9b3a96bd91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8E496D99-A153-439A-A588-DA44CED0F76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1299</Words>
  <Application>Microsoft Office PowerPoint</Application>
  <PresentationFormat>On-screen Show (4:3)</PresentationFormat>
  <Paragraphs>201</Paragraphs>
  <Slides>30</Slides>
  <Notes>28</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30</vt:i4>
      </vt:variant>
    </vt:vector>
  </HeadingPairs>
  <TitlesOfParts>
    <vt:vector size="33" baseType="lpstr">
      <vt:lpstr>Arial</vt:lpstr>
      <vt:lpstr>Calibri</vt:lpstr>
      <vt:lpstr>Master Slide</vt:lpstr>
      <vt:lpstr>Introduction to Industrial Robots &amp; It’s Applications</vt:lpstr>
      <vt:lpstr>Contents</vt:lpstr>
      <vt:lpstr>Industrial Robots</vt:lpstr>
      <vt:lpstr>Robot Anatomy</vt:lpstr>
      <vt:lpstr>Robot Setup</vt:lpstr>
      <vt:lpstr>Robot Work Cell</vt:lpstr>
      <vt:lpstr>Robot Configurations</vt:lpstr>
      <vt:lpstr>Cartesian / Gantry / Rectangular Configuration</vt:lpstr>
      <vt:lpstr>Cylindrical Configuration</vt:lpstr>
      <vt:lpstr>Polar / Spherical Configuration</vt:lpstr>
      <vt:lpstr>Jointed Arm / Articulated Configuration</vt:lpstr>
      <vt:lpstr>Defining Parameters</vt:lpstr>
      <vt:lpstr>Defining Parameters</vt:lpstr>
      <vt:lpstr>Defining Parameters</vt:lpstr>
      <vt:lpstr>Robot Programming</vt:lpstr>
      <vt:lpstr>End Effectors</vt:lpstr>
      <vt:lpstr>Two types of End Effectors</vt:lpstr>
      <vt:lpstr>Technical Features / Selection Criteria</vt:lpstr>
      <vt:lpstr>Applications of Industrial Robots</vt:lpstr>
      <vt:lpstr> Welding</vt:lpstr>
      <vt:lpstr> Benefits of Robotic Welding</vt:lpstr>
      <vt:lpstr>Material Handling</vt:lpstr>
      <vt:lpstr> Machine Loading</vt:lpstr>
      <vt:lpstr> Spray Painting</vt:lpstr>
      <vt:lpstr> Fabrication</vt:lpstr>
      <vt:lpstr> Assembly </vt:lpstr>
      <vt:lpstr> Special Purpose Robots</vt:lpstr>
      <vt:lpstr>Advantages of Industrial Robots</vt:lpstr>
      <vt:lpstr>PowerPoint Presentation</vt:lpstr>
      <vt:lpstr>Tha 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Neil Cunningham</dc:creator>
  <cp:lastModifiedBy>Mahesh Kannath</cp:lastModifiedBy>
  <cp:revision>42</cp:revision>
  <dcterms:created xsi:type="dcterms:W3CDTF">2022-01-05T12:25:33Z</dcterms:created>
  <dcterms:modified xsi:type="dcterms:W3CDTF">2022-10-14T11:43:23Z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0x01010068A5189D4C566B43BC5808443DA13BF6</vt:lpwstr>
  </property>
</Properties>
</file>