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Lst>
  <p:notesMasterIdLst>
    <p:notesMasterId r:id="rId37"/>
  </p:notesMasterIdLst>
  <p:handoutMasterIdLst>
    <p:handoutMasterId r:id="rId38"/>
  </p:handoutMasterIdLst>
  <p:sldIdLst>
    <p:sldId id="257" r:id="rId6"/>
    <p:sldId id="272" r:id="rId7"/>
    <p:sldId id="476" r:id="rId8"/>
    <p:sldId id="469" r:id="rId9"/>
    <p:sldId id="258" r:id="rId10"/>
    <p:sldId id="470" r:id="rId11"/>
    <p:sldId id="340" r:id="rId12"/>
    <p:sldId id="277" r:id="rId13"/>
    <p:sldId id="279" r:id="rId14"/>
    <p:sldId id="338" r:id="rId15"/>
    <p:sldId id="339" r:id="rId16"/>
    <p:sldId id="341" r:id="rId17"/>
    <p:sldId id="342" r:id="rId18"/>
    <p:sldId id="464" r:id="rId19"/>
    <p:sldId id="477" r:id="rId20"/>
    <p:sldId id="586" r:id="rId21"/>
    <p:sldId id="541" r:id="rId22"/>
    <p:sldId id="545" r:id="rId23"/>
    <p:sldId id="546" r:id="rId24"/>
    <p:sldId id="466" r:id="rId25"/>
    <p:sldId id="343" r:id="rId26"/>
    <p:sldId id="347" r:id="rId27"/>
    <p:sldId id="463" r:id="rId28"/>
    <p:sldId id="468" r:id="rId29"/>
    <p:sldId id="471" r:id="rId30"/>
    <p:sldId id="345" r:id="rId31"/>
    <p:sldId id="344" r:id="rId32"/>
    <p:sldId id="472" r:id="rId33"/>
    <p:sldId id="473" r:id="rId34"/>
    <p:sldId id="474" r:id="rId35"/>
    <p:sldId id="475" r:id="rId36"/>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CEA3FF-16FD-41B5-AAE3-7EFF4F670523}" v="80" dt="2023-10-04T07:40:05.252"/>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280" autoAdjust="0"/>
  </p:normalViewPr>
  <p:slideViewPr>
    <p:cSldViewPr>
      <p:cViewPr varScale="1">
        <p:scale>
          <a:sx n="78" d="100"/>
          <a:sy n="78" d="100"/>
        </p:scale>
        <p:origin x="68" y="516"/>
      </p:cViewPr>
      <p:guideLst>
        <p:guide pos="3839"/>
        <p:guide orient="horz" pos="216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99CEA3FF-16FD-41B5-AAE3-7EFF4F670523}"/>
    <pc:docChg chg="undo custSel addSld delSld modSld sldOrd">
      <pc:chgData name="Ceri Phelps" userId="44e5b747-28bd-454d-8b1f-8b8d7db49187" providerId="ADAL" clId="{99CEA3FF-16FD-41B5-AAE3-7EFF4F670523}" dt="2023-10-04T07:44:06.730" v="2734" actId="20577"/>
      <pc:docMkLst>
        <pc:docMk/>
      </pc:docMkLst>
      <pc:sldChg chg="addSp modSp mod ord">
        <pc:chgData name="Ceri Phelps" userId="44e5b747-28bd-454d-8b1f-8b8d7db49187" providerId="ADAL" clId="{99CEA3FF-16FD-41B5-AAE3-7EFF4F670523}" dt="2023-10-04T07:14:15.066" v="1972" actId="1076"/>
        <pc:sldMkLst>
          <pc:docMk/>
          <pc:sldMk cId="737044818" sldId="258"/>
        </pc:sldMkLst>
        <pc:spChg chg="mod">
          <ac:chgData name="Ceri Phelps" userId="44e5b747-28bd-454d-8b1f-8b8d7db49187" providerId="ADAL" clId="{99CEA3FF-16FD-41B5-AAE3-7EFF4F670523}" dt="2023-10-04T07:14:09.038" v="1968" actId="14100"/>
          <ac:spMkLst>
            <pc:docMk/>
            <pc:sldMk cId="737044818" sldId="258"/>
            <ac:spMk id="2" creationId="{00000000-0000-0000-0000-000000000000}"/>
          </ac:spMkLst>
        </pc:spChg>
        <pc:picChg chg="add mod">
          <ac:chgData name="Ceri Phelps" userId="44e5b747-28bd-454d-8b1f-8b8d7db49187" providerId="ADAL" clId="{99CEA3FF-16FD-41B5-AAE3-7EFF4F670523}" dt="2023-10-04T07:14:15.066" v="1972" actId="1076"/>
          <ac:picMkLst>
            <pc:docMk/>
            <pc:sldMk cId="737044818" sldId="258"/>
            <ac:picMk id="4" creationId="{2569F575-0226-3DE8-0E27-28AC91A19542}"/>
          </ac:picMkLst>
        </pc:picChg>
        <pc:picChg chg="mod">
          <ac:chgData name="Ceri Phelps" userId="44e5b747-28bd-454d-8b1f-8b8d7db49187" providerId="ADAL" clId="{99CEA3FF-16FD-41B5-AAE3-7EFF4F670523}" dt="2023-10-04T07:14:02.030" v="1965" actId="1076"/>
          <ac:picMkLst>
            <pc:docMk/>
            <pc:sldMk cId="737044818" sldId="258"/>
            <ac:picMk id="5" creationId="{520F8345-FD3A-EB64-3BA9-13F8BEC3A8A8}"/>
          </ac:picMkLst>
        </pc:picChg>
      </pc:sldChg>
      <pc:sldChg chg="add del">
        <pc:chgData name="Ceri Phelps" userId="44e5b747-28bd-454d-8b1f-8b8d7db49187" providerId="ADAL" clId="{99CEA3FF-16FD-41B5-AAE3-7EFF4F670523}" dt="2023-10-03T17:11:25.127" v="893" actId="47"/>
        <pc:sldMkLst>
          <pc:docMk/>
          <pc:sldMk cId="0" sldId="271"/>
        </pc:sldMkLst>
      </pc:sldChg>
      <pc:sldChg chg="delSp modSp mod">
        <pc:chgData name="Ceri Phelps" userId="44e5b747-28bd-454d-8b1f-8b8d7db49187" providerId="ADAL" clId="{99CEA3FF-16FD-41B5-AAE3-7EFF4F670523}" dt="2023-10-04T07:06:18.374" v="1487" actId="20577"/>
        <pc:sldMkLst>
          <pc:docMk/>
          <pc:sldMk cId="1270821595" sldId="272"/>
        </pc:sldMkLst>
        <pc:spChg chg="mod">
          <ac:chgData name="Ceri Phelps" userId="44e5b747-28bd-454d-8b1f-8b8d7db49187" providerId="ADAL" clId="{99CEA3FF-16FD-41B5-AAE3-7EFF4F670523}" dt="2023-10-03T08:51:44.833" v="54" actId="14100"/>
          <ac:spMkLst>
            <pc:docMk/>
            <pc:sldMk cId="1270821595" sldId="272"/>
            <ac:spMk id="13" creationId="{00000000-0000-0000-0000-000000000000}"/>
          </ac:spMkLst>
        </pc:spChg>
        <pc:spChg chg="mod">
          <ac:chgData name="Ceri Phelps" userId="44e5b747-28bd-454d-8b1f-8b8d7db49187" providerId="ADAL" clId="{99CEA3FF-16FD-41B5-AAE3-7EFF4F670523}" dt="2023-10-04T07:06:18.374" v="1487" actId="20577"/>
          <ac:spMkLst>
            <pc:docMk/>
            <pc:sldMk cId="1270821595" sldId="272"/>
            <ac:spMk id="14" creationId="{00000000-0000-0000-0000-000000000000}"/>
          </ac:spMkLst>
        </pc:spChg>
        <pc:picChg chg="del mod">
          <ac:chgData name="Ceri Phelps" userId="44e5b747-28bd-454d-8b1f-8b8d7db49187" providerId="ADAL" clId="{99CEA3FF-16FD-41B5-AAE3-7EFF4F670523}" dt="2023-10-03T16:21:41.715" v="419" actId="478"/>
          <ac:picMkLst>
            <pc:docMk/>
            <pc:sldMk cId="1270821595" sldId="272"/>
            <ac:picMk id="5" creationId="{A6B77BD8-8A05-4188-D470-1E9DA426B750}"/>
          </ac:picMkLst>
        </pc:picChg>
      </pc:sldChg>
      <pc:sldChg chg="add del">
        <pc:chgData name="Ceri Phelps" userId="44e5b747-28bd-454d-8b1f-8b8d7db49187" providerId="ADAL" clId="{99CEA3FF-16FD-41B5-AAE3-7EFF4F670523}" dt="2023-10-03T17:11:25.127" v="893" actId="47"/>
        <pc:sldMkLst>
          <pc:docMk/>
          <pc:sldMk cId="0" sldId="273"/>
        </pc:sldMkLst>
      </pc:sldChg>
      <pc:sldChg chg="add del">
        <pc:chgData name="Ceri Phelps" userId="44e5b747-28bd-454d-8b1f-8b8d7db49187" providerId="ADAL" clId="{99CEA3FF-16FD-41B5-AAE3-7EFF4F670523}" dt="2023-10-03T17:11:25.127" v="893" actId="47"/>
        <pc:sldMkLst>
          <pc:docMk/>
          <pc:sldMk cId="0" sldId="274"/>
        </pc:sldMkLst>
      </pc:sldChg>
      <pc:sldChg chg="add del">
        <pc:chgData name="Ceri Phelps" userId="44e5b747-28bd-454d-8b1f-8b8d7db49187" providerId="ADAL" clId="{99CEA3FF-16FD-41B5-AAE3-7EFF4F670523}" dt="2023-10-03T17:11:25.127" v="893" actId="47"/>
        <pc:sldMkLst>
          <pc:docMk/>
          <pc:sldMk cId="0" sldId="275"/>
        </pc:sldMkLst>
      </pc:sldChg>
      <pc:sldChg chg="add del">
        <pc:chgData name="Ceri Phelps" userId="44e5b747-28bd-454d-8b1f-8b8d7db49187" providerId="ADAL" clId="{99CEA3FF-16FD-41B5-AAE3-7EFF4F670523}" dt="2023-10-03T17:11:25.127" v="893" actId="47"/>
        <pc:sldMkLst>
          <pc:docMk/>
          <pc:sldMk cId="0" sldId="276"/>
        </pc:sldMkLst>
      </pc:sldChg>
      <pc:sldChg chg="addSp delSp modSp mod">
        <pc:chgData name="Ceri Phelps" userId="44e5b747-28bd-454d-8b1f-8b8d7db49187" providerId="ADAL" clId="{99CEA3FF-16FD-41B5-AAE3-7EFF4F670523}" dt="2023-10-03T16:26:47.518" v="461" actId="1076"/>
        <pc:sldMkLst>
          <pc:docMk/>
          <pc:sldMk cId="2149951663" sldId="277"/>
        </pc:sldMkLst>
        <pc:spChg chg="add mod">
          <ac:chgData name="Ceri Phelps" userId="44e5b747-28bd-454d-8b1f-8b8d7db49187" providerId="ADAL" clId="{99CEA3FF-16FD-41B5-AAE3-7EFF4F670523}" dt="2023-10-03T16:26:45.588" v="460" actId="1076"/>
          <ac:spMkLst>
            <pc:docMk/>
            <pc:sldMk cId="2149951663" sldId="277"/>
            <ac:spMk id="3" creationId="{250CBF18-A038-6AB6-7DD4-18AE7DD036F2}"/>
          </ac:spMkLst>
        </pc:spChg>
        <pc:spChg chg="del mod">
          <ac:chgData name="Ceri Phelps" userId="44e5b747-28bd-454d-8b1f-8b8d7db49187" providerId="ADAL" clId="{99CEA3FF-16FD-41B5-AAE3-7EFF4F670523}" dt="2023-10-03T16:26:35.659" v="438" actId="478"/>
          <ac:spMkLst>
            <pc:docMk/>
            <pc:sldMk cId="2149951663" sldId="277"/>
            <ac:spMk id="13" creationId="{00000000-0000-0000-0000-000000000000}"/>
          </ac:spMkLst>
        </pc:spChg>
        <pc:spChg chg="mod">
          <ac:chgData name="Ceri Phelps" userId="44e5b747-28bd-454d-8b1f-8b8d7db49187" providerId="ADAL" clId="{99CEA3FF-16FD-41B5-AAE3-7EFF4F670523}" dt="2023-10-03T16:26:38.991" v="440" actId="27636"/>
          <ac:spMkLst>
            <pc:docMk/>
            <pc:sldMk cId="2149951663" sldId="277"/>
            <ac:spMk id="14" creationId="{00000000-0000-0000-0000-000000000000}"/>
          </ac:spMkLst>
        </pc:spChg>
        <pc:picChg chg="mod">
          <ac:chgData name="Ceri Phelps" userId="44e5b747-28bd-454d-8b1f-8b8d7db49187" providerId="ADAL" clId="{99CEA3FF-16FD-41B5-AAE3-7EFF4F670523}" dt="2023-10-03T16:26:47.518" v="461" actId="1076"/>
          <ac:picMkLst>
            <pc:docMk/>
            <pc:sldMk cId="2149951663" sldId="277"/>
            <ac:picMk id="8" creationId="{537FC76B-5C65-1C0B-2C52-B21458893B89}"/>
          </ac:picMkLst>
        </pc:picChg>
      </pc:sldChg>
      <pc:sldChg chg="add del">
        <pc:chgData name="Ceri Phelps" userId="44e5b747-28bd-454d-8b1f-8b8d7db49187" providerId="ADAL" clId="{99CEA3FF-16FD-41B5-AAE3-7EFF4F670523}" dt="2023-10-03T17:11:25.127" v="893" actId="47"/>
        <pc:sldMkLst>
          <pc:docMk/>
          <pc:sldMk cId="0" sldId="278"/>
        </pc:sldMkLst>
      </pc:sldChg>
      <pc:sldChg chg="addSp delSp modSp mod">
        <pc:chgData name="Ceri Phelps" userId="44e5b747-28bd-454d-8b1f-8b8d7db49187" providerId="ADAL" clId="{99CEA3FF-16FD-41B5-AAE3-7EFF4F670523}" dt="2023-10-03T16:27:19.445" v="464" actId="1076"/>
        <pc:sldMkLst>
          <pc:docMk/>
          <pc:sldMk cId="20403500" sldId="279"/>
        </pc:sldMkLst>
        <pc:spChg chg="add mod">
          <ac:chgData name="Ceri Phelps" userId="44e5b747-28bd-454d-8b1f-8b8d7db49187" providerId="ADAL" clId="{99CEA3FF-16FD-41B5-AAE3-7EFF4F670523}" dt="2023-10-03T16:27:19.445" v="464" actId="1076"/>
          <ac:spMkLst>
            <pc:docMk/>
            <pc:sldMk cId="20403500" sldId="279"/>
            <ac:spMk id="4" creationId="{7621EF64-D26A-D84A-CBB1-74C265EBEF30}"/>
          </ac:spMkLst>
        </pc:spChg>
        <pc:spChg chg="del">
          <ac:chgData name="Ceri Phelps" userId="44e5b747-28bd-454d-8b1f-8b8d7db49187" providerId="ADAL" clId="{99CEA3FF-16FD-41B5-AAE3-7EFF4F670523}" dt="2023-10-03T16:27:07.672" v="462" actId="478"/>
          <ac:spMkLst>
            <pc:docMk/>
            <pc:sldMk cId="20403500" sldId="279"/>
            <ac:spMk id="13" creationId="{00000000-0000-0000-0000-000000000000}"/>
          </ac:spMkLst>
        </pc:spChg>
      </pc:sldChg>
      <pc:sldChg chg="add del">
        <pc:chgData name="Ceri Phelps" userId="44e5b747-28bd-454d-8b1f-8b8d7db49187" providerId="ADAL" clId="{99CEA3FF-16FD-41B5-AAE3-7EFF4F670523}" dt="2023-10-03T17:11:25.127" v="893" actId="47"/>
        <pc:sldMkLst>
          <pc:docMk/>
          <pc:sldMk cId="0" sldId="280"/>
        </pc:sldMkLst>
      </pc:sldChg>
      <pc:sldChg chg="add del">
        <pc:chgData name="Ceri Phelps" userId="44e5b747-28bd-454d-8b1f-8b8d7db49187" providerId="ADAL" clId="{99CEA3FF-16FD-41B5-AAE3-7EFF4F670523}" dt="2023-10-03T17:11:25.127" v="893" actId="47"/>
        <pc:sldMkLst>
          <pc:docMk/>
          <pc:sldMk cId="0" sldId="281"/>
        </pc:sldMkLst>
      </pc:sldChg>
      <pc:sldChg chg="add del">
        <pc:chgData name="Ceri Phelps" userId="44e5b747-28bd-454d-8b1f-8b8d7db49187" providerId="ADAL" clId="{99CEA3FF-16FD-41B5-AAE3-7EFF4F670523}" dt="2023-10-03T17:11:25.127" v="893" actId="47"/>
        <pc:sldMkLst>
          <pc:docMk/>
          <pc:sldMk cId="0" sldId="282"/>
        </pc:sldMkLst>
      </pc:sldChg>
      <pc:sldChg chg="del">
        <pc:chgData name="Ceri Phelps" userId="44e5b747-28bd-454d-8b1f-8b8d7db49187" providerId="ADAL" clId="{99CEA3FF-16FD-41B5-AAE3-7EFF4F670523}" dt="2023-10-03T16:23:45.147" v="434" actId="2696"/>
        <pc:sldMkLst>
          <pc:docMk/>
          <pc:sldMk cId="4020765000" sldId="313"/>
        </pc:sldMkLst>
      </pc:sldChg>
      <pc:sldChg chg="del">
        <pc:chgData name="Ceri Phelps" userId="44e5b747-28bd-454d-8b1f-8b8d7db49187" providerId="ADAL" clId="{99CEA3FF-16FD-41B5-AAE3-7EFF4F670523}" dt="2023-10-03T16:23:45.147" v="434" actId="2696"/>
        <pc:sldMkLst>
          <pc:docMk/>
          <pc:sldMk cId="1814149102" sldId="315"/>
        </pc:sldMkLst>
      </pc:sldChg>
      <pc:sldChg chg="del">
        <pc:chgData name="Ceri Phelps" userId="44e5b747-28bd-454d-8b1f-8b8d7db49187" providerId="ADAL" clId="{99CEA3FF-16FD-41B5-AAE3-7EFF4F670523}" dt="2023-10-03T16:23:45.147" v="434" actId="2696"/>
        <pc:sldMkLst>
          <pc:docMk/>
          <pc:sldMk cId="1676875680" sldId="322"/>
        </pc:sldMkLst>
      </pc:sldChg>
      <pc:sldChg chg="del">
        <pc:chgData name="Ceri Phelps" userId="44e5b747-28bd-454d-8b1f-8b8d7db49187" providerId="ADAL" clId="{99CEA3FF-16FD-41B5-AAE3-7EFF4F670523}" dt="2023-10-03T16:23:45.147" v="434" actId="2696"/>
        <pc:sldMkLst>
          <pc:docMk/>
          <pc:sldMk cId="56351682" sldId="327"/>
        </pc:sldMkLst>
      </pc:sldChg>
      <pc:sldChg chg="del">
        <pc:chgData name="Ceri Phelps" userId="44e5b747-28bd-454d-8b1f-8b8d7db49187" providerId="ADAL" clId="{99CEA3FF-16FD-41B5-AAE3-7EFF4F670523}" dt="2023-10-03T16:24:59.742" v="435" actId="2696"/>
        <pc:sldMkLst>
          <pc:docMk/>
          <pc:sldMk cId="126414570" sldId="329"/>
        </pc:sldMkLst>
      </pc:sldChg>
      <pc:sldChg chg="del">
        <pc:chgData name="Ceri Phelps" userId="44e5b747-28bd-454d-8b1f-8b8d7db49187" providerId="ADAL" clId="{99CEA3FF-16FD-41B5-AAE3-7EFF4F670523}" dt="2023-10-03T16:23:45.147" v="434" actId="2696"/>
        <pc:sldMkLst>
          <pc:docMk/>
          <pc:sldMk cId="2726414613" sldId="330"/>
        </pc:sldMkLst>
      </pc:sldChg>
      <pc:sldChg chg="del">
        <pc:chgData name="Ceri Phelps" userId="44e5b747-28bd-454d-8b1f-8b8d7db49187" providerId="ADAL" clId="{99CEA3FF-16FD-41B5-AAE3-7EFF4F670523}" dt="2023-10-03T16:23:45.147" v="434" actId="2696"/>
        <pc:sldMkLst>
          <pc:docMk/>
          <pc:sldMk cId="2408985766" sldId="332"/>
        </pc:sldMkLst>
      </pc:sldChg>
      <pc:sldChg chg="del">
        <pc:chgData name="Ceri Phelps" userId="44e5b747-28bd-454d-8b1f-8b8d7db49187" providerId="ADAL" clId="{99CEA3FF-16FD-41B5-AAE3-7EFF4F670523}" dt="2023-10-03T16:23:45.147" v="434" actId="2696"/>
        <pc:sldMkLst>
          <pc:docMk/>
          <pc:sldMk cId="4131777838" sldId="333"/>
        </pc:sldMkLst>
      </pc:sldChg>
      <pc:sldChg chg="del">
        <pc:chgData name="Ceri Phelps" userId="44e5b747-28bd-454d-8b1f-8b8d7db49187" providerId="ADAL" clId="{99CEA3FF-16FD-41B5-AAE3-7EFF4F670523}" dt="2023-10-03T16:24:59.742" v="435" actId="2696"/>
        <pc:sldMkLst>
          <pc:docMk/>
          <pc:sldMk cId="4229348602" sldId="334"/>
        </pc:sldMkLst>
      </pc:sldChg>
      <pc:sldChg chg="del">
        <pc:chgData name="Ceri Phelps" userId="44e5b747-28bd-454d-8b1f-8b8d7db49187" providerId="ADAL" clId="{99CEA3FF-16FD-41B5-AAE3-7EFF4F670523}" dt="2023-10-03T16:23:45.147" v="434" actId="2696"/>
        <pc:sldMkLst>
          <pc:docMk/>
          <pc:sldMk cId="311252794" sldId="335"/>
        </pc:sldMkLst>
      </pc:sldChg>
      <pc:sldChg chg="del">
        <pc:chgData name="Ceri Phelps" userId="44e5b747-28bd-454d-8b1f-8b8d7db49187" providerId="ADAL" clId="{99CEA3FF-16FD-41B5-AAE3-7EFF4F670523}" dt="2023-10-03T16:23:45.147" v="434" actId="2696"/>
        <pc:sldMkLst>
          <pc:docMk/>
          <pc:sldMk cId="3915401044" sldId="336"/>
        </pc:sldMkLst>
      </pc:sldChg>
      <pc:sldChg chg="del">
        <pc:chgData name="Ceri Phelps" userId="44e5b747-28bd-454d-8b1f-8b8d7db49187" providerId="ADAL" clId="{99CEA3FF-16FD-41B5-AAE3-7EFF4F670523}" dt="2023-10-03T16:23:45.147" v="434" actId="2696"/>
        <pc:sldMkLst>
          <pc:docMk/>
          <pc:sldMk cId="3144865092" sldId="337"/>
        </pc:sldMkLst>
      </pc:sldChg>
      <pc:sldChg chg="ord">
        <pc:chgData name="Ceri Phelps" userId="44e5b747-28bd-454d-8b1f-8b8d7db49187" providerId="ADAL" clId="{99CEA3FF-16FD-41B5-AAE3-7EFF4F670523}" dt="2023-10-03T16:29:59.723" v="493"/>
        <pc:sldMkLst>
          <pc:docMk/>
          <pc:sldMk cId="3229577215" sldId="339"/>
        </pc:sldMkLst>
      </pc:sldChg>
      <pc:sldChg chg="addSp delSp modSp add mod ord">
        <pc:chgData name="Ceri Phelps" userId="44e5b747-28bd-454d-8b1f-8b8d7db49187" providerId="ADAL" clId="{99CEA3FF-16FD-41B5-AAE3-7EFF4F670523}" dt="2023-10-04T07:15:36.442" v="1977" actId="20577"/>
        <pc:sldMkLst>
          <pc:docMk/>
          <pc:sldMk cId="822428031" sldId="340"/>
        </pc:sldMkLst>
        <pc:spChg chg="add del mod">
          <ac:chgData name="Ceri Phelps" userId="44e5b747-28bd-454d-8b1f-8b8d7db49187" providerId="ADAL" clId="{99CEA3FF-16FD-41B5-AAE3-7EFF4F670523}" dt="2023-10-03T16:32:05.841" v="510" actId="478"/>
          <ac:spMkLst>
            <pc:docMk/>
            <pc:sldMk cId="822428031" sldId="340"/>
            <ac:spMk id="3" creationId="{3DAA4BB7-55BF-906D-5E62-B5E0544692BE}"/>
          </ac:spMkLst>
        </pc:spChg>
        <pc:spChg chg="mod">
          <ac:chgData name="Ceri Phelps" userId="44e5b747-28bd-454d-8b1f-8b8d7db49187" providerId="ADAL" clId="{99CEA3FF-16FD-41B5-AAE3-7EFF4F670523}" dt="2023-10-04T07:15:36.442" v="1977" actId="20577"/>
          <ac:spMkLst>
            <pc:docMk/>
            <pc:sldMk cId="822428031" sldId="340"/>
            <ac:spMk id="13" creationId="{00000000-0000-0000-0000-000000000000}"/>
          </ac:spMkLst>
        </pc:spChg>
        <pc:spChg chg="del">
          <ac:chgData name="Ceri Phelps" userId="44e5b747-28bd-454d-8b1f-8b8d7db49187" providerId="ADAL" clId="{99CEA3FF-16FD-41B5-AAE3-7EFF4F670523}" dt="2023-10-03T16:32:00.903" v="509" actId="478"/>
          <ac:spMkLst>
            <pc:docMk/>
            <pc:sldMk cId="822428031" sldId="340"/>
            <ac:spMk id="14" creationId="{00000000-0000-0000-0000-000000000000}"/>
          </ac:spMkLst>
        </pc:spChg>
        <pc:picChg chg="del">
          <ac:chgData name="Ceri Phelps" userId="44e5b747-28bd-454d-8b1f-8b8d7db49187" providerId="ADAL" clId="{99CEA3FF-16FD-41B5-AAE3-7EFF4F670523}" dt="2023-10-03T16:32:10.068" v="512" actId="478"/>
          <ac:picMkLst>
            <pc:docMk/>
            <pc:sldMk cId="822428031" sldId="340"/>
            <ac:picMk id="6" creationId="{61763794-DF2D-110A-358F-B738D17526EE}"/>
          </ac:picMkLst>
        </pc:picChg>
        <pc:picChg chg="mod">
          <ac:chgData name="Ceri Phelps" userId="44e5b747-28bd-454d-8b1f-8b8d7db49187" providerId="ADAL" clId="{99CEA3FF-16FD-41B5-AAE3-7EFF4F670523}" dt="2023-10-03T16:32:08.250" v="511" actId="1076"/>
          <ac:picMkLst>
            <pc:docMk/>
            <pc:sldMk cId="822428031" sldId="340"/>
            <ac:picMk id="8" creationId="{537FC76B-5C65-1C0B-2C52-B21458893B89}"/>
          </ac:picMkLst>
        </pc:picChg>
      </pc:sldChg>
      <pc:sldChg chg="del">
        <pc:chgData name="Ceri Phelps" userId="44e5b747-28bd-454d-8b1f-8b8d7db49187" providerId="ADAL" clId="{99CEA3FF-16FD-41B5-AAE3-7EFF4F670523}" dt="2023-10-03T16:23:45.147" v="434" actId="2696"/>
        <pc:sldMkLst>
          <pc:docMk/>
          <pc:sldMk cId="2304774108" sldId="340"/>
        </pc:sldMkLst>
      </pc:sldChg>
      <pc:sldChg chg="addSp delSp modSp new mod">
        <pc:chgData name="Ceri Phelps" userId="44e5b747-28bd-454d-8b1f-8b8d7db49187" providerId="ADAL" clId="{99CEA3FF-16FD-41B5-AAE3-7EFF4F670523}" dt="2023-10-03T16:31:35.276" v="506" actId="1076"/>
        <pc:sldMkLst>
          <pc:docMk/>
          <pc:sldMk cId="878094344" sldId="341"/>
        </pc:sldMkLst>
        <pc:spChg chg="mod">
          <ac:chgData name="Ceri Phelps" userId="44e5b747-28bd-454d-8b1f-8b8d7db49187" providerId="ADAL" clId="{99CEA3FF-16FD-41B5-AAE3-7EFF4F670523}" dt="2023-10-03T16:31:35.276" v="506" actId="1076"/>
          <ac:spMkLst>
            <pc:docMk/>
            <pc:sldMk cId="878094344" sldId="341"/>
            <ac:spMk id="2" creationId="{A2B7A010-1A61-E3EB-7022-D72B1BF98222}"/>
          </ac:spMkLst>
        </pc:spChg>
        <pc:spChg chg="del">
          <ac:chgData name="Ceri Phelps" userId="44e5b747-28bd-454d-8b1f-8b8d7db49187" providerId="ADAL" clId="{99CEA3FF-16FD-41B5-AAE3-7EFF4F670523}" dt="2023-10-03T16:28:15.486" v="477" actId="478"/>
          <ac:spMkLst>
            <pc:docMk/>
            <pc:sldMk cId="878094344" sldId="341"/>
            <ac:spMk id="3" creationId="{C0DE871A-D33F-1261-C326-8C67E3A67492}"/>
          </ac:spMkLst>
        </pc:spChg>
        <pc:picChg chg="add">
          <ac:chgData name="Ceri Phelps" userId="44e5b747-28bd-454d-8b1f-8b8d7db49187" providerId="ADAL" clId="{99CEA3FF-16FD-41B5-AAE3-7EFF4F670523}" dt="2023-10-03T16:31:31.680" v="505" actId="26606"/>
          <ac:picMkLst>
            <pc:docMk/>
            <pc:sldMk cId="878094344" sldId="341"/>
            <ac:picMk id="4" creationId="{CC95C1CA-09EE-D0CA-913F-FDC61E60ABDA}"/>
          </ac:picMkLst>
        </pc:picChg>
        <pc:picChg chg="add del mod">
          <ac:chgData name="Ceri Phelps" userId="44e5b747-28bd-454d-8b1f-8b8d7db49187" providerId="ADAL" clId="{99CEA3FF-16FD-41B5-AAE3-7EFF4F670523}" dt="2023-10-03T16:29:44.201" v="488" actId="478"/>
          <ac:picMkLst>
            <pc:docMk/>
            <pc:sldMk cId="878094344" sldId="341"/>
            <ac:picMk id="5" creationId="{5DA2BDCA-E48F-6CC6-7744-D3531D395DF4}"/>
          </ac:picMkLst>
        </pc:picChg>
        <pc:picChg chg="add del mod">
          <ac:chgData name="Ceri Phelps" userId="44e5b747-28bd-454d-8b1f-8b8d7db49187" providerId="ADAL" clId="{99CEA3FF-16FD-41B5-AAE3-7EFF4F670523}" dt="2023-10-03T16:29:44.201" v="488" actId="478"/>
          <ac:picMkLst>
            <pc:docMk/>
            <pc:sldMk cId="878094344" sldId="341"/>
            <ac:picMk id="7" creationId="{FA13FB66-4905-6BBD-8A9C-B931E7F0C4FB}"/>
          </ac:picMkLst>
        </pc:picChg>
        <pc:picChg chg="add del mod">
          <ac:chgData name="Ceri Phelps" userId="44e5b747-28bd-454d-8b1f-8b8d7db49187" providerId="ADAL" clId="{99CEA3FF-16FD-41B5-AAE3-7EFF4F670523}" dt="2023-10-03T16:31:25.013" v="504" actId="478"/>
          <ac:picMkLst>
            <pc:docMk/>
            <pc:sldMk cId="878094344" sldId="341"/>
            <ac:picMk id="9" creationId="{A2275C0B-56C8-86CF-8AAA-271BE3514E48}"/>
          </ac:picMkLst>
        </pc:picChg>
      </pc:sldChg>
      <pc:sldChg chg="del">
        <pc:chgData name="Ceri Phelps" userId="44e5b747-28bd-454d-8b1f-8b8d7db49187" providerId="ADAL" clId="{99CEA3FF-16FD-41B5-AAE3-7EFF4F670523}" dt="2023-10-03T16:23:45.147" v="434" actId="2696"/>
        <pc:sldMkLst>
          <pc:docMk/>
          <pc:sldMk cId="1848488975" sldId="341"/>
        </pc:sldMkLst>
      </pc:sldChg>
      <pc:sldChg chg="modSp add mod">
        <pc:chgData name="Ceri Phelps" userId="44e5b747-28bd-454d-8b1f-8b8d7db49187" providerId="ADAL" clId="{99CEA3FF-16FD-41B5-AAE3-7EFF4F670523}" dt="2023-10-03T16:33:03.032" v="558" actId="1076"/>
        <pc:sldMkLst>
          <pc:docMk/>
          <pc:sldMk cId="3145178699" sldId="342"/>
        </pc:sldMkLst>
        <pc:spChg chg="mod">
          <ac:chgData name="Ceri Phelps" userId="44e5b747-28bd-454d-8b1f-8b8d7db49187" providerId="ADAL" clId="{99CEA3FF-16FD-41B5-AAE3-7EFF4F670523}" dt="2023-10-03T16:33:03.032" v="558" actId="1076"/>
          <ac:spMkLst>
            <pc:docMk/>
            <pc:sldMk cId="3145178699" sldId="342"/>
            <ac:spMk id="13" creationId="{00000000-0000-0000-0000-000000000000}"/>
          </ac:spMkLst>
        </pc:spChg>
      </pc:sldChg>
      <pc:sldChg chg="addSp delSp modSp new mod ord chgLayout">
        <pc:chgData name="Ceri Phelps" userId="44e5b747-28bd-454d-8b1f-8b8d7db49187" providerId="ADAL" clId="{99CEA3FF-16FD-41B5-AAE3-7EFF4F670523}" dt="2023-10-04T07:43:53.080" v="2733" actId="1076"/>
        <pc:sldMkLst>
          <pc:docMk/>
          <pc:sldMk cId="1887102957" sldId="343"/>
        </pc:sldMkLst>
        <pc:spChg chg="mod ord">
          <ac:chgData name="Ceri Phelps" userId="44e5b747-28bd-454d-8b1f-8b8d7db49187" providerId="ADAL" clId="{99CEA3FF-16FD-41B5-AAE3-7EFF4F670523}" dt="2023-10-04T07:42:44.708" v="2519" actId="700"/>
          <ac:spMkLst>
            <pc:docMk/>
            <pc:sldMk cId="1887102957" sldId="343"/>
            <ac:spMk id="2" creationId="{B1D90E12-1FFC-7CF0-84BC-D880D20C60ED}"/>
          </ac:spMkLst>
        </pc:spChg>
        <pc:spChg chg="mod ord">
          <ac:chgData name="Ceri Phelps" userId="44e5b747-28bd-454d-8b1f-8b8d7db49187" providerId="ADAL" clId="{99CEA3FF-16FD-41B5-AAE3-7EFF4F670523}" dt="2023-10-04T07:43:42.307" v="2730" actId="20577"/>
          <ac:spMkLst>
            <pc:docMk/>
            <pc:sldMk cId="1887102957" sldId="343"/>
            <ac:spMk id="3" creationId="{A70E8D03-7B5F-C3FD-A918-8F59F93E59CA}"/>
          </ac:spMkLst>
        </pc:spChg>
        <pc:spChg chg="add mod">
          <ac:chgData name="Ceri Phelps" userId="44e5b747-28bd-454d-8b1f-8b8d7db49187" providerId="ADAL" clId="{99CEA3FF-16FD-41B5-AAE3-7EFF4F670523}" dt="2023-10-04T07:43:53.080" v="2733" actId="1076"/>
          <ac:spMkLst>
            <pc:docMk/>
            <pc:sldMk cId="1887102957" sldId="343"/>
            <ac:spMk id="5" creationId="{C84689D1-BCDF-870C-A952-1F77520C7107}"/>
          </ac:spMkLst>
        </pc:spChg>
        <pc:spChg chg="add del">
          <ac:chgData name="Ceri Phelps" userId="44e5b747-28bd-454d-8b1f-8b8d7db49187" providerId="ADAL" clId="{99CEA3FF-16FD-41B5-AAE3-7EFF4F670523}" dt="2023-10-04T07:21:02.821" v="2114" actId="478"/>
          <ac:spMkLst>
            <pc:docMk/>
            <pc:sldMk cId="1887102957" sldId="343"/>
            <ac:spMk id="7" creationId="{728784F4-540B-5B7F-6B27-030D70790E4E}"/>
          </ac:spMkLst>
        </pc:spChg>
        <pc:spChg chg="add del mod">
          <ac:chgData name="Ceri Phelps" userId="44e5b747-28bd-454d-8b1f-8b8d7db49187" providerId="ADAL" clId="{99CEA3FF-16FD-41B5-AAE3-7EFF4F670523}" dt="2023-10-04T07:22:12.193" v="2117" actId="21"/>
          <ac:spMkLst>
            <pc:docMk/>
            <pc:sldMk cId="1887102957" sldId="343"/>
            <ac:spMk id="9" creationId="{164A9E7C-13C7-6FB6-9479-2B0F62C84620}"/>
          </ac:spMkLst>
        </pc:spChg>
      </pc:sldChg>
      <pc:sldChg chg="add">
        <pc:chgData name="Ceri Phelps" userId="44e5b747-28bd-454d-8b1f-8b8d7db49187" providerId="ADAL" clId="{99CEA3FF-16FD-41B5-AAE3-7EFF4F670523}" dt="2023-10-03T17:02:13.533" v="785"/>
        <pc:sldMkLst>
          <pc:docMk/>
          <pc:sldMk cId="0" sldId="344"/>
        </pc:sldMkLst>
      </pc:sldChg>
      <pc:sldChg chg="delSp modSp new mod">
        <pc:chgData name="Ceri Phelps" userId="44e5b747-28bd-454d-8b1f-8b8d7db49187" providerId="ADAL" clId="{99CEA3FF-16FD-41B5-AAE3-7EFF4F670523}" dt="2023-10-04T07:44:06.730" v="2734" actId="20577"/>
        <pc:sldMkLst>
          <pc:docMk/>
          <pc:sldMk cId="1996286162" sldId="345"/>
        </pc:sldMkLst>
        <pc:spChg chg="mod">
          <ac:chgData name="Ceri Phelps" userId="44e5b747-28bd-454d-8b1f-8b8d7db49187" providerId="ADAL" clId="{99CEA3FF-16FD-41B5-AAE3-7EFF4F670523}" dt="2023-10-04T07:44:06.730" v="2734" actId="20577"/>
          <ac:spMkLst>
            <pc:docMk/>
            <pc:sldMk cId="1996286162" sldId="345"/>
            <ac:spMk id="2" creationId="{AAAB3CAE-F1BE-F8A8-983A-1048CC5A2BAE}"/>
          </ac:spMkLst>
        </pc:spChg>
        <pc:spChg chg="del">
          <ac:chgData name="Ceri Phelps" userId="44e5b747-28bd-454d-8b1f-8b8d7db49187" providerId="ADAL" clId="{99CEA3FF-16FD-41B5-AAE3-7EFF4F670523}" dt="2023-10-03T17:02:28.339" v="804" actId="478"/>
          <ac:spMkLst>
            <pc:docMk/>
            <pc:sldMk cId="1996286162" sldId="345"/>
            <ac:spMk id="3" creationId="{949EEA3A-8B86-F639-A14C-CB65F7627591}"/>
          </ac:spMkLst>
        </pc:spChg>
      </pc:sldChg>
      <pc:sldChg chg="addSp delSp modSp add del mod ord modClrScheme chgLayout">
        <pc:chgData name="Ceri Phelps" userId="44e5b747-28bd-454d-8b1f-8b8d7db49187" providerId="ADAL" clId="{99CEA3FF-16FD-41B5-AAE3-7EFF4F670523}" dt="2023-10-04T07:41:45.811" v="2517" actId="47"/>
        <pc:sldMkLst>
          <pc:docMk/>
          <pc:sldMk cId="76324971" sldId="346"/>
        </pc:sldMkLst>
        <pc:spChg chg="mod ord">
          <ac:chgData name="Ceri Phelps" userId="44e5b747-28bd-454d-8b1f-8b8d7db49187" providerId="ADAL" clId="{99CEA3FF-16FD-41B5-AAE3-7EFF4F670523}" dt="2023-10-04T07:30:24.734" v="2178" actId="700"/>
          <ac:spMkLst>
            <pc:docMk/>
            <pc:sldMk cId="76324971" sldId="346"/>
            <ac:spMk id="2" creationId="{4A4542F2-19FF-9D79-04FE-301F30303E07}"/>
          </ac:spMkLst>
        </pc:spChg>
        <pc:spChg chg="del mod ord">
          <ac:chgData name="Ceri Phelps" userId="44e5b747-28bd-454d-8b1f-8b8d7db49187" providerId="ADAL" clId="{99CEA3FF-16FD-41B5-AAE3-7EFF4F670523}" dt="2023-10-04T07:36:26.598" v="2383" actId="478"/>
          <ac:spMkLst>
            <pc:docMk/>
            <pc:sldMk cId="76324971" sldId="346"/>
            <ac:spMk id="3" creationId="{90725D3F-B574-E107-EC33-E624A0939C4B}"/>
          </ac:spMkLst>
        </pc:spChg>
        <pc:spChg chg="add mod ord">
          <ac:chgData name="Ceri Phelps" userId="44e5b747-28bd-454d-8b1f-8b8d7db49187" providerId="ADAL" clId="{99CEA3FF-16FD-41B5-AAE3-7EFF4F670523}" dt="2023-10-04T07:36:31.109" v="2385" actId="1076"/>
          <ac:spMkLst>
            <pc:docMk/>
            <pc:sldMk cId="76324971" sldId="346"/>
            <ac:spMk id="4" creationId="{0AE6104D-9EEB-A908-C2B5-9B5BC9AF0FAB}"/>
          </ac:spMkLst>
        </pc:spChg>
        <pc:spChg chg="add mod">
          <ac:chgData name="Ceri Phelps" userId="44e5b747-28bd-454d-8b1f-8b8d7db49187" providerId="ADAL" clId="{99CEA3FF-16FD-41B5-AAE3-7EFF4F670523}" dt="2023-10-04T07:36:36.154" v="2387" actId="1076"/>
          <ac:spMkLst>
            <pc:docMk/>
            <pc:sldMk cId="76324971" sldId="346"/>
            <ac:spMk id="6" creationId="{942B9A66-41AA-B974-C24E-063FF80F5F3A}"/>
          </ac:spMkLst>
        </pc:spChg>
      </pc:sldChg>
      <pc:sldChg chg="modSp new del mod ord">
        <pc:chgData name="Ceri Phelps" userId="44e5b747-28bd-454d-8b1f-8b8d7db49187" providerId="ADAL" clId="{99CEA3FF-16FD-41B5-AAE3-7EFF4F670523}" dt="2023-10-04T07:06:36.788" v="1488" actId="2696"/>
        <pc:sldMkLst>
          <pc:docMk/>
          <pc:sldMk cId="3262449699" sldId="346"/>
        </pc:sldMkLst>
        <pc:spChg chg="mod">
          <ac:chgData name="Ceri Phelps" userId="44e5b747-28bd-454d-8b1f-8b8d7db49187" providerId="ADAL" clId="{99CEA3FF-16FD-41B5-AAE3-7EFF4F670523}" dt="2023-10-03T17:06:09.642" v="891" actId="20577"/>
          <ac:spMkLst>
            <pc:docMk/>
            <pc:sldMk cId="3262449699" sldId="346"/>
            <ac:spMk id="2" creationId="{4A4542F2-19FF-9D79-04FE-301F30303E07}"/>
          </ac:spMkLst>
        </pc:spChg>
      </pc:sldChg>
      <pc:sldChg chg="addSp delSp modSp add del mod">
        <pc:chgData name="Ceri Phelps" userId="44e5b747-28bd-454d-8b1f-8b8d7db49187" providerId="ADAL" clId="{99CEA3FF-16FD-41B5-AAE3-7EFF4F670523}" dt="2023-10-04T06:54:09.794" v="1083" actId="1076"/>
        <pc:sldMkLst>
          <pc:docMk/>
          <pc:sldMk cId="766825090" sldId="347"/>
        </pc:sldMkLst>
        <pc:spChg chg="del mod">
          <ac:chgData name="Ceri Phelps" userId="44e5b747-28bd-454d-8b1f-8b8d7db49187" providerId="ADAL" clId="{99CEA3FF-16FD-41B5-AAE3-7EFF4F670523}" dt="2023-10-04T06:54:03.653" v="1080"/>
          <ac:spMkLst>
            <pc:docMk/>
            <pc:sldMk cId="766825090" sldId="347"/>
            <ac:spMk id="3" creationId="{6D3CA0B5-6616-2F77-97C3-1F7D52E23909}"/>
          </ac:spMkLst>
        </pc:spChg>
        <pc:picChg chg="add mod">
          <ac:chgData name="Ceri Phelps" userId="44e5b747-28bd-454d-8b1f-8b8d7db49187" providerId="ADAL" clId="{99CEA3FF-16FD-41B5-AAE3-7EFF4F670523}" dt="2023-10-04T06:54:09.794" v="1083" actId="1076"/>
          <ac:picMkLst>
            <pc:docMk/>
            <pc:sldMk cId="766825090" sldId="347"/>
            <ac:picMk id="4" creationId="{4CDAA8CA-A33F-40AE-2BF3-E1EE7727AE17}"/>
          </ac:picMkLst>
        </pc:picChg>
      </pc:sldChg>
      <pc:sldChg chg="modSp new mod">
        <pc:chgData name="Ceri Phelps" userId="44e5b747-28bd-454d-8b1f-8b8d7db49187" providerId="ADAL" clId="{99CEA3FF-16FD-41B5-AAE3-7EFF4F670523}" dt="2023-10-03T17:11:47.010" v="924" actId="20577"/>
        <pc:sldMkLst>
          <pc:docMk/>
          <pc:sldMk cId="766825090" sldId="347"/>
        </pc:sldMkLst>
        <pc:spChg chg="mod">
          <ac:chgData name="Ceri Phelps" userId="44e5b747-28bd-454d-8b1f-8b8d7db49187" providerId="ADAL" clId="{99CEA3FF-16FD-41B5-AAE3-7EFF4F670523}" dt="2023-10-03T17:11:47.010" v="924" actId="20577"/>
          <ac:spMkLst>
            <pc:docMk/>
            <pc:sldMk cId="766825090" sldId="347"/>
            <ac:spMk id="2" creationId="{3C231FC4-58DC-472A-5E7E-522DC385B234}"/>
          </ac:spMkLst>
        </pc:spChg>
      </pc:sldChg>
      <pc:sldChg chg="add del">
        <pc:chgData name="Ceri Phelps" userId="44e5b747-28bd-454d-8b1f-8b8d7db49187" providerId="ADAL" clId="{99CEA3FF-16FD-41B5-AAE3-7EFF4F670523}" dt="2023-10-03T17:11:25.127" v="893" actId="47"/>
        <pc:sldMkLst>
          <pc:docMk/>
          <pc:sldMk cId="0" sldId="348"/>
        </pc:sldMkLst>
      </pc:sldChg>
      <pc:sldChg chg="add del">
        <pc:chgData name="Ceri Phelps" userId="44e5b747-28bd-454d-8b1f-8b8d7db49187" providerId="ADAL" clId="{99CEA3FF-16FD-41B5-AAE3-7EFF4F670523}" dt="2023-10-03T17:11:25.127" v="893" actId="47"/>
        <pc:sldMkLst>
          <pc:docMk/>
          <pc:sldMk cId="0" sldId="349"/>
        </pc:sldMkLst>
      </pc:sldChg>
      <pc:sldChg chg="delSp modSp add mod ord modTransition setBg delDesignElem">
        <pc:chgData name="Ceri Phelps" userId="44e5b747-28bd-454d-8b1f-8b8d7db49187" providerId="ADAL" clId="{99CEA3FF-16FD-41B5-AAE3-7EFF4F670523}" dt="2023-10-04T07:04:16.761" v="1438"/>
        <pc:sldMkLst>
          <pc:docMk/>
          <pc:sldMk cId="4201746946" sldId="463"/>
        </pc:sldMkLst>
        <pc:spChg chg="mod">
          <ac:chgData name="Ceri Phelps" userId="44e5b747-28bd-454d-8b1f-8b8d7db49187" providerId="ADAL" clId="{99CEA3FF-16FD-41B5-AAE3-7EFF4F670523}" dt="2023-10-03T17:14:10.875" v="929" actId="14100"/>
          <ac:spMkLst>
            <pc:docMk/>
            <pc:sldMk cId="4201746946" sldId="463"/>
            <ac:spMk id="3" creationId="{D668669C-B395-48CD-7D5C-D10A8E0755FF}"/>
          </ac:spMkLst>
        </pc:spChg>
        <pc:spChg chg="del">
          <ac:chgData name="Ceri Phelps" userId="44e5b747-28bd-454d-8b1f-8b8d7db49187" providerId="ADAL" clId="{99CEA3FF-16FD-41B5-AAE3-7EFF4F670523}" dt="2023-10-03T17:13:59.671" v="926"/>
          <ac:spMkLst>
            <pc:docMk/>
            <pc:sldMk cId="4201746946" sldId="463"/>
            <ac:spMk id="9" creationId="{0CABCAE3-64FC-4149-819F-2C1812824154}"/>
          </ac:spMkLst>
        </pc:spChg>
        <pc:spChg chg="del">
          <ac:chgData name="Ceri Phelps" userId="44e5b747-28bd-454d-8b1f-8b8d7db49187" providerId="ADAL" clId="{99CEA3FF-16FD-41B5-AAE3-7EFF4F670523}" dt="2023-10-03T17:13:59.671" v="926"/>
          <ac:spMkLst>
            <pc:docMk/>
            <pc:sldMk cId="4201746946" sldId="463"/>
            <ac:spMk id="17" creationId="{2FA7AD0A-1871-4DF8-9235-F49D0513B9C1}"/>
          </ac:spMkLst>
        </pc:spChg>
        <pc:spChg chg="del">
          <ac:chgData name="Ceri Phelps" userId="44e5b747-28bd-454d-8b1f-8b8d7db49187" providerId="ADAL" clId="{99CEA3FF-16FD-41B5-AAE3-7EFF4F670523}" dt="2023-10-03T17:13:59.671" v="926"/>
          <ac:spMkLst>
            <pc:docMk/>
            <pc:sldMk cId="4201746946" sldId="463"/>
            <ac:spMk id="19" creationId="{36B04CFB-FAE5-47DD-9B3E-4E9BA7A89CC1}"/>
          </ac:spMkLst>
        </pc:spChg>
        <pc:spChg chg="del">
          <ac:chgData name="Ceri Phelps" userId="44e5b747-28bd-454d-8b1f-8b8d7db49187" providerId="ADAL" clId="{99CEA3FF-16FD-41B5-AAE3-7EFF4F670523}" dt="2023-10-03T17:13:59.671" v="926"/>
          <ac:spMkLst>
            <pc:docMk/>
            <pc:sldMk cId="4201746946" sldId="463"/>
            <ac:spMk id="27" creationId="{622F7FD7-8884-4FD5-95AB-0B5C6033ADF7}"/>
          </ac:spMkLst>
        </pc:spChg>
        <pc:grpChg chg="del">
          <ac:chgData name="Ceri Phelps" userId="44e5b747-28bd-454d-8b1f-8b8d7db49187" providerId="ADAL" clId="{99CEA3FF-16FD-41B5-AAE3-7EFF4F670523}" dt="2023-10-03T17:13:59.671" v="926"/>
          <ac:grpSpMkLst>
            <pc:docMk/>
            <pc:sldMk cId="4201746946" sldId="463"/>
            <ac:grpSpMk id="23" creationId="{E8ACF89C-CFC3-4D68-B3C4-2BEFB7BBE5F7}"/>
          </ac:grpSpMkLst>
        </pc:grpChg>
        <pc:picChg chg="del">
          <ac:chgData name="Ceri Phelps" userId="44e5b747-28bd-454d-8b1f-8b8d7db49187" providerId="ADAL" clId="{99CEA3FF-16FD-41B5-AAE3-7EFF4F670523}" dt="2023-10-03T17:13:59.671" v="926"/>
          <ac:picMkLst>
            <pc:docMk/>
            <pc:sldMk cId="4201746946" sldId="463"/>
            <ac:picMk id="11" creationId="{012FDCFE-9AD2-4D8A-8CBF-B3AA37EBF6DD}"/>
          </ac:picMkLst>
        </pc:picChg>
        <pc:picChg chg="del">
          <ac:chgData name="Ceri Phelps" userId="44e5b747-28bd-454d-8b1f-8b8d7db49187" providerId="ADAL" clId="{99CEA3FF-16FD-41B5-AAE3-7EFF4F670523}" dt="2023-10-03T17:13:59.671" v="926"/>
          <ac:picMkLst>
            <pc:docMk/>
            <pc:sldMk cId="4201746946" sldId="463"/>
            <ac:picMk id="29" creationId="{16EFE474-4FE0-4E8F-8F09-5ED2C9E76A84}"/>
          </ac:picMkLst>
        </pc:picChg>
        <pc:cxnChg chg="del">
          <ac:chgData name="Ceri Phelps" userId="44e5b747-28bd-454d-8b1f-8b8d7db49187" providerId="ADAL" clId="{99CEA3FF-16FD-41B5-AAE3-7EFF4F670523}" dt="2023-10-03T17:13:59.671" v="926"/>
          <ac:cxnSpMkLst>
            <pc:docMk/>
            <pc:sldMk cId="4201746946" sldId="463"/>
            <ac:cxnSpMk id="13" creationId="{FBD463FC-4CA8-4FF4-85A3-AF9F4B98D210}"/>
          </ac:cxnSpMkLst>
        </pc:cxnChg>
        <pc:cxnChg chg="del">
          <ac:chgData name="Ceri Phelps" userId="44e5b747-28bd-454d-8b1f-8b8d7db49187" providerId="ADAL" clId="{99CEA3FF-16FD-41B5-AAE3-7EFF4F670523}" dt="2023-10-03T17:13:59.671" v="926"/>
          <ac:cxnSpMkLst>
            <pc:docMk/>
            <pc:sldMk cId="4201746946" sldId="463"/>
            <ac:cxnSpMk id="15" creationId="{BECF35C3-8B44-4F4B-BD25-4C01823DB22A}"/>
          </ac:cxnSpMkLst>
        </pc:cxnChg>
        <pc:cxnChg chg="del">
          <ac:chgData name="Ceri Phelps" userId="44e5b747-28bd-454d-8b1f-8b8d7db49187" providerId="ADAL" clId="{99CEA3FF-16FD-41B5-AAE3-7EFF4F670523}" dt="2023-10-03T17:13:59.671" v="926"/>
          <ac:cxnSpMkLst>
            <pc:docMk/>
            <pc:sldMk cId="4201746946" sldId="463"/>
            <ac:cxnSpMk id="21" creationId="{EE68D41B-9286-479F-9AB7-678C8E348D71}"/>
          </ac:cxnSpMkLst>
        </pc:cxnChg>
        <pc:cxnChg chg="del">
          <ac:chgData name="Ceri Phelps" userId="44e5b747-28bd-454d-8b1f-8b8d7db49187" providerId="ADAL" clId="{99CEA3FF-16FD-41B5-AAE3-7EFF4F670523}" dt="2023-10-03T17:13:59.671" v="926"/>
          <ac:cxnSpMkLst>
            <pc:docMk/>
            <pc:sldMk cId="4201746946" sldId="463"/>
            <ac:cxnSpMk id="31" creationId="{CF8B8C81-54DC-4AF5-B682-3A2C70A6B55C}"/>
          </ac:cxnSpMkLst>
        </pc:cxnChg>
      </pc:sldChg>
      <pc:sldChg chg="addSp delSp modSp new mod modNotesTx">
        <pc:chgData name="Ceri Phelps" userId="44e5b747-28bd-454d-8b1f-8b8d7db49187" providerId="ADAL" clId="{99CEA3FF-16FD-41B5-AAE3-7EFF4F670523}" dt="2023-10-04T06:55:55.474" v="1100" actId="1076"/>
        <pc:sldMkLst>
          <pc:docMk/>
          <pc:sldMk cId="2867732874" sldId="464"/>
        </pc:sldMkLst>
        <pc:spChg chg="add del mod">
          <ac:chgData name="Ceri Phelps" userId="44e5b747-28bd-454d-8b1f-8b8d7db49187" providerId="ADAL" clId="{99CEA3FF-16FD-41B5-AAE3-7EFF4F670523}" dt="2023-10-04T06:55:40.851" v="1098" actId="478"/>
          <ac:spMkLst>
            <pc:docMk/>
            <pc:sldMk cId="2867732874" sldId="464"/>
            <ac:spMk id="4" creationId="{110C4C35-8EEE-2408-4260-00F8D94635BC}"/>
          </ac:spMkLst>
        </pc:spChg>
        <pc:picChg chg="add mod">
          <ac:chgData name="Ceri Phelps" userId="44e5b747-28bd-454d-8b1f-8b8d7db49187" providerId="ADAL" clId="{99CEA3FF-16FD-41B5-AAE3-7EFF4F670523}" dt="2023-10-04T06:47:58.430" v="935" actId="1076"/>
          <ac:picMkLst>
            <pc:docMk/>
            <pc:sldMk cId="2867732874" sldId="464"/>
            <ac:picMk id="2" creationId="{7B73BC8F-5BDE-8B90-9F4A-D43D7B0906E5}"/>
          </ac:picMkLst>
        </pc:picChg>
        <pc:picChg chg="add mod">
          <ac:chgData name="Ceri Phelps" userId="44e5b747-28bd-454d-8b1f-8b8d7db49187" providerId="ADAL" clId="{99CEA3FF-16FD-41B5-AAE3-7EFF4F670523}" dt="2023-10-04T06:55:55.474" v="1100" actId="1076"/>
          <ac:picMkLst>
            <pc:docMk/>
            <pc:sldMk cId="2867732874" sldId="464"/>
            <ac:picMk id="5" creationId="{29BC46D2-4801-4EAA-D4B5-2662D849C361}"/>
          </ac:picMkLst>
        </pc:picChg>
      </pc:sldChg>
      <pc:sldChg chg="addSp delSp modSp new del mod modClrScheme chgLayout">
        <pc:chgData name="Ceri Phelps" userId="44e5b747-28bd-454d-8b1f-8b8d7db49187" providerId="ADAL" clId="{99CEA3FF-16FD-41B5-AAE3-7EFF4F670523}" dt="2023-10-04T07:03:29.134" v="1391" actId="47"/>
        <pc:sldMkLst>
          <pc:docMk/>
          <pc:sldMk cId="3966495621" sldId="465"/>
        </pc:sldMkLst>
        <pc:spChg chg="del mod ord">
          <ac:chgData name="Ceri Phelps" userId="44e5b747-28bd-454d-8b1f-8b8d7db49187" providerId="ADAL" clId="{99CEA3FF-16FD-41B5-AAE3-7EFF4F670523}" dt="2023-10-04T06:49:20.513" v="941" actId="700"/>
          <ac:spMkLst>
            <pc:docMk/>
            <pc:sldMk cId="3966495621" sldId="465"/>
            <ac:spMk id="2" creationId="{03182FC4-20D5-74AB-4FB9-CD9D6F224CCA}"/>
          </ac:spMkLst>
        </pc:spChg>
        <pc:spChg chg="del">
          <ac:chgData name="Ceri Phelps" userId="44e5b747-28bd-454d-8b1f-8b8d7db49187" providerId="ADAL" clId="{99CEA3FF-16FD-41B5-AAE3-7EFF4F670523}" dt="2023-10-04T06:48:56.257" v="940" actId="478"/>
          <ac:spMkLst>
            <pc:docMk/>
            <pc:sldMk cId="3966495621" sldId="465"/>
            <ac:spMk id="3" creationId="{DE2D5DA4-2847-86D8-EE1C-A9DE0EEA3C5F}"/>
          </ac:spMkLst>
        </pc:spChg>
        <pc:spChg chg="add del">
          <ac:chgData name="Ceri Phelps" userId="44e5b747-28bd-454d-8b1f-8b8d7db49187" providerId="ADAL" clId="{99CEA3FF-16FD-41B5-AAE3-7EFF4F670523}" dt="2023-10-04T06:48:47.314" v="938"/>
          <ac:spMkLst>
            <pc:docMk/>
            <pc:sldMk cId="3966495621" sldId="465"/>
            <ac:spMk id="4" creationId="{C22D9DCF-33E0-5F3A-FE83-7FA3B8FF09C2}"/>
          </ac:spMkLst>
        </pc:spChg>
        <pc:spChg chg="add del">
          <ac:chgData name="Ceri Phelps" userId="44e5b747-28bd-454d-8b1f-8b8d7db49187" providerId="ADAL" clId="{99CEA3FF-16FD-41B5-AAE3-7EFF4F670523}" dt="2023-10-04T06:48:47.314" v="938"/>
          <ac:spMkLst>
            <pc:docMk/>
            <pc:sldMk cId="3966495621" sldId="465"/>
            <ac:spMk id="5" creationId="{75CBEB0D-205D-F112-40BA-FA8E8B32E4AB}"/>
          </ac:spMkLst>
        </pc:spChg>
        <pc:spChg chg="add del">
          <ac:chgData name="Ceri Phelps" userId="44e5b747-28bd-454d-8b1f-8b8d7db49187" providerId="ADAL" clId="{99CEA3FF-16FD-41B5-AAE3-7EFF4F670523}" dt="2023-10-04T06:48:47.314" v="938"/>
          <ac:spMkLst>
            <pc:docMk/>
            <pc:sldMk cId="3966495621" sldId="465"/>
            <ac:spMk id="6" creationId="{8AD5FDCA-0DB4-0B29-E663-EA95799EBE9C}"/>
          </ac:spMkLst>
        </pc:spChg>
        <pc:spChg chg="add del">
          <ac:chgData name="Ceri Phelps" userId="44e5b747-28bd-454d-8b1f-8b8d7db49187" providerId="ADAL" clId="{99CEA3FF-16FD-41B5-AAE3-7EFF4F670523}" dt="2023-10-04T06:48:56.257" v="940" actId="478"/>
          <ac:spMkLst>
            <pc:docMk/>
            <pc:sldMk cId="3966495621" sldId="465"/>
            <ac:spMk id="7" creationId="{25DD32A4-A03E-FD77-CDA8-981F93BE1EAF}"/>
          </ac:spMkLst>
        </pc:spChg>
        <pc:spChg chg="add del">
          <ac:chgData name="Ceri Phelps" userId="44e5b747-28bd-454d-8b1f-8b8d7db49187" providerId="ADAL" clId="{99CEA3FF-16FD-41B5-AAE3-7EFF4F670523}" dt="2023-10-04T06:48:56.257" v="940" actId="478"/>
          <ac:spMkLst>
            <pc:docMk/>
            <pc:sldMk cId="3966495621" sldId="465"/>
            <ac:spMk id="8" creationId="{9A635D00-52D6-05F6-7013-A8A899F67E17}"/>
          </ac:spMkLst>
        </pc:spChg>
        <pc:spChg chg="add del">
          <ac:chgData name="Ceri Phelps" userId="44e5b747-28bd-454d-8b1f-8b8d7db49187" providerId="ADAL" clId="{99CEA3FF-16FD-41B5-AAE3-7EFF4F670523}" dt="2023-10-04T06:48:56.257" v="940" actId="478"/>
          <ac:spMkLst>
            <pc:docMk/>
            <pc:sldMk cId="3966495621" sldId="465"/>
            <ac:spMk id="9" creationId="{B42D6BD5-EC76-E6A6-DBE5-35854BF0A51C}"/>
          </ac:spMkLst>
        </pc:spChg>
        <pc:spChg chg="add del mod ord">
          <ac:chgData name="Ceri Phelps" userId="44e5b747-28bd-454d-8b1f-8b8d7db49187" providerId="ADAL" clId="{99CEA3FF-16FD-41B5-AAE3-7EFF4F670523}" dt="2023-10-04T06:49:36.723" v="944" actId="700"/>
          <ac:spMkLst>
            <pc:docMk/>
            <pc:sldMk cId="3966495621" sldId="465"/>
            <ac:spMk id="10" creationId="{D9E624BF-69F4-50DF-0A4A-E5F207C709F0}"/>
          </ac:spMkLst>
        </pc:spChg>
        <pc:spChg chg="add del mod ord">
          <ac:chgData name="Ceri Phelps" userId="44e5b747-28bd-454d-8b1f-8b8d7db49187" providerId="ADAL" clId="{99CEA3FF-16FD-41B5-AAE3-7EFF4F670523}" dt="2023-10-04T06:49:36.723" v="944" actId="700"/>
          <ac:spMkLst>
            <pc:docMk/>
            <pc:sldMk cId="3966495621" sldId="465"/>
            <ac:spMk id="11" creationId="{08EE6862-2D84-9CD7-1FCB-A3114D2506D1}"/>
          </ac:spMkLst>
        </pc:spChg>
        <pc:spChg chg="add del mod ord">
          <ac:chgData name="Ceri Phelps" userId="44e5b747-28bd-454d-8b1f-8b8d7db49187" providerId="ADAL" clId="{99CEA3FF-16FD-41B5-AAE3-7EFF4F670523}" dt="2023-10-04T06:49:36.723" v="944" actId="700"/>
          <ac:spMkLst>
            <pc:docMk/>
            <pc:sldMk cId="3966495621" sldId="465"/>
            <ac:spMk id="12" creationId="{7BE1FFC6-DEE6-7743-C17A-E430B0B54F3F}"/>
          </ac:spMkLst>
        </pc:spChg>
        <pc:spChg chg="add del mod ord">
          <ac:chgData name="Ceri Phelps" userId="44e5b747-28bd-454d-8b1f-8b8d7db49187" providerId="ADAL" clId="{99CEA3FF-16FD-41B5-AAE3-7EFF4F670523}" dt="2023-10-04T06:49:36.723" v="944" actId="700"/>
          <ac:spMkLst>
            <pc:docMk/>
            <pc:sldMk cId="3966495621" sldId="465"/>
            <ac:spMk id="13" creationId="{04546E18-C41C-0FB7-AE4F-7C6508FAABEF}"/>
          </ac:spMkLst>
        </pc:spChg>
        <pc:spChg chg="add del mod ord">
          <ac:chgData name="Ceri Phelps" userId="44e5b747-28bd-454d-8b1f-8b8d7db49187" providerId="ADAL" clId="{99CEA3FF-16FD-41B5-AAE3-7EFF4F670523}" dt="2023-10-04T06:49:36.723" v="944" actId="700"/>
          <ac:spMkLst>
            <pc:docMk/>
            <pc:sldMk cId="3966495621" sldId="465"/>
            <ac:spMk id="14" creationId="{8C780AF4-9036-5544-D0CC-6B15321BB81A}"/>
          </ac:spMkLst>
        </pc:spChg>
        <pc:spChg chg="add del">
          <ac:chgData name="Ceri Phelps" userId="44e5b747-28bd-454d-8b1f-8b8d7db49187" providerId="ADAL" clId="{99CEA3FF-16FD-41B5-AAE3-7EFF4F670523}" dt="2023-10-04T06:49:29.075" v="943"/>
          <ac:spMkLst>
            <pc:docMk/>
            <pc:sldMk cId="3966495621" sldId="465"/>
            <ac:spMk id="15" creationId="{D1C5C717-4CB5-28D3-6FC5-02B776E7A009}"/>
          </ac:spMkLst>
        </pc:spChg>
        <pc:spChg chg="add del">
          <ac:chgData name="Ceri Phelps" userId="44e5b747-28bd-454d-8b1f-8b8d7db49187" providerId="ADAL" clId="{99CEA3FF-16FD-41B5-AAE3-7EFF4F670523}" dt="2023-10-04T06:49:29.075" v="943"/>
          <ac:spMkLst>
            <pc:docMk/>
            <pc:sldMk cId="3966495621" sldId="465"/>
            <ac:spMk id="16" creationId="{BE21306C-8D5E-FF0A-559F-616D4FE63984}"/>
          </ac:spMkLst>
        </pc:spChg>
        <pc:spChg chg="add del">
          <ac:chgData name="Ceri Phelps" userId="44e5b747-28bd-454d-8b1f-8b8d7db49187" providerId="ADAL" clId="{99CEA3FF-16FD-41B5-AAE3-7EFF4F670523}" dt="2023-10-04T06:49:29.075" v="943"/>
          <ac:spMkLst>
            <pc:docMk/>
            <pc:sldMk cId="3966495621" sldId="465"/>
            <ac:spMk id="17" creationId="{BDE024AA-F687-4B3D-4CCE-888EB6B22719}"/>
          </ac:spMkLst>
        </pc:spChg>
        <pc:spChg chg="add mod ord">
          <ac:chgData name="Ceri Phelps" userId="44e5b747-28bd-454d-8b1f-8b8d7db49187" providerId="ADAL" clId="{99CEA3FF-16FD-41B5-AAE3-7EFF4F670523}" dt="2023-10-04T06:49:36.723" v="944" actId="700"/>
          <ac:spMkLst>
            <pc:docMk/>
            <pc:sldMk cId="3966495621" sldId="465"/>
            <ac:spMk id="18" creationId="{3B75BE35-E63B-81FD-42E4-3A0CAE529C8E}"/>
          </ac:spMkLst>
        </pc:spChg>
        <pc:spChg chg="add mod ord">
          <ac:chgData name="Ceri Phelps" userId="44e5b747-28bd-454d-8b1f-8b8d7db49187" providerId="ADAL" clId="{99CEA3FF-16FD-41B5-AAE3-7EFF4F670523}" dt="2023-10-04T07:03:25.899" v="1390" actId="20577"/>
          <ac:spMkLst>
            <pc:docMk/>
            <pc:sldMk cId="3966495621" sldId="465"/>
            <ac:spMk id="19" creationId="{B6F5E8F1-25CF-C16C-CDBE-EB8406B14789}"/>
          </ac:spMkLst>
        </pc:spChg>
      </pc:sldChg>
      <pc:sldChg chg="addSp modSp add mod">
        <pc:chgData name="Ceri Phelps" userId="44e5b747-28bd-454d-8b1f-8b8d7db49187" providerId="ADAL" clId="{99CEA3FF-16FD-41B5-AAE3-7EFF4F670523}" dt="2023-10-04T06:52:48.285" v="1023" actId="20577"/>
        <pc:sldMkLst>
          <pc:docMk/>
          <pc:sldMk cId="4257174091" sldId="466"/>
        </pc:sldMkLst>
        <pc:spChg chg="mod">
          <ac:chgData name="Ceri Phelps" userId="44e5b747-28bd-454d-8b1f-8b8d7db49187" providerId="ADAL" clId="{99CEA3FF-16FD-41B5-AAE3-7EFF4F670523}" dt="2023-10-04T06:52:04.786" v="994" actId="1076"/>
          <ac:spMkLst>
            <pc:docMk/>
            <pc:sldMk cId="4257174091" sldId="466"/>
            <ac:spMk id="18" creationId="{3B75BE35-E63B-81FD-42E4-3A0CAE529C8E}"/>
          </ac:spMkLst>
        </pc:spChg>
        <pc:spChg chg="mod">
          <ac:chgData name="Ceri Phelps" userId="44e5b747-28bd-454d-8b1f-8b8d7db49187" providerId="ADAL" clId="{99CEA3FF-16FD-41B5-AAE3-7EFF4F670523}" dt="2023-10-04T06:52:48.285" v="1023" actId="20577"/>
          <ac:spMkLst>
            <pc:docMk/>
            <pc:sldMk cId="4257174091" sldId="466"/>
            <ac:spMk id="19" creationId="{B6F5E8F1-25CF-C16C-CDBE-EB8406B14789}"/>
          </ac:spMkLst>
        </pc:spChg>
        <pc:picChg chg="add mod">
          <ac:chgData name="Ceri Phelps" userId="44e5b747-28bd-454d-8b1f-8b8d7db49187" providerId="ADAL" clId="{99CEA3FF-16FD-41B5-AAE3-7EFF4F670523}" dt="2023-10-04T06:50:30.480" v="951" actId="1076"/>
          <ac:picMkLst>
            <pc:docMk/>
            <pc:sldMk cId="4257174091" sldId="466"/>
            <ac:picMk id="2" creationId="{8273B668-7093-64C8-BEBD-D528AB07D745}"/>
          </ac:picMkLst>
        </pc:picChg>
      </pc:sldChg>
      <pc:sldChg chg="addSp new del">
        <pc:chgData name="Ceri Phelps" userId="44e5b747-28bd-454d-8b1f-8b8d7db49187" providerId="ADAL" clId="{99CEA3FF-16FD-41B5-AAE3-7EFF4F670523}" dt="2023-10-04T07:04:25.204" v="1439" actId="47"/>
        <pc:sldMkLst>
          <pc:docMk/>
          <pc:sldMk cId="591765035" sldId="467"/>
        </pc:sldMkLst>
        <pc:picChg chg="add">
          <ac:chgData name="Ceri Phelps" userId="44e5b747-28bd-454d-8b1f-8b8d7db49187" providerId="ADAL" clId="{99CEA3FF-16FD-41B5-AAE3-7EFF4F670523}" dt="2023-10-04T06:54:47.889" v="1085"/>
          <ac:picMkLst>
            <pc:docMk/>
            <pc:sldMk cId="591765035" sldId="467"/>
            <ac:picMk id="2" creationId="{3A4A1DB9-65EE-A2B0-38DA-964F9B08AC64}"/>
          </ac:picMkLst>
        </pc:picChg>
      </pc:sldChg>
      <pc:sldChg chg="addSp delSp modSp add mod">
        <pc:chgData name="Ceri Phelps" userId="44e5b747-28bd-454d-8b1f-8b8d7db49187" providerId="ADAL" clId="{99CEA3FF-16FD-41B5-AAE3-7EFF4F670523}" dt="2023-10-04T07:20:07.758" v="2109" actId="5793"/>
        <pc:sldMkLst>
          <pc:docMk/>
          <pc:sldMk cId="773464430" sldId="468"/>
        </pc:sldMkLst>
        <pc:spChg chg="add mod">
          <ac:chgData name="Ceri Phelps" userId="44e5b747-28bd-454d-8b1f-8b8d7db49187" providerId="ADAL" clId="{99CEA3FF-16FD-41B5-AAE3-7EFF4F670523}" dt="2023-10-04T07:20:07.758" v="2109" actId="5793"/>
          <ac:spMkLst>
            <pc:docMk/>
            <pc:sldMk cId="773464430" sldId="468"/>
            <ac:spMk id="5" creationId="{9275F7CE-A92A-6693-7C2D-F6B7596A0E52}"/>
          </ac:spMkLst>
        </pc:spChg>
        <pc:picChg chg="add del mod">
          <ac:chgData name="Ceri Phelps" userId="44e5b747-28bd-454d-8b1f-8b8d7db49187" providerId="ADAL" clId="{99CEA3FF-16FD-41B5-AAE3-7EFF4F670523}" dt="2023-10-04T07:18:58.544" v="1981" actId="478"/>
          <ac:picMkLst>
            <pc:docMk/>
            <pc:sldMk cId="773464430" sldId="468"/>
            <ac:picMk id="3" creationId="{4BB1A80D-B7C5-2EF2-394F-C0A650406B96}"/>
          </ac:picMkLst>
        </pc:picChg>
        <pc:picChg chg="mod">
          <ac:chgData name="Ceri Phelps" userId="44e5b747-28bd-454d-8b1f-8b8d7db49187" providerId="ADAL" clId="{99CEA3FF-16FD-41B5-AAE3-7EFF4F670523}" dt="2023-10-04T06:55:09.360" v="1093" actId="1076"/>
          <ac:picMkLst>
            <pc:docMk/>
            <pc:sldMk cId="773464430" sldId="468"/>
            <ac:picMk id="4" creationId="{4CDAA8CA-A33F-40AE-2BF3-E1EE7727AE17}"/>
          </ac:picMkLst>
        </pc:picChg>
      </pc:sldChg>
      <pc:sldChg chg="addSp modSp new mod modClrScheme chgLayout">
        <pc:chgData name="Ceri Phelps" userId="44e5b747-28bd-454d-8b1f-8b8d7db49187" providerId="ADAL" clId="{99CEA3FF-16FD-41B5-AAE3-7EFF4F670523}" dt="2023-10-04T07:14:28.276" v="1973" actId="1076"/>
        <pc:sldMkLst>
          <pc:docMk/>
          <pc:sldMk cId="164181887" sldId="469"/>
        </pc:sldMkLst>
        <pc:spChg chg="mod ord">
          <ac:chgData name="Ceri Phelps" userId="44e5b747-28bd-454d-8b1f-8b8d7db49187" providerId="ADAL" clId="{99CEA3FF-16FD-41B5-AAE3-7EFF4F670523}" dt="2023-10-04T07:14:28.276" v="1973" actId="1076"/>
          <ac:spMkLst>
            <pc:docMk/>
            <pc:sldMk cId="164181887" sldId="469"/>
            <ac:spMk id="2" creationId="{8FB52306-2D77-967A-E704-39CD5FF18493}"/>
          </ac:spMkLst>
        </pc:spChg>
        <pc:spChg chg="mod ord">
          <ac:chgData name="Ceri Phelps" userId="44e5b747-28bd-454d-8b1f-8b8d7db49187" providerId="ADAL" clId="{99CEA3FF-16FD-41B5-AAE3-7EFF4F670523}" dt="2023-10-04T07:00:27.349" v="1174" actId="700"/>
          <ac:spMkLst>
            <pc:docMk/>
            <pc:sldMk cId="164181887" sldId="469"/>
            <ac:spMk id="3" creationId="{012F81FE-E162-3835-03C7-6045793EB3E8}"/>
          </ac:spMkLst>
        </pc:spChg>
        <pc:spChg chg="add mod ord">
          <ac:chgData name="Ceri Phelps" userId="44e5b747-28bd-454d-8b1f-8b8d7db49187" providerId="ADAL" clId="{99CEA3FF-16FD-41B5-AAE3-7EFF4F670523}" dt="2023-10-04T07:01:29.870" v="1346" actId="1076"/>
          <ac:spMkLst>
            <pc:docMk/>
            <pc:sldMk cId="164181887" sldId="469"/>
            <ac:spMk id="6" creationId="{DE562DFC-75A1-F84D-8D6A-3DEA184C403D}"/>
          </ac:spMkLst>
        </pc:spChg>
        <pc:picChg chg="add mod">
          <ac:chgData name="Ceri Phelps" userId="44e5b747-28bd-454d-8b1f-8b8d7db49187" providerId="ADAL" clId="{99CEA3FF-16FD-41B5-AAE3-7EFF4F670523}" dt="2023-10-04T07:00:38.195" v="1180" actId="1076"/>
          <ac:picMkLst>
            <pc:docMk/>
            <pc:sldMk cId="164181887" sldId="469"/>
            <ac:picMk id="5" creationId="{CD26B4C6-AD87-A9CD-6A03-0F1091DAFAF3}"/>
          </ac:picMkLst>
        </pc:picChg>
      </pc:sldChg>
      <pc:sldChg chg="addSp delSp modSp add mod">
        <pc:chgData name="Ceri Phelps" userId="44e5b747-28bd-454d-8b1f-8b8d7db49187" providerId="ADAL" clId="{99CEA3FF-16FD-41B5-AAE3-7EFF4F670523}" dt="2023-10-04T07:02:27.364" v="1350" actId="478"/>
        <pc:sldMkLst>
          <pc:docMk/>
          <pc:sldMk cId="2814964225" sldId="470"/>
        </pc:sldMkLst>
        <pc:spChg chg="del">
          <ac:chgData name="Ceri Phelps" userId="44e5b747-28bd-454d-8b1f-8b8d7db49187" providerId="ADAL" clId="{99CEA3FF-16FD-41B5-AAE3-7EFF4F670523}" dt="2023-10-04T06:59:03.712" v="1172" actId="478"/>
          <ac:spMkLst>
            <pc:docMk/>
            <pc:sldMk cId="2814964225" sldId="470"/>
            <ac:spMk id="3" creationId="{00000000-0000-0000-0000-000000000000}"/>
          </ac:spMkLst>
        </pc:spChg>
        <pc:spChg chg="add del mod">
          <ac:chgData name="Ceri Phelps" userId="44e5b747-28bd-454d-8b1f-8b8d7db49187" providerId="ADAL" clId="{99CEA3FF-16FD-41B5-AAE3-7EFF4F670523}" dt="2023-10-04T07:02:27.364" v="1350" actId="478"/>
          <ac:spMkLst>
            <pc:docMk/>
            <pc:sldMk cId="2814964225" sldId="470"/>
            <ac:spMk id="6" creationId="{EB841C84-B6F8-803A-7197-A7D4824C0A36}"/>
          </ac:spMkLst>
        </pc:spChg>
        <pc:picChg chg="add mod">
          <ac:chgData name="Ceri Phelps" userId="44e5b747-28bd-454d-8b1f-8b8d7db49187" providerId="ADAL" clId="{99CEA3FF-16FD-41B5-AAE3-7EFF4F670523}" dt="2023-10-04T07:02:24.550" v="1349" actId="1076"/>
          <ac:picMkLst>
            <pc:docMk/>
            <pc:sldMk cId="2814964225" sldId="470"/>
            <ac:picMk id="7" creationId="{1BF30C08-AF8D-EC09-040E-7B63BBAF95CA}"/>
          </ac:picMkLst>
        </pc:picChg>
      </pc:sldChg>
      <pc:sldChg chg="addSp modSp new mod modMedia modClrScheme chgLayout">
        <pc:chgData name="Ceri Phelps" userId="44e5b747-28bd-454d-8b1f-8b8d7db49187" providerId="ADAL" clId="{99CEA3FF-16FD-41B5-AAE3-7EFF4F670523}" dt="2023-10-04T07:05:48.521" v="1478" actId="1076"/>
        <pc:sldMkLst>
          <pc:docMk/>
          <pc:sldMk cId="3105272093" sldId="471"/>
        </pc:sldMkLst>
        <pc:spChg chg="mod">
          <ac:chgData name="Ceri Phelps" userId="44e5b747-28bd-454d-8b1f-8b8d7db49187" providerId="ADAL" clId="{99CEA3FF-16FD-41B5-AAE3-7EFF4F670523}" dt="2023-10-04T07:05:48.521" v="1478" actId="1076"/>
          <ac:spMkLst>
            <pc:docMk/>
            <pc:sldMk cId="3105272093" sldId="471"/>
            <ac:spMk id="2" creationId="{86E89600-4C9E-9F7D-A87D-F03C767D965D}"/>
          </ac:spMkLst>
        </pc:spChg>
        <pc:picChg chg="add mod">
          <ac:chgData name="Ceri Phelps" userId="44e5b747-28bd-454d-8b1f-8b8d7db49187" providerId="ADAL" clId="{99CEA3FF-16FD-41B5-AAE3-7EFF4F670523}" dt="2023-10-04T07:05:36.778" v="1477"/>
          <ac:picMkLst>
            <pc:docMk/>
            <pc:sldMk cId="3105272093" sldId="471"/>
            <ac:picMk id="4" creationId="{B89BC797-3DC8-2C40-C1D0-7229FBF8E49E}"/>
          </ac:picMkLst>
        </pc:picChg>
      </pc:sldChg>
      <pc:sldChg chg="addSp modSp new mod modClrScheme chgLayout">
        <pc:chgData name="Ceri Phelps" userId="44e5b747-28bd-454d-8b1f-8b8d7db49187" providerId="ADAL" clId="{99CEA3FF-16FD-41B5-AAE3-7EFF4F670523}" dt="2023-10-04T07:09:35.128" v="1589" actId="1076"/>
        <pc:sldMkLst>
          <pc:docMk/>
          <pc:sldMk cId="969719145" sldId="472"/>
        </pc:sldMkLst>
        <pc:spChg chg="mod">
          <ac:chgData name="Ceri Phelps" userId="44e5b747-28bd-454d-8b1f-8b8d7db49187" providerId="ADAL" clId="{99CEA3FF-16FD-41B5-AAE3-7EFF4F670523}" dt="2023-10-04T07:09:35.128" v="1589" actId="1076"/>
          <ac:spMkLst>
            <pc:docMk/>
            <pc:sldMk cId="969719145" sldId="472"/>
            <ac:spMk id="2" creationId="{E89DCAD5-8159-4832-4409-CE54175745E8}"/>
          </ac:spMkLst>
        </pc:spChg>
        <pc:spChg chg="mod">
          <ac:chgData name="Ceri Phelps" userId="44e5b747-28bd-454d-8b1f-8b8d7db49187" providerId="ADAL" clId="{99CEA3FF-16FD-41B5-AAE3-7EFF4F670523}" dt="2023-10-04T07:09:23.250" v="1587" actId="26606"/>
          <ac:spMkLst>
            <pc:docMk/>
            <pc:sldMk cId="969719145" sldId="472"/>
            <ac:spMk id="3" creationId="{B44F79E4-99D8-9865-B948-068DC6E192C1}"/>
          </ac:spMkLst>
        </pc:spChg>
        <pc:picChg chg="add mod">
          <ac:chgData name="Ceri Phelps" userId="44e5b747-28bd-454d-8b1f-8b8d7db49187" providerId="ADAL" clId="{99CEA3FF-16FD-41B5-AAE3-7EFF4F670523}" dt="2023-10-04T07:09:25.042" v="1588" actId="1076"/>
          <ac:picMkLst>
            <pc:docMk/>
            <pc:sldMk cId="969719145" sldId="472"/>
            <ac:picMk id="5" creationId="{15BA79FB-9DDA-8905-0A11-01953782A30C}"/>
          </ac:picMkLst>
        </pc:picChg>
      </pc:sldChg>
      <pc:sldChg chg="modSp add mod">
        <pc:chgData name="Ceri Phelps" userId="44e5b747-28bd-454d-8b1f-8b8d7db49187" providerId="ADAL" clId="{99CEA3FF-16FD-41B5-AAE3-7EFF4F670523}" dt="2023-10-04T07:10:00.980" v="1635" actId="20577"/>
        <pc:sldMkLst>
          <pc:docMk/>
          <pc:sldMk cId="3066966527" sldId="473"/>
        </pc:sldMkLst>
        <pc:spChg chg="mod">
          <ac:chgData name="Ceri Phelps" userId="44e5b747-28bd-454d-8b1f-8b8d7db49187" providerId="ADAL" clId="{99CEA3FF-16FD-41B5-AAE3-7EFF4F670523}" dt="2023-10-04T07:10:00.980" v="1635" actId="20577"/>
          <ac:spMkLst>
            <pc:docMk/>
            <pc:sldMk cId="3066966527" sldId="473"/>
            <ac:spMk id="3" creationId="{B44F79E4-99D8-9865-B948-068DC6E192C1}"/>
          </ac:spMkLst>
        </pc:spChg>
      </pc:sldChg>
      <pc:sldChg chg="addSp modSp new mod ord">
        <pc:chgData name="Ceri Phelps" userId="44e5b747-28bd-454d-8b1f-8b8d7db49187" providerId="ADAL" clId="{99CEA3FF-16FD-41B5-AAE3-7EFF4F670523}" dt="2023-10-04T07:23:02.785" v="2158" actId="1076"/>
        <pc:sldMkLst>
          <pc:docMk/>
          <pc:sldMk cId="1323255999" sldId="474"/>
        </pc:sldMkLst>
        <pc:spChg chg="mod">
          <ac:chgData name="Ceri Phelps" userId="44e5b747-28bd-454d-8b1f-8b8d7db49187" providerId="ADAL" clId="{99CEA3FF-16FD-41B5-AAE3-7EFF4F670523}" dt="2023-10-04T07:22:19.311" v="2118" actId="1076"/>
          <ac:spMkLst>
            <pc:docMk/>
            <pc:sldMk cId="1323255999" sldId="474"/>
            <ac:spMk id="2" creationId="{7A735C7E-4F6F-9787-C9D8-31D90ACAD46A}"/>
          </ac:spMkLst>
        </pc:spChg>
        <pc:spChg chg="mod">
          <ac:chgData name="Ceri Phelps" userId="44e5b747-28bd-454d-8b1f-8b8d7db49187" providerId="ADAL" clId="{99CEA3FF-16FD-41B5-AAE3-7EFF4F670523}" dt="2023-10-04T07:22:59.473" v="2157" actId="20577"/>
          <ac:spMkLst>
            <pc:docMk/>
            <pc:sldMk cId="1323255999" sldId="474"/>
            <ac:spMk id="3" creationId="{170DEF16-9436-3C75-079C-D01C5BE1774C}"/>
          </ac:spMkLst>
        </pc:spChg>
        <pc:spChg chg="add mod">
          <ac:chgData name="Ceri Phelps" userId="44e5b747-28bd-454d-8b1f-8b8d7db49187" providerId="ADAL" clId="{99CEA3FF-16FD-41B5-AAE3-7EFF4F670523}" dt="2023-10-04T07:23:02.785" v="2158" actId="1076"/>
          <ac:spMkLst>
            <pc:docMk/>
            <pc:sldMk cId="1323255999" sldId="474"/>
            <ac:spMk id="5" creationId="{53CB5C09-97FB-7E9B-CB4D-3ABC747D4807}"/>
          </ac:spMkLst>
        </pc:spChg>
        <pc:picChg chg="add mod">
          <ac:chgData name="Ceri Phelps" userId="44e5b747-28bd-454d-8b1f-8b8d7db49187" providerId="ADAL" clId="{99CEA3FF-16FD-41B5-AAE3-7EFF4F670523}" dt="2023-10-04T07:13:39.591" v="1959" actId="1076"/>
          <ac:picMkLst>
            <pc:docMk/>
            <pc:sldMk cId="1323255999" sldId="474"/>
            <ac:picMk id="4" creationId="{042E7586-725F-5CF9-ACDF-B178D211AB11}"/>
          </ac:picMkLst>
        </pc:picChg>
      </pc:sldChg>
      <pc:sldChg chg="addSp modSp add mod">
        <pc:chgData name="Ceri Phelps" userId="44e5b747-28bd-454d-8b1f-8b8d7db49187" providerId="ADAL" clId="{99CEA3FF-16FD-41B5-AAE3-7EFF4F670523}" dt="2023-10-04T07:26:51.742" v="2170" actId="1076"/>
        <pc:sldMkLst>
          <pc:docMk/>
          <pc:sldMk cId="400175797" sldId="475"/>
        </pc:sldMkLst>
        <pc:spChg chg="mod">
          <ac:chgData name="Ceri Phelps" userId="44e5b747-28bd-454d-8b1f-8b8d7db49187" providerId="ADAL" clId="{99CEA3FF-16FD-41B5-AAE3-7EFF4F670523}" dt="2023-10-04T07:26:43.906" v="2169" actId="1076"/>
          <ac:spMkLst>
            <pc:docMk/>
            <pc:sldMk cId="400175797" sldId="475"/>
            <ac:spMk id="3" creationId="{170DEF16-9436-3C75-079C-D01C5BE1774C}"/>
          </ac:spMkLst>
        </pc:spChg>
        <pc:picChg chg="mod">
          <ac:chgData name="Ceri Phelps" userId="44e5b747-28bd-454d-8b1f-8b8d7db49187" providerId="ADAL" clId="{99CEA3FF-16FD-41B5-AAE3-7EFF4F670523}" dt="2023-10-04T07:26:51.742" v="2170" actId="1076"/>
          <ac:picMkLst>
            <pc:docMk/>
            <pc:sldMk cId="400175797" sldId="475"/>
            <ac:picMk id="4" creationId="{042E7586-725F-5CF9-ACDF-B178D211AB11}"/>
          </ac:picMkLst>
        </pc:picChg>
        <pc:picChg chg="add mod">
          <ac:chgData name="Ceri Phelps" userId="44e5b747-28bd-454d-8b1f-8b8d7db49187" providerId="ADAL" clId="{99CEA3FF-16FD-41B5-AAE3-7EFF4F670523}" dt="2023-10-04T07:26:41.702" v="2168" actId="1076"/>
          <ac:picMkLst>
            <pc:docMk/>
            <pc:sldMk cId="400175797" sldId="475"/>
            <ac:picMk id="7" creationId="{CD1FDBA1-CD57-88A5-462F-5BE9E421DCEC}"/>
          </ac:picMkLst>
        </pc:picChg>
      </pc:sldChg>
      <pc:sldChg chg="delSp modSp new mod">
        <pc:chgData name="Ceri Phelps" userId="44e5b747-28bd-454d-8b1f-8b8d7db49187" providerId="ADAL" clId="{99CEA3FF-16FD-41B5-AAE3-7EFF4F670523}" dt="2023-10-04T07:33:50.709" v="2331" actId="1076"/>
        <pc:sldMkLst>
          <pc:docMk/>
          <pc:sldMk cId="4138447575" sldId="476"/>
        </pc:sldMkLst>
        <pc:spChg chg="mod">
          <ac:chgData name="Ceri Phelps" userId="44e5b747-28bd-454d-8b1f-8b8d7db49187" providerId="ADAL" clId="{99CEA3FF-16FD-41B5-AAE3-7EFF4F670523}" dt="2023-10-04T07:33:50.709" v="2331" actId="1076"/>
          <ac:spMkLst>
            <pc:docMk/>
            <pc:sldMk cId="4138447575" sldId="476"/>
            <ac:spMk id="2" creationId="{4EAB0684-FC5A-4FEE-55D0-842CA0771C08}"/>
          </ac:spMkLst>
        </pc:spChg>
        <pc:spChg chg="del">
          <ac:chgData name="Ceri Phelps" userId="44e5b747-28bd-454d-8b1f-8b8d7db49187" providerId="ADAL" clId="{99CEA3FF-16FD-41B5-AAE3-7EFF4F670523}" dt="2023-10-04T07:33:45.098" v="2329" actId="478"/>
          <ac:spMkLst>
            <pc:docMk/>
            <pc:sldMk cId="4138447575" sldId="476"/>
            <ac:spMk id="3" creationId="{7E05B251-E6F6-5E46-0792-04871BE73C69}"/>
          </ac:spMkLst>
        </pc:spChg>
      </pc:sldChg>
      <pc:sldChg chg="addSp delSp modSp add mod ord">
        <pc:chgData name="Ceri Phelps" userId="44e5b747-28bd-454d-8b1f-8b8d7db49187" providerId="ADAL" clId="{99CEA3FF-16FD-41B5-AAE3-7EFF4F670523}" dt="2023-10-04T07:40:51.896" v="2510" actId="404"/>
        <pc:sldMkLst>
          <pc:docMk/>
          <pc:sldMk cId="3547483123" sldId="477"/>
        </pc:sldMkLst>
        <pc:spChg chg="mod">
          <ac:chgData name="Ceri Phelps" userId="44e5b747-28bd-454d-8b1f-8b8d7db49187" providerId="ADAL" clId="{99CEA3FF-16FD-41B5-AAE3-7EFF4F670523}" dt="2023-10-04T07:40:51.896" v="2510" actId="404"/>
          <ac:spMkLst>
            <pc:docMk/>
            <pc:sldMk cId="3547483123" sldId="477"/>
            <ac:spMk id="2" creationId="{4A4542F2-19FF-9D79-04FE-301F30303E07}"/>
          </ac:spMkLst>
        </pc:spChg>
        <pc:spChg chg="mod">
          <ac:chgData name="Ceri Phelps" userId="44e5b747-28bd-454d-8b1f-8b8d7db49187" providerId="ADAL" clId="{99CEA3FF-16FD-41B5-AAE3-7EFF4F670523}" dt="2023-10-04T07:35:55.823" v="2382" actId="20577"/>
          <ac:spMkLst>
            <pc:docMk/>
            <pc:sldMk cId="3547483123" sldId="477"/>
            <ac:spMk id="3" creationId="{90725D3F-B574-E107-EC33-E624A0939C4B}"/>
          </ac:spMkLst>
        </pc:spChg>
        <pc:spChg chg="del">
          <ac:chgData name="Ceri Phelps" userId="44e5b747-28bd-454d-8b1f-8b8d7db49187" providerId="ADAL" clId="{99CEA3FF-16FD-41B5-AAE3-7EFF4F670523}" dt="2023-10-04T07:34:38.454" v="2340" actId="478"/>
          <ac:spMkLst>
            <pc:docMk/>
            <pc:sldMk cId="3547483123" sldId="477"/>
            <ac:spMk id="4" creationId="{0AE6104D-9EEB-A908-C2B5-9B5BC9AF0FAB}"/>
          </ac:spMkLst>
        </pc:spChg>
        <pc:spChg chg="add del mod">
          <ac:chgData name="Ceri Phelps" userId="44e5b747-28bd-454d-8b1f-8b8d7db49187" providerId="ADAL" clId="{99CEA3FF-16FD-41B5-AAE3-7EFF4F670523}" dt="2023-10-04T07:35:03.852" v="2341"/>
          <ac:spMkLst>
            <pc:docMk/>
            <pc:sldMk cId="3547483123" sldId="477"/>
            <ac:spMk id="6" creationId="{C7EF0FE8-F383-A6EE-2DFE-1AF28B600699}"/>
          </ac:spMkLst>
        </pc:spChg>
        <pc:picChg chg="add mod">
          <ac:chgData name="Ceri Phelps" userId="44e5b747-28bd-454d-8b1f-8b8d7db49187" providerId="ADAL" clId="{99CEA3FF-16FD-41B5-AAE3-7EFF4F670523}" dt="2023-10-04T07:35:42.629" v="2379" actId="1076"/>
          <ac:picMkLst>
            <pc:docMk/>
            <pc:sldMk cId="3547483123" sldId="477"/>
            <ac:picMk id="7" creationId="{B24ADAC2-CF51-F135-4B21-E3965D480000}"/>
          </ac:picMkLst>
        </pc:picChg>
      </pc:sldChg>
      <pc:sldChg chg="modSp add del mod modTransition">
        <pc:chgData name="Ceri Phelps" userId="44e5b747-28bd-454d-8b1f-8b8d7db49187" providerId="ADAL" clId="{99CEA3FF-16FD-41B5-AAE3-7EFF4F670523}" dt="2023-10-04T07:39:26.692" v="2499" actId="20577"/>
        <pc:sldMkLst>
          <pc:docMk/>
          <pc:sldMk cId="0" sldId="541"/>
        </pc:sldMkLst>
        <pc:spChg chg="mod">
          <ac:chgData name="Ceri Phelps" userId="44e5b747-28bd-454d-8b1f-8b8d7db49187" providerId="ADAL" clId="{99CEA3FF-16FD-41B5-AAE3-7EFF4F670523}" dt="2023-10-04T07:39:26.692" v="2499" actId="20577"/>
          <ac:spMkLst>
            <pc:docMk/>
            <pc:sldMk cId="0" sldId="541"/>
            <ac:spMk id="48130" creationId="{53E67560-042E-22AA-B147-242476D2DCE3}"/>
          </ac:spMkLst>
        </pc:spChg>
        <pc:spChg chg="mod">
          <ac:chgData name="Ceri Phelps" userId="44e5b747-28bd-454d-8b1f-8b8d7db49187" providerId="ADAL" clId="{99CEA3FF-16FD-41B5-AAE3-7EFF4F670523}" dt="2023-10-04T07:39:20.731" v="2477" actId="20577"/>
          <ac:spMkLst>
            <pc:docMk/>
            <pc:sldMk cId="0" sldId="541"/>
            <ac:spMk id="48131" creationId="{402D245D-B5FD-C0A5-D2E6-20BE7353C622}"/>
          </ac:spMkLst>
        </pc:spChg>
      </pc:sldChg>
      <pc:sldChg chg="modSp add mod ord modTransition">
        <pc:chgData name="Ceri Phelps" userId="44e5b747-28bd-454d-8b1f-8b8d7db49187" providerId="ADAL" clId="{99CEA3FF-16FD-41B5-AAE3-7EFF4F670523}" dt="2023-10-04T07:41:40.699" v="2516"/>
        <pc:sldMkLst>
          <pc:docMk/>
          <pc:sldMk cId="0" sldId="545"/>
        </pc:sldMkLst>
        <pc:spChg chg="mod">
          <ac:chgData name="Ceri Phelps" userId="44e5b747-28bd-454d-8b1f-8b8d7db49187" providerId="ADAL" clId="{99CEA3FF-16FD-41B5-AAE3-7EFF4F670523}" dt="2023-10-04T07:38:48.304" v="2461" actId="20577"/>
          <ac:spMkLst>
            <pc:docMk/>
            <pc:sldMk cId="0" sldId="545"/>
            <ac:spMk id="18435" creationId="{BD569CAF-1EC0-62E5-27EF-52E50BDABC3B}"/>
          </ac:spMkLst>
        </pc:spChg>
        <pc:spChg chg="mod">
          <ac:chgData name="Ceri Phelps" userId="44e5b747-28bd-454d-8b1f-8b8d7db49187" providerId="ADAL" clId="{99CEA3FF-16FD-41B5-AAE3-7EFF4F670523}" dt="2023-10-04T07:38:18.010" v="2417" actId="1076"/>
          <ac:spMkLst>
            <pc:docMk/>
            <pc:sldMk cId="0" sldId="545"/>
            <ac:spMk id="52226" creationId="{1D99E99F-C949-3F35-1967-772D798B1B72}"/>
          </ac:spMkLst>
        </pc:spChg>
        <pc:picChg chg="mod">
          <ac:chgData name="Ceri Phelps" userId="44e5b747-28bd-454d-8b1f-8b8d7db49187" providerId="ADAL" clId="{99CEA3FF-16FD-41B5-AAE3-7EFF4F670523}" dt="2023-10-04T07:38:23.694" v="2420" actId="14100"/>
          <ac:picMkLst>
            <pc:docMk/>
            <pc:sldMk cId="0" sldId="545"/>
            <ac:picMk id="52229" creationId="{4021A08A-FD5D-BFD1-82E9-E19845FD6778}"/>
          </ac:picMkLst>
        </pc:picChg>
      </pc:sldChg>
      <pc:sldChg chg="add ord modTransition">
        <pc:chgData name="Ceri Phelps" userId="44e5b747-28bd-454d-8b1f-8b8d7db49187" providerId="ADAL" clId="{99CEA3FF-16FD-41B5-AAE3-7EFF4F670523}" dt="2023-10-04T07:41:34.563" v="2514"/>
        <pc:sldMkLst>
          <pc:docMk/>
          <pc:sldMk cId="0" sldId="546"/>
        </pc:sldMkLst>
      </pc:sldChg>
      <pc:sldChg chg="modSp add mod ord modTransition">
        <pc:chgData name="Ceri Phelps" userId="44e5b747-28bd-454d-8b1f-8b8d7db49187" providerId="ADAL" clId="{99CEA3FF-16FD-41B5-AAE3-7EFF4F670523}" dt="2023-10-04T07:41:17.020" v="2512"/>
        <pc:sldMkLst>
          <pc:docMk/>
          <pc:sldMk cId="0" sldId="586"/>
        </pc:sldMkLst>
        <pc:spChg chg="mod">
          <ac:chgData name="Ceri Phelps" userId="44e5b747-28bd-454d-8b1f-8b8d7db49187" providerId="ADAL" clId="{99CEA3FF-16FD-41B5-AAE3-7EFF4F670523}" dt="2023-10-04T07:40:12.593" v="2502" actId="1076"/>
          <ac:spMkLst>
            <pc:docMk/>
            <pc:sldMk cId="0" sldId="586"/>
            <ac:spMk id="3" creationId="{4C78E271-FD51-212D-3F51-71A8A16A9F6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A5A207F-0F91-42F2-96D0-049C6003623B}" type="datetimeFigureOut">
              <a:rPr lang="en-US"/>
              <a:t>10/4/2023</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CC13F5-F2B1-464B-BE8F-27ABFBD2FBDE}" type="datetimeFigureOut">
              <a:rPr lang="en-US"/>
              <a:t>10/4/2023</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positivepsychology.com/character-strengths-assessments-tests/"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application of scientific knowledge and research to understanding and influencing a range of human (and animal) behaviour </a:t>
            </a:r>
          </a:p>
          <a:p>
            <a:endParaRPr lang="en-GB" dirty="0"/>
          </a:p>
        </p:txBody>
      </p:sp>
      <p:sp>
        <p:nvSpPr>
          <p:cNvPr id="4" name="Slide Number Placeholder 3"/>
          <p:cNvSpPr>
            <a:spLocks noGrp="1"/>
          </p:cNvSpPr>
          <p:nvPr>
            <p:ph type="sldNum" sz="quarter" idx="5"/>
          </p:nvPr>
        </p:nvSpPr>
        <p:spPr/>
        <p:txBody>
          <a:bodyPr/>
          <a:lstStyle/>
          <a:p>
            <a:fld id="{2E61351F-DBB1-4664-ADA9-83BC7CB8848D}" type="slidenum">
              <a:rPr lang="en-GB" smtClean="0"/>
              <a:t>14</a:t>
            </a:fld>
            <a:endParaRPr lang="en-GB"/>
          </a:p>
        </p:txBody>
      </p:sp>
    </p:spTree>
    <p:extLst>
      <p:ext uri="{BB962C8B-B14F-4D97-AF65-F5344CB8AC3E}">
        <p14:creationId xmlns:p14="http://schemas.microsoft.com/office/powerpoint/2010/main" val="2287130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91D34"/>
                </a:solidFill>
                <a:effectLst/>
                <a:latin typeface="Lora" panose="020B0604020202020204" pitchFamily="2" charset="0"/>
              </a:rPr>
              <a:t>Relationships in the PERMA model refer to feeling supported, loved, and valued by others.</a:t>
            </a:r>
          </a:p>
          <a:p>
            <a:r>
              <a:rPr lang="en-GB" b="0" i="0" dirty="0">
                <a:solidFill>
                  <a:srgbClr val="191D34"/>
                </a:solidFill>
                <a:effectLst/>
                <a:latin typeface="Lora" panose="020B0604020202020204" pitchFamily="2" charset="0"/>
              </a:rPr>
              <a:t>People are more likely to experience flow when they use their top </a:t>
            </a:r>
            <a:r>
              <a:rPr lang="en-GB" b="0" i="0" u="sng" dirty="0">
                <a:solidFill>
                  <a:srgbClr val="191D34"/>
                </a:solidFill>
                <a:effectLst/>
                <a:latin typeface="Lora" pitchFamily="2" charset="0"/>
                <a:hlinkClick r:id="rId3"/>
              </a:rPr>
              <a:t>character strengths</a:t>
            </a:r>
            <a:r>
              <a:rPr lang="en-GB" b="0" i="0" dirty="0">
                <a:solidFill>
                  <a:srgbClr val="191D34"/>
                </a:solidFill>
                <a:effectLst/>
                <a:latin typeface="Lora" pitchFamily="2" charset="0"/>
              </a:rPr>
              <a:t>. Research on engagement has found that individuals who try to use their strengths in new ways each day for a week were happier and less depressed after six months (Seligman, Steen, Park, &amp; Peterson, 2005).</a:t>
            </a:r>
          </a:p>
          <a:p>
            <a:pPr algn="l"/>
            <a:r>
              <a:rPr lang="en-GB" b="0" i="0" dirty="0">
                <a:solidFill>
                  <a:srgbClr val="191D34"/>
                </a:solidFill>
                <a:effectLst/>
                <a:latin typeface="Lora" pitchFamily="2" charset="0"/>
              </a:rPr>
              <a:t>Ways to build meaning:</a:t>
            </a:r>
          </a:p>
          <a:p>
            <a:pPr algn="l">
              <a:buFont typeface="Arial" panose="020B0604020202020204" pitchFamily="34" charset="0"/>
              <a:buChar char="•"/>
            </a:pPr>
            <a:r>
              <a:rPr lang="en-GB" b="0" i="0" dirty="0">
                <a:solidFill>
                  <a:srgbClr val="191D34"/>
                </a:solidFill>
                <a:effectLst/>
                <a:latin typeface="Lora" pitchFamily="2" charset="0"/>
              </a:rPr>
              <a:t>Get involved in a cause or organization that matters to you.</a:t>
            </a:r>
          </a:p>
          <a:p>
            <a:pPr algn="l">
              <a:buFont typeface="Arial" panose="020B0604020202020204" pitchFamily="34" charset="0"/>
              <a:buChar char="•"/>
            </a:pPr>
            <a:r>
              <a:rPr lang="en-GB" b="0" i="0" dirty="0">
                <a:solidFill>
                  <a:srgbClr val="191D34"/>
                </a:solidFill>
                <a:effectLst/>
                <a:latin typeface="Lora" pitchFamily="2" charset="0"/>
              </a:rPr>
              <a:t>Try new, creative activities to find things you connect with.</a:t>
            </a:r>
          </a:p>
          <a:p>
            <a:pPr algn="l">
              <a:buFont typeface="Arial" panose="020B0604020202020204" pitchFamily="34" charset="0"/>
              <a:buChar char="•"/>
            </a:pPr>
            <a:r>
              <a:rPr lang="en-GB" b="0" i="0" dirty="0">
                <a:solidFill>
                  <a:srgbClr val="191D34"/>
                </a:solidFill>
                <a:effectLst/>
                <a:latin typeface="Lora" pitchFamily="2" charset="0"/>
              </a:rPr>
              <a:t>Think about how you can use your passions to help others.</a:t>
            </a:r>
          </a:p>
          <a:p>
            <a:pPr algn="l">
              <a:buFont typeface="Arial" panose="020B0604020202020204" pitchFamily="34" charset="0"/>
              <a:buChar char="•"/>
            </a:pPr>
            <a:r>
              <a:rPr lang="en-GB" b="0" i="0" dirty="0">
                <a:solidFill>
                  <a:srgbClr val="191D34"/>
                </a:solidFill>
                <a:effectLst/>
                <a:latin typeface="Lora" pitchFamily="2" charset="0"/>
              </a:rPr>
              <a:t>Spend quality time with people you care about.</a:t>
            </a:r>
          </a:p>
          <a:p>
            <a:endParaRPr lang="en-GB" dirty="0"/>
          </a:p>
        </p:txBody>
      </p:sp>
      <p:sp>
        <p:nvSpPr>
          <p:cNvPr id="4" name="Slide Number Placeholder 3"/>
          <p:cNvSpPr>
            <a:spLocks noGrp="1"/>
          </p:cNvSpPr>
          <p:nvPr>
            <p:ph type="sldNum" sz="quarter" idx="5"/>
          </p:nvPr>
        </p:nvSpPr>
        <p:spPr/>
        <p:txBody>
          <a:bodyPr/>
          <a:lstStyle/>
          <a:p>
            <a:fld id="{B92188D5-3F93-46CA-8CD2-15A807D2B043}" type="slidenum">
              <a:rPr lang="en-GB" smtClean="0"/>
              <a:t>23</a:t>
            </a:fld>
            <a:endParaRPr lang="en-GB"/>
          </a:p>
        </p:txBody>
      </p:sp>
    </p:spTree>
    <p:extLst>
      <p:ext uri="{BB962C8B-B14F-4D97-AF65-F5344CB8AC3E}">
        <p14:creationId xmlns:p14="http://schemas.microsoft.com/office/powerpoint/2010/main" val="3049534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6" name="Google Shape;156;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93814" y="990600"/>
            <a:ext cx="8458200" cy="3200400"/>
          </a:xfrm>
        </p:spPr>
        <p:txBody>
          <a:bodyPr>
            <a:normAutofit/>
          </a:bodyPr>
          <a:lstStyle>
            <a:lvl1pPr>
              <a:defRPr sz="6000"/>
            </a:lvl1pPr>
          </a:lstStyle>
          <a:p>
            <a:r>
              <a:rPr lang="en-US"/>
              <a:t>Click to edit Master title style</a:t>
            </a:r>
            <a:endParaRPr/>
          </a:p>
        </p:txBody>
      </p:sp>
      <p:sp>
        <p:nvSpPr>
          <p:cNvPr id="3" name="Subtitle 2"/>
          <p:cNvSpPr>
            <a:spLocks noGrp="1"/>
          </p:cNvSpPr>
          <p:nvPr>
            <p:ph type="subTitle" idx="1"/>
          </p:nvPr>
        </p:nvSpPr>
        <p:spPr>
          <a:xfrm>
            <a:off x="1293813" y="4267200"/>
            <a:ext cx="8458200" cy="13716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10/4/2023</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41353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10/4/2023</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59476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3813" y="2057400"/>
            <a:ext cx="8458201" cy="2666999"/>
          </a:xfrm>
        </p:spPr>
        <p:txBody>
          <a:bodyPr anchor="b">
            <a:normAutofit/>
          </a:bodyPr>
          <a:lstStyle>
            <a:lvl1pPr algn="l">
              <a:defRPr sz="4800" b="0" i="0" cap="none" baseline="0"/>
            </a:lvl1pPr>
          </a:lstStyle>
          <a:p>
            <a:r>
              <a:rPr lang="en-US"/>
              <a:t>Click to edit Master title style</a:t>
            </a:r>
            <a:endParaRPr/>
          </a:p>
        </p:txBody>
      </p:sp>
      <p:sp>
        <p:nvSpPr>
          <p:cNvPr id="3" name="Text Placeholder 2"/>
          <p:cNvSpPr>
            <a:spLocks noGrp="1"/>
          </p:cNvSpPr>
          <p:nvPr>
            <p:ph type="body" idx="1"/>
          </p:nvPr>
        </p:nvSpPr>
        <p:spPr>
          <a:xfrm>
            <a:off x="1293813" y="4876800"/>
            <a:ext cx="8458201"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10/4/2023</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378620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93812" y="1676400"/>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02035" y="1676401"/>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10/4/2023</a:t>
            </a:fld>
            <a:endParaRPr lang="en-US" dirty="0"/>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107462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813" y="1676399"/>
            <a:ext cx="4701142"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3813" y="2516457"/>
            <a:ext cx="4701142"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91754" y="1676399"/>
            <a:ext cx="4703259"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1754" y="2516457"/>
            <a:ext cx="4703259"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lvl1pPr>
              <a:defRPr sz="1100"/>
            </a:lvl1pPr>
          </a:lstStyle>
          <a:p>
            <a:fld id="{3CD9712D-992A-4AB1-A5C2-575F75921AA2}" type="datetimeFigureOut">
              <a:rPr lang="en-US" smtClean="0"/>
              <a:pPr/>
              <a:t>10/4/2023</a:t>
            </a:fld>
            <a:endParaRPr lang="en-US" dirty="0"/>
          </a:p>
        </p:txBody>
      </p:sp>
      <p:sp>
        <p:nvSpPr>
          <p:cNvPr id="8" name="Footer Placeholder 7"/>
          <p:cNvSpPr>
            <a:spLocks noGrp="1"/>
          </p:cNvSpPr>
          <p:nvPr>
            <p:ph type="ftr" sz="quarter" idx="11"/>
          </p:nvPr>
        </p:nvSpPr>
        <p:spPr/>
        <p:txBody>
          <a:bodyPr/>
          <a:lstStyle>
            <a:lvl1pPr>
              <a:defRPr sz="1100"/>
            </a:lvl1pPr>
          </a:lstStyle>
          <a:p>
            <a:endParaRPr lang="en-US"/>
          </a:p>
        </p:txBody>
      </p:sp>
      <p:sp>
        <p:nvSpPr>
          <p:cNvPr id="9" name="Slide Number Placeholder 8"/>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68855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lvl1pPr>
              <a:defRPr sz="1100"/>
            </a:lvl1pPr>
          </a:lstStyle>
          <a:p>
            <a:fld id="{3CD9712D-992A-4AB1-A5C2-575F75921AA2}" type="datetimeFigureOut">
              <a:rPr lang="en-US" smtClean="0"/>
              <a:pPr/>
              <a:t>10/4/2023</a:t>
            </a:fld>
            <a:endParaRPr lang="en-US" dirty="0"/>
          </a:p>
        </p:txBody>
      </p:sp>
      <p:sp>
        <p:nvSpPr>
          <p:cNvPr id="4" name="Footer Placeholder 3"/>
          <p:cNvSpPr>
            <a:spLocks noGrp="1"/>
          </p:cNvSpPr>
          <p:nvPr>
            <p:ph type="ftr" sz="quarter" idx="11"/>
          </p:nvPr>
        </p:nvSpPr>
        <p:spPr/>
        <p:txBody>
          <a:bodyPr/>
          <a:lstStyle>
            <a:lvl1pPr>
              <a:defRPr sz="1100"/>
            </a:lvl1pPr>
          </a:lstStyle>
          <a:p>
            <a:endParaRPr lang="en-US"/>
          </a:p>
        </p:txBody>
      </p:sp>
      <p:sp>
        <p:nvSpPr>
          <p:cNvPr id="5" name="Slide Number Placeholder 4"/>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261595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sz="1100"/>
            </a:lvl1pPr>
          </a:lstStyle>
          <a:p>
            <a:fld id="{3CD9712D-992A-4AB1-A5C2-575F75921AA2}" type="datetimeFigureOut">
              <a:rPr lang="en-US" smtClean="0"/>
              <a:pPr/>
              <a:t>10/4/2023</a:t>
            </a:fld>
            <a:endParaRPr lang="en-US" dirty="0"/>
          </a:p>
        </p:txBody>
      </p:sp>
      <p:sp>
        <p:nvSpPr>
          <p:cNvPr id="3" name="Footer Placeholder 2"/>
          <p:cNvSpPr>
            <a:spLocks noGrp="1"/>
          </p:cNvSpPr>
          <p:nvPr>
            <p:ph type="ftr" sz="quarter" idx="11"/>
          </p:nvPr>
        </p:nvSpPr>
        <p:spPr/>
        <p:txBody>
          <a:bodyPr/>
          <a:lstStyle>
            <a:lvl1pPr>
              <a:defRPr sz="1100"/>
            </a:lvl1pPr>
          </a:lstStyle>
          <a:p>
            <a:endParaRPr lang="en-US"/>
          </a:p>
        </p:txBody>
      </p:sp>
      <p:sp>
        <p:nvSpPr>
          <p:cNvPr id="4" name="Slide Number Placeholder 3"/>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74339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1" y="1676400"/>
            <a:ext cx="3810000" cy="2438400"/>
          </a:xfrm>
        </p:spPr>
        <p:txBody>
          <a:bodyPr anchor="b">
            <a:normAutofit/>
          </a:bodyPr>
          <a:lstStyle>
            <a:lvl1pPr algn="l">
              <a:defRPr sz="3200" b="0"/>
            </a:lvl1pPr>
          </a:lstStyle>
          <a:p>
            <a:r>
              <a:rPr lang="en-US"/>
              <a:t>Click to edit Master title style</a:t>
            </a:r>
            <a:endParaRPr dirty="0"/>
          </a:p>
        </p:txBody>
      </p:sp>
      <p:sp>
        <p:nvSpPr>
          <p:cNvPr id="3" name="Content Placeholder 2"/>
          <p:cNvSpPr>
            <a:spLocks noGrp="1"/>
          </p:cNvSpPr>
          <p:nvPr>
            <p:ph idx="1"/>
          </p:nvPr>
        </p:nvSpPr>
        <p:spPr>
          <a:xfrm>
            <a:off x="1293813" y="685800"/>
            <a:ext cx="61722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770811"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10/4/2023</a:t>
            </a:fld>
            <a:endParaRPr lang="en-US"/>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82885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2" y="1676400"/>
            <a:ext cx="3810000" cy="2438400"/>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522412" y="0"/>
            <a:ext cx="5943601" cy="6858000"/>
          </a:xfr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770812"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8394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1600200">
              <a:defRPr/>
            </a:lvl6pPr>
            <a:lvl7pPr marL="1874520">
              <a:defRPr/>
            </a:lvl7pPr>
            <a:lvl8pPr marL="2148840">
              <a:defRPr/>
            </a:lvl8pPr>
            <a:lvl9pPr marL="2423160">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10/4/2023</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857575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4" y="381000"/>
            <a:ext cx="1904998" cy="5791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93814" y="381000"/>
            <a:ext cx="8305800" cy="57912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10/4/2023</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13226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536" y="2367093"/>
            <a:ext cx="10361127"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97222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Slide">
    <p:spTree>
      <p:nvGrpSpPr>
        <p:cNvPr id="1" name="Shape 18"/>
        <p:cNvGrpSpPr/>
        <p:nvPr/>
      </p:nvGrpSpPr>
      <p:grpSpPr>
        <a:xfrm>
          <a:off x="0" y="0"/>
          <a:ext cx="0" cy="0"/>
          <a:chOff x="0" y="0"/>
          <a:chExt cx="0" cy="0"/>
        </a:xfrm>
      </p:grpSpPr>
      <p:grpSp>
        <p:nvGrpSpPr>
          <p:cNvPr id="19" name="Google Shape;19;p20"/>
          <p:cNvGrpSpPr/>
          <p:nvPr/>
        </p:nvGrpSpPr>
        <p:grpSpPr>
          <a:xfrm>
            <a:off x="270863" y="1"/>
            <a:ext cx="5036355" cy="6858001"/>
            <a:chOff x="203200" y="0"/>
            <a:chExt cx="3778250" cy="6858001"/>
          </a:xfrm>
        </p:grpSpPr>
        <p:sp>
          <p:nvSpPr>
            <p:cNvPr id="20" name="Google Shape;20;p20"/>
            <p:cNvSpPr/>
            <p:nvPr/>
          </p:nvSpPr>
          <p:spPr>
            <a:xfrm>
              <a:off x="641350" y="0"/>
              <a:ext cx="1365250" cy="3971925"/>
            </a:xfrm>
            <a:custGeom>
              <a:avLst/>
              <a:gdLst/>
              <a:ahLst/>
              <a:cxnLst/>
              <a:rect l="l" t="t" r="r" b="b"/>
              <a:pathLst>
                <a:path w="860" h="2502" extrusionOk="0">
                  <a:moveTo>
                    <a:pt x="0" y="2445"/>
                  </a:moveTo>
                  <a:lnTo>
                    <a:pt x="228" y="2502"/>
                  </a:lnTo>
                  <a:lnTo>
                    <a:pt x="860" y="0"/>
                  </a:lnTo>
                  <a:lnTo>
                    <a:pt x="620" y="0"/>
                  </a:lnTo>
                  <a:lnTo>
                    <a:pt x="0" y="2445"/>
                  </a:lnTo>
                  <a:close/>
                </a:path>
              </a:pathLst>
            </a:custGeom>
            <a:solidFill>
              <a:schemeClr val="accent1"/>
            </a:solidFill>
            <a:ln>
              <a:noFill/>
            </a:ln>
          </p:spPr>
        </p:sp>
        <p:sp>
          <p:nvSpPr>
            <p:cNvPr id="21" name="Google Shape;21;p20"/>
            <p:cNvSpPr/>
            <p:nvPr/>
          </p:nvSpPr>
          <p:spPr>
            <a:xfrm>
              <a:off x="203200" y="0"/>
              <a:ext cx="1336675" cy="3862388"/>
            </a:xfrm>
            <a:custGeom>
              <a:avLst/>
              <a:gdLst/>
              <a:ahLst/>
              <a:cxnLst/>
              <a:rect l="l" t="t" r="r" b="b"/>
              <a:pathLst>
                <a:path w="842" h="2433" extrusionOk="0">
                  <a:moveTo>
                    <a:pt x="842" y="0"/>
                  </a:moveTo>
                  <a:lnTo>
                    <a:pt x="602" y="0"/>
                  </a:lnTo>
                  <a:lnTo>
                    <a:pt x="0" y="2376"/>
                  </a:lnTo>
                  <a:lnTo>
                    <a:pt x="228" y="2433"/>
                  </a:lnTo>
                  <a:lnTo>
                    <a:pt x="842" y="0"/>
                  </a:lnTo>
                  <a:close/>
                </a:path>
              </a:pathLst>
            </a:custGeom>
            <a:solidFill>
              <a:srgbClr val="595959"/>
            </a:solidFill>
            <a:ln>
              <a:noFill/>
            </a:ln>
          </p:spPr>
        </p:sp>
        <p:sp>
          <p:nvSpPr>
            <p:cNvPr id="22" name="Google Shape;22;p20"/>
            <p:cNvSpPr/>
            <p:nvPr/>
          </p:nvSpPr>
          <p:spPr>
            <a:xfrm>
              <a:off x="207963" y="3776663"/>
              <a:ext cx="1936750" cy="3081338"/>
            </a:xfrm>
            <a:custGeom>
              <a:avLst/>
              <a:gdLst/>
              <a:ahLst/>
              <a:cxnLst/>
              <a:rect l="l" t="t" r="r" b="b"/>
              <a:pathLst>
                <a:path w="1220" h="1941" extrusionOk="0">
                  <a:moveTo>
                    <a:pt x="0" y="0"/>
                  </a:moveTo>
                  <a:lnTo>
                    <a:pt x="1166" y="1941"/>
                  </a:lnTo>
                  <a:lnTo>
                    <a:pt x="1220" y="1941"/>
                  </a:lnTo>
                  <a:lnTo>
                    <a:pt x="0" y="0"/>
                  </a:lnTo>
                  <a:close/>
                </a:path>
              </a:pathLst>
            </a:custGeom>
            <a:solidFill>
              <a:srgbClr val="262626"/>
            </a:solidFill>
            <a:ln>
              <a:noFill/>
            </a:ln>
          </p:spPr>
        </p:sp>
        <p:sp>
          <p:nvSpPr>
            <p:cNvPr id="23" name="Google Shape;23;p20"/>
            <p:cNvSpPr/>
            <p:nvPr/>
          </p:nvSpPr>
          <p:spPr>
            <a:xfrm>
              <a:off x="646113" y="3886200"/>
              <a:ext cx="2373313" cy="2971800"/>
            </a:xfrm>
            <a:custGeom>
              <a:avLst/>
              <a:gdLst/>
              <a:ahLst/>
              <a:cxnLst/>
              <a:rect l="l" t="t" r="r" b="b"/>
              <a:pathLst>
                <a:path w="1495" h="1872" extrusionOk="0">
                  <a:moveTo>
                    <a:pt x="1495" y="1872"/>
                  </a:moveTo>
                  <a:lnTo>
                    <a:pt x="0" y="0"/>
                  </a:lnTo>
                  <a:lnTo>
                    <a:pt x="1442" y="1872"/>
                  </a:lnTo>
                  <a:lnTo>
                    <a:pt x="1495" y="1872"/>
                  </a:lnTo>
                  <a:close/>
                </a:path>
              </a:pathLst>
            </a:custGeom>
            <a:solidFill>
              <a:srgbClr val="0B5982"/>
            </a:solidFill>
            <a:ln>
              <a:noFill/>
            </a:ln>
          </p:spPr>
        </p:sp>
        <p:sp>
          <p:nvSpPr>
            <p:cNvPr id="24" name="Google Shape;24;p20"/>
            <p:cNvSpPr/>
            <p:nvPr/>
          </p:nvSpPr>
          <p:spPr>
            <a:xfrm>
              <a:off x="641350" y="3881438"/>
              <a:ext cx="3340100" cy="2976563"/>
            </a:xfrm>
            <a:custGeom>
              <a:avLst/>
              <a:gdLst/>
              <a:ahLst/>
              <a:cxnLst/>
              <a:rect l="l" t="t" r="r" b="b"/>
              <a:pathLst>
                <a:path w="2104" h="1875" extrusionOk="0">
                  <a:moveTo>
                    <a:pt x="0" y="0"/>
                  </a:moveTo>
                  <a:lnTo>
                    <a:pt x="3" y="3"/>
                  </a:lnTo>
                  <a:lnTo>
                    <a:pt x="1498" y="1875"/>
                  </a:lnTo>
                  <a:lnTo>
                    <a:pt x="2104" y="1875"/>
                  </a:lnTo>
                  <a:lnTo>
                    <a:pt x="228" y="57"/>
                  </a:lnTo>
                  <a:lnTo>
                    <a:pt x="0" y="0"/>
                  </a:lnTo>
                  <a:close/>
                </a:path>
              </a:pathLst>
            </a:custGeom>
            <a:solidFill>
              <a:srgbClr val="1186C3"/>
            </a:solidFill>
            <a:ln>
              <a:noFill/>
            </a:ln>
          </p:spPr>
        </p:sp>
        <p:sp>
          <p:nvSpPr>
            <p:cNvPr id="25" name="Google Shape;25;p20"/>
            <p:cNvSpPr/>
            <p:nvPr/>
          </p:nvSpPr>
          <p:spPr>
            <a:xfrm>
              <a:off x="203200" y="3771900"/>
              <a:ext cx="2660650" cy="3086100"/>
            </a:xfrm>
            <a:custGeom>
              <a:avLst/>
              <a:gdLst/>
              <a:ahLst/>
              <a:cxnLst/>
              <a:rect l="l" t="t" r="r" b="b"/>
              <a:pathLst>
                <a:path w="1676" h="1944" extrusionOk="0">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rgbClr val="3F3F3F"/>
            </a:solidFill>
            <a:ln>
              <a:noFill/>
            </a:ln>
          </p:spPr>
        </p:sp>
      </p:grpSp>
      <p:sp>
        <p:nvSpPr>
          <p:cNvPr id="26" name="Google Shape;26;p20"/>
          <p:cNvSpPr txBox="1">
            <a:spLocks noGrp="1"/>
          </p:cNvSpPr>
          <p:nvPr>
            <p:ph type="ctrTitle"/>
          </p:nvPr>
        </p:nvSpPr>
        <p:spPr>
          <a:xfrm>
            <a:off x="2318961" y="914401"/>
            <a:ext cx="9260424" cy="3488266"/>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5400"/>
              <a:buFont typeface="Corbel"/>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20"/>
          <p:cNvSpPr txBox="1">
            <a:spLocks noGrp="1"/>
          </p:cNvSpPr>
          <p:nvPr>
            <p:ph type="subTitle" idx="1"/>
          </p:nvPr>
        </p:nvSpPr>
        <p:spPr>
          <a:xfrm>
            <a:off x="3897970" y="4402667"/>
            <a:ext cx="7681416" cy="1364531"/>
          </a:xfrm>
          <a:prstGeom prst="rect">
            <a:avLst/>
          </a:prstGeom>
          <a:noFill/>
          <a:ln>
            <a:noFill/>
          </a:ln>
        </p:spPr>
        <p:txBody>
          <a:bodyPr spcFirstLastPara="1" wrap="square" lIns="91425" tIns="45700" rIns="91425" bIns="45700" anchor="t" anchorCtr="0">
            <a:normAutofit/>
          </a:bodyPr>
          <a:lstStyle>
            <a:lvl1pPr lvl="0" algn="r">
              <a:spcBef>
                <a:spcPts val="360"/>
              </a:spcBef>
              <a:spcAft>
                <a:spcPts val="0"/>
              </a:spcAft>
              <a:buSzPts val="2610"/>
              <a:buNone/>
              <a:defRPr sz="1800">
                <a:solidFill>
                  <a:schemeClr val="dk1"/>
                </a:solidFill>
              </a:defRPr>
            </a:lvl1pPr>
            <a:lvl2pPr lvl="1" algn="ctr">
              <a:spcBef>
                <a:spcPts val="600"/>
              </a:spcBef>
              <a:spcAft>
                <a:spcPts val="0"/>
              </a:spcAft>
              <a:buSzPts val="2900"/>
              <a:buNone/>
              <a:defRPr>
                <a:solidFill>
                  <a:srgbClr val="888888"/>
                </a:solidFill>
              </a:defRPr>
            </a:lvl2pPr>
            <a:lvl3pPr lvl="2" algn="ctr">
              <a:spcBef>
                <a:spcPts val="600"/>
              </a:spcBef>
              <a:spcAft>
                <a:spcPts val="0"/>
              </a:spcAft>
              <a:buSzPts val="2610"/>
              <a:buNone/>
              <a:defRPr>
                <a:solidFill>
                  <a:srgbClr val="888888"/>
                </a:solidFill>
              </a:defRPr>
            </a:lvl3pPr>
            <a:lvl4pPr lvl="3" algn="ctr">
              <a:spcBef>
                <a:spcPts val="600"/>
              </a:spcBef>
              <a:spcAft>
                <a:spcPts val="0"/>
              </a:spcAft>
              <a:buSzPts val="2320"/>
              <a:buNone/>
              <a:defRPr>
                <a:solidFill>
                  <a:srgbClr val="888888"/>
                </a:solidFill>
              </a:defRPr>
            </a:lvl4pPr>
            <a:lvl5pPr lvl="4" algn="ctr">
              <a:spcBef>
                <a:spcPts val="600"/>
              </a:spcBef>
              <a:spcAft>
                <a:spcPts val="0"/>
              </a:spcAft>
              <a:buSzPts val="2030"/>
              <a:buNone/>
              <a:defRPr>
                <a:solidFill>
                  <a:srgbClr val="888888"/>
                </a:solidFill>
              </a:defRPr>
            </a:lvl5pPr>
            <a:lvl6pPr lvl="5" algn="ctr">
              <a:spcBef>
                <a:spcPts val="600"/>
              </a:spcBef>
              <a:spcAft>
                <a:spcPts val="0"/>
              </a:spcAft>
              <a:buSzPts val="2030"/>
              <a:buNone/>
              <a:defRPr>
                <a:solidFill>
                  <a:srgbClr val="888888"/>
                </a:solidFill>
              </a:defRPr>
            </a:lvl6pPr>
            <a:lvl7pPr lvl="6" algn="ctr">
              <a:spcBef>
                <a:spcPts val="600"/>
              </a:spcBef>
              <a:spcAft>
                <a:spcPts val="0"/>
              </a:spcAft>
              <a:buSzPts val="2030"/>
              <a:buNone/>
              <a:defRPr>
                <a:solidFill>
                  <a:srgbClr val="888888"/>
                </a:solidFill>
              </a:defRPr>
            </a:lvl7pPr>
            <a:lvl8pPr lvl="7" algn="ctr">
              <a:spcBef>
                <a:spcPts val="600"/>
              </a:spcBef>
              <a:spcAft>
                <a:spcPts val="0"/>
              </a:spcAft>
              <a:buSzPts val="2030"/>
              <a:buNone/>
              <a:defRPr>
                <a:solidFill>
                  <a:srgbClr val="888888"/>
                </a:solidFill>
              </a:defRPr>
            </a:lvl8pPr>
            <a:lvl9pPr lvl="8" algn="ctr">
              <a:spcBef>
                <a:spcPts val="600"/>
              </a:spcBef>
              <a:spcAft>
                <a:spcPts val="600"/>
              </a:spcAft>
              <a:buSzPts val="2030"/>
              <a:buNone/>
              <a:defRPr>
                <a:solidFill>
                  <a:srgbClr val="888888"/>
                </a:solidFill>
              </a:defRPr>
            </a:lvl9pPr>
          </a:lstStyle>
          <a:p>
            <a:endParaRPr/>
          </a:p>
        </p:txBody>
      </p:sp>
      <p:sp>
        <p:nvSpPr>
          <p:cNvPr id="28" name="Google Shape;28;p20"/>
          <p:cNvSpPr txBox="1">
            <a:spLocks noGrp="1"/>
          </p:cNvSpPr>
          <p:nvPr>
            <p:ph type="dt" idx="10"/>
          </p:nvPr>
        </p:nvSpPr>
        <p:spPr>
          <a:xfrm>
            <a:off x="9765154" y="6117337"/>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0"/>
          <p:cNvSpPr txBox="1">
            <a:spLocks noGrp="1"/>
          </p:cNvSpPr>
          <p:nvPr>
            <p:ph type="ftr" idx="11"/>
          </p:nvPr>
        </p:nvSpPr>
        <p:spPr>
          <a:xfrm>
            <a:off x="4830386" y="6117337"/>
            <a:ext cx="481133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20"/>
          <p:cNvSpPr txBox="1">
            <a:spLocks noGrp="1"/>
          </p:cNvSpPr>
          <p:nvPr>
            <p:ph type="sldNum" idx="12"/>
          </p:nvPr>
        </p:nvSpPr>
        <p:spPr>
          <a:xfrm>
            <a:off x="11030887" y="6117337"/>
            <a:ext cx="54849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
        <p:nvSpPr>
          <p:cNvPr id="31" name="Google Shape;31;p20"/>
          <p:cNvSpPr/>
          <p:nvPr/>
        </p:nvSpPr>
        <p:spPr>
          <a:xfrm>
            <a:off x="270863" y="3771900"/>
            <a:ext cx="482474" cy="90488"/>
          </a:xfrm>
          <a:custGeom>
            <a:avLst/>
            <a:gdLst/>
            <a:ahLst/>
            <a:cxnLst/>
            <a:rect l="l" t="t" r="r" b="b"/>
            <a:pathLst>
              <a:path w="228" h="57" extrusionOk="0">
                <a:moveTo>
                  <a:pt x="228" y="57"/>
                </a:moveTo>
                <a:lnTo>
                  <a:pt x="0" y="0"/>
                </a:lnTo>
                <a:lnTo>
                  <a:pt x="222" y="54"/>
                </a:lnTo>
                <a:lnTo>
                  <a:pt x="228" y="57"/>
                </a:lnTo>
                <a:close/>
              </a:path>
            </a:pathLst>
          </a:custGeom>
          <a:solidFill>
            <a:srgbClr val="29ABE2"/>
          </a:solidFill>
          <a:ln>
            <a:noFill/>
          </a:ln>
        </p:spPr>
      </p:sp>
      <p:sp>
        <p:nvSpPr>
          <p:cNvPr id="32" name="Google Shape;32;p20"/>
          <p:cNvSpPr/>
          <p:nvPr/>
        </p:nvSpPr>
        <p:spPr>
          <a:xfrm>
            <a:off x="746990" y="3867150"/>
            <a:ext cx="82529" cy="80963"/>
          </a:xfrm>
          <a:custGeom>
            <a:avLst/>
            <a:gdLst/>
            <a:ahLst/>
            <a:cxnLst/>
            <a:rect l="l" t="t" r="r" b="b"/>
            <a:pathLst>
              <a:path w="39" h="51" extrusionOk="0">
                <a:moveTo>
                  <a:pt x="0" y="0"/>
                </a:moveTo>
                <a:lnTo>
                  <a:pt x="39" y="51"/>
                </a:lnTo>
                <a:lnTo>
                  <a:pt x="3" y="0"/>
                </a:lnTo>
                <a:lnTo>
                  <a:pt x="0" y="0"/>
                </a:lnTo>
                <a:close/>
              </a:path>
            </a:pathLst>
          </a:custGeom>
          <a:solidFill>
            <a:srgbClr val="29ABE2"/>
          </a:solidFill>
          <a:ln>
            <a:noFill/>
          </a:ln>
        </p:spPr>
      </p:sp>
    </p:spTree>
    <p:extLst>
      <p:ext uri="{BB962C8B-B14F-4D97-AF65-F5344CB8AC3E}">
        <p14:creationId xmlns:p14="http://schemas.microsoft.com/office/powerpoint/2010/main" val="12010882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1309170" y="457201"/>
            <a:ext cx="10270214"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1309170" y="2667000"/>
            <a:ext cx="10270214" cy="3332816"/>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36" name="Google Shape;36;p21"/>
          <p:cNvSpPr txBox="1">
            <a:spLocks noGrp="1"/>
          </p:cNvSpPr>
          <p:nvPr>
            <p:ph type="dt" idx="10"/>
          </p:nvPr>
        </p:nvSpPr>
        <p:spPr>
          <a:xfrm>
            <a:off x="9789889" y="6108174"/>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21"/>
          <p:cNvSpPr txBox="1">
            <a:spLocks noGrp="1"/>
          </p:cNvSpPr>
          <p:nvPr>
            <p:ph type="ftr" idx="11"/>
          </p:nvPr>
        </p:nvSpPr>
        <p:spPr>
          <a:xfrm>
            <a:off x="2629512" y="6108174"/>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1"/>
          <p:cNvSpPr txBox="1">
            <a:spLocks noGrp="1"/>
          </p:cNvSpPr>
          <p:nvPr>
            <p:ph type="sldNum" idx="12"/>
          </p:nvPr>
        </p:nvSpPr>
        <p:spPr>
          <a:xfrm>
            <a:off x="11009089" y="6108174"/>
            <a:ext cx="57029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14944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9"/>
        <p:cNvGrpSpPr/>
        <p:nvPr/>
      </p:nvGrpSpPr>
      <p:grpSpPr>
        <a:xfrm>
          <a:off x="0" y="0"/>
          <a:ext cx="0" cy="0"/>
          <a:chOff x="0" y="0"/>
          <a:chExt cx="0" cy="0"/>
        </a:xfrm>
      </p:grpSpPr>
      <p:sp>
        <p:nvSpPr>
          <p:cNvPr id="40" name="Google Shape;40;p22"/>
          <p:cNvSpPr txBox="1">
            <a:spLocks noGrp="1"/>
          </p:cNvSpPr>
          <p:nvPr>
            <p:ph type="title"/>
          </p:nvPr>
        </p:nvSpPr>
        <p:spPr>
          <a:xfrm>
            <a:off x="2648637" y="2666999"/>
            <a:ext cx="8930747" cy="2360071"/>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4000"/>
              <a:buFont typeface="Corbel"/>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2"/>
          <p:cNvSpPr txBox="1">
            <a:spLocks noGrp="1"/>
          </p:cNvSpPr>
          <p:nvPr>
            <p:ph type="body" idx="1"/>
          </p:nvPr>
        </p:nvSpPr>
        <p:spPr>
          <a:xfrm>
            <a:off x="2648641" y="5027070"/>
            <a:ext cx="8930743"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42" name="Google Shape;42;p22"/>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2"/>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2"/>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502695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45"/>
        <p:cNvGrpSpPr/>
        <p:nvPr/>
      </p:nvGrpSpPr>
      <p:grpSpPr>
        <a:xfrm>
          <a:off x="0" y="0"/>
          <a:ext cx="0" cy="0"/>
          <a:chOff x="0" y="0"/>
          <a:chExt cx="0" cy="0"/>
        </a:xfrm>
      </p:grpSpPr>
      <p:sp>
        <p:nvSpPr>
          <p:cNvPr id="46" name="Google Shape;46;p23"/>
          <p:cNvSpPr txBox="1">
            <a:spLocks noGrp="1"/>
          </p:cNvSpPr>
          <p:nvPr>
            <p:ph type="title"/>
          </p:nvPr>
        </p:nvSpPr>
        <p:spPr>
          <a:xfrm>
            <a:off x="1309170" y="685802"/>
            <a:ext cx="10270214"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3"/>
          <p:cNvSpPr txBox="1">
            <a:spLocks noGrp="1"/>
          </p:cNvSpPr>
          <p:nvPr>
            <p:ph type="body" idx="1"/>
          </p:nvPr>
        </p:nvSpPr>
        <p:spPr>
          <a:xfrm>
            <a:off x="1309170" y="2667000"/>
            <a:ext cx="4985229" cy="3368674"/>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48" name="Google Shape;48;p23"/>
          <p:cNvSpPr txBox="1">
            <a:spLocks noGrp="1"/>
          </p:cNvSpPr>
          <p:nvPr>
            <p:ph type="body" idx="2"/>
          </p:nvPr>
        </p:nvSpPr>
        <p:spPr>
          <a:xfrm>
            <a:off x="6594155" y="2667000"/>
            <a:ext cx="4985229" cy="3346824"/>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49" name="Google Shape;49;p23"/>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23"/>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3"/>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767433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52"/>
        <p:cNvGrpSpPr/>
        <p:nvPr/>
      </p:nvGrpSpPr>
      <p:grpSpPr>
        <a:xfrm>
          <a:off x="0" y="0"/>
          <a:ext cx="0" cy="0"/>
          <a:chOff x="0" y="0"/>
          <a:chExt cx="0" cy="0"/>
        </a:xfrm>
      </p:grpSpPr>
      <p:sp>
        <p:nvSpPr>
          <p:cNvPr id="53" name="Google Shape;53;p24"/>
          <p:cNvSpPr txBox="1">
            <a:spLocks noGrp="1"/>
          </p:cNvSpPr>
          <p:nvPr>
            <p:ph type="title"/>
          </p:nvPr>
        </p:nvSpPr>
        <p:spPr>
          <a:xfrm>
            <a:off x="1309170" y="457201"/>
            <a:ext cx="10270214"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24"/>
          <p:cNvSpPr txBox="1">
            <a:spLocks noGrp="1"/>
          </p:cNvSpPr>
          <p:nvPr>
            <p:ph type="body" idx="1"/>
          </p:nvPr>
        </p:nvSpPr>
        <p:spPr>
          <a:xfrm>
            <a:off x="1772180" y="2658533"/>
            <a:ext cx="4607188"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4060"/>
              <a:buNone/>
              <a:defRPr sz="2800" b="0">
                <a:solidFill>
                  <a:srgbClr val="1186C3"/>
                </a:solidFill>
              </a:defRPr>
            </a:lvl1pPr>
            <a:lvl2pPr marL="914400" lvl="1" indent="-228600" algn="l">
              <a:spcBef>
                <a:spcPts val="600"/>
              </a:spcBef>
              <a:spcAft>
                <a:spcPts val="0"/>
              </a:spcAft>
              <a:buSzPts val="2900"/>
              <a:buNone/>
              <a:defRPr sz="2000" b="1"/>
            </a:lvl2pPr>
            <a:lvl3pPr marL="1371600" lvl="2" indent="-228600" algn="l">
              <a:spcBef>
                <a:spcPts val="600"/>
              </a:spcBef>
              <a:spcAft>
                <a:spcPts val="0"/>
              </a:spcAft>
              <a:buSzPts val="2610"/>
              <a:buNone/>
              <a:defRPr sz="1800" b="1"/>
            </a:lvl3pPr>
            <a:lvl4pPr marL="1828800" lvl="3" indent="-228600" algn="l">
              <a:spcBef>
                <a:spcPts val="600"/>
              </a:spcBef>
              <a:spcAft>
                <a:spcPts val="0"/>
              </a:spcAft>
              <a:buSzPts val="2320"/>
              <a:buNone/>
              <a:defRPr sz="1600" b="1"/>
            </a:lvl4pPr>
            <a:lvl5pPr marL="2286000" lvl="4" indent="-228600" algn="l">
              <a:spcBef>
                <a:spcPts val="600"/>
              </a:spcBef>
              <a:spcAft>
                <a:spcPts val="0"/>
              </a:spcAft>
              <a:buSzPts val="2320"/>
              <a:buNone/>
              <a:defRPr sz="1600" b="1"/>
            </a:lvl5pPr>
            <a:lvl6pPr marL="2743200" lvl="5" indent="-228600" algn="l">
              <a:spcBef>
                <a:spcPts val="600"/>
              </a:spcBef>
              <a:spcAft>
                <a:spcPts val="0"/>
              </a:spcAft>
              <a:buSzPts val="2320"/>
              <a:buNone/>
              <a:defRPr sz="1600" b="1"/>
            </a:lvl6pPr>
            <a:lvl7pPr marL="3200400" lvl="6" indent="-228600" algn="l">
              <a:spcBef>
                <a:spcPts val="600"/>
              </a:spcBef>
              <a:spcAft>
                <a:spcPts val="0"/>
              </a:spcAft>
              <a:buSzPts val="2320"/>
              <a:buNone/>
              <a:defRPr sz="1600" b="1"/>
            </a:lvl7pPr>
            <a:lvl8pPr marL="3657600" lvl="7" indent="-228600" algn="l">
              <a:spcBef>
                <a:spcPts val="600"/>
              </a:spcBef>
              <a:spcAft>
                <a:spcPts val="0"/>
              </a:spcAft>
              <a:buSzPts val="2320"/>
              <a:buNone/>
              <a:defRPr sz="1600" b="1"/>
            </a:lvl8pPr>
            <a:lvl9pPr marL="4114800" lvl="8" indent="-228600" algn="l">
              <a:spcBef>
                <a:spcPts val="600"/>
              </a:spcBef>
              <a:spcAft>
                <a:spcPts val="600"/>
              </a:spcAft>
              <a:buSzPts val="2320"/>
              <a:buNone/>
              <a:defRPr sz="1600" b="1"/>
            </a:lvl9pPr>
          </a:lstStyle>
          <a:p>
            <a:endParaRPr/>
          </a:p>
        </p:txBody>
      </p:sp>
      <p:sp>
        <p:nvSpPr>
          <p:cNvPr id="55" name="Google Shape;55;p24"/>
          <p:cNvSpPr txBox="1">
            <a:spLocks noGrp="1"/>
          </p:cNvSpPr>
          <p:nvPr>
            <p:ph type="body" idx="2"/>
          </p:nvPr>
        </p:nvSpPr>
        <p:spPr>
          <a:xfrm>
            <a:off x="1484310" y="3335337"/>
            <a:ext cx="4895056" cy="2665259"/>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6" name="Google Shape;56;p24"/>
          <p:cNvSpPr txBox="1">
            <a:spLocks noGrp="1"/>
          </p:cNvSpPr>
          <p:nvPr>
            <p:ph type="body" idx="3"/>
          </p:nvPr>
        </p:nvSpPr>
        <p:spPr>
          <a:xfrm>
            <a:off x="6880488" y="2667000"/>
            <a:ext cx="4622537"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4060"/>
              <a:buNone/>
              <a:defRPr sz="2800" b="0">
                <a:solidFill>
                  <a:srgbClr val="1186C3"/>
                </a:solidFill>
              </a:defRPr>
            </a:lvl1pPr>
            <a:lvl2pPr marL="914400" lvl="1" indent="-228600" algn="l">
              <a:spcBef>
                <a:spcPts val="600"/>
              </a:spcBef>
              <a:spcAft>
                <a:spcPts val="0"/>
              </a:spcAft>
              <a:buSzPts val="2900"/>
              <a:buNone/>
              <a:defRPr sz="2000" b="1"/>
            </a:lvl2pPr>
            <a:lvl3pPr marL="1371600" lvl="2" indent="-228600" algn="l">
              <a:spcBef>
                <a:spcPts val="600"/>
              </a:spcBef>
              <a:spcAft>
                <a:spcPts val="0"/>
              </a:spcAft>
              <a:buSzPts val="2610"/>
              <a:buNone/>
              <a:defRPr sz="1800" b="1"/>
            </a:lvl3pPr>
            <a:lvl4pPr marL="1828800" lvl="3" indent="-228600" algn="l">
              <a:spcBef>
                <a:spcPts val="600"/>
              </a:spcBef>
              <a:spcAft>
                <a:spcPts val="0"/>
              </a:spcAft>
              <a:buSzPts val="2320"/>
              <a:buNone/>
              <a:defRPr sz="1600" b="1"/>
            </a:lvl4pPr>
            <a:lvl5pPr marL="2286000" lvl="4" indent="-228600" algn="l">
              <a:spcBef>
                <a:spcPts val="600"/>
              </a:spcBef>
              <a:spcAft>
                <a:spcPts val="0"/>
              </a:spcAft>
              <a:buSzPts val="2320"/>
              <a:buNone/>
              <a:defRPr sz="1600" b="1"/>
            </a:lvl5pPr>
            <a:lvl6pPr marL="2743200" lvl="5" indent="-228600" algn="l">
              <a:spcBef>
                <a:spcPts val="600"/>
              </a:spcBef>
              <a:spcAft>
                <a:spcPts val="0"/>
              </a:spcAft>
              <a:buSzPts val="2320"/>
              <a:buNone/>
              <a:defRPr sz="1600" b="1"/>
            </a:lvl6pPr>
            <a:lvl7pPr marL="3200400" lvl="6" indent="-228600" algn="l">
              <a:spcBef>
                <a:spcPts val="600"/>
              </a:spcBef>
              <a:spcAft>
                <a:spcPts val="0"/>
              </a:spcAft>
              <a:buSzPts val="2320"/>
              <a:buNone/>
              <a:defRPr sz="1600" b="1"/>
            </a:lvl7pPr>
            <a:lvl8pPr marL="3657600" lvl="7" indent="-228600" algn="l">
              <a:spcBef>
                <a:spcPts val="600"/>
              </a:spcBef>
              <a:spcAft>
                <a:spcPts val="0"/>
              </a:spcAft>
              <a:buSzPts val="2320"/>
              <a:buNone/>
              <a:defRPr sz="1600" b="1"/>
            </a:lvl8pPr>
            <a:lvl9pPr marL="4114800" lvl="8" indent="-228600" algn="l">
              <a:spcBef>
                <a:spcPts val="600"/>
              </a:spcBef>
              <a:spcAft>
                <a:spcPts val="600"/>
              </a:spcAft>
              <a:buSzPts val="2320"/>
              <a:buNone/>
              <a:defRPr sz="1600" b="1"/>
            </a:lvl9pPr>
          </a:lstStyle>
          <a:p>
            <a:endParaRPr/>
          </a:p>
        </p:txBody>
      </p:sp>
      <p:sp>
        <p:nvSpPr>
          <p:cNvPr id="57" name="Google Shape;57;p24"/>
          <p:cNvSpPr txBox="1">
            <a:spLocks noGrp="1"/>
          </p:cNvSpPr>
          <p:nvPr>
            <p:ph type="body" idx="4"/>
          </p:nvPr>
        </p:nvSpPr>
        <p:spPr>
          <a:xfrm>
            <a:off x="6607967" y="3335337"/>
            <a:ext cx="4895056" cy="2665259"/>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sz="1800"/>
            </a:lvl1pPr>
            <a:lvl2pPr marL="914400" lvl="1" indent="-375919" algn="l">
              <a:spcBef>
                <a:spcPts val="600"/>
              </a:spcBef>
              <a:spcAft>
                <a:spcPts val="0"/>
              </a:spcAft>
              <a:buSzPts val="2320"/>
              <a:buChar char="•"/>
              <a:defRPr sz="1600"/>
            </a:lvl2pPr>
            <a:lvl3pPr marL="1371600" lvl="2" indent="-357505" algn="l">
              <a:spcBef>
                <a:spcPts val="600"/>
              </a:spcBef>
              <a:spcAft>
                <a:spcPts val="0"/>
              </a:spcAft>
              <a:buSzPts val="2030"/>
              <a:buChar char="•"/>
              <a:defRPr sz="1400"/>
            </a:lvl3pPr>
            <a:lvl4pPr marL="1828800" lvl="3" indent="-339089" algn="l">
              <a:spcBef>
                <a:spcPts val="600"/>
              </a:spcBef>
              <a:spcAft>
                <a:spcPts val="0"/>
              </a:spcAft>
              <a:buSzPts val="1740"/>
              <a:buChar char="•"/>
              <a:defRPr sz="1200"/>
            </a:lvl4pPr>
            <a:lvl5pPr marL="2286000" lvl="4" indent="-339089" algn="l">
              <a:spcBef>
                <a:spcPts val="600"/>
              </a:spcBef>
              <a:spcAft>
                <a:spcPts val="0"/>
              </a:spcAft>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8" name="Google Shape;58;p24"/>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452511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1309170" y="457201"/>
            <a:ext cx="10270214"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5"/>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5"/>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5"/>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4916807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26"/>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6"/>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6"/>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8762873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70"/>
        <p:cNvGrpSpPr/>
        <p:nvPr/>
      </p:nvGrpSpPr>
      <p:grpSpPr>
        <a:xfrm>
          <a:off x="0" y="0"/>
          <a:ext cx="0" cy="0"/>
          <a:chOff x="0" y="0"/>
          <a:chExt cx="0" cy="0"/>
        </a:xfrm>
      </p:grpSpPr>
      <p:sp>
        <p:nvSpPr>
          <p:cNvPr id="71" name="Google Shape;71;p27"/>
          <p:cNvSpPr txBox="1">
            <a:spLocks noGrp="1"/>
          </p:cNvSpPr>
          <p:nvPr>
            <p:ph type="title"/>
          </p:nvPr>
        </p:nvSpPr>
        <p:spPr>
          <a:xfrm>
            <a:off x="1484312" y="1600200"/>
            <a:ext cx="3549121"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400"/>
              <a:buFont typeface="Corbel"/>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7"/>
          <p:cNvSpPr txBox="1">
            <a:spLocks noGrp="1"/>
          </p:cNvSpPr>
          <p:nvPr>
            <p:ph type="body" idx="1"/>
          </p:nvPr>
        </p:nvSpPr>
        <p:spPr>
          <a:xfrm>
            <a:off x="5262033" y="685801"/>
            <a:ext cx="6240990" cy="5105401"/>
          </a:xfrm>
          <a:prstGeom prst="rect">
            <a:avLst/>
          </a:prstGeom>
          <a:noFill/>
          <a:ln>
            <a:noFill/>
          </a:ln>
        </p:spPr>
        <p:txBody>
          <a:bodyPr spcFirstLastPara="1" wrap="square" lIns="91425" tIns="45700" rIns="91425" bIns="45700" anchor="ctr" anchorCtr="0">
            <a:normAutofit/>
          </a:bodyPr>
          <a:lstStyle>
            <a:lvl1pPr marL="457200" lvl="0" indent="-412750" algn="l">
              <a:spcBef>
                <a:spcPts val="400"/>
              </a:spcBef>
              <a:spcAft>
                <a:spcPts val="0"/>
              </a:spcAft>
              <a:buSzPts val="2900"/>
              <a:buChar char="•"/>
              <a:defRPr sz="2000"/>
            </a:lvl1pPr>
            <a:lvl2pPr marL="914400" lvl="1" indent="-394335" algn="l">
              <a:spcBef>
                <a:spcPts val="600"/>
              </a:spcBef>
              <a:spcAft>
                <a:spcPts val="0"/>
              </a:spcAft>
              <a:buSzPts val="2610"/>
              <a:buChar char="•"/>
              <a:defRPr sz="1800"/>
            </a:lvl2pPr>
            <a:lvl3pPr marL="1371600" lvl="2" indent="-375919" algn="l">
              <a:spcBef>
                <a:spcPts val="600"/>
              </a:spcBef>
              <a:spcAft>
                <a:spcPts val="0"/>
              </a:spcAft>
              <a:buSzPts val="2320"/>
              <a:buChar char="•"/>
              <a:defRPr sz="1600"/>
            </a:lvl3pPr>
            <a:lvl4pPr marL="1828800" lvl="3" indent="-357505" algn="l">
              <a:spcBef>
                <a:spcPts val="600"/>
              </a:spcBef>
              <a:spcAft>
                <a:spcPts val="0"/>
              </a:spcAft>
              <a:buSzPts val="2030"/>
              <a:buChar char="•"/>
              <a:defRPr sz="1400"/>
            </a:lvl4pPr>
            <a:lvl5pPr marL="2286000" lvl="4" indent="-357504" algn="l">
              <a:spcBef>
                <a:spcPts val="600"/>
              </a:spcBef>
              <a:spcAft>
                <a:spcPts val="0"/>
              </a:spcAft>
              <a:buSzPts val="2030"/>
              <a:buChar char="•"/>
              <a:defRPr sz="1400"/>
            </a:lvl5pPr>
            <a:lvl6pPr marL="2743200" lvl="5" indent="-357504" algn="l">
              <a:spcBef>
                <a:spcPts val="600"/>
              </a:spcBef>
              <a:spcAft>
                <a:spcPts val="0"/>
              </a:spcAft>
              <a:buSzPts val="2030"/>
              <a:buChar char="•"/>
              <a:defRPr sz="1400"/>
            </a:lvl6pPr>
            <a:lvl7pPr marL="3200400" lvl="6" indent="-357504" algn="l">
              <a:spcBef>
                <a:spcPts val="600"/>
              </a:spcBef>
              <a:spcAft>
                <a:spcPts val="0"/>
              </a:spcAft>
              <a:buSzPts val="2030"/>
              <a:buChar char="•"/>
              <a:defRPr sz="1400"/>
            </a:lvl7pPr>
            <a:lvl8pPr marL="3657600" lvl="7" indent="-357504" algn="l">
              <a:spcBef>
                <a:spcPts val="600"/>
              </a:spcBef>
              <a:spcAft>
                <a:spcPts val="0"/>
              </a:spcAft>
              <a:buSzPts val="2030"/>
              <a:buChar char="•"/>
              <a:defRPr sz="1400"/>
            </a:lvl8pPr>
            <a:lvl9pPr marL="4114800" lvl="8" indent="-357504" algn="l">
              <a:spcBef>
                <a:spcPts val="600"/>
              </a:spcBef>
              <a:spcAft>
                <a:spcPts val="600"/>
              </a:spcAft>
              <a:buSzPts val="2030"/>
              <a:buChar char="•"/>
              <a:defRPr sz="1400"/>
            </a:lvl9pPr>
          </a:lstStyle>
          <a:p>
            <a:endParaRPr/>
          </a:p>
        </p:txBody>
      </p:sp>
      <p:sp>
        <p:nvSpPr>
          <p:cNvPr id="73" name="Google Shape;73;p27"/>
          <p:cNvSpPr txBox="1">
            <a:spLocks noGrp="1"/>
          </p:cNvSpPr>
          <p:nvPr>
            <p:ph type="body" idx="2"/>
          </p:nvPr>
        </p:nvSpPr>
        <p:spPr>
          <a:xfrm>
            <a:off x="1484312" y="2971800"/>
            <a:ext cx="3549121" cy="1828800"/>
          </a:xfrm>
          <a:prstGeom prst="rect">
            <a:avLst/>
          </a:prstGeom>
          <a:noFill/>
          <a:ln>
            <a:noFill/>
          </a:ln>
        </p:spPr>
        <p:txBody>
          <a:bodyPr spcFirstLastPara="1" wrap="square" lIns="91425" tIns="45700" rIns="91425" bIns="45700" anchor="ctr" anchorCtr="0">
            <a:normAutofit/>
          </a:bodyPr>
          <a:lstStyle>
            <a:lvl1pPr marL="457200" lvl="0" indent="-228600" algn="ctr">
              <a:spcBef>
                <a:spcPts val="320"/>
              </a:spcBef>
              <a:spcAft>
                <a:spcPts val="0"/>
              </a:spcAft>
              <a:buSzPts val="2320"/>
              <a:buNone/>
              <a:defRPr sz="16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74" name="Google Shape;74;p27"/>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7"/>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7"/>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8396399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77"/>
        <p:cNvGrpSpPr/>
        <p:nvPr/>
      </p:nvGrpSpPr>
      <p:grpSpPr>
        <a:xfrm>
          <a:off x="0" y="0"/>
          <a:ext cx="0" cy="0"/>
          <a:chOff x="0" y="0"/>
          <a:chExt cx="0" cy="0"/>
        </a:xfrm>
      </p:grpSpPr>
      <p:sp>
        <p:nvSpPr>
          <p:cNvPr id="78" name="Google Shape;78;p28"/>
          <p:cNvSpPr txBox="1">
            <a:spLocks noGrp="1"/>
          </p:cNvSpPr>
          <p:nvPr>
            <p:ph type="title"/>
          </p:nvPr>
        </p:nvSpPr>
        <p:spPr>
          <a:xfrm>
            <a:off x="1482724" y="1752599"/>
            <a:ext cx="5426159"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800"/>
              <a:buFont typeface="Corbel"/>
              <a:buNone/>
              <a:defRPr sz="2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8"/>
          <p:cNvSpPr>
            <a:spLocks noGrp="1"/>
          </p:cNvSpPr>
          <p:nvPr>
            <p:ph type="pic" idx="2"/>
          </p:nvPr>
        </p:nvSpPr>
        <p:spPr>
          <a:xfrm>
            <a:off x="7594683" y="914400"/>
            <a:ext cx="3280973"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0" name="Google Shape;80;p28"/>
          <p:cNvSpPr txBox="1">
            <a:spLocks noGrp="1"/>
          </p:cNvSpPr>
          <p:nvPr>
            <p:ph type="body" idx="1"/>
          </p:nvPr>
        </p:nvSpPr>
        <p:spPr>
          <a:xfrm>
            <a:off x="1482724" y="3124199"/>
            <a:ext cx="5426159" cy="1828800"/>
          </a:xfrm>
          <a:prstGeom prst="rect">
            <a:avLst/>
          </a:prstGeom>
          <a:noFill/>
          <a:ln>
            <a:noFill/>
          </a:ln>
        </p:spPr>
        <p:txBody>
          <a:bodyPr spcFirstLastPara="1" wrap="square" lIns="91425" tIns="45700" rIns="91425" bIns="45700" anchor="ctr" anchorCtr="0">
            <a:normAutofit/>
          </a:bodyPr>
          <a:lstStyle>
            <a:lvl1pPr marL="457200" lvl="0" indent="-228600" algn="ctr">
              <a:spcBef>
                <a:spcPts val="360"/>
              </a:spcBef>
              <a:spcAft>
                <a:spcPts val="0"/>
              </a:spcAft>
              <a:buSzPts val="2610"/>
              <a:buNone/>
              <a:defRPr sz="18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81" name="Google Shape;81;p28"/>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4838827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4"/>
        <p:cNvGrpSpPr/>
        <p:nvPr/>
      </p:nvGrpSpPr>
      <p:grpSpPr>
        <a:xfrm>
          <a:off x="0" y="0"/>
          <a:ext cx="0" cy="0"/>
          <a:chOff x="0" y="0"/>
          <a:chExt cx="0" cy="0"/>
        </a:xfrm>
      </p:grpSpPr>
      <p:sp>
        <p:nvSpPr>
          <p:cNvPr id="85" name="Google Shape;85;p29"/>
          <p:cNvSpPr txBox="1">
            <a:spLocks noGrp="1"/>
          </p:cNvSpPr>
          <p:nvPr>
            <p:ph type="title"/>
          </p:nvPr>
        </p:nvSpPr>
        <p:spPr>
          <a:xfrm>
            <a:off x="1484311" y="4732865"/>
            <a:ext cx="10018712" cy="566738"/>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400"/>
              <a:buFont typeface="Corbel"/>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9"/>
          <p:cNvSpPr>
            <a:spLocks noGrp="1"/>
          </p:cNvSpPr>
          <p:nvPr>
            <p:ph type="pic" idx="2"/>
          </p:nvPr>
        </p:nvSpPr>
        <p:spPr>
          <a:xfrm>
            <a:off x="2386012" y="932112"/>
            <a:ext cx="8225944"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7" name="Google Shape;87;p29"/>
          <p:cNvSpPr txBox="1">
            <a:spLocks noGrp="1"/>
          </p:cNvSpPr>
          <p:nvPr>
            <p:ph type="body" idx="1"/>
          </p:nvPr>
        </p:nvSpPr>
        <p:spPr>
          <a:xfrm>
            <a:off x="1484311" y="5299603"/>
            <a:ext cx="10018712" cy="493712"/>
          </a:xfrm>
          <a:prstGeom prst="rect">
            <a:avLst/>
          </a:prstGeom>
          <a:noFill/>
          <a:ln>
            <a:noFill/>
          </a:ln>
        </p:spPr>
        <p:txBody>
          <a:bodyPr spcFirstLastPara="1" wrap="square" lIns="91425" tIns="45700" rIns="91425" bIns="45700" anchor="ctr" anchorCtr="0">
            <a:normAutofit/>
          </a:bodyPr>
          <a:lstStyle>
            <a:lvl1pPr marL="457200" lvl="0" indent="-228600" algn="ctr">
              <a:spcBef>
                <a:spcPts val="280"/>
              </a:spcBef>
              <a:spcAft>
                <a:spcPts val="0"/>
              </a:spcAft>
              <a:buSzPts val="2030"/>
              <a:buNone/>
              <a:defRPr sz="14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88" name="Google Shape;88;p29"/>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9"/>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9"/>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4824279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1"/>
        <p:cNvGrpSpPr/>
        <p:nvPr/>
      </p:nvGrpSpPr>
      <p:grpSpPr>
        <a:xfrm>
          <a:off x="0" y="0"/>
          <a:ext cx="0" cy="0"/>
          <a:chOff x="0" y="0"/>
          <a:chExt cx="0" cy="0"/>
        </a:xfrm>
      </p:grpSpPr>
      <p:sp>
        <p:nvSpPr>
          <p:cNvPr id="92" name="Google Shape;92;p30"/>
          <p:cNvSpPr txBox="1">
            <a:spLocks noGrp="1"/>
          </p:cNvSpPr>
          <p:nvPr>
            <p:ph type="title"/>
          </p:nvPr>
        </p:nvSpPr>
        <p:spPr>
          <a:xfrm>
            <a:off x="1484313" y="685800"/>
            <a:ext cx="10018712" cy="3048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30"/>
          <p:cNvSpPr txBox="1">
            <a:spLocks noGrp="1"/>
          </p:cNvSpPr>
          <p:nvPr>
            <p:ph type="body" idx="1"/>
          </p:nvPr>
        </p:nvSpPr>
        <p:spPr>
          <a:xfrm>
            <a:off x="1484312" y="4343400"/>
            <a:ext cx="10018713" cy="1447800"/>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94" name="Google Shape;94;p30"/>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30"/>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30"/>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367348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7"/>
        <p:cNvGrpSpPr/>
        <p:nvPr/>
      </p:nvGrpSpPr>
      <p:grpSpPr>
        <a:xfrm>
          <a:off x="0" y="0"/>
          <a:ext cx="0" cy="0"/>
          <a:chOff x="0" y="0"/>
          <a:chExt cx="0" cy="0"/>
        </a:xfrm>
      </p:grpSpPr>
      <p:sp>
        <p:nvSpPr>
          <p:cNvPr id="98" name="Google Shape;98;p31"/>
          <p:cNvSpPr txBox="1"/>
          <p:nvPr/>
        </p:nvSpPr>
        <p:spPr>
          <a:xfrm>
            <a:off x="1292225" y="863023"/>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800"/>
          </a:p>
        </p:txBody>
      </p:sp>
      <p:sp>
        <p:nvSpPr>
          <p:cNvPr id="99" name="Google Shape;99;p31"/>
          <p:cNvSpPr txBox="1"/>
          <p:nvPr/>
        </p:nvSpPr>
        <p:spPr>
          <a:xfrm>
            <a:off x="10893426" y="2819399"/>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800"/>
          </a:p>
        </p:txBody>
      </p:sp>
      <p:sp>
        <p:nvSpPr>
          <p:cNvPr id="100" name="Google Shape;100;p31"/>
          <p:cNvSpPr txBox="1">
            <a:spLocks noGrp="1"/>
          </p:cNvSpPr>
          <p:nvPr>
            <p:ph type="title"/>
          </p:nvPr>
        </p:nvSpPr>
        <p:spPr>
          <a:xfrm>
            <a:off x="1901827" y="685801"/>
            <a:ext cx="9296398" cy="27431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31"/>
          <p:cNvSpPr txBox="1">
            <a:spLocks noGrp="1"/>
          </p:cNvSpPr>
          <p:nvPr>
            <p:ph type="body" idx="1"/>
          </p:nvPr>
        </p:nvSpPr>
        <p:spPr>
          <a:xfrm>
            <a:off x="2130425" y="3428999"/>
            <a:ext cx="8839202" cy="381000"/>
          </a:xfrm>
          <a:prstGeom prst="rect">
            <a:avLst/>
          </a:prstGeom>
          <a:noFill/>
          <a:ln>
            <a:noFill/>
          </a:ln>
        </p:spPr>
        <p:txBody>
          <a:bodyPr spcFirstLastPara="1" wrap="square" lIns="91425" tIns="45700" rIns="91425" bIns="45700" anchor="ctr" anchorCtr="0">
            <a:normAutofit/>
          </a:bodyPr>
          <a:lstStyle>
            <a:lvl1pPr marL="457200" lvl="0" indent="-228600" algn="l">
              <a:spcBef>
                <a:spcPts val="360"/>
              </a:spcBef>
              <a:spcAft>
                <a:spcPts val="0"/>
              </a:spcAft>
              <a:buSzPts val="2610"/>
              <a:buFont typeface="Corbel"/>
              <a:buNone/>
              <a:defRPr sz="1800"/>
            </a:lvl1pPr>
            <a:lvl2pPr marL="914400" lvl="1" indent="-228600" algn="l">
              <a:spcBef>
                <a:spcPts val="600"/>
              </a:spcBef>
              <a:spcAft>
                <a:spcPts val="0"/>
              </a:spcAft>
              <a:buSzPts val="2900"/>
              <a:buFont typeface="Corbel"/>
              <a:buNone/>
              <a:defRPr/>
            </a:lvl2pPr>
            <a:lvl3pPr marL="1371600" lvl="2" indent="-228600" algn="l">
              <a:spcBef>
                <a:spcPts val="600"/>
              </a:spcBef>
              <a:spcAft>
                <a:spcPts val="0"/>
              </a:spcAft>
              <a:buSzPts val="2610"/>
              <a:buFont typeface="Corbel"/>
              <a:buNone/>
              <a:defRPr/>
            </a:lvl3pPr>
            <a:lvl4pPr marL="1828800" lvl="3" indent="-228600" algn="l">
              <a:spcBef>
                <a:spcPts val="600"/>
              </a:spcBef>
              <a:spcAft>
                <a:spcPts val="0"/>
              </a:spcAft>
              <a:buSzPts val="2320"/>
              <a:buFont typeface="Corbel"/>
              <a:buNone/>
              <a:defRPr/>
            </a:lvl4pPr>
            <a:lvl5pPr marL="2286000" lvl="4" indent="-228600" algn="l">
              <a:spcBef>
                <a:spcPts val="600"/>
              </a:spcBef>
              <a:spcAft>
                <a:spcPts val="0"/>
              </a:spcAft>
              <a:buSzPts val="2030"/>
              <a:buFont typeface="Corbel"/>
              <a:buNone/>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02" name="Google Shape;102;p31"/>
          <p:cNvSpPr txBox="1">
            <a:spLocks noGrp="1"/>
          </p:cNvSpPr>
          <p:nvPr>
            <p:ph type="body" idx="2"/>
          </p:nvPr>
        </p:nvSpPr>
        <p:spPr>
          <a:xfrm>
            <a:off x="1484311" y="4343400"/>
            <a:ext cx="10018712" cy="1447800"/>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03" name="Google Shape;103;p31"/>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31"/>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31"/>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42313273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6"/>
        <p:cNvGrpSpPr/>
        <p:nvPr/>
      </p:nvGrpSpPr>
      <p:grpSpPr>
        <a:xfrm>
          <a:off x="0" y="0"/>
          <a:ext cx="0" cy="0"/>
          <a:chOff x="0" y="0"/>
          <a:chExt cx="0" cy="0"/>
        </a:xfrm>
      </p:grpSpPr>
      <p:sp>
        <p:nvSpPr>
          <p:cNvPr id="107" name="Google Shape;107;p32"/>
          <p:cNvSpPr txBox="1">
            <a:spLocks noGrp="1"/>
          </p:cNvSpPr>
          <p:nvPr>
            <p:ph type="title"/>
          </p:nvPr>
        </p:nvSpPr>
        <p:spPr>
          <a:xfrm>
            <a:off x="1484314" y="3308581"/>
            <a:ext cx="10018709" cy="14688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3200"/>
              <a:buFont typeface="Corbel"/>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32"/>
          <p:cNvSpPr txBox="1">
            <a:spLocks noGrp="1"/>
          </p:cNvSpPr>
          <p:nvPr>
            <p:ph type="body" idx="1"/>
          </p:nvPr>
        </p:nvSpPr>
        <p:spPr>
          <a:xfrm>
            <a:off x="1484312" y="4777381"/>
            <a:ext cx="10018710"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09" name="Google Shape;109;p32"/>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32"/>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32"/>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8132902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2"/>
        <p:cNvGrpSpPr/>
        <p:nvPr/>
      </p:nvGrpSpPr>
      <p:grpSpPr>
        <a:xfrm>
          <a:off x="0" y="0"/>
          <a:ext cx="0" cy="0"/>
          <a:chOff x="0" y="0"/>
          <a:chExt cx="0" cy="0"/>
        </a:xfrm>
      </p:grpSpPr>
      <p:sp>
        <p:nvSpPr>
          <p:cNvPr id="113" name="Google Shape;113;p33"/>
          <p:cNvSpPr txBox="1"/>
          <p:nvPr/>
        </p:nvSpPr>
        <p:spPr>
          <a:xfrm>
            <a:off x="1292225" y="863023"/>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800"/>
          </a:p>
        </p:txBody>
      </p:sp>
      <p:sp>
        <p:nvSpPr>
          <p:cNvPr id="114" name="Google Shape;114;p33"/>
          <p:cNvSpPr txBox="1"/>
          <p:nvPr/>
        </p:nvSpPr>
        <p:spPr>
          <a:xfrm>
            <a:off x="10893426" y="2819399"/>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800"/>
          </a:p>
        </p:txBody>
      </p:sp>
      <p:sp>
        <p:nvSpPr>
          <p:cNvPr id="115" name="Google Shape;115;p33"/>
          <p:cNvSpPr txBox="1">
            <a:spLocks noGrp="1"/>
          </p:cNvSpPr>
          <p:nvPr>
            <p:ph type="title"/>
          </p:nvPr>
        </p:nvSpPr>
        <p:spPr>
          <a:xfrm>
            <a:off x="1901827" y="685801"/>
            <a:ext cx="9296398" cy="27431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33"/>
          <p:cNvSpPr txBox="1">
            <a:spLocks noGrp="1"/>
          </p:cNvSpPr>
          <p:nvPr>
            <p:ph type="body" idx="1"/>
          </p:nvPr>
        </p:nvSpPr>
        <p:spPr>
          <a:xfrm>
            <a:off x="1484314" y="3886200"/>
            <a:ext cx="10018710" cy="889000"/>
          </a:xfrm>
          <a:prstGeom prst="rect">
            <a:avLst/>
          </a:prstGeom>
          <a:noFill/>
          <a:ln>
            <a:noFill/>
          </a:ln>
        </p:spPr>
        <p:txBody>
          <a:bodyPr spcFirstLastPara="1" wrap="square" lIns="91425" tIns="45700" rIns="91425" bIns="45700" anchor="b" anchorCtr="0">
            <a:normAutofit/>
          </a:bodyPr>
          <a:lstStyle>
            <a:lvl1pPr marL="457200" lvl="0" indent="-228600" algn="r">
              <a:spcBef>
                <a:spcPts val="480"/>
              </a:spcBef>
              <a:spcAft>
                <a:spcPts val="0"/>
              </a:spcAft>
              <a:buSzPts val="3480"/>
              <a:buNone/>
              <a:defRPr sz="2400" b="0" cap="none">
                <a:solidFill>
                  <a:schemeClr val="dk1"/>
                </a:solidFill>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17" name="Google Shape;117;p33"/>
          <p:cNvSpPr txBox="1">
            <a:spLocks noGrp="1"/>
          </p:cNvSpPr>
          <p:nvPr>
            <p:ph type="body" idx="2"/>
          </p:nvPr>
        </p:nvSpPr>
        <p:spPr>
          <a:xfrm>
            <a:off x="1484312" y="4775200"/>
            <a:ext cx="10018710" cy="1016000"/>
          </a:xfrm>
          <a:prstGeom prst="rect">
            <a:avLst/>
          </a:prstGeom>
          <a:noFill/>
          <a:ln>
            <a:noFill/>
          </a:ln>
        </p:spPr>
        <p:txBody>
          <a:bodyPr spcFirstLastPara="1" wrap="square" lIns="91425" tIns="45700" rIns="91425" bIns="45700" anchor="t" anchorCtr="0">
            <a:normAutofit/>
          </a:bodyPr>
          <a:lstStyle>
            <a:lvl1pPr marL="457200" lvl="0" indent="-228600" algn="r">
              <a:spcBef>
                <a:spcPts val="360"/>
              </a:spcBef>
              <a:spcAft>
                <a:spcPts val="0"/>
              </a:spcAft>
              <a:buSzPts val="2610"/>
              <a:buNone/>
              <a:defRPr sz="18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18" name="Google Shape;118;p33"/>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9" name="Google Shape;119;p33"/>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33"/>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7989582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1"/>
        <p:cNvGrpSpPr/>
        <p:nvPr/>
      </p:nvGrpSpPr>
      <p:grpSpPr>
        <a:xfrm>
          <a:off x="0" y="0"/>
          <a:ext cx="0" cy="0"/>
          <a:chOff x="0" y="0"/>
          <a:chExt cx="0" cy="0"/>
        </a:xfrm>
      </p:grpSpPr>
      <p:sp>
        <p:nvSpPr>
          <p:cNvPr id="122" name="Google Shape;122;p34"/>
          <p:cNvSpPr txBox="1">
            <a:spLocks noGrp="1"/>
          </p:cNvSpPr>
          <p:nvPr>
            <p:ph type="title"/>
          </p:nvPr>
        </p:nvSpPr>
        <p:spPr>
          <a:xfrm>
            <a:off x="1484314" y="685802"/>
            <a:ext cx="10018712" cy="27273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34"/>
          <p:cNvSpPr txBox="1">
            <a:spLocks noGrp="1"/>
          </p:cNvSpPr>
          <p:nvPr>
            <p:ph type="body" idx="1"/>
          </p:nvPr>
        </p:nvSpPr>
        <p:spPr>
          <a:xfrm>
            <a:off x="1484312" y="3505200"/>
            <a:ext cx="10018713" cy="838200"/>
          </a:xfrm>
          <a:prstGeom prst="rect">
            <a:avLst/>
          </a:prstGeom>
          <a:noFill/>
          <a:ln>
            <a:noFill/>
          </a:ln>
        </p:spPr>
        <p:txBody>
          <a:bodyPr spcFirstLastPara="1" wrap="square" lIns="91425" tIns="45700" rIns="91425" bIns="45700" anchor="b" anchorCtr="0">
            <a:normAutofit/>
          </a:bodyPr>
          <a:lstStyle>
            <a:lvl1pPr marL="457200" lvl="0" indent="-228600" algn="l">
              <a:spcBef>
                <a:spcPts val="560"/>
              </a:spcBef>
              <a:spcAft>
                <a:spcPts val="0"/>
              </a:spcAft>
              <a:buSzPts val="4060"/>
              <a:buNone/>
              <a:defRPr sz="2800" b="0" cap="none">
                <a:solidFill>
                  <a:schemeClr val="dk1"/>
                </a:solidFill>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24" name="Google Shape;124;p34"/>
          <p:cNvSpPr txBox="1">
            <a:spLocks noGrp="1"/>
          </p:cNvSpPr>
          <p:nvPr>
            <p:ph type="body" idx="2"/>
          </p:nvPr>
        </p:nvSpPr>
        <p:spPr>
          <a:xfrm>
            <a:off x="1484312" y="4343400"/>
            <a:ext cx="10018713" cy="14478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2610"/>
              <a:buNone/>
              <a:defRPr sz="18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25" name="Google Shape;125;p34"/>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34"/>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34"/>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6870291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128"/>
        <p:cNvGrpSpPr/>
        <p:nvPr/>
      </p:nvGrpSpPr>
      <p:grpSpPr>
        <a:xfrm>
          <a:off x="0" y="0"/>
          <a:ext cx="0" cy="0"/>
          <a:chOff x="0" y="0"/>
          <a:chExt cx="0" cy="0"/>
        </a:xfrm>
      </p:grpSpPr>
      <p:sp>
        <p:nvSpPr>
          <p:cNvPr id="129" name="Google Shape;129;p35"/>
          <p:cNvSpPr txBox="1">
            <a:spLocks noGrp="1"/>
          </p:cNvSpPr>
          <p:nvPr>
            <p:ph type="title"/>
          </p:nvPr>
        </p:nvSpPr>
        <p:spPr>
          <a:xfrm>
            <a:off x="1309170" y="457201"/>
            <a:ext cx="10270214" cy="1981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35"/>
          <p:cNvSpPr txBox="1">
            <a:spLocks noGrp="1"/>
          </p:cNvSpPr>
          <p:nvPr>
            <p:ph type="body" idx="1"/>
          </p:nvPr>
        </p:nvSpPr>
        <p:spPr>
          <a:xfrm rot="5400000">
            <a:off x="4765781" y="-789610"/>
            <a:ext cx="3356995" cy="10270213"/>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31" name="Google Shape;131;p35"/>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2" name="Google Shape;132;p35"/>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35"/>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3868416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134"/>
        <p:cNvGrpSpPr/>
        <p:nvPr/>
      </p:nvGrpSpPr>
      <p:grpSpPr>
        <a:xfrm>
          <a:off x="0" y="0"/>
          <a:ext cx="0" cy="0"/>
          <a:chOff x="0" y="0"/>
          <a:chExt cx="0" cy="0"/>
        </a:xfrm>
      </p:grpSpPr>
      <p:sp>
        <p:nvSpPr>
          <p:cNvPr id="135" name="Google Shape;135;p36"/>
          <p:cNvSpPr txBox="1">
            <a:spLocks noGrp="1"/>
          </p:cNvSpPr>
          <p:nvPr>
            <p:ph type="title"/>
          </p:nvPr>
        </p:nvSpPr>
        <p:spPr>
          <a:xfrm rot="5400000">
            <a:off x="8065140" y="2353316"/>
            <a:ext cx="5105400" cy="177037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36"/>
          <p:cNvSpPr txBox="1">
            <a:spLocks noGrp="1"/>
          </p:cNvSpPr>
          <p:nvPr>
            <p:ph type="body" idx="1"/>
          </p:nvPr>
        </p:nvSpPr>
        <p:spPr>
          <a:xfrm rot="5400000">
            <a:off x="2941484" y="-771370"/>
            <a:ext cx="5105400" cy="8019742"/>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37" name="Google Shape;137;p36"/>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36"/>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6"/>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737799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image" Target="../media/image5.png"/><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836614" y="0"/>
            <a:ext cx="11352212" cy="6858000"/>
          </a:xfrm>
          <a:prstGeom prst="rect">
            <a:avLst/>
          </a:prstGeom>
          <a:gradFill>
            <a:gsLst>
              <a:gs pos="0">
                <a:schemeClr val="bg1">
                  <a:alpha val="60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293813" y="381000"/>
            <a:ext cx="9601200" cy="1143000"/>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293813" y="1676400"/>
            <a:ext cx="9601200" cy="4495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71781" y="6356351"/>
            <a:ext cx="2844059" cy="365125"/>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fld id="{3CD9712D-992A-4AB1-A5C2-575F75921AA2}" type="datetimeFigureOut">
              <a:rPr lang="en-US" smtClean="0"/>
              <a:pPr/>
              <a:t>10/4/2023</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100">
                <a:solidFill>
                  <a:schemeClr val="tx1">
                    <a:lumMod val="90000"/>
                    <a:lumOff val="10000"/>
                  </a:schemeClr>
                </a:solidFill>
              </a:defRPr>
            </a:lvl1pPr>
          </a:lstStyle>
          <a:p>
            <a:endParaRPr lang="en-US"/>
          </a:p>
        </p:txBody>
      </p:sp>
      <p:sp>
        <p:nvSpPr>
          <p:cNvPr id="6" name="Slide Number Placeholder 5"/>
          <p:cNvSpPr>
            <a:spLocks noGrp="1"/>
          </p:cNvSpPr>
          <p:nvPr>
            <p:ph type="sldNum" sz="quarter" idx="4"/>
          </p:nvPr>
        </p:nvSpPr>
        <p:spPr>
          <a:xfrm>
            <a:off x="8051225" y="6356351"/>
            <a:ext cx="2844059" cy="365125"/>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528721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8600" algn="l" defTabSz="914400" rtl="0" eaLnBrk="1" latinLnBrk="0" hangingPunct="1">
        <a:lnSpc>
          <a:spcPct val="90000"/>
        </a:lnSpc>
        <a:spcBef>
          <a:spcPts val="1600"/>
        </a:spcBef>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2pPr>
      <a:lvl3pPr marL="777240" indent="-228600"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3pPr>
      <a:lvl4pPr marL="105156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4pPr>
      <a:lvl5pPr marL="132588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5pPr>
      <a:lvl6pPr marL="160020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6pPr>
      <a:lvl7pPr marL="187452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7pPr>
      <a:lvl8pPr marL="214884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8pPr>
      <a:lvl9pPr marL="242316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grpSp>
        <p:nvGrpSpPr>
          <p:cNvPr id="6" name="Google Shape;6;p19"/>
          <p:cNvGrpSpPr/>
          <p:nvPr/>
        </p:nvGrpSpPr>
        <p:grpSpPr>
          <a:xfrm>
            <a:off x="1" y="1"/>
            <a:ext cx="2841944" cy="6858001"/>
            <a:chOff x="0" y="0"/>
            <a:chExt cx="2132013" cy="6858001"/>
          </a:xfrm>
        </p:grpSpPr>
        <p:sp>
          <p:nvSpPr>
            <p:cNvPr id="7" name="Google Shape;7;p19"/>
            <p:cNvSpPr/>
            <p:nvPr/>
          </p:nvSpPr>
          <p:spPr>
            <a:xfrm>
              <a:off x="0" y="0"/>
              <a:ext cx="1073150" cy="5291138"/>
            </a:xfrm>
            <a:custGeom>
              <a:avLst/>
              <a:gdLst/>
              <a:ahLst/>
              <a:cxnLst/>
              <a:rect l="l" t="t" r="r" b="b"/>
              <a:pathLst>
                <a:path w="676" h="3333" extrusionOk="0">
                  <a:moveTo>
                    <a:pt x="0" y="3132"/>
                  </a:moveTo>
                  <a:lnTo>
                    <a:pt x="0" y="3312"/>
                  </a:lnTo>
                  <a:lnTo>
                    <a:pt x="126" y="3333"/>
                  </a:lnTo>
                  <a:lnTo>
                    <a:pt x="676" y="0"/>
                  </a:lnTo>
                  <a:lnTo>
                    <a:pt x="514" y="0"/>
                  </a:lnTo>
                  <a:lnTo>
                    <a:pt x="0" y="3132"/>
                  </a:lnTo>
                  <a:close/>
                </a:path>
              </a:pathLst>
            </a:custGeom>
            <a:solidFill>
              <a:schemeClr val="accent1"/>
            </a:solidFill>
            <a:ln>
              <a:noFill/>
            </a:ln>
          </p:spPr>
        </p:sp>
        <p:sp>
          <p:nvSpPr>
            <p:cNvPr id="8" name="Google Shape;8;p19"/>
            <p:cNvSpPr/>
            <p:nvPr/>
          </p:nvSpPr>
          <p:spPr>
            <a:xfrm>
              <a:off x="0" y="0"/>
              <a:ext cx="758825" cy="4624388"/>
            </a:xfrm>
            <a:custGeom>
              <a:avLst/>
              <a:gdLst/>
              <a:ahLst/>
              <a:cxnLst/>
              <a:rect l="l" t="t" r="r" b="b"/>
              <a:pathLst>
                <a:path w="478" h="2913" extrusionOk="0">
                  <a:moveTo>
                    <a:pt x="478" y="0"/>
                  </a:moveTo>
                  <a:lnTo>
                    <a:pt x="318" y="0"/>
                  </a:lnTo>
                  <a:lnTo>
                    <a:pt x="0" y="1938"/>
                  </a:lnTo>
                  <a:lnTo>
                    <a:pt x="0" y="2913"/>
                  </a:lnTo>
                  <a:lnTo>
                    <a:pt x="478" y="0"/>
                  </a:lnTo>
                  <a:close/>
                </a:path>
              </a:pathLst>
            </a:custGeom>
            <a:solidFill>
              <a:srgbClr val="595959"/>
            </a:solidFill>
            <a:ln>
              <a:noFill/>
            </a:ln>
          </p:spPr>
        </p:sp>
        <p:sp>
          <p:nvSpPr>
            <p:cNvPr id="9" name="Google Shape;9;p19"/>
            <p:cNvSpPr/>
            <p:nvPr/>
          </p:nvSpPr>
          <p:spPr>
            <a:xfrm>
              <a:off x="0" y="5662613"/>
              <a:ext cx="906463" cy="1195388"/>
            </a:xfrm>
            <a:custGeom>
              <a:avLst/>
              <a:gdLst/>
              <a:ahLst/>
              <a:cxnLst/>
              <a:rect l="l" t="t" r="r" b="b"/>
              <a:pathLst>
                <a:path w="571" h="753" extrusionOk="0">
                  <a:moveTo>
                    <a:pt x="0" y="0"/>
                  </a:moveTo>
                  <a:lnTo>
                    <a:pt x="0" y="12"/>
                  </a:lnTo>
                  <a:lnTo>
                    <a:pt x="538" y="753"/>
                  </a:lnTo>
                  <a:lnTo>
                    <a:pt x="571" y="753"/>
                  </a:lnTo>
                  <a:lnTo>
                    <a:pt x="0" y="0"/>
                  </a:lnTo>
                  <a:close/>
                </a:path>
              </a:pathLst>
            </a:custGeom>
            <a:solidFill>
              <a:srgbClr val="262626"/>
            </a:solidFill>
            <a:ln>
              <a:noFill/>
            </a:ln>
          </p:spPr>
        </p:sp>
        <p:sp>
          <p:nvSpPr>
            <p:cNvPr id="10" name="Google Shape;10;p19"/>
            <p:cNvSpPr/>
            <p:nvPr/>
          </p:nvSpPr>
          <p:spPr>
            <a:xfrm>
              <a:off x="0" y="5295900"/>
              <a:ext cx="1487488" cy="1562100"/>
            </a:xfrm>
            <a:custGeom>
              <a:avLst/>
              <a:gdLst/>
              <a:ahLst/>
              <a:cxnLst/>
              <a:rect l="l" t="t" r="r" b="b"/>
              <a:pathLst>
                <a:path w="937" h="984" extrusionOk="0">
                  <a:moveTo>
                    <a:pt x="0" y="0"/>
                  </a:moveTo>
                  <a:lnTo>
                    <a:pt x="0" y="3"/>
                  </a:lnTo>
                  <a:lnTo>
                    <a:pt x="901" y="984"/>
                  </a:lnTo>
                  <a:lnTo>
                    <a:pt x="937" y="984"/>
                  </a:lnTo>
                  <a:lnTo>
                    <a:pt x="0" y="0"/>
                  </a:lnTo>
                  <a:close/>
                </a:path>
              </a:pathLst>
            </a:custGeom>
            <a:solidFill>
              <a:srgbClr val="0B5982"/>
            </a:solidFill>
            <a:ln>
              <a:noFill/>
            </a:ln>
          </p:spPr>
        </p:sp>
        <p:sp>
          <p:nvSpPr>
            <p:cNvPr id="11" name="Google Shape;11;p19"/>
            <p:cNvSpPr/>
            <p:nvPr/>
          </p:nvSpPr>
          <p:spPr>
            <a:xfrm>
              <a:off x="0" y="5257800"/>
              <a:ext cx="2132013" cy="1600200"/>
            </a:xfrm>
            <a:custGeom>
              <a:avLst/>
              <a:gdLst/>
              <a:ahLst/>
              <a:cxnLst/>
              <a:rect l="l" t="t" r="r" b="b"/>
              <a:pathLst>
                <a:path w="1343" h="1008" extrusionOk="0">
                  <a:moveTo>
                    <a:pt x="0" y="24"/>
                  </a:moveTo>
                  <a:lnTo>
                    <a:pt x="937" y="1008"/>
                  </a:lnTo>
                  <a:lnTo>
                    <a:pt x="1343" y="1008"/>
                  </a:lnTo>
                  <a:lnTo>
                    <a:pt x="126" y="21"/>
                  </a:lnTo>
                  <a:lnTo>
                    <a:pt x="0" y="0"/>
                  </a:lnTo>
                  <a:lnTo>
                    <a:pt x="0" y="24"/>
                  </a:lnTo>
                  <a:close/>
                </a:path>
              </a:pathLst>
            </a:custGeom>
            <a:solidFill>
              <a:srgbClr val="1186C3"/>
            </a:solidFill>
            <a:ln>
              <a:noFill/>
            </a:ln>
          </p:spPr>
        </p:sp>
        <p:sp>
          <p:nvSpPr>
            <p:cNvPr id="12" name="Google Shape;12;p19"/>
            <p:cNvSpPr/>
            <p:nvPr/>
          </p:nvSpPr>
          <p:spPr>
            <a:xfrm>
              <a:off x="0" y="5357813"/>
              <a:ext cx="1377950" cy="1500188"/>
            </a:xfrm>
            <a:custGeom>
              <a:avLst/>
              <a:gdLst/>
              <a:ahLst/>
              <a:cxnLst/>
              <a:rect l="l" t="t" r="r" b="b"/>
              <a:pathLst>
                <a:path w="868" h="945" extrusionOk="0">
                  <a:moveTo>
                    <a:pt x="0" y="192"/>
                  </a:moveTo>
                  <a:lnTo>
                    <a:pt x="571" y="945"/>
                  </a:lnTo>
                  <a:lnTo>
                    <a:pt x="868" y="945"/>
                  </a:lnTo>
                  <a:lnTo>
                    <a:pt x="0" y="0"/>
                  </a:lnTo>
                  <a:lnTo>
                    <a:pt x="0" y="192"/>
                  </a:lnTo>
                  <a:close/>
                </a:path>
              </a:pathLst>
            </a:custGeom>
            <a:solidFill>
              <a:srgbClr val="3F3F3F"/>
            </a:solidFill>
            <a:ln>
              <a:noFill/>
            </a:ln>
          </p:spPr>
        </p:sp>
      </p:grpSp>
      <p:sp>
        <p:nvSpPr>
          <p:cNvPr id="13" name="Google Shape;13;p19"/>
          <p:cNvSpPr txBox="1">
            <a:spLocks noGrp="1"/>
          </p:cNvSpPr>
          <p:nvPr>
            <p:ph type="title"/>
          </p:nvPr>
        </p:nvSpPr>
        <p:spPr>
          <a:xfrm>
            <a:off x="1309170" y="457201"/>
            <a:ext cx="10270214" cy="19812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4" name="Google Shape;14;p19"/>
          <p:cNvSpPr txBox="1">
            <a:spLocks noGrp="1"/>
          </p:cNvSpPr>
          <p:nvPr>
            <p:ph type="body" idx="1"/>
          </p:nvPr>
        </p:nvSpPr>
        <p:spPr>
          <a:xfrm>
            <a:off x="1309171" y="2667001"/>
            <a:ext cx="10270213" cy="3356995"/>
          </a:xfrm>
          <a:prstGeom prst="rect">
            <a:avLst/>
          </a:prstGeom>
          <a:noFill/>
          <a:ln>
            <a:noFill/>
          </a:ln>
        </p:spPr>
        <p:txBody>
          <a:bodyPr spcFirstLastPara="1" wrap="square" lIns="91425" tIns="45700" rIns="91425" bIns="45700" anchor="ctr" anchorCtr="0">
            <a:normAutofit/>
          </a:bodyPr>
          <a:lstStyle>
            <a:lvl1pPr marL="457200" marR="0" lvl="0" indent="-449580" algn="l" rtl="0">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19" algn="l" rtl="0">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4"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4"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4"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4" algn="l" rtl="0">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4" algn="l" rtl="0">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5" name="Google Shape;15;p19"/>
          <p:cNvSpPr txBox="1">
            <a:spLocks noGrp="1"/>
          </p:cNvSpPr>
          <p:nvPr>
            <p:ph type="dt" idx="10"/>
          </p:nvPr>
        </p:nvSpPr>
        <p:spPr>
          <a:xfrm>
            <a:off x="9809017" y="6116071"/>
            <a:ext cx="11430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6" name="Google Shape;16;p19"/>
          <p:cNvSpPr txBox="1">
            <a:spLocks noGrp="1"/>
          </p:cNvSpPr>
          <p:nvPr>
            <p:ph type="ftr" idx="11"/>
          </p:nvPr>
        </p:nvSpPr>
        <p:spPr>
          <a:xfrm>
            <a:off x="2648640" y="6116071"/>
            <a:ext cx="7084177"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7" name="Google Shape;17;p19"/>
          <p:cNvSpPr txBox="1">
            <a:spLocks noGrp="1"/>
          </p:cNvSpPr>
          <p:nvPr>
            <p:ph type="sldNum" idx="12"/>
          </p:nvPr>
        </p:nvSpPr>
        <p:spPr>
          <a:xfrm>
            <a:off x="11028217" y="6116071"/>
            <a:ext cx="55116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dk1"/>
                </a:solidFill>
                <a:latin typeface="Corbel"/>
                <a:ea typeface="Corbel"/>
                <a:cs typeface="Corbel"/>
                <a:sym typeface="Corbel"/>
              </a:defRPr>
            </a:lvl1pPr>
            <a:lvl2pPr marL="0" marR="0" lvl="1" indent="0" algn="r" rtl="0">
              <a:spcBef>
                <a:spcPts val="0"/>
              </a:spcBef>
              <a:buNone/>
              <a:defRPr sz="1000" b="0" i="0" u="none" strike="noStrike" cap="none">
                <a:solidFill>
                  <a:schemeClr val="dk1"/>
                </a:solidFill>
                <a:latin typeface="Corbel"/>
                <a:ea typeface="Corbel"/>
                <a:cs typeface="Corbel"/>
                <a:sym typeface="Corbel"/>
              </a:defRPr>
            </a:lvl2pPr>
            <a:lvl3pPr marL="0" marR="0" lvl="2" indent="0" algn="r" rtl="0">
              <a:spcBef>
                <a:spcPts val="0"/>
              </a:spcBef>
              <a:buNone/>
              <a:defRPr sz="1000" b="0" i="0" u="none" strike="noStrike" cap="none">
                <a:solidFill>
                  <a:schemeClr val="dk1"/>
                </a:solidFill>
                <a:latin typeface="Corbel"/>
                <a:ea typeface="Corbel"/>
                <a:cs typeface="Corbel"/>
                <a:sym typeface="Corbel"/>
              </a:defRPr>
            </a:lvl3pPr>
            <a:lvl4pPr marL="0" marR="0" lvl="3" indent="0" algn="r" rtl="0">
              <a:spcBef>
                <a:spcPts val="0"/>
              </a:spcBef>
              <a:buNone/>
              <a:defRPr sz="1000" b="0" i="0" u="none" strike="noStrike" cap="none">
                <a:solidFill>
                  <a:schemeClr val="dk1"/>
                </a:solidFill>
                <a:latin typeface="Corbel"/>
                <a:ea typeface="Corbel"/>
                <a:cs typeface="Corbel"/>
                <a:sym typeface="Corbel"/>
              </a:defRPr>
            </a:lvl4pPr>
            <a:lvl5pPr marL="0" marR="0" lvl="4" indent="0" algn="r" rtl="0">
              <a:spcBef>
                <a:spcPts val="0"/>
              </a:spcBef>
              <a:buNone/>
              <a:defRPr sz="1000" b="0" i="0" u="none" strike="noStrike" cap="none">
                <a:solidFill>
                  <a:schemeClr val="dk1"/>
                </a:solidFill>
                <a:latin typeface="Corbel"/>
                <a:ea typeface="Corbel"/>
                <a:cs typeface="Corbel"/>
                <a:sym typeface="Corbel"/>
              </a:defRPr>
            </a:lvl5pPr>
            <a:lvl6pPr marL="0" marR="0" lvl="5" indent="0" algn="r" rtl="0">
              <a:spcBef>
                <a:spcPts val="0"/>
              </a:spcBef>
              <a:buNone/>
              <a:defRPr sz="1000" b="0" i="0" u="none" strike="noStrike" cap="none">
                <a:solidFill>
                  <a:schemeClr val="dk1"/>
                </a:solidFill>
                <a:latin typeface="Corbel"/>
                <a:ea typeface="Corbel"/>
                <a:cs typeface="Corbel"/>
                <a:sym typeface="Corbel"/>
              </a:defRPr>
            </a:lvl6pPr>
            <a:lvl7pPr marL="0" marR="0" lvl="6" indent="0" algn="r" rtl="0">
              <a:spcBef>
                <a:spcPts val="0"/>
              </a:spcBef>
              <a:buNone/>
              <a:defRPr sz="1000" b="0" i="0" u="none" strike="noStrike" cap="none">
                <a:solidFill>
                  <a:schemeClr val="dk1"/>
                </a:solidFill>
                <a:latin typeface="Corbel"/>
                <a:ea typeface="Corbel"/>
                <a:cs typeface="Corbel"/>
                <a:sym typeface="Corbel"/>
              </a:defRPr>
            </a:lvl7pPr>
            <a:lvl8pPr marL="0" marR="0" lvl="7" indent="0" algn="r" rtl="0">
              <a:spcBef>
                <a:spcPts val="0"/>
              </a:spcBef>
              <a:buNone/>
              <a:defRPr sz="1000" b="0" i="0" u="none" strike="noStrike" cap="none">
                <a:solidFill>
                  <a:schemeClr val="dk1"/>
                </a:solidFill>
                <a:latin typeface="Corbel"/>
                <a:ea typeface="Corbel"/>
                <a:cs typeface="Corbel"/>
                <a:sym typeface="Corbel"/>
              </a:defRPr>
            </a:lvl8pPr>
            <a:lvl9pPr marL="0" marR="0" lvl="8" indent="0" algn="r" rtl="0">
              <a:spcBef>
                <a:spcPts val="0"/>
              </a:spcBef>
              <a:buNone/>
              <a:defRPr sz="1000" b="0" i="0" u="none" strike="noStrike" cap="none">
                <a:solidFill>
                  <a:schemeClr val="dk1"/>
                </a:solidFill>
                <a:latin typeface="Corbel"/>
                <a:ea typeface="Corbel"/>
                <a:cs typeface="Corbel"/>
                <a:sym typeface="Corbel"/>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511944342"/>
      </p:ext>
    </p:extLst>
  </p:cSld>
  <p:clrMap bg1="lt1" tx1="dk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bps.org.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bps.org.uk/bps-qualifications" TargetMode="External"/><Relationship Id="rId2" Type="http://schemas.openxmlformats.org/officeDocument/2006/relationships/hyperlink" Target="https://www.bps.org.uk/node/1354" TargetMode="External"/><Relationship Id="rId1" Type="http://schemas.openxmlformats.org/officeDocument/2006/relationships/slideLayout" Target="../slideLayouts/slideLayout2.xml"/><Relationship Id="rId5" Type="http://schemas.openxmlformats.org/officeDocument/2006/relationships/hyperlink" Target="https://www.bps.org.uk/psychologist/what-psychological-endeavour-greater-habitable-planet" TargetMode="External"/><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3" Type="http://schemas.openxmlformats.org/officeDocument/2006/relationships/hyperlink" Target="https://www.bps.org.uk/psychologist/what-psychological-endeavour-greater-habitable-planet" TargetMode="External"/><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US" dirty="0"/>
              <a:t>ECPS4017 </a:t>
            </a:r>
            <a:br>
              <a:rPr lang="en-US" dirty="0"/>
            </a:br>
            <a:br>
              <a:rPr lang="en-US" dirty="0"/>
            </a:br>
            <a:r>
              <a:rPr lang="en-US" dirty="0"/>
              <a:t>PSYCHOLOGY IN PRACTICE</a:t>
            </a:r>
          </a:p>
        </p:txBody>
      </p:sp>
      <p:sp>
        <p:nvSpPr>
          <p:cNvPr id="3" name="Subtitle 2"/>
          <p:cNvSpPr>
            <a:spLocks noGrp="1"/>
          </p:cNvSpPr>
          <p:nvPr>
            <p:ph type="subTitle" idx="1"/>
          </p:nvPr>
        </p:nvSpPr>
        <p:spPr>
          <a:xfrm>
            <a:off x="1413892" y="4797152"/>
            <a:ext cx="8458200" cy="1371600"/>
          </a:xfrm>
        </p:spPr>
        <p:txBody>
          <a:bodyPr/>
          <a:lstStyle/>
          <a:p>
            <a:pPr algn="ctr"/>
            <a:r>
              <a:rPr lang="en-US" dirty="0"/>
              <a:t>Dr Ceri Phelps </a:t>
            </a:r>
          </a:p>
          <a:p>
            <a:pPr algn="ctr"/>
            <a:r>
              <a:rPr lang="en-US" dirty="0"/>
              <a:t>HCPC Registered Psychology Practitioner</a:t>
            </a:r>
          </a:p>
          <a:p>
            <a:pPr algn="ctr"/>
            <a:r>
              <a:rPr lang="en-US" dirty="0"/>
              <a:t>Chartered Health Psychologist </a:t>
            </a:r>
          </a:p>
        </p:txBody>
      </p:sp>
    </p:spTree>
    <p:extLst>
      <p:ext uri="{BB962C8B-B14F-4D97-AF65-F5344CB8AC3E}">
        <p14:creationId xmlns:p14="http://schemas.microsoft.com/office/powerpoint/2010/main" val="319817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275545" y="620688"/>
            <a:ext cx="10913279" cy="638944"/>
          </a:xfrm>
        </p:spPr>
        <p:txBody>
          <a:bodyPr>
            <a:normAutofit/>
          </a:bodyPr>
          <a:lstStyle/>
          <a:p>
            <a:r>
              <a:rPr lang="en-US" sz="3200" b="1" dirty="0"/>
              <a:t>Welcome to module ECPS4017: Week One Session Plan </a:t>
            </a:r>
          </a:p>
        </p:txBody>
      </p:sp>
      <p:sp>
        <p:nvSpPr>
          <p:cNvPr id="14" name="Content Placeholder 13"/>
          <p:cNvSpPr>
            <a:spLocks noGrp="1"/>
          </p:cNvSpPr>
          <p:nvPr>
            <p:ph idx="1"/>
          </p:nvPr>
        </p:nvSpPr>
        <p:spPr>
          <a:xfrm>
            <a:off x="1638126" y="1484784"/>
            <a:ext cx="9640862" cy="4639816"/>
          </a:xfrm>
        </p:spPr>
        <p:txBody>
          <a:bodyPr>
            <a:normAutofit lnSpcReduction="10000"/>
          </a:bodyPr>
          <a:lstStyle/>
          <a:p>
            <a:r>
              <a:rPr lang="en-US" dirty="0"/>
              <a:t>9am – 9.45am: Module overview and getting to know each other</a:t>
            </a:r>
          </a:p>
          <a:p>
            <a:pPr marL="0" indent="0">
              <a:buNone/>
            </a:pPr>
            <a:r>
              <a:rPr lang="en-US" dirty="0"/>
              <a:t> </a:t>
            </a:r>
          </a:p>
          <a:p>
            <a:r>
              <a:rPr lang="en-US" dirty="0"/>
              <a:t>9.45 – 10.30:  An introduction to Applied Psychology </a:t>
            </a:r>
          </a:p>
          <a:p>
            <a:endParaRPr lang="en-US" dirty="0"/>
          </a:p>
          <a:p>
            <a:r>
              <a:rPr lang="en-US" dirty="0"/>
              <a:t>10.30- 10.50:  Break </a:t>
            </a:r>
          </a:p>
          <a:p>
            <a:endParaRPr lang="en-US" dirty="0"/>
          </a:p>
          <a:p>
            <a:r>
              <a:rPr lang="en-US" dirty="0"/>
              <a:t>10.50 – 11.30: Scenarios &amp; Skills </a:t>
            </a:r>
          </a:p>
          <a:p>
            <a:endParaRPr lang="en-US" dirty="0"/>
          </a:p>
          <a:p>
            <a:r>
              <a:rPr lang="en-US" dirty="0"/>
              <a:t>11.30 – 12: Q&amp;A </a:t>
            </a:r>
          </a:p>
          <a:p>
            <a:endParaRPr lang="en-US" dirty="0"/>
          </a:p>
        </p:txBody>
      </p:sp>
    </p:spTree>
    <p:extLst>
      <p:ext uri="{BB962C8B-B14F-4D97-AF65-F5344CB8AC3E}">
        <p14:creationId xmlns:p14="http://schemas.microsoft.com/office/powerpoint/2010/main" val="127082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B0684-FC5A-4FEE-55D0-842CA0771C08}"/>
              </a:ext>
            </a:extLst>
          </p:cNvPr>
          <p:cNvSpPr>
            <a:spLocks noGrp="1"/>
          </p:cNvSpPr>
          <p:nvPr>
            <p:ph type="title"/>
          </p:nvPr>
        </p:nvSpPr>
        <p:spPr>
          <a:xfrm>
            <a:off x="4654252" y="1844824"/>
            <a:ext cx="2712367" cy="1143000"/>
          </a:xfrm>
        </p:spPr>
        <p:txBody>
          <a:bodyPr/>
          <a:lstStyle/>
          <a:p>
            <a:r>
              <a:rPr lang="en-GB" dirty="0"/>
              <a:t>Register!!</a:t>
            </a:r>
          </a:p>
        </p:txBody>
      </p:sp>
    </p:spTree>
    <p:extLst>
      <p:ext uri="{BB962C8B-B14F-4D97-AF65-F5344CB8AC3E}">
        <p14:creationId xmlns:p14="http://schemas.microsoft.com/office/powerpoint/2010/main" val="413844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52306-2D77-967A-E704-39CD5FF18493}"/>
              </a:ext>
            </a:extLst>
          </p:cNvPr>
          <p:cNvSpPr>
            <a:spLocks noGrp="1"/>
          </p:cNvSpPr>
          <p:nvPr>
            <p:ph type="title"/>
          </p:nvPr>
        </p:nvSpPr>
        <p:spPr>
          <a:xfrm>
            <a:off x="1293812" y="188640"/>
            <a:ext cx="9601200" cy="1143000"/>
          </a:xfrm>
        </p:spPr>
        <p:txBody>
          <a:bodyPr anchor="b">
            <a:normAutofit/>
          </a:bodyPr>
          <a:lstStyle/>
          <a:p>
            <a:r>
              <a:rPr lang="en-GB" dirty="0"/>
              <a:t>Getting to know each other…..</a:t>
            </a:r>
          </a:p>
        </p:txBody>
      </p:sp>
      <p:sp>
        <p:nvSpPr>
          <p:cNvPr id="3" name="Content Placeholder 2">
            <a:extLst>
              <a:ext uri="{FF2B5EF4-FFF2-40B4-BE49-F238E27FC236}">
                <a16:creationId xmlns:a16="http://schemas.microsoft.com/office/drawing/2014/main" id="{012F81FE-E162-3835-03C7-6045793EB3E8}"/>
              </a:ext>
            </a:extLst>
          </p:cNvPr>
          <p:cNvSpPr>
            <a:spLocks noGrp="1"/>
          </p:cNvSpPr>
          <p:nvPr>
            <p:ph sz="half" idx="1"/>
          </p:nvPr>
        </p:nvSpPr>
        <p:spPr/>
        <p:txBody>
          <a:bodyPr>
            <a:normAutofit/>
          </a:bodyPr>
          <a:lstStyle/>
          <a:p>
            <a:endParaRPr lang="en-GB" dirty="0"/>
          </a:p>
          <a:p>
            <a:endParaRPr lang="en-GB" dirty="0"/>
          </a:p>
        </p:txBody>
      </p:sp>
      <p:sp>
        <p:nvSpPr>
          <p:cNvPr id="6" name="Content Placeholder 5">
            <a:extLst>
              <a:ext uri="{FF2B5EF4-FFF2-40B4-BE49-F238E27FC236}">
                <a16:creationId xmlns:a16="http://schemas.microsoft.com/office/drawing/2014/main" id="{DE562DFC-75A1-F84D-8D6A-3DEA184C403D}"/>
              </a:ext>
            </a:extLst>
          </p:cNvPr>
          <p:cNvSpPr>
            <a:spLocks noGrp="1"/>
          </p:cNvSpPr>
          <p:nvPr>
            <p:ph sz="half" idx="2"/>
          </p:nvPr>
        </p:nvSpPr>
        <p:spPr>
          <a:xfrm>
            <a:off x="6290941" y="1844824"/>
            <a:ext cx="4700016" cy="4495800"/>
          </a:xfrm>
        </p:spPr>
        <p:txBody>
          <a:bodyPr/>
          <a:lstStyle/>
          <a:p>
            <a:r>
              <a:rPr lang="en-GB" dirty="0"/>
              <a:t> Name</a:t>
            </a:r>
          </a:p>
          <a:p>
            <a:endParaRPr lang="en-GB" dirty="0"/>
          </a:p>
          <a:p>
            <a:r>
              <a:rPr lang="en-GB" dirty="0"/>
              <a:t> What do you want to get out of this journey? </a:t>
            </a:r>
          </a:p>
          <a:p>
            <a:endParaRPr lang="en-GB" dirty="0"/>
          </a:p>
          <a:p>
            <a:r>
              <a:rPr lang="en-GB" dirty="0"/>
              <a:t> Something about your personality and interests…</a:t>
            </a:r>
          </a:p>
        </p:txBody>
      </p:sp>
      <p:pic>
        <p:nvPicPr>
          <p:cNvPr id="5" name="Picture 4" descr="Group of people relaxing on cliffside">
            <a:extLst>
              <a:ext uri="{FF2B5EF4-FFF2-40B4-BE49-F238E27FC236}">
                <a16:creationId xmlns:a16="http://schemas.microsoft.com/office/drawing/2014/main" id="{CD26B4C6-AD87-A9CD-6A03-0F1091DAFAF3}"/>
              </a:ext>
            </a:extLst>
          </p:cNvPr>
          <p:cNvPicPr>
            <a:picLocks noChangeAspect="1"/>
          </p:cNvPicPr>
          <p:nvPr/>
        </p:nvPicPr>
        <p:blipFill rotWithShape="1">
          <a:blip r:embed="rId2">
            <a:extLst>
              <a:ext uri="{28A0092B-C50C-407E-A947-70E740481C1C}">
                <a14:useLocalDpi xmlns:a14="http://schemas.microsoft.com/office/drawing/2010/main" val="0"/>
              </a:ext>
            </a:extLst>
          </a:blip>
          <a:srcRect l="33582" r="8567" b="-1"/>
          <a:stretch/>
        </p:blipFill>
        <p:spPr>
          <a:xfrm>
            <a:off x="1197868" y="1713563"/>
            <a:ext cx="3855369" cy="4448495"/>
          </a:xfrm>
          <a:prstGeom prst="rect">
            <a:avLst/>
          </a:prstGeom>
          <a:noFill/>
        </p:spPr>
      </p:pic>
    </p:spTree>
    <p:extLst>
      <p:ext uri="{BB962C8B-B14F-4D97-AF65-F5344CB8AC3E}">
        <p14:creationId xmlns:p14="http://schemas.microsoft.com/office/powerpoint/2010/main" val="164181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8887" y="1180940"/>
            <a:ext cx="3199567" cy="3472196"/>
          </a:xfrm>
        </p:spPr>
        <p:txBody>
          <a:bodyPr>
            <a:normAutofit/>
          </a:bodyPr>
          <a:lstStyle/>
          <a:p>
            <a:r>
              <a:rPr lang="en-GB" dirty="0">
                <a:solidFill>
                  <a:schemeClr val="tx2"/>
                </a:solidFill>
              </a:rPr>
              <a:t>A little bit about me…</a:t>
            </a:r>
          </a:p>
        </p:txBody>
      </p:sp>
      <p:sp>
        <p:nvSpPr>
          <p:cNvPr id="3" name="Content Placeholder 2"/>
          <p:cNvSpPr>
            <a:spLocks noGrp="1"/>
          </p:cNvSpPr>
          <p:nvPr>
            <p:ph sz="quarter" idx="13"/>
          </p:nvPr>
        </p:nvSpPr>
        <p:spPr>
          <a:xfrm>
            <a:off x="4510236" y="265521"/>
            <a:ext cx="6904692" cy="6592276"/>
          </a:xfrm>
          <a:prstGeom prst="rect">
            <a:avLst/>
          </a:prstGeom>
        </p:spPr>
        <p:txBody>
          <a:bodyPr anchor="ctr">
            <a:normAutofit/>
          </a:bodyPr>
          <a:lstStyle/>
          <a:p>
            <a:r>
              <a:rPr lang="en-GB" sz="1800" dirty="0"/>
              <a:t>BPS Chartered Health Psychologist</a:t>
            </a:r>
          </a:p>
          <a:p>
            <a:r>
              <a:rPr lang="en-GB" sz="1800" dirty="0"/>
              <a:t>Health Care Professions Council Registered Health Psychology Practitioner </a:t>
            </a:r>
          </a:p>
          <a:p>
            <a:r>
              <a:rPr lang="en-GB" sz="1800" dirty="0"/>
              <a:t>Research experience in applied and educational settings (government, NHS and University)</a:t>
            </a:r>
          </a:p>
          <a:p>
            <a:r>
              <a:rPr lang="en-GB" sz="1800" dirty="0"/>
              <a:t>Expertise in psycho-oncology, genetics, dementia, wellbeing at work and intervention and service evaluation </a:t>
            </a:r>
          </a:p>
          <a:p>
            <a:r>
              <a:rPr lang="en-GB" sz="1800" dirty="0"/>
              <a:t>Over 20 years experience in successful NHS ethics applications including large multicentre RCTs of complex interventions </a:t>
            </a:r>
          </a:p>
          <a:p>
            <a:r>
              <a:rPr lang="en-GB" sz="1800" dirty="0"/>
              <a:t>Vice Chair of NHS Research Ethics Committee </a:t>
            </a:r>
          </a:p>
          <a:p>
            <a:r>
              <a:rPr lang="en-GB" sz="2000" dirty="0"/>
              <a:t>Board member of </a:t>
            </a:r>
            <a:r>
              <a:rPr lang="en-GB" sz="1800" dirty="0"/>
              <a:t>Welsh Govt Health and Care Research Wales,  Research for Public &amp; Patient Benefit Board. </a:t>
            </a:r>
          </a:p>
          <a:p>
            <a:r>
              <a:rPr lang="en-GB" sz="1800" dirty="0"/>
              <a:t>Trained in motivational interviewing and supervision and mentoring skills </a:t>
            </a:r>
          </a:p>
        </p:txBody>
      </p:sp>
      <p:pic>
        <p:nvPicPr>
          <p:cNvPr id="5" name="Picture 4" descr="A person in a pink sweater&#10;&#10;Description automatically generated">
            <a:extLst>
              <a:ext uri="{FF2B5EF4-FFF2-40B4-BE49-F238E27FC236}">
                <a16:creationId xmlns:a16="http://schemas.microsoft.com/office/drawing/2014/main" id="{520F8345-FD3A-EB64-3BA9-13F8BEC3A8A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37446" y="265521"/>
            <a:ext cx="2216152" cy="2949775"/>
          </a:xfrm>
          <a:prstGeom prst="rect">
            <a:avLst/>
          </a:prstGeom>
        </p:spPr>
      </p:pic>
      <p:pic>
        <p:nvPicPr>
          <p:cNvPr id="4" name="Picture 3">
            <a:extLst>
              <a:ext uri="{FF2B5EF4-FFF2-40B4-BE49-F238E27FC236}">
                <a16:creationId xmlns:a16="http://schemas.microsoft.com/office/drawing/2014/main" id="{2569F575-0226-3DE8-0E27-28AC91A19542}"/>
              </a:ext>
            </a:extLst>
          </p:cNvPr>
          <p:cNvPicPr>
            <a:picLocks noChangeAspect="1"/>
          </p:cNvPicPr>
          <p:nvPr/>
        </p:nvPicPr>
        <p:blipFill>
          <a:blip r:embed="rId3"/>
          <a:stretch>
            <a:fillRect/>
          </a:stretch>
        </p:blipFill>
        <p:spPr>
          <a:xfrm>
            <a:off x="909836" y="4723448"/>
            <a:ext cx="2375040" cy="1690213"/>
          </a:xfrm>
          <a:prstGeom prst="rect">
            <a:avLst/>
          </a:prstGeom>
        </p:spPr>
      </p:pic>
    </p:spTree>
    <p:extLst>
      <p:ext uri="{BB962C8B-B14F-4D97-AF65-F5344CB8AC3E}">
        <p14:creationId xmlns:p14="http://schemas.microsoft.com/office/powerpoint/2010/main" val="737044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8887" y="1180940"/>
            <a:ext cx="3199567" cy="4460001"/>
          </a:xfrm>
        </p:spPr>
        <p:txBody>
          <a:bodyPr>
            <a:normAutofit/>
          </a:bodyPr>
          <a:lstStyle/>
          <a:p>
            <a:r>
              <a:rPr lang="en-GB" dirty="0">
                <a:solidFill>
                  <a:schemeClr val="tx2"/>
                </a:solidFill>
              </a:rPr>
              <a:t>A little bit about me…</a:t>
            </a:r>
          </a:p>
        </p:txBody>
      </p:sp>
      <p:pic>
        <p:nvPicPr>
          <p:cNvPr id="5" name="Picture 4" descr="A person in a pink sweater&#10;&#10;Description automatically generated">
            <a:extLst>
              <a:ext uri="{FF2B5EF4-FFF2-40B4-BE49-F238E27FC236}">
                <a16:creationId xmlns:a16="http://schemas.microsoft.com/office/drawing/2014/main" id="{520F8345-FD3A-EB64-3BA9-13F8BEC3A8A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78361" y="1177086"/>
            <a:ext cx="2216152" cy="2949775"/>
          </a:xfrm>
          <a:prstGeom prst="rect">
            <a:avLst/>
          </a:prstGeom>
        </p:spPr>
      </p:pic>
      <p:pic>
        <p:nvPicPr>
          <p:cNvPr id="7" name="Picture 6">
            <a:extLst>
              <a:ext uri="{FF2B5EF4-FFF2-40B4-BE49-F238E27FC236}">
                <a16:creationId xmlns:a16="http://schemas.microsoft.com/office/drawing/2014/main" id="{1BF30C08-AF8D-EC09-040E-7B63BBAF95CA}"/>
              </a:ext>
            </a:extLst>
          </p:cNvPr>
          <p:cNvPicPr>
            <a:picLocks noChangeAspect="1"/>
          </p:cNvPicPr>
          <p:nvPr/>
        </p:nvPicPr>
        <p:blipFill>
          <a:blip r:embed="rId3"/>
          <a:stretch>
            <a:fillRect/>
          </a:stretch>
        </p:blipFill>
        <p:spPr>
          <a:xfrm>
            <a:off x="5158308" y="358559"/>
            <a:ext cx="4590476" cy="6104762"/>
          </a:xfrm>
          <a:prstGeom prst="rect">
            <a:avLst/>
          </a:prstGeom>
        </p:spPr>
      </p:pic>
    </p:spTree>
    <p:extLst>
      <p:ext uri="{BB962C8B-B14F-4D97-AF65-F5344CB8AC3E}">
        <p14:creationId xmlns:p14="http://schemas.microsoft.com/office/powerpoint/2010/main" val="2814964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293812" y="381000"/>
            <a:ext cx="9601200" cy="1143000"/>
          </a:xfrm>
        </p:spPr>
        <p:txBody>
          <a:bodyPr/>
          <a:lstStyle/>
          <a:p>
            <a:r>
              <a:rPr lang="en-US" dirty="0"/>
              <a:t>Module Overview:  Psychology in Practice</a:t>
            </a:r>
          </a:p>
        </p:txBody>
      </p:sp>
      <p:pic>
        <p:nvPicPr>
          <p:cNvPr id="8" name="Picture 7">
            <a:extLst>
              <a:ext uri="{FF2B5EF4-FFF2-40B4-BE49-F238E27FC236}">
                <a16:creationId xmlns:a16="http://schemas.microsoft.com/office/drawing/2014/main" id="{537FC76B-5C65-1C0B-2C52-B21458893B89}"/>
              </a:ext>
            </a:extLst>
          </p:cNvPr>
          <p:cNvPicPr>
            <a:picLocks noChangeAspect="1"/>
          </p:cNvPicPr>
          <p:nvPr/>
        </p:nvPicPr>
        <p:blipFill>
          <a:blip r:embed="rId2"/>
          <a:stretch>
            <a:fillRect/>
          </a:stretch>
        </p:blipFill>
        <p:spPr>
          <a:xfrm>
            <a:off x="4366220" y="2492896"/>
            <a:ext cx="2376264" cy="3034111"/>
          </a:xfrm>
          <a:prstGeom prst="rect">
            <a:avLst/>
          </a:prstGeom>
        </p:spPr>
      </p:pic>
    </p:spTree>
    <p:extLst>
      <p:ext uri="{BB962C8B-B14F-4D97-AF65-F5344CB8AC3E}">
        <p14:creationId xmlns:p14="http://schemas.microsoft.com/office/powerpoint/2010/main" val="822428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a:xfrm>
            <a:off x="1286297" y="1844824"/>
            <a:ext cx="4808115" cy="4495800"/>
          </a:xfrm>
        </p:spPr>
        <p:txBody>
          <a:bodyPr>
            <a:normAutofit/>
          </a:bodyPr>
          <a:lstStyle/>
          <a:p>
            <a:pPr>
              <a:lnSpc>
                <a:spcPct val="150000"/>
              </a:lnSpc>
            </a:pPr>
            <a:r>
              <a:rPr lang="en-GB" dirty="0">
                <a:effectLst/>
                <a:latin typeface="Arial" panose="020B0604020202020204" pitchFamily="34" charset="0"/>
                <a:ea typeface="Times New Roman" panose="02020603050405020304" pitchFamily="18" charset="0"/>
                <a:cs typeface="Times New Roman" panose="02020603050405020304" pitchFamily="18" charset="0"/>
              </a:rPr>
              <a:t>To develop an understanding of the application of psychology to professional practice and the cognitive, emotional, and professional skills and competencies required to work as a professional psychologist.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US" sz="2000" dirty="0"/>
          </a:p>
        </p:txBody>
      </p:sp>
      <p:pic>
        <p:nvPicPr>
          <p:cNvPr id="6" name="Picture 5">
            <a:extLst>
              <a:ext uri="{FF2B5EF4-FFF2-40B4-BE49-F238E27FC236}">
                <a16:creationId xmlns:a16="http://schemas.microsoft.com/office/drawing/2014/main" id="{61763794-DF2D-110A-358F-B738D17526EE}"/>
              </a:ext>
            </a:extLst>
          </p:cNvPr>
          <p:cNvPicPr>
            <a:picLocks noChangeAspect="1"/>
          </p:cNvPicPr>
          <p:nvPr/>
        </p:nvPicPr>
        <p:blipFill>
          <a:blip r:embed="rId2"/>
          <a:stretch>
            <a:fillRect/>
          </a:stretch>
        </p:blipFill>
        <p:spPr>
          <a:xfrm>
            <a:off x="7102524" y="4888858"/>
            <a:ext cx="4444698" cy="1588142"/>
          </a:xfrm>
          <a:prstGeom prst="rect">
            <a:avLst/>
          </a:prstGeom>
        </p:spPr>
      </p:pic>
      <p:pic>
        <p:nvPicPr>
          <p:cNvPr id="8" name="Picture 7">
            <a:extLst>
              <a:ext uri="{FF2B5EF4-FFF2-40B4-BE49-F238E27FC236}">
                <a16:creationId xmlns:a16="http://schemas.microsoft.com/office/drawing/2014/main" id="{537FC76B-5C65-1C0B-2C52-B21458893B89}"/>
              </a:ext>
            </a:extLst>
          </p:cNvPr>
          <p:cNvPicPr>
            <a:picLocks noChangeAspect="1"/>
          </p:cNvPicPr>
          <p:nvPr/>
        </p:nvPicPr>
        <p:blipFill>
          <a:blip r:embed="rId3"/>
          <a:stretch>
            <a:fillRect/>
          </a:stretch>
        </p:blipFill>
        <p:spPr>
          <a:xfrm>
            <a:off x="7666720" y="1331640"/>
            <a:ext cx="2376264" cy="3034111"/>
          </a:xfrm>
          <a:prstGeom prst="rect">
            <a:avLst/>
          </a:prstGeom>
        </p:spPr>
      </p:pic>
      <p:sp>
        <p:nvSpPr>
          <p:cNvPr id="3" name="Title 2">
            <a:extLst>
              <a:ext uri="{FF2B5EF4-FFF2-40B4-BE49-F238E27FC236}">
                <a16:creationId xmlns:a16="http://schemas.microsoft.com/office/drawing/2014/main" id="{250CBF18-A038-6AB6-7DD4-18AE7DD036F2}"/>
              </a:ext>
            </a:extLst>
          </p:cNvPr>
          <p:cNvSpPr>
            <a:spLocks noGrp="1"/>
          </p:cNvSpPr>
          <p:nvPr>
            <p:ph type="title"/>
          </p:nvPr>
        </p:nvSpPr>
        <p:spPr>
          <a:xfrm>
            <a:off x="1125860" y="188640"/>
            <a:ext cx="9601200" cy="1143000"/>
          </a:xfrm>
        </p:spPr>
        <p:txBody>
          <a:bodyPr/>
          <a:lstStyle/>
          <a:p>
            <a:r>
              <a:rPr lang="en-GB" dirty="0"/>
              <a:t>Module Aims</a:t>
            </a:r>
          </a:p>
        </p:txBody>
      </p:sp>
    </p:spTree>
    <p:extLst>
      <p:ext uri="{BB962C8B-B14F-4D97-AF65-F5344CB8AC3E}">
        <p14:creationId xmlns:p14="http://schemas.microsoft.com/office/powerpoint/2010/main" val="2149951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a:xfrm>
            <a:off x="1197868" y="1682429"/>
            <a:ext cx="4808115" cy="4495800"/>
          </a:xfrm>
        </p:spPr>
        <p:txBody>
          <a:bodyPr>
            <a:normAutofit lnSpcReduction="10000"/>
          </a:bodyPr>
          <a:lstStyle/>
          <a:p>
            <a:pPr>
              <a:lnSpc>
                <a:spcPct val="150000"/>
              </a:lnSpc>
            </a:pPr>
            <a:r>
              <a:rPr lang="en-US" sz="2000" dirty="0">
                <a:latin typeface="Arial" panose="020B0604020202020204" pitchFamily="34" charset="0"/>
                <a:cs typeface="Arial" panose="020B0604020202020204" pitchFamily="34" charset="0"/>
              </a:rPr>
              <a:t>Develop your understanding of the range of different career pathways in Psychology </a:t>
            </a:r>
          </a:p>
          <a:p>
            <a:pPr>
              <a:lnSpc>
                <a:spcPct val="150000"/>
              </a:lnSpc>
            </a:pPr>
            <a:r>
              <a:rPr lang="en-US" sz="2000" dirty="0">
                <a:latin typeface="Arial" panose="020B0604020202020204" pitchFamily="34" charset="0"/>
                <a:cs typeface="Arial" panose="020B0604020202020204" pitchFamily="34" charset="0"/>
              </a:rPr>
              <a:t>Encourage you to think about and reflect on your current skills, ambitions and competencies</a:t>
            </a:r>
          </a:p>
          <a:p>
            <a:pPr>
              <a:lnSpc>
                <a:spcPct val="150000"/>
              </a:lnSpc>
            </a:pPr>
            <a:r>
              <a:rPr lang="en-US" sz="2000" dirty="0">
                <a:latin typeface="Arial" panose="020B0604020202020204" pitchFamily="34" charset="0"/>
                <a:cs typeface="Arial" panose="020B0604020202020204" pitchFamily="34" charset="0"/>
              </a:rPr>
              <a:t>Become aware of the many ethical, moral and professional standards that you need to demonstrate</a:t>
            </a:r>
          </a:p>
        </p:txBody>
      </p:sp>
      <p:pic>
        <p:nvPicPr>
          <p:cNvPr id="6" name="Picture 5" descr="The logo of the British Psychological Society ">
            <a:extLst>
              <a:ext uri="{FF2B5EF4-FFF2-40B4-BE49-F238E27FC236}">
                <a16:creationId xmlns:a16="http://schemas.microsoft.com/office/drawing/2014/main" id="{61763794-DF2D-110A-358F-B738D17526EE}"/>
              </a:ext>
            </a:extLst>
          </p:cNvPr>
          <p:cNvPicPr>
            <a:picLocks noChangeAspect="1"/>
          </p:cNvPicPr>
          <p:nvPr/>
        </p:nvPicPr>
        <p:blipFill>
          <a:blip r:embed="rId2"/>
          <a:stretch>
            <a:fillRect/>
          </a:stretch>
        </p:blipFill>
        <p:spPr>
          <a:xfrm>
            <a:off x="7102524" y="4869160"/>
            <a:ext cx="4444698" cy="1588142"/>
          </a:xfrm>
          <a:prstGeom prst="rect">
            <a:avLst/>
          </a:prstGeom>
        </p:spPr>
      </p:pic>
      <p:pic>
        <p:nvPicPr>
          <p:cNvPr id="2" name="Picture 1" descr="image showing the word REFLECT">
            <a:extLst>
              <a:ext uri="{FF2B5EF4-FFF2-40B4-BE49-F238E27FC236}">
                <a16:creationId xmlns:a16="http://schemas.microsoft.com/office/drawing/2014/main" id="{C96C730B-B88E-A2B4-7974-9131EC041782}"/>
              </a:ext>
            </a:extLst>
          </p:cNvPr>
          <p:cNvPicPr>
            <a:picLocks noChangeAspect="1"/>
          </p:cNvPicPr>
          <p:nvPr/>
        </p:nvPicPr>
        <p:blipFill>
          <a:blip r:embed="rId3"/>
          <a:stretch>
            <a:fillRect/>
          </a:stretch>
        </p:blipFill>
        <p:spPr>
          <a:xfrm>
            <a:off x="7030516" y="1682429"/>
            <a:ext cx="4121253" cy="2749534"/>
          </a:xfrm>
          <a:prstGeom prst="rect">
            <a:avLst/>
          </a:prstGeom>
        </p:spPr>
      </p:pic>
      <p:sp>
        <p:nvSpPr>
          <p:cNvPr id="4" name="Title 3">
            <a:extLst>
              <a:ext uri="{FF2B5EF4-FFF2-40B4-BE49-F238E27FC236}">
                <a16:creationId xmlns:a16="http://schemas.microsoft.com/office/drawing/2014/main" id="{7621EF64-D26A-D84A-CBB1-74C265EBEF30}"/>
              </a:ext>
            </a:extLst>
          </p:cNvPr>
          <p:cNvSpPr>
            <a:spLocks noGrp="1"/>
          </p:cNvSpPr>
          <p:nvPr>
            <p:ph type="title"/>
          </p:nvPr>
        </p:nvSpPr>
        <p:spPr>
          <a:xfrm>
            <a:off x="1164994" y="135377"/>
            <a:ext cx="9601200" cy="1143000"/>
          </a:xfrm>
        </p:spPr>
        <p:txBody>
          <a:bodyPr/>
          <a:lstStyle/>
          <a:p>
            <a:r>
              <a:rPr lang="en-GB" dirty="0"/>
              <a:t>Module Aims</a:t>
            </a:r>
          </a:p>
        </p:txBody>
      </p:sp>
    </p:spTree>
    <p:extLst>
      <p:ext uri="{BB962C8B-B14F-4D97-AF65-F5344CB8AC3E}">
        <p14:creationId xmlns:p14="http://schemas.microsoft.com/office/powerpoint/2010/main" val="20403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Module Learning Outcomes </a:t>
            </a:r>
          </a:p>
        </p:txBody>
      </p:sp>
      <p:sp>
        <p:nvSpPr>
          <p:cNvPr id="14" name="Content Placeholder 13"/>
          <p:cNvSpPr>
            <a:spLocks noGrp="1"/>
          </p:cNvSpPr>
          <p:nvPr>
            <p:ph idx="1"/>
          </p:nvPr>
        </p:nvSpPr>
        <p:spPr>
          <a:xfrm>
            <a:off x="1293813" y="1916832"/>
            <a:ext cx="9128595" cy="3960440"/>
          </a:xfrm>
        </p:spPr>
        <p:txBody>
          <a:bodyPr>
            <a:noAutofit/>
          </a:bodyPr>
          <a:lstStyle/>
          <a:p>
            <a:pPr marL="0" indent="0" algn="just" fontAlgn="base">
              <a:lnSpc>
                <a:spcPct val="100000"/>
              </a:lnSpc>
              <a:spcAft>
                <a:spcPts val="800"/>
              </a:spcAft>
              <a:buNone/>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fontAlgn="base">
              <a:lnSpc>
                <a:spcPct val="100000"/>
              </a:lnSpc>
              <a:spcAft>
                <a:spcPts val="800"/>
              </a:spcAft>
              <a:buFont typeface="Wingdings" panose="05000000000000000000" pitchFamily="2" charset="2"/>
              <a:buChar char="Ø"/>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demonstrate understanding of the different professional pathways in psychology and their associated training routes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fontAlgn="base">
              <a:lnSpc>
                <a:spcPct val="100000"/>
              </a:lnSpc>
              <a:buFont typeface="Wingdings" panose="05000000000000000000" pitchFamily="2" charset="2"/>
              <a:buChar char="Ø"/>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discuss the application of psychological theory to understanding real-world issues across a range of psychological specialisms</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fontAlgn="base">
              <a:lnSpc>
                <a:spcPct val="100000"/>
              </a:lnSpc>
              <a:buFont typeface="Wingdings" panose="05000000000000000000" pitchFamily="2" charset="2"/>
              <a:buChar char="Ø"/>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reflect on your own personal and professional development needs using appropriate psychological models</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0000"/>
              </a:lnSpc>
              <a:spcAft>
                <a:spcPts val="800"/>
              </a:spcAft>
              <a:buFont typeface="Wingdings" panose="05000000000000000000" pitchFamily="2" charset="2"/>
              <a:buChar char="Ø"/>
            </a:pPr>
            <a:r>
              <a:rPr lang="en-GB" sz="1800" kern="100" dirty="0">
                <a:effectLst/>
                <a:latin typeface="Arial" panose="020B0604020202020204" pitchFamily="34" charset="0"/>
                <a:ea typeface="Times New Roman" panose="02020603050405020304" pitchFamily="18" charset="0"/>
                <a:cs typeface="Times New Roman" panose="02020603050405020304" pitchFamily="18" charset="0"/>
              </a:rPr>
              <a:t>take responsibility for your own learning and skill development, including effective personal planning, self-reflection, and project management skills.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0000"/>
              </a:lnSpc>
            </a:pPr>
            <a:endParaRPr lang="en-US" sz="1800" dirty="0"/>
          </a:p>
        </p:txBody>
      </p:sp>
    </p:spTree>
    <p:extLst>
      <p:ext uri="{BB962C8B-B14F-4D97-AF65-F5344CB8AC3E}">
        <p14:creationId xmlns:p14="http://schemas.microsoft.com/office/powerpoint/2010/main" val="2879872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645EF-1F86-DB72-9401-E5256D1EB52E}"/>
              </a:ext>
            </a:extLst>
          </p:cNvPr>
          <p:cNvSpPr>
            <a:spLocks noGrp="1"/>
          </p:cNvSpPr>
          <p:nvPr>
            <p:ph type="title"/>
          </p:nvPr>
        </p:nvSpPr>
        <p:spPr>
          <a:xfrm>
            <a:off x="858656" y="38100"/>
            <a:ext cx="9601200" cy="1143000"/>
          </a:xfrm>
        </p:spPr>
        <p:txBody>
          <a:bodyPr/>
          <a:lstStyle/>
          <a:p>
            <a:r>
              <a:rPr lang="en-GB" dirty="0"/>
              <a:t>Module Assessment </a:t>
            </a:r>
          </a:p>
        </p:txBody>
      </p:sp>
      <p:pic>
        <p:nvPicPr>
          <p:cNvPr id="11" name="Content Placeholder 10">
            <a:extLst>
              <a:ext uri="{FF2B5EF4-FFF2-40B4-BE49-F238E27FC236}">
                <a16:creationId xmlns:a16="http://schemas.microsoft.com/office/drawing/2014/main" id="{F5465328-7B70-F33F-26A8-4A1FBAA37E30}"/>
              </a:ext>
            </a:extLst>
          </p:cNvPr>
          <p:cNvPicPr>
            <a:picLocks noGrp="1" noChangeAspect="1"/>
          </p:cNvPicPr>
          <p:nvPr>
            <p:ph idx="1"/>
          </p:nvPr>
        </p:nvPicPr>
        <p:blipFill>
          <a:blip r:embed="rId2"/>
          <a:stretch>
            <a:fillRect/>
          </a:stretch>
        </p:blipFill>
        <p:spPr>
          <a:xfrm>
            <a:off x="1917948" y="1791270"/>
            <a:ext cx="8541908" cy="4685730"/>
          </a:xfrm>
          <a:prstGeom prst="rect">
            <a:avLst/>
          </a:prstGeom>
        </p:spPr>
      </p:pic>
    </p:spTree>
    <p:extLst>
      <p:ext uri="{BB962C8B-B14F-4D97-AF65-F5344CB8AC3E}">
        <p14:creationId xmlns:p14="http://schemas.microsoft.com/office/powerpoint/2010/main" val="3229577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7A010-1A61-E3EB-7022-D72B1BF98222}"/>
              </a:ext>
            </a:extLst>
          </p:cNvPr>
          <p:cNvSpPr>
            <a:spLocks noGrp="1"/>
          </p:cNvSpPr>
          <p:nvPr>
            <p:ph type="title"/>
          </p:nvPr>
        </p:nvSpPr>
        <p:spPr>
          <a:xfrm>
            <a:off x="4510236" y="260648"/>
            <a:ext cx="9601200" cy="1143000"/>
          </a:xfrm>
        </p:spPr>
        <p:txBody>
          <a:bodyPr anchor="b">
            <a:normAutofit/>
          </a:bodyPr>
          <a:lstStyle/>
          <a:p>
            <a:r>
              <a:rPr lang="en-GB" dirty="0"/>
              <a:t>Moodle Tour</a:t>
            </a:r>
          </a:p>
        </p:txBody>
      </p:sp>
      <p:pic>
        <p:nvPicPr>
          <p:cNvPr id="4" name="Picture 3" descr="Person walking up a stairs">
            <a:extLst>
              <a:ext uri="{FF2B5EF4-FFF2-40B4-BE49-F238E27FC236}">
                <a16:creationId xmlns:a16="http://schemas.microsoft.com/office/drawing/2014/main" id="{CC95C1CA-09EE-D0CA-913F-FDC61E60ABDA}"/>
              </a:ext>
            </a:extLst>
          </p:cNvPr>
          <p:cNvPicPr>
            <a:picLocks noChangeAspect="1"/>
          </p:cNvPicPr>
          <p:nvPr/>
        </p:nvPicPr>
        <p:blipFill rotWithShape="1">
          <a:blip r:embed="rId2"/>
          <a:srcRect t="11425" b="18425"/>
          <a:stretch/>
        </p:blipFill>
        <p:spPr>
          <a:xfrm>
            <a:off x="1293813" y="1676400"/>
            <a:ext cx="9601200" cy="4495800"/>
          </a:xfrm>
          <a:prstGeom prst="rect">
            <a:avLst/>
          </a:prstGeom>
          <a:noFill/>
        </p:spPr>
      </p:pic>
    </p:spTree>
    <p:extLst>
      <p:ext uri="{BB962C8B-B14F-4D97-AF65-F5344CB8AC3E}">
        <p14:creationId xmlns:p14="http://schemas.microsoft.com/office/powerpoint/2010/main" val="878094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701924" y="476672"/>
            <a:ext cx="9601200" cy="1143000"/>
          </a:xfrm>
        </p:spPr>
        <p:txBody>
          <a:bodyPr/>
          <a:lstStyle/>
          <a:p>
            <a:r>
              <a:rPr lang="en-US" dirty="0"/>
              <a:t>An introduction to Applied Psychology </a:t>
            </a:r>
          </a:p>
        </p:txBody>
      </p:sp>
      <p:pic>
        <p:nvPicPr>
          <p:cNvPr id="8" name="Picture 7">
            <a:extLst>
              <a:ext uri="{FF2B5EF4-FFF2-40B4-BE49-F238E27FC236}">
                <a16:creationId xmlns:a16="http://schemas.microsoft.com/office/drawing/2014/main" id="{537FC76B-5C65-1C0B-2C52-B21458893B89}"/>
              </a:ext>
            </a:extLst>
          </p:cNvPr>
          <p:cNvPicPr>
            <a:picLocks noChangeAspect="1"/>
          </p:cNvPicPr>
          <p:nvPr/>
        </p:nvPicPr>
        <p:blipFill>
          <a:blip r:embed="rId2"/>
          <a:stretch>
            <a:fillRect/>
          </a:stretch>
        </p:blipFill>
        <p:spPr>
          <a:xfrm>
            <a:off x="4366220" y="2492896"/>
            <a:ext cx="2376264" cy="3034111"/>
          </a:xfrm>
          <a:prstGeom prst="rect">
            <a:avLst/>
          </a:prstGeom>
        </p:spPr>
      </p:pic>
    </p:spTree>
    <p:extLst>
      <p:ext uri="{BB962C8B-B14F-4D97-AF65-F5344CB8AC3E}">
        <p14:creationId xmlns:p14="http://schemas.microsoft.com/office/powerpoint/2010/main" val="3145178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B73BC8F-5BDE-8B90-9F4A-D43D7B0906E5}"/>
              </a:ext>
            </a:extLst>
          </p:cNvPr>
          <p:cNvPicPr>
            <a:picLocks noChangeAspect="1"/>
          </p:cNvPicPr>
          <p:nvPr/>
        </p:nvPicPr>
        <p:blipFill>
          <a:blip r:embed="rId3"/>
          <a:stretch>
            <a:fillRect/>
          </a:stretch>
        </p:blipFill>
        <p:spPr>
          <a:xfrm>
            <a:off x="1917948" y="2348880"/>
            <a:ext cx="7717495" cy="1878332"/>
          </a:xfrm>
          <a:prstGeom prst="rect">
            <a:avLst/>
          </a:prstGeom>
        </p:spPr>
      </p:pic>
      <p:pic>
        <p:nvPicPr>
          <p:cNvPr id="5" name="Picture 4">
            <a:extLst>
              <a:ext uri="{FF2B5EF4-FFF2-40B4-BE49-F238E27FC236}">
                <a16:creationId xmlns:a16="http://schemas.microsoft.com/office/drawing/2014/main" id="{29BC46D2-4801-4EAA-D4B5-2662D849C361}"/>
              </a:ext>
            </a:extLst>
          </p:cNvPr>
          <p:cNvPicPr>
            <a:picLocks noChangeAspect="1"/>
          </p:cNvPicPr>
          <p:nvPr/>
        </p:nvPicPr>
        <p:blipFill>
          <a:blip r:embed="rId4"/>
          <a:stretch>
            <a:fillRect/>
          </a:stretch>
        </p:blipFill>
        <p:spPr>
          <a:xfrm>
            <a:off x="1413892" y="332656"/>
            <a:ext cx="9784928" cy="1377815"/>
          </a:xfrm>
          <a:prstGeom prst="rect">
            <a:avLst/>
          </a:prstGeom>
        </p:spPr>
      </p:pic>
    </p:spTree>
    <p:extLst>
      <p:ext uri="{BB962C8B-B14F-4D97-AF65-F5344CB8AC3E}">
        <p14:creationId xmlns:p14="http://schemas.microsoft.com/office/powerpoint/2010/main" val="2867732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542F2-19FF-9D79-04FE-301F30303E07}"/>
              </a:ext>
            </a:extLst>
          </p:cNvPr>
          <p:cNvSpPr>
            <a:spLocks noGrp="1"/>
          </p:cNvSpPr>
          <p:nvPr>
            <p:ph type="title"/>
          </p:nvPr>
        </p:nvSpPr>
        <p:spPr>
          <a:xfrm>
            <a:off x="1293812" y="-171400"/>
            <a:ext cx="9601200" cy="1143000"/>
          </a:xfrm>
        </p:spPr>
        <p:txBody>
          <a:bodyPr>
            <a:normAutofit/>
          </a:bodyPr>
          <a:lstStyle/>
          <a:p>
            <a:r>
              <a:rPr lang="en-GB" sz="2800" b="1" dirty="0"/>
              <a:t>An example.. Applying social psychology to health….</a:t>
            </a:r>
          </a:p>
        </p:txBody>
      </p:sp>
      <p:sp>
        <p:nvSpPr>
          <p:cNvPr id="3" name="Content Placeholder 2">
            <a:extLst>
              <a:ext uri="{FF2B5EF4-FFF2-40B4-BE49-F238E27FC236}">
                <a16:creationId xmlns:a16="http://schemas.microsoft.com/office/drawing/2014/main" id="{90725D3F-B574-E107-EC33-E624A0939C4B}"/>
              </a:ext>
            </a:extLst>
          </p:cNvPr>
          <p:cNvSpPr>
            <a:spLocks noGrp="1"/>
          </p:cNvSpPr>
          <p:nvPr>
            <p:ph sz="half" idx="1"/>
          </p:nvPr>
        </p:nvSpPr>
        <p:spPr>
          <a:xfrm>
            <a:off x="837828" y="1700808"/>
            <a:ext cx="4700016" cy="4495800"/>
          </a:xfrm>
        </p:spPr>
        <p:txBody>
          <a:bodyPr/>
          <a:lstStyle/>
          <a:p>
            <a:pPr marL="0" indent="0">
              <a:buNone/>
            </a:pPr>
            <a:r>
              <a:rPr lang="en-GB" dirty="0"/>
              <a:t> Social Psychology </a:t>
            </a:r>
          </a:p>
          <a:p>
            <a:pPr marL="342900" indent="-342900"/>
            <a:endParaRPr lang="en-GB" dirty="0"/>
          </a:p>
          <a:p>
            <a:r>
              <a:rPr lang="en-GB" sz="2000" dirty="0">
                <a:solidFill>
                  <a:srgbClr val="202124"/>
                </a:solidFill>
                <a:latin typeface="arial" panose="020B0604020202020204" pitchFamily="34" charset="0"/>
              </a:rPr>
              <a:t>T</a:t>
            </a:r>
            <a:r>
              <a:rPr lang="en-GB" sz="2000" b="0" i="0" dirty="0">
                <a:solidFill>
                  <a:srgbClr val="202124"/>
                </a:solidFill>
                <a:effectLst/>
                <a:latin typeface="arial" panose="020B0604020202020204" pitchFamily="34" charset="0"/>
              </a:rPr>
              <a:t>he branch of psychology that deals with social interactions, including their origins and their effects on the individual.</a:t>
            </a:r>
          </a:p>
          <a:p>
            <a:endParaRPr lang="en-GB" sz="2000" dirty="0">
              <a:solidFill>
                <a:srgbClr val="202124"/>
              </a:solidFill>
              <a:latin typeface="arial" panose="020B0604020202020204" pitchFamily="34" charset="0"/>
            </a:endParaRPr>
          </a:p>
          <a:p>
            <a:r>
              <a:rPr lang="en-GB" sz="2000" b="0" i="0" dirty="0">
                <a:solidFill>
                  <a:srgbClr val="202124"/>
                </a:solidFill>
                <a:effectLst/>
                <a:latin typeface="arial" panose="020B0604020202020204" pitchFamily="34" charset="0"/>
              </a:rPr>
              <a:t>Attitudes</a:t>
            </a:r>
          </a:p>
          <a:p>
            <a:r>
              <a:rPr lang="en-GB" sz="2000" b="0" i="0" dirty="0">
                <a:solidFill>
                  <a:srgbClr val="202124"/>
                </a:solidFill>
                <a:effectLst/>
                <a:latin typeface="arial" panose="020B0604020202020204" pitchFamily="34" charset="0"/>
              </a:rPr>
              <a:t>Social influence </a:t>
            </a:r>
          </a:p>
          <a:p>
            <a:r>
              <a:rPr lang="en-GB" sz="2000" b="0" i="0" dirty="0">
                <a:solidFill>
                  <a:srgbClr val="202124"/>
                </a:solidFill>
                <a:effectLst/>
                <a:latin typeface="arial" panose="020B0604020202020204" pitchFamily="34" charset="0"/>
              </a:rPr>
              <a:t>Motivation </a:t>
            </a:r>
          </a:p>
          <a:p>
            <a:endParaRPr lang="en-GB" dirty="0">
              <a:solidFill>
                <a:srgbClr val="202124"/>
              </a:solidFill>
              <a:latin typeface="arial" panose="020B0604020202020204" pitchFamily="34" charset="0"/>
            </a:endParaRPr>
          </a:p>
          <a:p>
            <a:endParaRPr lang="en-GB" b="0" i="0" dirty="0">
              <a:solidFill>
                <a:srgbClr val="202124"/>
              </a:solidFill>
              <a:effectLst/>
              <a:latin typeface="arial" panose="020B0604020202020204" pitchFamily="34" charset="0"/>
            </a:endParaRPr>
          </a:p>
          <a:p>
            <a:endParaRPr lang="en-GB" dirty="0"/>
          </a:p>
        </p:txBody>
      </p:sp>
      <p:pic>
        <p:nvPicPr>
          <p:cNvPr id="7" name="Content Placeholder 6">
            <a:extLst>
              <a:ext uri="{FF2B5EF4-FFF2-40B4-BE49-F238E27FC236}">
                <a16:creationId xmlns:a16="http://schemas.microsoft.com/office/drawing/2014/main" id="{B24ADAC2-CF51-F135-4B21-E3965D480000}"/>
              </a:ext>
            </a:extLst>
          </p:cNvPr>
          <p:cNvPicPr>
            <a:picLocks noGrp="1" noChangeAspect="1"/>
          </p:cNvPicPr>
          <p:nvPr>
            <p:ph sz="half" idx="2"/>
          </p:nvPr>
        </p:nvPicPr>
        <p:blipFill>
          <a:blip r:embed="rId2"/>
          <a:stretch>
            <a:fillRect/>
          </a:stretch>
        </p:blipFill>
        <p:spPr>
          <a:xfrm>
            <a:off x="5878388" y="1988840"/>
            <a:ext cx="5608219" cy="3330905"/>
          </a:xfrm>
          <a:prstGeom prst="rect">
            <a:avLst/>
          </a:prstGeom>
        </p:spPr>
      </p:pic>
    </p:spTree>
    <p:extLst>
      <p:ext uri="{BB962C8B-B14F-4D97-AF65-F5344CB8AC3E}">
        <p14:creationId xmlns:p14="http://schemas.microsoft.com/office/powerpoint/2010/main" val="35474831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DB7E923-8B96-9BC5-AC81-52BED6B2F3A6}"/>
              </a:ext>
            </a:extLst>
          </p:cNvPr>
          <p:cNvSpPr>
            <a:spLocks noGrp="1"/>
          </p:cNvSpPr>
          <p:nvPr>
            <p:ph type="title"/>
          </p:nvPr>
        </p:nvSpPr>
        <p:spPr/>
        <p:txBody>
          <a:bodyPr/>
          <a:lstStyle/>
          <a:p>
            <a:r>
              <a:rPr lang="en-GB" altLang="en-US" dirty="0"/>
              <a:t>Biopsychosocial Model of Obesity </a:t>
            </a:r>
          </a:p>
        </p:txBody>
      </p:sp>
      <p:sp>
        <p:nvSpPr>
          <p:cNvPr id="3" name="Content Placeholder 2">
            <a:extLst>
              <a:ext uri="{FF2B5EF4-FFF2-40B4-BE49-F238E27FC236}">
                <a16:creationId xmlns:a16="http://schemas.microsoft.com/office/drawing/2014/main" id="{4C78E271-FD51-212D-3F51-71A8A16A9F61}"/>
              </a:ext>
            </a:extLst>
          </p:cNvPr>
          <p:cNvSpPr>
            <a:spLocks noGrp="1"/>
          </p:cNvSpPr>
          <p:nvPr>
            <p:ph idx="1"/>
          </p:nvPr>
        </p:nvSpPr>
        <p:spPr>
          <a:xfrm>
            <a:off x="1053852" y="2060848"/>
            <a:ext cx="8229600" cy="4248150"/>
          </a:xfrm>
        </p:spPr>
        <p:txBody>
          <a:bodyPr>
            <a:normAutofit/>
          </a:bodyPr>
          <a:lstStyle/>
          <a:p>
            <a:pPr>
              <a:defRPr/>
            </a:pPr>
            <a:r>
              <a:rPr lang="en-GB" dirty="0"/>
              <a:t> Growing national and international concern about increasing levels of obesity </a:t>
            </a:r>
          </a:p>
          <a:p>
            <a:pPr>
              <a:defRPr/>
            </a:pPr>
            <a:endParaRPr lang="en-GB" dirty="0"/>
          </a:p>
          <a:p>
            <a:pPr>
              <a:defRPr/>
            </a:pPr>
            <a:r>
              <a:rPr lang="en-GB" dirty="0"/>
              <a:t>Major risk factor in a range of physical illnesses and psychological ill-health </a:t>
            </a:r>
          </a:p>
          <a:p>
            <a:pPr marL="0" indent="0">
              <a:buNone/>
              <a:defRPr/>
            </a:pPr>
            <a:endParaRPr lang="en-GB" dirty="0"/>
          </a:p>
          <a:p>
            <a:pPr>
              <a:defRPr/>
            </a:pPr>
            <a:r>
              <a:rPr lang="en-GB" dirty="0"/>
              <a:t>Major causal factors of poor diet and lack of exercise </a:t>
            </a:r>
          </a:p>
          <a:p>
            <a:pPr>
              <a:defRPr/>
            </a:pPr>
            <a:endParaRPr lang="en-GB"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53E67560-042E-22AA-B147-242476D2DCE3}"/>
              </a:ext>
            </a:extLst>
          </p:cNvPr>
          <p:cNvSpPr>
            <a:spLocks noGrp="1"/>
          </p:cNvSpPr>
          <p:nvPr>
            <p:ph type="title"/>
          </p:nvPr>
        </p:nvSpPr>
        <p:spPr>
          <a:xfrm>
            <a:off x="1917700" y="404813"/>
            <a:ext cx="8229600" cy="1143000"/>
          </a:xfrm>
        </p:spPr>
        <p:txBody>
          <a:bodyPr>
            <a:normAutofit fontScale="90000"/>
          </a:bodyPr>
          <a:lstStyle/>
          <a:p>
            <a:r>
              <a:rPr lang="en-GB" altLang="en-US" sz="3200" b="1" dirty="0"/>
              <a:t>Social Cognition Models &amp; Health Psychology </a:t>
            </a:r>
            <a:br>
              <a:rPr lang="en-GB" altLang="en-US" sz="2400" dirty="0"/>
            </a:br>
            <a:endParaRPr lang="en-GB" altLang="en-US" sz="2400" b="1" dirty="0"/>
          </a:p>
        </p:txBody>
      </p:sp>
      <p:sp>
        <p:nvSpPr>
          <p:cNvPr id="48131" name="Content Placeholder 2">
            <a:extLst>
              <a:ext uri="{FF2B5EF4-FFF2-40B4-BE49-F238E27FC236}">
                <a16:creationId xmlns:a16="http://schemas.microsoft.com/office/drawing/2014/main" id="{402D245D-B5FD-C0A5-D2E6-20BE7353C622}"/>
              </a:ext>
            </a:extLst>
          </p:cNvPr>
          <p:cNvSpPr>
            <a:spLocks noGrp="1"/>
          </p:cNvSpPr>
          <p:nvPr>
            <p:ph idx="1"/>
          </p:nvPr>
        </p:nvSpPr>
        <p:spPr>
          <a:xfrm>
            <a:off x="1629916" y="1628800"/>
            <a:ext cx="8382000" cy="4343400"/>
          </a:xfrm>
        </p:spPr>
        <p:txBody>
          <a:bodyPr>
            <a:normAutofit/>
          </a:bodyPr>
          <a:lstStyle/>
          <a:p>
            <a:r>
              <a:rPr lang="en-GB" altLang="en-US" dirty="0"/>
              <a:t>Provide an empirically supported framework for understanding how people make decisions in relation to their health behaviours</a:t>
            </a:r>
          </a:p>
          <a:p>
            <a:pPr>
              <a:buFontTx/>
              <a:buNone/>
            </a:pPr>
            <a:endParaRPr lang="en-GB" altLang="en-US" dirty="0"/>
          </a:p>
          <a:p>
            <a:r>
              <a:rPr lang="en-GB" altLang="en-US" dirty="0"/>
              <a:t>Identify key factors found to influence behaviour change </a:t>
            </a:r>
          </a:p>
          <a:p>
            <a:pPr>
              <a:buFontTx/>
              <a:buNone/>
            </a:pPr>
            <a:endParaRPr lang="en-GB" altLang="en-US" dirty="0"/>
          </a:p>
          <a:p>
            <a:r>
              <a:rPr lang="en-GB" altLang="en-US" dirty="0"/>
              <a:t>Interventions can be targeted at any or all of these factors</a:t>
            </a:r>
          </a:p>
          <a:p>
            <a:endParaRPr lang="en-GB"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1D99E99F-C949-3F35-1967-772D798B1B72}"/>
              </a:ext>
            </a:extLst>
          </p:cNvPr>
          <p:cNvSpPr>
            <a:spLocks noGrp="1"/>
          </p:cNvSpPr>
          <p:nvPr>
            <p:ph type="title"/>
          </p:nvPr>
        </p:nvSpPr>
        <p:spPr>
          <a:xfrm>
            <a:off x="1629916" y="260648"/>
            <a:ext cx="9651615" cy="838200"/>
          </a:xfrm>
        </p:spPr>
        <p:txBody>
          <a:bodyPr>
            <a:normAutofit fontScale="90000"/>
          </a:bodyPr>
          <a:lstStyle/>
          <a:p>
            <a:r>
              <a:rPr lang="en-GB" altLang="en-US" dirty="0"/>
              <a:t>Theory of Planned Behaviour applied to Health</a:t>
            </a:r>
          </a:p>
        </p:txBody>
      </p:sp>
      <p:sp>
        <p:nvSpPr>
          <p:cNvPr id="18435" name="Content Placeholder 2">
            <a:extLst>
              <a:ext uri="{FF2B5EF4-FFF2-40B4-BE49-F238E27FC236}">
                <a16:creationId xmlns:a16="http://schemas.microsoft.com/office/drawing/2014/main" id="{BD569CAF-1EC0-62E5-27EF-52E50BDABC3B}"/>
              </a:ext>
            </a:extLst>
          </p:cNvPr>
          <p:cNvSpPr>
            <a:spLocks noGrp="1"/>
          </p:cNvSpPr>
          <p:nvPr>
            <p:ph idx="1"/>
          </p:nvPr>
        </p:nvSpPr>
        <p:spPr>
          <a:xfrm>
            <a:off x="1773932" y="1700808"/>
            <a:ext cx="5483225" cy="4525962"/>
          </a:xfrm>
        </p:spPr>
        <p:txBody>
          <a:bodyPr/>
          <a:lstStyle/>
          <a:p>
            <a:r>
              <a:rPr lang="en-GB" altLang="en-US" sz="2800" dirty="0"/>
              <a:t>Why do some people attend routine screening whilst others choose not to?</a:t>
            </a:r>
          </a:p>
          <a:p>
            <a:endParaRPr lang="en-GB" altLang="en-US" sz="2800" dirty="0"/>
          </a:p>
          <a:p>
            <a:r>
              <a:rPr lang="en-GB" altLang="en-US" sz="2800" dirty="0"/>
              <a:t>Why do some people exercise regularly why others do not?</a:t>
            </a:r>
          </a:p>
          <a:p>
            <a:endParaRPr lang="en-GB" altLang="en-US" sz="2800" dirty="0"/>
          </a:p>
          <a:p>
            <a:r>
              <a:rPr lang="en-GB" altLang="en-US" sz="2800" dirty="0"/>
              <a:t>Why do some people use condoms and others do not?</a:t>
            </a:r>
          </a:p>
          <a:p>
            <a:endParaRPr lang="en-GB" altLang="en-US" dirty="0"/>
          </a:p>
          <a:p>
            <a:endParaRPr lang="en-GB" altLang="en-US" dirty="0"/>
          </a:p>
        </p:txBody>
      </p:sp>
      <p:sp>
        <p:nvSpPr>
          <p:cNvPr id="52228" name="Slide Number Placeholder 3">
            <a:extLst>
              <a:ext uri="{FF2B5EF4-FFF2-40B4-BE49-F238E27FC236}">
                <a16:creationId xmlns:a16="http://schemas.microsoft.com/office/drawing/2014/main" id="{2B0121F1-3C99-9EB7-BE3A-2875DD3723A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FBD83B1E-963A-475D-ACD5-313BD0FA37B9}" type="slidenum">
              <a:rPr lang="en-GB" altLang="en-US" sz="1400">
                <a:solidFill>
                  <a:srgbClr val="000000"/>
                </a:solidFill>
              </a:rPr>
              <a:pPr>
                <a:spcBef>
                  <a:spcPct val="0"/>
                </a:spcBef>
                <a:buFontTx/>
                <a:buNone/>
              </a:pPr>
              <a:t>18</a:t>
            </a:fld>
            <a:endParaRPr lang="en-GB" altLang="en-US" sz="1400">
              <a:solidFill>
                <a:srgbClr val="000000"/>
              </a:solidFill>
            </a:endParaRPr>
          </a:p>
        </p:txBody>
      </p:sp>
      <p:pic>
        <p:nvPicPr>
          <p:cNvPr id="52229" name="Picture 2" descr="C:\Users\edu-cp\AppData\Local\Microsoft\Windows\Temporary Internet Files\Content.IE5\8RIHFYNX\MC900434859[1].png">
            <a:extLst>
              <a:ext uri="{FF2B5EF4-FFF2-40B4-BE49-F238E27FC236}">
                <a16:creationId xmlns:a16="http://schemas.microsoft.com/office/drawing/2014/main" id="{4021A08A-FD5D-BFD1-82E9-E19845FD67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66620" y="1916832"/>
            <a:ext cx="2951856" cy="2951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8435">
                                            <p:txEl>
                                              <p:pRg st="2" end="2"/>
                                            </p:txEl>
                                          </p:spTgt>
                                        </p:tgtEl>
                                        <p:attrNameLst>
                                          <p:attrName>style.visibility</p:attrName>
                                        </p:attrNameLst>
                                      </p:cBhvr>
                                      <p:to>
                                        <p:strVal val="visible"/>
                                      </p:to>
                                    </p:set>
                                    <p:anim calcmode="lin" valueType="num">
                                      <p:cBhvr additive="base">
                                        <p:cTn id="13" dur="500" fill="hold"/>
                                        <p:tgtEl>
                                          <p:spTgt spid="1843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843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anim calcmode="lin" valueType="num">
                                      <p:cBhvr additive="base">
                                        <p:cTn id="19" dur="500" fill="hold"/>
                                        <p:tgtEl>
                                          <p:spTgt spid="18435">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843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CE0CE08-E8EB-363D-0416-43A079378B51}"/>
              </a:ext>
            </a:extLst>
          </p:cNvPr>
          <p:cNvSpPr>
            <a:spLocks noGrp="1" noChangeArrowheads="1"/>
          </p:cNvSpPr>
          <p:nvPr>
            <p:ph type="title"/>
          </p:nvPr>
        </p:nvSpPr>
        <p:spPr>
          <a:xfrm>
            <a:off x="2436812" y="412750"/>
            <a:ext cx="7315200" cy="838200"/>
          </a:xfrm>
        </p:spPr>
        <p:txBody>
          <a:bodyPr>
            <a:normAutofit fontScale="90000"/>
          </a:bodyPr>
          <a:lstStyle/>
          <a:p>
            <a:pPr eaLnBrk="1" hangingPunct="1">
              <a:defRPr/>
            </a:pPr>
            <a:r>
              <a:rPr lang="en-US" sz="3200"/>
              <a:t>The Theory of Reasoned                           Action/Planned Behaviour</a:t>
            </a:r>
          </a:p>
        </p:txBody>
      </p:sp>
      <p:sp>
        <p:nvSpPr>
          <p:cNvPr id="53251" name="Text Box 4">
            <a:extLst>
              <a:ext uri="{FF2B5EF4-FFF2-40B4-BE49-F238E27FC236}">
                <a16:creationId xmlns:a16="http://schemas.microsoft.com/office/drawing/2014/main" id="{E1CD2FDA-C5F6-C11B-3A0D-09360D100785}"/>
              </a:ext>
            </a:extLst>
          </p:cNvPr>
          <p:cNvSpPr txBox="1">
            <a:spLocks noChangeArrowheads="1"/>
          </p:cNvSpPr>
          <p:nvPr/>
        </p:nvSpPr>
        <p:spPr bwMode="auto">
          <a:xfrm>
            <a:off x="1801812" y="5695950"/>
            <a:ext cx="8534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FontTx/>
              <a:buNone/>
            </a:pPr>
            <a:r>
              <a:rPr lang="en-GB" altLang="en-US" sz="1800" b="1"/>
              <a:t>Figure 5.2  </a:t>
            </a:r>
            <a:r>
              <a:rPr lang="en-GB" altLang="en-US" sz="1800"/>
              <a:t>The theory of reasoned action and the theory of planned behaviour (TPB additions in italics)</a:t>
            </a:r>
          </a:p>
        </p:txBody>
      </p:sp>
      <p:pic>
        <p:nvPicPr>
          <p:cNvPr id="53252" name="Picture 6" descr="C05NF02">
            <a:extLst>
              <a:ext uri="{FF2B5EF4-FFF2-40B4-BE49-F238E27FC236}">
                <a16:creationId xmlns:a16="http://schemas.microsoft.com/office/drawing/2014/main" id="{6093F919-2911-1A71-E60F-3199E66B68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2625" y="1628775"/>
            <a:ext cx="8285162"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3B75BE35-E63B-81FD-42E4-3A0CAE529C8E}"/>
              </a:ext>
            </a:extLst>
          </p:cNvPr>
          <p:cNvSpPr>
            <a:spLocks noGrp="1"/>
          </p:cNvSpPr>
          <p:nvPr>
            <p:ph type="title"/>
          </p:nvPr>
        </p:nvSpPr>
        <p:spPr>
          <a:xfrm>
            <a:off x="1413892" y="0"/>
            <a:ext cx="10273207" cy="1143000"/>
          </a:xfrm>
        </p:spPr>
        <p:txBody>
          <a:bodyPr>
            <a:normAutofit/>
          </a:bodyPr>
          <a:lstStyle/>
          <a:p>
            <a:r>
              <a:rPr lang="en-GB" sz="3200" dirty="0">
                <a:latin typeface="Arial" panose="020B0604020202020204" pitchFamily="34" charset="0"/>
                <a:ea typeface="Times New Roman" panose="02020603050405020304" pitchFamily="18" charset="0"/>
              </a:rPr>
              <a:t>A</a:t>
            </a:r>
            <a:r>
              <a:rPr lang="en-GB" sz="3200" dirty="0">
                <a:effectLst/>
                <a:latin typeface="Arial" panose="020B0604020202020204" pitchFamily="34" charset="0"/>
                <a:ea typeface="Times New Roman" panose="02020603050405020304" pitchFamily="18" charset="0"/>
              </a:rPr>
              <a:t>reas of Applied Psychology recognised within the UK. </a:t>
            </a:r>
            <a:endParaRPr lang="en-GB" sz="5400" dirty="0"/>
          </a:p>
        </p:txBody>
      </p:sp>
      <p:sp>
        <p:nvSpPr>
          <p:cNvPr id="19" name="Content Placeholder 18">
            <a:extLst>
              <a:ext uri="{FF2B5EF4-FFF2-40B4-BE49-F238E27FC236}">
                <a16:creationId xmlns:a16="http://schemas.microsoft.com/office/drawing/2014/main" id="{B6F5E8F1-25CF-C16C-CDBE-EB8406B14789}"/>
              </a:ext>
            </a:extLst>
          </p:cNvPr>
          <p:cNvSpPr>
            <a:spLocks noGrp="1"/>
          </p:cNvSpPr>
          <p:nvPr>
            <p:ph idx="1"/>
          </p:nvPr>
        </p:nvSpPr>
        <p:spPr/>
        <p:txBody>
          <a:bodyPr/>
          <a:lstStyle/>
          <a:p>
            <a:r>
              <a:rPr lang="en-GB" dirty="0"/>
              <a:t>	Clinical Psychology</a:t>
            </a:r>
          </a:p>
          <a:p>
            <a:r>
              <a:rPr lang="en-GB" dirty="0"/>
              <a:t>     Health Psychology</a:t>
            </a:r>
          </a:p>
          <a:p>
            <a:r>
              <a:rPr lang="en-GB" dirty="0"/>
              <a:t>	Educational Psychology</a:t>
            </a:r>
          </a:p>
          <a:p>
            <a:r>
              <a:rPr lang="en-GB" dirty="0"/>
              <a:t>	Occupational Psychology</a:t>
            </a:r>
          </a:p>
          <a:p>
            <a:r>
              <a:rPr lang="en-GB" dirty="0"/>
              <a:t>	Forensic Psychology</a:t>
            </a:r>
          </a:p>
          <a:p>
            <a:r>
              <a:rPr lang="en-GB" dirty="0"/>
              <a:t>	Sports &amp; Exercise Psychology</a:t>
            </a:r>
          </a:p>
          <a:p>
            <a:r>
              <a:rPr lang="en-GB" dirty="0"/>
              <a:t>	Counselling Psychology </a:t>
            </a:r>
          </a:p>
          <a:p>
            <a:endParaRPr lang="en-GB" dirty="0"/>
          </a:p>
        </p:txBody>
      </p:sp>
      <p:pic>
        <p:nvPicPr>
          <p:cNvPr id="2" name="Picture 1">
            <a:extLst>
              <a:ext uri="{FF2B5EF4-FFF2-40B4-BE49-F238E27FC236}">
                <a16:creationId xmlns:a16="http://schemas.microsoft.com/office/drawing/2014/main" id="{8273B668-7093-64C8-BEBD-D528AB07D745}"/>
              </a:ext>
            </a:extLst>
          </p:cNvPr>
          <p:cNvPicPr>
            <a:picLocks noChangeAspect="1"/>
          </p:cNvPicPr>
          <p:nvPr/>
        </p:nvPicPr>
        <p:blipFill>
          <a:blip r:embed="rId2"/>
          <a:stretch>
            <a:fillRect/>
          </a:stretch>
        </p:blipFill>
        <p:spPr>
          <a:xfrm>
            <a:off x="6382444" y="1676400"/>
            <a:ext cx="4979717" cy="3018010"/>
          </a:xfrm>
          <a:prstGeom prst="rect">
            <a:avLst/>
          </a:prstGeom>
        </p:spPr>
      </p:pic>
    </p:spTree>
    <p:extLst>
      <p:ext uri="{BB962C8B-B14F-4D97-AF65-F5344CB8AC3E}">
        <p14:creationId xmlns:p14="http://schemas.microsoft.com/office/powerpoint/2010/main" val="42571740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90E12-1FFC-7CF0-84BC-D880D20C60ED}"/>
              </a:ext>
            </a:extLst>
          </p:cNvPr>
          <p:cNvSpPr>
            <a:spLocks noGrp="1"/>
          </p:cNvSpPr>
          <p:nvPr>
            <p:ph type="title"/>
          </p:nvPr>
        </p:nvSpPr>
        <p:spPr/>
        <p:txBody>
          <a:bodyPr/>
          <a:lstStyle/>
          <a:p>
            <a:r>
              <a:rPr lang="en-GB" dirty="0"/>
              <a:t>British Psychological Society </a:t>
            </a:r>
          </a:p>
        </p:txBody>
      </p:sp>
      <p:sp>
        <p:nvSpPr>
          <p:cNvPr id="3" name="Content Placeholder 2">
            <a:extLst>
              <a:ext uri="{FF2B5EF4-FFF2-40B4-BE49-F238E27FC236}">
                <a16:creationId xmlns:a16="http://schemas.microsoft.com/office/drawing/2014/main" id="{A70E8D03-7B5F-C3FD-A918-8F59F93E59CA}"/>
              </a:ext>
            </a:extLst>
          </p:cNvPr>
          <p:cNvSpPr>
            <a:spLocks noGrp="1"/>
          </p:cNvSpPr>
          <p:nvPr>
            <p:ph idx="1"/>
          </p:nvPr>
        </p:nvSpPr>
        <p:spPr/>
        <p:txBody>
          <a:bodyPr/>
          <a:lstStyle/>
          <a:p>
            <a:endParaRPr lang="en-GB" dirty="0"/>
          </a:p>
          <a:p>
            <a:r>
              <a:rPr lang="en-GB" dirty="0"/>
              <a:t>Accredits undergraduate and postgraduate courses in UK </a:t>
            </a:r>
          </a:p>
          <a:p>
            <a:r>
              <a:rPr lang="en-GB" dirty="0"/>
              <a:t>GBC and Chartership </a:t>
            </a:r>
          </a:p>
          <a:p>
            <a:r>
              <a:rPr lang="en-GB" dirty="0"/>
              <a:t>Code of Ethics and Conduct </a:t>
            </a:r>
          </a:p>
          <a:p>
            <a:r>
              <a:rPr lang="en-GB" dirty="0"/>
              <a:t>Continuing Professional Development </a:t>
            </a:r>
          </a:p>
        </p:txBody>
      </p:sp>
      <p:sp>
        <p:nvSpPr>
          <p:cNvPr id="5" name="TextBox 4">
            <a:extLst>
              <a:ext uri="{FF2B5EF4-FFF2-40B4-BE49-F238E27FC236}">
                <a16:creationId xmlns:a16="http://schemas.microsoft.com/office/drawing/2014/main" id="{C84689D1-BCDF-870C-A952-1F77520C7107}"/>
              </a:ext>
            </a:extLst>
          </p:cNvPr>
          <p:cNvSpPr txBox="1"/>
          <p:nvPr/>
        </p:nvSpPr>
        <p:spPr>
          <a:xfrm>
            <a:off x="1629916" y="4725144"/>
            <a:ext cx="5112568" cy="646331"/>
          </a:xfrm>
          <a:prstGeom prst="rect">
            <a:avLst/>
          </a:prstGeom>
          <a:noFill/>
        </p:spPr>
        <p:txBody>
          <a:bodyPr wrap="square">
            <a:spAutoFit/>
          </a:bodyPr>
          <a:lstStyle/>
          <a:p>
            <a:r>
              <a:rPr lang="en-GB" b="1" dirty="0">
                <a:hlinkClick r:id="rId2"/>
              </a:rPr>
              <a:t>https://www.bps.org.uk</a:t>
            </a:r>
            <a:endParaRPr lang="en-GB" b="1" dirty="0"/>
          </a:p>
          <a:p>
            <a:endParaRPr lang="en-GB" dirty="0"/>
          </a:p>
        </p:txBody>
      </p:sp>
    </p:spTree>
    <p:extLst>
      <p:ext uri="{BB962C8B-B14F-4D97-AF65-F5344CB8AC3E}">
        <p14:creationId xmlns:p14="http://schemas.microsoft.com/office/powerpoint/2010/main" val="1887102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1FC4-58DC-472A-5E7E-522DC385B234}"/>
              </a:ext>
            </a:extLst>
          </p:cNvPr>
          <p:cNvSpPr>
            <a:spLocks noGrp="1"/>
          </p:cNvSpPr>
          <p:nvPr>
            <p:ph type="title"/>
          </p:nvPr>
        </p:nvSpPr>
        <p:spPr/>
        <p:txBody>
          <a:bodyPr/>
          <a:lstStyle/>
          <a:p>
            <a:r>
              <a:rPr lang="en-GB" dirty="0"/>
              <a:t>Positive Psychology </a:t>
            </a:r>
          </a:p>
        </p:txBody>
      </p:sp>
      <p:pic>
        <p:nvPicPr>
          <p:cNvPr id="4" name="Content Placeholder 3">
            <a:extLst>
              <a:ext uri="{FF2B5EF4-FFF2-40B4-BE49-F238E27FC236}">
                <a16:creationId xmlns:a16="http://schemas.microsoft.com/office/drawing/2014/main" id="{4CDAA8CA-A33F-40AE-2BF3-E1EE7727AE17}"/>
              </a:ext>
            </a:extLst>
          </p:cNvPr>
          <p:cNvPicPr>
            <a:picLocks noGrp="1" noChangeAspect="1"/>
          </p:cNvPicPr>
          <p:nvPr>
            <p:ph idx="1"/>
          </p:nvPr>
        </p:nvPicPr>
        <p:blipFill>
          <a:blip r:embed="rId2"/>
          <a:stretch>
            <a:fillRect/>
          </a:stretch>
        </p:blipFill>
        <p:spPr>
          <a:xfrm>
            <a:off x="1341884" y="2150591"/>
            <a:ext cx="9335919" cy="3185567"/>
          </a:xfrm>
          <a:prstGeom prst="rect">
            <a:avLst/>
          </a:prstGeom>
        </p:spPr>
      </p:pic>
    </p:spTree>
    <p:extLst>
      <p:ext uri="{BB962C8B-B14F-4D97-AF65-F5344CB8AC3E}">
        <p14:creationId xmlns:p14="http://schemas.microsoft.com/office/powerpoint/2010/main" val="766825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68669C-B395-48CD-7D5C-D10A8E0755FF}"/>
              </a:ext>
            </a:extLst>
          </p:cNvPr>
          <p:cNvSpPr>
            <a:spLocks noGrp="1"/>
          </p:cNvSpPr>
          <p:nvPr>
            <p:ph type="title"/>
          </p:nvPr>
        </p:nvSpPr>
        <p:spPr>
          <a:xfrm>
            <a:off x="837829" y="1268760"/>
            <a:ext cx="3779342" cy="1868273"/>
          </a:xfrm>
        </p:spPr>
        <p:txBody>
          <a:bodyPr vert="horz" lIns="91416" tIns="45708" rIns="91416" bIns="0" rtlCol="0" anchor="b">
            <a:normAutofit/>
          </a:bodyPr>
          <a:lstStyle/>
          <a:p>
            <a:r>
              <a:rPr lang="en-US" sz="2799" dirty="0"/>
              <a:t>PERMA MODEL OF WELLBEING (Seligman, 2002)</a:t>
            </a:r>
          </a:p>
        </p:txBody>
      </p:sp>
      <p:pic>
        <p:nvPicPr>
          <p:cNvPr id="2" name="Content Placeholder 1">
            <a:extLst>
              <a:ext uri="{FF2B5EF4-FFF2-40B4-BE49-F238E27FC236}">
                <a16:creationId xmlns:a16="http://schemas.microsoft.com/office/drawing/2014/main" id="{AAE4BBE4-1FAF-22A7-3C46-CB0EC1BE18BF}"/>
              </a:ext>
            </a:extLst>
          </p:cNvPr>
          <p:cNvPicPr>
            <a:picLocks noGrp="1" noChangeAspect="1"/>
          </p:cNvPicPr>
          <p:nvPr>
            <p:ph idx="1"/>
          </p:nvPr>
        </p:nvPicPr>
        <p:blipFill>
          <a:blip r:embed="rId3"/>
          <a:stretch>
            <a:fillRect/>
          </a:stretch>
        </p:blipFill>
        <p:spPr>
          <a:xfrm>
            <a:off x="4617171" y="1196551"/>
            <a:ext cx="6281283" cy="3705957"/>
          </a:xfrm>
          <a:prstGeom prst="rect">
            <a:avLst/>
          </a:prstGeom>
        </p:spPr>
      </p:pic>
    </p:spTree>
    <p:extLst>
      <p:ext uri="{BB962C8B-B14F-4D97-AF65-F5344CB8AC3E}">
        <p14:creationId xmlns:p14="http://schemas.microsoft.com/office/powerpoint/2010/main" val="4201746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1FC4-58DC-472A-5E7E-522DC385B234}"/>
              </a:ext>
            </a:extLst>
          </p:cNvPr>
          <p:cNvSpPr>
            <a:spLocks noGrp="1"/>
          </p:cNvSpPr>
          <p:nvPr>
            <p:ph type="title"/>
          </p:nvPr>
        </p:nvSpPr>
        <p:spPr/>
        <p:txBody>
          <a:bodyPr/>
          <a:lstStyle/>
          <a:p>
            <a:r>
              <a:rPr lang="en-GB" dirty="0"/>
              <a:t>Positive Psychology </a:t>
            </a:r>
          </a:p>
        </p:txBody>
      </p:sp>
      <p:pic>
        <p:nvPicPr>
          <p:cNvPr id="4" name="Content Placeholder 3">
            <a:extLst>
              <a:ext uri="{FF2B5EF4-FFF2-40B4-BE49-F238E27FC236}">
                <a16:creationId xmlns:a16="http://schemas.microsoft.com/office/drawing/2014/main" id="{4CDAA8CA-A33F-40AE-2BF3-E1EE7727AE17}"/>
              </a:ext>
            </a:extLst>
          </p:cNvPr>
          <p:cNvPicPr>
            <a:picLocks noGrp="1" noChangeAspect="1"/>
          </p:cNvPicPr>
          <p:nvPr>
            <p:ph idx="1"/>
          </p:nvPr>
        </p:nvPicPr>
        <p:blipFill>
          <a:blip r:embed="rId2"/>
          <a:stretch>
            <a:fillRect/>
          </a:stretch>
        </p:blipFill>
        <p:spPr>
          <a:xfrm>
            <a:off x="1260294" y="3313367"/>
            <a:ext cx="7391703" cy="2522169"/>
          </a:xfrm>
          <a:prstGeom prst="rect">
            <a:avLst/>
          </a:prstGeom>
        </p:spPr>
      </p:pic>
      <p:sp>
        <p:nvSpPr>
          <p:cNvPr id="5" name="Thought Bubble: Cloud 4">
            <a:extLst>
              <a:ext uri="{FF2B5EF4-FFF2-40B4-BE49-F238E27FC236}">
                <a16:creationId xmlns:a16="http://schemas.microsoft.com/office/drawing/2014/main" id="{9275F7CE-A92A-6693-7C2D-F6B7596A0E52}"/>
              </a:ext>
            </a:extLst>
          </p:cNvPr>
          <p:cNvSpPr/>
          <p:nvPr/>
        </p:nvSpPr>
        <p:spPr>
          <a:xfrm>
            <a:off x="6022404" y="697415"/>
            <a:ext cx="5400600" cy="2615952"/>
          </a:xfrm>
          <a:prstGeom prst="cloudCallout">
            <a:avLst>
              <a:gd name="adj1" fmla="val -6337"/>
              <a:gd name="adj2" fmla="val 6954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How does this definition map onto the definition of applied psychology discussed earlier  </a:t>
            </a:r>
          </a:p>
        </p:txBody>
      </p:sp>
    </p:spTree>
    <p:extLst>
      <p:ext uri="{BB962C8B-B14F-4D97-AF65-F5344CB8AC3E}">
        <p14:creationId xmlns:p14="http://schemas.microsoft.com/office/powerpoint/2010/main" val="7734644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89600-4C9E-9F7D-A87D-F03C767D965D}"/>
              </a:ext>
            </a:extLst>
          </p:cNvPr>
          <p:cNvSpPr>
            <a:spLocks noGrp="1"/>
          </p:cNvSpPr>
          <p:nvPr>
            <p:ph type="title"/>
          </p:nvPr>
        </p:nvSpPr>
        <p:spPr>
          <a:xfrm>
            <a:off x="1293813" y="114300"/>
            <a:ext cx="9601200" cy="1143000"/>
          </a:xfrm>
        </p:spPr>
        <p:txBody>
          <a:bodyPr anchor="b">
            <a:normAutofit/>
          </a:bodyPr>
          <a:lstStyle/>
          <a:p>
            <a:r>
              <a:rPr lang="en-GB" dirty="0"/>
              <a:t>Coffee Break (20 mins)</a:t>
            </a:r>
          </a:p>
        </p:txBody>
      </p:sp>
      <p:pic>
        <p:nvPicPr>
          <p:cNvPr id="4" name="Video 3" descr="Pouring Black Coffee In A Mug">
            <a:extLst>
              <a:ext uri="{FF2B5EF4-FFF2-40B4-BE49-F238E27FC236}">
                <a16:creationId xmlns:a16="http://schemas.microsoft.com/office/drawing/2014/main" id="{B89BC797-3DC8-2C40-C1D0-7229FBF8E49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9348" r="1" b="7644"/>
          <a:stretch/>
        </p:blipFill>
        <p:spPr>
          <a:xfrm>
            <a:off x="1293813" y="1676400"/>
            <a:ext cx="9601200" cy="4495800"/>
          </a:xfrm>
          <a:prstGeom prst="rect">
            <a:avLst/>
          </a:prstGeom>
          <a:noFill/>
        </p:spPr>
      </p:pic>
    </p:spTree>
    <p:extLst>
      <p:ext uri="{BB962C8B-B14F-4D97-AF65-F5344CB8AC3E}">
        <p14:creationId xmlns:p14="http://schemas.microsoft.com/office/powerpoint/2010/main" val="3105272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B3CAE-F1BE-F8A8-983A-1048CC5A2BAE}"/>
              </a:ext>
            </a:extLst>
          </p:cNvPr>
          <p:cNvSpPr>
            <a:spLocks noGrp="1"/>
          </p:cNvSpPr>
          <p:nvPr>
            <p:ph type="title"/>
          </p:nvPr>
        </p:nvSpPr>
        <p:spPr>
          <a:xfrm>
            <a:off x="4654252" y="2060848"/>
            <a:ext cx="3720479" cy="1143000"/>
          </a:xfrm>
        </p:spPr>
        <p:txBody>
          <a:bodyPr/>
          <a:lstStyle/>
          <a:p>
            <a:r>
              <a:rPr lang="en-GB" dirty="0"/>
              <a:t>A Scenario</a:t>
            </a:r>
          </a:p>
        </p:txBody>
      </p:sp>
    </p:spTree>
    <p:extLst>
      <p:ext uri="{BB962C8B-B14F-4D97-AF65-F5344CB8AC3E}">
        <p14:creationId xmlns:p14="http://schemas.microsoft.com/office/powerpoint/2010/main" val="1996286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4"/>
          <p:cNvSpPr/>
          <p:nvPr/>
        </p:nvSpPr>
        <p:spPr>
          <a:xfrm>
            <a:off x="3088248" y="382495"/>
            <a:ext cx="7070165" cy="5898777"/>
          </a:xfrm>
          <a:prstGeom prst="roundRect">
            <a:avLst>
              <a:gd name="adj" fmla="val 16667"/>
            </a:avLst>
          </a:prstGeom>
          <a:noFill/>
          <a:ln w="15875" cap="rnd" cmpd="sng">
            <a:solidFill>
              <a:srgbClr val="237DAC"/>
            </a:solidFill>
            <a:prstDash val="solid"/>
            <a:round/>
            <a:headEnd type="none" w="sm" len="sm"/>
            <a:tailEnd type="none" w="sm" len="sm"/>
          </a:ln>
        </p:spPr>
        <p:txBody>
          <a:bodyPr spcFirstLastPara="1" wrap="square" lIns="91425" tIns="45700" rIns="91425" bIns="45700" anchor="ctr" anchorCtr="0">
            <a:noAutofit/>
          </a:bodyPr>
          <a:lstStyle/>
          <a:p>
            <a:pPr algn="ctr">
              <a:buClr>
                <a:srgbClr val="000000"/>
              </a:buClr>
            </a:pPr>
            <a:endParaRPr kern="0">
              <a:solidFill>
                <a:srgbClr val="FFFFFF"/>
              </a:solidFill>
              <a:latin typeface="Corbel"/>
              <a:ea typeface="Corbel"/>
              <a:cs typeface="Corbel"/>
              <a:sym typeface="Corbel"/>
            </a:endParaRPr>
          </a:p>
        </p:txBody>
      </p:sp>
      <p:sp>
        <p:nvSpPr>
          <p:cNvPr id="159" name="Google Shape;159;p4"/>
          <p:cNvSpPr txBox="1">
            <a:spLocks noGrp="1"/>
          </p:cNvSpPr>
          <p:nvPr>
            <p:ph type="body" idx="1"/>
          </p:nvPr>
        </p:nvSpPr>
        <p:spPr>
          <a:xfrm>
            <a:off x="3392727" y="660333"/>
            <a:ext cx="6570825" cy="5343098"/>
          </a:xfrm>
          <a:prstGeom prst="rect">
            <a:avLst/>
          </a:prstGeom>
          <a:noFill/>
          <a:ln>
            <a:noFill/>
          </a:ln>
        </p:spPr>
        <p:txBody>
          <a:bodyPr spcFirstLastPara="1" wrap="square" lIns="91425" tIns="45700" rIns="91425" bIns="45700" anchor="ctr" anchorCtr="0">
            <a:noAutofit/>
          </a:bodyPr>
          <a:lstStyle/>
          <a:p>
            <a:pPr marL="0" indent="0">
              <a:spcBef>
                <a:spcPts val="0"/>
              </a:spcBef>
              <a:buSzPts val="1885"/>
              <a:buNone/>
            </a:pPr>
            <a:r>
              <a:rPr lang="en-GB" sz="1300"/>
              <a:t>My family came to England from Uganda when I was four. I found leaving our home behind quite traumatic, and then a year after we arrived here, my father died. It was difficult, losing him on top of everything else. In some Asian families there are rigid rules about what can and can’t be talked about and intimate things aren’t mentioned, so I never spoke to anyone about how I felt or what it was like growing up. I just pushed the sadness down within myself. I got married to an English guy but I still didn’t talk about it. But, a bit like holding a ball underwater, there’s only so long you can keep your feelings hidden and by the summer I was suffering from what I now know was depression. In the end I went to see my GP because I felt I needed to talk through what was going on. My GP was able to refer me to an Asian psychologist for cognitive behavioural therapy and psychodynamic therapy, which involved talking through my problems and finding ways to tackle them. When I saw the therapist I wasn’t worried about confidentiality any more. I live in a different area from my family now and was assured that all our sessions would be completely confidential. There were lots of things, which she, as an Asian woman, could relate to. I saw my therapist for 50  minutes every week or two, over 10 months, and she has helped me a lot. I’ve started building my own life and learned not to get so bogged down with the pressures of having to look after everybody else.I’ve been discharged now, but I still go for follow-up sessions to see how I’m doing. I know the service is there for me if I need it again: all I have to do is contact them if I have a crisis or need a session. It has been great to have support from someone I identify with. I’ve seen things change since I was younger and now there are services for people when they feel ready to get help. If you want help, see your GP. They may be able to refer you for confidential counselling, or to a psychologist with a specialist understanding of cultural issues.</a:t>
            </a:r>
            <a:endParaRPr/>
          </a:p>
          <a:p>
            <a:pPr marL="0" indent="0">
              <a:spcBef>
                <a:spcPts val="860"/>
              </a:spcBef>
              <a:buSzPts val="1885"/>
              <a:buNone/>
            </a:pPr>
            <a:r>
              <a:rPr lang="en-GB" sz="1300"/>
              <a:t>Hina’s Story</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DCAD5-8159-4832-4409-CE54175745E8}"/>
              </a:ext>
            </a:extLst>
          </p:cNvPr>
          <p:cNvSpPr>
            <a:spLocks noGrp="1"/>
          </p:cNvSpPr>
          <p:nvPr>
            <p:ph type="title"/>
          </p:nvPr>
        </p:nvSpPr>
        <p:spPr>
          <a:xfrm>
            <a:off x="1281693" y="114300"/>
            <a:ext cx="9601200" cy="1143000"/>
          </a:xfrm>
        </p:spPr>
        <p:txBody>
          <a:bodyPr anchor="b">
            <a:normAutofit/>
          </a:bodyPr>
          <a:lstStyle/>
          <a:p>
            <a:r>
              <a:rPr lang="en-GB" dirty="0"/>
              <a:t>Skills &amp; Competencies </a:t>
            </a:r>
          </a:p>
        </p:txBody>
      </p:sp>
      <p:sp>
        <p:nvSpPr>
          <p:cNvPr id="3" name="Content Placeholder 2">
            <a:extLst>
              <a:ext uri="{FF2B5EF4-FFF2-40B4-BE49-F238E27FC236}">
                <a16:creationId xmlns:a16="http://schemas.microsoft.com/office/drawing/2014/main" id="{B44F79E4-99D8-9865-B948-068DC6E192C1}"/>
              </a:ext>
            </a:extLst>
          </p:cNvPr>
          <p:cNvSpPr>
            <a:spLocks noGrp="1"/>
          </p:cNvSpPr>
          <p:nvPr>
            <p:ph sz="half" idx="1"/>
          </p:nvPr>
        </p:nvSpPr>
        <p:spPr>
          <a:xfrm>
            <a:off x="1293812" y="1676400"/>
            <a:ext cx="4700016" cy="4495800"/>
          </a:xfrm>
        </p:spPr>
        <p:txBody>
          <a:bodyPr>
            <a:normAutofit/>
          </a:bodyPr>
          <a:lstStyle/>
          <a:p>
            <a:pPr marL="0" indent="0">
              <a:buNone/>
            </a:pPr>
            <a:r>
              <a:rPr lang="en-GB" dirty="0">
                <a:effectLst/>
              </a:rPr>
              <a:t>What do you think are the: </a:t>
            </a:r>
          </a:p>
          <a:p>
            <a:pPr marL="0" indent="0">
              <a:buNone/>
            </a:pPr>
            <a:endParaRPr lang="en-GB" dirty="0">
              <a:effectLst/>
            </a:endParaRPr>
          </a:p>
          <a:p>
            <a:pPr marL="285750" indent="-285750">
              <a:buFont typeface="Wingdings" panose="05000000000000000000" pitchFamily="2" charset="2"/>
              <a:buChar char="Ø"/>
            </a:pPr>
            <a:r>
              <a:rPr lang="en-GB" dirty="0">
                <a:effectLst/>
              </a:rPr>
              <a:t>cognitive</a:t>
            </a:r>
          </a:p>
          <a:p>
            <a:pPr marL="285750" indent="-285750">
              <a:buFont typeface="Wingdings" panose="05000000000000000000" pitchFamily="2" charset="2"/>
              <a:buChar char="Ø"/>
            </a:pPr>
            <a:r>
              <a:rPr lang="en-GB" dirty="0">
                <a:effectLst/>
              </a:rPr>
              <a:t>emotional</a:t>
            </a:r>
          </a:p>
          <a:p>
            <a:pPr marL="285750" indent="-285750">
              <a:buFont typeface="Wingdings" panose="05000000000000000000" pitchFamily="2" charset="2"/>
              <a:buChar char="Ø"/>
            </a:pPr>
            <a:r>
              <a:rPr lang="en-GB" dirty="0">
                <a:effectLst/>
              </a:rPr>
              <a:t>professional </a:t>
            </a:r>
          </a:p>
          <a:p>
            <a:pPr marL="285750" indent="-285750">
              <a:buFont typeface="Wingdings" panose="05000000000000000000" pitchFamily="2" charset="2"/>
              <a:buChar char="Ø"/>
            </a:pPr>
            <a:endParaRPr lang="en-GB" dirty="0">
              <a:effectLst/>
            </a:endParaRPr>
          </a:p>
          <a:p>
            <a:pPr marL="0" indent="0">
              <a:buNone/>
            </a:pPr>
            <a:r>
              <a:rPr lang="en-GB" dirty="0">
                <a:effectLst/>
              </a:rPr>
              <a:t>skills and competencies required to work as a professional psychologist?</a:t>
            </a:r>
            <a:endParaRPr lang="en-GB" dirty="0"/>
          </a:p>
        </p:txBody>
      </p:sp>
      <p:pic>
        <p:nvPicPr>
          <p:cNvPr id="5" name="Picture 4" descr="Wooden blocks with question marks">
            <a:extLst>
              <a:ext uri="{FF2B5EF4-FFF2-40B4-BE49-F238E27FC236}">
                <a16:creationId xmlns:a16="http://schemas.microsoft.com/office/drawing/2014/main" id="{15BA79FB-9DDA-8905-0A11-01953782A30C}"/>
              </a:ext>
            </a:extLst>
          </p:cNvPr>
          <p:cNvPicPr>
            <a:picLocks noChangeAspect="1"/>
          </p:cNvPicPr>
          <p:nvPr/>
        </p:nvPicPr>
        <p:blipFill rotWithShape="1">
          <a:blip r:embed="rId2">
            <a:extLst>
              <a:ext uri="{28A0092B-C50C-407E-A947-70E740481C1C}">
                <a14:useLocalDpi xmlns:a14="http://schemas.microsoft.com/office/drawing/2010/main" val="0"/>
              </a:ext>
            </a:extLst>
          </a:blip>
          <a:srcRect l="9688" r="20529" b="-1"/>
          <a:stretch/>
        </p:blipFill>
        <p:spPr>
          <a:xfrm>
            <a:off x="6526460" y="1268760"/>
            <a:ext cx="4700016" cy="4495800"/>
          </a:xfrm>
          <a:prstGeom prst="rect">
            <a:avLst/>
          </a:prstGeom>
          <a:noFill/>
        </p:spPr>
      </p:pic>
    </p:spTree>
    <p:extLst>
      <p:ext uri="{BB962C8B-B14F-4D97-AF65-F5344CB8AC3E}">
        <p14:creationId xmlns:p14="http://schemas.microsoft.com/office/powerpoint/2010/main" val="969719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DCAD5-8159-4832-4409-CE54175745E8}"/>
              </a:ext>
            </a:extLst>
          </p:cNvPr>
          <p:cNvSpPr>
            <a:spLocks noGrp="1"/>
          </p:cNvSpPr>
          <p:nvPr>
            <p:ph type="title"/>
          </p:nvPr>
        </p:nvSpPr>
        <p:spPr>
          <a:xfrm>
            <a:off x="1281693" y="114300"/>
            <a:ext cx="9601200" cy="1143000"/>
          </a:xfrm>
        </p:spPr>
        <p:txBody>
          <a:bodyPr anchor="b">
            <a:normAutofit/>
          </a:bodyPr>
          <a:lstStyle/>
          <a:p>
            <a:r>
              <a:rPr lang="en-GB" dirty="0"/>
              <a:t>Skills &amp; Competencies </a:t>
            </a:r>
          </a:p>
        </p:txBody>
      </p:sp>
      <p:sp>
        <p:nvSpPr>
          <p:cNvPr id="3" name="Content Placeholder 2">
            <a:extLst>
              <a:ext uri="{FF2B5EF4-FFF2-40B4-BE49-F238E27FC236}">
                <a16:creationId xmlns:a16="http://schemas.microsoft.com/office/drawing/2014/main" id="{B44F79E4-99D8-9865-B948-068DC6E192C1}"/>
              </a:ext>
            </a:extLst>
          </p:cNvPr>
          <p:cNvSpPr>
            <a:spLocks noGrp="1"/>
          </p:cNvSpPr>
          <p:nvPr>
            <p:ph sz="half" idx="1"/>
          </p:nvPr>
        </p:nvSpPr>
        <p:spPr>
          <a:xfrm>
            <a:off x="1293812" y="1676400"/>
            <a:ext cx="4700016" cy="4495800"/>
          </a:xfrm>
        </p:spPr>
        <p:txBody>
          <a:bodyPr>
            <a:normAutofit/>
          </a:bodyPr>
          <a:lstStyle/>
          <a:p>
            <a:pPr marL="0" indent="0">
              <a:buNone/>
            </a:pPr>
            <a:r>
              <a:rPr lang="en-GB" dirty="0"/>
              <a:t>Reflect on your own….</a:t>
            </a:r>
            <a:r>
              <a:rPr lang="en-GB" dirty="0">
                <a:effectLst/>
              </a:rPr>
              <a:t> </a:t>
            </a:r>
          </a:p>
          <a:p>
            <a:pPr marL="0" indent="0">
              <a:buNone/>
            </a:pPr>
            <a:endParaRPr lang="en-GB" dirty="0">
              <a:effectLst/>
            </a:endParaRPr>
          </a:p>
          <a:p>
            <a:pPr marL="285750" indent="-285750">
              <a:buFont typeface="Wingdings" panose="05000000000000000000" pitchFamily="2" charset="2"/>
              <a:buChar char="Ø"/>
            </a:pPr>
            <a:r>
              <a:rPr lang="en-GB" dirty="0">
                <a:effectLst/>
              </a:rPr>
              <a:t>cognitive</a:t>
            </a:r>
          </a:p>
          <a:p>
            <a:pPr marL="285750" indent="-285750">
              <a:buFont typeface="Wingdings" panose="05000000000000000000" pitchFamily="2" charset="2"/>
              <a:buChar char="Ø"/>
            </a:pPr>
            <a:r>
              <a:rPr lang="en-GB" dirty="0">
                <a:effectLst/>
              </a:rPr>
              <a:t>emotional</a:t>
            </a:r>
          </a:p>
          <a:p>
            <a:pPr marL="285750" indent="-285750">
              <a:buFont typeface="Wingdings" panose="05000000000000000000" pitchFamily="2" charset="2"/>
              <a:buChar char="Ø"/>
            </a:pPr>
            <a:r>
              <a:rPr lang="en-GB" dirty="0">
                <a:effectLst/>
              </a:rPr>
              <a:t>professional </a:t>
            </a:r>
          </a:p>
          <a:p>
            <a:pPr marL="285750" indent="-285750">
              <a:buFont typeface="Wingdings" panose="05000000000000000000" pitchFamily="2" charset="2"/>
              <a:buChar char="Ø"/>
            </a:pPr>
            <a:endParaRPr lang="en-GB" dirty="0">
              <a:effectLst/>
            </a:endParaRPr>
          </a:p>
          <a:p>
            <a:pPr marL="0" indent="0">
              <a:buNone/>
            </a:pPr>
            <a:r>
              <a:rPr lang="en-GB" dirty="0">
                <a:effectLst/>
              </a:rPr>
              <a:t>skills and competencies</a:t>
            </a:r>
            <a:endParaRPr lang="en-GB" dirty="0"/>
          </a:p>
        </p:txBody>
      </p:sp>
      <p:pic>
        <p:nvPicPr>
          <p:cNvPr id="5" name="Picture 4" descr="Wooden blocks with question marks">
            <a:extLst>
              <a:ext uri="{FF2B5EF4-FFF2-40B4-BE49-F238E27FC236}">
                <a16:creationId xmlns:a16="http://schemas.microsoft.com/office/drawing/2014/main" id="{15BA79FB-9DDA-8905-0A11-01953782A30C}"/>
              </a:ext>
            </a:extLst>
          </p:cNvPr>
          <p:cNvPicPr>
            <a:picLocks noChangeAspect="1"/>
          </p:cNvPicPr>
          <p:nvPr/>
        </p:nvPicPr>
        <p:blipFill rotWithShape="1">
          <a:blip r:embed="rId2">
            <a:extLst>
              <a:ext uri="{28A0092B-C50C-407E-A947-70E740481C1C}">
                <a14:useLocalDpi xmlns:a14="http://schemas.microsoft.com/office/drawing/2010/main" val="0"/>
              </a:ext>
            </a:extLst>
          </a:blip>
          <a:srcRect l="9688" r="20529" b="-1"/>
          <a:stretch/>
        </p:blipFill>
        <p:spPr>
          <a:xfrm>
            <a:off x="6526460" y="1268760"/>
            <a:ext cx="4700016" cy="4495800"/>
          </a:xfrm>
          <a:prstGeom prst="rect">
            <a:avLst/>
          </a:prstGeom>
          <a:noFill/>
        </p:spPr>
      </p:pic>
    </p:spTree>
    <p:extLst>
      <p:ext uri="{BB962C8B-B14F-4D97-AF65-F5344CB8AC3E}">
        <p14:creationId xmlns:p14="http://schemas.microsoft.com/office/powerpoint/2010/main" val="30669665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35C7E-4F6F-9787-C9D8-31D90ACAD46A}"/>
              </a:ext>
            </a:extLst>
          </p:cNvPr>
          <p:cNvSpPr>
            <a:spLocks noGrp="1"/>
          </p:cNvSpPr>
          <p:nvPr>
            <p:ph type="title"/>
          </p:nvPr>
        </p:nvSpPr>
        <p:spPr>
          <a:xfrm>
            <a:off x="1269876" y="0"/>
            <a:ext cx="9601200" cy="1143000"/>
          </a:xfrm>
        </p:spPr>
        <p:txBody>
          <a:bodyPr/>
          <a:lstStyle/>
          <a:p>
            <a:r>
              <a:rPr lang="en-GB" dirty="0"/>
              <a:t>In preparation for next week…</a:t>
            </a:r>
          </a:p>
        </p:txBody>
      </p:sp>
      <p:sp>
        <p:nvSpPr>
          <p:cNvPr id="3" name="Content Placeholder 2">
            <a:extLst>
              <a:ext uri="{FF2B5EF4-FFF2-40B4-BE49-F238E27FC236}">
                <a16:creationId xmlns:a16="http://schemas.microsoft.com/office/drawing/2014/main" id="{170DEF16-9436-3C75-079C-D01C5BE1774C}"/>
              </a:ext>
            </a:extLst>
          </p:cNvPr>
          <p:cNvSpPr>
            <a:spLocks noGrp="1"/>
          </p:cNvSpPr>
          <p:nvPr>
            <p:ph idx="1"/>
          </p:nvPr>
        </p:nvSpPr>
        <p:spPr/>
        <p:txBody>
          <a:bodyPr/>
          <a:lstStyle/>
          <a:p>
            <a:r>
              <a:rPr lang="en-GB" dirty="0">
                <a:hlinkClick r:id="rId2"/>
              </a:rPr>
              <a:t>Chartered membership (</a:t>
            </a:r>
            <a:r>
              <a:rPr lang="en-GB" dirty="0" err="1">
                <a:hlinkClick r:id="rId2"/>
              </a:rPr>
              <a:t>CPsychol</a:t>
            </a:r>
            <a:r>
              <a:rPr lang="en-GB" dirty="0">
                <a:hlinkClick r:id="rId2"/>
              </a:rPr>
              <a:t>) | BPS</a:t>
            </a:r>
            <a:endParaRPr lang="en-GB" dirty="0"/>
          </a:p>
          <a:p>
            <a:endParaRPr lang="en-GB" dirty="0"/>
          </a:p>
          <a:p>
            <a:r>
              <a:rPr lang="en-GB" dirty="0">
                <a:hlinkClick r:id="rId3"/>
              </a:rPr>
              <a:t>BPS qualifications | BPS</a:t>
            </a:r>
            <a:endParaRPr lang="en-GB" dirty="0"/>
          </a:p>
          <a:p>
            <a:endParaRPr lang="en-GB" dirty="0"/>
          </a:p>
          <a:p>
            <a:r>
              <a:rPr lang="en-GB" dirty="0"/>
              <a:t>Read up on the various routes to becoming a chartered psychologist in the UK and make notes on these</a:t>
            </a:r>
          </a:p>
          <a:p>
            <a:pPr lvl="1"/>
            <a:r>
              <a:rPr lang="en-GB" dirty="0"/>
              <a:t>Identify pathways that interest you </a:t>
            </a:r>
          </a:p>
          <a:p>
            <a:pPr lvl="1"/>
            <a:endParaRPr lang="en-GB" dirty="0"/>
          </a:p>
          <a:p>
            <a:r>
              <a:rPr lang="en-GB" dirty="0"/>
              <a:t>Read this article: </a:t>
            </a:r>
          </a:p>
        </p:txBody>
      </p:sp>
      <p:pic>
        <p:nvPicPr>
          <p:cNvPr id="4" name="Picture 3">
            <a:extLst>
              <a:ext uri="{FF2B5EF4-FFF2-40B4-BE49-F238E27FC236}">
                <a16:creationId xmlns:a16="http://schemas.microsoft.com/office/drawing/2014/main" id="{042E7586-725F-5CF9-ACDF-B178D211AB11}"/>
              </a:ext>
            </a:extLst>
          </p:cNvPr>
          <p:cNvPicPr>
            <a:picLocks noChangeAspect="1"/>
          </p:cNvPicPr>
          <p:nvPr/>
        </p:nvPicPr>
        <p:blipFill>
          <a:blip r:embed="rId4"/>
          <a:stretch>
            <a:fillRect/>
          </a:stretch>
        </p:blipFill>
        <p:spPr>
          <a:xfrm>
            <a:off x="9550796" y="1995516"/>
            <a:ext cx="1990476" cy="1409524"/>
          </a:xfrm>
          <a:prstGeom prst="rect">
            <a:avLst/>
          </a:prstGeom>
        </p:spPr>
      </p:pic>
      <p:sp>
        <p:nvSpPr>
          <p:cNvPr id="5" name="TextBox 4">
            <a:extLst>
              <a:ext uri="{FF2B5EF4-FFF2-40B4-BE49-F238E27FC236}">
                <a16:creationId xmlns:a16="http://schemas.microsoft.com/office/drawing/2014/main" id="{53CB5C09-97FB-7E9B-CB4D-3ABC747D4807}"/>
              </a:ext>
            </a:extLst>
          </p:cNvPr>
          <p:cNvSpPr txBox="1"/>
          <p:nvPr/>
        </p:nvSpPr>
        <p:spPr>
          <a:xfrm>
            <a:off x="1413892" y="5710535"/>
            <a:ext cx="8856984" cy="923330"/>
          </a:xfrm>
          <a:prstGeom prst="rect">
            <a:avLst/>
          </a:prstGeom>
          <a:noFill/>
        </p:spPr>
        <p:txBody>
          <a:bodyPr wrap="square">
            <a:spAutoFit/>
          </a:bodyPr>
          <a:lstStyle/>
          <a:p>
            <a:r>
              <a:rPr lang="en-GB" dirty="0">
                <a:hlinkClick r:id="rId5"/>
              </a:rPr>
              <a:t>https://www.bps.org.uk/psychologist/what-psychological-endeavour-greater-habitable-planet</a:t>
            </a:r>
            <a:endParaRPr lang="en-GB" dirty="0"/>
          </a:p>
          <a:p>
            <a:endParaRPr lang="en-GB" dirty="0"/>
          </a:p>
        </p:txBody>
      </p:sp>
    </p:spTree>
    <p:extLst>
      <p:ext uri="{BB962C8B-B14F-4D97-AF65-F5344CB8AC3E}">
        <p14:creationId xmlns:p14="http://schemas.microsoft.com/office/powerpoint/2010/main" val="1323255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35C7E-4F6F-9787-C9D8-31D90ACAD46A}"/>
              </a:ext>
            </a:extLst>
          </p:cNvPr>
          <p:cNvSpPr>
            <a:spLocks noGrp="1"/>
          </p:cNvSpPr>
          <p:nvPr>
            <p:ph type="title"/>
          </p:nvPr>
        </p:nvSpPr>
        <p:spPr>
          <a:xfrm>
            <a:off x="1269876" y="0"/>
            <a:ext cx="9601200" cy="1143000"/>
          </a:xfrm>
        </p:spPr>
        <p:txBody>
          <a:bodyPr/>
          <a:lstStyle/>
          <a:p>
            <a:r>
              <a:rPr lang="en-GB" dirty="0"/>
              <a:t>In preparation for next week…</a:t>
            </a:r>
          </a:p>
        </p:txBody>
      </p:sp>
      <p:sp>
        <p:nvSpPr>
          <p:cNvPr id="3" name="Content Placeholder 2">
            <a:extLst>
              <a:ext uri="{FF2B5EF4-FFF2-40B4-BE49-F238E27FC236}">
                <a16:creationId xmlns:a16="http://schemas.microsoft.com/office/drawing/2014/main" id="{170DEF16-9436-3C75-079C-D01C5BE1774C}"/>
              </a:ext>
            </a:extLst>
          </p:cNvPr>
          <p:cNvSpPr>
            <a:spLocks noGrp="1"/>
          </p:cNvSpPr>
          <p:nvPr>
            <p:ph idx="1"/>
          </p:nvPr>
        </p:nvSpPr>
        <p:spPr>
          <a:xfrm>
            <a:off x="861765" y="1309015"/>
            <a:ext cx="3144415" cy="4495800"/>
          </a:xfrm>
        </p:spPr>
        <p:txBody>
          <a:bodyPr/>
          <a:lstStyle/>
          <a:p>
            <a:pPr lvl="1"/>
            <a:endParaRPr lang="en-GB" dirty="0"/>
          </a:p>
          <a:p>
            <a:r>
              <a:rPr lang="en-GB" dirty="0"/>
              <a:t>Read this article: </a:t>
            </a:r>
          </a:p>
        </p:txBody>
      </p:sp>
      <p:pic>
        <p:nvPicPr>
          <p:cNvPr id="4" name="Picture 3">
            <a:extLst>
              <a:ext uri="{FF2B5EF4-FFF2-40B4-BE49-F238E27FC236}">
                <a16:creationId xmlns:a16="http://schemas.microsoft.com/office/drawing/2014/main" id="{042E7586-725F-5CF9-ACDF-B178D211AB11}"/>
              </a:ext>
            </a:extLst>
          </p:cNvPr>
          <p:cNvPicPr>
            <a:picLocks noChangeAspect="1"/>
          </p:cNvPicPr>
          <p:nvPr/>
        </p:nvPicPr>
        <p:blipFill>
          <a:blip r:embed="rId2"/>
          <a:stretch>
            <a:fillRect/>
          </a:stretch>
        </p:blipFill>
        <p:spPr>
          <a:xfrm>
            <a:off x="1247093" y="2852153"/>
            <a:ext cx="1990476" cy="1409524"/>
          </a:xfrm>
          <a:prstGeom prst="rect">
            <a:avLst/>
          </a:prstGeom>
        </p:spPr>
      </p:pic>
      <p:sp>
        <p:nvSpPr>
          <p:cNvPr id="5" name="TextBox 4">
            <a:extLst>
              <a:ext uri="{FF2B5EF4-FFF2-40B4-BE49-F238E27FC236}">
                <a16:creationId xmlns:a16="http://schemas.microsoft.com/office/drawing/2014/main" id="{53CB5C09-97FB-7E9B-CB4D-3ABC747D4807}"/>
              </a:ext>
            </a:extLst>
          </p:cNvPr>
          <p:cNvSpPr txBox="1"/>
          <p:nvPr/>
        </p:nvSpPr>
        <p:spPr>
          <a:xfrm>
            <a:off x="1413892" y="5710535"/>
            <a:ext cx="8856984" cy="923330"/>
          </a:xfrm>
          <a:prstGeom prst="rect">
            <a:avLst/>
          </a:prstGeom>
          <a:noFill/>
        </p:spPr>
        <p:txBody>
          <a:bodyPr wrap="square">
            <a:spAutoFit/>
          </a:bodyPr>
          <a:lstStyle/>
          <a:p>
            <a:r>
              <a:rPr lang="en-GB" dirty="0">
                <a:hlinkClick r:id="rId3"/>
              </a:rPr>
              <a:t>https://www.bps.org.uk/psychologist/what-psychological-endeavour-greater-habitable-planet</a:t>
            </a:r>
            <a:endParaRPr lang="en-GB" dirty="0"/>
          </a:p>
          <a:p>
            <a:endParaRPr lang="en-GB" dirty="0"/>
          </a:p>
        </p:txBody>
      </p:sp>
      <p:pic>
        <p:nvPicPr>
          <p:cNvPr id="7" name="Picture 6" descr="A screenshot of a computer&#10;&#10;Description automatically generated">
            <a:extLst>
              <a:ext uri="{FF2B5EF4-FFF2-40B4-BE49-F238E27FC236}">
                <a16:creationId xmlns:a16="http://schemas.microsoft.com/office/drawing/2014/main" id="{CD1FDBA1-CD57-88A5-462F-5BE9E421DC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06180" y="1309015"/>
            <a:ext cx="6108806" cy="3939855"/>
          </a:xfrm>
          <a:prstGeom prst="rect">
            <a:avLst/>
          </a:prstGeom>
        </p:spPr>
      </p:pic>
    </p:spTree>
    <p:extLst>
      <p:ext uri="{BB962C8B-B14F-4D97-AF65-F5344CB8AC3E}">
        <p14:creationId xmlns:p14="http://schemas.microsoft.com/office/powerpoint/2010/main" val="4001757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Serenity 16x9">
  <a:themeElements>
    <a:clrScheme name="Serenity_16x9">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accent1">
            <a:shade val="50000"/>
          </a:schemeClr>
        </a:lnRef>
        <a:fillRef idx="1">
          <a:schemeClr val="accent1"/>
        </a:fillRef>
        <a:effectRef idx="0">
          <a:schemeClr val="accent1"/>
        </a:effectRef>
        <a:fontRef idx="minor">
          <a:schemeClr val="lt1"/>
        </a:fontRef>
      </a:style>
    </a:spDef>
    <a:lnDef>
      <a:spPr>
        <a:ln w="12700"/>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a:defPPr>
      </a:lstStyle>
    </a:txDef>
  </a:objectDefaults>
  <a:extraClrSchemeLst/>
  <a:extLst>
    <a:ext uri="{05A4C25C-085E-4340-85A3-A5531E510DB2}">
      <thm15:themeFamily xmlns:thm15="http://schemas.microsoft.com/office/thememl/2012/main" name="TF02801109.potx" id="{B47C65E8-9F73-4C4F-A3C2-84725F71438E}" vid="{CFC30A9F-F7E5-41F4-B6B7-D2E5B79E3BFB}"/>
    </a:ext>
  </a:extLst>
</a:theme>
</file>

<file path=ppt/theme/theme2.xml><?xml version="1.0" encoding="utf-8"?>
<a:theme xmlns:a="http://schemas.openxmlformats.org/drawingml/2006/main" name="Parallax">
  <a:themeElements>
    <a:clrScheme name="Parallax">
      <a:dk1>
        <a:srgbClr val="000000"/>
      </a:dk1>
      <a:lt1>
        <a:srgbClr val="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Props1.xml><?xml version="1.0" encoding="utf-8"?>
<ds:datastoreItem xmlns:ds="http://schemas.openxmlformats.org/officeDocument/2006/customXml" ds:itemID="{4683C129-7B42-490A-AD74-E9303BC76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1E33DF-2340-4F4E-B874-B73FEFEBFC8D}">
  <ds:schemaRefs>
    <ds:schemaRef ds:uri="http://schemas.microsoft.com/sharepoint/v3/contenttype/forms"/>
  </ds:schemaRefs>
</ds:datastoreItem>
</file>

<file path=customXml/itemProps3.xml><?xml version="1.0" encoding="utf-8"?>
<ds:datastoreItem xmlns:ds="http://schemas.openxmlformats.org/officeDocument/2006/customXml" ds:itemID="{0F249165-F638-412C-8E0A-DFB7045CA2E0}">
  <ds:schemaRefs>
    <ds:schemaRef ds:uri="4873beb7-5857-4685-be1f-d57550cc96cc"/>
    <ds:schemaRef ds:uri="http://schemas.openxmlformats.org/package/2006/metadata/core-properties"/>
    <ds:schemaRef ds:uri="http://purl.org/dc/terms/"/>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Serenity nature presentation (widescreen)</Template>
  <TotalTime>675</TotalTime>
  <Words>1342</Words>
  <Application>Microsoft Office PowerPoint</Application>
  <PresentationFormat>Custom</PresentationFormat>
  <Paragraphs>140</Paragraphs>
  <Slides>31</Slides>
  <Notes>3</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31</vt:i4>
      </vt:variant>
    </vt:vector>
  </HeadingPairs>
  <TitlesOfParts>
    <vt:vector size="40" baseType="lpstr">
      <vt:lpstr>Arial</vt:lpstr>
      <vt:lpstr>Arial</vt:lpstr>
      <vt:lpstr>Calibri</vt:lpstr>
      <vt:lpstr>Corbel</vt:lpstr>
      <vt:lpstr>Euphemia</vt:lpstr>
      <vt:lpstr>Lora</vt:lpstr>
      <vt:lpstr>Wingdings</vt:lpstr>
      <vt:lpstr>Serenity 16x9</vt:lpstr>
      <vt:lpstr>Parallax</vt:lpstr>
      <vt:lpstr>ECPS4017   PSYCHOLOGY IN PRACTICE</vt:lpstr>
      <vt:lpstr>Welcome to module ECPS4017: Week One Session Plan </vt:lpstr>
      <vt:lpstr>Register!!</vt:lpstr>
      <vt:lpstr>Getting to know each other…..</vt:lpstr>
      <vt:lpstr>A little bit about me…</vt:lpstr>
      <vt:lpstr>A little bit about me…</vt:lpstr>
      <vt:lpstr>Module Overview:  Psychology in Practice</vt:lpstr>
      <vt:lpstr>Module Aims</vt:lpstr>
      <vt:lpstr>Module Aims</vt:lpstr>
      <vt:lpstr>Module Learning Outcomes </vt:lpstr>
      <vt:lpstr>Module Assessment </vt:lpstr>
      <vt:lpstr>Moodle Tour</vt:lpstr>
      <vt:lpstr>An introduction to Applied Psychology </vt:lpstr>
      <vt:lpstr>PowerPoint Presentation</vt:lpstr>
      <vt:lpstr>An example.. Applying social psychology to health….</vt:lpstr>
      <vt:lpstr>Biopsychosocial Model of Obesity </vt:lpstr>
      <vt:lpstr>Social Cognition Models &amp; Health Psychology  </vt:lpstr>
      <vt:lpstr>Theory of Planned Behaviour applied to Health</vt:lpstr>
      <vt:lpstr>The Theory of Reasoned                           Action/Planned Behaviour</vt:lpstr>
      <vt:lpstr>Areas of Applied Psychology recognised within the UK. </vt:lpstr>
      <vt:lpstr>British Psychological Society </vt:lpstr>
      <vt:lpstr>Positive Psychology </vt:lpstr>
      <vt:lpstr>PERMA MODEL OF WELLBEING (Seligman, 2002)</vt:lpstr>
      <vt:lpstr>Positive Psychology </vt:lpstr>
      <vt:lpstr>Coffee Break (20 mins)</vt:lpstr>
      <vt:lpstr>A Scenario</vt:lpstr>
      <vt:lpstr>PowerPoint Presentation</vt:lpstr>
      <vt:lpstr>Skills &amp; Competencies </vt:lpstr>
      <vt:lpstr>Skills &amp; Competencies </vt:lpstr>
      <vt:lpstr>In preparation for next week…</vt:lpstr>
      <vt:lpstr>In preparation for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ECPS4017   PSYCHOLOGY IN PRACTICE</dc:title>
  <dc:creator>Ceri Phelps</dc:creator>
  <cp:lastModifiedBy>Ceri Phelps</cp:lastModifiedBy>
  <cp:revision>2</cp:revision>
  <dcterms:created xsi:type="dcterms:W3CDTF">2023-08-28T06:56:19Z</dcterms:created>
  <dcterms:modified xsi:type="dcterms:W3CDTF">2023-10-04T07:44:10Z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