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022" autoAdjust="0"/>
    <p:restoredTop sz="94660"/>
  </p:normalViewPr>
  <p:slideViewPr>
    <p:cSldViewPr snapToGrid="0">
      <p:cViewPr varScale="1">
        <p:scale>
          <a:sx n="92" d="100"/>
          <a:sy n="92" d="100"/>
        </p:scale>
        <p:origin x="72" y="3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49A73-0C95-4A62-B24F-6AC4D5E9D6B6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2FB3E-11B6-4DCD-BA11-17D6101B8A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23944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49A73-0C95-4A62-B24F-6AC4D5E9D6B6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2FB3E-11B6-4DCD-BA11-17D6101B8A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12539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49A73-0C95-4A62-B24F-6AC4D5E9D6B6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2FB3E-11B6-4DCD-BA11-17D6101B8A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88789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49A73-0C95-4A62-B24F-6AC4D5E9D6B6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2FB3E-11B6-4DCD-BA11-17D6101B8A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97727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49A73-0C95-4A62-B24F-6AC4D5E9D6B6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2FB3E-11B6-4DCD-BA11-17D6101B8A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50335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49A73-0C95-4A62-B24F-6AC4D5E9D6B6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2FB3E-11B6-4DCD-BA11-17D6101B8A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39685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49A73-0C95-4A62-B24F-6AC4D5E9D6B6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2FB3E-11B6-4DCD-BA11-17D6101B8A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11197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49A73-0C95-4A62-B24F-6AC4D5E9D6B6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2FB3E-11B6-4DCD-BA11-17D6101B8A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52111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49A73-0C95-4A62-B24F-6AC4D5E9D6B6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2FB3E-11B6-4DCD-BA11-17D6101B8A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21679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49A73-0C95-4A62-B24F-6AC4D5E9D6B6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2FB3E-11B6-4DCD-BA11-17D6101B8A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43677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49A73-0C95-4A62-B24F-6AC4D5E9D6B6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62FB3E-11B6-4DCD-BA11-17D6101B8A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70277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A49A73-0C95-4A62-B24F-6AC4D5E9D6B6}" type="datetimeFigureOut">
              <a:rPr lang="en-GB" smtClean="0"/>
              <a:t>22/10/2019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62FB3E-11B6-4DCD-BA11-17D6101B8A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96449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g"/><Relationship Id="rId4" Type="http://schemas.openxmlformats.org/officeDocument/2006/relationships/image" Target="../media/image3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Identity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Why you should accept that I am a </a:t>
            </a:r>
            <a:r>
              <a:rPr lang="en-GB" dirty="0" err="1" smtClean="0"/>
              <a:t>teletubby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29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Physically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 am relatively tall</a:t>
            </a:r>
          </a:p>
          <a:p>
            <a:endParaRPr lang="en-GB" dirty="0"/>
          </a:p>
          <a:p>
            <a:r>
              <a:rPr lang="en-GB" dirty="0" smtClean="0"/>
              <a:t>My anatomy resembles (somewhat) that of a </a:t>
            </a:r>
            <a:r>
              <a:rPr lang="en-GB" dirty="0" err="1" smtClean="0"/>
              <a:t>teletubby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I have a round head</a:t>
            </a:r>
          </a:p>
          <a:p>
            <a:endParaRPr lang="en-GB" dirty="0"/>
          </a:p>
          <a:p>
            <a:r>
              <a:rPr lang="en-GB" dirty="0" smtClean="0"/>
              <a:t>I am wearing blue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35736" y="3740726"/>
            <a:ext cx="1712274" cy="282632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6114" y="228599"/>
            <a:ext cx="1344278" cy="231370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74306" y="365125"/>
            <a:ext cx="1524000" cy="299085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95629" y="3825151"/>
            <a:ext cx="1162050" cy="2657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81728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Behaviour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 make silly noises</a:t>
            </a:r>
          </a:p>
          <a:p>
            <a:endParaRPr lang="en-GB" dirty="0"/>
          </a:p>
          <a:p>
            <a:r>
              <a:rPr lang="en-GB" dirty="0" smtClean="0"/>
              <a:t>I walk across hills</a:t>
            </a:r>
          </a:p>
          <a:p>
            <a:endParaRPr lang="en-GB" dirty="0"/>
          </a:p>
          <a:p>
            <a:r>
              <a:rPr lang="en-GB" dirty="0" smtClean="0"/>
              <a:t>I eat toast with a smiley face</a:t>
            </a:r>
          </a:p>
          <a:p>
            <a:endParaRPr lang="en-GB" dirty="0"/>
          </a:p>
          <a:p>
            <a:r>
              <a:rPr lang="en-GB" dirty="0" smtClean="0"/>
              <a:t>I have a hoover with a smiley face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88519" y="2925041"/>
            <a:ext cx="1762125" cy="14097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36874" y="4918364"/>
            <a:ext cx="1517072" cy="1517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91941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Are you convinced yet 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5733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63</Words>
  <Application>Microsoft Office PowerPoint</Application>
  <PresentationFormat>Widescreen</PresentationFormat>
  <Paragraphs>19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Calibri</vt:lpstr>
      <vt:lpstr>Calibri Light</vt:lpstr>
      <vt:lpstr>Office Theme</vt:lpstr>
      <vt:lpstr>Identity</vt:lpstr>
      <vt:lpstr>Physically </vt:lpstr>
      <vt:lpstr>Behaviour</vt:lpstr>
      <vt:lpstr>Are you convinced yet 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Identity</dc:title>
  <dc:creator>Jaymie Phillips</dc:creator>
  <cp:lastModifiedBy>Jaymie Phillips</cp:lastModifiedBy>
  <cp:revision>4</cp:revision>
  <dcterms:created xsi:type="dcterms:W3CDTF">2019-10-22T08:51:43Z</dcterms:created>
  <dcterms:modified xsi:type="dcterms:W3CDTF">2019-10-22T08:58:56Z</dcterms:modified>
</cp:coreProperties>
</file>