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37" r:id="rId1"/>
  </p:sldMasterIdLst>
  <p:notesMasterIdLst>
    <p:notesMasterId r:id="rId11"/>
  </p:notesMasterIdLst>
  <p:sldIdLst>
    <p:sldId id="256" r:id="rId2"/>
    <p:sldId id="257" r:id="rId3"/>
    <p:sldId id="271" r:id="rId4"/>
    <p:sldId id="270" r:id="rId5"/>
    <p:sldId id="258" r:id="rId6"/>
    <p:sldId id="261" r:id="rId7"/>
    <p:sldId id="262" r:id="rId8"/>
    <p:sldId id="263" r:id="rId9"/>
    <p:sldId id="268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B6EFA0A-C390-41BC-9E2B-147A1976021E}" v="8" dt="2020-06-20T01:50:57.439"/>
    <p1510:client id="{AF2AC04E-BC0C-4D16-9CD4-CD335E7331CE}" v="10" dt="2020-06-20T00:40:04.42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61"/>
    <p:restoredTop sz="94558"/>
  </p:normalViewPr>
  <p:slideViewPr>
    <p:cSldViewPr snapToGrid="0" snapToObjects="1">
      <p:cViewPr varScale="1">
        <p:scale>
          <a:sx n="68" d="100"/>
          <a:sy n="68" d="100"/>
        </p:scale>
        <p:origin x="78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run boksh" userId="dd744dcf3d19e0f7" providerId="LiveId" clId="{AF2AC04E-BC0C-4D16-9CD4-CD335E7331CE}"/>
    <pc:docChg chg="modSld">
      <pc:chgData name="harun boksh" userId="dd744dcf3d19e0f7" providerId="LiveId" clId="{AF2AC04E-BC0C-4D16-9CD4-CD335E7331CE}" dt="2020-06-20T00:40:04.421" v="9" actId="2711"/>
      <pc:docMkLst>
        <pc:docMk/>
      </pc:docMkLst>
      <pc:sldChg chg="modAnim">
        <pc:chgData name="harun boksh" userId="dd744dcf3d19e0f7" providerId="LiveId" clId="{AF2AC04E-BC0C-4D16-9CD4-CD335E7331CE}" dt="2020-06-20T00:36:39.137" v="3"/>
        <pc:sldMkLst>
          <pc:docMk/>
          <pc:sldMk cId="2848555631" sldId="256"/>
        </pc:sldMkLst>
      </pc:sldChg>
      <pc:sldChg chg="modSp modAnim">
        <pc:chgData name="harun boksh" userId="dd744dcf3d19e0f7" providerId="LiveId" clId="{AF2AC04E-BC0C-4D16-9CD4-CD335E7331CE}" dt="2020-06-20T00:40:04.421" v="9" actId="2711"/>
        <pc:sldMkLst>
          <pc:docMk/>
          <pc:sldMk cId="2391902328" sldId="269"/>
        </pc:sldMkLst>
        <pc:spChg chg="mod">
          <ac:chgData name="harun boksh" userId="dd744dcf3d19e0f7" providerId="LiveId" clId="{AF2AC04E-BC0C-4D16-9CD4-CD335E7331CE}" dt="2020-06-20T00:39:27.777" v="7" actId="2711"/>
          <ac:spMkLst>
            <pc:docMk/>
            <pc:sldMk cId="2391902328" sldId="269"/>
            <ac:spMk id="5" creationId="{0353AB6A-4834-454D-81B3-A8F09C7739A9}"/>
          </ac:spMkLst>
        </pc:spChg>
        <pc:spChg chg="mod">
          <ac:chgData name="harun boksh" userId="dd744dcf3d19e0f7" providerId="LiveId" clId="{AF2AC04E-BC0C-4D16-9CD4-CD335E7331CE}" dt="2020-06-20T00:39:40.732" v="8" actId="2711"/>
          <ac:spMkLst>
            <pc:docMk/>
            <pc:sldMk cId="2391902328" sldId="269"/>
            <ac:spMk id="6" creationId="{5E053935-3417-42BF-8F29-7A8D62856ECF}"/>
          </ac:spMkLst>
        </pc:spChg>
        <pc:spChg chg="mod">
          <ac:chgData name="harun boksh" userId="dd744dcf3d19e0f7" providerId="LiveId" clId="{AF2AC04E-BC0C-4D16-9CD4-CD335E7331CE}" dt="2020-06-20T00:40:04.421" v="9" actId="2711"/>
          <ac:spMkLst>
            <pc:docMk/>
            <pc:sldMk cId="2391902328" sldId="269"/>
            <ac:spMk id="7" creationId="{2F0F2A24-0C0A-4217-9FAE-44D465FCFE11}"/>
          </ac:spMkLst>
        </pc:spChg>
      </pc:sldChg>
      <pc:sldChg chg="modAnim">
        <pc:chgData name="harun boksh" userId="dd744dcf3d19e0f7" providerId="LiveId" clId="{AF2AC04E-BC0C-4D16-9CD4-CD335E7331CE}" dt="2020-06-20T00:38:10.748" v="6"/>
        <pc:sldMkLst>
          <pc:docMk/>
          <pc:sldMk cId="2872020314" sldId="270"/>
        </pc:sldMkLst>
      </pc:sldChg>
    </pc:docChg>
  </pc:docChgLst>
  <pc:docChgLst>
    <pc:chgData name="harun boksh" userId="dd744dcf3d19e0f7" providerId="LiveId" clId="{5B6EFA0A-C390-41BC-9E2B-147A1976021E}"/>
    <pc:docChg chg="custSel addSld delSld modSld">
      <pc:chgData name="harun boksh" userId="dd744dcf3d19e0f7" providerId="LiveId" clId="{5B6EFA0A-C390-41BC-9E2B-147A1976021E}" dt="2020-06-20T01:52:16.623" v="13" actId="255"/>
      <pc:docMkLst>
        <pc:docMk/>
      </pc:docMkLst>
      <pc:sldChg chg="del">
        <pc:chgData name="harun boksh" userId="dd744dcf3d19e0f7" providerId="LiveId" clId="{5B6EFA0A-C390-41BC-9E2B-147A1976021E}" dt="2020-06-20T01:51:17.126" v="12" actId="2696"/>
        <pc:sldMkLst>
          <pc:docMk/>
          <pc:sldMk cId="2391902328" sldId="269"/>
        </pc:sldMkLst>
      </pc:sldChg>
      <pc:sldChg chg="modSp mod">
        <pc:chgData name="harun boksh" userId="dd744dcf3d19e0f7" providerId="LiveId" clId="{5B6EFA0A-C390-41BC-9E2B-147A1976021E}" dt="2020-06-20T01:52:16.623" v="13" actId="255"/>
        <pc:sldMkLst>
          <pc:docMk/>
          <pc:sldMk cId="2872020314" sldId="270"/>
        </pc:sldMkLst>
        <pc:spChg chg="mod">
          <ac:chgData name="harun boksh" userId="dd744dcf3d19e0f7" providerId="LiveId" clId="{5B6EFA0A-C390-41BC-9E2B-147A1976021E}" dt="2020-06-20T01:52:16.623" v="13" actId="255"/>
          <ac:spMkLst>
            <pc:docMk/>
            <pc:sldMk cId="2872020314" sldId="270"/>
            <ac:spMk id="12" creationId="{318DDDBD-4F77-464A-A12A-2C07911BAE65}"/>
          </ac:spMkLst>
        </pc:spChg>
      </pc:sldChg>
      <pc:sldChg chg="addSp modSp add mod modTransition setBg setClrOvrMap">
        <pc:chgData name="harun boksh" userId="dd744dcf3d19e0f7" providerId="LiveId" clId="{5B6EFA0A-C390-41BC-9E2B-147A1976021E}" dt="2020-06-20T01:50:57.439" v="11" actId="255"/>
        <pc:sldMkLst>
          <pc:docMk/>
          <pc:sldMk cId="2505247105" sldId="271"/>
        </pc:sldMkLst>
        <pc:spChg chg="mod">
          <ac:chgData name="harun boksh" userId="dd744dcf3d19e0f7" providerId="LiveId" clId="{5B6EFA0A-C390-41BC-9E2B-147A1976021E}" dt="2020-06-20T01:50:33.384" v="10" actId="255"/>
          <ac:spMkLst>
            <pc:docMk/>
            <pc:sldMk cId="2505247105" sldId="271"/>
            <ac:spMk id="2" creationId="{62B3FCA0-CB1D-4733-B21B-BEA9E4F15B94}"/>
          </ac:spMkLst>
        </pc:spChg>
        <pc:spChg chg="mod">
          <ac:chgData name="harun boksh" userId="dd744dcf3d19e0f7" providerId="LiveId" clId="{5B6EFA0A-C390-41BC-9E2B-147A1976021E}" dt="2020-06-20T01:50:57.439" v="11" actId="255"/>
          <ac:spMkLst>
            <pc:docMk/>
            <pc:sldMk cId="2505247105" sldId="271"/>
            <ac:spMk id="3" creationId="{F8985F65-A385-44F4-9062-FE3007C58159}"/>
          </ac:spMkLst>
        </pc:spChg>
        <pc:spChg chg="add">
          <ac:chgData name="harun boksh" userId="dd744dcf3d19e0f7" providerId="LiveId" clId="{5B6EFA0A-C390-41BC-9E2B-147A1976021E}" dt="2020-06-20T01:49:05.124" v="4" actId="26606"/>
          <ac:spMkLst>
            <pc:docMk/>
            <pc:sldMk cId="2505247105" sldId="271"/>
            <ac:spMk id="51" creationId="{589F2FE7-0776-45FC-BA50-B33FD5272DC7}"/>
          </ac:spMkLst>
        </pc:spChg>
        <pc:spChg chg="add">
          <ac:chgData name="harun boksh" userId="dd744dcf3d19e0f7" providerId="LiveId" clId="{5B6EFA0A-C390-41BC-9E2B-147A1976021E}" dt="2020-06-20T01:49:05.124" v="4" actId="26606"/>
          <ac:spMkLst>
            <pc:docMk/>
            <pc:sldMk cId="2505247105" sldId="271"/>
            <ac:spMk id="53" creationId="{9E28EA0B-064B-42ED-AEB7-E2B518F58862}"/>
          </ac:spMkLst>
        </pc:spChg>
        <pc:spChg chg="add">
          <ac:chgData name="harun boksh" userId="dd744dcf3d19e0f7" providerId="LiveId" clId="{5B6EFA0A-C390-41BC-9E2B-147A1976021E}" dt="2020-06-20T01:49:05.124" v="4" actId="26606"/>
          <ac:spMkLst>
            <pc:docMk/>
            <pc:sldMk cId="2505247105" sldId="271"/>
            <ac:spMk id="55" creationId="{181116F9-B2D8-434E-93A2-825F539ECE4B}"/>
          </ac:spMkLst>
        </pc:spChg>
        <pc:spChg chg="add">
          <ac:chgData name="harun boksh" userId="dd744dcf3d19e0f7" providerId="LiveId" clId="{5B6EFA0A-C390-41BC-9E2B-147A1976021E}" dt="2020-06-20T01:49:05.124" v="4" actId="26606"/>
          <ac:spMkLst>
            <pc:docMk/>
            <pc:sldMk cId="2505247105" sldId="271"/>
            <ac:spMk id="57" creationId="{F0D5904A-E774-4246-92D2-BE5B19785AEC}"/>
          </ac:spMkLst>
        </pc:spChg>
        <pc:spChg chg="add">
          <ac:chgData name="harun boksh" userId="dd744dcf3d19e0f7" providerId="LiveId" clId="{5B6EFA0A-C390-41BC-9E2B-147A1976021E}" dt="2020-06-20T01:49:05.124" v="4" actId="26606"/>
          <ac:spMkLst>
            <pc:docMk/>
            <pc:sldMk cId="2505247105" sldId="271"/>
            <ac:spMk id="59" creationId="{5DBE1A2A-A7C6-43CB-8083-8FAEC2AF8B1B}"/>
          </ac:spMkLst>
        </pc:spChg>
        <pc:spChg chg="add">
          <ac:chgData name="harun boksh" userId="dd744dcf3d19e0f7" providerId="LiveId" clId="{5B6EFA0A-C390-41BC-9E2B-147A1976021E}" dt="2020-06-20T01:49:05.124" v="4" actId="26606"/>
          <ac:spMkLst>
            <pc:docMk/>
            <pc:sldMk cId="2505247105" sldId="271"/>
            <ac:spMk id="61" creationId="{C2613FCE-3687-40B8-9C5C-6850162D0BCE}"/>
          </ac:spMkLst>
        </pc:spChg>
        <pc:spChg chg="add">
          <ac:chgData name="harun boksh" userId="dd744dcf3d19e0f7" providerId="LiveId" clId="{5B6EFA0A-C390-41BC-9E2B-147A1976021E}" dt="2020-06-20T01:49:05.124" v="4" actId="26606"/>
          <ac:spMkLst>
            <pc:docMk/>
            <pc:sldMk cId="2505247105" sldId="271"/>
            <ac:spMk id="67" creationId="{25AFE27B-6B27-4CEB-B2AA-E367DAACA296}"/>
          </ac:spMkLst>
        </pc:spChg>
        <pc:spChg chg="add">
          <ac:chgData name="harun boksh" userId="dd744dcf3d19e0f7" providerId="LiveId" clId="{5B6EFA0A-C390-41BC-9E2B-147A1976021E}" dt="2020-06-20T01:49:05.124" v="4" actId="26606"/>
          <ac:spMkLst>
            <pc:docMk/>
            <pc:sldMk cId="2505247105" sldId="271"/>
            <ac:spMk id="69" creationId="{9554056C-AC8F-4E55-A1E3-A68CB3E0D9F0}"/>
          </ac:spMkLst>
        </pc:spChg>
        <pc:spChg chg="add">
          <ac:chgData name="harun boksh" userId="dd744dcf3d19e0f7" providerId="LiveId" clId="{5B6EFA0A-C390-41BC-9E2B-147A1976021E}" dt="2020-06-20T01:49:05.124" v="4" actId="26606"/>
          <ac:spMkLst>
            <pc:docMk/>
            <pc:sldMk cId="2505247105" sldId="271"/>
            <ac:spMk id="71" creationId="{F3D60077-DF36-424C-8F7D-98CD18F6A149}"/>
          </ac:spMkLst>
        </pc:spChg>
        <pc:spChg chg="add">
          <ac:chgData name="harun boksh" userId="dd744dcf3d19e0f7" providerId="LiveId" clId="{5B6EFA0A-C390-41BC-9E2B-147A1976021E}" dt="2020-06-20T01:49:05.124" v="4" actId="26606"/>
          <ac:spMkLst>
            <pc:docMk/>
            <pc:sldMk cId="2505247105" sldId="271"/>
            <ac:spMk id="73" creationId="{4C894E29-3DEF-4B00-B447-5FA42ABD6A4A}"/>
          </ac:spMkLst>
        </pc:spChg>
        <pc:picChg chg="mod">
          <ac:chgData name="harun boksh" userId="dd744dcf3d19e0f7" providerId="LiveId" clId="{5B6EFA0A-C390-41BC-9E2B-147A1976021E}" dt="2020-06-20T01:49:05.124" v="4" actId="26606"/>
          <ac:picMkLst>
            <pc:docMk/>
            <pc:sldMk cId="2505247105" sldId="271"/>
            <ac:picMk id="4" creationId="{793ADE46-A1AD-4ADA-95B2-2CDECAF55BF6}"/>
          </ac:picMkLst>
        </pc:picChg>
        <pc:picChg chg="add">
          <ac:chgData name="harun boksh" userId="dd744dcf3d19e0f7" providerId="LiveId" clId="{5B6EFA0A-C390-41BC-9E2B-147A1976021E}" dt="2020-06-20T01:49:05.124" v="4" actId="26606"/>
          <ac:picMkLst>
            <pc:docMk/>
            <pc:sldMk cId="2505247105" sldId="271"/>
            <ac:picMk id="47" creationId="{4D8F4B8D-CB62-49AA-BBC9-BFBF0FA438DB}"/>
          </ac:picMkLst>
        </pc:picChg>
        <pc:picChg chg="add">
          <ac:chgData name="harun boksh" userId="dd744dcf3d19e0f7" providerId="LiveId" clId="{5B6EFA0A-C390-41BC-9E2B-147A1976021E}" dt="2020-06-20T01:49:05.124" v="4" actId="26606"/>
          <ac:picMkLst>
            <pc:docMk/>
            <pc:sldMk cId="2505247105" sldId="271"/>
            <ac:picMk id="49" creationId="{0B11A20E-F906-44AF-9B8C-5C7607ED2883}"/>
          </ac:picMkLst>
        </pc:picChg>
        <pc:picChg chg="add">
          <ac:chgData name="harun boksh" userId="dd744dcf3d19e0f7" providerId="LiveId" clId="{5B6EFA0A-C390-41BC-9E2B-147A1976021E}" dt="2020-06-20T01:49:05.124" v="4" actId="26606"/>
          <ac:picMkLst>
            <pc:docMk/>
            <pc:sldMk cId="2505247105" sldId="271"/>
            <ac:picMk id="63" creationId="{D5E7C5DF-11CB-4ED6-9491-CD4CE4E3D19E}"/>
          </ac:picMkLst>
        </pc:picChg>
        <pc:picChg chg="add">
          <ac:chgData name="harun boksh" userId="dd744dcf3d19e0f7" providerId="LiveId" clId="{5B6EFA0A-C390-41BC-9E2B-147A1976021E}" dt="2020-06-20T01:49:05.124" v="4" actId="26606"/>
          <ac:picMkLst>
            <pc:docMk/>
            <pc:sldMk cId="2505247105" sldId="271"/>
            <ac:picMk id="65" creationId="{2F85CC9C-B4EE-40E6-8F59-69B1DF08CC68}"/>
          </ac:picMkLst>
        </pc:pic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10" Type="http://schemas.openxmlformats.org/officeDocument/2006/relationships/image" Target="../media/image19.svg"/><Relationship Id="rId4" Type="http://schemas.openxmlformats.org/officeDocument/2006/relationships/image" Target="../media/image13.svg"/><Relationship Id="rId9" Type="http://schemas.openxmlformats.org/officeDocument/2006/relationships/image" Target="../media/image18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10" Type="http://schemas.openxmlformats.org/officeDocument/2006/relationships/image" Target="../media/image19.svg"/><Relationship Id="rId4" Type="http://schemas.openxmlformats.org/officeDocument/2006/relationships/image" Target="../media/image13.svg"/><Relationship Id="rId9" Type="http://schemas.openxmlformats.org/officeDocument/2006/relationships/image" Target="../media/image18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coloredtext_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>
      <a:schemeClr val="accent2"/>
      <a:schemeClr val="accent3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accent2">
        <a:alpha val="0"/>
      </a:schemeClr>
    </dgm:fillClrLst>
    <dgm:linClrLst meth="repeat">
      <a:schemeClr val="accent2">
        <a:alpha val="0"/>
      </a:schemeClr>
    </dgm:linClrLst>
    <dgm:effectClrLst/>
    <dgm:txLinClrLst/>
    <dgm:txFillClrLst>
      <a:schemeClr val="accent2"/>
      <a:schemeClr val="accent3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B9CF0FB-4454-4F8F-8140-6D1044112DA9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coloredtext_colorful2" csCatId="colorful" phldr="1"/>
      <dgm:spPr/>
      <dgm:t>
        <a:bodyPr/>
        <a:lstStyle/>
        <a:p>
          <a:endParaRPr lang="en-US"/>
        </a:p>
      </dgm:t>
    </dgm:pt>
    <dgm:pt modelId="{FE55263B-108B-4C34-9E8B-7E12205867ED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dirty="0"/>
            <a:t>Help you to stop smoking</a:t>
          </a:r>
        </a:p>
      </dgm:t>
    </dgm:pt>
    <dgm:pt modelId="{B0F2E548-37F0-465B-8949-AFB2078F7687}" type="parTrans" cxnId="{1823EE75-AE5F-42A5-B7D1-890B8FED9CD7}">
      <dgm:prSet/>
      <dgm:spPr/>
      <dgm:t>
        <a:bodyPr/>
        <a:lstStyle/>
        <a:p>
          <a:endParaRPr lang="en-US"/>
        </a:p>
      </dgm:t>
    </dgm:pt>
    <dgm:pt modelId="{4FCABCF7-377F-4708-84C2-EDC06F47E761}" type="sibTrans" cxnId="{1823EE75-AE5F-42A5-B7D1-890B8FED9CD7}">
      <dgm:prSet/>
      <dgm:spPr/>
      <dgm:t>
        <a:bodyPr/>
        <a:lstStyle/>
        <a:p>
          <a:endParaRPr lang="en-US"/>
        </a:p>
      </dgm:t>
    </dgm:pt>
    <dgm:pt modelId="{A889FA50-9302-4CF3-BD08-CF89120F5060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dirty="0"/>
            <a:t> reduces Chronic pain</a:t>
          </a:r>
        </a:p>
      </dgm:t>
    </dgm:pt>
    <dgm:pt modelId="{C65F22B9-4F9E-4038-8785-2AC413F38C29}" type="parTrans" cxnId="{5D2B0398-BAC2-4933-B235-9635192D96F2}">
      <dgm:prSet/>
      <dgm:spPr/>
      <dgm:t>
        <a:bodyPr/>
        <a:lstStyle/>
        <a:p>
          <a:endParaRPr lang="en-US"/>
        </a:p>
      </dgm:t>
    </dgm:pt>
    <dgm:pt modelId="{5DF0F90E-9849-4723-A6C4-E84285034A77}" type="sibTrans" cxnId="{5D2B0398-BAC2-4933-B235-9635192D96F2}">
      <dgm:prSet/>
      <dgm:spPr/>
      <dgm:t>
        <a:bodyPr/>
        <a:lstStyle/>
        <a:p>
          <a:endParaRPr lang="en-US"/>
        </a:p>
      </dgm:t>
    </dgm:pt>
    <dgm:pt modelId="{7807F839-5CDF-4A35-B885-926BC3A2D247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dirty="0"/>
            <a:t>Reduces anxiety with relaxation techniques</a:t>
          </a:r>
        </a:p>
      </dgm:t>
    </dgm:pt>
    <dgm:pt modelId="{24C58B98-B100-4B9B-988A-FBF56A461B9F}" type="parTrans" cxnId="{D818ED9D-8339-4F2C-B02F-C5D947BADE71}">
      <dgm:prSet/>
      <dgm:spPr/>
      <dgm:t>
        <a:bodyPr/>
        <a:lstStyle/>
        <a:p>
          <a:endParaRPr lang="en-US"/>
        </a:p>
      </dgm:t>
    </dgm:pt>
    <dgm:pt modelId="{6BAD2300-32AF-4783-B384-5043D6B7DF94}" type="sibTrans" cxnId="{D818ED9D-8339-4F2C-B02F-C5D947BADE71}">
      <dgm:prSet/>
      <dgm:spPr/>
      <dgm:t>
        <a:bodyPr/>
        <a:lstStyle/>
        <a:p>
          <a:endParaRPr lang="en-US"/>
        </a:p>
      </dgm:t>
    </dgm:pt>
    <dgm:pt modelId="{AA6A3CDE-274B-41E8-AD49-9F2268C1112C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dirty="0"/>
            <a:t> promotes Weight loss</a:t>
          </a:r>
        </a:p>
      </dgm:t>
    </dgm:pt>
    <dgm:pt modelId="{F6EB9C67-AD82-4A14-A95F-499B5564A9F3}" type="parTrans" cxnId="{D2BECECA-04B3-4A7D-9359-781CA8D41748}">
      <dgm:prSet/>
      <dgm:spPr/>
      <dgm:t>
        <a:bodyPr/>
        <a:lstStyle/>
        <a:p>
          <a:endParaRPr lang="en-US"/>
        </a:p>
      </dgm:t>
    </dgm:pt>
    <dgm:pt modelId="{A3B2A997-6691-4D75-8B52-386CF29974C1}" type="sibTrans" cxnId="{D2BECECA-04B3-4A7D-9359-781CA8D41748}">
      <dgm:prSet/>
      <dgm:spPr/>
      <dgm:t>
        <a:bodyPr/>
        <a:lstStyle/>
        <a:p>
          <a:endParaRPr lang="en-US"/>
        </a:p>
      </dgm:t>
    </dgm:pt>
    <dgm:pt modelId="{8E27ECB9-A5D1-884A-88F8-27CE7AEF9D14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dirty="0"/>
            <a:t>Helps with insomnia </a:t>
          </a:r>
        </a:p>
      </dgm:t>
    </dgm:pt>
    <dgm:pt modelId="{0E29CE8A-00B7-5E4B-AE47-2D848C3CF784}" type="parTrans" cxnId="{05EB0DAC-41F8-D049-80DF-F1352D88BDC0}">
      <dgm:prSet/>
      <dgm:spPr/>
      <dgm:t>
        <a:bodyPr/>
        <a:lstStyle/>
        <a:p>
          <a:endParaRPr lang="en-GB"/>
        </a:p>
      </dgm:t>
    </dgm:pt>
    <dgm:pt modelId="{515751E4-F309-464C-B7B6-6357C1FF138C}" type="sibTrans" cxnId="{05EB0DAC-41F8-D049-80DF-F1352D88BDC0}">
      <dgm:prSet/>
      <dgm:spPr/>
      <dgm:t>
        <a:bodyPr/>
        <a:lstStyle/>
        <a:p>
          <a:endParaRPr lang="en-GB"/>
        </a:p>
      </dgm:t>
    </dgm:pt>
    <dgm:pt modelId="{1E727747-CAED-43EA-93F4-8437644948F1}" type="pres">
      <dgm:prSet presAssocID="{0B9CF0FB-4454-4F8F-8140-6D1044112DA9}" presName="root" presStyleCnt="0">
        <dgm:presLayoutVars>
          <dgm:dir/>
          <dgm:resizeHandles val="exact"/>
        </dgm:presLayoutVars>
      </dgm:prSet>
      <dgm:spPr/>
    </dgm:pt>
    <dgm:pt modelId="{07FABFD6-32A7-45E5-9355-92D96DEF2962}" type="pres">
      <dgm:prSet presAssocID="{FE55263B-108B-4C34-9E8B-7E12205867ED}" presName="compNode" presStyleCnt="0"/>
      <dgm:spPr/>
    </dgm:pt>
    <dgm:pt modelId="{AFC849EF-2807-4946-B794-C4EF012567D2}" type="pres">
      <dgm:prSet presAssocID="{FE55263B-108B-4C34-9E8B-7E12205867ED}" presName="iconBgRect" presStyleLbl="bgShp" presStyleIdx="0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B466D933-AB03-4D84-8C01-0F8FC0995765}" type="pres">
      <dgm:prSet presAssocID="{FE55263B-108B-4C34-9E8B-7E12205867ED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moking"/>
        </a:ext>
      </dgm:extLst>
    </dgm:pt>
    <dgm:pt modelId="{0BB720A4-091A-4024-945F-181523CAF1EA}" type="pres">
      <dgm:prSet presAssocID="{FE55263B-108B-4C34-9E8B-7E12205867ED}" presName="spaceRect" presStyleCnt="0"/>
      <dgm:spPr/>
    </dgm:pt>
    <dgm:pt modelId="{254306F5-0CE6-41A0-B331-65D568625604}" type="pres">
      <dgm:prSet presAssocID="{FE55263B-108B-4C34-9E8B-7E12205867ED}" presName="textRect" presStyleLbl="revTx" presStyleIdx="0" presStyleCnt="5">
        <dgm:presLayoutVars>
          <dgm:chMax val="1"/>
          <dgm:chPref val="1"/>
        </dgm:presLayoutVars>
      </dgm:prSet>
      <dgm:spPr/>
    </dgm:pt>
    <dgm:pt modelId="{3B7EEDC0-603F-4E2F-9B47-BED313AC0C05}" type="pres">
      <dgm:prSet presAssocID="{4FCABCF7-377F-4708-84C2-EDC06F47E761}" presName="sibTrans" presStyleCnt="0"/>
      <dgm:spPr/>
    </dgm:pt>
    <dgm:pt modelId="{65AABF41-09D7-4DFC-BD2D-BF7C482A1CD1}" type="pres">
      <dgm:prSet presAssocID="{A889FA50-9302-4CF3-BD08-CF89120F5060}" presName="compNode" presStyleCnt="0"/>
      <dgm:spPr/>
    </dgm:pt>
    <dgm:pt modelId="{C3918EE6-B8FA-4A09-9C6A-DF95B20AB6FA}" type="pres">
      <dgm:prSet presAssocID="{A889FA50-9302-4CF3-BD08-CF89120F5060}" presName="iconBgRect" presStyleLbl="bgShp" presStyleIdx="1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CAFBF2B9-734A-410C-AACE-F0D2C1BE5B17}" type="pres">
      <dgm:prSet presAssocID="{A889FA50-9302-4CF3-BD08-CF89120F5060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dicine"/>
        </a:ext>
      </dgm:extLst>
    </dgm:pt>
    <dgm:pt modelId="{ADA13548-3D43-44F1-9CBD-9BD62AEF3AAA}" type="pres">
      <dgm:prSet presAssocID="{A889FA50-9302-4CF3-BD08-CF89120F5060}" presName="spaceRect" presStyleCnt="0"/>
      <dgm:spPr/>
    </dgm:pt>
    <dgm:pt modelId="{3959EDF2-8BA9-4F3E-8B0F-632286E2A6F8}" type="pres">
      <dgm:prSet presAssocID="{A889FA50-9302-4CF3-BD08-CF89120F5060}" presName="textRect" presStyleLbl="revTx" presStyleIdx="1" presStyleCnt="5">
        <dgm:presLayoutVars>
          <dgm:chMax val="1"/>
          <dgm:chPref val="1"/>
        </dgm:presLayoutVars>
      </dgm:prSet>
      <dgm:spPr/>
    </dgm:pt>
    <dgm:pt modelId="{4F6B147F-013E-4A83-9B2A-4A1E16E06209}" type="pres">
      <dgm:prSet presAssocID="{5DF0F90E-9849-4723-A6C4-E84285034A77}" presName="sibTrans" presStyleCnt="0"/>
      <dgm:spPr/>
    </dgm:pt>
    <dgm:pt modelId="{1200A4A4-EC05-4E61-8ABB-FECE232BA45A}" type="pres">
      <dgm:prSet presAssocID="{7807F839-5CDF-4A35-B885-926BC3A2D247}" presName="compNode" presStyleCnt="0"/>
      <dgm:spPr/>
    </dgm:pt>
    <dgm:pt modelId="{B8332F58-08E7-4D17-8655-D42DD550B2CA}" type="pres">
      <dgm:prSet presAssocID="{7807F839-5CDF-4A35-B885-926BC3A2D247}" presName="iconBgRect" presStyleLbl="bgShp" presStyleIdx="2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7FD935A3-35F7-4390-A055-3D14663F66AA}" type="pres">
      <dgm:prSet presAssocID="{7807F839-5CDF-4A35-B885-926BC3A2D247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in in head"/>
        </a:ext>
      </dgm:extLst>
    </dgm:pt>
    <dgm:pt modelId="{A87EF06E-FC28-4727-9E3D-2C3576E95B71}" type="pres">
      <dgm:prSet presAssocID="{7807F839-5CDF-4A35-B885-926BC3A2D247}" presName="spaceRect" presStyleCnt="0"/>
      <dgm:spPr/>
    </dgm:pt>
    <dgm:pt modelId="{99685359-E0EE-4B5E-947E-8EC37ADE7C93}" type="pres">
      <dgm:prSet presAssocID="{7807F839-5CDF-4A35-B885-926BC3A2D247}" presName="textRect" presStyleLbl="revTx" presStyleIdx="2" presStyleCnt="5">
        <dgm:presLayoutVars>
          <dgm:chMax val="1"/>
          <dgm:chPref val="1"/>
        </dgm:presLayoutVars>
      </dgm:prSet>
      <dgm:spPr/>
    </dgm:pt>
    <dgm:pt modelId="{13F5A8F0-1D2A-448D-A92C-1A99B8C99EEA}" type="pres">
      <dgm:prSet presAssocID="{6BAD2300-32AF-4783-B384-5043D6B7DF94}" presName="sibTrans" presStyleCnt="0"/>
      <dgm:spPr/>
    </dgm:pt>
    <dgm:pt modelId="{A68F02DE-6E7F-47BE-B85A-B11FA73DC3DF}" type="pres">
      <dgm:prSet presAssocID="{AA6A3CDE-274B-41E8-AD49-9F2268C1112C}" presName="compNode" presStyleCnt="0"/>
      <dgm:spPr/>
    </dgm:pt>
    <dgm:pt modelId="{607EDB68-3444-4DAB-AEFB-0BF24E039E9A}" type="pres">
      <dgm:prSet presAssocID="{AA6A3CDE-274B-41E8-AD49-9F2268C1112C}" presName="iconBgRect" presStyleLbl="bgShp" presStyleIdx="3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1BFB1294-4A7B-40A7-B022-6606B2D0DC11}" type="pres">
      <dgm:prSet presAssocID="{AA6A3CDE-274B-41E8-AD49-9F2268C1112C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233D37D1-0B8D-40A2-8EF7-F4CB57628AC0}" type="pres">
      <dgm:prSet presAssocID="{AA6A3CDE-274B-41E8-AD49-9F2268C1112C}" presName="spaceRect" presStyleCnt="0"/>
      <dgm:spPr/>
    </dgm:pt>
    <dgm:pt modelId="{F0BB10C5-3312-49F3-BAD2-23C79F1499EE}" type="pres">
      <dgm:prSet presAssocID="{AA6A3CDE-274B-41E8-AD49-9F2268C1112C}" presName="textRect" presStyleLbl="revTx" presStyleIdx="3" presStyleCnt="5">
        <dgm:presLayoutVars>
          <dgm:chMax val="1"/>
          <dgm:chPref val="1"/>
        </dgm:presLayoutVars>
      </dgm:prSet>
      <dgm:spPr/>
    </dgm:pt>
    <dgm:pt modelId="{1B61BE64-B57D-4C6F-B2ED-B85711C3013F}" type="pres">
      <dgm:prSet presAssocID="{A3B2A997-6691-4D75-8B52-386CF29974C1}" presName="sibTrans" presStyleCnt="0"/>
      <dgm:spPr/>
    </dgm:pt>
    <dgm:pt modelId="{50EC334A-8F4B-4FDA-9573-8A20E1785CD7}" type="pres">
      <dgm:prSet presAssocID="{8E27ECB9-A5D1-884A-88F8-27CE7AEF9D14}" presName="compNode" presStyleCnt="0"/>
      <dgm:spPr/>
    </dgm:pt>
    <dgm:pt modelId="{EBB021B4-8FDF-4655-8694-92F9F3A59C4F}" type="pres">
      <dgm:prSet presAssocID="{8E27ECB9-A5D1-884A-88F8-27CE7AEF9D14}" presName="iconBgRect" presStyleLbl="bgShp" presStyleIdx="4" presStyleCnt="5" custLinFactNeighborX="-11823" custLinFactNeighborY="16139"/>
      <dgm:spPr>
        <a:prstGeom prst="round2DiagRect">
          <a:avLst>
            <a:gd name="adj1" fmla="val 29727"/>
            <a:gd name="adj2" fmla="val 0"/>
          </a:avLst>
        </a:prstGeom>
      </dgm:spPr>
    </dgm:pt>
    <dgm:pt modelId="{E90D6BB5-0C63-4EA5-8707-F194D291BB5E}" type="pres">
      <dgm:prSet presAssocID="{8E27ECB9-A5D1-884A-88F8-27CE7AEF9D14}" presName="iconRect" presStyleLbl="node1" presStyleIdx="4" presStyleCnt="5" custLinFactNeighborX="-20606" custLinFactNeighborY="1834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leep"/>
        </a:ext>
      </dgm:extLst>
    </dgm:pt>
    <dgm:pt modelId="{AD016B60-9512-4ABF-B4C2-91FA091A6D06}" type="pres">
      <dgm:prSet presAssocID="{8E27ECB9-A5D1-884A-88F8-27CE7AEF9D14}" presName="spaceRect" presStyleCnt="0"/>
      <dgm:spPr/>
    </dgm:pt>
    <dgm:pt modelId="{30FA2AF4-FD10-430C-8751-02F12DEAC681}" type="pres">
      <dgm:prSet presAssocID="{8E27ECB9-A5D1-884A-88F8-27CE7AEF9D14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DE83A001-48B8-DD4D-B19A-5016A37B7753}" type="presOf" srcId="{FE55263B-108B-4C34-9E8B-7E12205867ED}" destId="{254306F5-0CE6-41A0-B331-65D568625604}" srcOrd="0" destOrd="0" presId="urn:microsoft.com/office/officeart/2018/5/layout/IconLeafLabelList"/>
    <dgm:cxn modelId="{2378D235-D8AA-DC43-807D-D7B8CB135AA4}" type="presOf" srcId="{0B9CF0FB-4454-4F8F-8140-6D1044112DA9}" destId="{1E727747-CAED-43EA-93F4-8437644948F1}" srcOrd="0" destOrd="0" presId="urn:microsoft.com/office/officeart/2018/5/layout/IconLeafLabelList"/>
    <dgm:cxn modelId="{CD11FC52-E30A-2F41-B7A7-A935CC22B316}" type="presOf" srcId="{8E27ECB9-A5D1-884A-88F8-27CE7AEF9D14}" destId="{30FA2AF4-FD10-430C-8751-02F12DEAC681}" srcOrd="0" destOrd="0" presId="urn:microsoft.com/office/officeart/2018/5/layout/IconLeafLabelList"/>
    <dgm:cxn modelId="{1823EE75-AE5F-42A5-B7D1-890B8FED9CD7}" srcId="{0B9CF0FB-4454-4F8F-8140-6D1044112DA9}" destId="{FE55263B-108B-4C34-9E8B-7E12205867ED}" srcOrd="0" destOrd="0" parTransId="{B0F2E548-37F0-465B-8949-AFB2078F7687}" sibTransId="{4FCABCF7-377F-4708-84C2-EDC06F47E761}"/>
    <dgm:cxn modelId="{D191B959-8E42-C648-B09E-19670ADB4993}" type="presOf" srcId="{A889FA50-9302-4CF3-BD08-CF89120F5060}" destId="{3959EDF2-8BA9-4F3E-8B0F-632286E2A6F8}" srcOrd="0" destOrd="0" presId="urn:microsoft.com/office/officeart/2018/5/layout/IconLeafLabelList"/>
    <dgm:cxn modelId="{5D2B0398-BAC2-4933-B235-9635192D96F2}" srcId="{0B9CF0FB-4454-4F8F-8140-6D1044112DA9}" destId="{A889FA50-9302-4CF3-BD08-CF89120F5060}" srcOrd="1" destOrd="0" parTransId="{C65F22B9-4F9E-4038-8785-2AC413F38C29}" sibTransId="{5DF0F90E-9849-4723-A6C4-E84285034A77}"/>
    <dgm:cxn modelId="{D818ED9D-8339-4F2C-B02F-C5D947BADE71}" srcId="{0B9CF0FB-4454-4F8F-8140-6D1044112DA9}" destId="{7807F839-5CDF-4A35-B885-926BC3A2D247}" srcOrd="2" destOrd="0" parTransId="{24C58B98-B100-4B9B-988A-FBF56A461B9F}" sibTransId="{6BAD2300-32AF-4783-B384-5043D6B7DF94}"/>
    <dgm:cxn modelId="{05EB0DAC-41F8-D049-80DF-F1352D88BDC0}" srcId="{0B9CF0FB-4454-4F8F-8140-6D1044112DA9}" destId="{8E27ECB9-A5D1-884A-88F8-27CE7AEF9D14}" srcOrd="4" destOrd="0" parTransId="{0E29CE8A-00B7-5E4B-AE47-2D848C3CF784}" sibTransId="{515751E4-F309-464C-B7B6-6357C1FF138C}"/>
    <dgm:cxn modelId="{32DDB1AC-C5CA-9F40-B506-03BCD00A58DB}" type="presOf" srcId="{AA6A3CDE-274B-41E8-AD49-9F2268C1112C}" destId="{F0BB10C5-3312-49F3-BAD2-23C79F1499EE}" srcOrd="0" destOrd="0" presId="urn:microsoft.com/office/officeart/2018/5/layout/IconLeafLabelList"/>
    <dgm:cxn modelId="{D2BECECA-04B3-4A7D-9359-781CA8D41748}" srcId="{0B9CF0FB-4454-4F8F-8140-6D1044112DA9}" destId="{AA6A3CDE-274B-41E8-AD49-9F2268C1112C}" srcOrd="3" destOrd="0" parTransId="{F6EB9C67-AD82-4A14-A95F-499B5564A9F3}" sibTransId="{A3B2A997-6691-4D75-8B52-386CF29974C1}"/>
    <dgm:cxn modelId="{9115F5DC-D7A7-3B4F-95D5-55D11AD4CCEF}" type="presOf" srcId="{7807F839-5CDF-4A35-B885-926BC3A2D247}" destId="{99685359-E0EE-4B5E-947E-8EC37ADE7C93}" srcOrd="0" destOrd="0" presId="urn:microsoft.com/office/officeart/2018/5/layout/IconLeafLabelList"/>
    <dgm:cxn modelId="{BEE168D5-5AB7-F148-BDE9-92E1A50466D0}" type="presParOf" srcId="{1E727747-CAED-43EA-93F4-8437644948F1}" destId="{07FABFD6-32A7-45E5-9355-92D96DEF2962}" srcOrd="0" destOrd="0" presId="urn:microsoft.com/office/officeart/2018/5/layout/IconLeafLabelList"/>
    <dgm:cxn modelId="{0E822464-53F5-794D-A38A-BFB7031C42C5}" type="presParOf" srcId="{07FABFD6-32A7-45E5-9355-92D96DEF2962}" destId="{AFC849EF-2807-4946-B794-C4EF012567D2}" srcOrd="0" destOrd="0" presId="urn:microsoft.com/office/officeart/2018/5/layout/IconLeafLabelList"/>
    <dgm:cxn modelId="{3F7F8C1A-3502-284F-AC9D-AB779756EBDB}" type="presParOf" srcId="{07FABFD6-32A7-45E5-9355-92D96DEF2962}" destId="{B466D933-AB03-4D84-8C01-0F8FC0995765}" srcOrd="1" destOrd="0" presId="urn:microsoft.com/office/officeart/2018/5/layout/IconLeafLabelList"/>
    <dgm:cxn modelId="{913E2CE7-D016-A742-9C3F-3C0EBAAA3457}" type="presParOf" srcId="{07FABFD6-32A7-45E5-9355-92D96DEF2962}" destId="{0BB720A4-091A-4024-945F-181523CAF1EA}" srcOrd="2" destOrd="0" presId="urn:microsoft.com/office/officeart/2018/5/layout/IconLeafLabelList"/>
    <dgm:cxn modelId="{A680750D-FEEF-194F-BE45-816305B30626}" type="presParOf" srcId="{07FABFD6-32A7-45E5-9355-92D96DEF2962}" destId="{254306F5-0CE6-41A0-B331-65D568625604}" srcOrd="3" destOrd="0" presId="urn:microsoft.com/office/officeart/2018/5/layout/IconLeafLabelList"/>
    <dgm:cxn modelId="{48FE247C-36D9-754F-B6AC-D48A29B6D234}" type="presParOf" srcId="{1E727747-CAED-43EA-93F4-8437644948F1}" destId="{3B7EEDC0-603F-4E2F-9B47-BED313AC0C05}" srcOrd="1" destOrd="0" presId="urn:microsoft.com/office/officeart/2018/5/layout/IconLeafLabelList"/>
    <dgm:cxn modelId="{6FC61147-6187-9A44-A4AC-A0AEA9090E18}" type="presParOf" srcId="{1E727747-CAED-43EA-93F4-8437644948F1}" destId="{65AABF41-09D7-4DFC-BD2D-BF7C482A1CD1}" srcOrd="2" destOrd="0" presId="urn:microsoft.com/office/officeart/2018/5/layout/IconLeafLabelList"/>
    <dgm:cxn modelId="{387A1EF7-D182-D54E-A291-823D1AB19A75}" type="presParOf" srcId="{65AABF41-09D7-4DFC-BD2D-BF7C482A1CD1}" destId="{C3918EE6-B8FA-4A09-9C6A-DF95B20AB6FA}" srcOrd="0" destOrd="0" presId="urn:microsoft.com/office/officeart/2018/5/layout/IconLeafLabelList"/>
    <dgm:cxn modelId="{39B23FD8-175A-8A4A-ACCC-EF8E0921A876}" type="presParOf" srcId="{65AABF41-09D7-4DFC-BD2D-BF7C482A1CD1}" destId="{CAFBF2B9-734A-410C-AACE-F0D2C1BE5B17}" srcOrd="1" destOrd="0" presId="urn:microsoft.com/office/officeart/2018/5/layout/IconLeafLabelList"/>
    <dgm:cxn modelId="{60F9B994-844A-1543-8759-A6C89F8D46EF}" type="presParOf" srcId="{65AABF41-09D7-4DFC-BD2D-BF7C482A1CD1}" destId="{ADA13548-3D43-44F1-9CBD-9BD62AEF3AAA}" srcOrd="2" destOrd="0" presId="urn:microsoft.com/office/officeart/2018/5/layout/IconLeafLabelList"/>
    <dgm:cxn modelId="{7F37CA83-124A-BA43-AE49-2895961C0520}" type="presParOf" srcId="{65AABF41-09D7-4DFC-BD2D-BF7C482A1CD1}" destId="{3959EDF2-8BA9-4F3E-8B0F-632286E2A6F8}" srcOrd="3" destOrd="0" presId="urn:microsoft.com/office/officeart/2018/5/layout/IconLeafLabelList"/>
    <dgm:cxn modelId="{856AC1A7-B8AE-604D-B47F-348EF8B3F5E1}" type="presParOf" srcId="{1E727747-CAED-43EA-93F4-8437644948F1}" destId="{4F6B147F-013E-4A83-9B2A-4A1E16E06209}" srcOrd="3" destOrd="0" presId="urn:microsoft.com/office/officeart/2018/5/layout/IconLeafLabelList"/>
    <dgm:cxn modelId="{E94DEC4E-D94D-984B-A172-E4A3D9E164F9}" type="presParOf" srcId="{1E727747-CAED-43EA-93F4-8437644948F1}" destId="{1200A4A4-EC05-4E61-8ABB-FECE232BA45A}" srcOrd="4" destOrd="0" presId="urn:microsoft.com/office/officeart/2018/5/layout/IconLeafLabelList"/>
    <dgm:cxn modelId="{0084D731-137A-F447-9253-2744BA45E2B6}" type="presParOf" srcId="{1200A4A4-EC05-4E61-8ABB-FECE232BA45A}" destId="{B8332F58-08E7-4D17-8655-D42DD550B2CA}" srcOrd="0" destOrd="0" presId="urn:microsoft.com/office/officeart/2018/5/layout/IconLeafLabelList"/>
    <dgm:cxn modelId="{4BB334D5-2B7E-3C42-B1FA-AF6D95B68DFF}" type="presParOf" srcId="{1200A4A4-EC05-4E61-8ABB-FECE232BA45A}" destId="{7FD935A3-35F7-4390-A055-3D14663F66AA}" srcOrd="1" destOrd="0" presId="urn:microsoft.com/office/officeart/2018/5/layout/IconLeafLabelList"/>
    <dgm:cxn modelId="{A65BCF1A-3EA4-8942-8607-2B345E678A3C}" type="presParOf" srcId="{1200A4A4-EC05-4E61-8ABB-FECE232BA45A}" destId="{A87EF06E-FC28-4727-9E3D-2C3576E95B71}" srcOrd="2" destOrd="0" presId="urn:microsoft.com/office/officeart/2018/5/layout/IconLeafLabelList"/>
    <dgm:cxn modelId="{6F79463B-1D4A-7F43-8ED3-B25894D70370}" type="presParOf" srcId="{1200A4A4-EC05-4E61-8ABB-FECE232BA45A}" destId="{99685359-E0EE-4B5E-947E-8EC37ADE7C93}" srcOrd="3" destOrd="0" presId="urn:microsoft.com/office/officeart/2018/5/layout/IconLeafLabelList"/>
    <dgm:cxn modelId="{6BAD2540-8243-6E45-975F-C39FA512DBF2}" type="presParOf" srcId="{1E727747-CAED-43EA-93F4-8437644948F1}" destId="{13F5A8F0-1D2A-448D-A92C-1A99B8C99EEA}" srcOrd="5" destOrd="0" presId="urn:microsoft.com/office/officeart/2018/5/layout/IconLeafLabelList"/>
    <dgm:cxn modelId="{F2B29B93-E43E-454A-BF87-C61CC5BD7F69}" type="presParOf" srcId="{1E727747-CAED-43EA-93F4-8437644948F1}" destId="{A68F02DE-6E7F-47BE-B85A-B11FA73DC3DF}" srcOrd="6" destOrd="0" presId="urn:microsoft.com/office/officeart/2018/5/layout/IconLeafLabelList"/>
    <dgm:cxn modelId="{DA398E17-58BF-3243-949F-9552A0455F13}" type="presParOf" srcId="{A68F02DE-6E7F-47BE-B85A-B11FA73DC3DF}" destId="{607EDB68-3444-4DAB-AEFB-0BF24E039E9A}" srcOrd="0" destOrd="0" presId="urn:microsoft.com/office/officeart/2018/5/layout/IconLeafLabelList"/>
    <dgm:cxn modelId="{1B897CC5-4F3A-8643-B29C-E1894C5B7838}" type="presParOf" srcId="{A68F02DE-6E7F-47BE-B85A-B11FA73DC3DF}" destId="{1BFB1294-4A7B-40A7-B022-6606B2D0DC11}" srcOrd="1" destOrd="0" presId="urn:microsoft.com/office/officeart/2018/5/layout/IconLeafLabelList"/>
    <dgm:cxn modelId="{77777BC6-4148-C544-A01D-D3876494174B}" type="presParOf" srcId="{A68F02DE-6E7F-47BE-B85A-B11FA73DC3DF}" destId="{233D37D1-0B8D-40A2-8EF7-F4CB57628AC0}" srcOrd="2" destOrd="0" presId="urn:microsoft.com/office/officeart/2018/5/layout/IconLeafLabelList"/>
    <dgm:cxn modelId="{FCD1C2D5-6A7C-BF40-A378-E8EC06E0342F}" type="presParOf" srcId="{A68F02DE-6E7F-47BE-B85A-B11FA73DC3DF}" destId="{F0BB10C5-3312-49F3-BAD2-23C79F1499EE}" srcOrd="3" destOrd="0" presId="urn:microsoft.com/office/officeart/2018/5/layout/IconLeafLabelList"/>
    <dgm:cxn modelId="{7A9C38E4-7B8F-954E-95E8-5454428DF9C2}" type="presParOf" srcId="{1E727747-CAED-43EA-93F4-8437644948F1}" destId="{1B61BE64-B57D-4C6F-B2ED-B85711C3013F}" srcOrd="7" destOrd="0" presId="urn:microsoft.com/office/officeart/2018/5/layout/IconLeafLabelList"/>
    <dgm:cxn modelId="{8D233144-2448-3845-BD1B-18F0BE4391A6}" type="presParOf" srcId="{1E727747-CAED-43EA-93F4-8437644948F1}" destId="{50EC334A-8F4B-4FDA-9573-8A20E1785CD7}" srcOrd="8" destOrd="0" presId="urn:microsoft.com/office/officeart/2018/5/layout/IconLeafLabelList"/>
    <dgm:cxn modelId="{004FB916-BF83-314E-A4E9-89B34B74BDB2}" type="presParOf" srcId="{50EC334A-8F4B-4FDA-9573-8A20E1785CD7}" destId="{EBB021B4-8FDF-4655-8694-92F9F3A59C4F}" srcOrd="0" destOrd="0" presId="urn:microsoft.com/office/officeart/2018/5/layout/IconLeafLabelList"/>
    <dgm:cxn modelId="{B2F5F099-6242-7045-8726-B050EC165B96}" type="presParOf" srcId="{50EC334A-8F4B-4FDA-9573-8A20E1785CD7}" destId="{E90D6BB5-0C63-4EA5-8707-F194D291BB5E}" srcOrd="1" destOrd="0" presId="urn:microsoft.com/office/officeart/2018/5/layout/IconLeafLabelList"/>
    <dgm:cxn modelId="{FFFEEA08-4E60-3943-84D1-02EA9EB22178}" type="presParOf" srcId="{50EC334A-8F4B-4FDA-9573-8A20E1785CD7}" destId="{AD016B60-9512-4ABF-B4C2-91FA091A6D06}" srcOrd="2" destOrd="0" presId="urn:microsoft.com/office/officeart/2018/5/layout/IconLeafLabelList"/>
    <dgm:cxn modelId="{DC38BA54-DF63-A64B-A941-338441616936}" type="presParOf" srcId="{50EC334A-8F4B-4FDA-9573-8A20E1785CD7}" destId="{30FA2AF4-FD10-430C-8751-02F12DEAC681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22AD334-81B2-4A20-A9F2-C6B1CDD72049}" type="doc">
      <dgm:prSet loTypeId="urn:microsoft.com/office/officeart/2005/8/layout/default" loCatId="list" qsTypeId="urn:microsoft.com/office/officeart/2005/8/quickstyle/simple5" qsCatId="simple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15265E22-2723-43AF-92F6-A433ACBE47C1}">
      <dgm:prSet custT="1"/>
      <dgm:spPr/>
      <dgm:t>
        <a:bodyPr/>
        <a:lstStyle/>
        <a:p>
          <a:r>
            <a:rPr lang="en-US" sz="1600" dirty="0"/>
            <a:t>SHORT LIVED SIDE EFFECTS</a:t>
          </a:r>
        </a:p>
      </dgm:t>
    </dgm:pt>
    <dgm:pt modelId="{F70CFD90-4282-4DB6-8F55-E0F2B841DF2E}" type="parTrans" cxnId="{7C506D72-A290-4176-923B-9226219903A5}">
      <dgm:prSet/>
      <dgm:spPr/>
      <dgm:t>
        <a:bodyPr/>
        <a:lstStyle/>
        <a:p>
          <a:endParaRPr lang="en-US"/>
        </a:p>
      </dgm:t>
    </dgm:pt>
    <dgm:pt modelId="{FDA863AC-1805-4577-A2A1-39CD366DCCE1}" type="sibTrans" cxnId="{7C506D72-A290-4176-923B-9226219903A5}">
      <dgm:prSet/>
      <dgm:spPr/>
      <dgm:t>
        <a:bodyPr/>
        <a:lstStyle/>
        <a:p>
          <a:endParaRPr lang="en-US"/>
        </a:p>
      </dgm:t>
    </dgm:pt>
    <dgm:pt modelId="{31591F10-8C2F-4350-81EF-21C9943E9C47}">
      <dgm:prSet custT="1"/>
      <dgm:spPr/>
      <dgm:t>
        <a:bodyPr/>
        <a:lstStyle/>
        <a:p>
          <a:r>
            <a:rPr lang="en-US" sz="1600" dirty="0"/>
            <a:t>Headaches</a:t>
          </a:r>
        </a:p>
      </dgm:t>
    </dgm:pt>
    <dgm:pt modelId="{ECE79084-2DE8-40EC-A4FD-15432B75C442}" type="parTrans" cxnId="{EAE9D37C-5630-43DF-BF9A-580EC3E3704A}">
      <dgm:prSet/>
      <dgm:spPr/>
      <dgm:t>
        <a:bodyPr/>
        <a:lstStyle/>
        <a:p>
          <a:endParaRPr lang="en-US"/>
        </a:p>
      </dgm:t>
    </dgm:pt>
    <dgm:pt modelId="{CC2380BB-EA1E-42E8-B0FF-AA2C0361E0B1}" type="sibTrans" cxnId="{EAE9D37C-5630-43DF-BF9A-580EC3E3704A}">
      <dgm:prSet/>
      <dgm:spPr/>
      <dgm:t>
        <a:bodyPr/>
        <a:lstStyle/>
        <a:p>
          <a:endParaRPr lang="en-US"/>
        </a:p>
      </dgm:t>
    </dgm:pt>
    <dgm:pt modelId="{8D3B6D39-C892-440B-A751-D57158F38549}">
      <dgm:prSet custT="1"/>
      <dgm:spPr/>
      <dgm:t>
        <a:bodyPr/>
        <a:lstStyle/>
        <a:p>
          <a:r>
            <a:rPr lang="en-US" sz="1600" dirty="0"/>
            <a:t>Drowsiness</a:t>
          </a:r>
        </a:p>
      </dgm:t>
    </dgm:pt>
    <dgm:pt modelId="{CEE0FA3A-0984-4A5C-9BBD-D9E438B4C06F}" type="parTrans" cxnId="{695CD200-C294-45D5-BDCE-00DB38F3F3C7}">
      <dgm:prSet/>
      <dgm:spPr/>
      <dgm:t>
        <a:bodyPr/>
        <a:lstStyle/>
        <a:p>
          <a:endParaRPr lang="en-US"/>
        </a:p>
      </dgm:t>
    </dgm:pt>
    <dgm:pt modelId="{FCB3A323-6438-4599-A11C-0621D0452F47}" type="sibTrans" cxnId="{695CD200-C294-45D5-BDCE-00DB38F3F3C7}">
      <dgm:prSet/>
      <dgm:spPr/>
      <dgm:t>
        <a:bodyPr/>
        <a:lstStyle/>
        <a:p>
          <a:endParaRPr lang="en-US"/>
        </a:p>
      </dgm:t>
    </dgm:pt>
    <dgm:pt modelId="{3F904545-2E77-4024-86CD-5354E9980672}">
      <dgm:prSet custT="1"/>
      <dgm:spPr/>
      <dgm:t>
        <a:bodyPr/>
        <a:lstStyle/>
        <a:p>
          <a:r>
            <a:rPr lang="en-US" sz="1600" dirty="0"/>
            <a:t>Dizziness</a:t>
          </a:r>
        </a:p>
      </dgm:t>
    </dgm:pt>
    <dgm:pt modelId="{45240232-63E3-40EA-BA8A-AE21A52FA339}" type="parTrans" cxnId="{EC87D17E-6011-4BD1-8C0E-028E059999DA}">
      <dgm:prSet/>
      <dgm:spPr/>
      <dgm:t>
        <a:bodyPr/>
        <a:lstStyle/>
        <a:p>
          <a:endParaRPr lang="en-US"/>
        </a:p>
      </dgm:t>
    </dgm:pt>
    <dgm:pt modelId="{28B055F3-70D8-4EB2-89A4-221DE302518D}" type="sibTrans" cxnId="{EC87D17E-6011-4BD1-8C0E-028E059999DA}">
      <dgm:prSet/>
      <dgm:spPr/>
      <dgm:t>
        <a:bodyPr/>
        <a:lstStyle/>
        <a:p>
          <a:endParaRPr lang="en-US"/>
        </a:p>
      </dgm:t>
    </dgm:pt>
    <dgm:pt modelId="{1FFE26D0-2415-4654-8F33-A4A81E30E477}">
      <dgm:prSet custT="1"/>
      <dgm:spPr/>
      <dgm:t>
        <a:bodyPr/>
        <a:lstStyle/>
        <a:p>
          <a:r>
            <a:rPr lang="en-US" sz="1600" dirty="0"/>
            <a:t>Anxiety or distress</a:t>
          </a:r>
        </a:p>
      </dgm:t>
    </dgm:pt>
    <dgm:pt modelId="{DE4148B0-26CE-46E4-B2DF-6617CA13B314}" type="parTrans" cxnId="{7030073F-B575-42A8-BBCC-ED24AABC16FA}">
      <dgm:prSet/>
      <dgm:spPr/>
      <dgm:t>
        <a:bodyPr/>
        <a:lstStyle/>
        <a:p>
          <a:endParaRPr lang="en-US"/>
        </a:p>
      </dgm:t>
    </dgm:pt>
    <dgm:pt modelId="{E014ADE6-98DF-4DFA-93BF-D1F3DAD529F4}" type="sibTrans" cxnId="{7030073F-B575-42A8-BBCC-ED24AABC16FA}">
      <dgm:prSet/>
      <dgm:spPr/>
      <dgm:t>
        <a:bodyPr/>
        <a:lstStyle/>
        <a:p>
          <a:endParaRPr lang="en-US"/>
        </a:p>
      </dgm:t>
    </dgm:pt>
    <dgm:pt modelId="{D22FA20A-647F-44AA-852D-9EA0050720A1}">
      <dgm:prSet custT="1"/>
      <dgm:spPr/>
      <dgm:t>
        <a:bodyPr/>
        <a:lstStyle/>
        <a:p>
          <a:r>
            <a:rPr lang="en-US" sz="1600"/>
            <a:t>Creation of false memories</a:t>
          </a:r>
        </a:p>
      </dgm:t>
    </dgm:pt>
    <dgm:pt modelId="{48C1E884-067E-42A0-B098-385247CF75F6}" type="parTrans" cxnId="{DD9F6F63-F4F2-4A11-BAE0-7E1FB10060B0}">
      <dgm:prSet/>
      <dgm:spPr/>
      <dgm:t>
        <a:bodyPr/>
        <a:lstStyle/>
        <a:p>
          <a:endParaRPr lang="en-US"/>
        </a:p>
      </dgm:t>
    </dgm:pt>
    <dgm:pt modelId="{F7766472-FA86-4FFF-9E29-8CA6678B8682}" type="sibTrans" cxnId="{DD9F6F63-F4F2-4A11-BAE0-7E1FB10060B0}">
      <dgm:prSet/>
      <dgm:spPr/>
      <dgm:t>
        <a:bodyPr/>
        <a:lstStyle/>
        <a:p>
          <a:endParaRPr lang="en-US"/>
        </a:p>
      </dgm:t>
    </dgm:pt>
    <dgm:pt modelId="{AB941E01-060D-3947-866B-72C7A8089873}">
      <dgm:prSet custT="1"/>
      <dgm:spPr/>
      <dgm:t>
        <a:bodyPr/>
        <a:lstStyle/>
        <a:p>
          <a:r>
            <a:rPr lang="en-US" sz="1600" dirty="0"/>
            <a:t>MORE SERIOUS EFFECTS</a:t>
          </a:r>
        </a:p>
      </dgm:t>
    </dgm:pt>
    <dgm:pt modelId="{C72DCF8C-5E48-7D4C-AF1E-81F5A68DCD6B}" type="parTrans" cxnId="{DC44EDC8-EDD9-794D-91FC-A6F2ECF091EF}">
      <dgm:prSet/>
      <dgm:spPr/>
      <dgm:t>
        <a:bodyPr/>
        <a:lstStyle/>
        <a:p>
          <a:endParaRPr lang="en-GB"/>
        </a:p>
      </dgm:t>
    </dgm:pt>
    <dgm:pt modelId="{D4F20DF0-6379-0644-9059-B01F8E8AB1A7}" type="sibTrans" cxnId="{DC44EDC8-EDD9-794D-91FC-A6F2ECF091EF}">
      <dgm:prSet/>
      <dgm:spPr/>
      <dgm:t>
        <a:bodyPr/>
        <a:lstStyle/>
        <a:p>
          <a:endParaRPr lang="en-US"/>
        </a:p>
      </dgm:t>
    </dgm:pt>
    <dgm:pt modelId="{7BE3ED93-0623-9D4D-9085-64F427AE82D9}">
      <dgm:prSet custT="1"/>
      <dgm:spPr/>
      <dgm:t>
        <a:bodyPr/>
        <a:lstStyle/>
        <a:p>
          <a:endParaRPr lang="en-US" sz="1600" dirty="0"/>
        </a:p>
      </dgm:t>
    </dgm:pt>
    <dgm:pt modelId="{39754BFF-13D6-E346-A818-12B7D8037172}" type="parTrans" cxnId="{ABFADF1E-9A93-294C-A0D5-8DB4237E7121}">
      <dgm:prSet/>
      <dgm:spPr/>
      <dgm:t>
        <a:bodyPr/>
        <a:lstStyle/>
        <a:p>
          <a:endParaRPr lang="en-GB"/>
        </a:p>
      </dgm:t>
    </dgm:pt>
    <dgm:pt modelId="{576FE244-F287-CC4F-85D4-F7C348ADECD8}" type="sibTrans" cxnId="{ABFADF1E-9A93-294C-A0D5-8DB4237E7121}">
      <dgm:prSet/>
      <dgm:spPr/>
      <dgm:t>
        <a:bodyPr/>
        <a:lstStyle/>
        <a:p>
          <a:endParaRPr lang="en-US"/>
        </a:p>
      </dgm:t>
    </dgm:pt>
    <dgm:pt modelId="{31CC86C5-DCE7-5644-AC2C-76D2020FD9FB}">
      <dgm:prSet/>
      <dgm:spPr/>
      <dgm:t>
        <a:bodyPr/>
        <a:lstStyle/>
        <a:p>
          <a:endParaRPr lang="en-US" sz="1000"/>
        </a:p>
      </dgm:t>
    </dgm:pt>
    <dgm:pt modelId="{869C3742-F413-7D4E-B16C-BF5BB8EB3465}" type="parTrans" cxnId="{BDA74C70-A1B4-4C41-AE51-DDA6974D3C5E}">
      <dgm:prSet/>
      <dgm:spPr/>
      <dgm:t>
        <a:bodyPr/>
        <a:lstStyle/>
        <a:p>
          <a:endParaRPr lang="en-GB"/>
        </a:p>
      </dgm:t>
    </dgm:pt>
    <dgm:pt modelId="{1FA6F617-ECA7-FB4D-BC3B-B95D60A47F08}" type="sibTrans" cxnId="{BDA74C70-A1B4-4C41-AE51-DDA6974D3C5E}">
      <dgm:prSet/>
      <dgm:spPr/>
      <dgm:t>
        <a:bodyPr/>
        <a:lstStyle/>
        <a:p>
          <a:endParaRPr lang="en-US"/>
        </a:p>
      </dgm:t>
    </dgm:pt>
    <dgm:pt modelId="{232F2304-9C9D-054F-9857-A864EF8E8B5B}">
      <dgm:prSet/>
      <dgm:spPr/>
      <dgm:t>
        <a:bodyPr/>
        <a:lstStyle/>
        <a:p>
          <a:endParaRPr lang="en-US" sz="1000"/>
        </a:p>
      </dgm:t>
    </dgm:pt>
    <dgm:pt modelId="{A003D0B0-FCE6-954B-893E-51B38C22A11E}" type="parTrans" cxnId="{C3B44DB5-014B-4144-B0A7-7648AF018992}">
      <dgm:prSet/>
      <dgm:spPr/>
      <dgm:t>
        <a:bodyPr/>
        <a:lstStyle/>
        <a:p>
          <a:endParaRPr lang="en-GB"/>
        </a:p>
      </dgm:t>
    </dgm:pt>
    <dgm:pt modelId="{9D301CE2-56BF-F84B-A9ED-1956E096568E}" type="sibTrans" cxnId="{C3B44DB5-014B-4144-B0A7-7648AF018992}">
      <dgm:prSet/>
      <dgm:spPr/>
      <dgm:t>
        <a:bodyPr/>
        <a:lstStyle/>
        <a:p>
          <a:endParaRPr lang="en-US"/>
        </a:p>
      </dgm:t>
    </dgm:pt>
    <dgm:pt modelId="{0A04BFA8-9DAD-4B45-AEB5-9F883E942331}">
      <dgm:prSet/>
      <dgm:spPr/>
      <dgm:t>
        <a:bodyPr/>
        <a:lstStyle/>
        <a:p>
          <a:endParaRPr lang="en-US" sz="1000"/>
        </a:p>
      </dgm:t>
    </dgm:pt>
    <dgm:pt modelId="{C8DFBD7B-EC86-344B-A479-5504F80A07CD}" type="parTrans" cxnId="{1B5674B6-E3B6-2F44-BD74-BC054C20A6A8}">
      <dgm:prSet/>
      <dgm:spPr/>
      <dgm:t>
        <a:bodyPr/>
        <a:lstStyle/>
        <a:p>
          <a:endParaRPr lang="en-GB"/>
        </a:p>
      </dgm:t>
    </dgm:pt>
    <dgm:pt modelId="{2F3B1861-B266-624D-A8C9-6B49A515E73C}" type="sibTrans" cxnId="{1B5674B6-E3B6-2F44-BD74-BC054C20A6A8}">
      <dgm:prSet/>
      <dgm:spPr/>
      <dgm:t>
        <a:bodyPr/>
        <a:lstStyle/>
        <a:p>
          <a:endParaRPr lang="en-US"/>
        </a:p>
      </dgm:t>
    </dgm:pt>
    <dgm:pt modelId="{18B62FE9-1719-C24C-95BF-93E7CA9FAFF4}">
      <dgm:prSet custT="1"/>
      <dgm:spPr/>
      <dgm:t>
        <a:bodyPr/>
        <a:lstStyle/>
        <a:p>
          <a:r>
            <a:rPr lang="en-US" sz="1600" dirty="0"/>
            <a:t>Creates false memories (confabulations)</a:t>
          </a:r>
        </a:p>
      </dgm:t>
    </dgm:pt>
    <dgm:pt modelId="{0C6937DC-418E-7849-A725-7E6DFFA6B380}" type="parTrans" cxnId="{7BA21552-45A9-5043-BADB-C44FFE30157B}">
      <dgm:prSet/>
      <dgm:spPr/>
      <dgm:t>
        <a:bodyPr/>
        <a:lstStyle/>
        <a:p>
          <a:endParaRPr lang="en-GB"/>
        </a:p>
      </dgm:t>
    </dgm:pt>
    <dgm:pt modelId="{5BC57183-92DE-324D-BCBB-1C16CB234A5D}" type="sibTrans" cxnId="{7BA21552-45A9-5043-BADB-C44FFE30157B}">
      <dgm:prSet/>
      <dgm:spPr/>
      <dgm:t>
        <a:bodyPr/>
        <a:lstStyle/>
        <a:p>
          <a:endParaRPr lang="en-US"/>
        </a:p>
      </dgm:t>
    </dgm:pt>
    <dgm:pt modelId="{155F3942-9819-A44C-B64A-75E326B58FED}">
      <dgm:prSet/>
      <dgm:spPr/>
      <dgm:t>
        <a:bodyPr/>
        <a:lstStyle/>
        <a:p>
          <a:endParaRPr lang="en-US" sz="1000" dirty="0"/>
        </a:p>
      </dgm:t>
    </dgm:pt>
    <dgm:pt modelId="{30DC3E0B-F984-E24E-969C-9B27BECC291E}" type="parTrans" cxnId="{D9253315-A515-294B-89CD-BAF8BA45B2CF}">
      <dgm:prSet/>
      <dgm:spPr/>
      <dgm:t>
        <a:bodyPr/>
        <a:lstStyle/>
        <a:p>
          <a:endParaRPr lang="en-GB"/>
        </a:p>
      </dgm:t>
    </dgm:pt>
    <dgm:pt modelId="{5F2C9000-F7EF-D34F-A390-BF03E1E51365}" type="sibTrans" cxnId="{D9253315-A515-294B-89CD-BAF8BA45B2CF}">
      <dgm:prSet/>
      <dgm:spPr/>
      <dgm:t>
        <a:bodyPr/>
        <a:lstStyle/>
        <a:p>
          <a:endParaRPr lang="en-US"/>
        </a:p>
      </dgm:t>
    </dgm:pt>
    <dgm:pt modelId="{E585EDA4-8529-654D-A02E-F32E0C7C0A75}">
      <dgm:prSet custT="1"/>
      <dgm:spPr/>
      <dgm:t>
        <a:bodyPr/>
        <a:lstStyle/>
        <a:p>
          <a:r>
            <a:rPr lang="en-US" sz="1600" dirty="0"/>
            <a:t>People suffering from delusions, hallucinations or psychotic symptoms may not be the best candidate for this treatment.</a:t>
          </a:r>
        </a:p>
      </dgm:t>
    </dgm:pt>
    <dgm:pt modelId="{AB968E63-C54E-7E44-A4B0-6C1374EA2C09}" type="parTrans" cxnId="{DAAF74C2-17E7-F642-8D6C-57F83DD86BB0}">
      <dgm:prSet/>
      <dgm:spPr/>
      <dgm:t>
        <a:bodyPr/>
        <a:lstStyle/>
        <a:p>
          <a:endParaRPr lang="en-GB"/>
        </a:p>
      </dgm:t>
    </dgm:pt>
    <dgm:pt modelId="{84CB03BC-2382-8246-8046-84498BA473CA}" type="sibTrans" cxnId="{DAAF74C2-17E7-F642-8D6C-57F83DD86BB0}">
      <dgm:prSet/>
      <dgm:spPr/>
      <dgm:t>
        <a:bodyPr/>
        <a:lstStyle/>
        <a:p>
          <a:endParaRPr lang="en-GB"/>
        </a:p>
      </dgm:t>
    </dgm:pt>
    <dgm:pt modelId="{F2A1A7BD-9CFB-2549-8B38-A21FDC4B8D8C}" type="pres">
      <dgm:prSet presAssocID="{C22AD334-81B2-4A20-A9F2-C6B1CDD72049}" presName="diagram" presStyleCnt="0">
        <dgm:presLayoutVars>
          <dgm:dir/>
          <dgm:resizeHandles val="exact"/>
        </dgm:presLayoutVars>
      </dgm:prSet>
      <dgm:spPr/>
    </dgm:pt>
    <dgm:pt modelId="{DBE93F6B-13CD-A045-B436-A4273A79A8DE}" type="pres">
      <dgm:prSet presAssocID="{15265E22-2723-43AF-92F6-A433ACBE47C1}" presName="node" presStyleLbl="node1" presStyleIdx="0" presStyleCnt="1">
        <dgm:presLayoutVars>
          <dgm:bulletEnabled val="1"/>
        </dgm:presLayoutVars>
      </dgm:prSet>
      <dgm:spPr/>
    </dgm:pt>
  </dgm:ptLst>
  <dgm:cxnLst>
    <dgm:cxn modelId="{695CD200-C294-45D5-BDCE-00DB38F3F3C7}" srcId="{15265E22-2723-43AF-92F6-A433ACBE47C1}" destId="{8D3B6D39-C892-440B-A751-D57158F38549}" srcOrd="1" destOrd="0" parTransId="{CEE0FA3A-0984-4A5C-9BBD-D9E438B4C06F}" sibTransId="{FCB3A323-6438-4599-A11C-0621D0452F47}"/>
    <dgm:cxn modelId="{0F03D50A-44BC-214F-A80F-236515C1A6BF}" type="presOf" srcId="{155F3942-9819-A44C-B64A-75E326B58FED}" destId="{DBE93F6B-13CD-A045-B436-A4273A79A8DE}" srcOrd="0" destOrd="10" presId="urn:microsoft.com/office/officeart/2005/8/layout/default"/>
    <dgm:cxn modelId="{D9253315-A515-294B-89CD-BAF8BA45B2CF}" srcId="{15265E22-2723-43AF-92F6-A433ACBE47C1}" destId="{155F3942-9819-A44C-B64A-75E326B58FED}" srcOrd="9" destOrd="0" parTransId="{30DC3E0B-F984-E24E-969C-9B27BECC291E}" sibTransId="{5F2C9000-F7EF-D34F-A390-BF03E1E51365}"/>
    <dgm:cxn modelId="{ABFADF1E-9A93-294C-A0D5-8DB4237E7121}" srcId="{15265E22-2723-43AF-92F6-A433ACBE47C1}" destId="{7BE3ED93-0623-9D4D-9085-64F427AE82D9}" srcOrd="5" destOrd="0" parTransId="{39754BFF-13D6-E346-A818-12B7D8037172}" sibTransId="{576FE244-F287-CC4F-85D4-F7C348ADECD8}"/>
    <dgm:cxn modelId="{2AC3DF23-BAD9-DD45-986D-455E53E96EE6}" type="presOf" srcId="{E585EDA4-8529-654D-A02E-F32E0C7C0A75}" destId="{DBE93F6B-13CD-A045-B436-A4273A79A8DE}" srcOrd="0" destOrd="9" presId="urn:microsoft.com/office/officeart/2005/8/layout/default"/>
    <dgm:cxn modelId="{C2360B29-05FB-7B4A-8603-564D515025C2}" type="presOf" srcId="{1FFE26D0-2415-4654-8F33-A4A81E30E477}" destId="{DBE93F6B-13CD-A045-B436-A4273A79A8DE}" srcOrd="0" destOrd="4" presId="urn:microsoft.com/office/officeart/2005/8/layout/default"/>
    <dgm:cxn modelId="{7BFA5F37-16F2-2448-BCF8-A70F6710895A}" type="presOf" srcId="{31591F10-8C2F-4350-81EF-21C9943E9C47}" destId="{DBE93F6B-13CD-A045-B436-A4273A79A8DE}" srcOrd="0" destOrd="1" presId="urn:microsoft.com/office/officeart/2005/8/layout/default"/>
    <dgm:cxn modelId="{7030073F-B575-42A8-BBCC-ED24AABC16FA}" srcId="{15265E22-2723-43AF-92F6-A433ACBE47C1}" destId="{1FFE26D0-2415-4654-8F33-A4A81E30E477}" srcOrd="3" destOrd="0" parTransId="{DE4148B0-26CE-46E4-B2DF-6617CA13B314}" sibTransId="{E014ADE6-98DF-4DFA-93BF-D1F3DAD529F4}"/>
    <dgm:cxn modelId="{DD9F6F63-F4F2-4A11-BAE0-7E1FB10060B0}" srcId="{15265E22-2723-43AF-92F6-A433ACBE47C1}" destId="{D22FA20A-647F-44AA-852D-9EA0050720A1}" srcOrd="4" destOrd="0" parTransId="{48C1E884-067E-42A0-B098-385247CF75F6}" sibTransId="{F7766472-FA86-4FFF-9E29-8CA6678B8682}"/>
    <dgm:cxn modelId="{707D2568-3B9B-4C41-904F-0E3E2B0CD863}" type="presOf" srcId="{AB941E01-060D-3947-866B-72C7A8089873}" destId="{DBE93F6B-13CD-A045-B436-A4273A79A8DE}" srcOrd="0" destOrd="7" presId="urn:microsoft.com/office/officeart/2005/8/layout/default"/>
    <dgm:cxn modelId="{BDA74C70-A1B4-4C41-AE51-DDA6974D3C5E}" srcId="{15265E22-2723-43AF-92F6-A433ACBE47C1}" destId="{31CC86C5-DCE7-5644-AC2C-76D2020FD9FB}" srcOrd="12" destOrd="0" parTransId="{869C3742-F413-7D4E-B16C-BF5BB8EB3465}" sibTransId="{1FA6F617-ECA7-FB4D-BC3B-B95D60A47F08}"/>
    <dgm:cxn modelId="{7BA21552-45A9-5043-BADB-C44FFE30157B}" srcId="{15265E22-2723-43AF-92F6-A433ACBE47C1}" destId="{18B62FE9-1719-C24C-95BF-93E7CA9FAFF4}" srcOrd="7" destOrd="0" parTransId="{0C6937DC-418E-7849-A725-7E6DFFA6B380}" sibTransId="{5BC57183-92DE-324D-BCBB-1C16CB234A5D}"/>
    <dgm:cxn modelId="{7C506D72-A290-4176-923B-9226219903A5}" srcId="{C22AD334-81B2-4A20-A9F2-C6B1CDD72049}" destId="{15265E22-2723-43AF-92F6-A433ACBE47C1}" srcOrd="0" destOrd="0" parTransId="{F70CFD90-4282-4DB6-8F55-E0F2B841DF2E}" sibTransId="{FDA863AC-1805-4577-A2A1-39CD366DCCE1}"/>
    <dgm:cxn modelId="{B1317654-A976-7145-BB02-E79A4C756928}" type="presOf" srcId="{7BE3ED93-0623-9D4D-9085-64F427AE82D9}" destId="{DBE93F6B-13CD-A045-B436-A4273A79A8DE}" srcOrd="0" destOrd="6" presId="urn:microsoft.com/office/officeart/2005/8/layout/default"/>
    <dgm:cxn modelId="{523B8E5A-62B5-844C-9D62-6CBFA058C445}" type="presOf" srcId="{8D3B6D39-C892-440B-A751-D57158F38549}" destId="{DBE93F6B-13CD-A045-B436-A4273A79A8DE}" srcOrd="0" destOrd="2" presId="urn:microsoft.com/office/officeart/2005/8/layout/default"/>
    <dgm:cxn modelId="{EAE9D37C-5630-43DF-BF9A-580EC3E3704A}" srcId="{15265E22-2723-43AF-92F6-A433ACBE47C1}" destId="{31591F10-8C2F-4350-81EF-21C9943E9C47}" srcOrd="0" destOrd="0" parTransId="{ECE79084-2DE8-40EC-A4FD-15432B75C442}" sibTransId="{CC2380BB-EA1E-42E8-B0FF-AA2C0361E0B1}"/>
    <dgm:cxn modelId="{EC87D17E-6011-4BD1-8C0E-028E059999DA}" srcId="{15265E22-2723-43AF-92F6-A433ACBE47C1}" destId="{3F904545-2E77-4024-86CD-5354E9980672}" srcOrd="2" destOrd="0" parTransId="{45240232-63E3-40EA-BA8A-AE21A52FA339}" sibTransId="{28B055F3-70D8-4EB2-89A4-221DE302518D}"/>
    <dgm:cxn modelId="{4ADE3E8D-5DAF-8B44-91FA-85DCA53797EE}" type="presOf" srcId="{0A04BFA8-9DAD-4B45-AEB5-9F883E942331}" destId="{DBE93F6B-13CD-A045-B436-A4273A79A8DE}" srcOrd="0" destOrd="11" presId="urn:microsoft.com/office/officeart/2005/8/layout/default"/>
    <dgm:cxn modelId="{C3B44DB5-014B-4144-B0A7-7648AF018992}" srcId="{15265E22-2723-43AF-92F6-A433ACBE47C1}" destId="{232F2304-9C9D-054F-9857-A864EF8E8B5B}" srcOrd="11" destOrd="0" parTransId="{A003D0B0-FCE6-954B-893E-51B38C22A11E}" sibTransId="{9D301CE2-56BF-F84B-A9ED-1956E096568E}"/>
    <dgm:cxn modelId="{1B5674B6-E3B6-2F44-BD74-BC054C20A6A8}" srcId="{15265E22-2723-43AF-92F6-A433ACBE47C1}" destId="{0A04BFA8-9DAD-4B45-AEB5-9F883E942331}" srcOrd="10" destOrd="0" parTransId="{C8DFBD7B-EC86-344B-A479-5504F80A07CD}" sibTransId="{2F3B1861-B266-624D-A8C9-6B49A515E73C}"/>
    <dgm:cxn modelId="{AF9AB3BA-EB04-A741-964E-52AFF738A34A}" type="presOf" srcId="{31CC86C5-DCE7-5644-AC2C-76D2020FD9FB}" destId="{DBE93F6B-13CD-A045-B436-A4273A79A8DE}" srcOrd="0" destOrd="13" presId="urn:microsoft.com/office/officeart/2005/8/layout/default"/>
    <dgm:cxn modelId="{DAAF74C2-17E7-F642-8D6C-57F83DD86BB0}" srcId="{15265E22-2723-43AF-92F6-A433ACBE47C1}" destId="{E585EDA4-8529-654D-A02E-F32E0C7C0A75}" srcOrd="8" destOrd="0" parTransId="{AB968E63-C54E-7E44-A4B0-6C1374EA2C09}" sibTransId="{84CB03BC-2382-8246-8046-84498BA473CA}"/>
    <dgm:cxn modelId="{DA47D1C4-C1A3-8A4D-A59A-416C85EFC291}" type="presOf" srcId="{D22FA20A-647F-44AA-852D-9EA0050720A1}" destId="{DBE93F6B-13CD-A045-B436-A4273A79A8DE}" srcOrd="0" destOrd="5" presId="urn:microsoft.com/office/officeart/2005/8/layout/default"/>
    <dgm:cxn modelId="{DC44EDC8-EDD9-794D-91FC-A6F2ECF091EF}" srcId="{15265E22-2723-43AF-92F6-A433ACBE47C1}" destId="{AB941E01-060D-3947-866B-72C7A8089873}" srcOrd="6" destOrd="0" parTransId="{C72DCF8C-5E48-7D4C-AF1E-81F5A68DCD6B}" sibTransId="{D4F20DF0-6379-0644-9059-B01F8E8AB1A7}"/>
    <dgm:cxn modelId="{360AD2D0-E7B4-E64C-AD3F-0CCE88038FBE}" type="presOf" srcId="{15265E22-2723-43AF-92F6-A433ACBE47C1}" destId="{DBE93F6B-13CD-A045-B436-A4273A79A8DE}" srcOrd="0" destOrd="0" presId="urn:microsoft.com/office/officeart/2005/8/layout/default"/>
    <dgm:cxn modelId="{B174A0DA-30CF-654D-B659-AA7BF7A36876}" type="presOf" srcId="{18B62FE9-1719-C24C-95BF-93E7CA9FAFF4}" destId="{DBE93F6B-13CD-A045-B436-A4273A79A8DE}" srcOrd="0" destOrd="8" presId="urn:microsoft.com/office/officeart/2005/8/layout/default"/>
    <dgm:cxn modelId="{B7F278DB-2267-E54F-8433-B2373B9721EA}" type="presOf" srcId="{C22AD334-81B2-4A20-A9F2-C6B1CDD72049}" destId="{F2A1A7BD-9CFB-2549-8B38-A21FDC4B8D8C}" srcOrd="0" destOrd="0" presId="urn:microsoft.com/office/officeart/2005/8/layout/default"/>
    <dgm:cxn modelId="{430DC6E3-8B9D-6942-9C87-0B54D09431D5}" type="presOf" srcId="{232F2304-9C9D-054F-9857-A864EF8E8B5B}" destId="{DBE93F6B-13CD-A045-B436-A4273A79A8DE}" srcOrd="0" destOrd="12" presId="urn:microsoft.com/office/officeart/2005/8/layout/default"/>
    <dgm:cxn modelId="{33D5C2FA-BCE4-8A42-901F-3170F119A0D6}" type="presOf" srcId="{3F904545-2E77-4024-86CD-5354E9980672}" destId="{DBE93F6B-13CD-A045-B436-A4273A79A8DE}" srcOrd="0" destOrd="3" presId="urn:microsoft.com/office/officeart/2005/8/layout/default"/>
    <dgm:cxn modelId="{0FDE3E4D-0DB2-EB4C-8B96-06FD6ED6D24A}" type="presParOf" srcId="{F2A1A7BD-9CFB-2549-8B38-A21FDC4B8D8C}" destId="{DBE93F6B-13CD-A045-B436-A4273A79A8DE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C849EF-2807-4946-B794-C4EF012567D2}">
      <dsp:nvSpPr>
        <dsp:cNvPr id="0" name=""/>
        <dsp:cNvSpPr/>
      </dsp:nvSpPr>
      <dsp:spPr>
        <a:xfrm>
          <a:off x="378772" y="691"/>
          <a:ext cx="653009" cy="653009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66D933-AB03-4D84-8C01-0F8FC0995765}">
      <dsp:nvSpPr>
        <dsp:cNvPr id="0" name=""/>
        <dsp:cNvSpPr/>
      </dsp:nvSpPr>
      <dsp:spPr>
        <a:xfrm>
          <a:off x="517938" y="139857"/>
          <a:ext cx="374677" cy="37467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4306F5-0CE6-41A0-B331-65D568625604}">
      <dsp:nvSpPr>
        <dsp:cNvPr id="0" name=""/>
        <dsp:cNvSpPr/>
      </dsp:nvSpPr>
      <dsp:spPr>
        <a:xfrm>
          <a:off x="170023" y="857097"/>
          <a:ext cx="1070507" cy="4282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 dirty="0"/>
            <a:t>Help you to stop smoking</a:t>
          </a:r>
        </a:p>
      </dsp:txBody>
      <dsp:txXfrm>
        <a:off x="170023" y="857097"/>
        <a:ext cx="1070507" cy="428203"/>
      </dsp:txXfrm>
    </dsp:sp>
    <dsp:sp modelId="{C3918EE6-B8FA-4A09-9C6A-DF95B20AB6FA}">
      <dsp:nvSpPr>
        <dsp:cNvPr id="0" name=""/>
        <dsp:cNvSpPr/>
      </dsp:nvSpPr>
      <dsp:spPr>
        <a:xfrm>
          <a:off x="1636618" y="691"/>
          <a:ext cx="653009" cy="653009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-3167637"/>
            <a:satOff val="-7551"/>
            <a:lumOff val="-348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FBF2B9-734A-410C-AACE-F0D2C1BE5B17}">
      <dsp:nvSpPr>
        <dsp:cNvPr id="0" name=""/>
        <dsp:cNvSpPr/>
      </dsp:nvSpPr>
      <dsp:spPr>
        <a:xfrm>
          <a:off x="1775784" y="139857"/>
          <a:ext cx="374677" cy="37467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59EDF2-8BA9-4F3E-8B0F-632286E2A6F8}">
      <dsp:nvSpPr>
        <dsp:cNvPr id="0" name=""/>
        <dsp:cNvSpPr/>
      </dsp:nvSpPr>
      <dsp:spPr>
        <a:xfrm>
          <a:off x="1427869" y="857097"/>
          <a:ext cx="1070507" cy="4282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 dirty="0"/>
            <a:t> reduces Chronic pain</a:t>
          </a:r>
        </a:p>
      </dsp:txBody>
      <dsp:txXfrm>
        <a:off x="1427869" y="857097"/>
        <a:ext cx="1070507" cy="428203"/>
      </dsp:txXfrm>
    </dsp:sp>
    <dsp:sp modelId="{B8332F58-08E7-4D17-8655-D42DD550B2CA}">
      <dsp:nvSpPr>
        <dsp:cNvPr id="0" name=""/>
        <dsp:cNvSpPr/>
      </dsp:nvSpPr>
      <dsp:spPr>
        <a:xfrm>
          <a:off x="378772" y="1552927"/>
          <a:ext cx="653009" cy="653009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-6335275"/>
            <a:satOff val="-15101"/>
            <a:lumOff val="-696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FD935A3-35F7-4390-A055-3D14663F66AA}">
      <dsp:nvSpPr>
        <dsp:cNvPr id="0" name=""/>
        <dsp:cNvSpPr/>
      </dsp:nvSpPr>
      <dsp:spPr>
        <a:xfrm>
          <a:off x="517938" y="1692093"/>
          <a:ext cx="374677" cy="37467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685359-E0EE-4B5E-947E-8EC37ADE7C93}">
      <dsp:nvSpPr>
        <dsp:cNvPr id="0" name=""/>
        <dsp:cNvSpPr/>
      </dsp:nvSpPr>
      <dsp:spPr>
        <a:xfrm>
          <a:off x="170023" y="2409334"/>
          <a:ext cx="1070507" cy="4282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 dirty="0"/>
            <a:t>Reduces anxiety with relaxation techniques</a:t>
          </a:r>
        </a:p>
      </dsp:txBody>
      <dsp:txXfrm>
        <a:off x="170023" y="2409334"/>
        <a:ext cx="1070507" cy="428203"/>
      </dsp:txXfrm>
    </dsp:sp>
    <dsp:sp modelId="{607EDB68-3444-4DAB-AEFB-0BF24E039E9A}">
      <dsp:nvSpPr>
        <dsp:cNvPr id="0" name=""/>
        <dsp:cNvSpPr/>
      </dsp:nvSpPr>
      <dsp:spPr>
        <a:xfrm>
          <a:off x="1636618" y="1552927"/>
          <a:ext cx="653009" cy="653009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-9502912"/>
            <a:satOff val="-22652"/>
            <a:lumOff val="-1044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BFB1294-4A7B-40A7-B022-6606B2D0DC11}">
      <dsp:nvSpPr>
        <dsp:cNvPr id="0" name=""/>
        <dsp:cNvSpPr/>
      </dsp:nvSpPr>
      <dsp:spPr>
        <a:xfrm>
          <a:off x="1775784" y="1692093"/>
          <a:ext cx="374677" cy="374677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BB10C5-3312-49F3-BAD2-23C79F1499EE}">
      <dsp:nvSpPr>
        <dsp:cNvPr id="0" name=""/>
        <dsp:cNvSpPr/>
      </dsp:nvSpPr>
      <dsp:spPr>
        <a:xfrm>
          <a:off x="1427869" y="2409334"/>
          <a:ext cx="1070507" cy="4282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 dirty="0"/>
            <a:t> promotes Weight loss</a:t>
          </a:r>
        </a:p>
      </dsp:txBody>
      <dsp:txXfrm>
        <a:off x="1427869" y="2409334"/>
        <a:ext cx="1070507" cy="428203"/>
      </dsp:txXfrm>
    </dsp:sp>
    <dsp:sp modelId="{EBB021B4-8FDF-4655-8694-92F9F3A59C4F}">
      <dsp:nvSpPr>
        <dsp:cNvPr id="0" name=""/>
        <dsp:cNvSpPr/>
      </dsp:nvSpPr>
      <dsp:spPr>
        <a:xfrm>
          <a:off x="930490" y="3210553"/>
          <a:ext cx="653009" cy="653009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-12670550"/>
            <a:satOff val="-30203"/>
            <a:lumOff val="-1392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90D6BB5-0C63-4EA5-8707-F194D291BB5E}">
      <dsp:nvSpPr>
        <dsp:cNvPr id="0" name=""/>
        <dsp:cNvSpPr/>
      </dsp:nvSpPr>
      <dsp:spPr>
        <a:xfrm>
          <a:off x="1069655" y="3313068"/>
          <a:ext cx="374677" cy="374677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FA2AF4-FD10-430C-8751-02F12DEAC681}">
      <dsp:nvSpPr>
        <dsp:cNvPr id="0" name=""/>
        <dsp:cNvSpPr/>
      </dsp:nvSpPr>
      <dsp:spPr>
        <a:xfrm>
          <a:off x="798946" y="3961570"/>
          <a:ext cx="1070507" cy="4282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 dirty="0"/>
            <a:t>Helps with insomnia </a:t>
          </a:r>
        </a:p>
      </dsp:txBody>
      <dsp:txXfrm>
        <a:off x="798946" y="3961570"/>
        <a:ext cx="1070507" cy="42820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E93F6B-13CD-A045-B436-A4273A79A8DE}">
      <dsp:nvSpPr>
        <dsp:cNvPr id="0" name=""/>
        <dsp:cNvSpPr/>
      </dsp:nvSpPr>
      <dsp:spPr>
        <a:xfrm>
          <a:off x="2480" y="931128"/>
          <a:ext cx="5074479" cy="3044687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6">
                <a:hueOff val="0"/>
                <a:satOff val="0"/>
                <a:lumOff val="0"/>
                <a:alphaOff val="0"/>
                <a:shade val="84000"/>
                <a:satMod val="130000"/>
                <a:lumMod val="92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76000"/>
                <a:satMod val="130000"/>
                <a:lumMod val="8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SHORT LIVED SIDE EFFECTS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Headaches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Drowsiness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Dizziness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Anxiety or distress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Creation of false memories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MORE SERIOUS EFFECTS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Creates false memories (confabulations)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People suffering from delusions, hallucinations or psychotic symptoms may not be the best candidate for this treatment.</a:t>
          </a:r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000" kern="1200" dirty="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000" kern="120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000" kern="120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000" kern="1200"/>
        </a:p>
      </dsp:txBody>
      <dsp:txXfrm>
        <a:off x="2480" y="931128"/>
        <a:ext cx="5074479" cy="30446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3B2F00-C79D-489B-9231-E73334B144EC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90F16B-8EB6-403E-82BA-DD7A37CC35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63332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0F16B-8EB6-403E-82BA-DD7A37CC358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51749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7533" y="0"/>
            <a:ext cx="7934348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8941881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11808" y="3428998"/>
            <a:ext cx="5518066" cy="2268559"/>
          </a:xfrm>
        </p:spPr>
        <p:txBody>
          <a:bodyPr anchor="t">
            <a:normAutofit/>
          </a:bodyPr>
          <a:lstStyle>
            <a:lvl1pPr algn="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72274" y="2268786"/>
            <a:ext cx="5357600" cy="1160213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Ins="45720"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2191282" y="3262852"/>
            <a:ext cx="415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24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57052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194943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63419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5" name="Rectangle 2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TextBox 10"/>
          <p:cNvSpPr txBox="1"/>
          <p:nvPr/>
        </p:nvSpPr>
        <p:spPr>
          <a:xfrm>
            <a:off x="2191843" y="296258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3147254"/>
            <a:ext cx="7956560" cy="1424746"/>
          </a:xfrm>
        </p:spPr>
        <p:txBody>
          <a:bodyPr anchor="t">
            <a:normAutofit/>
          </a:bodyPr>
          <a:lstStyle>
            <a:lvl1pPr algn="r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968" y="2268786"/>
            <a:ext cx="7791931" cy="878468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33594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7" name="Rectangle 26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7"/>
            <a:ext cx="7950984" cy="108170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05374" y="2052116"/>
            <a:ext cx="3891960" cy="399782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66636" y="2052114"/>
            <a:ext cx="3894222" cy="399782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2196172" y="641223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88122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1" name="Rectangle 20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TextBox 11"/>
          <p:cNvSpPr txBox="1"/>
          <p:nvPr/>
        </p:nvSpPr>
        <p:spPr>
          <a:xfrm>
            <a:off x="2193650" y="636424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8"/>
            <a:ext cx="7956560" cy="107834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09285" y="2052115"/>
            <a:ext cx="3896467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09285" y="2851331"/>
            <a:ext cx="3893623" cy="307143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66634" y="2052115"/>
            <a:ext cx="3899798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66635" y="2851331"/>
            <a:ext cx="3899798" cy="307143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6/20/2020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5121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6/20/2020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2196172" y="64122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0764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6/20/2020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43527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6" name="Rectangle 2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TextBox 9"/>
          <p:cNvSpPr txBox="1"/>
          <p:nvPr/>
        </p:nvSpPr>
        <p:spPr>
          <a:xfrm>
            <a:off x="1554154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0323" y="1282451"/>
            <a:ext cx="2664361" cy="1903241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20154" y="805818"/>
            <a:ext cx="5446278" cy="5244126"/>
          </a:xfrm>
        </p:spPr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6154"/>
            <a:ext cx="2664361" cy="2386397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45158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" name="Rectangle 19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47062" y="3229"/>
            <a:ext cx="4629734" cy="6858000"/>
          </a:xfrm>
          <a:solidFill>
            <a:schemeClr val="tx1">
              <a:alpha val="10000"/>
            </a:schemeClr>
          </a:solidFill>
          <a:ln w="9525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dirty="0"/>
              <a:t>Click icon to add picture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554686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1241" y="1282452"/>
            <a:ext cx="3970986" cy="1900473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2928"/>
            <a:ext cx="3971874" cy="2386394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15276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>
            <a:off x="2194236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4091" cy="107722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46617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 rot="5400000">
            <a:off x="10337141" y="416061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39380" y="805818"/>
            <a:ext cx="1326519" cy="5244126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08751" y="970410"/>
            <a:ext cx="6466903" cy="5079534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77047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8331" cy="107722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599" y="2052116"/>
            <a:ext cx="7796540" cy="3997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</p:spPr>
        <p:txBody>
          <a:bodyPr vert="horz" lIns="91440" tIns="18288" rIns="91440" bIns="45720" rtlCol="0" anchor="t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02AC24A9-CCB6-4F8D-B8DB-C2F3692CFA5A}" type="datetimeFigureOut">
              <a:rPr lang="en-US" smtClean="0"/>
              <a:t>6/20/2020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</p:spPr>
        <p:txBody>
          <a:bodyPr vert="horz" lIns="91440" tIns="45720" rIns="91440" bIns="18288" rtlCol="0" anchor="b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8407" y="164592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7" name="Rectangle 56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82028827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38" r:id="rId1"/>
    <p:sldLayoutId id="2147483839" r:id="rId2"/>
    <p:sldLayoutId id="2147483840" r:id="rId3"/>
    <p:sldLayoutId id="2147483841" r:id="rId4"/>
    <p:sldLayoutId id="2147483842" r:id="rId5"/>
    <p:sldLayoutId id="2147483843" r:id="rId6"/>
    <p:sldLayoutId id="2147483844" r:id="rId7"/>
    <p:sldLayoutId id="2147483845" r:id="rId8"/>
    <p:sldLayoutId id="2147483846" r:id="rId9"/>
    <p:sldLayoutId id="2147483847" r:id="rId10"/>
    <p:sldLayoutId id="2147483848" r:id="rId1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34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34448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9533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5888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70973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17328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642616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3108960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575304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404164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3" Type="http://schemas.openxmlformats.org/officeDocument/2006/relationships/image" Target="../media/image9.png"/><Relationship Id="rId7" Type="http://schemas.openxmlformats.org/officeDocument/2006/relationships/diagramData" Target="../diagrams/data1.xml"/><Relationship Id="rId12" Type="http://schemas.openxmlformats.org/officeDocument/2006/relationships/hyperlink" Target="https://creativecommons.org/licenses/by-nc/3.0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11" Type="http://schemas.microsoft.com/office/2007/relationships/diagramDrawing" Target="../diagrams/drawing1.xml"/><Relationship Id="rId5" Type="http://schemas.openxmlformats.org/officeDocument/2006/relationships/image" Target="../media/image2.png"/><Relationship Id="rId10" Type="http://schemas.openxmlformats.org/officeDocument/2006/relationships/diagramColors" Target="../diagrams/colors1.xml"/><Relationship Id="rId4" Type="http://schemas.openxmlformats.org/officeDocument/2006/relationships/hyperlink" Target="http://www.pngall.com/mind-png" TargetMode="External"/><Relationship Id="rId9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microsoft.com/office/2007/relationships/diagramDrawing" Target="../diagrams/drawing2.xml"/><Relationship Id="rId3" Type="http://schemas.openxmlformats.org/officeDocument/2006/relationships/image" Target="../media/image20.jpeg"/><Relationship Id="rId7" Type="http://schemas.openxmlformats.org/officeDocument/2006/relationships/image" Target="../media/image2.png"/><Relationship Id="rId12" Type="http://schemas.openxmlformats.org/officeDocument/2006/relationships/diagramColors" Target="../diagrams/colors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maxpixel.net/Mind-Brain-I-Artificial-Intelligence-A-Anatomy-Ai-2750415" TargetMode="External"/><Relationship Id="rId11" Type="http://schemas.openxmlformats.org/officeDocument/2006/relationships/diagramQuickStyle" Target="../diagrams/quickStyle2.xml"/><Relationship Id="rId5" Type="http://schemas.openxmlformats.org/officeDocument/2006/relationships/image" Target="../media/image21.png"/><Relationship Id="rId10" Type="http://schemas.openxmlformats.org/officeDocument/2006/relationships/diagramLayout" Target="../diagrams/layout2.xml"/><Relationship Id="rId4" Type="http://schemas.openxmlformats.org/officeDocument/2006/relationships/hyperlink" Target="https://pixabay.com/en/sea-clouds-the-silence-1407369/" TargetMode="External"/><Relationship Id="rId9" Type="http://schemas.openxmlformats.org/officeDocument/2006/relationships/diagramData" Target="../diagrams/data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3" name="Rectangle 132">
            <a:extLst>
              <a:ext uri="{FF2B5EF4-FFF2-40B4-BE49-F238E27FC236}">
                <a16:creationId xmlns:a16="http://schemas.microsoft.com/office/drawing/2014/main" id="{F00DC172-0CE8-4970-8857-C6EE391349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9867" cy="68552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35" name="Picture 134">
            <a:extLst>
              <a:ext uri="{FF2B5EF4-FFF2-40B4-BE49-F238E27FC236}">
                <a16:creationId xmlns:a16="http://schemas.microsoft.com/office/drawing/2014/main" id="{D44921D8-D907-42BC-84C0-A2906F84F6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37" name="Picture 136">
            <a:extLst>
              <a:ext uri="{FF2B5EF4-FFF2-40B4-BE49-F238E27FC236}">
                <a16:creationId xmlns:a16="http://schemas.microsoft.com/office/drawing/2014/main" id="{446C9919-69C2-4A18-A50B-4F2701E208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139" name="Rectangle 138">
            <a:extLst>
              <a:ext uri="{FF2B5EF4-FFF2-40B4-BE49-F238E27FC236}">
                <a16:creationId xmlns:a16="http://schemas.microsoft.com/office/drawing/2014/main" id="{EF30023F-7707-4123-BB31-6A42EF81B1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6B16F25B-0FD7-471E-AED7-9C6B807C72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7533" y="0"/>
            <a:ext cx="10378001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4697CA4-F787-3E4E-8EEA-95DC7EA783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96818" y="4238573"/>
            <a:ext cx="8445357" cy="883524"/>
          </a:xfrm>
        </p:spPr>
        <p:txBody>
          <a:bodyPr vert="horz" lIns="91440" tIns="45720" rIns="91440" bIns="45720" rtlCol="0">
            <a:noAutofit/>
          </a:bodyPr>
          <a:lstStyle/>
          <a:p>
            <a:r>
              <a:rPr lang="en-US" dirty="0"/>
              <a:t>HYPNOTHERAPY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EEED89-8DE6-F546-94C6-E15043A3D8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72785" y="1599391"/>
            <a:ext cx="3843461" cy="4857139"/>
          </a:xfrm>
        </p:spPr>
        <p:txBody>
          <a:bodyPr vert="horz" lIns="91440" tIns="45720" rIns="91440" bIns="45720" rtlCol="0">
            <a:noAutofit/>
          </a:bodyPr>
          <a:lstStyle/>
          <a:p>
            <a:pPr indent="-338328" algn="l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en-US" sz="1400" dirty="0"/>
              <a:t>1810991  NAAZNEEN ARA</a:t>
            </a:r>
          </a:p>
          <a:p>
            <a:pPr indent="-338328" algn="l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en-US" sz="1400" dirty="0"/>
              <a:t>1809605  HARUN BOKSH</a:t>
            </a:r>
          </a:p>
          <a:p>
            <a:pPr indent="-338328" algn="l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en-US" sz="1400" dirty="0"/>
              <a:t>1810818  MUHAMMAD BELAL  AHMED. </a:t>
            </a:r>
          </a:p>
          <a:p>
            <a:pPr indent="-338328" algn="l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en-US" sz="1400" dirty="0"/>
              <a:t>1810819  FERDOUS JESI. </a:t>
            </a:r>
          </a:p>
          <a:p>
            <a:pPr indent="-338328" algn="l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en-US" sz="1400" dirty="0"/>
              <a:t>1809620  RASHID KHAN </a:t>
            </a:r>
          </a:p>
        </p:txBody>
      </p:sp>
      <p:sp>
        <p:nvSpPr>
          <p:cNvPr id="143" name="Rectangle 142">
            <a:extLst>
              <a:ext uri="{FF2B5EF4-FFF2-40B4-BE49-F238E27FC236}">
                <a16:creationId xmlns:a16="http://schemas.microsoft.com/office/drawing/2014/main" id="{61A03511-7B76-435C-A861-F71F038CD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007A1D4-4657-4393-AF21-F7CF08B5B7C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40578" r="-1" b="1248"/>
          <a:stretch/>
        </p:blipFill>
        <p:spPr>
          <a:xfrm>
            <a:off x="962042" y="-2718"/>
            <a:ext cx="10453056" cy="4030679"/>
          </a:xfrm>
          <a:prstGeom prst="rect">
            <a:avLst/>
          </a:prstGeom>
          <a:ln>
            <a:solidFill>
              <a:schemeClr val="accent6"/>
            </a:solidFill>
          </a:ln>
        </p:spPr>
      </p:pic>
      <p:sp>
        <p:nvSpPr>
          <p:cNvPr id="145" name="Rectangle 144">
            <a:extLst>
              <a:ext uri="{FF2B5EF4-FFF2-40B4-BE49-F238E27FC236}">
                <a16:creationId xmlns:a16="http://schemas.microsoft.com/office/drawing/2014/main" id="{85FA2C94-10B5-4A0A-998F-C623A00E34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87666" y="-2718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F503D28-9454-0944-A0F9-98142E472E58}"/>
              </a:ext>
            </a:extLst>
          </p:cNvPr>
          <p:cNvSpPr txBox="1"/>
          <p:nvPr/>
        </p:nvSpPr>
        <p:spPr>
          <a:xfrm>
            <a:off x="6683187" y="6172200"/>
            <a:ext cx="4074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Lecturer : Dr Mark Gallagher Read</a:t>
            </a:r>
          </a:p>
        </p:txBody>
      </p:sp>
    </p:spTree>
    <p:extLst>
      <p:ext uri="{BB962C8B-B14F-4D97-AF65-F5344CB8AC3E}">
        <p14:creationId xmlns:p14="http://schemas.microsoft.com/office/powerpoint/2010/main" val="2848555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7" name="Rectangle 42">
            <a:extLst>
              <a:ext uri="{FF2B5EF4-FFF2-40B4-BE49-F238E27FC236}">
                <a16:creationId xmlns:a16="http://schemas.microsoft.com/office/drawing/2014/main" id="{E9CC3A56-4485-46D5-A528-D6B8E5CCAD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9867" cy="68552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8" name="Picture 44">
            <a:extLst>
              <a:ext uri="{FF2B5EF4-FFF2-40B4-BE49-F238E27FC236}">
                <a16:creationId xmlns:a16="http://schemas.microsoft.com/office/drawing/2014/main" id="{C982C0DC-1808-4B41-B137-5D6222E824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59" name="Picture 46">
            <a:extLst>
              <a:ext uri="{FF2B5EF4-FFF2-40B4-BE49-F238E27FC236}">
                <a16:creationId xmlns:a16="http://schemas.microsoft.com/office/drawing/2014/main" id="{93F92186-0C8D-49A0-9EB5-16C61E0AAE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60" name="Rectangle 48">
            <a:extLst>
              <a:ext uri="{FF2B5EF4-FFF2-40B4-BE49-F238E27FC236}">
                <a16:creationId xmlns:a16="http://schemas.microsoft.com/office/drawing/2014/main" id="{1397A448-4CE0-40B1-8E84-9655542382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1" name="Rectangle 50">
            <a:extLst>
              <a:ext uri="{FF2B5EF4-FFF2-40B4-BE49-F238E27FC236}">
                <a16:creationId xmlns:a16="http://schemas.microsoft.com/office/drawing/2014/main" id="{FA1895C9-0096-4F21-A68F-B40B268F84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2" name="Rectangle 52">
            <a:extLst>
              <a:ext uri="{FF2B5EF4-FFF2-40B4-BE49-F238E27FC236}">
                <a16:creationId xmlns:a16="http://schemas.microsoft.com/office/drawing/2014/main" id="{00ECAAA6-9EE3-4392-B1EB-1CE40E98DC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7533" y="0"/>
            <a:ext cx="10378001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D366B9E-1EB4-4A47-AD5A-D49487CE31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4444" y="808056"/>
            <a:ext cx="3319381" cy="1077229"/>
          </a:xfrm>
        </p:spPr>
        <p:txBody>
          <a:bodyPr>
            <a:normAutofit/>
          </a:bodyPr>
          <a:lstStyle/>
          <a:p>
            <a:pPr algn="l"/>
            <a:r>
              <a:rPr lang="en-US" sz="2100" dirty="0"/>
              <a:t>INTRODUCTION TO HYPNOTHERAPY</a:t>
            </a:r>
            <a:br>
              <a:rPr lang="en-US" sz="2100" dirty="0"/>
            </a:br>
            <a:endParaRPr lang="en-US" sz="2100" dirty="0"/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EFD27583-40A2-5D4E-A5EC-313218B188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64444" y="2052116"/>
            <a:ext cx="3319381" cy="3997828"/>
          </a:xfrm>
        </p:spPr>
        <p:txBody>
          <a:bodyPr>
            <a:normAutofit/>
          </a:bodyPr>
          <a:lstStyle/>
          <a:p>
            <a:r>
              <a:rPr lang="en-US" sz="1800" dirty="0"/>
              <a:t>What is hypnotherapy?</a:t>
            </a:r>
          </a:p>
          <a:p>
            <a:r>
              <a:rPr lang="en-US" sz="1800" dirty="0"/>
              <a:t>Who uses it?</a:t>
            </a:r>
          </a:p>
          <a:p>
            <a:r>
              <a:rPr lang="en-US" sz="1800" dirty="0"/>
              <a:t>What happens in a hypnotherapy session?</a:t>
            </a:r>
          </a:p>
        </p:txBody>
      </p:sp>
      <p:pic>
        <p:nvPicPr>
          <p:cNvPr id="17" name="Picture 4">
            <a:extLst>
              <a:ext uri="{FF2B5EF4-FFF2-40B4-BE49-F238E27FC236}">
                <a16:creationId xmlns:a16="http://schemas.microsoft.com/office/drawing/2014/main" id="{3137CFAE-2D5B-4449-B219-D3626885B3E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7687" r="21611"/>
          <a:stretch/>
        </p:blipFill>
        <p:spPr>
          <a:xfrm>
            <a:off x="6096543" y="227"/>
            <a:ext cx="5288377" cy="68580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63" name="Rectangle 54">
            <a:extLst>
              <a:ext uri="{FF2B5EF4-FFF2-40B4-BE49-F238E27FC236}">
                <a16:creationId xmlns:a16="http://schemas.microsoft.com/office/drawing/2014/main" id="{EA5714D7-CC27-404B-B1EE-4EF235980E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82586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6FF32D3-7430-FA41-921D-FFAAABD0477D}"/>
              </a:ext>
            </a:extLst>
          </p:cNvPr>
          <p:cNvSpPr txBox="1"/>
          <p:nvPr/>
        </p:nvSpPr>
        <p:spPr>
          <a:xfrm>
            <a:off x="1358153" y="6049944"/>
            <a:ext cx="33606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(Hypnotherapy | Psychology Today UK, 2020)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8348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Picture 46">
            <a:extLst>
              <a:ext uri="{FF2B5EF4-FFF2-40B4-BE49-F238E27FC236}">
                <a16:creationId xmlns:a16="http://schemas.microsoft.com/office/drawing/2014/main" id="{4D8F4B8D-CB62-49AA-BBC9-BFBF0FA438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0B11A20E-F906-44AF-9B8C-5C7607ED28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51" name="Rectangle 50">
            <a:extLst>
              <a:ext uri="{FF2B5EF4-FFF2-40B4-BE49-F238E27FC236}">
                <a16:creationId xmlns:a16="http://schemas.microsoft.com/office/drawing/2014/main" id="{589F2FE7-0776-45FC-BA50-B33FD5272D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9E28EA0B-064B-42ED-AEB7-E2B518F588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181116F9-B2D8-434E-93A2-825F539ECE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F0D5904A-E774-4246-92D2-BE5B19785A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5DBE1A2A-A7C6-43CB-8083-8FAEC2AF8B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94943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 useBgFill="1">
        <p:nvSpPr>
          <p:cNvPr id="61" name="Rectangle 60">
            <a:extLst>
              <a:ext uri="{FF2B5EF4-FFF2-40B4-BE49-F238E27FC236}">
                <a16:creationId xmlns:a16="http://schemas.microsoft.com/office/drawing/2014/main" id="{C2613FCE-3687-40B8-9C5C-6850162D0B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9867" cy="68552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The desert is on the side of a building&#10;&#10;Description automatically generated">
            <a:extLst>
              <a:ext uri="{FF2B5EF4-FFF2-40B4-BE49-F238E27FC236}">
                <a16:creationId xmlns:a16="http://schemas.microsoft.com/office/drawing/2014/main" id="{793ADE46-A1AD-4ADA-95B2-2CDECAF55BF6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23389" r="909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D5E7C5DF-11CB-4ED6-9491-CD4CE4E3D1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2F85CC9C-B4EE-40E6-8F59-69B1DF08CC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5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67" name="Rectangle 66">
            <a:extLst>
              <a:ext uri="{FF2B5EF4-FFF2-40B4-BE49-F238E27FC236}">
                <a16:creationId xmlns:a16="http://schemas.microsoft.com/office/drawing/2014/main" id="{25AFE27B-6B27-4CEB-B2AA-E367DAACA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9554056C-AC8F-4E55-A1E3-A68CB3E0D9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F3D60077-DF36-424C-8F7D-98CD18F6A1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7534" y="0"/>
            <a:ext cx="7925404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2B3FCA0-CB1D-4733-B21B-BEA9E4F15B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11809" y="808056"/>
            <a:ext cx="5516236" cy="1077229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US" sz="2900" dirty="0"/>
              <a:t>A Brief History On Hypnotherapy</a:t>
            </a:r>
            <a:br>
              <a:rPr lang="en-US" sz="2900" dirty="0"/>
            </a:br>
            <a:r>
              <a:rPr lang="en-US" sz="2000" dirty="0"/>
              <a:t>By Harun Boksh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8985F65-A385-44F4-9062-FE3007C581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10579" y="2052116"/>
            <a:ext cx="5518026" cy="399782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b="1" dirty="0"/>
              <a:t>            Ancient Times-Sleep &amp; Dream Temples</a:t>
            </a:r>
          </a:p>
          <a:p>
            <a:pPr marL="342900" indent="-338328" algn="l">
              <a:buFont typeface="Wingdings" panose="05000000000000000000" pitchFamily="2" charset="2"/>
              <a:buChar char="§"/>
            </a:pPr>
            <a:r>
              <a:rPr lang="en-US" b="1" dirty="0"/>
              <a:t>India</a:t>
            </a:r>
          </a:p>
          <a:p>
            <a:pPr marL="342900" indent="-338328" algn="l">
              <a:buFont typeface="Wingdings" panose="05000000000000000000" pitchFamily="2" charset="2"/>
              <a:buChar char="§"/>
            </a:pPr>
            <a:r>
              <a:rPr lang="en-US" b="1" dirty="0"/>
              <a:t>Egypt</a:t>
            </a:r>
          </a:p>
          <a:p>
            <a:pPr marL="342900" indent="-338328" algn="l">
              <a:buFont typeface="Wingdings" panose="05000000000000000000" pitchFamily="2" charset="2"/>
              <a:buChar char="§"/>
            </a:pPr>
            <a:r>
              <a:rPr lang="en-US" b="1" dirty="0"/>
              <a:t>Greece</a:t>
            </a:r>
          </a:p>
          <a:p>
            <a:pPr marL="342900" indent="-338328" algn="l">
              <a:buFont typeface="Wingdings" panose="05000000000000000000" pitchFamily="2" charset="2"/>
              <a:buChar char="§"/>
            </a:pPr>
            <a:r>
              <a:rPr lang="en-US" b="1" dirty="0"/>
              <a:t>Rome </a:t>
            </a:r>
          </a:p>
          <a:p>
            <a:pPr marL="342900" indent="-338328" algn="l">
              <a:buFont typeface="Wingdings" panose="05000000000000000000" pitchFamily="2" charset="2"/>
              <a:buChar char="§"/>
            </a:pPr>
            <a:endParaRPr lang="en-US" b="1" dirty="0"/>
          </a:p>
          <a:p>
            <a:pPr algn="l"/>
            <a:r>
              <a:rPr lang="en-US" sz="1100" dirty="0"/>
              <a:t>(Hammond, 2013)</a:t>
            </a: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4C894E29-3DEF-4B00-B447-5FA42ABD6A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32937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28EF316B-183E-4CB3-BA53-C57C9521986F}"/>
              </a:ext>
            </a:extLst>
          </p:cNvPr>
          <p:cNvSpPr txBox="1"/>
          <p:nvPr/>
        </p:nvSpPr>
        <p:spPr>
          <a:xfrm>
            <a:off x="9397219" y="900332"/>
            <a:ext cx="3504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 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5247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astle on a hill&#10;&#10;Description automatically generated">
            <a:extLst>
              <a:ext uri="{FF2B5EF4-FFF2-40B4-BE49-F238E27FC236}">
                <a16:creationId xmlns:a16="http://schemas.microsoft.com/office/drawing/2014/main" id="{DDC7847E-3236-4EAB-9615-2B76BED04FB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</a:blip>
          <a:srcRect/>
          <a:stretch/>
        </p:blipFill>
        <p:spPr>
          <a:xfrm>
            <a:off x="-3156" y="10"/>
            <a:ext cx="12191981" cy="685799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CD1D072D-785B-487A-AF94-04AA7B4D6E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4000" b="1" i="1" dirty="0"/>
              <a:t>A Brief History On Hypnotherapy</a:t>
            </a:r>
            <a:br>
              <a:rPr lang="en-GB" b="1" i="1" dirty="0"/>
            </a:br>
            <a:r>
              <a:rPr lang="en-GB" sz="2000" b="1" i="1" dirty="0"/>
              <a:t>By Harun Boksh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B43CF3E-40D0-44FE-B753-BDE1C855B9A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sz="2400" b="1" u="sng" dirty="0"/>
              <a:t>Early European Times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B3BA787A-B7F1-4DB4-ABB1-52769F0243A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sz="2400" dirty="0" err="1"/>
              <a:t>Paracleus</a:t>
            </a:r>
            <a:endParaRPr lang="en-GB" sz="2400" dirty="0"/>
          </a:p>
          <a:p>
            <a:r>
              <a:rPr lang="en-GB" sz="2400" dirty="0"/>
              <a:t>Valentine </a:t>
            </a:r>
            <a:r>
              <a:rPr lang="en-GB" sz="2400" dirty="0" err="1"/>
              <a:t>Greatrakes</a:t>
            </a:r>
            <a:endParaRPr lang="en-GB" sz="2400" dirty="0"/>
          </a:p>
          <a:p>
            <a:r>
              <a:rPr lang="en-GB" sz="2400" dirty="0"/>
              <a:t>Dr. Franz Anton Mesmer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FE966082-E178-472B-9BEB-8627A568F5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515944" y="2052115"/>
            <a:ext cx="4639736" cy="2111921"/>
          </a:xfrm>
        </p:spPr>
        <p:txBody>
          <a:bodyPr>
            <a:noAutofit/>
          </a:bodyPr>
          <a:lstStyle/>
          <a:p>
            <a:pPr algn="ctr"/>
            <a:r>
              <a:rPr lang="en-GB" sz="2400" b="1" u="sng" dirty="0"/>
              <a:t>Hypnosis Gains credibility in the 19</a:t>
            </a:r>
            <a:r>
              <a:rPr lang="en-GB" sz="2400" b="1" u="sng" baseline="30000" dirty="0"/>
              <a:t>th</a:t>
            </a:r>
            <a:r>
              <a:rPr lang="en-GB" sz="2400" b="1" u="sng" dirty="0"/>
              <a:t> century</a:t>
            </a:r>
          </a:p>
          <a:p>
            <a:endParaRPr lang="en-GB" sz="2400" u="sng" dirty="0"/>
          </a:p>
          <a:p>
            <a:endParaRPr lang="en-GB" sz="2400" u="sng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DD49FC6E-6554-4256-A1F1-29D5B7AB7D2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991642" y="3429000"/>
            <a:ext cx="4164037" cy="2440094"/>
          </a:xfrm>
        </p:spPr>
        <p:txBody>
          <a:bodyPr>
            <a:normAutofit/>
          </a:bodyPr>
          <a:lstStyle/>
          <a:p>
            <a:pPr marL="342900" indent="-342900"/>
            <a:r>
              <a:rPr lang="en-GB" sz="2400" dirty="0" err="1"/>
              <a:t>Dr.</a:t>
            </a:r>
            <a:r>
              <a:rPr lang="en-GB" sz="2400" dirty="0"/>
              <a:t> James Braid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18DDDBD-4F77-464A-A12A-2C07911BAE65}"/>
              </a:ext>
            </a:extLst>
          </p:cNvPr>
          <p:cNvSpPr txBox="1"/>
          <p:nvPr/>
        </p:nvSpPr>
        <p:spPr>
          <a:xfrm>
            <a:off x="1298713" y="5869094"/>
            <a:ext cx="231913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(</a:t>
            </a:r>
            <a:r>
              <a:rPr lang="en-GB" sz="1100" dirty="0"/>
              <a:t>Hammond, 2013)</a:t>
            </a:r>
          </a:p>
        </p:txBody>
      </p:sp>
      <p:pic>
        <p:nvPicPr>
          <p:cNvPr id="16" name="Picture 15" descr="A vintage photo of a person&#10;&#10;Description automatically generated">
            <a:extLst>
              <a:ext uri="{FF2B5EF4-FFF2-40B4-BE49-F238E27FC236}">
                <a16:creationId xmlns:a16="http://schemas.microsoft.com/office/drawing/2014/main" id="{F9C71FB3-506A-4DA7-81B5-6630F3EFF3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68" t="24781" r="66771" b="75117"/>
          <a:stretch>
            <a:fillRect/>
          </a:stretch>
        </p:blipFill>
        <p:spPr>
          <a:xfrm>
            <a:off x="4881575" y="3596605"/>
            <a:ext cx="3129" cy="3296"/>
          </a:xfrm>
          <a:custGeom>
            <a:avLst/>
            <a:gdLst>
              <a:gd name="connsiteX0" fmla="*/ 0 w 3129"/>
              <a:gd name="connsiteY0" fmla="*/ 0 h 3296"/>
              <a:gd name="connsiteX1" fmla="*/ 1331 w 3129"/>
              <a:gd name="connsiteY1" fmla="*/ 1365 h 3296"/>
              <a:gd name="connsiteX2" fmla="*/ 2484 w 3129"/>
              <a:gd name="connsiteY2" fmla="*/ 2666 h 3296"/>
              <a:gd name="connsiteX3" fmla="*/ 0 w 3129"/>
              <a:gd name="connsiteY3" fmla="*/ 0 h 32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29" h="3296">
                <a:moveTo>
                  <a:pt x="0" y="0"/>
                </a:moveTo>
                <a:lnTo>
                  <a:pt x="1331" y="1365"/>
                </a:lnTo>
                <a:cubicBezTo>
                  <a:pt x="3456" y="3589"/>
                  <a:pt x="3501" y="3702"/>
                  <a:pt x="2484" y="2666"/>
                </a:cubicBezTo>
                <a:lnTo>
                  <a:pt x="0" y="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8720203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3" name="Rectangle 112">
            <a:extLst>
              <a:ext uri="{FF2B5EF4-FFF2-40B4-BE49-F238E27FC236}">
                <a16:creationId xmlns:a16="http://schemas.microsoft.com/office/drawing/2014/main" id="{42C8380C-518C-4F62-AB1B-B2D94FB698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9867" cy="68552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8" name="Picture 37" descr="A close up of a logo&#10;&#10;Description automatically generated">
            <a:extLst>
              <a:ext uri="{FF2B5EF4-FFF2-40B4-BE49-F238E27FC236}">
                <a16:creationId xmlns:a16="http://schemas.microsoft.com/office/drawing/2014/main" id="{D9C1A839-78A9-8F47-A589-DEC3097B400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t="12024" r="9092" b="37479"/>
          <a:stretch/>
        </p:blipFill>
        <p:spPr>
          <a:xfrm>
            <a:off x="20" y="227"/>
            <a:ext cx="12191675" cy="6858000"/>
          </a:xfrm>
          <a:prstGeom prst="rect">
            <a:avLst/>
          </a:prstGeom>
        </p:spPr>
      </p:pic>
      <p:pic>
        <p:nvPicPr>
          <p:cNvPr id="115" name="Picture 114">
            <a:extLst>
              <a:ext uri="{FF2B5EF4-FFF2-40B4-BE49-F238E27FC236}">
                <a16:creationId xmlns:a16="http://schemas.microsoft.com/office/drawing/2014/main" id="{2C5ABA5C-8D03-470C-AD42-6705B83958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17" name="Picture 116">
            <a:extLst>
              <a:ext uri="{FF2B5EF4-FFF2-40B4-BE49-F238E27FC236}">
                <a16:creationId xmlns:a16="http://schemas.microsoft.com/office/drawing/2014/main" id="{71537C21-D1C1-482A-BA54-CFF2EC4E3D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6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119" name="Rectangle 118">
            <a:extLst>
              <a:ext uri="{FF2B5EF4-FFF2-40B4-BE49-F238E27FC236}">
                <a16:creationId xmlns:a16="http://schemas.microsoft.com/office/drawing/2014/main" id="{E65DF83B-6056-4738-A030-E52BF984C4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1" name="Rectangle 120">
            <a:extLst>
              <a:ext uri="{FF2B5EF4-FFF2-40B4-BE49-F238E27FC236}">
                <a16:creationId xmlns:a16="http://schemas.microsoft.com/office/drawing/2014/main" id="{3B09E30A-434C-4DBD-9C38-A1E96504B6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3" name="Rectangle 122">
            <a:extLst>
              <a:ext uri="{FF2B5EF4-FFF2-40B4-BE49-F238E27FC236}">
                <a16:creationId xmlns:a16="http://schemas.microsoft.com/office/drawing/2014/main" id="{9EBCEA9B-AF1B-4A5E-A9F8-92C99EB1A4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7535" y="0"/>
            <a:ext cx="4431479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08BE059-EBF5-6342-9D53-47682441A7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4738" y="808056"/>
            <a:ext cx="2659944" cy="1225532"/>
          </a:xfrm>
        </p:spPr>
        <p:txBody>
          <a:bodyPr>
            <a:normAutofit/>
          </a:bodyPr>
          <a:lstStyle/>
          <a:p>
            <a:pPr algn="ctr"/>
            <a:r>
              <a:rPr lang="en-US" sz="2400" dirty="0"/>
              <a:t>              Benefits of Hypnotherapy</a:t>
            </a:r>
            <a:br>
              <a:rPr lang="en-US" sz="2400" dirty="0"/>
            </a:br>
            <a:endParaRPr lang="en-US" sz="2400" dirty="0"/>
          </a:p>
        </p:txBody>
      </p:sp>
      <p:sp>
        <p:nvSpPr>
          <p:cNvPr id="125" name="Rectangle 124">
            <a:extLst>
              <a:ext uri="{FF2B5EF4-FFF2-40B4-BE49-F238E27FC236}">
                <a16:creationId xmlns:a16="http://schemas.microsoft.com/office/drawing/2014/main" id="{14E970E0-FAFF-4856-82E3-3EE8756250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33755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ED22CC3-C5F6-46E6-A2AC-B961E39F890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93204174"/>
              </p:ext>
            </p:extLst>
          </p:nvPr>
        </p:nvGraphicFramePr>
        <p:xfrm>
          <a:off x="1952565" y="1671813"/>
          <a:ext cx="2668401" cy="43904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43" name="TextBox 42">
            <a:extLst>
              <a:ext uri="{FF2B5EF4-FFF2-40B4-BE49-F238E27FC236}">
                <a16:creationId xmlns:a16="http://schemas.microsoft.com/office/drawing/2014/main" id="{0EAF4C78-5F92-3E4C-81A1-2FFD6588F80D}"/>
              </a:ext>
            </a:extLst>
          </p:cNvPr>
          <p:cNvSpPr txBox="1"/>
          <p:nvPr/>
        </p:nvSpPr>
        <p:spPr>
          <a:xfrm>
            <a:off x="9616951" y="6658172"/>
            <a:ext cx="2574744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 dirty="0">
                <a:solidFill>
                  <a:srgbClr val="FFFFFF"/>
                </a:solidFill>
                <a:hlinkClick r:id="rId4" tooltip="http://www.pngall.com/mind-png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 dirty="0">
                <a:solidFill>
                  <a:srgbClr val="FFFFFF"/>
                </a:solidFill>
              </a:rPr>
              <a:t> by Unknown Author is licensed under </a:t>
            </a:r>
            <a:r>
              <a:rPr lang="en-US" sz="700" dirty="0">
                <a:solidFill>
                  <a:srgbClr val="FFFFFF"/>
                </a:solidFill>
                <a:hlinkClick r:id="rId12" tooltip="https://creativecommons.org/licenses/by-nc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</a:t>
            </a:r>
            <a:endParaRPr lang="en-US" sz="700" dirty="0">
              <a:solidFill>
                <a:srgbClr val="FFFFFF"/>
              </a:solidFill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6E958413-73AD-DE4E-AF1C-479B5B091EA3}"/>
              </a:ext>
            </a:extLst>
          </p:cNvPr>
          <p:cNvSpPr txBox="1"/>
          <p:nvPr/>
        </p:nvSpPr>
        <p:spPr>
          <a:xfrm>
            <a:off x="75120" y="6062392"/>
            <a:ext cx="46437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(Top ten benefits of hypnotherapy - Hypnotherapy Directory, 2020)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5694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5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7" name="Rectangle 126">
            <a:extLst>
              <a:ext uri="{FF2B5EF4-FFF2-40B4-BE49-F238E27FC236}">
                <a16:creationId xmlns:a16="http://schemas.microsoft.com/office/drawing/2014/main" id="{E4810192-921D-4C0B-BB69-6D9406B207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89867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 body of water next to the ocean&#10;&#10;Description automatically generated">
            <a:extLst>
              <a:ext uri="{FF2B5EF4-FFF2-40B4-BE49-F238E27FC236}">
                <a16:creationId xmlns:a16="http://schemas.microsoft.com/office/drawing/2014/main" id="{DF8B962E-9732-134C-A648-EF79AB12525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prstClr val="white"/>
            </a:duotone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14066" r="7442" b="-1"/>
          <a:stretch/>
        </p:blipFill>
        <p:spPr>
          <a:xfrm>
            <a:off x="-1" y="-3726"/>
            <a:ext cx="8129872" cy="6861952"/>
          </a:xfrm>
          <a:prstGeom prst="rect">
            <a:avLst/>
          </a:prstGeom>
        </p:spPr>
      </p:pic>
      <p:pic>
        <p:nvPicPr>
          <p:cNvPr id="26" name="Picture 25" descr="A picture containing lamp, window, light&#10;&#10;Description automatically generated">
            <a:extLst>
              <a:ext uri="{FF2B5EF4-FFF2-40B4-BE49-F238E27FC236}">
                <a16:creationId xmlns:a16="http://schemas.microsoft.com/office/drawing/2014/main" id="{4150993E-4CF1-3247-8E3A-E6608BCBC19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duotone>
              <a:prstClr val="black"/>
              <a:prstClr val="white"/>
            </a:duotone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l="30044" r="19670" b="2"/>
          <a:stretch/>
        </p:blipFill>
        <p:spPr>
          <a:xfrm>
            <a:off x="8133092" y="10"/>
            <a:ext cx="4058909" cy="6860708"/>
          </a:xfrm>
          <a:prstGeom prst="rect">
            <a:avLst/>
          </a:prstGeom>
        </p:spPr>
      </p:pic>
      <p:pic>
        <p:nvPicPr>
          <p:cNvPr id="129" name="Picture 128">
            <a:extLst>
              <a:ext uri="{FF2B5EF4-FFF2-40B4-BE49-F238E27FC236}">
                <a16:creationId xmlns:a16="http://schemas.microsoft.com/office/drawing/2014/main" id="{E55A7EE5-0F1B-4924-8D03-5DF0536BDB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31" name="Picture 130">
            <a:extLst>
              <a:ext uri="{FF2B5EF4-FFF2-40B4-BE49-F238E27FC236}">
                <a16:creationId xmlns:a16="http://schemas.microsoft.com/office/drawing/2014/main" id="{AEFBCBDF-426F-4ABE-AD45-960CC56A1D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8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124" name="Rectangle 132">
            <a:extLst>
              <a:ext uri="{FF2B5EF4-FFF2-40B4-BE49-F238E27FC236}">
                <a16:creationId xmlns:a16="http://schemas.microsoft.com/office/drawing/2014/main" id="{B1135E12-E067-4761-8247-33CDCDEFA5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Rectangle 134">
            <a:extLst>
              <a:ext uri="{FF2B5EF4-FFF2-40B4-BE49-F238E27FC236}">
                <a16:creationId xmlns:a16="http://schemas.microsoft.com/office/drawing/2014/main" id="{45C21DBD-E2F9-4B4C-8A48-A9051939EE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Rectangle 136">
            <a:extLst>
              <a:ext uri="{FF2B5EF4-FFF2-40B4-BE49-F238E27FC236}">
                <a16:creationId xmlns:a16="http://schemas.microsoft.com/office/drawing/2014/main" id="{6F446E23-95F6-4345-B8B9-522B7E69F1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7535" y="0"/>
            <a:ext cx="589207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1C353F-8F09-B84A-B257-A54A42AFED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4738" y="808056"/>
            <a:ext cx="4119672" cy="1077229"/>
          </a:xfrm>
        </p:spPr>
        <p:txBody>
          <a:bodyPr vert="horz" lIns="91440" tIns="45720" rIns="91440" bIns="45720" rtlCol="0">
            <a:normAutofit/>
          </a:bodyPr>
          <a:lstStyle/>
          <a:p>
            <a:pPr algn="l"/>
            <a:r>
              <a:rPr lang="en-US" sz="3100"/>
              <a:t>Complications (cons) of Hypnotherapy</a:t>
            </a:r>
            <a:endParaRPr lang="en-US" sz="3100" dirty="0"/>
          </a:p>
        </p:txBody>
      </p:sp>
      <p:sp>
        <p:nvSpPr>
          <p:cNvPr id="128" name="Rectangle 138">
            <a:extLst>
              <a:ext uri="{FF2B5EF4-FFF2-40B4-BE49-F238E27FC236}">
                <a16:creationId xmlns:a16="http://schemas.microsoft.com/office/drawing/2014/main" id="{F1B22AB9-ECB6-4744-8AE1-AA0E00796F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99610" y="-2718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2" name="Content Placeholder 2">
            <a:extLst>
              <a:ext uri="{FF2B5EF4-FFF2-40B4-BE49-F238E27FC236}">
                <a16:creationId xmlns:a16="http://schemas.microsoft.com/office/drawing/2014/main" id="{454FD35B-1B81-4F7D-A520-24DB00F5066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95573338"/>
              </p:ext>
            </p:extLst>
          </p:nvPr>
        </p:nvGraphicFramePr>
        <p:xfrm>
          <a:off x="1494854" y="1537005"/>
          <a:ext cx="5079440" cy="49069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sp>
        <p:nvSpPr>
          <p:cNvPr id="32" name="TextBox 31">
            <a:extLst>
              <a:ext uri="{FF2B5EF4-FFF2-40B4-BE49-F238E27FC236}">
                <a16:creationId xmlns:a16="http://schemas.microsoft.com/office/drawing/2014/main" id="{8A18E85F-1F3C-9D42-8B0C-FE356CCAD25E}"/>
              </a:ext>
            </a:extLst>
          </p:cNvPr>
          <p:cNvSpPr txBox="1"/>
          <p:nvPr/>
        </p:nvSpPr>
        <p:spPr>
          <a:xfrm>
            <a:off x="1694329" y="6293224"/>
            <a:ext cx="38593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(Possible Dangers and Complications, 2020)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4015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0" name="Rectangle 79">
            <a:extLst>
              <a:ext uri="{FF2B5EF4-FFF2-40B4-BE49-F238E27FC236}">
                <a16:creationId xmlns:a16="http://schemas.microsoft.com/office/drawing/2014/main" id="{42C8380C-518C-4F62-AB1B-B2D94FB698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9867" cy="68552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 descr="A candle on a table&#10;&#10;Description automatically generated">
            <a:extLst>
              <a:ext uri="{FF2B5EF4-FFF2-40B4-BE49-F238E27FC236}">
                <a16:creationId xmlns:a16="http://schemas.microsoft.com/office/drawing/2014/main" id="{867A6F3F-E43D-4075-ACE1-CCE45E0D50C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3327" r="9091" b="9774"/>
          <a:stretch/>
        </p:blipFill>
        <p:spPr>
          <a:xfrm>
            <a:off x="153" y="10"/>
            <a:ext cx="12191695" cy="6857990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2C5ABA5C-8D03-470C-AD42-6705B83958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71537C21-D1C1-482A-BA54-CFF2EC4E3D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5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86" name="Rectangle 85">
            <a:extLst>
              <a:ext uri="{FF2B5EF4-FFF2-40B4-BE49-F238E27FC236}">
                <a16:creationId xmlns:a16="http://schemas.microsoft.com/office/drawing/2014/main" id="{E65DF83B-6056-4738-A030-E52BF984C4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3B09E30A-434C-4DBD-9C38-A1E96504B6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9EBCEA9B-AF1B-4A5E-A9F8-92C99EB1A4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7535" y="0"/>
            <a:ext cx="4431479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EE25E87-94C7-A24E-B2C5-6A5376AB2C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0200" y="808056"/>
            <a:ext cx="3267096" cy="1585520"/>
          </a:xfrm>
        </p:spPr>
        <p:txBody>
          <a:bodyPr>
            <a:normAutofit/>
          </a:bodyPr>
          <a:lstStyle/>
          <a:p>
            <a:pPr algn="l"/>
            <a:r>
              <a:rPr lang="en-US" sz="2600" dirty="0"/>
              <a:t>Hypnotherapy compared to other therapies</a:t>
            </a:r>
          </a:p>
        </p:txBody>
      </p:sp>
      <p:sp>
        <p:nvSpPr>
          <p:cNvPr id="33" name="Content Placeholder 2">
            <a:extLst>
              <a:ext uri="{FF2B5EF4-FFF2-40B4-BE49-F238E27FC236}">
                <a16:creationId xmlns:a16="http://schemas.microsoft.com/office/drawing/2014/main" id="{07D83895-513B-7948-A258-3F38F1C13D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66281" y="2171700"/>
            <a:ext cx="2668401" cy="3878243"/>
          </a:xfrm>
        </p:spPr>
        <p:txBody>
          <a:bodyPr>
            <a:normAutofit/>
          </a:bodyPr>
          <a:lstStyle/>
          <a:p>
            <a:r>
              <a:rPr lang="en-US" sz="1600" dirty="0"/>
              <a:t>COGNATIVE BEHAVIORAL THERAPY (CBT)</a:t>
            </a:r>
          </a:p>
          <a:p>
            <a:r>
              <a:rPr lang="en-US" sz="1600" dirty="0"/>
              <a:t>Smoking</a:t>
            </a:r>
          </a:p>
          <a:p>
            <a:r>
              <a:rPr lang="en-US" sz="1600" dirty="0"/>
              <a:t>Depression</a:t>
            </a:r>
          </a:p>
          <a:p>
            <a:r>
              <a:rPr lang="en-US" sz="1600" dirty="0"/>
              <a:t>Phobia</a:t>
            </a:r>
          </a:p>
          <a:p>
            <a:r>
              <a:rPr lang="en-US" sz="1600" dirty="0"/>
              <a:t>Anxiety</a:t>
            </a:r>
          </a:p>
        </p:txBody>
      </p:sp>
      <p:sp>
        <p:nvSpPr>
          <p:cNvPr id="92" name="Rectangle 91">
            <a:extLst>
              <a:ext uri="{FF2B5EF4-FFF2-40B4-BE49-F238E27FC236}">
                <a16:creationId xmlns:a16="http://schemas.microsoft.com/office/drawing/2014/main" id="{14E970E0-FAFF-4856-82E3-3EE8756250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33755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C8BF828-871E-3D40-80C7-1177CD55EEFB}"/>
              </a:ext>
            </a:extLst>
          </p:cNvPr>
          <p:cNvSpPr txBox="1"/>
          <p:nvPr/>
        </p:nvSpPr>
        <p:spPr>
          <a:xfrm>
            <a:off x="1600200" y="6252882"/>
            <a:ext cx="3523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(Davis and Davis, 2020)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0241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70297F24-17DE-4E25-8CB7-5643A4B5F5D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628" r="-1" b="-1"/>
          <a:stretch/>
        </p:blipFill>
        <p:spPr>
          <a:xfrm>
            <a:off x="3523488" y="0"/>
            <a:ext cx="8668512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0CCCB83-289A-B249-9094-56E6574592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1122363"/>
            <a:ext cx="4721340" cy="3204134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3700" dirty="0"/>
              <a:t>THE OVERALL EFFECTIVENESS OF HYPNOTHERAPY</a:t>
            </a:r>
            <a:br>
              <a:rPr lang="en-US" sz="3700" dirty="0"/>
            </a:br>
            <a:br>
              <a:rPr lang="en-US" sz="3700" dirty="0"/>
            </a:br>
            <a:br>
              <a:rPr lang="en-US" sz="3100" dirty="0"/>
            </a:br>
            <a:r>
              <a:rPr lang="en-US" sz="3100" dirty="0"/>
              <a:t>Current literature on the hypnotherapy</a:t>
            </a:r>
            <a:br>
              <a:rPr lang="en-US" sz="1800" dirty="0"/>
            </a:br>
            <a:r>
              <a:rPr lang="en-US" sz="1800" dirty="0"/>
              <a:t> </a:t>
            </a:r>
            <a:br>
              <a:rPr lang="en-US" sz="1800" dirty="0"/>
            </a:br>
            <a:endParaRPr lang="en-US" sz="37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66E354-5E19-0543-9EF6-7470091CA93C}"/>
              </a:ext>
            </a:extLst>
          </p:cNvPr>
          <p:cNvSpPr txBox="1"/>
          <p:nvPr/>
        </p:nvSpPr>
        <p:spPr>
          <a:xfrm>
            <a:off x="1181549" y="5901466"/>
            <a:ext cx="96029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(Lynn, S.J., </a:t>
            </a:r>
            <a:r>
              <a:rPr lang="en-GB" dirty="0" err="1"/>
              <a:t>Rhue</a:t>
            </a:r>
            <a:r>
              <a:rPr lang="en-GB" dirty="0"/>
              <a:t> J.W., &amp; Kirsch, I. (Eds.) (20101).Handbook of Clinical Hypnosis (2nd ed.). Washington D.C.: American Psychological Association. Reviewed by Akira Otani, Ed.D., ABPH, Spectrum </a:t>
            </a:r>
            <a:r>
              <a:rPr lang="en-GB" dirty="0" err="1"/>
              <a:t>Behavioral</a:t>
            </a:r>
            <a:r>
              <a:rPr lang="en-GB" dirty="0"/>
              <a:t> Health, Annapolis MD, 2011)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809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FAD17B9-9E6C-4DD1-9728-97B5E5FCCA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D7AC3F90-A588-42FF-B41D-062A8D91B9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9867" cy="68552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9C39032-5189-4A0F-BEF9-1688F988A68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25000"/>
          </a:blip>
          <a:srcRect t="557" r="-1" b="15170"/>
          <a:stretch/>
        </p:blipFill>
        <p:spPr>
          <a:xfrm>
            <a:off x="153" y="10"/>
            <a:ext cx="12191695" cy="685799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15AB904-4FB7-4A0D-B43E-03ACF05E14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" y="0"/>
            <a:ext cx="12189867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0F7D357-A262-E048-8710-1F2878AFFD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8331" cy="1077229"/>
          </a:xfrm>
        </p:spPr>
        <p:txBody>
          <a:bodyPr>
            <a:normAutofit/>
          </a:bodyPr>
          <a:lstStyle/>
          <a:p>
            <a:pPr algn="l"/>
            <a:r>
              <a:rPr lang="en-US"/>
              <a:t>References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1AADF25-43E9-4DE0-AD82-4F60523191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BC2D515-EF3C-4E4E-8BC1-192B21E927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54BEEE-99F2-AF4A-B6B4-46FAF6C36F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10579" y="2052116"/>
            <a:ext cx="7959560" cy="3997828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GB" sz="1000" i="1"/>
              <a:t>American Journal of Clinical Hypnosis</a:t>
            </a:r>
            <a:r>
              <a:rPr lang="en-GB" sz="1000"/>
              <a:t>, 2011. Lynn, S.J., </a:t>
            </a:r>
            <a:r>
              <a:rPr lang="en-GB" sz="1000" err="1"/>
              <a:t>Rhue</a:t>
            </a:r>
            <a:r>
              <a:rPr lang="en-GB" sz="1000"/>
              <a:t> J.W., &amp; Kirsch, I. (Eds.) (20101).Handbook of Clinical Hypnosis (2nd ed.). Washington D.C.: American Psychological Association. Reviewed by Akira Otani, Ed.D., ABPH, Spectrum </a:t>
            </a:r>
            <a:r>
              <a:rPr lang="en-GB" sz="1000" err="1"/>
              <a:t>Behavioral</a:t>
            </a:r>
            <a:r>
              <a:rPr lang="en-GB" sz="1000"/>
              <a:t> Health, Annapolis MD. 53(3), pp.231-234.</a:t>
            </a:r>
          </a:p>
          <a:p>
            <a:pPr>
              <a:lnSpc>
                <a:spcPct val="110000"/>
              </a:lnSpc>
            </a:pPr>
            <a:r>
              <a:rPr lang="en-GB" sz="1000" err="1"/>
              <a:t>Brooksidecenter.com</a:t>
            </a:r>
            <a:r>
              <a:rPr lang="en-GB" sz="1000"/>
              <a:t>. 2020. </a:t>
            </a:r>
            <a:r>
              <a:rPr lang="en-GB" sz="1000" i="1"/>
              <a:t>Possible Dangers And Complications</a:t>
            </a:r>
            <a:r>
              <a:rPr lang="en-GB" sz="1000"/>
              <a:t>. [online] Available at: &lt;https://</a:t>
            </a:r>
            <a:r>
              <a:rPr lang="en-GB" sz="1000" err="1"/>
              <a:t>www.brooksidecenter.com</a:t>
            </a:r>
            <a:r>
              <a:rPr lang="en-GB" sz="1000"/>
              <a:t>/</a:t>
            </a:r>
            <a:r>
              <a:rPr lang="en-GB" sz="1000" err="1"/>
              <a:t>possible_dangers_and_complicatio.htm</a:t>
            </a:r>
            <a:r>
              <a:rPr lang="en-GB" sz="1000"/>
              <a:t>&gt; [Accessed 19 June 2020].</a:t>
            </a:r>
          </a:p>
          <a:p>
            <a:pPr>
              <a:lnSpc>
                <a:spcPct val="110000"/>
              </a:lnSpc>
            </a:pPr>
            <a:r>
              <a:rPr lang="en-GB" sz="1000"/>
              <a:t>Davis, M. and Davis, M., 2020. </a:t>
            </a:r>
            <a:r>
              <a:rPr lang="en-GB" sz="1000" i="1"/>
              <a:t>Hypnosis And CBT - A Perfect Combination - The UK College Of Hypnosis And Hypnotherapy - Hypnotherapy Training Courses</a:t>
            </a:r>
            <a:r>
              <a:rPr lang="en-GB" sz="1000"/>
              <a:t>. [online] The UK College of Hypnosis and Hypnotherapy - Hypnotherapy Training Courses. Available at: &lt;https://</a:t>
            </a:r>
            <a:r>
              <a:rPr lang="en-GB" sz="1000" err="1"/>
              <a:t>www.ukhypnosis.com</a:t>
            </a:r>
            <a:r>
              <a:rPr lang="en-GB" sz="1000"/>
              <a:t>/2019/02/18/hypnosis-and-</a:t>
            </a:r>
            <a:r>
              <a:rPr lang="en-GB" sz="1000" err="1"/>
              <a:t>cbt</a:t>
            </a:r>
            <a:r>
              <a:rPr lang="en-GB" sz="1000"/>
              <a:t>-a-perfect-combination/&gt; [Accessed 19 June 2020].</a:t>
            </a:r>
          </a:p>
          <a:p>
            <a:pPr>
              <a:lnSpc>
                <a:spcPct val="110000"/>
              </a:lnSpc>
            </a:pPr>
            <a:r>
              <a:rPr lang="en-GB" sz="1000"/>
              <a:t>Hammond, D (2013). A Review Of The History Of Hypnosis Through The Late 19Th Century. The American journal of clinical hypnosis.</a:t>
            </a:r>
          </a:p>
          <a:p>
            <a:pPr>
              <a:lnSpc>
                <a:spcPct val="110000"/>
              </a:lnSpc>
            </a:pPr>
            <a:r>
              <a:rPr lang="en-GB" sz="1000"/>
              <a:t>Hypnotherapy-</a:t>
            </a:r>
            <a:r>
              <a:rPr lang="en-GB" sz="1000" err="1"/>
              <a:t>directory.org.uk</a:t>
            </a:r>
            <a:r>
              <a:rPr lang="en-GB" sz="1000"/>
              <a:t>. 2020. </a:t>
            </a:r>
            <a:r>
              <a:rPr lang="en-GB" sz="1000" i="1"/>
              <a:t>Top Ten Benefits Of Hypnotherapy - Hypnotherapy Directory</a:t>
            </a:r>
            <a:r>
              <a:rPr lang="en-GB" sz="1000"/>
              <a:t>. [online] Available at: &lt;https://</a:t>
            </a:r>
            <a:r>
              <a:rPr lang="en-GB" sz="1000" err="1"/>
              <a:t>www.hypnotherapy-directory.org.uk</a:t>
            </a:r>
            <a:r>
              <a:rPr lang="en-GB" sz="1000"/>
              <a:t>/</a:t>
            </a:r>
            <a:r>
              <a:rPr lang="en-GB" sz="1000" err="1"/>
              <a:t>memberarticles</a:t>
            </a:r>
            <a:r>
              <a:rPr lang="en-GB" sz="1000"/>
              <a:t>/top-ten-benefits-of-hypnotherapy&gt; [Accessed 19 June 2020].</a:t>
            </a:r>
          </a:p>
          <a:p>
            <a:pPr>
              <a:lnSpc>
                <a:spcPct val="110000"/>
              </a:lnSpc>
            </a:pPr>
            <a:r>
              <a:rPr lang="en-GB" sz="1000"/>
              <a:t>Psychology Today. 2020. </a:t>
            </a:r>
            <a:r>
              <a:rPr lang="en-GB" sz="1000" i="1"/>
              <a:t>Hypnotherapy | Psychology Today UK</a:t>
            </a:r>
            <a:r>
              <a:rPr lang="en-GB" sz="1000"/>
              <a:t>. [online] Available at: &lt;https://</a:t>
            </a:r>
            <a:r>
              <a:rPr lang="en-GB" sz="1000" err="1"/>
              <a:t>www.psychologytoday.com</a:t>
            </a:r>
            <a:r>
              <a:rPr lang="en-GB" sz="1000"/>
              <a:t>/</a:t>
            </a:r>
            <a:r>
              <a:rPr lang="en-GB" sz="1000" err="1"/>
              <a:t>gb</a:t>
            </a:r>
            <a:r>
              <a:rPr lang="en-GB" sz="1000"/>
              <a:t>/therapy-types/hypnotherapy&gt; [Accessed 19 June 2020].</a:t>
            </a:r>
          </a:p>
          <a:p>
            <a:pPr>
              <a:lnSpc>
                <a:spcPct val="110000"/>
              </a:lnSpc>
            </a:pPr>
            <a:r>
              <a:rPr lang="en-GB" sz="1000"/>
              <a:t> </a:t>
            </a:r>
          </a:p>
          <a:p>
            <a:pPr>
              <a:lnSpc>
                <a:spcPct val="110000"/>
              </a:lnSpc>
            </a:pPr>
            <a:endParaRPr lang="en-US" sz="1000"/>
          </a:p>
        </p:txBody>
      </p:sp>
    </p:spTree>
    <p:extLst>
      <p:ext uri="{BB962C8B-B14F-4D97-AF65-F5344CB8AC3E}">
        <p14:creationId xmlns:p14="http://schemas.microsoft.com/office/powerpoint/2010/main" val="710380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dison">
  <a:themeElements>
    <a:clrScheme name="Madison">
      <a:dk1>
        <a:sysClr val="windowText" lastClr="000000"/>
      </a:dk1>
      <a:lt1>
        <a:sysClr val="window" lastClr="FFFFFF"/>
      </a:lt1>
      <a:dk2>
        <a:srgbClr val="1F282E"/>
      </a:dk2>
      <a:lt2>
        <a:srgbClr val="C2F5FC"/>
      </a:lt2>
      <a:accent1>
        <a:srgbClr val="4091F3"/>
      </a:accent1>
      <a:accent2>
        <a:srgbClr val="8BBCF1"/>
      </a:accent2>
      <a:accent3>
        <a:srgbClr val="CB6A6A"/>
      </a:accent3>
      <a:accent4>
        <a:srgbClr val="C567AF"/>
      </a:accent4>
      <a:accent5>
        <a:srgbClr val="A684F9"/>
      </a:accent5>
      <a:accent6>
        <a:srgbClr val="A9ACEE"/>
      </a:accent6>
      <a:hlink>
        <a:srgbClr val="6D9CC5"/>
      </a:hlink>
      <a:folHlink>
        <a:srgbClr val="6D82A0"/>
      </a:folHlink>
    </a:clrScheme>
    <a:fontScheme name="Madison">
      <a:maj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dison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alpha val="88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dison" id="{025CB5FB-2DD3-45EE-B6F0-CC461540EB19}" vid="{178B2DAB-5DDE-4060-A857-D2E1CDA9250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317</TotalTime>
  <Words>609</Words>
  <Application>Microsoft Office PowerPoint</Application>
  <PresentationFormat>Widescreen</PresentationFormat>
  <Paragraphs>67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MS Shell Dlg 2</vt:lpstr>
      <vt:lpstr>Wingdings</vt:lpstr>
      <vt:lpstr>Wingdings 3</vt:lpstr>
      <vt:lpstr>Madison</vt:lpstr>
      <vt:lpstr>HYPNOTHERAPY</vt:lpstr>
      <vt:lpstr>INTRODUCTION TO HYPNOTHERAPY </vt:lpstr>
      <vt:lpstr>A Brief History On Hypnotherapy By Harun Boksh</vt:lpstr>
      <vt:lpstr>A Brief History On Hypnotherapy By Harun Boksh</vt:lpstr>
      <vt:lpstr>              Benefits of Hypnotherapy </vt:lpstr>
      <vt:lpstr>Complications (cons) of Hypnotherapy</vt:lpstr>
      <vt:lpstr>Hypnotherapy compared to other therapies</vt:lpstr>
      <vt:lpstr>THE OVERALL EFFECTIVENESS OF HYPNOTHERAPY   Current literature on the hypnotherapy   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HYPNOTHERAPY</dc:title>
  <dc:creator>Naazneen Ara</dc:creator>
  <cp:lastModifiedBy>harun boksh</cp:lastModifiedBy>
  <cp:revision>4</cp:revision>
  <dcterms:created xsi:type="dcterms:W3CDTF">2020-06-19T17:43:05Z</dcterms:created>
  <dcterms:modified xsi:type="dcterms:W3CDTF">2020-06-20T01:52:44Z</dcterms:modified>
</cp:coreProperties>
</file>