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1"/>
  </p:notesMasterIdLst>
  <p:sldIdLst>
    <p:sldId id="257" r:id="rId5"/>
    <p:sldId id="809" r:id="rId6"/>
    <p:sldId id="808" r:id="rId7"/>
    <p:sldId id="810" r:id="rId8"/>
    <p:sldId id="780" r:id="rId9"/>
    <p:sldId id="788" r:id="rId10"/>
    <p:sldId id="770" r:id="rId11"/>
    <p:sldId id="817" r:id="rId12"/>
    <p:sldId id="807" r:id="rId13"/>
    <p:sldId id="812" r:id="rId14"/>
    <p:sldId id="813" r:id="rId15"/>
    <p:sldId id="353" r:id="rId16"/>
    <p:sldId id="364" r:id="rId17"/>
    <p:sldId id="794" r:id="rId18"/>
    <p:sldId id="793" r:id="rId19"/>
    <p:sldId id="814" r:id="rId20"/>
    <p:sldId id="795" r:id="rId21"/>
    <p:sldId id="796" r:id="rId22"/>
    <p:sldId id="815" r:id="rId23"/>
    <p:sldId id="798" r:id="rId24"/>
    <p:sldId id="816" r:id="rId25"/>
    <p:sldId id="811" r:id="rId26"/>
    <p:sldId id="821" r:id="rId27"/>
    <p:sldId id="278" r:id="rId28"/>
    <p:sldId id="819" r:id="rId29"/>
    <p:sldId id="81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2857" autoAdjust="0"/>
  </p:normalViewPr>
  <p:slideViewPr>
    <p:cSldViewPr snapToGrid="0">
      <p:cViewPr varScale="1">
        <p:scale>
          <a:sx n="82" d="100"/>
          <a:sy n="82" d="100"/>
        </p:scale>
        <p:origin x="10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_rels/data6.xml.rels><?xml version="1.0" encoding="UTF-8" standalone="yes"?>
<Relationships xmlns="http://schemas.openxmlformats.org/package/2006/relationships"><Relationship Id="rId1" Type="http://schemas.openxmlformats.org/officeDocument/2006/relationships/hyperlink" Target="https://data.gov.uk/" TargetMode="External"/></Relationships>
</file>

<file path=ppt/diagrams/_rels/data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1" Type="http://schemas.openxmlformats.org/officeDocument/2006/relationships/hyperlink" Target="https://data.gov.uk/" TargetMode="External"/></Relationships>
</file>

<file path=ppt/diagrams/_rels/drawing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4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5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7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10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10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10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16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61A2F-E182-4487-A956-FE1CB8C2CAD8}" type="doc">
      <dgm:prSet loTypeId="urn:microsoft.com/office/officeart/2008/layout/LinedList" loCatId="list" qsTypeId="urn:microsoft.com/office/officeart/2005/8/quickstyle/simple1#187" qsCatId="simple" csTypeId="urn:microsoft.com/office/officeart/2005/8/colors/accent1_2#42" csCatId="accent1" phldr="1"/>
      <dgm:spPr/>
      <dgm:t>
        <a:bodyPr/>
        <a:lstStyle/>
        <a:p>
          <a:endParaRPr lang="en-US"/>
        </a:p>
      </dgm:t>
    </dgm:pt>
    <dgm:pt modelId="{8BBD1F8B-1F77-4749-A8FC-F0AE3C2CB5A1}">
      <dgm:prSet/>
      <dgm:spPr/>
      <dgm:t>
        <a:bodyPr/>
        <a:lstStyle/>
        <a:p>
          <a:r>
            <a:rPr lang="en-GB"/>
            <a:t>The role of market research</a:t>
          </a:r>
          <a:endParaRPr lang="en-US"/>
        </a:p>
      </dgm:t>
    </dgm:pt>
    <dgm:pt modelId="{CFC79AD1-CBE7-4F5F-A3F7-E65CC7586EE2}" type="parTrans" cxnId="{9AD899EB-5D09-420E-9C48-0923FE928BEC}">
      <dgm:prSet/>
      <dgm:spPr/>
      <dgm:t>
        <a:bodyPr/>
        <a:lstStyle/>
        <a:p>
          <a:endParaRPr lang="en-US"/>
        </a:p>
      </dgm:t>
    </dgm:pt>
    <dgm:pt modelId="{A7B465C3-D14C-47B1-BFC2-93E44E7B176B}" type="sibTrans" cxnId="{9AD899EB-5D09-420E-9C48-0923FE928BEC}">
      <dgm:prSet/>
      <dgm:spPr/>
      <dgm:t>
        <a:bodyPr/>
        <a:lstStyle/>
        <a:p>
          <a:endParaRPr lang="en-US"/>
        </a:p>
      </dgm:t>
    </dgm:pt>
    <dgm:pt modelId="{BC0872F4-5E47-4048-B078-8B9F44996B25}">
      <dgm:prSet/>
      <dgm:spPr/>
      <dgm:t>
        <a:bodyPr/>
        <a:lstStyle/>
        <a:p>
          <a:r>
            <a:rPr lang="en-GB"/>
            <a:t>Primary and secondary research</a:t>
          </a:r>
          <a:endParaRPr lang="en-US"/>
        </a:p>
      </dgm:t>
    </dgm:pt>
    <dgm:pt modelId="{9D3B10D2-1632-40BC-BE80-A0493B6D2599}" type="parTrans" cxnId="{E5731BB8-B99D-4E89-AB22-9152BAA4C6AA}">
      <dgm:prSet/>
      <dgm:spPr/>
      <dgm:t>
        <a:bodyPr/>
        <a:lstStyle/>
        <a:p>
          <a:endParaRPr lang="en-US"/>
        </a:p>
      </dgm:t>
    </dgm:pt>
    <dgm:pt modelId="{8BCFAD6B-7DB9-40D3-BAA1-A066C807582A}" type="sibTrans" cxnId="{E5731BB8-B99D-4E89-AB22-9152BAA4C6AA}">
      <dgm:prSet/>
      <dgm:spPr/>
      <dgm:t>
        <a:bodyPr/>
        <a:lstStyle/>
        <a:p>
          <a:endParaRPr lang="en-US"/>
        </a:p>
      </dgm:t>
    </dgm:pt>
    <dgm:pt modelId="{8A646DD9-A4DB-4471-9603-997F81ED3B9B}">
      <dgm:prSet/>
      <dgm:spPr/>
      <dgm:t>
        <a:bodyPr/>
        <a:lstStyle/>
        <a:p>
          <a:r>
            <a:rPr lang="en-GB"/>
            <a:t>Qualitative and quantitative research</a:t>
          </a:r>
          <a:endParaRPr lang="en-US"/>
        </a:p>
      </dgm:t>
    </dgm:pt>
    <dgm:pt modelId="{18A0B1E6-C9CA-46EB-A462-937F1AB961C2}" type="parTrans" cxnId="{7573CDAB-6E5F-43E9-8BEE-7426CF936C6E}">
      <dgm:prSet/>
      <dgm:spPr/>
      <dgm:t>
        <a:bodyPr/>
        <a:lstStyle/>
        <a:p>
          <a:endParaRPr lang="en-US"/>
        </a:p>
      </dgm:t>
    </dgm:pt>
    <dgm:pt modelId="{0AB01CC8-66AF-44CD-B936-22B4682DF60C}" type="sibTrans" cxnId="{7573CDAB-6E5F-43E9-8BEE-7426CF936C6E}">
      <dgm:prSet/>
      <dgm:spPr/>
      <dgm:t>
        <a:bodyPr/>
        <a:lstStyle/>
        <a:p>
          <a:endParaRPr lang="en-US"/>
        </a:p>
      </dgm:t>
    </dgm:pt>
    <dgm:pt modelId="{7A3D07FD-66B6-4374-9E46-F35A56ECE129}">
      <dgm:prSet/>
      <dgm:spPr/>
      <dgm:t>
        <a:bodyPr/>
        <a:lstStyle/>
        <a:p>
          <a:r>
            <a:rPr lang="en-GB"/>
            <a:t>Sampling</a:t>
          </a:r>
          <a:endParaRPr lang="en-US"/>
        </a:p>
      </dgm:t>
    </dgm:pt>
    <dgm:pt modelId="{BA2CC699-A8F8-46EB-B66B-DECDC8FE0657}" type="parTrans" cxnId="{4B770FA8-F3DD-4C5C-B082-B8A639B516A7}">
      <dgm:prSet/>
      <dgm:spPr/>
      <dgm:t>
        <a:bodyPr/>
        <a:lstStyle/>
        <a:p>
          <a:endParaRPr lang="en-US"/>
        </a:p>
      </dgm:t>
    </dgm:pt>
    <dgm:pt modelId="{B749E783-12A7-4B1F-8A1A-0F6E4DC8FF20}" type="sibTrans" cxnId="{4B770FA8-F3DD-4C5C-B082-B8A639B516A7}">
      <dgm:prSet/>
      <dgm:spPr/>
      <dgm:t>
        <a:bodyPr/>
        <a:lstStyle/>
        <a:p>
          <a:endParaRPr lang="en-US"/>
        </a:p>
      </dgm:t>
    </dgm:pt>
    <dgm:pt modelId="{17F79417-226F-4B33-86CE-6E35C3C870B3}">
      <dgm:prSet/>
      <dgm:spPr/>
      <dgm:t>
        <a:bodyPr/>
        <a:lstStyle/>
        <a:p>
          <a:endParaRPr lang="en-US" dirty="0"/>
        </a:p>
      </dgm:t>
    </dgm:pt>
    <dgm:pt modelId="{D6C42313-B24B-4849-A822-75BE88053D9D}" type="parTrans" cxnId="{9AD06E00-A618-41D2-ABDD-27D63542FFAF}">
      <dgm:prSet/>
      <dgm:spPr/>
      <dgm:t>
        <a:bodyPr/>
        <a:lstStyle/>
        <a:p>
          <a:endParaRPr lang="en-US"/>
        </a:p>
      </dgm:t>
    </dgm:pt>
    <dgm:pt modelId="{757DA7C7-0ABC-4782-A7B5-8DB8AE168A49}" type="sibTrans" cxnId="{9AD06E00-A618-41D2-ABDD-27D63542FFAF}">
      <dgm:prSet/>
      <dgm:spPr/>
      <dgm:t>
        <a:bodyPr/>
        <a:lstStyle/>
        <a:p>
          <a:endParaRPr lang="en-US"/>
        </a:p>
      </dgm:t>
    </dgm:pt>
    <dgm:pt modelId="{B82AB719-1D64-469A-A84B-5B801221745E}">
      <dgm:prSet/>
      <dgm:spPr/>
      <dgm:t>
        <a:bodyPr/>
        <a:lstStyle/>
        <a:p>
          <a:endParaRPr lang="en-US" dirty="0"/>
        </a:p>
      </dgm:t>
    </dgm:pt>
    <dgm:pt modelId="{492D149F-F883-4870-89E1-A835CC61665B}" type="parTrans" cxnId="{F9A63DB7-7391-442F-BF12-8C63567182B6}">
      <dgm:prSet/>
      <dgm:spPr/>
      <dgm:t>
        <a:bodyPr/>
        <a:lstStyle/>
        <a:p>
          <a:endParaRPr lang="en-US"/>
        </a:p>
      </dgm:t>
    </dgm:pt>
    <dgm:pt modelId="{3A90ED98-75EE-4D47-8AA7-E1FFEBAC5F67}" type="sibTrans" cxnId="{F9A63DB7-7391-442F-BF12-8C63567182B6}">
      <dgm:prSet/>
      <dgm:spPr/>
      <dgm:t>
        <a:bodyPr/>
        <a:lstStyle/>
        <a:p>
          <a:endParaRPr lang="en-US"/>
        </a:p>
      </dgm:t>
    </dgm:pt>
    <dgm:pt modelId="{631146DF-7C01-4697-8393-8077D79B90E9}" type="pres">
      <dgm:prSet presAssocID="{4A661A2F-E182-4487-A956-FE1CB8C2CAD8}" presName="vert0" presStyleCnt="0">
        <dgm:presLayoutVars>
          <dgm:dir/>
          <dgm:animOne val="branch"/>
          <dgm:animLvl val="lvl"/>
        </dgm:presLayoutVars>
      </dgm:prSet>
      <dgm:spPr/>
    </dgm:pt>
    <dgm:pt modelId="{AC405384-4482-4788-948C-B9189D98E219}" type="pres">
      <dgm:prSet presAssocID="{8BBD1F8B-1F77-4749-A8FC-F0AE3C2CB5A1}" presName="thickLine" presStyleLbl="alignNode1" presStyleIdx="0" presStyleCnt="6"/>
      <dgm:spPr/>
    </dgm:pt>
    <dgm:pt modelId="{C6755F95-6529-412E-9AE2-0246852EAF16}" type="pres">
      <dgm:prSet presAssocID="{8BBD1F8B-1F77-4749-A8FC-F0AE3C2CB5A1}" presName="horz1" presStyleCnt="0"/>
      <dgm:spPr/>
    </dgm:pt>
    <dgm:pt modelId="{18CD6ED3-1034-423C-B3F3-5164E5A221F9}" type="pres">
      <dgm:prSet presAssocID="{8BBD1F8B-1F77-4749-A8FC-F0AE3C2CB5A1}" presName="tx1" presStyleLbl="revTx" presStyleIdx="0" presStyleCnt="6"/>
      <dgm:spPr/>
    </dgm:pt>
    <dgm:pt modelId="{92B6BE5C-F0B3-4C28-B9D7-156F99B2B483}" type="pres">
      <dgm:prSet presAssocID="{8BBD1F8B-1F77-4749-A8FC-F0AE3C2CB5A1}" presName="vert1" presStyleCnt="0"/>
      <dgm:spPr/>
    </dgm:pt>
    <dgm:pt modelId="{43441C38-A6F4-47DD-BC0C-366CD58CE42C}" type="pres">
      <dgm:prSet presAssocID="{BC0872F4-5E47-4048-B078-8B9F44996B25}" presName="thickLine" presStyleLbl="alignNode1" presStyleIdx="1" presStyleCnt="6"/>
      <dgm:spPr/>
    </dgm:pt>
    <dgm:pt modelId="{FA0087A5-DA9D-4A38-8FFA-7D15E0903626}" type="pres">
      <dgm:prSet presAssocID="{BC0872F4-5E47-4048-B078-8B9F44996B25}" presName="horz1" presStyleCnt="0"/>
      <dgm:spPr/>
    </dgm:pt>
    <dgm:pt modelId="{1B079C0C-A21B-4FBB-9A96-F0CD6745C293}" type="pres">
      <dgm:prSet presAssocID="{BC0872F4-5E47-4048-B078-8B9F44996B25}" presName="tx1" presStyleLbl="revTx" presStyleIdx="1" presStyleCnt="6"/>
      <dgm:spPr/>
    </dgm:pt>
    <dgm:pt modelId="{244BC4B4-C801-4699-A0DD-6759618209FA}" type="pres">
      <dgm:prSet presAssocID="{BC0872F4-5E47-4048-B078-8B9F44996B25}" presName="vert1" presStyleCnt="0"/>
      <dgm:spPr/>
    </dgm:pt>
    <dgm:pt modelId="{DE5DA1F1-A878-49FC-84E0-A87C9B5290F7}" type="pres">
      <dgm:prSet presAssocID="{8A646DD9-A4DB-4471-9603-997F81ED3B9B}" presName="thickLine" presStyleLbl="alignNode1" presStyleIdx="2" presStyleCnt="6"/>
      <dgm:spPr/>
    </dgm:pt>
    <dgm:pt modelId="{E16189AB-8C5B-4B7B-A1B9-E340E035BEAF}" type="pres">
      <dgm:prSet presAssocID="{8A646DD9-A4DB-4471-9603-997F81ED3B9B}" presName="horz1" presStyleCnt="0"/>
      <dgm:spPr/>
    </dgm:pt>
    <dgm:pt modelId="{5DEB0C2C-55AA-4F42-9CD2-795AA3DD660D}" type="pres">
      <dgm:prSet presAssocID="{8A646DD9-A4DB-4471-9603-997F81ED3B9B}" presName="tx1" presStyleLbl="revTx" presStyleIdx="2" presStyleCnt="6"/>
      <dgm:spPr/>
    </dgm:pt>
    <dgm:pt modelId="{BF6EFEBD-5367-4AE6-9066-37C65702AC6A}" type="pres">
      <dgm:prSet presAssocID="{8A646DD9-A4DB-4471-9603-997F81ED3B9B}" presName="vert1" presStyleCnt="0"/>
      <dgm:spPr/>
    </dgm:pt>
    <dgm:pt modelId="{1B1A5F62-E43D-4AFC-AA34-0B3D97FC27A7}" type="pres">
      <dgm:prSet presAssocID="{7A3D07FD-66B6-4374-9E46-F35A56ECE129}" presName="thickLine" presStyleLbl="alignNode1" presStyleIdx="3" presStyleCnt="6"/>
      <dgm:spPr/>
    </dgm:pt>
    <dgm:pt modelId="{BF06268B-B058-4EA8-9CDC-51743B4238DA}" type="pres">
      <dgm:prSet presAssocID="{7A3D07FD-66B6-4374-9E46-F35A56ECE129}" presName="horz1" presStyleCnt="0"/>
      <dgm:spPr/>
    </dgm:pt>
    <dgm:pt modelId="{EF051779-C7B7-4345-AD5D-1AF122696AC0}" type="pres">
      <dgm:prSet presAssocID="{7A3D07FD-66B6-4374-9E46-F35A56ECE129}" presName="tx1" presStyleLbl="revTx" presStyleIdx="3" presStyleCnt="6"/>
      <dgm:spPr/>
    </dgm:pt>
    <dgm:pt modelId="{3529FE97-CCA2-44C4-9AD7-7D0D351FD232}" type="pres">
      <dgm:prSet presAssocID="{7A3D07FD-66B6-4374-9E46-F35A56ECE129}" presName="vert1" presStyleCnt="0"/>
      <dgm:spPr/>
    </dgm:pt>
    <dgm:pt modelId="{8F40B3AC-5301-4A3A-A2B9-A48DD3B2B2DD}" type="pres">
      <dgm:prSet presAssocID="{17F79417-226F-4B33-86CE-6E35C3C870B3}" presName="thickLine" presStyleLbl="alignNode1" presStyleIdx="4" presStyleCnt="6"/>
      <dgm:spPr/>
    </dgm:pt>
    <dgm:pt modelId="{C0F12C1C-1371-43D2-99C9-D7F7F7369E2B}" type="pres">
      <dgm:prSet presAssocID="{17F79417-226F-4B33-86CE-6E35C3C870B3}" presName="horz1" presStyleCnt="0"/>
      <dgm:spPr/>
    </dgm:pt>
    <dgm:pt modelId="{A1509A33-5628-4DCC-B7B3-FFF3ADDE75AA}" type="pres">
      <dgm:prSet presAssocID="{17F79417-226F-4B33-86CE-6E35C3C870B3}" presName="tx1" presStyleLbl="revTx" presStyleIdx="4" presStyleCnt="6"/>
      <dgm:spPr/>
    </dgm:pt>
    <dgm:pt modelId="{CE9C2D80-4CF5-46F1-8660-6234E2E77ABC}" type="pres">
      <dgm:prSet presAssocID="{17F79417-226F-4B33-86CE-6E35C3C870B3}" presName="vert1" presStyleCnt="0"/>
      <dgm:spPr/>
    </dgm:pt>
    <dgm:pt modelId="{8892C5C8-925C-457B-9DDB-17573621B52E}" type="pres">
      <dgm:prSet presAssocID="{B82AB719-1D64-469A-A84B-5B801221745E}" presName="thickLine" presStyleLbl="alignNode1" presStyleIdx="5" presStyleCnt="6"/>
      <dgm:spPr/>
    </dgm:pt>
    <dgm:pt modelId="{09FEEB1D-FD34-450C-BCF7-F5F91973E0A0}" type="pres">
      <dgm:prSet presAssocID="{B82AB719-1D64-469A-A84B-5B801221745E}" presName="horz1" presStyleCnt="0"/>
      <dgm:spPr/>
    </dgm:pt>
    <dgm:pt modelId="{79930F6F-ED92-45F7-987B-29A17B7D651B}" type="pres">
      <dgm:prSet presAssocID="{B82AB719-1D64-469A-A84B-5B801221745E}" presName="tx1" presStyleLbl="revTx" presStyleIdx="5" presStyleCnt="6"/>
      <dgm:spPr/>
    </dgm:pt>
    <dgm:pt modelId="{748DD534-8868-4901-9C15-E7983B0636F0}" type="pres">
      <dgm:prSet presAssocID="{B82AB719-1D64-469A-A84B-5B801221745E}" presName="vert1" presStyleCnt="0"/>
      <dgm:spPr/>
    </dgm:pt>
  </dgm:ptLst>
  <dgm:cxnLst>
    <dgm:cxn modelId="{9AD06E00-A618-41D2-ABDD-27D63542FFAF}" srcId="{4A661A2F-E182-4487-A956-FE1CB8C2CAD8}" destId="{17F79417-226F-4B33-86CE-6E35C3C870B3}" srcOrd="4" destOrd="0" parTransId="{D6C42313-B24B-4849-A822-75BE88053D9D}" sibTransId="{757DA7C7-0ABC-4782-A7B5-8DB8AE168A49}"/>
    <dgm:cxn modelId="{B2E5EF5D-BE0E-40C0-A602-44997547811A}" type="presOf" srcId="{17F79417-226F-4B33-86CE-6E35C3C870B3}" destId="{A1509A33-5628-4DCC-B7B3-FFF3ADDE75AA}" srcOrd="0" destOrd="0" presId="urn:microsoft.com/office/officeart/2008/layout/LinedList"/>
    <dgm:cxn modelId="{DC549C6D-7FBC-4ECE-A130-359CC8E3F6CF}" type="presOf" srcId="{B82AB719-1D64-469A-A84B-5B801221745E}" destId="{79930F6F-ED92-45F7-987B-29A17B7D651B}" srcOrd="0" destOrd="0" presId="urn:microsoft.com/office/officeart/2008/layout/LinedList"/>
    <dgm:cxn modelId="{31D17F9F-7EB8-433B-A8FD-2FEB4BD59CAE}" type="presOf" srcId="{8A646DD9-A4DB-4471-9603-997F81ED3B9B}" destId="{5DEB0C2C-55AA-4F42-9CD2-795AA3DD660D}" srcOrd="0" destOrd="0" presId="urn:microsoft.com/office/officeart/2008/layout/LinedList"/>
    <dgm:cxn modelId="{4B770FA8-F3DD-4C5C-B082-B8A639B516A7}" srcId="{4A661A2F-E182-4487-A956-FE1CB8C2CAD8}" destId="{7A3D07FD-66B6-4374-9E46-F35A56ECE129}" srcOrd="3" destOrd="0" parTransId="{BA2CC699-A8F8-46EB-B66B-DECDC8FE0657}" sibTransId="{B749E783-12A7-4B1F-8A1A-0F6E4DC8FF20}"/>
    <dgm:cxn modelId="{7573CDAB-6E5F-43E9-8BEE-7426CF936C6E}" srcId="{4A661A2F-E182-4487-A956-FE1CB8C2CAD8}" destId="{8A646DD9-A4DB-4471-9603-997F81ED3B9B}" srcOrd="2" destOrd="0" parTransId="{18A0B1E6-C9CA-46EB-A462-937F1AB961C2}" sibTransId="{0AB01CC8-66AF-44CD-B936-22B4682DF60C}"/>
    <dgm:cxn modelId="{F9A63DB7-7391-442F-BF12-8C63567182B6}" srcId="{4A661A2F-E182-4487-A956-FE1CB8C2CAD8}" destId="{B82AB719-1D64-469A-A84B-5B801221745E}" srcOrd="5" destOrd="0" parTransId="{492D149F-F883-4870-89E1-A835CC61665B}" sibTransId="{3A90ED98-75EE-4D47-8AA7-E1FFEBAC5F67}"/>
    <dgm:cxn modelId="{E5731BB8-B99D-4E89-AB22-9152BAA4C6AA}" srcId="{4A661A2F-E182-4487-A956-FE1CB8C2CAD8}" destId="{BC0872F4-5E47-4048-B078-8B9F44996B25}" srcOrd="1" destOrd="0" parTransId="{9D3B10D2-1632-40BC-BE80-A0493B6D2599}" sibTransId="{8BCFAD6B-7DB9-40D3-BAA1-A066C807582A}"/>
    <dgm:cxn modelId="{E3CCCDBB-09A5-4B1C-9D54-4EEF310AA3D4}" type="presOf" srcId="{7A3D07FD-66B6-4374-9E46-F35A56ECE129}" destId="{EF051779-C7B7-4345-AD5D-1AF122696AC0}" srcOrd="0" destOrd="0" presId="urn:microsoft.com/office/officeart/2008/layout/LinedList"/>
    <dgm:cxn modelId="{BC18BDD0-0266-44F6-A142-973CCBB08E7E}" type="presOf" srcId="{BC0872F4-5E47-4048-B078-8B9F44996B25}" destId="{1B079C0C-A21B-4FBB-9A96-F0CD6745C293}" srcOrd="0" destOrd="0" presId="urn:microsoft.com/office/officeart/2008/layout/LinedList"/>
    <dgm:cxn modelId="{6EB63DEA-B5A8-4ABE-86E4-3464AF6E03A1}" type="presOf" srcId="{8BBD1F8B-1F77-4749-A8FC-F0AE3C2CB5A1}" destId="{18CD6ED3-1034-423C-B3F3-5164E5A221F9}" srcOrd="0" destOrd="0" presId="urn:microsoft.com/office/officeart/2008/layout/LinedList"/>
    <dgm:cxn modelId="{9AD899EB-5D09-420E-9C48-0923FE928BEC}" srcId="{4A661A2F-E182-4487-A956-FE1CB8C2CAD8}" destId="{8BBD1F8B-1F77-4749-A8FC-F0AE3C2CB5A1}" srcOrd="0" destOrd="0" parTransId="{CFC79AD1-CBE7-4F5F-A3F7-E65CC7586EE2}" sibTransId="{A7B465C3-D14C-47B1-BFC2-93E44E7B176B}"/>
    <dgm:cxn modelId="{31C10BFD-5F52-494F-93CC-EB07D40E55EE}" type="presOf" srcId="{4A661A2F-E182-4487-A956-FE1CB8C2CAD8}" destId="{631146DF-7C01-4697-8393-8077D79B90E9}" srcOrd="0" destOrd="0" presId="urn:microsoft.com/office/officeart/2008/layout/LinedList"/>
    <dgm:cxn modelId="{A2DB5FB5-569E-49CE-9512-F4365B4DFE35}" type="presParOf" srcId="{631146DF-7C01-4697-8393-8077D79B90E9}" destId="{AC405384-4482-4788-948C-B9189D98E219}" srcOrd="0" destOrd="0" presId="urn:microsoft.com/office/officeart/2008/layout/LinedList"/>
    <dgm:cxn modelId="{D12140CD-0CAD-4155-AA44-725C297741BD}" type="presParOf" srcId="{631146DF-7C01-4697-8393-8077D79B90E9}" destId="{C6755F95-6529-412E-9AE2-0246852EAF16}" srcOrd="1" destOrd="0" presId="urn:microsoft.com/office/officeart/2008/layout/LinedList"/>
    <dgm:cxn modelId="{7DB7DBD3-7326-49B1-8F50-2312762D31AA}" type="presParOf" srcId="{C6755F95-6529-412E-9AE2-0246852EAF16}" destId="{18CD6ED3-1034-423C-B3F3-5164E5A221F9}" srcOrd="0" destOrd="0" presId="urn:microsoft.com/office/officeart/2008/layout/LinedList"/>
    <dgm:cxn modelId="{20654EFA-D4BE-461B-A6ED-61809FF0B7BF}" type="presParOf" srcId="{C6755F95-6529-412E-9AE2-0246852EAF16}" destId="{92B6BE5C-F0B3-4C28-B9D7-156F99B2B483}" srcOrd="1" destOrd="0" presId="urn:microsoft.com/office/officeart/2008/layout/LinedList"/>
    <dgm:cxn modelId="{D734A850-2049-45A8-9BB9-A6F5EC1CD20B}" type="presParOf" srcId="{631146DF-7C01-4697-8393-8077D79B90E9}" destId="{43441C38-A6F4-47DD-BC0C-366CD58CE42C}" srcOrd="2" destOrd="0" presId="urn:microsoft.com/office/officeart/2008/layout/LinedList"/>
    <dgm:cxn modelId="{5E6B988F-52EF-4B0E-815C-5E6C56F612F3}" type="presParOf" srcId="{631146DF-7C01-4697-8393-8077D79B90E9}" destId="{FA0087A5-DA9D-4A38-8FFA-7D15E0903626}" srcOrd="3" destOrd="0" presId="urn:microsoft.com/office/officeart/2008/layout/LinedList"/>
    <dgm:cxn modelId="{6B833725-9CE0-40CD-95D0-04EBE46A635B}" type="presParOf" srcId="{FA0087A5-DA9D-4A38-8FFA-7D15E0903626}" destId="{1B079C0C-A21B-4FBB-9A96-F0CD6745C293}" srcOrd="0" destOrd="0" presId="urn:microsoft.com/office/officeart/2008/layout/LinedList"/>
    <dgm:cxn modelId="{AD03779D-7382-4E15-9015-4FAF6F3F2177}" type="presParOf" srcId="{FA0087A5-DA9D-4A38-8FFA-7D15E0903626}" destId="{244BC4B4-C801-4699-A0DD-6759618209FA}" srcOrd="1" destOrd="0" presId="urn:microsoft.com/office/officeart/2008/layout/LinedList"/>
    <dgm:cxn modelId="{21319510-8EF1-4853-9B10-055F5B57338C}" type="presParOf" srcId="{631146DF-7C01-4697-8393-8077D79B90E9}" destId="{DE5DA1F1-A878-49FC-84E0-A87C9B5290F7}" srcOrd="4" destOrd="0" presId="urn:microsoft.com/office/officeart/2008/layout/LinedList"/>
    <dgm:cxn modelId="{91DC8FE1-6ACE-4450-9CE6-DA3E89D8D087}" type="presParOf" srcId="{631146DF-7C01-4697-8393-8077D79B90E9}" destId="{E16189AB-8C5B-4B7B-A1B9-E340E035BEAF}" srcOrd="5" destOrd="0" presId="urn:microsoft.com/office/officeart/2008/layout/LinedList"/>
    <dgm:cxn modelId="{9D5F8DA9-436B-4C68-A0C9-F0D97E79884C}" type="presParOf" srcId="{E16189AB-8C5B-4B7B-A1B9-E340E035BEAF}" destId="{5DEB0C2C-55AA-4F42-9CD2-795AA3DD660D}" srcOrd="0" destOrd="0" presId="urn:microsoft.com/office/officeart/2008/layout/LinedList"/>
    <dgm:cxn modelId="{2649A7B8-045E-4EBE-860C-2CD5422A94CB}" type="presParOf" srcId="{E16189AB-8C5B-4B7B-A1B9-E340E035BEAF}" destId="{BF6EFEBD-5367-4AE6-9066-37C65702AC6A}" srcOrd="1" destOrd="0" presId="urn:microsoft.com/office/officeart/2008/layout/LinedList"/>
    <dgm:cxn modelId="{56F606F0-16BC-48BC-90AD-F7EBE7057147}" type="presParOf" srcId="{631146DF-7C01-4697-8393-8077D79B90E9}" destId="{1B1A5F62-E43D-4AFC-AA34-0B3D97FC27A7}" srcOrd="6" destOrd="0" presId="urn:microsoft.com/office/officeart/2008/layout/LinedList"/>
    <dgm:cxn modelId="{D8E6E743-CD3E-450A-B86C-DBA63C07F1E8}" type="presParOf" srcId="{631146DF-7C01-4697-8393-8077D79B90E9}" destId="{BF06268B-B058-4EA8-9CDC-51743B4238DA}" srcOrd="7" destOrd="0" presId="urn:microsoft.com/office/officeart/2008/layout/LinedList"/>
    <dgm:cxn modelId="{F8FB97F5-2F58-49BB-8642-118EE15FB934}" type="presParOf" srcId="{BF06268B-B058-4EA8-9CDC-51743B4238DA}" destId="{EF051779-C7B7-4345-AD5D-1AF122696AC0}" srcOrd="0" destOrd="0" presId="urn:microsoft.com/office/officeart/2008/layout/LinedList"/>
    <dgm:cxn modelId="{5EC73819-F13F-409D-AD24-D1E4B2F1C26D}" type="presParOf" srcId="{BF06268B-B058-4EA8-9CDC-51743B4238DA}" destId="{3529FE97-CCA2-44C4-9AD7-7D0D351FD232}" srcOrd="1" destOrd="0" presId="urn:microsoft.com/office/officeart/2008/layout/LinedList"/>
    <dgm:cxn modelId="{552D6DF3-FAA8-4DCC-AD69-C6BE43F08A48}" type="presParOf" srcId="{631146DF-7C01-4697-8393-8077D79B90E9}" destId="{8F40B3AC-5301-4A3A-A2B9-A48DD3B2B2DD}" srcOrd="8" destOrd="0" presId="urn:microsoft.com/office/officeart/2008/layout/LinedList"/>
    <dgm:cxn modelId="{96B75FB3-67F1-49B7-BB3F-6C10A2D8890D}" type="presParOf" srcId="{631146DF-7C01-4697-8393-8077D79B90E9}" destId="{C0F12C1C-1371-43D2-99C9-D7F7F7369E2B}" srcOrd="9" destOrd="0" presId="urn:microsoft.com/office/officeart/2008/layout/LinedList"/>
    <dgm:cxn modelId="{6FDEC26F-FDA0-43C8-ADDB-775A86AEDF4A}" type="presParOf" srcId="{C0F12C1C-1371-43D2-99C9-D7F7F7369E2B}" destId="{A1509A33-5628-4DCC-B7B3-FFF3ADDE75AA}" srcOrd="0" destOrd="0" presId="urn:microsoft.com/office/officeart/2008/layout/LinedList"/>
    <dgm:cxn modelId="{0E922D17-1648-4B31-8CCB-11810F20988B}" type="presParOf" srcId="{C0F12C1C-1371-43D2-99C9-D7F7F7369E2B}" destId="{CE9C2D80-4CF5-46F1-8660-6234E2E77ABC}" srcOrd="1" destOrd="0" presId="urn:microsoft.com/office/officeart/2008/layout/LinedList"/>
    <dgm:cxn modelId="{33EFEAA5-143B-47D2-A23E-717DE0DC7023}" type="presParOf" srcId="{631146DF-7C01-4697-8393-8077D79B90E9}" destId="{8892C5C8-925C-457B-9DDB-17573621B52E}" srcOrd="10" destOrd="0" presId="urn:microsoft.com/office/officeart/2008/layout/LinedList"/>
    <dgm:cxn modelId="{F65BDBA0-415C-4360-8FF7-E7AEE47CE7BC}" type="presParOf" srcId="{631146DF-7C01-4697-8393-8077D79B90E9}" destId="{09FEEB1D-FD34-450C-BCF7-F5F91973E0A0}" srcOrd="11" destOrd="0" presId="urn:microsoft.com/office/officeart/2008/layout/LinedList"/>
    <dgm:cxn modelId="{5DEE1CA8-B0B8-487A-A53E-52E629708C4F}" type="presParOf" srcId="{09FEEB1D-FD34-450C-BCF7-F5F91973E0A0}" destId="{79930F6F-ED92-45F7-987B-29A17B7D651B}" srcOrd="0" destOrd="0" presId="urn:microsoft.com/office/officeart/2008/layout/LinedList"/>
    <dgm:cxn modelId="{7AC865BF-20EE-4E90-886C-B3498592DCCD}" type="presParOf" srcId="{09FEEB1D-FD34-450C-BCF7-F5F91973E0A0}" destId="{748DD534-8868-4901-9C15-E7983B0636F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651749-6590-4344-B0B5-ABE7D428565F}" type="doc">
      <dgm:prSet loTypeId="urn:microsoft.com/office/officeart/2005/8/layout/hierarchy1" loCatId="hierarchy" qsTypeId="urn:microsoft.com/office/officeart/2005/8/quickstyle/simple1#87" qsCatId="simple" csTypeId="urn:microsoft.com/office/officeart/2005/8/colors/colorful2#23" csCatId="colorful" phldr="1"/>
      <dgm:spPr/>
      <dgm:t>
        <a:bodyPr/>
        <a:lstStyle/>
        <a:p>
          <a:endParaRPr lang="en-US"/>
        </a:p>
      </dgm:t>
    </dgm:pt>
    <dgm:pt modelId="{CDB7CA4B-1132-42DB-8413-0A94F415D249}">
      <dgm:prSet/>
      <dgm:spPr/>
      <dgm:t>
        <a:bodyPr/>
        <a:lstStyle/>
        <a:p>
          <a:r>
            <a:rPr lang="en-GB" dirty="0"/>
            <a:t>What is market research?</a:t>
          </a:r>
          <a:endParaRPr lang="en-US" dirty="0"/>
        </a:p>
      </dgm:t>
    </dgm:pt>
    <dgm:pt modelId="{786EF519-0585-49F9-9413-CD80FCE251A1}" type="parTrans" cxnId="{B79AE78C-4F02-4DE9-BCB8-5BE34AB2E624}">
      <dgm:prSet/>
      <dgm:spPr/>
      <dgm:t>
        <a:bodyPr/>
        <a:lstStyle/>
        <a:p>
          <a:endParaRPr lang="en-US"/>
        </a:p>
      </dgm:t>
    </dgm:pt>
    <dgm:pt modelId="{D6D4D0CD-F6D2-450B-BC87-B588A942F9A5}" type="sibTrans" cxnId="{B79AE78C-4F02-4DE9-BCB8-5BE34AB2E624}">
      <dgm:prSet/>
      <dgm:spPr/>
      <dgm:t>
        <a:bodyPr/>
        <a:lstStyle/>
        <a:p>
          <a:endParaRPr lang="en-US"/>
        </a:p>
      </dgm:t>
    </dgm:pt>
    <dgm:pt modelId="{9255F6CB-9EB8-498A-B8C6-ECFF8C94732B}">
      <dgm:prSet/>
      <dgm:spPr/>
      <dgm:t>
        <a:bodyPr/>
        <a:lstStyle/>
        <a:p>
          <a:r>
            <a:rPr lang="en-GB" dirty="0"/>
            <a:t>Why do organisations conduct market research?</a:t>
          </a:r>
          <a:endParaRPr lang="en-US" dirty="0"/>
        </a:p>
      </dgm:t>
    </dgm:pt>
    <dgm:pt modelId="{EACB34AA-375C-4413-A3D5-8517904A21BD}" type="parTrans" cxnId="{A7ABF11E-6CDE-43EF-B95E-F3752E24C9AD}">
      <dgm:prSet/>
      <dgm:spPr/>
      <dgm:t>
        <a:bodyPr/>
        <a:lstStyle/>
        <a:p>
          <a:endParaRPr lang="en-US"/>
        </a:p>
      </dgm:t>
    </dgm:pt>
    <dgm:pt modelId="{85FD59CD-E677-480E-93E4-2AC2B82BFB35}" type="sibTrans" cxnId="{A7ABF11E-6CDE-43EF-B95E-F3752E24C9AD}">
      <dgm:prSet/>
      <dgm:spPr/>
      <dgm:t>
        <a:bodyPr/>
        <a:lstStyle/>
        <a:p>
          <a:endParaRPr lang="en-US"/>
        </a:p>
      </dgm:t>
    </dgm:pt>
    <dgm:pt modelId="{AC0E431D-B945-4523-9786-A6568D876510}" type="pres">
      <dgm:prSet presAssocID="{7C651749-6590-4344-B0B5-ABE7D428565F}" presName="hierChild1" presStyleCnt="0">
        <dgm:presLayoutVars>
          <dgm:chPref val="1"/>
          <dgm:dir/>
          <dgm:animOne val="branch"/>
          <dgm:animLvl val="lvl"/>
          <dgm:resizeHandles/>
        </dgm:presLayoutVars>
      </dgm:prSet>
      <dgm:spPr/>
    </dgm:pt>
    <dgm:pt modelId="{69AFA85C-B0DC-4157-A7B2-48F5295B02BC}" type="pres">
      <dgm:prSet presAssocID="{CDB7CA4B-1132-42DB-8413-0A94F415D249}" presName="hierRoot1" presStyleCnt="0"/>
      <dgm:spPr/>
    </dgm:pt>
    <dgm:pt modelId="{F66BCE3E-F974-4C5D-8433-02BF369BFA6E}" type="pres">
      <dgm:prSet presAssocID="{CDB7CA4B-1132-42DB-8413-0A94F415D249}" presName="composite" presStyleCnt="0"/>
      <dgm:spPr/>
    </dgm:pt>
    <dgm:pt modelId="{B33E53D6-7C37-4771-9C98-A3E8FAEFA4F7}" type="pres">
      <dgm:prSet presAssocID="{CDB7CA4B-1132-42DB-8413-0A94F415D249}" presName="background" presStyleLbl="node0" presStyleIdx="0" presStyleCnt="2"/>
      <dgm:spPr/>
    </dgm:pt>
    <dgm:pt modelId="{50DA8747-634F-402A-B6F5-A062498908B7}" type="pres">
      <dgm:prSet presAssocID="{CDB7CA4B-1132-42DB-8413-0A94F415D249}" presName="text" presStyleLbl="fgAcc0" presStyleIdx="0" presStyleCnt="2">
        <dgm:presLayoutVars>
          <dgm:chPref val="3"/>
        </dgm:presLayoutVars>
      </dgm:prSet>
      <dgm:spPr/>
    </dgm:pt>
    <dgm:pt modelId="{906AFDF4-7CE0-4D81-9006-95103B0E6E15}" type="pres">
      <dgm:prSet presAssocID="{CDB7CA4B-1132-42DB-8413-0A94F415D249}" presName="hierChild2" presStyleCnt="0"/>
      <dgm:spPr/>
    </dgm:pt>
    <dgm:pt modelId="{3395C55E-44D8-43CB-AFEB-B2A8C3CB9980}" type="pres">
      <dgm:prSet presAssocID="{9255F6CB-9EB8-498A-B8C6-ECFF8C94732B}" presName="hierRoot1" presStyleCnt="0"/>
      <dgm:spPr/>
    </dgm:pt>
    <dgm:pt modelId="{8CCC90A6-0187-45FC-85C0-22684F990924}" type="pres">
      <dgm:prSet presAssocID="{9255F6CB-9EB8-498A-B8C6-ECFF8C94732B}" presName="composite" presStyleCnt="0"/>
      <dgm:spPr/>
    </dgm:pt>
    <dgm:pt modelId="{2EC3214B-9D2E-44D2-AB94-6DBBEBAF45E8}" type="pres">
      <dgm:prSet presAssocID="{9255F6CB-9EB8-498A-B8C6-ECFF8C94732B}" presName="background" presStyleLbl="node0" presStyleIdx="1" presStyleCnt="2"/>
      <dgm:spPr/>
    </dgm:pt>
    <dgm:pt modelId="{CEEE8F83-1CCC-4F84-A2FA-5B2CB0E30980}" type="pres">
      <dgm:prSet presAssocID="{9255F6CB-9EB8-498A-B8C6-ECFF8C94732B}" presName="text" presStyleLbl="fgAcc0" presStyleIdx="1" presStyleCnt="2">
        <dgm:presLayoutVars>
          <dgm:chPref val="3"/>
        </dgm:presLayoutVars>
      </dgm:prSet>
      <dgm:spPr/>
    </dgm:pt>
    <dgm:pt modelId="{A751B05D-BDD4-420C-9BB8-8E9E4270D56D}" type="pres">
      <dgm:prSet presAssocID="{9255F6CB-9EB8-498A-B8C6-ECFF8C94732B}" presName="hierChild2" presStyleCnt="0"/>
      <dgm:spPr/>
    </dgm:pt>
  </dgm:ptLst>
  <dgm:cxnLst>
    <dgm:cxn modelId="{D2E8E217-A670-48F4-B2C6-D028E5F630D6}" type="presOf" srcId="{9255F6CB-9EB8-498A-B8C6-ECFF8C94732B}" destId="{CEEE8F83-1CCC-4F84-A2FA-5B2CB0E30980}" srcOrd="0" destOrd="0" presId="urn:microsoft.com/office/officeart/2005/8/layout/hierarchy1"/>
    <dgm:cxn modelId="{A7ABF11E-6CDE-43EF-B95E-F3752E24C9AD}" srcId="{7C651749-6590-4344-B0B5-ABE7D428565F}" destId="{9255F6CB-9EB8-498A-B8C6-ECFF8C94732B}" srcOrd="1" destOrd="0" parTransId="{EACB34AA-375C-4413-A3D5-8517904A21BD}" sibTransId="{85FD59CD-E677-480E-93E4-2AC2B82BFB35}"/>
    <dgm:cxn modelId="{FBF9073C-C2A4-4FB1-848F-7D7CB8FE411E}" type="presOf" srcId="{CDB7CA4B-1132-42DB-8413-0A94F415D249}" destId="{50DA8747-634F-402A-B6F5-A062498908B7}" srcOrd="0" destOrd="0" presId="urn:microsoft.com/office/officeart/2005/8/layout/hierarchy1"/>
    <dgm:cxn modelId="{438E158A-D37B-410F-AB15-2B5A8FC6059E}" type="presOf" srcId="{7C651749-6590-4344-B0B5-ABE7D428565F}" destId="{AC0E431D-B945-4523-9786-A6568D876510}" srcOrd="0" destOrd="0" presId="urn:microsoft.com/office/officeart/2005/8/layout/hierarchy1"/>
    <dgm:cxn modelId="{B79AE78C-4F02-4DE9-BCB8-5BE34AB2E624}" srcId="{7C651749-6590-4344-B0B5-ABE7D428565F}" destId="{CDB7CA4B-1132-42DB-8413-0A94F415D249}" srcOrd="0" destOrd="0" parTransId="{786EF519-0585-49F9-9413-CD80FCE251A1}" sibTransId="{D6D4D0CD-F6D2-450B-BC87-B588A942F9A5}"/>
    <dgm:cxn modelId="{63588118-7F6A-4A2B-809C-FE3FB9823ADE}" type="presParOf" srcId="{AC0E431D-B945-4523-9786-A6568D876510}" destId="{69AFA85C-B0DC-4157-A7B2-48F5295B02BC}" srcOrd="0" destOrd="0" presId="urn:microsoft.com/office/officeart/2005/8/layout/hierarchy1"/>
    <dgm:cxn modelId="{2979BEA9-FC3A-4E0F-A72C-D714C5B0D861}" type="presParOf" srcId="{69AFA85C-B0DC-4157-A7B2-48F5295B02BC}" destId="{F66BCE3E-F974-4C5D-8433-02BF369BFA6E}" srcOrd="0" destOrd="0" presId="urn:microsoft.com/office/officeart/2005/8/layout/hierarchy1"/>
    <dgm:cxn modelId="{C9CFA330-E149-4650-BC7B-BB9DFB294484}" type="presParOf" srcId="{F66BCE3E-F974-4C5D-8433-02BF369BFA6E}" destId="{B33E53D6-7C37-4771-9C98-A3E8FAEFA4F7}" srcOrd="0" destOrd="0" presId="urn:microsoft.com/office/officeart/2005/8/layout/hierarchy1"/>
    <dgm:cxn modelId="{31C51CB7-1178-44BE-B9E4-D1611EAA35D9}" type="presParOf" srcId="{F66BCE3E-F974-4C5D-8433-02BF369BFA6E}" destId="{50DA8747-634F-402A-B6F5-A062498908B7}" srcOrd="1" destOrd="0" presId="urn:microsoft.com/office/officeart/2005/8/layout/hierarchy1"/>
    <dgm:cxn modelId="{3B82DEB3-30D5-4EBB-8132-DFA03EF7D003}" type="presParOf" srcId="{69AFA85C-B0DC-4157-A7B2-48F5295B02BC}" destId="{906AFDF4-7CE0-4D81-9006-95103B0E6E15}" srcOrd="1" destOrd="0" presId="urn:microsoft.com/office/officeart/2005/8/layout/hierarchy1"/>
    <dgm:cxn modelId="{32413159-83C9-4A00-BBF0-4F17BD584719}" type="presParOf" srcId="{AC0E431D-B945-4523-9786-A6568D876510}" destId="{3395C55E-44D8-43CB-AFEB-B2A8C3CB9980}" srcOrd="1" destOrd="0" presId="urn:microsoft.com/office/officeart/2005/8/layout/hierarchy1"/>
    <dgm:cxn modelId="{302780D4-6719-484C-BFCD-B43E3417FE42}" type="presParOf" srcId="{3395C55E-44D8-43CB-AFEB-B2A8C3CB9980}" destId="{8CCC90A6-0187-45FC-85C0-22684F990924}" srcOrd="0" destOrd="0" presId="urn:microsoft.com/office/officeart/2005/8/layout/hierarchy1"/>
    <dgm:cxn modelId="{8358AFA9-8098-467F-981E-14E90372E038}" type="presParOf" srcId="{8CCC90A6-0187-45FC-85C0-22684F990924}" destId="{2EC3214B-9D2E-44D2-AB94-6DBBEBAF45E8}" srcOrd="0" destOrd="0" presId="urn:microsoft.com/office/officeart/2005/8/layout/hierarchy1"/>
    <dgm:cxn modelId="{9FD67A24-0FF9-473A-8C2A-2A5AF851C3B8}" type="presParOf" srcId="{8CCC90A6-0187-45FC-85C0-22684F990924}" destId="{CEEE8F83-1CCC-4F84-A2FA-5B2CB0E30980}" srcOrd="1" destOrd="0" presId="urn:microsoft.com/office/officeart/2005/8/layout/hierarchy1"/>
    <dgm:cxn modelId="{308023D5-309D-4867-BF35-9385BBACE28C}" type="presParOf" srcId="{3395C55E-44D8-43CB-AFEB-B2A8C3CB9980}" destId="{A751B05D-BDD4-420C-9BB8-8E9E4270D56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651749-6590-4344-B0B5-ABE7D428565F}" type="doc">
      <dgm:prSet loTypeId="urn:microsoft.com/office/officeart/2005/8/layout/hierarchy1" loCatId="hierarchy" qsTypeId="urn:microsoft.com/office/officeart/2005/8/quickstyle/simple1#87" qsCatId="simple" csTypeId="urn:microsoft.com/office/officeart/2005/8/colors/colorful2#23" csCatId="colorful" phldr="1"/>
      <dgm:spPr/>
      <dgm:t>
        <a:bodyPr/>
        <a:lstStyle/>
        <a:p>
          <a:endParaRPr lang="en-US"/>
        </a:p>
      </dgm:t>
    </dgm:pt>
    <dgm:pt modelId="{CDB7CA4B-1132-42DB-8413-0A94F415D249}">
      <dgm:prSet/>
      <dgm:spPr/>
      <dgm:t>
        <a:bodyPr/>
        <a:lstStyle/>
        <a:p>
          <a:r>
            <a:rPr lang="en-GB"/>
            <a:t>Market research is the process of systematically gathering, analysing and interpreting data and information about a market, including its consumers, competitors, industry trends and various factors that impact it.</a:t>
          </a:r>
          <a:endParaRPr lang="en-US"/>
        </a:p>
      </dgm:t>
    </dgm:pt>
    <dgm:pt modelId="{786EF519-0585-49F9-9413-CD80FCE251A1}" type="parTrans" cxnId="{B79AE78C-4F02-4DE9-BCB8-5BE34AB2E624}">
      <dgm:prSet/>
      <dgm:spPr/>
      <dgm:t>
        <a:bodyPr/>
        <a:lstStyle/>
        <a:p>
          <a:endParaRPr lang="en-US"/>
        </a:p>
      </dgm:t>
    </dgm:pt>
    <dgm:pt modelId="{D6D4D0CD-F6D2-450B-BC87-B588A942F9A5}" type="sibTrans" cxnId="{B79AE78C-4F02-4DE9-BCB8-5BE34AB2E624}">
      <dgm:prSet/>
      <dgm:spPr/>
      <dgm:t>
        <a:bodyPr/>
        <a:lstStyle/>
        <a:p>
          <a:endParaRPr lang="en-US"/>
        </a:p>
      </dgm:t>
    </dgm:pt>
    <dgm:pt modelId="{9255F6CB-9EB8-498A-B8C6-ECFF8C94732B}">
      <dgm:prSet/>
      <dgm:spPr/>
      <dgm:t>
        <a:bodyPr/>
        <a:lstStyle/>
        <a:p>
          <a:r>
            <a:rPr lang="en-GB" dirty="0"/>
            <a:t>The main purpose of market research is to gain insights and knowledge that help organisations make informed decisions, develop effective strategies and identify opportunities or challenges within a specific market or industry.</a:t>
          </a:r>
          <a:endParaRPr lang="en-US" dirty="0"/>
        </a:p>
      </dgm:t>
    </dgm:pt>
    <dgm:pt modelId="{EACB34AA-375C-4413-A3D5-8517904A21BD}" type="parTrans" cxnId="{A7ABF11E-6CDE-43EF-B95E-F3752E24C9AD}">
      <dgm:prSet/>
      <dgm:spPr/>
      <dgm:t>
        <a:bodyPr/>
        <a:lstStyle/>
        <a:p>
          <a:endParaRPr lang="en-US"/>
        </a:p>
      </dgm:t>
    </dgm:pt>
    <dgm:pt modelId="{85FD59CD-E677-480E-93E4-2AC2B82BFB35}" type="sibTrans" cxnId="{A7ABF11E-6CDE-43EF-B95E-F3752E24C9AD}">
      <dgm:prSet/>
      <dgm:spPr/>
      <dgm:t>
        <a:bodyPr/>
        <a:lstStyle/>
        <a:p>
          <a:endParaRPr lang="en-US"/>
        </a:p>
      </dgm:t>
    </dgm:pt>
    <dgm:pt modelId="{AC0E431D-B945-4523-9786-A6568D876510}" type="pres">
      <dgm:prSet presAssocID="{7C651749-6590-4344-B0B5-ABE7D428565F}" presName="hierChild1" presStyleCnt="0">
        <dgm:presLayoutVars>
          <dgm:chPref val="1"/>
          <dgm:dir/>
          <dgm:animOne val="branch"/>
          <dgm:animLvl val="lvl"/>
          <dgm:resizeHandles/>
        </dgm:presLayoutVars>
      </dgm:prSet>
      <dgm:spPr/>
    </dgm:pt>
    <dgm:pt modelId="{69AFA85C-B0DC-4157-A7B2-48F5295B02BC}" type="pres">
      <dgm:prSet presAssocID="{CDB7CA4B-1132-42DB-8413-0A94F415D249}" presName="hierRoot1" presStyleCnt="0"/>
      <dgm:spPr/>
    </dgm:pt>
    <dgm:pt modelId="{F66BCE3E-F974-4C5D-8433-02BF369BFA6E}" type="pres">
      <dgm:prSet presAssocID="{CDB7CA4B-1132-42DB-8413-0A94F415D249}" presName="composite" presStyleCnt="0"/>
      <dgm:spPr/>
    </dgm:pt>
    <dgm:pt modelId="{B33E53D6-7C37-4771-9C98-A3E8FAEFA4F7}" type="pres">
      <dgm:prSet presAssocID="{CDB7CA4B-1132-42DB-8413-0A94F415D249}" presName="background" presStyleLbl="node0" presStyleIdx="0" presStyleCnt="2"/>
      <dgm:spPr/>
    </dgm:pt>
    <dgm:pt modelId="{50DA8747-634F-402A-B6F5-A062498908B7}" type="pres">
      <dgm:prSet presAssocID="{CDB7CA4B-1132-42DB-8413-0A94F415D249}" presName="text" presStyleLbl="fgAcc0" presStyleIdx="0" presStyleCnt="2">
        <dgm:presLayoutVars>
          <dgm:chPref val="3"/>
        </dgm:presLayoutVars>
      </dgm:prSet>
      <dgm:spPr/>
    </dgm:pt>
    <dgm:pt modelId="{906AFDF4-7CE0-4D81-9006-95103B0E6E15}" type="pres">
      <dgm:prSet presAssocID="{CDB7CA4B-1132-42DB-8413-0A94F415D249}" presName="hierChild2" presStyleCnt="0"/>
      <dgm:spPr/>
    </dgm:pt>
    <dgm:pt modelId="{3395C55E-44D8-43CB-AFEB-B2A8C3CB9980}" type="pres">
      <dgm:prSet presAssocID="{9255F6CB-9EB8-498A-B8C6-ECFF8C94732B}" presName="hierRoot1" presStyleCnt="0"/>
      <dgm:spPr/>
    </dgm:pt>
    <dgm:pt modelId="{8CCC90A6-0187-45FC-85C0-22684F990924}" type="pres">
      <dgm:prSet presAssocID="{9255F6CB-9EB8-498A-B8C6-ECFF8C94732B}" presName="composite" presStyleCnt="0"/>
      <dgm:spPr/>
    </dgm:pt>
    <dgm:pt modelId="{2EC3214B-9D2E-44D2-AB94-6DBBEBAF45E8}" type="pres">
      <dgm:prSet presAssocID="{9255F6CB-9EB8-498A-B8C6-ECFF8C94732B}" presName="background" presStyleLbl="node0" presStyleIdx="1" presStyleCnt="2"/>
      <dgm:spPr/>
    </dgm:pt>
    <dgm:pt modelId="{CEEE8F83-1CCC-4F84-A2FA-5B2CB0E30980}" type="pres">
      <dgm:prSet presAssocID="{9255F6CB-9EB8-498A-B8C6-ECFF8C94732B}" presName="text" presStyleLbl="fgAcc0" presStyleIdx="1" presStyleCnt="2">
        <dgm:presLayoutVars>
          <dgm:chPref val="3"/>
        </dgm:presLayoutVars>
      </dgm:prSet>
      <dgm:spPr/>
    </dgm:pt>
    <dgm:pt modelId="{A751B05D-BDD4-420C-9BB8-8E9E4270D56D}" type="pres">
      <dgm:prSet presAssocID="{9255F6CB-9EB8-498A-B8C6-ECFF8C94732B}" presName="hierChild2" presStyleCnt="0"/>
      <dgm:spPr/>
    </dgm:pt>
  </dgm:ptLst>
  <dgm:cxnLst>
    <dgm:cxn modelId="{8ECE5907-5C00-4ED5-A517-753EE056E93F}" type="presOf" srcId="{CDB7CA4B-1132-42DB-8413-0A94F415D249}" destId="{50DA8747-634F-402A-B6F5-A062498908B7}" srcOrd="0" destOrd="0" presId="urn:microsoft.com/office/officeart/2005/8/layout/hierarchy1"/>
    <dgm:cxn modelId="{A7ABF11E-6CDE-43EF-B95E-F3752E24C9AD}" srcId="{7C651749-6590-4344-B0B5-ABE7D428565F}" destId="{9255F6CB-9EB8-498A-B8C6-ECFF8C94732B}" srcOrd="1" destOrd="0" parTransId="{EACB34AA-375C-4413-A3D5-8517904A21BD}" sibTransId="{85FD59CD-E677-480E-93E4-2AC2B82BFB35}"/>
    <dgm:cxn modelId="{3FB0532C-6A17-41C1-9277-A400C3E416A4}" type="presOf" srcId="{9255F6CB-9EB8-498A-B8C6-ECFF8C94732B}" destId="{CEEE8F83-1CCC-4F84-A2FA-5B2CB0E30980}" srcOrd="0" destOrd="0" presId="urn:microsoft.com/office/officeart/2005/8/layout/hierarchy1"/>
    <dgm:cxn modelId="{4B5E0E4F-24B4-45FF-8DA5-DAEF86D33F5A}" type="presOf" srcId="{7C651749-6590-4344-B0B5-ABE7D428565F}" destId="{AC0E431D-B945-4523-9786-A6568D876510}" srcOrd="0" destOrd="0" presId="urn:microsoft.com/office/officeart/2005/8/layout/hierarchy1"/>
    <dgm:cxn modelId="{B79AE78C-4F02-4DE9-BCB8-5BE34AB2E624}" srcId="{7C651749-6590-4344-B0B5-ABE7D428565F}" destId="{CDB7CA4B-1132-42DB-8413-0A94F415D249}" srcOrd="0" destOrd="0" parTransId="{786EF519-0585-49F9-9413-CD80FCE251A1}" sibTransId="{D6D4D0CD-F6D2-450B-BC87-B588A942F9A5}"/>
    <dgm:cxn modelId="{5E5BD0DC-866D-4918-99B8-268B009C0F52}" type="presParOf" srcId="{AC0E431D-B945-4523-9786-A6568D876510}" destId="{69AFA85C-B0DC-4157-A7B2-48F5295B02BC}" srcOrd="0" destOrd="0" presId="urn:microsoft.com/office/officeart/2005/8/layout/hierarchy1"/>
    <dgm:cxn modelId="{5DA8C85B-36CF-4B09-B48D-1AD86DA72D79}" type="presParOf" srcId="{69AFA85C-B0DC-4157-A7B2-48F5295B02BC}" destId="{F66BCE3E-F974-4C5D-8433-02BF369BFA6E}" srcOrd="0" destOrd="0" presId="urn:microsoft.com/office/officeart/2005/8/layout/hierarchy1"/>
    <dgm:cxn modelId="{F2602F70-26E1-4A85-BA0C-015E56F93F46}" type="presParOf" srcId="{F66BCE3E-F974-4C5D-8433-02BF369BFA6E}" destId="{B33E53D6-7C37-4771-9C98-A3E8FAEFA4F7}" srcOrd="0" destOrd="0" presId="urn:microsoft.com/office/officeart/2005/8/layout/hierarchy1"/>
    <dgm:cxn modelId="{BD8FC4AA-7889-4941-90B3-BCA4C29149BB}" type="presParOf" srcId="{F66BCE3E-F974-4C5D-8433-02BF369BFA6E}" destId="{50DA8747-634F-402A-B6F5-A062498908B7}" srcOrd="1" destOrd="0" presId="urn:microsoft.com/office/officeart/2005/8/layout/hierarchy1"/>
    <dgm:cxn modelId="{22C702EA-DE3D-463B-ACB3-DD563FBEDCD2}" type="presParOf" srcId="{69AFA85C-B0DC-4157-A7B2-48F5295B02BC}" destId="{906AFDF4-7CE0-4D81-9006-95103B0E6E15}" srcOrd="1" destOrd="0" presId="urn:microsoft.com/office/officeart/2005/8/layout/hierarchy1"/>
    <dgm:cxn modelId="{99B0E8AC-4D10-4145-A1B5-8B78B1120A05}" type="presParOf" srcId="{AC0E431D-B945-4523-9786-A6568D876510}" destId="{3395C55E-44D8-43CB-AFEB-B2A8C3CB9980}" srcOrd="1" destOrd="0" presId="urn:microsoft.com/office/officeart/2005/8/layout/hierarchy1"/>
    <dgm:cxn modelId="{8539C07C-6343-459E-A81A-5314C0219EE3}" type="presParOf" srcId="{3395C55E-44D8-43CB-AFEB-B2A8C3CB9980}" destId="{8CCC90A6-0187-45FC-85C0-22684F990924}" srcOrd="0" destOrd="0" presId="urn:microsoft.com/office/officeart/2005/8/layout/hierarchy1"/>
    <dgm:cxn modelId="{26275F8E-585A-48D9-86ED-F0DB5D1F8944}" type="presParOf" srcId="{8CCC90A6-0187-45FC-85C0-22684F990924}" destId="{2EC3214B-9D2E-44D2-AB94-6DBBEBAF45E8}" srcOrd="0" destOrd="0" presId="urn:microsoft.com/office/officeart/2005/8/layout/hierarchy1"/>
    <dgm:cxn modelId="{66B07401-B0FC-4AA0-97A3-CF509FC9346B}" type="presParOf" srcId="{8CCC90A6-0187-45FC-85C0-22684F990924}" destId="{CEEE8F83-1CCC-4F84-A2FA-5B2CB0E30980}" srcOrd="1" destOrd="0" presId="urn:microsoft.com/office/officeart/2005/8/layout/hierarchy1"/>
    <dgm:cxn modelId="{A9AC38F2-DBA4-4921-94B8-335AEFF94412}" type="presParOf" srcId="{3395C55E-44D8-43CB-AFEB-B2A8C3CB9980}" destId="{A751B05D-BDD4-420C-9BB8-8E9E4270D56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3E9D8B-3981-4E69-9920-DB416AA9AAD1}" type="doc">
      <dgm:prSet loTypeId="urn:microsoft.com/office/officeart/2005/8/layout/hierarchy1" loCatId="hierarchy" qsTypeId="urn:microsoft.com/office/officeart/2005/8/quickstyle/simple1#6" qsCatId="simple" csTypeId="urn:microsoft.com/office/officeart/2005/8/colors/colorful2#4" csCatId="colorful"/>
      <dgm:spPr/>
      <dgm:t>
        <a:bodyPr/>
        <a:lstStyle/>
        <a:p>
          <a:endParaRPr lang="en-US"/>
        </a:p>
      </dgm:t>
    </dgm:pt>
    <dgm:pt modelId="{E2CE885B-D07D-4670-969F-954DF6B7C2E3}">
      <dgm:prSet/>
      <dgm:spPr/>
      <dgm:t>
        <a:bodyPr/>
        <a:lstStyle/>
        <a:p>
          <a:r>
            <a:rPr lang="en-GB"/>
            <a:t>You work for a company planning to enter the ‘subscription meal kit’ market in the UK. </a:t>
          </a:r>
          <a:endParaRPr lang="en-US"/>
        </a:p>
      </dgm:t>
    </dgm:pt>
    <dgm:pt modelId="{BE36DD13-30CA-41E1-9363-F88FDFEFC5DF}" type="parTrans" cxnId="{FC33131B-5575-401F-B293-24DEF97CD931}">
      <dgm:prSet/>
      <dgm:spPr/>
      <dgm:t>
        <a:bodyPr/>
        <a:lstStyle/>
        <a:p>
          <a:endParaRPr lang="en-US"/>
        </a:p>
      </dgm:t>
    </dgm:pt>
    <dgm:pt modelId="{C7F9CC53-7CB8-498E-922B-3D0EEA9FD8C7}" type="sibTrans" cxnId="{FC33131B-5575-401F-B293-24DEF97CD931}">
      <dgm:prSet/>
      <dgm:spPr/>
      <dgm:t>
        <a:bodyPr/>
        <a:lstStyle/>
        <a:p>
          <a:endParaRPr lang="en-US"/>
        </a:p>
      </dgm:t>
    </dgm:pt>
    <dgm:pt modelId="{D3A615AC-BEB7-4C16-B4DB-29E731192B63}">
      <dgm:prSet/>
      <dgm:spPr/>
      <dgm:t>
        <a:bodyPr/>
        <a:lstStyle/>
        <a:p>
          <a:r>
            <a:rPr lang="en-GB"/>
            <a:t>What market research information will help you make key marketing decisions? </a:t>
          </a:r>
          <a:endParaRPr lang="en-US"/>
        </a:p>
      </dgm:t>
    </dgm:pt>
    <dgm:pt modelId="{FD1BC60E-013D-4E44-BED4-4D1401215A78}" type="parTrans" cxnId="{AECBD970-01A9-4138-998F-29AA6A69E695}">
      <dgm:prSet/>
      <dgm:spPr/>
      <dgm:t>
        <a:bodyPr/>
        <a:lstStyle/>
        <a:p>
          <a:endParaRPr lang="en-US"/>
        </a:p>
      </dgm:t>
    </dgm:pt>
    <dgm:pt modelId="{2E61BD70-4A68-4E53-8E20-A646D6849BF1}" type="sibTrans" cxnId="{AECBD970-01A9-4138-998F-29AA6A69E695}">
      <dgm:prSet/>
      <dgm:spPr/>
      <dgm:t>
        <a:bodyPr/>
        <a:lstStyle/>
        <a:p>
          <a:endParaRPr lang="en-US"/>
        </a:p>
      </dgm:t>
    </dgm:pt>
    <dgm:pt modelId="{EF89593A-7E2E-4FB3-878D-64A4DFACF37A}" type="pres">
      <dgm:prSet presAssocID="{B63E9D8B-3981-4E69-9920-DB416AA9AAD1}" presName="hierChild1" presStyleCnt="0">
        <dgm:presLayoutVars>
          <dgm:chPref val="1"/>
          <dgm:dir/>
          <dgm:animOne val="branch"/>
          <dgm:animLvl val="lvl"/>
          <dgm:resizeHandles/>
        </dgm:presLayoutVars>
      </dgm:prSet>
      <dgm:spPr/>
    </dgm:pt>
    <dgm:pt modelId="{6E82A316-1DDC-44E2-88EC-133E3B9F5751}" type="pres">
      <dgm:prSet presAssocID="{E2CE885B-D07D-4670-969F-954DF6B7C2E3}" presName="hierRoot1" presStyleCnt="0"/>
      <dgm:spPr/>
    </dgm:pt>
    <dgm:pt modelId="{4F752A58-503D-4772-8B7C-6890616FF0DC}" type="pres">
      <dgm:prSet presAssocID="{E2CE885B-D07D-4670-969F-954DF6B7C2E3}" presName="composite" presStyleCnt="0"/>
      <dgm:spPr/>
    </dgm:pt>
    <dgm:pt modelId="{037B1DE7-2706-43AA-940D-BA57257C6060}" type="pres">
      <dgm:prSet presAssocID="{E2CE885B-D07D-4670-969F-954DF6B7C2E3}" presName="background" presStyleLbl="node0" presStyleIdx="0" presStyleCnt="2"/>
      <dgm:spPr/>
    </dgm:pt>
    <dgm:pt modelId="{79B86029-B1AF-45BE-8116-2278222322E6}" type="pres">
      <dgm:prSet presAssocID="{E2CE885B-D07D-4670-969F-954DF6B7C2E3}" presName="text" presStyleLbl="fgAcc0" presStyleIdx="0" presStyleCnt="2">
        <dgm:presLayoutVars>
          <dgm:chPref val="3"/>
        </dgm:presLayoutVars>
      </dgm:prSet>
      <dgm:spPr/>
    </dgm:pt>
    <dgm:pt modelId="{E2730CEA-0760-42D0-9CCB-D25A1A8F0167}" type="pres">
      <dgm:prSet presAssocID="{E2CE885B-D07D-4670-969F-954DF6B7C2E3}" presName="hierChild2" presStyleCnt="0"/>
      <dgm:spPr/>
    </dgm:pt>
    <dgm:pt modelId="{688DE919-C902-4042-956C-22E7ECA8E8E0}" type="pres">
      <dgm:prSet presAssocID="{D3A615AC-BEB7-4C16-B4DB-29E731192B63}" presName="hierRoot1" presStyleCnt="0"/>
      <dgm:spPr/>
    </dgm:pt>
    <dgm:pt modelId="{6588737E-BFA2-4294-946A-953B99CE90AC}" type="pres">
      <dgm:prSet presAssocID="{D3A615AC-BEB7-4C16-B4DB-29E731192B63}" presName="composite" presStyleCnt="0"/>
      <dgm:spPr/>
    </dgm:pt>
    <dgm:pt modelId="{AC106619-8A88-4A1E-9EF0-059ABA2669C9}" type="pres">
      <dgm:prSet presAssocID="{D3A615AC-BEB7-4C16-B4DB-29E731192B63}" presName="background" presStyleLbl="node0" presStyleIdx="1" presStyleCnt="2"/>
      <dgm:spPr/>
    </dgm:pt>
    <dgm:pt modelId="{7D2FAA02-F29C-4747-ADD2-FBD0B374B742}" type="pres">
      <dgm:prSet presAssocID="{D3A615AC-BEB7-4C16-B4DB-29E731192B63}" presName="text" presStyleLbl="fgAcc0" presStyleIdx="1" presStyleCnt="2">
        <dgm:presLayoutVars>
          <dgm:chPref val="3"/>
        </dgm:presLayoutVars>
      </dgm:prSet>
      <dgm:spPr/>
    </dgm:pt>
    <dgm:pt modelId="{5828092B-1E10-47D4-A5F1-B3C956718A5C}" type="pres">
      <dgm:prSet presAssocID="{D3A615AC-BEB7-4C16-B4DB-29E731192B63}" presName="hierChild2" presStyleCnt="0"/>
      <dgm:spPr/>
    </dgm:pt>
  </dgm:ptLst>
  <dgm:cxnLst>
    <dgm:cxn modelId="{FC33131B-5575-401F-B293-24DEF97CD931}" srcId="{B63E9D8B-3981-4E69-9920-DB416AA9AAD1}" destId="{E2CE885B-D07D-4670-969F-954DF6B7C2E3}" srcOrd="0" destOrd="0" parTransId="{BE36DD13-30CA-41E1-9363-F88FDFEFC5DF}" sibTransId="{C7F9CC53-7CB8-498E-922B-3D0EEA9FD8C7}"/>
    <dgm:cxn modelId="{767A5D62-5982-4515-B77E-8E38FD2680B0}" type="presOf" srcId="{B63E9D8B-3981-4E69-9920-DB416AA9AAD1}" destId="{EF89593A-7E2E-4FB3-878D-64A4DFACF37A}" srcOrd="0" destOrd="0" presId="urn:microsoft.com/office/officeart/2005/8/layout/hierarchy1"/>
    <dgm:cxn modelId="{1E4C284B-13E2-4B24-A29A-080F1223C7DB}" type="presOf" srcId="{E2CE885B-D07D-4670-969F-954DF6B7C2E3}" destId="{79B86029-B1AF-45BE-8116-2278222322E6}" srcOrd="0" destOrd="0" presId="urn:microsoft.com/office/officeart/2005/8/layout/hierarchy1"/>
    <dgm:cxn modelId="{AECBD970-01A9-4138-998F-29AA6A69E695}" srcId="{B63E9D8B-3981-4E69-9920-DB416AA9AAD1}" destId="{D3A615AC-BEB7-4C16-B4DB-29E731192B63}" srcOrd="1" destOrd="0" parTransId="{FD1BC60E-013D-4E44-BED4-4D1401215A78}" sibTransId="{2E61BD70-4A68-4E53-8E20-A646D6849BF1}"/>
    <dgm:cxn modelId="{5BADEAAD-9A73-4144-937F-FD05CB6C6494}" type="presOf" srcId="{D3A615AC-BEB7-4C16-B4DB-29E731192B63}" destId="{7D2FAA02-F29C-4747-ADD2-FBD0B374B742}" srcOrd="0" destOrd="0" presId="urn:microsoft.com/office/officeart/2005/8/layout/hierarchy1"/>
    <dgm:cxn modelId="{EB81A90B-E5CC-461E-9E94-0A62B287544A}" type="presParOf" srcId="{EF89593A-7E2E-4FB3-878D-64A4DFACF37A}" destId="{6E82A316-1DDC-44E2-88EC-133E3B9F5751}" srcOrd="0" destOrd="0" presId="urn:microsoft.com/office/officeart/2005/8/layout/hierarchy1"/>
    <dgm:cxn modelId="{9F68C5FC-D878-4F7B-9EC2-34B338CD8521}" type="presParOf" srcId="{6E82A316-1DDC-44E2-88EC-133E3B9F5751}" destId="{4F752A58-503D-4772-8B7C-6890616FF0DC}" srcOrd="0" destOrd="0" presId="urn:microsoft.com/office/officeart/2005/8/layout/hierarchy1"/>
    <dgm:cxn modelId="{36DF169A-FADE-4F27-903A-79190C56BA86}" type="presParOf" srcId="{4F752A58-503D-4772-8B7C-6890616FF0DC}" destId="{037B1DE7-2706-43AA-940D-BA57257C6060}" srcOrd="0" destOrd="0" presId="urn:microsoft.com/office/officeart/2005/8/layout/hierarchy1"/>
    <dgm:cxn modelId="{0904BD91-CF7E-4184-BEBC-30DC48CE2F8C}" type="presParOf" srcId="{4F752A58-503D-4772-8B7C-6890616FF0DC}" destId="{79B86029-B1AF-45BE-8116-2278222322E6}" srcOrd="1" destOrd="0" presId="urn:microsoft.com/office/officeart/2005/8/layout/hierarchy1"/>
    <dgm:cxn modelId="{804004D7-B949-4015-8EC4-0C3C2D97AD5F}" type="presParOf" srcId="{6E82A316-1DDC-44E2-88EC-133E3B9F5751}" destId="{E2730CEA-0760-42D0-9CCB-D25A1A8F0167}" srcOrd="1" destOrd="0" presId="urn:microsoft.com/office/officeart/2005/8/layout/hierarchy1"/>
    <dgm:cxn modelId="{55774B01-0232-45A3-9110-0FD14ADE0710}" type="presParOf" srcId="{EF89593A-7E2E-4FB3-878D-64A4DFACF37A}" destId="{688DE919-C902-4042-956C-22E7ECA8E8E0}" srcOrd="1" destOrd="0" presId="urn:microsoft.com/office/officeart/2005/8/layout/hierarchy1"/>
    <dgm:cxn modelId="{5C305241-D4B7-4396-B144-6139EFF0E2C8}" type="presParOf" srcId="{688DE919-C902-4042-956C-22E7ECA8E8E0}" destId="{6588737E-BFA2-4294-946A-953B99CE90AC}" srcOrd="0" destOrd="0" presId="urn:microsoft.com/office/officeart/2005/8/layout/hierarchy1"/>
    <dgm:cxn modelId="{E9D3E15A-160B-4F0D-BDA1-97F1DF250EAB}" type="presParOf" srcId="{6588737E-BFA2-4294-946A-953B99CE90AC}" destId="{AC106619-8A88-4A1E-9EF0-059ABA2669C9}" srcOrd="0" destOrd="0" presId="urn:microsoft.com/office/officeart/2005/8/layout/hierarchy1"/>
    <dgm:cxn modelId="{991B10E9-D6D8-46D3-BB1C-6270BCB89E55}" type="presParOf" srcId="{6588737E-BFA2-4294-946A-953B99CE90AC}" destId="{7D2FAA02-F29C-4747-ADD2-FBD0B374B742}" srcOrd="1" destOrd="0" presId="urn:microsoft.com/office/officeart/2005/8/layout/hierarchy1"/>
    <dgm:cxn modelId="{060CAAF2-4A62-4AB5-8848-1D3314E75597}" type="presParOf" srcId="{688DE919-C902-4042-956C-22E7ECA8E8E0}" destId="{5828092B-1E10-47D4-A5F1-B3C956718A5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8BFF6D-DE52-402D-8989-7CA6AE466494}" type="doc">
      <dgm:prSet loTypeId="urn:microsoft.com/office/officeart/2008/layout/LinedList" loCatId="list" qsTypeId="urn:microsoft.com/office/officeart/2005/8/quickstyle/simple4#15" qsCatId="simple" csTypeId="urn:microsoft.com/office/officeart/2005/8/colors/colorful2#57" csCatId="colorful"/>
      <dgm:spPr/>
      <dgm:t>
        <a:bodyPr/>
        <a:lstStyle/>
        <a:p>
          <a:endParaRPr lang="en-US"/>
        </a:p>
      </dgm:t>
    </dgm:pt>
    <dgm:pt modelId="{F4BECC1C-084A-47C4-BA8A-C30EA93F7ECB}">
      <dgm:prSet/>
      <dgm:spPr/>
      <dgm:t>
        <a:bodyPr/>
        <a:lstStyle/>
        <a:p>
          <a:r>
            <a:rPr lang="en-GB"/>
            <a:t>Secondary research should be carried out before primary research</a:t>
          </a:r>
          <a:endParaRPr lang="en-US"/>
        </a:p>
      </dgm:t>
    </dgm:pt>
    <dgm:pt modelId="{042C0760-4DD2-4EF4-8016-28A1745274FE}" type="parTrans" cxnId="{614CA488-6091-4BE7-8EBC-EEA0A9532F50}">
      <dgm:prSet/>
      <dgm:spPr/>
      <dgm:t>
        <a:bodyPr/>
        <a:lstStyle/>
        <a:p>
          <a:endParaRPr lang="en-US"/>
        </a:p>
      </dgm:t>
    </dgm:pt>
    <dgm:pt modelId="{47D7CFAA-94A8-475E-A615-25A69D63D755}" type="sibTrans" cxnId="{614CA488-6091-4BE7-8EBC-EEA0A9532F50}">
      <dgm:prSet/>
      <dgm:spPr/>
      <dgm:t>
        <a:bodyPr/>
        <a:lstStyle/>
        <a:p>
          <a:endParaRPr lang="en-US"/>
        </a:p>
      </dgm:t>
    </dgm:pt>
    <dgm:pt modelId="{53729136-EDD2-483A-B24D-20B781EBD9CF}">
      <dgm:prSet/>
      <dgm:spPr/>
      <dgm:t>
        <a:bodyPr/>
        <a:lstStyle/>
        <a:p>
          <a:r>
            <a:rPr lang="en-GB"/>
            <a:t>Secondary research is usually cheaper and quicker</a:t>
          </a:r>
          <a:endParaRPr lang="en-US"/>
        </a:p>
      </dgm:t>
    </dgm:pt>
    <dgm:pt modelId="{833D75A5-B84A-40EB-87B4-91FC2DCD7F22}" type="parTrans" cxnId="{959EAC39-C15F-4DAF-AA46-A6A196EB4D26}">
      <dgm:prSet/>
      <dgm:spPr/>
      <dgm:t>
        <a:bodyPr/>
        <a:lstStyle/>
        <a:p>
          <a:endParaRPr lang="en-US"/>
        </a:p>
      </dgm:t>
    </dgm:pt>
    <dgm:pt modelId="{AAC61550-123D-4A2A-93B0-6FDE44F1380A}" type="sibTrans" cxnId="{959EAC39-C15F-4DAF-AA46-A6A196EB4D26}">
      <dgm:prSet/>
      <dgm:spPr/>
      <dgm:t>
        <a:bodyPr/>
        <a:lstStyle/>
        <a:p>
          <a:endParaRPr lang="en-US"/>
        </a:p>
      </dgm:t>
    </dgm:pt>
    <dgm:pt modelId="{8E20FEC5-3B62-4D52-99E2-F10819D1B87F}">
      <dgm:prSet/>
      <dgm:spPr/>
      <dgm:t>
        <a:bodyPr/>
        <a:lstStyle/>
        <a:p>
          <a:r>
            <a:rPr lang="en-GB"/>
            <a:t>Secondary data can be less relevant (if not collected for a specific purpose) or less current (out of date)</a:t>
          </a:r>
          <a:endParaRPr lang="en-US"/>
        </a:p>
      </dgm:t>
    </dgm:pt>
    <dgm:pt modelId="{1A4BEBC3-186F-4553-93EC-112F4491E33C}" type="parTrans" cxnId="{AA0BA041-8E5A-4D2F-BE07-A2406AD58486}">
      <dgm:prSet/>
      <dgm:spPr/>
      <dgm:t>
        <a:bodyPr/>
        <a:lstStyle/>
        <a:p>
          <a:endParaRPr lang="en-US"/>
        </a:p>
      </dgm:t>
    </dgm:pt>
    <dgm:pt modelId="{9C012694-8299-4C2F-8D41-78DB8481C961}" type="sibTrans" cxnId="{AA0BA041-8E5A-4D2F-BE07-A2406AD58486}">
      <dgm:prSet/>
      <dgm:spPr/>
      <dgm:t>
        <a:bodyPr/>
        <a:lstStyle/>
        <a:p>
          <a:endParaRPr lang="en-US"/>
        </a:p>
      </dgm:t>
    </dgm:pt>
    <dgm:pt modelId="{C444BBC9-EF1C-4385-A827-EB4912328B5A}" type="pres">
      <dgm:prSet presAssocID="{2E8BFF6D-DE52-402D-8989-7CA6AE466494}" presName="vert0" presStyleCnt="0">
        <dgm:presLayoutVars>
          <dgm:dir/>
          <dgm:animOne val="branch"/>
          <dgm:animLvl val="lvl"/>
        </dgm:presLayoutVars>
      </dgm:prSet>
      <dgm:spPr/>
    </dgm:pt>
    <dgm:pt modelId="{44B7EA7B-C227-4B71-A3A9-8F7525C89C0F}" type="pres">
      <dgm:prSet presAssocID="{F4BECC1C-084A-47C4-BA8A-C30EA93F7ECB}" presName="thickLine" presStyleLbl="alignNode1" presStyleIdx="0" presStyleCnt="3"/>
      <dgm:spPr/>
    </dgm:pt>
    <dgm:pt modelId="{7AAFA71D-752C-4F33-A76C-781B513718BE}" type="pres">
      <dgm:prSet presAssocID="{F4BECC1C-084A-47C4-BA8A-C30EA93F7ECB}" presName="horz1" presStyleCnt="0"/>
      <dgm:spPr/>
    </dgm:pt>
    <dgm:pt modelId="{A68ACDA4-D3A4-4876-8B65-478379FBEC03}" type="pres">
      <dgm:prSet presAssocID="{F4BECC1C-084A-47C4-BA8A-C30EA93F7ECB}" presName="tx1" presStyleLbl="revTx" presStyleIdx="0" presStyleCnt="3"/>
      <dgm:spPr/>
    </dgm:pt>
    <dgm:pt modelId="{A0947811-4A66-47DE-A304-567AF279576C}" type="pres">
      <dgm:prSet presAssocID="{F4BECC1C-084A-47C4-BA8A-C30EA93F7ECB}" presName="vert1" presStyleCnt="0"/>
      <dgm:spPr/>
    </dgm:pt>
    <dgm:pt modelId="{DC8AE8E8-6BE6-49FC-8AB8-9E70BD2E4B1A}" type="pres">
      <dgm:prSet presAssocID="{53729136-EDD2-483A-B24D-20B781EBD9CF}" presName="thickLine" presStyleLbl="alignNode1" presStyleIdx="1" presStyleCnt="3"/>
      <dgm:spPr/>
    </dgm:pt>
    <dgm:pt modelId="{ABE1491E-3517-43A0-B5F4-A80BD967822E}" type="pres">
      <dgm:prSet presAssocID="{53729136-EDD2-483A-B24D-20B781EBD9CF}" presName="horz1" presStyleCnt="0"/>
      <dgm:spPr/>
    </dgm:pt>
    <dgm:pt modelId="{BE45B175-A7D5-485E-B457-E47786C9FCE8}" type="pres">
      <dgm:prSet presAssocID="{53729136-EDD2-483A-B24D-20B781EBD9CF}" presName="tx1" presStyleLbl="revTx" presStyleIdx="1" presStyleCnt="3"/>
      <dgm:spPr/>
    </dgm:pt>
    <dgm:pt modelId="{A2D83746-5913-4D77-92D4-A3FB25D2922A}" type="pres">
      <dgm:prSet presAssocID="{53729136-EDD2-483A-B24D-20B781EBD9CF}" presName="vert1" presStyleCnt="0"/>
      <dgm:spPr/>
    </dgm:pt>
    <dgm:pt modelId="{0A7E9451-C35E-47E8-9A8F-BFC929E5FE16}" type="pres">
      <dgm:prSet presAssocID="{8E20FEC5-3B62-4D52-99E2-F10819D1B87F}" presName="thickLine" presStyleLbl="alignNode1" presStyleIdx="2" presStyleCnt="3"/>
      <dgm:spPr/>
    </dgm:pt>
    <dgm:pt modelId="{EEB171BE-EFCE-485F-AD70-F4E3C51BAC95}" type="pres">
      <dgm:prSet presAssocID="{8E20FEC5-3B62-4D52-99E2-F10819D1B87F}" presName="horz1" presStyleCnt="0"/>
      <dgm:spPr/>
    </dgm:pt>
    <dgm:pt modelId="{54630D66-B7BF-4834-8809-4CC2A03C9686}" type="pres">
      <dgm:prSet presAssocID="{8E20FEC5-3B62-4D52-99E2-F10819D1B87F}" presName="tx1" presStyleLbl="revTx" presStyleIdx="2" presStyleCnt="3"/>
      <dgm:spPr/>
    </dgm:pt>
    <dgm:pt modelId="{4CEEB727-C2B1-444D-A7F5-4589EFE173CB}" type="pres">
      <dgm:prSet presAssocID="{8E20FEC5-3B62-4D52-99E2-F10819D1B87F}" presName="vert1" presStyleCnt="0"/>
      <dgm:spPr/>
    </dgm:pt>
  </dgm:ptLst>
  <dgm:cxnLst>
    <dgm:cxn modelId="{959EAC39-C15F-4DAF-AA46-A6A196EB4D26}" srcId="{2E8BFF6D-DE52-402D-8989-7CA6AE466494}" destId="{53729136-EDD2-483A-B24D-20B781EBD9CF}" srcOrd="1" destOrd="0" parTransId="{833D75A5-B84A-40EB-87B4-91FC2DCD7F22}" sibTransId="{AAC61550-123D-4A2A-93B0-6FDE44F1380A}"/>
    <dgm:cxn modelId="{AA0BA041-8E5A-4D2F-BE07-A2406AD58486}" srcId="{2E8BFF6D-DE52-402D-8989-7CA6AE466494}" destId="{8E20FEC5-3B62-4D52-99E2-F10819D1B87F}" srcOrd="2" destOrd="0" parTransId="{1A4BEBC3-186F-4553-93EC-112F4491E33C}" sibTransId="{9C012694-8299-4C2F-8D41-78DB8481C961}"/>
    <dgm:cxn modelId="{BFE9D463-91D0-4D97-93EC-782A7BFFAC8E}" type="presOf" srcId="{53729136-EDD2-483A-B24D-20B781EBD9CF}" destId="{BE45B175-A7D5-485E-B457-E47786C9FCE8}" srcOrd="0" destOrd="0" presId="urn:microsoft.com/office/officeart/2008/layout/LinedList"/>
    <dgm:cxn modelId="{FBBA8458-1D58-419C-ACDC-46E1102CE902}" type="presOf" srcId="{2E8BFF6D-DE52-402D-8989-7CA6AE466494}" destId="{C444BBC9-EF1C-4385-A827-EB4912328B5A}" srcOrd="0" destOrd="0" presId="urn:microsoft.com/office/officeart/2008/layout/LinedList"/>
    <dgm:cxn modelId="{614CA488-6091-4BE7-8EBC-EEA0A9532F50}" srcId="{2E8BFF6D-DE52-402D-8989-7CA6AE466494}" destId="{F4BECC1C-084A-47C4-BA8A-C30EA93F7ECB}" srcOrd="0" destOrd="0" parTransId="{042C0760-4DD2-4EF4-8016-28A1745274FE}" sibTransId="{47D7CFAA-94A8-475E-A615-25A69D63D755}"/>
    <dgm:cxn modelId="{1600BCCE-BF7C-4D3B-A28C-BEA3BA3D6558}" type="presOf" srcId="{F4BECC1C-084A-47C4-BA8A-C30EA93F7ECB}" destId="{A68ACDA4-D3A4-4876-8B65-478379FBEC03}" srcOrd="0" destOrd="0" presId="urn:microsoft.com/office/officeart/2008/layout/LinedList"/>
    <dgm:cxn modelId="{7E91E5F6-7927-4C28-BFCC-74CA3A0524BE}" type="presOf" srcId="{8E20FEC5-3B62-4D52-99E2-F10819D1B87F}" destId="{54630D66-B7BF-4834-8809-4CC2A03C9686}" srcOrd="0" destOrd="0" presId="urn:microsoft.com/office/officeart/2008/layout/LinedList"/>
    <dgm:cxn modelId="{487F7944-2AAD-47EA-AE53-15237CEF6279}" type="presParOf" srcId="{C444BBC9-EF1C-4385-A827-EB4912328B5A}" destId="{44B7EA7B-C227-4B71-A3A9-8F7525C89C0F}" srcOrd="0" destOrd="0" presId="urn:microsoft.com/office/officeart/2008/layout/LinedList"/>
    <dgm:cxn modelId="{B43FD6F5-A00C-4847-9B9A-96EBF6419A10}" type="presParOf" srcId="{C444BBC9-EF1C-4385-A827-EB4912328B5A}" destId="{7AAFA71D-752C-4F33-A76C-781B513718BE}" srcOrd="1" destOrd="0" presId="urn:microsoft.com/office/officeart/2008/layout/LinedList"/>
    <dgm:cxn modelId="{2FFF1097-2A8D-4405-89EC-08EE4FA5C81E}" type="presParOf" srcId="{7AAFA71D-752C-4F33-A76C-781B513718BE}" destId="{A68ACDA4-D3A4-4876-8B65-478379FBEC03}" srcOrd="0" destOrd="0" presId="urn:microsoft.com/office/officeart/2008/layout/LinedList"/>
    <dgm:cxn modelId="{818CB0F3-BEF9-4897-BAD7-67613FD92F1E}" type="presParOf" srcId="{7AAFA71D-752C-4F33-A76C-781B513718BE}" destId="{A0947811-4A66-47DE-A304-567AF279576C}" srcOrd="1" destOrd="0" presId="urn:microsoft.com/office/officeart/2008/layout/LinedList"/>
    <dgm:cxn modelId="{8972815C-7998-4238-B5D1-5358738098B2}" type="presParOf" srcId="{C444BBC9-EF1C-4385-A827-EB4912328B5A}" destId="{DC8AE8E8-6BE6-49FC-8AB8-9E70BD2E4B1A}" srcOrd="2" destOrd="0" presId="urn:microsoft.com/office/officeart/2008/layout/LinedList"/>
    <dgm:cxn modelId="{D5913D62-E59A-4274-8225-1407EAFD10C4}" type="presParOf" srcId="{C444BBC9-EF1C-4385-A827-EB4912328B5A}" destId="{ABE1491E-3517-43A0-B5F4-A80BD967822E}" srcOrd="3" destOrd="0" presId="urn:microsoft.com/office/officeart/2008/layout/LinedList"/>
    <dgm:cxn modelId="{4A935880-F318-478A-B386-855DDDA53D84}" type="presParOf" srcId="{ABE1491E-3517-43A0-B5F4-A80BD967822E}" destId="{BE45B175-A7D5-485E-B457-E47786C9FCE8}" srcOrd="0" destOrd="0" presId="urn:microsoft.com/office/officeart/2008/layout/LinedList"/>
    <dgm:cxn modelId="{8C251DC6-372C-4185-9A71-146AE8A917D1}" type="presParOf" srcId="{ABE1491E-3517-43A0-B5F4-A80BD967822E}" destId="{A2D83746-5913-4D77-92D4-A3FB25D2922A}" srcOrd="1" destOrd="0" presId="urn:microsoft.com/office/officeart/2008/layout/LinedList"/>
    <dgm:cxn modelId="{53530162-8817-4E29-80EF-FD18B0239A6C}" type="presParOf" srcId="{C444BBC9-EF1C-4385-A827-EB4912328B5A}" destId="{0A7E9451-C35E-47E8-9A8F-BFC929E5FE16}" srcOrd="4" destOrd="0" presId="urn:microsoft.com/office/officeart/2008/layout/LinedList"/>
    <dgm:cxn modelId="{881F42A7-0D4B-4C89-9B6C-AE95148756EB}" type="presParOf" srcId="{C444BBC9-EF1C-4385-A827-EB4912328B5A}" destId="{EEB171BE-EFCE-485F-AD70-F4E3C51BAC95}" srcOrd="5" destOrd="0" presId="urn:microsoft.com/office/officeart/2008/layout/LinedList"/>
    <dgm:cxn modelId="{232FBF53-1C40-4ABF-B09E-CC718C18AEE8}" type="presParOf" srcId="{EEB171BE-EFCE-485F-AD70-F4E3C51BAC95}" destId="{54630D66-B7BF-4834-8809-4CC2A03C9686}" srcOrd="0" destOrd="0" presId="urn:microsoft.com/office/officeart/2008/layout/LinedList"/>
    <dgm:cxn modelId="{D863A2D9-1737-42F6-AE48-F219DBC7EE85}" type="presParOf" srcId="{EEB171BE-EFCE-485F-AD70-F4E3C51BAC95}" destId="{4CEEB727-C2B1-444D-A7F5-4589EFE173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39D5AF-5C19-426C-A0B0-FDC3EB129459}" type="doc">
      <dgm:prSet loTypeId="urn:microsoft.com/office/officeart/2005/8/layout/default" loCatId="list" qsTypeId="urn:microsoft.com/office/officeart/2005/8/quickstyle/simple1#294" qsCatId="simple" csTypeId="urn:microsoft.com/office/officeart/2005/8/colors/accent1_2#69" csCatId="accent1" phldr="1"/>
      <dgm:spPr/>
      <dgm:t>
        <a:bodyPr/>
        <a:lstStyle/>
        <a:p>
          <a:endParaRPr lang="en-US"/>
        </a:p>
      </dgm:t>
    </dgm:pt>
    <dgm:pt modelId="{83AB7CC5-FD0B-40C1-B7C3-016D1409AE17}">
      <dgm:prSet/>
      <dgm:spPr/>
      <dgm:t>
        <a:bodyPr/>
        <a:lstStyle/>
        <a:p>
          <a:r>
            <a:rPr lang="en-GB" u="sng"/>
            <a:t>Government</a:t>
          </a:r>
          <a:r>
            <a:rPr lang="en-GB"/>
            <a:t> – Census, trade surveys, social surveys etc. </a:t>
          </a:r>
          <a:r>
            <a:rPr lang="en-GB">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https://data.gov.uk/</a:t>
          </a:r>
          <a:endParaRPr lang="en-US" dirty="0">
            <a:solidFill>
              <a:schemeClr val="bg1"/>
            </a:solidFill>
          </a:endParaRPr>
        </a:p>
      </dgm:t>
    </dgm:pt>
    <dgm:pt modelId="{7A54A93A-99E1-456C-8F2D-20C19CEEFA35}" type="parTrans" cxnId="{08DC1D09-3038-4C53-9E78-CBA8777FAE18}">
      <dgm:prSet/>
      <dgm:spPr/>
      <dgm:t>
        <a:bodyPr/>
        <a:lstStyle/>
        <a:p>
          <a:endParaRPr lang="en-US"/>
        </a:p>
      </dgm:t>
    </dgm:pt>
    <dgm:pt modelId="{94A9EF0F-61C4-4A5E-81AC-AAD8DB879630}" type="sibTrans" cxnId="{08DC1D09-3038-4C53-9E78-CBA8777FAE18}">
      <dgm:prSet/>
      <dgm:spPr/>
      <dgm:t>
        <a:bodyPr/>
        <a:lstStyle/>
        <a:p>
          <a:endParaRPr lang="en-US"/>
        </a:p>
      </dgm:t>
    </dgm:pt>
    <dgm:pt modelId="{6EC6D846-FEE4-4A23-8FEA-D350AE355950}">
      <dgm:prSet/>
      <dgm:spPr/>
      <dgm:t>
        <a:bodyPr/>
        <a:lstStyle/>
        <a:p>
          <a:r>
            <a:rPr lang="en-GB" u="sng"/>
            <a:t>Media </a:t>
          </a:r>
          <a:r>
            <a:rPr lang="en-GB"/>
            <a:t>– Trade magazines, TV, newspapers etc.</a:t>
          </a:r>
          <a:endParaRPr lang="en-US"/>
        </a:p>
      </dgm:t>
    </dgm:pt>
    <dgm:pt modelId="{2340BA8A-0B6B-401B-9242-8C16F70D7006}" type="parTrans" cxnId="{002A6953-2B8E-4B99-9514-9E0C3BD8F0E1}">
      <dgm:prSet/>
      <dgm:spPr/>
      <dgm:t>
        <a:bodyPr/>
        <a:lstStyle/>
        <a:p>
          <a:endParaRPr lang="en-US"/>
        </a:p>
      </dgm:t>
    </dgm:pt>
    <dgm:pt modelId="{9F2DE801-A58B-46AE-9514-697E8A15609F}" type="sibTrans" cxnId="{002A6953-2B8E-4B99-9514-9E0C3BD8F0E1}">
      <dgm:prSet/>
      <dgm:spPr/>
      <dgm:t>
        <a:bodyPr/>
        <a:lstStyle/>
        <a:p>
          <a:endParaRPr lang="en-US"/>
        </a:p>
      </dgm:t>
    </dgm:pt>
    <dgm:pt modelId="{41D50AF2-BA2E-488B-9890-C269F3DEFFDB}">
      <dgm:prSet/>
      <dgm:spPr/>
      <dgm:t>
        <a:bodyPr/>
        <a:lstStyle/>
        <a:p>
          <a:r>
            <a:rPr lang="en-GB" u="sng" dirty="0"/>
            <a:t>Commercial data </a:t>
          </a:r>
          <a:r>
            <a:rPr lang="en-GB" dirty="0"/>
            <a:t>– Mintel, Statista, Keynotes, Euromonitor, </a:t>
          </a:r>
          <a:r>
            <a:rPr lang="en-GB" dirty="0" err="1"/>
            <a:t>Marketline</a:t>
          </a:r>
          <a:r>
            <a:rPr lang="en-GB" dirty="0"/>
            <a:t>, trade magazines etc.</a:t>
          </a:r>
          <a:endParaRPr lang="en-US" dirty="0"/>
        </a:p>
      </dgm:t>
    </dgm:pt>
    <dgm:pt modelId="{E379CC1D-F4CD-45C2-AD74-3514B929176F}" type="parTrans" cxnId="{3D891F1E-DC60-4C6E-9E9A-D152999967C7}">
      <dgm:prSet/>
      <dgm:spPr/>
      <dgm:t>
        <a:bodyPr/>
        <a:lstStyle/>
        <a:p>
          <a:endParaRPr lang="en-US"/>
        </a:p>
      </dgm:t>
    </dgm:pt>
    <dgm:pt modelId="{02BC4A43-9FB6-4951-8767-F7AA3B76E377}" type="sibTrans" cxnId="{3D891F1E-DC60-4C6E-9E9A-D152999967C7}">
      <dgm:prSet/>
      <dgm:spPr/>
      <dgm:t>
        <a:bodyPr/>
        <a:lstStyle/>
        <a:p>
          <a:endParaRPr lang="en-US"/>
        </a:p>
      </dgm:t>
    </dgm:pt>
    <dgm:pt modelId="{4F4F4F43-D11D-4B7F-9DD4-B01BC3777DE3}">
      <dgm:prSet/>
      <dgm:spPr/>
      <dgm:t>
        <a:bodyPr/>
        <a:lstStyle/>
        <a:p>
          <a:r>
            <a:rPr lang="en-GB" u="sng"/>
            <a:t>Academic</a:t>
          </a:r>
          <a:r>
            <a:rPr lang="en-GB"/>
            <a:t> – University and research institute reports etc.</a:t>
          </a:r>
          <a:endParaRPr lang="en-US"/>
        </a:p>
      </dgm:t>
    </dgm:pt>
    <dgm:pt modelId="{6E69A044-E240-4230-A309-AA25584660A7}" type="parTrans" cxnId="{F022909E-4119-4104-B782-E1D1083C681D}">
      <dgm:prSet/>
      <dgm:spPr/>
      <dgm:t>
        <a:bodyPr/>
        <a:lstStyle/>
        <a:p>
          <a:endParaRPr lang="en-US"/>
        </a:p>
      </dgm:t>
    </dgm:pt>
    <dgm:pt modelId="{B9DDC393-C2B1-4FDE-AFCE-7428477F1CEB}" type="sibTrans" cxnId="{F022909E-4119-4104-B782-E1D1083C681D}">
      <dgm:prSet/>
      <dgm:spPr/>
      <dgm:t>
        <a:bodyPr/>
        <a:lstStyle/>
        <a:p>
          <a:endParaRPr lang="en-US"/>
        </a:p>
      </dgm:t>
    </dgm:pt>
    <dgm:pt modelId="{101BD799-78B9-4756-860A-14A087CA9B6C}">
      <dgm:prSet/>
      <dgm:spPr/>
      <dgm:t>
        <a:bodyPr/>
        <a:lstStyle/>
        <a:p>
          <a:r>
            <a:rPr lang="en-GB" u="sng"/>
            <a:t>Economic Organisations </a:t>
          </a:r>
          <a:r>
            <a:rPr lang="en-GB"/>
            <a:t>– Banks, EU, UN, IMF etc.</a:t>
          </a:r>
          <a:endParaRPr lang="en-US"/>
        </a:p>
      </dgm:t>
    </dgm:pt>
    <dgm:pt modelId="{B0C96845-7E6B-4B19-B74C-B24DEF3414AF}" type="parTrans" cxnId="{82BBA137-EBE6-4F0B-805D-DF04E4992882}">
      <dgm:prSet/>
      <dgm:spPr/>
      <dgm:t>
        <a:bodyPr/>
        <a:lstStyle/>
        <a:p>
          <a:endParaRPr lang="en-US"/>
        </a:p>
      </dgm:t>
    </dgm:pt>
    <dgm:pt modelId="{ED4139D7-7D58-4061-A73E-D3F211EFC850}" type="sibTrans" cxnId="{82BBA137-EBE6-4F0B-805D-DF04E4992882}">
      <dgm:prSet/>
      <dgm:spPr/>
      <dgm:t>
        <a:bodyPr/>
        <a:lstStyle/>
        <a:p>
          <a:endParaRPr lang="en-US"/>
        </a:p>
      </dgm:t>
    </dgm:pt>
    <dgm:pt modelId="{82A99BDB-C10F-4744-9FC1-1CCE03E28D28}">
      <dgm:prSet/>
      <dgm:spPr/>
      <dgm:t>
        <a:bodyPr/>
        <a:lstStyle/>
        <a:p>
          <a:r>
            <a:rPr lang="en-GB" u="sng"/>
            <a:t>The Internet </a:t>
          </a:r>
          <a:r>
            <a:rPr lang="en-GB"/>
            <a:t>– Search engines, price comparisons, customer feedback etc.</a:t>
          </a:r>
          <a:endParaRPr lang="en-US"/>
        </a:p>
      </dgm:t>
    </dgm:pt>
    <dgm:pt modelId="{A9540B17-F298-467E-B475-C551B198EBDD}" type="parTrans" cxnId="{2F740347-96A7-4A90-9B7D-9F7F80E582C7}">
      <dgm:prSet/>
      <dgm:spPr/>
      <dgm:t>
        <a:bodyPr/>
        <a:lstStyle/>
        <a:p>
          <a:endParaRPr lang="en-US"/>
        </a:p>
      </dgm:t>
    </dgm:pt>
    <dgm:pt modelId="{A054F9C6-0164-4554-AF41-483F55D36CF0}" type="sibTrans" cxnId="{2F740347-96A7-4A90-9B7D-9F7F80E582C7}">
      <dgm:prSet/>
      <dgm:spPr/>
      <dgm:t>
        <a:bodyPr/>
        <a:lstStyle/>
        <a:p>
          <a:endParaRPr lang="en-US"/>
        </a:p>
      </dgm:t>
    </dgm:pt>
    <dgm:pt modelId="{CD3902A5-3D99-4164-8E01-51C313DCF0B2}">
      <dgm:prSet/>
      <dgm:spPr/>
      <dgm:t>
        <a:bodyPr/>
        <a:lstStyle/>
        <a:p>
          <a:r>
            <a:rPr lang="en-GB" u="sng"/>
            <a:t>Media Sources </a:t>
          </a:r>
          <a:r>
            <a:rPr lang="en-GB"/>
            <a:t>– </a:t>
          </a:r>
          <a:endParaRPr lang="en-US"/>
        </a:p>
      </dgm:t>
    </dgm:pt>
    <dgm:pt modelId="{E4BDFB32-970D-4FE2-989C-00A5048286E3}" type="parTrans" cxnId="{8EBC9ABE-2AE1-4EB4-B33E-7AA42EBBD1ED}">
      <dgm:prSet/>
      <dgm:spPr/>
      <dgm:t>
        <a:bodyPr/>
        <a:lstStyle/>
        <a:p>
          <a:endParaRPr lang="en-US"/>
        </a:p>
      </dgm:t>
    </dgm:pt>
    <dgm:pt modelId="{F790CCFE-413D-45F9-9798-994531161707}" type="sibTrans" cxnId="{8EBC9ABE-2AE1-4EB4-B33E-7AA42EBBD1ED}">
      <dgm:prSet/>
      <dgm:spPr/>
      <dgm:t>
        <a:bodyPr/>
        <a:lstStyle/>
        <a:p>
          <a:endParaRPr lang="en-US"/>
        </a:p>
      </dgm:t>
    </dgm:pt>
    <dgm:pt modelId="{788660CE-78C0-4CF6-BB44-F5A5583A1B5A}">
      <dgm:prSet/>
      <dgm:spPr/>
      <dgm:t>
        <a:bodyPr/>
        <a:lstStyle/>
        <a:p>
          <a:r>
            <a:rPr lang="en-GB" u="sng"/>
            <a:t>Competitor Data </a:t>
          </a:r>
          <a:r>
            <a:rPr lang="en-GB"/>
            <a:t>- </a:t>
          </a:r>
          <a:endParaRPr lang="en-US"/>
        </a:p>
      </dgm:t>
    </dgm:pt>
    <dgm:pt modelId="{CE00332D-1FE2-4330-844D-D91ABB3560ED}" type="parTrans" cxnId="{A8E707EE-3D76-491E-8AE2-87E8BFD93EF5}">
      <dgm:prSet/>
      <dgm:spPr/>
      <dgm:t>
        <a:bodyPr/>
        <a:lstStyle/>
        <a:p>
          <a:endParaRPr lang="en-US"/>
        </a:p>
      </dgm:t>
    </dgm:pt>
    <dgm:pt modelId="{018B319E-06D5-4676-B751-92B0A4B5F9E1}" type="sibTrans" cxnId="{A8E707EE-3D76-491E-8AE2-87E8BFD93EF5}">
      <dgm:prSet/>
      <dgm:spPr/>
      <dgm:t>
        <a:bodyPr/>
        <a:lstStyle/>
        <a:p>
          <a:endParaRPr lang="en-US"/>
        </a:p>
      </dgm:t>
    </dgm:pt>
    <dgm:pt modelId="{76572513-161D-4BF8-8626-CFCA192B3395}" type="pres">
      <dgm:prSet presAssocID="{0339D5AF-5C19-426C-A0B0-FDC3EB129459}" presName="diagram" presStyleCnt="0">
        <dgm:presLayoutVars>
          <dgm:dir/>
          <dgm:resizeHandles val="exact"/>
        </dgm:presLayoutVars>
      </dgm:prSet>
      <dgm:spPr/>
    </dgm:pt>
    <dgm:pt modelId="{97C96A1F-5A20-4DEA-B985-141A27D0E6FB}" type="pres">
      <dgm:prSet presAssocID="{83AB7CC5-FD0B-40C1-B7C3-016D1409AE17}" presName="node" presStyleLbl="node1" presStyleIdx="0" presStyleCnt="8">
        <dgm:presLayoutVars>
          <dgm:bulletEnabled val="1"/>
        </dgm:presLayoutVars>
      </dgm:prSet>
      <dgm:spPr/>
    </dgm:pt>
    <dgm:pt modelId="{7239DB3A-DF9F-4E79-A743-6E2BE538508C}" type="pres">
      <dgm:prSet presAssocID="{94A9EF0F-61C4-4A5E-81AC-AAD8DB879630}" presName="sibTrans" presStyleCnt="0"/>
      <dgm:spPr/>
    </dgm:pt>
    <dgm:pt modelId="{97EECF8F-7033-43BE-B2D5-55187FD5747B}" type="pres">
      <dgm:prSet presAssocID="{6EC6D846-FEE4-4A23-8FEA-D350AE355950}" presName="node" presStyleLbl="node1" presStyleIdx="1" presStyleCnt="8">
        <dgm:presLayoutVars>
          <dgm:bulletEnabled val="1"/>
        </dgm:presLayoutVars>
      </dgm:prSet>
      <dgm:spPr/>
    </dgm:pt>
    <dgm:pt modelId="{4BB4A319-36A1-4289-B972-6484F6932782}" type="pres">
      <dgm:prSet presAssocID="{9F2DE801-A58B-46AE-9514-697E8A15609F}" presName="sibTrans" presStyleCnt="0"/>
      <dgm:spPr/>
    </dgm:pt>
    <dgm:pt modelId="{32A1611C-C615-4CB2-B011-0980FE9002E2}" type="pres">
      <dgm:prSet presAssocID="{41D50AF2-BA2E-488B-9890-C269F3DEFFDB}" presName="node" presStyleLbl="node1" presStyleIdx="2" presStyleCnt="8">
        <dgm:presLayoutVars>
          <dgm:bulletEnabled val="1"/>
        </dgm:presLayoutVars>
      </dgm:prSet>
      <dgm:spPr/>
    </dgm:pt>
    <dgm:pt modelId="{FBB7B82C-70BB-49DA-B0CD-F0618DBA1B97}" type="pres">
      <dgm:prSet presAssocID="{02BC4A43-9FB6-4951-8767-F7AA3B76E377}" presName="sibTrans" presStyleCnt="0"/>
      <dgm:spPr/>
    </dgm:pt>
    <dgm:pt modelId="{078216C0-A22B-4305-8F76-BFF03B38A0CA}" type="pres">
      <dgm:prSet presAssocID="{4F4F4F43-D11D-4B7F-9DD4-B01BC3777DE3}" presName="node" presStyleLbl="node1" presStyleIdx="3" presStyleCnt="8">
        <dgm:presLayoutVars>
          <dgm:bulletEnabled val="1"/>
        </dgm:presLayoutVars>
      </dgm:prSet>
      <dgm:spPr/>
    </dgm:pt>
    <dgm:pt modelId="{B077DCBC-97A3-472D-ABA5-77022A6CC313}" type="pres">
      <dgm:prSet presAssocID="{B9DDC393-C2B1-4FDE-AFCE-7428477F1CEB}" presName="sibTrans" presStyleCnt="0"/>
      <dgm:spPr/>
    </dgm:pt>
    <dgm:pt modelId="{8ABCEEFE-3432-44A0-9B01-264DCA98E2DB}" type="pres">
      <dgm:prSet presAssocID="{101BD799-78B9-4756-860A-14A087CA9B6C}" presName="node" presStyleLbl="node1" presStyleIdx="4" presStyleCnt="8">
        <dgm:presLayoutVars>
          <dgm:bulletEnabled val="1"/>
        </dgm:presLayoutVars>
      </dgm:prSet>
      <dgm:spPr/>
    </dgm:pt>
    <dgm:pt modelId="{9ABEBC3A-5A8A-42E4-94D7-2B2A2EF408EB}" type="pres">
      <dgm:prSet presAssocID="{ED4139D7-7D58-4061-A73E-D3F211EFC850}" presName="sibTrans" presStyleCnt="0"/>
      <dgm:spPr/>
    </dgm:pt>
    <dgm:pt modelId="{2A5702A5-A61A-46C8-ABA6-DA7E57EE6E1C}" type="pres">
      <dgm:prSet presAssocID="{82A99BDB-C10F-4744-9FC1-1CCE03E28D28}" presName="node" presStyleLbl="node1" presStyleIdx="5" presStyleCnt="8">
        <dgm:presLayoutVars>
          <dgm:bulletEnabled val="1"/>
        </dgm:presLayoutVars>
      </dgm:prSet>
      <dgm:spPr/>
    </dgm:pt>
    <dgm:pt modelId="{32D3DB03-7644-4813-9C9C-E9D5F48DA5A5}" type="pres">
      <dgm:prSet presAssocID="{A054F9C6-0164-4554-AF41-483F55D36CF0}" presName="sibTrans" presStyleCnt="0"/>
      <dgm:spPr/>
    </dgm:pt>
    <dgm:pt modelId="{1BDB9872-59C6-4337-AA61-9EB02D6A6450}" type="pres">
      <dgm:prSet presAssocID="{CD3902A5-3D99-4164-8E01-51C313DCF0B2}" presName="node" presStyleLbl="node1" presStyleIdx="6" presStyleCnt="8">
        <dgm:presLayoutVars>
          <dgm:bulletEnabled val="1"/>
        </dgm:presLayoutVars>
      </dgm:prSet>
      <dgm:spPr/>
    </dgm:pt>
    <dgm:pt modelId="{02755A9A-7DDD-4D9F-99B2-8D8FF00AFF6B}" type="pres">
      <dgm:prSet presAssocID="{F790CCFE-413D-45F9-9798-994531161707}" presName="sibTrans" presStyleCnt="0"/>
      <dgm:spPr/>
    </dgm:pt>
    <dgm:pt modelId="{F50C22C2-E83A-4139-8B75-AFEC698855F3}" type="pres">
      <dgm:prSet presAssocID="{788660CE-78C0-4CF6-BB44-F5A5583A1B5A}" presName="node" presStyleLbl="node1" presStyleIdx="7" presStyleCnt="8">
        <dgm:presLayoutVars>
          <dgm:bulletEnabled val="1"/>
        </dgm:presLayoutVars>
      </dgm:prSet>
      <dgm:spPr/>
    </dgm:pt>
  </dgm:ptLst>
  <dgm:cxnLst>
    <dgm:cxn modelId="{AC506402-81D4-4CC4-9511-E15E2B2800D1}" type="presOf" srcId="{41D50AF2-BA2E-488B-9890-C269F3DEFFDB}" destId="{32A1611C-C615-4CB2-B011-0980FE9002E2}" srcOrd="0" destOrd="0" presId="urn:microsoft.com/office/officeart/2005/8/layout/default"/>
    <dgm:cxn modelId="{76554607-82A2-492C-8754-93C537E72545}" type="presOf" srcId="{788660CE-78C0-4CF6-BB44-F5A5583A1B5A}" destId="{F50C22C2-E83A-4139-8B75-AFEC698855F3}" srcOrd="0" destOrd="0" presId="urn:microsoft.com/office/officeart/2005/8/layout/default"/>
    <dgm:cxn modelId="{08DC1D09-3038-4C53-9E78-CBA8777FAE18}" srcId="{0339D5AF-5C19-426C-A0B0-FDC3EB129459}" destId="{83AB7CC5-FD0B-40C1-B7C3-016D1409AE17}" srcOrd="0" destOrd="0" parTransId="{7A54A93A-99E1-456C-8F2D-20C19CEEFA35}" sibTransId="{94A9EF0F-61C4-4A5E-81AC-AAD8DB879630}"/>
    <dgm:cxn modelId="{3D891F1E-DC60-4C6E-9E9A-D152999967C7}" srcId="{0339D5AF-5C19-426C-A0B0-FDC3EB129459}" destId="{41D50AF2-BA2E-488B-9890-C269F3DEFFDB}" srcOrd="2" destOrd="0" parTransId="{E379CC1D-F4CD-45C2-AD74-3514B929176F}" sibTransId="{02BC4A43-9FB6-4951-8767-F7AA3B76E377}"/>
    <dgm:cxn modelId="{A0AEA521-1DAB-4AF7-8503-D078A548DD18}" type="presOf" srcId="{101BD799-78B9-4756-860A-14A087CA9B6C}" destId="{8ABCEEFE-3432-44A0-9B01-264DCA98E2DB}" srcOrd="0" destOrd="0" presId="urn:microsoft.com/office/officeart/2005/8/layout/default"/>
    <dgm:cxn modelId="{D128FC26-D89F-4A2F-8748-BFFD3D74B5EC}" type="presOf" srcId="{0339D5AF-5C19-426C-A0B0-FDC3EB129459}" destId="{76572513-161D-4BF8-8626-CFCA192B3395}" srcOrd="0" destOrd="0" presId="urn:microsoft.com/office/officeart/2005/8/layout/default"/>
    <dgm:cxn modelId="{82BBA137-EBE6-4F0B-805D-DF04E4992882}" srcId="{0339D5AF-5C19-426C-A0B0-FDC3EB129459}" destId="{101BD799-78B9-4756-860A-14A087CA9B6C}" srcOrd="4" destOrd="0" parTransId="{B0C96845-7E6B-4B19-B74C-B24DEF3414AF}" sibTransId="{ED4139D7-7D58-4061-A73E-D3F211EFC850}"/>
    <dgm:cxn modelId="{1DBF3861-3CC5-4ECB-AA7A-C17CCFF457CF}" type="presOf" srcId="{4F4F4F43-D11D-4B7F-9DD4-B01BC3777DE3}" destId="{078216C0-A22B-4305-8F76-BFF03B38A0CA}" srcOrd="0" destOrd="0" presId="urn:microsoft.com/office/officeart/2005/8/layout/default"/>
    <dgm:cxn modelId="{2F740347-96A7-4A90-9B7D-9F7F80E582C7}" srcId="{0339D5AF-5C19-426C-A0B0-FDC3EB129459}" destId="{82A99BDB-C10F-4744-9FC1-1CCE03E28D28}" srcOrd="5" destOrd="0" parTransId="{A9540B17-F298-467E-B475-C551B198EBDD}" sibTransId="{A054F9C6-0164-4554-AF41-483F55D36CF0}"/>
    <dgm:cxn modelId="{002A6953-2B8E-4B99-9514-9E0C3BD8F0E1}" srcId="{0339D5AF-5C19-426C-A0B0-FDC3EB129459}" destId="{6EC6D846-FEE4-4A23-8FEA-D350AE355950}" srcOrd="1" destOrd="0" parTransId="{2340BA8A-0B6B-401B-9242-8C16F70D7006}" sibTransId="{9F2DE801-A58B-46AE-9514-697E8A15609F}"/>
    <dgm:cxn modelId="{92A55388-3494-48EF-90B6-5D94D7636B2F}" type="presOf" srcId="{CD3902A5-3D99-4164-8E01-51C313DCF0B2}" destId="{1BDB9872-59C6-4337-AA61-9EB02D6A6450}" srcOrd="0" destOrd="0" presId="urn:microsoft.com/office/officeart/2005/8/layout/default"/>
    <dgm:cxn modelId="{F022909E-4119-4104-B782-E1D1083C681D}" srcId="{0339D5AF-5C19-426C-A0B0-FDC3EB129459}" destId="{4F4F4F43-D11D-4B7F-9DD4-B01BC3777DE3}" srcOrd="3" destOrd="0" parTransId="{6E69A044-E240-4230-A309-AA25584660A7}" sibTransId="{B9DDC393-C2B1-4FDE-AFCE-7428477F1CEB}"/>
    <dgm:cxn modelId="{A78C3FBD-20DF-4C8C-9E37-98BF85E04ED1}" type="presOf" srcId="{6EC6D846-FEE4-4A23-8FEA-D350AE355950}" destId="{97EECF8F-7033-43BE-B2D5-55187FD5747B}" srcOrd="0" destOrd="0" presId="urn:microsoft.com/office/officeart/2005/8/layout/default"/>
    <dgm:cxn modelId="{8EBC9ABE-2AE1-4EB4-B33E-7AA42EBBD1ED}" srcId="{0339D5AF-5C19-426C-A0B0-FDC3EB129459}" destId="{CD3902A5-3D99-4164-8E01-51C313DCF0B2}" srcOrd="6" destOrd="0" parTransId="{E4BDFB32-970D-4FE2-989C-00A5048286E3}" sibTransId="{F790CCFE-413D-45F9-9798-994531161707}"/>
    <dgm:cxn modelId="{B08CDBC5-0662-4E17-907F-EBA514C96BA9}" type="presOf" srcId="{83AB7CC5-FD0B-40C1-B7C3-016D1409AE17}" destId="{97C96A1F-5A20-4DEA-B985-141A27D0E6FB}" srcOrd="0" destOrd="0" presId="urn:microsoft.com/office/officeart/2005/8/layout/default"/>
    <dgm:cxn modelId="{45DFBDDB-3BF8-4426-9B8A-CF6EED54D81D}" type="presOf" srcId="{82A99BDB-C10F-4744-9FC1-1CCE03E28D28}" destId="{2A5702A5-A61A-46C8-ABA6-DA7E57EE6E1C}" srcOrd="0" destOrd="0" presId="urn:microsoft.com/office/officeart/2005/8/layout/default"/>
    <dgm:cxn modelId="{A8E707EE-3D76-491E-8AE2-87E8BFD93EF5}" srcId="{0339D5AF-5C19-426C-A0B0-FDC3EB129459}" destId="{788660CE-78C0-4CF6-BB44-F5A5583A1B5A}" srcOrd="7" destOrd="0" parTransId="{CE00332D-1FE2-4330-844D-D91ABB3560ED}" sibTransId="{018B319E-06D5-4676-B751-92B0A4B5F9E1}"/>
    <dgm:cxn modelId="{389C52E5-D7EB-4393-BF6D-58F51F0D4B1A}" type="presParOf" srcId="{76572513-161D-4BF8-8626-CFCA192B3395}" destId="{97C96A1F-5A20-4DEA-B985-141A27D0E6FB}" srcOrd="0" destOrd="0" presId="urn:microsoft.com/office/officeart/2005/8/layout/default"/>
    <dgm:cxn modelId="{A90A1502-E74B-4724-A44F-C8BD35D3A8F7}" type="presParOf" srcId="{76572513-161D-4BF8-8626-CFCA192B3395}" destId="{7239DB3A-DF9F-4E79-A743-6E2BE538508C}" srcOrd="1" destOrd="0" presId="urn:microsoft.com/office/officeart/2005/8/layout/default"/>
    <dgm:cxn modelId="{8D012D45-D6E4-41C3-B829-4ED35AC96CF8}" type="presParOf" srcId="{76572513-161D-4BF8-8626-CFCA192B3395}" destId="{97EECF8F-7033-43BE-B2D5-55187FD5747B}" srcOrd="2" destOrd="0" presId="urn:microsoft.com/office/officeart/2005/8/layout/default"/>
    <dgm:cxn modelId="{07BA4983-C43D-4317-A27B-19EA64F3E9EF}" type="presParOf" srcId="{76572513-161D-4BF8-8626-CFCA192B3395}" destId="{4BB4A319-36A1-4289-B972-6484F6932782}" srcOrd="3" destOrd="0" presId="urn:microsoft.com/office/officeart/2005/8/layout/default"/>
    <dgm:cxn modelId="{C254A21C-11A4-4B9B-8B6C-2380193BCC97}" type="presParOf" srcId="{76572513-161D-4BF8-8626-CFCA192B3395}" destId="{32A1611C-C615-4CB2-B011-0980FE9002E2}" srcOrd="4" destOrd="0" presId="urn:microsoft.com/office/officeart/2005/8/layout/default"/>
    <dgm:cxn modelId="{DB0CA4CC-5386-4307-9A07-C668F68CB0DA}" type="presParOf" srcId="{76572513-161D-4BF8-8626-CFCA192B3395}" destId="{FBB7B82C-70BB-49DA-B0CD-F0618DBA1B97}" srcOrd="5" destOrd="0" presId="urn:microsoft.com/office/officeart/2005/8/layout/default"/>
    <dgm:cxn modelId="{928904D3-DDF7-40A0-B0BE-1FAF3FECF5B1}" type="presParOf" srcId="{76572513-161D-4BF8-8626-CFCA192B3395}" destId="{078216C0-A22B-4305-8F76-BFF03B38A0CA}" srcOrd="6" destOrd="0" presId="urn:microsoft.com/office/officeart/2005/8/layout/default"/>
    <dgm:cxn modelId="{55E328B1-CB16-46C8-A1DD-560986B62F3D}" type="presParOf" srcId="{76572513-161D-4BF8-8626-CFCA192B3395}" destId="{B077DCBC-97A3-472D-ABA5-77022A6CC313}" srcOrd="7" destOrd="0" presId="urn:microsoft.com/office/officeart/2005/8/layout/default"/>
    <dgm:cxn modelId="{76AF854D-4A46-4C4E-B00C-3BA4A3DFE390}" type="presParOf" srcId="{76572513-161D-4BF8-8626-CFCA192B3395}" destId="{8ABCEEFE-3432-44A0-9B01-264DCA98E2DB}" srcOrd="8" destOrd="0" presId="urn:microsoft.com/office/officeart/2005/8/layout/default"/>
    <dgm:cxn modelId="{FFEADB42-4821-41E8-A1FA-CF0ABEE28866}" type="presParOf" srcId="{76572513-161D-4BF8-8626-CFCA192B3395}" destId="{9ABEBC3A-5A8A-42E4-94D7-2B2A2EF408EB}" srcOrd="9" destOrd="0" presId="urn:microsoft.com/office/officeart/2005/8/layout/default"/>
    <dgm:cxn modelId="{8582C92A-4870-44E1-B746-C5B4EB7BD2B2}" type="presParOf" srcId="{76572513-161D-4BF8-8626-CFCA192B3395}" destId="{2A5702A5-A61A-46C8-ABA6-DA7E57EE6E1C}" srcOrd="10" destOrd="0" presId="urn:microsoft.com/office/officeart/2005/8/layout/default"/>
    <dgm:cxn modelId="{4D22F0BC-CA78-4232-8731-78077DE2C2B2}" type="presParOf" srcId="{76572513-161D-4BF8-8626-CFCA192B3395}" destId="{32D3DB03-7644-4813-9C9C-E9D5F48DA5A5}" srcOrd="11" destOrd="0" presId="urn:microsoft.com/office/officeart/2005/8/layout/default"/>
    <dgm:cxn modelId="{663AB7A3-D094-4E0C-B556-BCF7B4BDC387}" type="presParOf" srcId="{76572513-161D-4BF8-8626-CFCA192B3395}" destId="{1BDB9872-59C6-4337-AA61-9EB02D6A6450}" srcOrd="12" destOrd="0" presId="urn:microsoft.com/office/officeart/2005/8/layout/default"/>
    <dgm:cxn modelId="{E2C6C85F-58E1-40B5-88D7-0BE651B357EB}" type="presParOf" srcId="{76572513-161D-4BF8-8626-CFCA192B3395}" destId="{02755A9A-7DDD-4D9F-99B2-8D8FF00AFF6B}" srcOrd="13" destOrd="0" presId="urn:microsoft.com/office/officeart/2005/8/layout/default"/>
    <dgm:cxn modelId="{03F7E0BB-7483-4579-94BC-F5137DEA243A}" type="presParOf" srcId="{76572513-161D-4BF8-8626-CFCA192B3395}" destId="{F50C22C2-E83A-4139-8B75-AFEC698855F3}"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ACA255-D153-4212-9A0E-44403E7CEED8}" type="doc">
      <dgm:prSet loTypeId="urn:microsoft.com/office/officeart/2018/2/layout/IconVerticalSolidList" loCatId="icon" qsTypeId="urn:microsoft.com/office/officeart/2005/8/quickstyle/simple1#305" qsCatId="simple" csTypeId="urn:microsoft.com/office/officeart/2005/8/colors/accent1_2#76" csCatId="accent1" phldr="1"/>
      <dgm:spPr/>
      <dgm:t>
        <a:bodyPr/>
        <a:lstStyle/>
        <a:p>
          <a:endParaRPr lang="en-US"/>
        </a:p>
      </dgm:t>
    </dgm:pt>
    <dgm:pt modelId="{2A2CCBCB-12CB-491D-8947-A173E0DC1B2A}">
      <dgm:prSet/>
      <dgm:spPr/>
      <dgm:t>
        <a:bodyPr/>
        <a:lstStyle/>
        <a:p>
          <a:pPr>
            <a:lnSpc>
              <a:spcPct val="100000"/>
            </a:lnSpc>
          </a:pPr>
          <a:r>
            <a:rPr lang="en-GB"/>
            <a:t>Customer data</a:t>
          </a:r>
          <a:endParaRPr lang="en-US"/>
        </a:p>
      </dgm:t>
    </dgm:pt>
    <dgm:pt modelId="{093D7976-80C6-4E11-8650-FDC83C7BE8F2}" type="parTrans" cxnId="{F809BE08-CB72-4326-8947-C1051C8D23CE}">
      <dgm:prSet/>
      <dgm:spPr/>
      <dgm:t>
        <a:bodyPr/>
        <a:lstStyle/>
        <a:p>
          <a:endParaRPr lang="en-US"/>
        </a:p>
      </dgm:t>
    </dgm:pt>
    <dgm:pt modelId="{9CBFF7FD-0520-499C-A68A-45CF620C8B6A}" type="sibTrans" cxnId="{F809BE08-CB72-4326-8947-C1051C8D23CE}">
      <dgm:prSet/>
      <dgm:spPr/>
      <dgm:t>
        <a:bodyPr/>
        <a:lstStyle/>
        <a:p>
          <a:endParaRPr lang="en-US"/>
        </a:p>
      </dgm:t>
    </dgm:pt>
    <dgm:pt modelId="{B558F50A-E460-46AA-80C7-4F42E92CDD05}">
      <dgm:prSet/>
      <dgm:spPr/>
      <dgm:t>
        <a:bodyPr/>
        <a:lstStyle/>
        <a:p>
          <a:pPr>
            <a:lnSpc>
              <a:spcPct val="100000"/>
            </a:lnSpc>
          </a:pPr>
          <a:r>
            <a:rPr lang="en-GB"/>
            <a:t>Product data</a:t>
          </a:r>
          <a:endParaRPr lang="en-US"/>
        </a:p>
      </dgm:t>
    </dgm:pt>
    <dgm:pt modelId="{452A49EB-49C7-4AA2-8B26-8E98C3D972F9}" type="parTrans" cxnId="{BEB28360-87F5-4F16-A680-962535EFB88A}">
      <dgm:prSet/>
      <dgm:spPr/>
      <dgm:t>
        <a:bodyPr/>
        <a:lstStyle/>
        <a:p>
          <a:endParaRPr lang="en-US"/>
        </a:p>
      </dgm:t>
    </dgm:pt>
    <dgm:pt modelId="{9FDF033D-F1E1-4857-A34D-19C393520AF9}" type="sibTrans" cxnId="{BEB28360-87F5-4F16-A680-962535EFB88A}">
      <dgm:prSet/>
      <dgm:spPr/>
      <dgm:t>
        <a:bodyPr/>
        <a:lstStyle/>
        <a:p>
          <a:endParaRPr lang="en-US"/>
        </a:p>
      </dgm:t>
    </dgm:pt>
    <dgm:pt modelId="{3549CFAA-CC20-45AF-8F7B-9ED900510118}">
      <dgm:prSet/>
      <dgm:spPr/>
      <dgm:t>
        <a:bodyPr/>
        <a:lstStyle/>
        <a:p>
          <a:pPr>
            <a:lnSpc>
              <a:spcPct val="100000"/>
            </a:lnSpc>
          </a:pPr>
          <a:r>
            <a:rPr lang="en-GB"/>
            <a:t>Financial statements</a:t>
          </a:r>
          <a:endParaRPr lang="en-US"/>
        </a:p>
      </dgm:t>
    </dgm:pt>
    <dgm:pt modelId="{021CE1C7-0AC4-4E7E-9101-A4E136A4D73B}" type="parTrans" cxnId="{EFD844E4-7343-42E5-9C3A-37CB37B38CA6}">
      <dgm:prSet/>
      <dgm:spPr/>
      <dgm:t>
        <a:bodyPr/>
        <a:lstStyle/>
        <a:p>
          <a:endParaRPr lang="en-US"/>
        </a:p>
      </dgm:t>
    </dgm:pt>
    <dgm:pt modelId="{5FC8A186-F6B7-4B8B-8F8E-82BC51E7340E}" type="sibTrans" cxnId="{EFD844E4-7343-42E5-9C3A-37CB37B38CA6}">
      <dgm:prSet/>
      <dgm:spPr/>
      <dgm:t>
        <a:bodyPr/>
        <a:lstStyle/>
        <a:p>
          <a:endParaRPr lang="en-US"/>
        </a:p>
      </dgm:t>
    </dgm:pt>
    <dgm:pt modelId="{D7E9C855-3E86-42C8-A5E0-E13D1CD9143D}">
      <dgm:prSet/>
      <dgm:spPr/>
      <dgm:t>
        <a:bodyPr/>
        <a:lstStyle/>
        <a:p>
          <a:pPr>
            <a:lnSpc>
              <a:spcPct val="100000"/>
            </a:lnSpc>
          </a:pPr>
          <a:r>
            <a:rPr lang="en-GB"/>
            <a:t>Human Resource data</a:t>
          </a:r>
          <a:endParaRPr lang="en-US"/>
        </a:p>
      </dgm:t>
    </dgm:pt>
    <dgm:pt modelId="{DD2F2676-1DA5-411D-B29E-1ACCBD0456A0}" type="parTrans" cxnId="{5670D3AD-FE69-4380-98B4-15D6291A16C6}">
      <dgm:prSet/>
      <dgm:spPr/>
      <dgm:t>
        <a:bodyPr/>
        <a:lstStyle/>
        <a:p>
          <a:endParaRPr lang="en-US"/>
        </a:p>
      </dgm:t>
    </dgm:pt>
    <dgm:pt modelId="{6DBE5DE6-C057-499E-9468-C1FCA6FE168C}" type="sibTrans" cxnId="{5670D3AD-FE69-4380-98B4-15D6291A16C6}">
      <dgm:prSet/>
      <dgm:spPr/>
      <dgm:t>
        <a:bodyPr/>
        <a:lstStyle/>
        <a:p>
          <a:endParaRPr lang="en-US"/>
        </a:p>
      </dgm:t>
    </dgm:pt>
    <dgm:pt modelId="{9C2D83F0-78C1-40AA-B5E5-AF2797DB0B18}">
      <dgm:prSet/>
      <dgm:spPr/>
      <dgm:t>
        <a:bodyPr/>
        <a:lstStyle/>
        <a:p>
          <a:pPr>
            <a:lnSpc>
              <a:spcPct val="100000"/>
            </a:lnSpc>
          </a:pPr>
          <a:r>
            <a:rPr lang="en-GB"/>
            <a:t>Sales data</a:t>
          </a:r>
          <a:endParaRPr lang="en-US"/>
        </a:p>
      </dgm:t>
    </dgm:pt>
    <dgm:pt modelId="{8432A49D-906D-4CCD-ACA2-C100419891E2}" type="parTrans" cxnId="{2F7EE2F4-ADF0-45B3-883A-575A7C395072}">
      <dgm:prSet/>
      <dgm:spPr/>
      <dgm:t>
        <a:bodyPr/>
        <a:lstStyle/>
        <a:p>
          <a:endParaRPr lang="en-US"/>
        </a:p>
      </dgm:t>
    </dgm:pt>
    <dgm:pt modelId="{B8FE1584-9DF5-4525-9D28-B311AF2452D4}" type="sibTrans" cxnId="{2F7EE2F4-ADF0-45B3-883A-575A7C395072}">
      <dgm:prSet/>
      <dgm:spPr/>
      <dgm:t>
        <a:bodyPr/>
        <a:lstStyle/>
        <a:p>
          <a:endParaRPr lang="en-US"/>
        </a:p>
      </dgm:t>
    </dgm:pt>
    <dgm:pt modelId="{99ADCC9A-27BB-4227-A9A8-349315FDF6C1}">
      <dgm:prSet/>
      <dgm:spPr/>
      <dgm:t>
        <a:bodyPr/>
        <a:lstStyle/>
        <a:p>
          <a:pPr>
            <a:lnSpc>
              <a:spcPct val="100000"/>
            </a:lnSpc>
          </a:pPr>
          <a:r>
            <a:rPr lang="en-GB"/>
            <a:t>Internal reports </a:t>
          </a:r>
          <a:endParaRPr lang="en-US"/>
        </a:p>
      </dgm:t>
    </dgm:pt>
    <dgm:pt modelId="{28E5F764-449A-4A5E-891C-5CAC09E87686}" type="parTrans" cxnId="{F547761D-E205-442F-97D2-29286073609E}">
      <dgm:prSet/>
      <dgm:spPr/>
      <dgm:t>
        <a:bodyPr/>
        <a:lstStyle/>
        <a:p>
          <a:endParaRPr lang="en-US"/>
        </a:p>
      </dgm:t>
    </dgm:pt>
    <dgm:pt modelId="{7DBD4FC8-0ABA-452B-83DD-8E9615C04CE7}" type="sibTrans" cxnId="{F547761D-E205-442F-97D2-29286073609E}">
      <dgm:prSet/>
      <dgm:spPr/>
      <dgm:t>
        <a:bodyPr/>
        <a:lstStyle/>
        <a:p>
          <a:endParaRPr lang="en-US"/>
        </a:p>
      </dgm:t>
    </dgm:pt>
    <dgm:pt modelId="{43602F2A-B06A-49A2-9C2D-E5D5CAA1E3DC}" type="pres">
      <dgm:prSet presAssocID="{8DACA255-D153-4212-9A0E-44403E7CEED8}" presName="root" presStyleCnt="0">
        <dgm:presLayoutVars>
          <dgm:dir/>
          <dgm:resizeHandles val="exact"/>
        </dgm:presLayoutVars>
      </dgm:prSet>
      <dgm:spPr/>
    </dgm:pt>
    <dgm:pt modelId="{990CCFFE-6713-4BBB-8E8A-5726383F05EB}" type="pres">
      <dgm:prSet presAssocID="{2A2CCBCB-12CB-491D-8947-A173E0DC1B2A}" presName="compNode" presStyleCnt="0"/>
      <dgm:spPr/>
    </dgm:pt>
    <dgm:pt modelId="{A96E1310-BD65-4D9E-A064-AF8B0A4502D6}" type="pres">
      <dgm:prSet presAssocID="{2A2CCBCB-12CB-491D-8947-A173E0DC1B2A}" presName="bgRect" presStyleLbl="bgShp" presStyleIdx="0" presStyleCnt="6"/>
      <dgm:spPr/>
    </dgm:pt>
    <dgm:pt modelId="{E8AFCB93-F304-447D-B901-B4665A7E349F}" type="pres">
      <dgm:prSet presAssocID="{2A2CCBCB-12CB-491D-8947-A173E0DC1B2A}"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atabase"/>
        </a:ext>
      </dgm:extLst>
    </dgm:pt>
    <dgm:pt modelId="{56D06A71-532C-4703-901F-1D4592CA8CCA}" type="pres">
      <dgm:prSet presAssocID="{2A2CCBCB-12CB-491D-8947-A173E0DC1B2A}" presName="spaceRect" presStyleCnt="0"/>
      <dgm:spPr/>
    </dgm:pt>
    <dgm:pt modelId="{A90414A0-9577-4616-94BD-D8B9E8EFC404}" type="pres">
      <dgm:prSet presAssocID="{2A2CCBCB-12CB-491D-8947-A173E0DC1B2A}" presName="parTx" presStyleLbl="revTx" presStyleIdx="0" presStyleCnt="6">
        <dgm:presLayoutVars>
          <dgm:chMax val="0"/>
          <dgm:chPref val="0"/>
        </dgm:presLayoutVars>
      </dgm:prSet>
      <dgm:spPr/>
    </dgm:pt>
    <dgm:pt modelId="{2362C928-1E89-4287-8723-48AEE27A3C61}" type="pres">
      <dgm:prSet presAssocID="{9CBFF7FD-0520-499C-A68A-45CF620C8B6A}" presName="sibTrans" presStyleCnt="0"/>
      <dgm:spPr/>
    </dgm:pt>
    <dgm:pt modelId="{A90AA4A9-6961-41C7-9727-62B91DC0619D}" type="pres">
      <dgm:prSet presAssocID="{B558F50A-E460-46AA-80C7-4F42E92CDD05}" presName="compNode" presStyleCnt="0"/>
      <dgm:spPr/>
    </dgm:pt>
    <dgm:pt modelId="{2CA7262A-AFCD-4D03-98E7-68D8B9620A35}" type="pres">
      <dgm:prSet presAssocID="{B558F50A-E460-46AA-80C7-4F42E92CDD05}" presName="bgRect" presStyleLbl="bgShp" presStyleIdx="1" presStyleCnt="6"/>
      <dgm:spPr/>
    </dgm:pt>
    <dgm:pt modelId="{C897E3E8-7864-4304-8F0C-00BFB566E887}" type="pres">
      <dgm:prSet presAssocID="{B558F50A-E460-46AA-80C7-4F42E92CDD0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6E59AFF2-F958-446E-A98B-F95906ED7E16}" type="pres">
      <dgm:prSet presAssocID="{B558F50A-E460-46AA-80C7-4F42E92CDD05}" presName="spaceRect" presStyleCnt="0"/>
      <dgm:spPr/>
    </dgm:pt>
    <dgm:pt modelId="{98657152-1539-478A-A94F-3C1BB3FB6E8A}" type="pres">
      <dgm:prSet presAssocID="{B558F50A-E460-46AA-80C7-4F42E92CDD05}" presName="parTx" presStyleLbl="revTx" presStyleIdx="1" presStyleCnt="6">
        <dgm:presLayoutVars>
          <dgm:chMax val="0"/>
          <dgm:chPref val="0"/>
        </dgm:presLayoutVars>
      </dgm:prSet>
      <dgm:spPr/>
    </dgm:pt>
    <dgm:pt modelId="{F3C749E1-E2B9-4358-837A-6A7A1A85D548}" type="pres">
      <dgm:prSet presAssocID="{9FDF033D-F1E1-4857-A34D-19C393520AF9}" presName="sibTrans" presStyleCnt="0"/>
      <dgm:spPr/>
    </dgm:pt>
    <dgm:pt modelId="{373AC853-009B-4240-ABDB-E2DCB96FE98F}" type="pres">
      <dgm:prSet presAssocID="{3549CFAA-CC20-45AF-8F7B-9ED900510118}" presName="compNode" presStyleCnt="0"/>
      <dgm:spPr/>
    </dgm:pt>
    <dgm:pt modelId="{343AC398-CCA9-4325-9852-9D1B8BABBDB9}" type="pres">
      <dgm:prSet presAssocID="{3549CFAA-CC20-45AF-8F7B-9ED900510118}" presName="bgRect" presStyleLbl="bgShp" presStyleIdx="2" presStyleCnt="6"/>
      <dgm:spPr/>
    </dgm:pt>
    <dgm:pt modelId="{7B63998F-F3A6-4927-BCB2-A0DB32F44ADE}" type="pres">
      <dgm:prSet presAssocID="{3549CFAA-CC20-45AF-8F7B-9ED900510118}"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oney"/>
        </a:ext>
      </dgm:extLst>
    </dgm:pt>
    <dgm:pt modelId="{39B55E56-2C83-4C2F-B03A-80D64D30553A}" type="pres">
      <dgm:prSet presAssocID="{3549CFAA-CC20-45AF-8F7B-9ED900510118}" presName="spaceRect" presStyleCnt="0"/>
      <dgm:spPr/>
    </dgm:pt>
    <dgm:pt modelId="{5EDA686E-16D2-4E56-8E90-B6F7908D0011}" type="pres">
      <dgm:prSet presAssocID="{3549CFAA-CC20-45AF-8F7B-9ED900510118}" presName="parTx" presStyleLbl="revTx" presStyleIdx="2" presStyleCnt="6">
        <dgm:presLayoutVars>
          <dgm:chMax val="0"/>
          <dgm:chPref val="0"/>
        </dgm:presLayoutVars>
      </dgm:prSet>
      <dgm:spPr/>
    </dgm:pt>
    <dgm:pt modelId="{25326C24-78BE-4E3C-8781-683E859BA51F}" type="pres">
      <dgm:prSet presAssocID="{5FC8A186-F6B7-4B8B-8F8E-82BC51E7340E}" presName="sibTrans" presStyleCnt="0"/>
      <dgm:spPr/>
    </dgm:pt>
    <dgm:pt modelId="{EA0D30C9-423F-4FD0-A50B-F29A89FE5429}" type="pres">
      <dgm:prSet presAssocID="{D7E9C855-3E86-42C8-A5E0-E13D1CD9143D}" presName="compNode" presStyleCnt="0"/>
      <dgm:spPr/>
    </dgm:pt>
    <dgm:pt modelId="{05465593-B787-46D4-9060-3705F24B5F04}" type="pres">
      <dgm:prSet presAssocID="{D7E9C855-3E86-42C8-A5E0-E13D1CD9143D}" presName="bgRect" presStyleLbl="bgShp" presStyleIdx="3" presStyleCnt="6"/>
      <dgm:spPr/>
    </dgm:pt>
    <dgm:pt modelId="{A49DFDD8-4BA8-49A6-B328-F4ACB0E4BF21}" type="pres">
      <dgm:prSet presAssocID="{D7E9C855-3E86-42C8-A5E0-E13D1CD9143D}"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32824289-384E-49CF-ACC7-9828A235880E}" type="pres">
      <dgm:prSet presAssocID="{D7E9C855-3E86-42C8-A5E0-E13D1CD9143D}" presName="spaceRect" presStyleCnt="0"/>
      <dgm:spPr/>
    </dgm:pt>
    <dgm:pt modelId="{EB374F69-5F4E-426E-89D0-1617110F550E}" type="pres">
      <dgm:prSet presAssocID="{D7E9C855-3E86-42C8-A5E0-E13D1CD9143D}" presName="parTx" presStyleLbl="revTx" presStyleIdx="3" presStyleCnt="6">
        <dgm:presLayoutVars>
          <dgm:chMax val="0"/>
          <dgm:chPref val="0"/>
        </dgm:presLayoutVars>
      </dgm:prSet>
      <dgm:spPr/>
    </dgm:pt>
    <dgm:pt modelId="{B860FDB3-86BC-4F2B-8C4D-79209D7CB448}" type="pres">
      <dgm:prSet presAssocID="{6DBE5DE6-C057-499E-9468-C1FCA6FE168C}" presName="sibTrans" presStyleCnt="0"/>
      <dgm:spPr/>
    </dgm:pt>
    <dgm:pt modelId="{95EB2C9C-5D44-4146-A68E-6D7FA2A3D4CA}" type="pres">
      <dgm:prSet presAssocID="{9C2D83F0-78C1-40AA-B5E5-AF2797DB0B18}" presName="compNode" presStyleCnt="0"/>
      <dgm:spPr/>
    </dgm:pt>
    <dgm:pt modelId="{EBBF6FA1-56B7-448D-A9CA-012BBF408EC5}" type="pres">
      <dgm:prSet presAssocID="{9C2D83F0-78C1-40AA-B5E5-AF2797DB0B18}" presName="bgRect" presStyleLbl="bgShp" presStyleIdx="4" presStyleCnt="6"/>
      <dgm:spPr/>
    </dgm:pt>
    <dgm:pt modelId="{E876D0FD-F6F9-4B6A-92F4-041A1C16EA09}" type="pres">
      <dgm:prSet presAssocID="{9C2D83F0-78C1-40AA-B5E5-AF2797DB0B18}"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pward trend"/>
        </a:ext>
      </dgm:extLst>
    </dgm:pt>
    <dgm:pt modelId="{030FEE48-2B0E-463C-A78D-811027534FA6}" type="pres">
      <dgm:prSet presAssocID="{9C2D83F0-78C1-40AA-B5E5-AF2797DB0B18}" presName="spaceRect" presStyleCnt="0"/>
      <dgm:spPr/>
    </dgm:pt>
    <dgm:pt modelId="{070E1060-6EE9-4C8F-90DB-6AE04D0BFA15}" type="pres">
      <dgm:prSet presAssocID="{9C2D83F0-78C1-40AA-B5E5-AF2797DB0B18}" presName="parTx" presStyleLbl="revTx" presStyleIdx="4" presStyleCnt="6">
        <dgm:presLayoutVars>
          <dgm:chMax val="0"/>
          <dgm:chPref val="0"/>
        </dgm:presLayoutVars>
      </dgm:prSet>
      <dgm:spPr/>
    </dgm:pt>
    <dgm:pt modelId="{D287D073-1F22-4BD1-8BD0-1E85C0817E1C}" type="pres">
      <dgm:prSet presAssocID="{B8FE1584-9DF5-4525-9D28-B311AF2452D4}" presName="sibTrans" presStyleCnt="0"/>
      <dgm:spPr/>
    </dgm:pt>
    <dgm:pt modelId="{49CD2DBF-7811-41D9-B13A-C56548E7DABA}" type="pres">
      <dgm:prSet presAssocID="{99ADCC9A-27BB-4227-A9A8-349315FDF6C1}" presName="compNode" presStyleCnt="0"/>
      <dgm:spPr/>
    </dgm:pt>
    <dgm:pt modelId="{1B4C2775-7BA9-4526-ABD0-A6194131A7A5}" type="pres">
      <dgm:prSet presAssocID="{99ADCC9A-27BB-4227-A9A8-349315FDF6C1}" presName="bgRect" presStyleLbl="bgShp" presStyleIdx="5" presStyleCnt="6"/>
      <dgm:spPr/>
    </dgm:pt>
    <dgm:pt modelId="{D43E7F04-2F93-4325-8BF8-A82A8F7A3DED}" type="pres">
      <dgm:prSet presAssocID="{99ADCC9A-27BB-4227-A9A8-349315FDF6C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77777AE3-5C85-4BD7-9DE1-53051FE97287}" type="pres">
      <dgm:prSet presAssocID="{99ADCC9A-27BB-4227-A9A8-349315FDF6C1}" presName="spaceRect" presStyleCnt="0"/>
      <dgm:spPr/>
    </dgm:pt>
    <dgm:pt modelId="{56E290F2-356B-47F3-AF8D-3B98B070885E}" type="pres">
      <dgm:prSet presAssocID="{99ADCC9A-27BB-4227-A9A8-349315FDF6C1}" presName="parTx" presStyleLbl="revTx" presStyleIdx="5" presStyleCnt="6">
        <dgm:presLayoutVars>
          <dgm:chMax val="0"/>
          <dgm:chPref val="0"/>
        </dgm:presLayoutVars>
      </dgm:prSet>
      <dgm:spPr/>
    </dgm:pt>
  </dgm:ptLst>
  <dgm:cxnLst>
    <dgm:cxn modelId="{F809BE08-CB72-4326-8947-C1051C8D23CE}" srcId="{8DACA255-D153-4212-9A0E-44403E7CEED8}" destId="{2A2CCBCB-12CB-491D-8947-A173E0DC1B2A}" srcOrd="0" destOrd="0" parTransId="{093D7976-80C6-4E11-8650-FDC83C7BE8F2}" sibTransId="{9CBFF7FD-0520-499C-A68A-45CF620C8B6A}"/>
    <dgm:cxn modelId="{F1F33F10-E0FA-4073-BF6F-EB6923FDB1BE}" type="presOf" srcId="{B558F50A-E460-46AA-80C7-4F42E92CDD05}" destId="{98657152-1539-478A-A94F-3C1BB3FB6E8A}" srcOrd="0" destOrd="0" presId="urn:microsoft.com/office/officeart/2018/2/layout/IconVerticalSolidList"/>
    <dgm:cxn modelId="{F547761D-E205-442F-97D2-29286073609E}" srcId="{8DACA255-D153-4212-9A0E-44403E7CEED8}" destId="{99ADCC9A-27BB-4227-A9A8-349315FDF6C1}" srcOrd="5" destOrd="0" parTransId="{28E5F764-449A-4A5E-891C-5CAC09E87686}" sibTransId="{7DBD4FC8-0ABA-452B-83DD-8E9615C04CE7}"/>
    <dgm:cxn modelId="{B48B113A-BF74-4855-A903-84B79EE399F2}" type="presOf" srcId="{8DACA255-D153-4212-9A0E-44403E7CEED8}" destId="{43602F2A-B06A-49A2-9C2D-E5D5CAA1E3DC}" srcOrd="0" destOrd="0" presId="urn:microsoft.com/office/officeart/2018/2/layout/IconVerticalSolidList"/>
    <dgm:cxn modelId="{BEB28360-87F5-4F16-A680-962535EFB88A}" srcId="{8DACA255-D153-4212-9A0E-44403E7CEED8}" destId="{B558F50A-E460-46AA-80C7-4F42E92CDD05}" srcOrd="1" destOrd="0" parTransId="{452A49EB-49C7-4AA2-8B26-8E98C3D972F9}" sibTransId="{9FDF033D-F1E1-4857-A34D-19C393520AF9}"/>
    <dgm:cxn modelId="{A642286F-A3F8-4944-AB85-1EEE36CAE637}" type="presOf" srcId="{9C2D83F0-78C1-40AA-B5E5-AF2797DB0B18}" destId="{070E1060-6EE9-4C8F-90DB-6AE04D0BFA15}" srcOrd="0" destOrd="0" presId="urn:microsoft.com/office/officeart/2018/2/layout/IconVerticalSolidList"/>
    <dgm:cxn modelId="{D4598A4F-D3DE-47F7-90E7-B00DE70A2CE6}" type="presOf" srcId="{3549CFAA-CC20-45AF-8F7B-9ED900510118}" destId="{5EDA686E-16D2-4E56-8E90-B6F7908D0011}" srcOrd="0" destOrd="0" presId="urn:microsoft.com/office/officeart/2018/2/layout/IconVerticalSolidList"/>
    <dgm:cxn modelId="{8FEF3957-1F37-418B-B3B1-F50534DB0E47}" type="presOf" srcId="{2A2CCBCB-12CB-491D-8947-A173E0DC1B2A}" destId="{A90414A0-9577-4616-94BD-D8B9E8EFC404}" srcOrd="0" destOrd="0" presId="urn:microsoft.com/office/officeart/2018/2/layout/IconVerticalSolidList"/>
    <dgm:cxn modelId="{5670D3AD-FE69-4380-98B4-15D6291A16C6}" srcId="{8DACA255-D153-4212-9A0E-44403E7CEED8}" destId="{D7E9C855-3E86-42C8-A5E0-E13D1CD9143D}" srcOrd="3" destOrd="0" parTransId="{DD2F2676-1DA5-411D-B29E-1ACCBD0456A0}" sibTransId="{6DBE5DE6-C057-499E-9468-C1FCA6FE168C}"/>
    <dgm:cxn modelId="{EC5486BF-8FEB-44E3-B9DD-D887621C44C4}" type="presOf" srcId="{99ADCC9A-27BB-4227-A9A8-349315FDF6C1}" destId="{56E290F2-356B-47F3-AF8D-3B98B070885E}" srcOrd="0" destOrd="0" presId="urn:microsoft.com/office/officeart/2018/2/layout/IconVerticalSolidList"/>
    <dgm:cxn modelId="{E8DBD7D4-1E47-4FE0-81E7-BF6D0ECE25F4}" type="presOf" srcId="{D7E9C855-3E86-42C8-A5E0-E13D1CD9143D}" destId="{EB374F69-5F4E-426E-89D0-1617110F550E}" srcOrd="0" destOrd="0" presId="urn:microsoft.com/office/officeart/2018/2/layout/IconVerticalSolidList"/>
    <dgm:cxn modelId="{EFD844E4-7343-42E5-9C3A-37CB37B38CA6}" srcId="{8DACA255-D153-4212-9A0E-44403E7CEED8}" destId="{3549CFAA-CC20-45AF-8F7B-9ED900510118}" srcOrd="2" destOrd="0" parTransId="{021CE1C7-0AC4-4E7E-9101-A4E136A4D73B}" sibTransId="{5FC8A186-F6B7-4B8B-8F8E-82BC51E7340E}"/>
    <dgm:cxn modelId="{2F7EE2F4-ADF0-45B3-883A-575A7C395072}" srcId="{8DACA255-D153-4212-9A0E-44403E7CEED8}" destId="{9C2D83F0-78C1-40AA-B5E5-AF2797DB0B18}" srcOrd="4" destOrd="0" parTransId="{8432A49D-906D-4CCD-ACA2-C100419891E2}" sibTransId="{B8FE1584-9DF5-4525-9D28-B311AF2452D4}"/>
    <dgm:cxn modelId="{0D7C3FE5-F709-460F-A525-0A757C5CA693}" type="presParOf" srcId="{43602F2A-B06A-49A2-9C2D-E5D5CAA1E3DC}" destId="{990CCFFE-6713-4BBB-8E8A-5726383F05EB}" srcOrd="0" destOrd="0" presId="urn:microsoft.com/office/officeart/2018/2/layout/IconVerticalSolidList"/>
    <dgm:cxn modelId="{ADE46120-B2DB-4A65-B09A-E443EE68EBCA}" type="presParOf" srcId="{990CCFFE-6713-4BBB-8E8A-5726383F05EB}" destId="{A96E1310-BD65-4D9E-A064-AF8B0A4502D6}" srcOrd="0" destOrd="0" presId="urn:microsoft.com/office/officeart/2018/2/layout/IconVerticalSolidList"/>
    <dgm:cxn modelId="{4FC47189-AAA3-4FA1-9C70-AA50CC0C8C48}" type="presParOf" srcId="{990CCFFE-6713-4BBB-8E8A-5726383F05EB}" destId="{E8AFCB93-F304-447D-B901-B4665A7E349F}" srcOrd="1" destOrd="0" presId="urn:microsoft.com/office/officeart/2018/2/layout/IconVerticalSolidList"/>
    <dgm:cxn modelId="{E4256EB8-DA83-4290-96B3-7C4C02B18C3C}" type="presParOf" srcId="{990CCFFE-6713-4BBB-8E8A-5726383F05EB}" destId="{56D06A71-532C-4703-901F-1D4592CA8CCA}" srcOrd="2" destOrd="0" presId="urn:microsoft.com/office/officeart/2018/2/layout/IconVerticalSolidList"/>
    <dgm:cxn modelId="{5A8C6C72-3556-41A6-B40C-4090604D1267}" type="presParOf" srcId="{990CCFFE-6713-4BBB-8E8A-5726383F05EB}" destId="{A90414A0-9577-4616-94BD-D8B9E8EFC404}" srcOrd="3" destOrd="0" presId="urn:microsoft.com/office/officeart/2018/2/layout/IconVerticalSolidList"/>
    <dgm:cxn modelId="{4FC7F8FE-ED93-47DA-9F4B-2938CDF95B37}" type="presParOf" srcId="{43602F2A-B06A-49A2-9C2D-E5D5CAA1E3DC}" destId="{2362C928-1E89-4287-8723-48AEE27A3C61}" srcOrd="1" destOrd="0" presId="urn:microsoft.com/office/officeart/2018/2/layout/IconVerticalSolidList"/>
    <dgm:cxn modelId="{A486DB0C-C0A9-4D8C-B53F-E0A5EE4020FC}" type="presParOf" srcId="{43602F2A-B06A-49A2-9C2D-E5D5CAA1E3DC}" destId="{A90AA4A9-6961-41C7-9727-62B91DC0619D}" srcOrd="2" destOrd="0" presId="urn:microsoft.com/office/officeart/2018/2/layout/IconVerticalSolidList"/>
    <dgm:cxn modelId="{4F16C4E0-4807-494E-ABCB-2CE678C5725A}" type="presParOf" srcId="{A90AA4A9-6961-41C7-9727-62B91DC0619D}" destId="{2CA7262A-AFCD-4D03-98E7-68D8B9620A35}" srcOrd="0" destOrd="0" presId="urn:microsoft.com/office/officeart/2018/2/layout/IconVerticalSolidList"/>
    <dgm:cxn modelId="{CA9A93A3-AD74-4199-AAA7-F09EFA48635D}" type="presParOf" srcId="{A90AA4A9-6961-41C7-9727-62B91DC0619D}" destId="{C897E3E8-7864-4304-8F0C-00BFB566E887}" srcOrd="1" destOrd="0" presId="urn:microsoft.com/office/officeart/2018/2/layout/IconVerticalSolidList"/>
    <dgm:cxn modelId="{DC911459-A200-4D7C-BDC4-5CEBCCC17C54}" type="presParOf" srcId="{A90AA4A9-6961-41C7-9727-62B91DC0619D}" destId="{6E59AFF2-F958-446E-A98B-F95906ED7E16}" srcOrd="2" destOrd="0" presId="urn:microsoft.com/office/officeart/2018/2/layout/IconVerticalSolidList"/>
    <dgm:cxn modelId="{53CAA372-3FF7-4B60-BF15-ECFAA9046B7E}" type="presParOf" srcId="{A90AA4A9-6961-41C7-9727-62B91DC0619D}" destId="{98657152-1539-478A-A94F-3C1BB3FB6E8A}" srcOrd="3" destOrd="0" presId="urn:microsoft.com/office/officeart/2018/2/layout/IconVerticalSolidList"/>
    <dgm:cxn modelId="{1E003BB4-20DE-4A38-8D3B-36B9FF1DAB47}" type="presParOf" srcId="{43602F2A-B06A-49A2-9C2D-E5D5CAA1E3DC}" destId="{F3C749E1-E2B9-4358-837A-6A7A1A85D548}" srcOrd="3" destOrd="0" presId="urn:microsoft.com/office/officeart/2018/2/layout/IconVerticalSolidList"/>
    <dgm:cxn modelId="{0CB3DD28-F79F-4E4A-9F57-562213FC154A}" type="presParOf" srcId="{43602F2A-B06A-49A2-9C2D-E5D5CAA1E3DC}" destId="{373AC853-009B-4240-ABDB-E2DCB96FE98F}" srcOrd="4" destOrd="0" presId="urn:microsoft.com/office/officeart/2018/2/layout/IconVerticalSolidList"/>
    <dgm:cxn modelId="{A23F2954-B0EA-4A49-BFE1-37D302804310}" type="presParOf" srcId="{373AC853-009B-4240-ABDB-E2DCB96FE98F}" destId="{343AC398-CCA9-4325-9852-9D1B8BABBDB9}" srcOrd="0" destOrd="0" presId="urn:microsoft.com/office/officeart/2018/2/layout/IconVerticalSolidList"/>
    <dgm:cxn modelId="{6AAA1F65-A430-487C-AD35-CE8257648F3B}" type="presParOf" srcId="{373AC853-009B-4240-ABDB-E2DCB96FE98F}" destId="{7B63998F-F3A6-4927-BCB2-A0DB32F44ADE}" srcOrd="1" destOrd="0" presId="urn:microsoft.com/office/officeart/2018/2/layout/IconVerticalSolidList"/>
    <dgm:cxn modelId="{9621FD41-C7BB-45C0-908D-3185E6651F6B}" type="presParOf" srcId="{373AC853-009B-4240-ABDB-E2DCB96FE98F}" destId="{39B55E56-2C83-4C2F-B03A-80D64D30553A}" srcOrd="2" destOrd="0" presId="urn:microsoft.com/office/officeart/2018/2/layout/IconVerticalSolidList"/>
    <dgm:cxn modelId="{3F5F2243-86F5-4EEF-816B-0C881BF68702}" type="presParOf" srcId="{373AC853-009B-4240-ABDB-E2DCB96FE98F}" destId="{5EDA686E-16D2-4E56-8E90-B6F7908D0011}" srcOrd="3" destOrd="0" presId="urn:microsoft.com/office/officeart/2018/2/layout/IconVerticalSolidList"/>
    <dgm:cxn modelId="{6B156E5A-BA41-4C25-8353-C07FF904E722}" type="presParOf" srcId="{43602F2A-B06A-49A2-9C2D-E5D5CAA1E3DC}" destId="{25326C24-78BE-4E3C-8781-683E859BA51F}" srcOrd="5" destOrd="0" presId="urn:microsoft.com/office/officeart/2018/2/layout/IconVerticalSolidList"/>
    <dgm:cxn modelId="{D9C779B1-9FAC-45C4-A708-9E5683EC7839}" type="presParOf" srcId="{43602F2A-B06A-49A2-9C2D-E5D5CAA1E3DC}" destId="{EA0D30C9-423F-4FD0-A50B-F29A89FE5429}" srcOrd="6" destOrd="0" presId="urn:microsoft.com/office/officeart/2018/2/layout/IconVerticalSolidList"/>
    <dgm:cxn modelId="{E2EBACDE-82F0-418A-83A0-1F21C12A9BFB}" type="presParOf" srcId="{EA0D30C9-423F-4FD0-A50B-F29A89FE5429}" destId="{05465593-B787-46D4-9060-3705F24B5F04}" srcOrd="0" destOrd="0" presId="urn:microsoft.com/office/officeart/2018/2/layout/IconVerticalSolidList"/>
    <dgm:cxn modelId="{6233B75C-7806-4EC7-B1B0-22A08F5B9BB5}" type="presParOf" srcId="{EA0D30C9-423F-4FD0-A50B-F29A89FE5429}" destId="{A49DFDD8-4BA8-49A6-B328-F4ACB0E4BF21}" srcOrd="1" destOrd="0" presId="urn:microsoft.com/office/officeart/2018/2/layout/IconVerticalSolidList"/>
    <dgm:cxn modelId="{4DE72DC2-3F56-4B1D-8C82-0CFDF9CEA123}" type="presParOf" srcId="{EA0D30C9-423F-4FD0-A50B-F29A89FE5429}" destId="{32824289-384E-49CF-ACC7-9828A235880E}" srcOrd="2" destOrd="0" presId="urn:microsoft.com/office/officeart/2018/2/layout/IconVerticalSolidList"/>
    <dgm:cxn modelId="{AF57A1BD-A653-4700-88A9-1EE8DB2D92F1}" type="presParOf" srcId="{EA0D30C9-423F-4FD0-A50B-F29A89FE5429}" destId="{EB374F69-5F4E-426E-89D0-1617110F550E}" srcOrd="3" destOrd="0" presId="urn:microsoft.com/office/officeart/2018/2/layout/IconVerticalSolidList"/>
    <dgm:cxn modelId="{E9302DE1-D4B2-4AE9-960E-A06601F90834}" type="presParOf" srcId="{43602F2A-B06A-49A2-9C2D-E5D5CAA1E3DC}" destId="{B860FDB3-86BC-4F2B-8C4D-79209D7CB448}" srcOrd="7" destOrd="0" presId="urn:microsoft.com/office/officeart/2018/2/layout/IconVerticalSolidList"/>
    <dgm:cxn modelId="{DEAD4D05-0DD3-4F94-A869-1B1FF1486EEE}" type="presParOf" srcId="{43602F2A-B06A-49A2-9C2D-E5D5CAA1E3DC}" destId="{95EB2C9C-5D44-4146-A68E-6D7FA2A3D4CA}" srcOrd="8" destOrd="0" presId="urn:microsoft.com/office/officeart/2018/2/layout/IconVerticalSolidList"/>
    <dgm:cxn modelId="{EB895A27-FC6D-4BEA-8B69-3CD96ECB487C}" type="presParOf" srcId="{95EB2C9C-5D44-4146-A68E-6D7FA2A3D4CA}" destId="{EBBF6FA1-56B7-448D-A9CA-012BBF408EC5}" srcOrd="0" destOrd="0" presId="urn:microsoft.com/office/officeart/2018/2/layout/IconVerticalSolidList"/>
    <dgm:cxn modelId="{CF9FBEF5-E814-4AA2-8099-6307CDDA5E95}" type="presParOf" srcId="{95EB2C9C-5D44-4146-A68E-6D7FA2A3D4CA}" destId="{E876D0FD-F6F9-4B6A-92F4-041A1C16EA09}" srcOrd="1" destOrd="0" presId="urn:microsoft.com/office/officeart/2018/2/layout/IconVerticalSolidList"/>
    <dgm:cxn modelId="{1D5A6510-420A-4AB2-BE83-DF39916D1941}" type="presParOf" srcId="{95EB2C9C-5D44-4146-A68E-6D7FA2A3D4CA}" destId="{030FEE48-2B0E-463C-A78D-811027534FA6}" srcOrd="2" destOrd="0" presId="urn:microsoft.com/office/officeart/2018/2/layout/IconVerticalSolidList"/>
    <dgm:cxn modelId="{6DD8303A-31A7-4D21-AC3D-7B9941F6AB08}" type="presParOf" srcId="{95EB2C9C-5D44-4146-A68E-6D7FA2A3D4CA}" destId="{070E1060-6EE9-4C8F-90DB-6AE04D0BFA15}" srcOrd="3" destOrd="0" presId="urn:microsoft.com/office/officeart/2018/2/layout/IconVerticalSolidList"/>
    <dgm:cxn modelId="{E25D41A0-3EDC-4C66-A488-98EDE8D29AD0}" type="presParOf" srcId="{43602F2A-B06A-49A2-9C2D-E5D5CAA1E3DC}" destId="{D287D073-1F22-4BD1-8BD0-1E85C0817E1C}" srcOrd="9" destOrd="0" presId="urn:microsoft.com/office/officeart/2018/2/layout/IconVerticalSolidList"/>
    <dgm:cxn modelId="{66BF922E-FEAE-4906-9378-1965AC49AE86}" type="presParOf" srcId="{43602F2A-B06A-49A2-9C2D-E5D5CAA1E3DC}" destId="{49CD2DBF-7811-41D9-B13A-C56548E7DABA}" srcOrd="10" destOrd="0" presId="urn:microsoft.com/office/officeart/2018/2/layout/IconVerticalSolidList"/>
    <dgm:cxn modelId="{58E15015-3F95-408A-B8C5-3E3CC44DDB5D}" type="presParOf" srcId="{49CD2DBF-7811-41D9-B13A-C56548E7DABA}" destId="{1B4C2775-7BA9-4526-ABD0-A6194131A7A5}" srcOrd="0" destOrd="0" presId="urn:microsoft.com/office/officeart/2018/2/layout/IconVerticalSolidList"/>
    <dgm:cxn modelId="{8CE8BC09-330F-481D-A51A-85B7B6B0F671}" type="presParOf" srcId="{49CD2DBF-7811-41D9-B13A-C56548E7DABA}" destId="{D43E7F04-2F93-4325-8BF8-A82A8F7A3DED}" srcOrd="1" destOrd="0" presId="urn:microsoft.com/office/officeart/2018/2/layout/IconVerticalSolidList"/>
    <dgm:cxn modelId="{19975296-CABC-4931-892D-6973A3DB4DF8}" type="presParOf" srcId="{49CD2DBF-7811-41D9-B13A-C56548E7DABA}" destId="{77777AE3-5C85-4BD7-9DE1-53051FE97287}" srcOrd="2" destOrd="0" presId="urn:microsoft.com/office/officeart/2018/2/layout/IconVerticalSolidList"/>
    <dgm:cxn modelId="{A7CE73C3-9D19-4B05-A849-B8459292BC80}" type="presParOf" srcId="{49CD2DBF-7811-41D9-B13A-C56548E7DABA}" destId="{56E290F2-356B-47F3-AF8D-3B98B07088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F2A37D-9911-4371-8BF3-6431753CFCB8}" type="doc">
      <dgm:prSet loTypeId="urn:microsoft.com/office/officeart/2005/8/layout/vList2" loCatId="list" qsTypeId="urn:microsoft.com/office/officeart/2005/8/quickstyle/simple1#322" qsCatId="simple" csTypeId="urn:microsoft.com/office/officeart/2005/8/colors/colorful2#73" csCatId="colorful"/>
      <dgm:spPr/>
      <dgm:t>
        <a:bodyPr/>
        <a:lstStyle/>
        <a:p>
          <a:endParaRPr lang="en-US"/>
        </a:p>
      </dgm:t>
    </dgm:pt>
    <dgm:pt modelId="{63948AAB-E8F6-49BF-9692-5EA87C3EE445}">
      <dgm:prSet/>
      <dgm:spPr/>
      <dgm:t>
        <a:bodyPr/>
        <a:lstStyle/>
        <a:p>
          <a:r>
            <a:rPr lang="en-GB"/>
            <a:t>Conduct a search of  online secondary research that would help you develop your ‘subscription meal kit’ product</a:t>
          </a:r>
          <a:endParaRPr lang="en-US"/>
        </a:p>
      </dgm:t>
    </dgm:pt>
    <dgm:pt modelId="{9124B569-1A99-47D8-A7DE-3F8CC30FC424}" type="parTrans" cxnId="{3B731529-88EA-4A5E-91D7-005AD57403C2}">
      <dgm:prSet/>
      <dgm:spPr/>
      <dgm:t>
        <a:bodyPr/>
        <a:lstStyle/>
        <a:p>
          <a:endParaRPr lang="en-US"/>
        </a:p>
      </dgm:t>
    </dgm:pt>
    <dgm:pt modelId="{E1153185-51F3-4E7B-8200-DEE32DE20E9B}" type="sibTrans" cxnId="{3B731529-88EA-4A5E-91D7-005AD57403C2}">
      <dgm:prSet/>
      <dgm:spPr/>
      <dgm:t>
        <a:bodyPr/>
        <a:lstStyle/>
        <a:p>
          <a:endParaRPr lang="en-US"/>
        </a:p>
      </dgm:t>
    </dgm:pt>
    <dgm:pt modelId="{C4E9DA97-CD91-4294-B860-C693CE79FBF1}">
      <dgm:prSet/>
      <dgm:spPr/>
      <dgm:t>
        <a:bodyPr/>
        <a:lstStyle/>
        <a:p>
          <a:r>
            <a:rPr lang="en-GB"/>
            <a:t>What did you find?</a:t>
          </a:r>
          <a:endParaRPr lang="en-US"/>
        </a:p>
      </dgm:t>
    </dgm:pt>
    <dgm:pt modelId="{1724A1BC-0FE9-4A5C-9C42-087482EB948B}" type="parTrans" cxnId="{93BDA9FC-F14E-499E-AC82-7D1DEEA8635E}">
      <dgm:prSet/>
      <dgm:spPr/>
      <dgm:t>
        <a:bodyPr/>
        <a:lstStyle/>
        <a:p>
          <a:endParaRPr lang="en-US"/>
        </a:p>
      </dgm:t>
    </dgm:pt>
    <dgm:pt modelId="{5506121E-7A34-4354-B8E7-DDABE71250FD}" type="sibTrans" cxnId="{93BDA9FC-F14E-499E-AC82-7D1DEEA8635E}">
      <dgm:prSet/>
      <dgm:spPr/>
      <dgm:t>
        <a:bodyPr/>
        <a:lstStyle/>
        <a:p>
          <a:endParaRPr lang="en-US"/>
        </a:p>
      </dgm:t>
    </dgm:pt>
    <dgm:pt modelId="{484EDA17-8E55-454E-A442-6F4C76A25DD8}">
      <dgm:prSet/>
      <dgm:spPr/>
      <dgm:t>
        <a:bodyPr/>
        <a:lstStyle/>
        <a:p>
          <a:r>
            <a:rPr lang="en-GB"/>
            <a:t>How will you use this data?</a:t>
          </a:r>
          <a:endParaRPr lang="en-US"/>
        </a:p>
      </dgm:t>
    </dgm:pt>
    <dgm:pt modelId="{58AF15B5-D47E-47DB-B191-B669DB877C54}" type="parTrans" cxnId="{3CD54AC1-5D09-4B49-A098-75C7FFC7779C}">
      <dgm:prSet/>
      <dgm:spPr/>
      <dgm:t>
        <a:bodyPr/>
        <a:lstStyle/>
        <a:p>
          <a:endParaRPr lang="en-US"/>
        </a:p>
      </dgm:t>
    </dgm:pt>
    <dgm:pt modelId="{87C37183-1FD6-4634-AEEA-2011F4299D80}" type="sibTrans" cxnId="{3CD54AC1-5D09-4B49-A098-75C7FFC7779C}">
      <dgm:prSet/>
      <dgm:spPr/>
      <dgm:t>
        <a:bodyPr/>
        <a:lstStyle/>
        <a:p>
          <a:endParaRPr lang="en-US"/>
        </a:p>
      </dgm:t>
    </dgm:pt>
    <dgm:pt modelId="{C0CE47AE-60AA-4364-A9AA-D3A45559D6C8}" type="pres">
      <dgm:prSet presAssocID="{27F2A37D-9911-4371-8BF3-6431753CFCB8}" presName="linear" presStyleCnt="0">
        <dgm:presLayoutVars>
          <dgm:animLvl val="lvl"/>
          <dgm:resizeHandles val="exact"/>
        </dgm:presLayoutVars>
      </dgm:prSet>
      <dgm:spPr/>
    </dgm:pt>
    <dgm:pt modelId="{3C8F0836-EEAE-406B-B277-ED3D2AE90FCD}" type="pres">
      <dgm:prSet presAssocID="{63948AAB-E8F6-49BF-9692-5EA87C3EE445}" presName="parentText" presStyleLbl="node1" presStyleIdx="0" presStyleCnt="3">
        <dgm:presLayoutVars>
          <dgm:chMax val="0"/>
          <dgm:bulletEnabled val="1"/>
        </dgm:presLayoutVars>
      </dgm:prSet>
      <dgm:spPr/>
    </dgm:pt>
    <dgm:pt modelId="{D3D55562-0D37-4894-99A9-9AF17CF27EED}" type="pres">
      <dgm:prSet presAssocID="{E1153185-51F3-4E7B-8200-DEE32DE20E9B}" presName="spacer" presStyleCnt="0"/>
      <dgm:spPr/>
    </dgm:pt>
    <dgm:pt modelId="{F228E90D-C594-4727-BAE1-346C5AB74907}" type="pres">
      <dgm:prSet presAssocID="{C4E9DA97-CD91-4294-B860-C693CE79FBF1}" presName="parentText" presStyleLbl="node1" presStyleIdx="1" presStyleCnt="3">
        <dgm:presLayoutVars>
          <dgm:chMax val="0"/>
          <dgm:bulletEnabled val="1"/>
        </dgm:presLayoutVars>
      </dgm:prSet>
      <dgm:spPr/>
    </dgm:pt>
    <dgm:pt modelId="{0E58E86E-46E7-4077-9C74-ED8196586189}" type="pres">
      <dgm:prSet presAssocID="{5506121E-7A34-4354-B8E7-DDABE71250FD}" presName="spacer" presStyleCnt="0"/>
      <dgm:spPr/>
    </dgm:pt>
    <dgm:pt modelId="{5B204A79-B03F-4B06-9662-5D3C61CB2040}" type="pres">
      <dgm:prSet presAssocID="{484EDA17-8E55-454E-A442-6F4C76A25DD8}" presName="parentText" presStyleLbl="node1" presStyleIdx="2" presStyleCnt="3">
        <dgm:presLayoutVars>
          <dgm:chMax val="0"/>
          <dgm:bulletEnabled val="1"/>
        </dgm:presLayoutVars>
      </dgm:prSet>
      <dgm:spPr/>
    </dgm:pt>
  </dgm:ptLst>
  <dgm:cxnLst>
    <dgm:cxn modelId="{3B731529-88EA-4A5E-91D7-005AD57403C2}" srcId="{27F2A37D-9911-4371-8BF3-6431753CFCB8}" destId="{63948AAB-E8F6-49BF-9692-5EA87C3EE445}" srcOrd="0" destOrd="0" parTransId="{9124B569-1A99-47D8-A7DE-3F8CC30FC424}" sibTransId="{E1153185-51F3-4E7B-8200-DEE32DE20E9B}"/>
    <dgm:cxn modelId="{5610402C-2A61-436A-A779-A23C038964D3}" type="presOf" srcId="{63948AAB-E8F6-49BF-9692-5EA87C3EE445}" destId="{3C8F0836-EEAE-406B-B277-ED3D2AE90FCD}" srcOrd="0" destOrd="0" presId="urn:microsoft.com/office/officeart/2005/8/layout/vList2"/>
    <dgm:cxn modelId="{FBFD4B54-1710-4A27-A7F6-0F2EB56F2745}" type="presOf" srcId="{27F2A37D-9911-4371-8BF3-6431753CFCB8}" destId="{C0CE47AE-60AA-4364-A9AA-D3A45559D6C8}" srcOrd="0" destOrd="0" presId="urn:microsoft.com/office/officeart/2005/8/layout/vList2"/>
    <dgm:cxn modelId="{70703FA1-4EE0-404B-A235-F30156C4C923}" type="presOf" srcId="{484EDA17-8E55-454E-A442-6F4C76A25DD8}" destId="{5B204A79-B03F-4B06-9662-5D3C61CB2040}" srcOrd="0" destOrd="0" presId="urn:microsoft.com/office/officeart/2005/8/layout/vList2"/>
    <dgm:cxn modelId="{3CD54AC1-5D09-4B49-A098-75C7FFC7779C}" srcId="{27F2A37D-9911-4371-8BF3-6431753CFCB8}" destId="{484EDA17-8E55-454E-A442-6F4C76A25DD8}" srcOrd="2" destOrd="0" parTransId="{58AF15B5-D47E-47DB-B191-B669DB877C54}" sibTransId="{87C37183-1FD6-4634-AEEA-2011F4299D80}"/>
    <dgm:cxn modelId="{0B07D9E7-6166-40F6-BA27-1424949A64E1}" type="presOf" srcId="{C4E9DA97-CD91-4294-B860-C693CE79FBF1}" destId="{F228E90D-C594-4727-BAE1-346C5AB74907}" srcOrd="0" destOrd="0" presId="urn:microsoft.com/office/officeart/2005/8/layout/vList2"/>
    <dgm:cxn modelId="{93BDA9FC-F14E-499E-AC82-7D1DEEA8635E}" srcId="{27F2A37D-9911-4371-8BF3-6431753CFCB8}" destId="{C4E9DA97-CD91-4294-B860-C693CE79FBF1}" srcOrd="1" destOrd="0" parTransId="{1724A1BC-0FE9-4A5C-9C42-087482EB948B}" sibTransId="{5506121E-7A34-4354-B8E7-DDABE71250FD}"/>
    <dgm:cxn modelId="{D6E28293-0C69-4ED2-8449-D7E99A418D34}" type="presParOf" srcId="{C0CE47AE-60AA-4364-A9AA-D3A45559D6C8}" destId="{3C8F0836-EEAE-406B-B277-ED3D2AE90FCD}" srcOrd="0" destOrd="0" presId="urn:microsoft.com/office/officeart/2005/8/layout/vList2"/>
    <dgm:cxn modelId="{3A86A0BE-2090-427E-8D67-7F49E9D65969}" type="presParOf" srcId="{C0CE47AE-60AA-4364-A9AA-D3A45559D6C8}" destId="{D3D55562-0D37-4894-99A9-9AF17CF27EED}" srcOrd="1" destOrd="0" presId="urn:microsoft.com/office/officeart/2005/8/layout/vList2"/>
    <dgm:cxn modelId="{C53DD5EC-414C-4F11-A56D-DB1F7CA3140F}" type="presParOf" srcId="{C0CE47AE-60AA-4364-A9AA-D3A45559D6C8}" destId="{F228E90D-C594-4727-BAE1-346C5AB74907}" srcOrd="2" destOrd="0" presId="urn:microsoft.com/office/officeart/2005/8/layout/vList2"/>
    <dgm:cxn modelId="{ACD96975-66DA-493E-82C4-ABBA90D9B335}" type="presParOf" srcId="{C0CE47AE-60AA-4364-A9AA-D3A45559D6C8}" destId="{0E58E86E-46E7-4077-9C74-ED8196586189}" srcOrd="3" destOrd="0" presId="urn:microsoft.com/office/officeart/2005/8/layout/vList2"/>
    <dgm:cxn modelId="{DD518063-B62E-4BC0-84AD-9C3A1E977947}" type="presParOf" srcId="{C0CE47AE-60AA-4364-A9AA-D3A45559D6C8}" destId="{5B204A79-B03F-4B06-9662-5D3C61CB204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3378F1-E49E-443D-A786-955B9E1FE148}" type="doc">
      <dgm:prSet loTypeId="urn:microsoft.com/office/officeart/2005/8/layout/vList2" loCatId="list" qsTypeId="urn:microsoft.com/office/officeart/2005/8/quickstyle/simple1#415" qsCatId="simple" csTypeId="urn:microsoft.com/office/officeart/2005/8/colors/colorful2#104" csCatId="colorful"/>
      <dgm:spPr/>
      <dgm:t>
        <a:bodyPr/>
        <a:lstStyle/>
        <a:p>
          <a:endParaRPr lang="en-US"/>
        </a:p>
      </dgm:t>
    </dgm:pt>
    <dgm:pt modelId="{8E4BB987-A2A3-47A4-9501-BF63F59A7535}">
      <dgm:prSet/>
      <dgm:spPr/>
      <dgm:t>
        <a:bodyPr/>
        <a:lstStyle/>
        <a:p>
          <a:r>
            <a:rPr lang="en-GB"/>
            <a:t>Quantitative research methods collect factual data that is analysed statistically and expressed numerically.</a:t>
          </a:r>
          <a:endParaRPr lang="en-US"/>
        </a:p>
      </dgm:t>
    </dgm:pt>
    <dgm:pt modelId="{C9D6B57A-D6B2-4B50-8DF5-B523D46788C8}" type="parTrans" cxnId="{F05B9A4C-A97C-4B5F-A449-04639DD70A51}">
      <dgm:prSet/>
      <dgm:spPr/>
      <dgm:t>
        <a:bodyPr/>
        <a:lstStyle/>
        <a:p>
          <a:endParaRPr lang="en-US"/>
        </a:p>
      </dgm:t>
    </dgm:pt>
    <dgm:pt modelId="{D6400D15-3924-4E04-AC60-7A1F8182591E}" type="sibTrans" cxnId="{F05B9A4C-A97C-4B5F-A449-04639DD70A51}">
      <dgm:prSet/>
      <dgm:spPr/>
      <dgm:t>
        <a:bodyPr/>
        <a:lstStyle/>
        <a:p>
          <a:endParaRPr lang="en-US"/>
        </a:p>
      </dgm:t>
    </dgm:pt>
    <dgm:pt modelId="{0CA643FB-327D-4D1E-845D-420C80E771EF}">
      <dgm:prSet/>
      <dgm:spPr/>
      <dgm:t>
        <a:bodyPr/>
        <a:lstStyle/>
        <a:p>
          <a:r>
            <a:rPr lang="en-GB"/>
            <a:t>Quantitative research is structured and systematic to ensure accurate and consistent data is collected.</a:t>
          </a:r>
          <a:endParaRPr lang="en-US"/>
        </a:p>
      </dgm:t>
    </dgm:pt>
    <dgm:pt modelId="{C874E644-6C09-4999-AABF-F92590809CC4}" type="parTrans" cxnId="{A6B41E6A-940C-4731-AFB9-ED3FF2B288E2}">
      <dgm:prSet/>
      <dgm:spPr/>
      <dgm:t>
        <a:bodyPr/>
        <a:lstStyle/>
        <a:p>
          <a:endParaRPr lang="en-US"/>
        </a:p>
      </dgm:t>
    </dgm:pt>
    <dgm:pt modelId="{69565D44-6BF6-4A72-BD8D-E661AE5CFA4B}" type="sibTrans" cxnId="{A6B41E6A-940C-4731-AFB9-ED3FF2B288E2}">
      <dgm:prSet/>
      <dgm:spPr/>
      <dgm:t>
        <a:bodyPr/>
        <a:lstStyle/>
        <a:p>
          <a:endParaRPr lang="en-US"/>
        </a:p>
      </dgm:t>
    </dgm:pt>
    <dgm:pt modelId="{3458EE67-E967-470A-96C1-838A87E6CBF7}">
      <dgm:prSet/>
      <dgm:spPr/>
      <dgm:t>
        <a:bodyPr/>
        <a:lstStyle/>
        <a:p>
          <a:r>
            <a:rPr lang="en-GB"/>
            <a:t>Large sample sizes are used.</a:t>
          </a:r>
          <a:endParaRPr lang="en-US"/>
        </a:p>
      </dgm:t>
    </dgm:pt>
    <dgm:pt modelId="{BA72CD2C-95F8-441A-B9D5-F3EB90489B1F}" type="parTrans" cxnId="{D79354E5-6019-4072-B977-CE6EF88AB08C}">
      <dgm:prSet/>
      <dgm:spPr/>
      <dgm:t>
        <a:bodyPr/>
        <a:lstStyle/>
        <a:p>
          <a:endParaRPr lang="en-US"/>
        </a:p>
      </dgm:t>
    </dgm:pt>
    <dgm:pt modelId="{2040B68A-436E-4AC6-9375-D1F20DC12660}" type="sibTrans" cxnId="{D79354E5-6019-4072-B977-CE6EF88AB08C}">
      <dgm:prSet/>
      <dgm:spPr/>
      <dgm:t>
        <a:bodyPr/>
        <a:lstStyle/>
        <a:p>
          <a:endParaRPr lang="en-US"/>
        </a:p>
      </dgm:t>
    </dgm:pt>
    <dgm:pt modelId="{BCF50761-BEB6-458E-97EA-DF5DC14F8ED6}" type="pres">
      <dgm:prSet presAssocID="{323378F1-E49E-443D-A786-955B9E1FE148}" presName="linear" presStyleCnt="0">
        <dgm:presLayoutVars>
          <dgm:animLvl val="lvl"/>
          <dgm:resizeHandles val="exact"/>
        </dgm:presLayoutVars>
      </dgm:prSet>
      <dgm:spPr/>
    </dgm:pt>
    <dgm:pt modelId="{84C4B193-8D44-4021-BF90-AF1CA93D771F}" type="pres">
      <dgm:prSet presAssocID="{8E4BB987-A2A3-47A4-9501-BF63F59A7535}" presName="parentText" presStyleLbl="node1" presStyleIdx="0" presStyleCnt="3">
        <dgm:presLayoutVars>
          <dgm:chMax val="0"/>
          <dgm:bulletEnabled val="1"/>
        </dgm:presLayoutVars>
      </dgm:prSet>
      <dgm:spPr/>
    </dgm:pt>
    <dgm:pt modelId="{6C16C671-DA95-4249-8D20-863F28F992CC}" type="pres">
      <dgm:prSet presAssocID="{D6400D15-3924-4E04-AC60-7A1F8182591E}" presName="spacer" presStyleCnt="0"/>
      <dgm:spPr/>
    </dgm:pt>
    <dgm:pt modelId="{C4BA427E-9B94-49FB-A141-F5EC70D21693}" type="pres">
      <dgm:prSet presAssocID="{0CA643FB-327D-4D1E-845D-420C80E771EF}" presName="parentText" presStyleLbl="node1" presStyleIdx="1" presStyleCnt="3">
        <dgm:presLayoutVars>
          <dgm:chMax val="0"/>
          <dgm:bulletEnabled val="1"/>
        </dgm:presLayoutVars>
      </dgm:prSet>
      <dgm:spPr/>
    </dgm:pt>
    <dgm:pt modelId="{9DE1454D-F8BD-4D4F-B440-6B2354C8C274}" type="pres">
      <dgm:prSet presAssocID="{69565D44-6BF6-4A72-BD8D-E661AE5CFA4B}" presName="spacer" presStyleCnt="0"/>
      <dgm:spPr/>
    </dgm:pt>
    <dgm:pt modelId="{6C36675C-6B94-4DA4-91AC-0C442E30F129}" type="pres">
      <dgm:prSet presAssocID="{3458EE67-E967-470A-96C1-838A87E6CBF7}" presName="parentText" presStyleLbl="node1" presStyleIdx="2" presStyleCnt="3">
        <dgm:presLayoutVars>
          <dgm:chMax val="0"/>
          <dgm:bulletEnabled val="1"/>
        </dgm:presLayoutVars>
      </dgm:prSet>
      <dgm:spPr/>
    </dgm:pt>
  </dgm:ptLst>
  <dgm:cxnLst>
    <dgm:cxn modelId="{6123DD1B-FCC7-4D40-B5B8-841A8EE23B4D}" type="presOf" srcId="{323378F1-E49E-443D-A786-955B9E1FE148}" destId="{BCF50761-BEB6-458E-97EA-DF5DC14F8ED6}" srcOrd="0" destOrd="0" presId="urn:microsoft.com/office/officeart/2005/8/layout/vList2"/>
    <dgm:cxn modelId="{C27E2423-9583-4728-B7F1-E43551E86023}" type="presOf" srcId="{8E4BB987-A2A3-47A4-9501-BF63F59A7535}" destId="{84C4B193-8D44-4021-BF90-AF1CA93D771F}" srcOrd="0" destOrd="0" presId="urn:microsoft.com/office/officeart/2005/8/layout/vList2"/>
    <dgm:cxn modelId="{82C69241-B366-443E-97A6-C4132DA24918}" type="presOf" srcId="{0CA643FB-327D-4D1E-845D-420C80E771EF}" destId="{C4BA427E-9B94-49FB-A141-F5EC70D21693}" srcOrd="0" destOrd="0" presId="urn:microsoft.com/office/officeart/2005/8/layout/vList2"/>
    <dgm:cxn modelId="{A6B41E6A-940C-4731-AFB9-ED3FF2B288E2}" srcId="{323378F1-E49E-443D-A786-955B9E1FE148}" destId="{0CA643FB-327D-4D1E-845D-420C80E771EF}" srcOrd="1" destOrd="0" parTransId="{C874E644-6C09-4999-AABF-F92590809CC4}" sibTransId="{69565D44-6BF6-4A72-BD8D-E661AE5CFA4B}"/>
    <dgm:cxn modelId="{F05B9A4C-A97C-4B5F-A449-04639DD70A51}" srcId="{323378F1-E49E-443D-A786-955B9E1FE148}" destId="{8E4BB987-A2A3-47A4-9501-BF63F59A7535}" srcOrd="0" destOrd="0" parTransId="{C9D6B57A-D6B2-4B50-8DF5-B523D46788C8}" sibTransId="{D6400D15-3924-4E04-AC60-7A1F8182591E}"/>
    <dgm:cxn modelId="{D79354E5-6019-4072-B977-CE6EF88AB08C}" srcId="{323378F1-E49E-443D-A786-955B9E1FE148}" destId="{3458EE67-E967-470A-96C1-838A87E6CBF7}" srcOrd="2" destOrd="0" parTransId="{BA72CD2C-95F8-441A-B9D5-F3EB90489B1F}" sibTransId="{2040B68A-436E-4AC6-9375-D1F20DC12660}"/>
    <dgm:cxn modelId="{29BD9EED-C3E9-403D-9B6C-1C639F25469E}" type="presOf" srcId="{3458EE67-E967-470A-96C1-838A87E6CBF7}" destId="{6C36675C-6B94-4DA4-91AC-0C442E30F129}" srcOrd="0" destOrd="0" presId="urn:microsoft.com/office/officeart/2005/8/layout/vList2"/>
    <dgm:cxn modelId="{8355A076-9CCD-4F97-9B7B-37EE69D30D4F}" type="presParOf" srcId="{BCF50761-BEB6-458E-97EA-DF5DC14F8ED6}" destId="{84C4B193-8D44-4021-BF90-AF1CA93D771F}" srcOrd="0" destOrd="0" presId="urn:microsoft.com/office/officeart/2005/8/layout/vList2"/>
    <dgm:cxn modelId="{3C5336B3-A7B7-4B41-88B8-3DF0AF8D3DDB}" type="presParOf" srcId="{BCF50761-BEB6-458E-97EA-DF5DC14F8ED6}" destId="{6C16C671-DA95-4249-8D20-863F28F992CC}" srcOrd="1" destOrd="0" presId="urn:microsoft.com/office/officeart/2005/8/layout/vList2"/>
    <dgm:cxn modelId="{9601F8CC-84E5-4E93-88BD-69CA4FB60096}" type="presParOf" srcId="{BCF50761-BEB6-458E-97EA-DF5DC14F8ED6}" destId="{C4BA427E-9B94-49FB-A141-F5EC70D21693}" srcOrd="2" destOrd="0" presId="urn:microsoft.com/office/officeart/2005/8/layout/vList2"/>
    <dgm:cxn modelId="{502C5BA9-0EBB-473A-875D-75C36E42F925}" type="presParOf" srcId="{BCF50761-BEB6-458E-97EA-DF5DC14F8ED6}" destId="{9DE1454D-F8BD-4D4F-B440-6B2354C8C274}" srcOrd="3" destOrd="0" presId="urn:microsoft.com/office/officeart/2005/8/layout/vList2"/>
    <dgm:cxn modelId="{F5DFFFBC-7F9F-4168-BD4B-81F0BEBA46E8}" type="presParOf" srcId="{BCF50761-BEB6-458E-97EA-DF5DC14F8ED6}" destId="{6C36675C-6B94-4DA4-91AC-0C442E30F1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3378F1-E49E-443D-A786-955B9E1FE148}" type="doc">
      <dgm:prSet loTypeId="urn:microsoft.com/office/officeart/2005/8/layout/vList2" loCatId="list" qsTypeId="urn:microsoft.com/office/officeart/2005/8/quickstyle/simple1#415" qsCatId="simple" csTypeId="urn:microsoft.com/office/officeart/2005/8/colors/colorful2#104" csCatId="colorful" phldr="1"/>
      <dgm:spPr/>
      <dgm:t>
        <a:bodyPr/>
        <a:lstStyle/>
        <a:p>
          <a:endParaRPr lang="en-US"/>
        </a:p>
      </dgm:t>
    </dgm:pt>
    <dgm:pt modelId="{8E4BB987-A2A3-47A4-9501-BF63F59A7535}">
      <dgm:prSet/>
      <dgm:spPr/>
      <dgm:t>
        <a:bodyPr/>
        <a:lstStyle/>
        <a:p>
          <a:r>
            <a:rPr lang="en-GB" dirty="0">
              <a:latin typeface="Arial" panose="020B0604020202020204" pitchFamily="34" charset="0"/>
              <a:cs typeface="Arial" panose="020B0604020202020204" pitchFamily="34" charset="0"/>
            </a:rPr>
            <a:t>Qualitative research methods collect data on feelings and opinions that must be analysed subjectively using descriptive techniques. Qualitative data </a:t>
          </a:r>
          <a:r>
            <a:rPr lang="en-GB" u="sng" dirty="0">
              <a:latin typeface="Arial" panose="020B0604020202020204" pitchFamily="34" charset="0"/>
              <a:cs typeface="Arial" panose="020B0604020202020204" pitchFamily="34" charset="0"/>
            </a:rPr>
            <a:t>can not </a:t>
          </a:r>
          <a:r>
            <a:rPr lang="en-GB" dirty="0">
              <a:latin typeface="Arial" panose="020B0604020202020204" pitchFamily="34" charset="0"/>
              <a:cs typeface="Arial" panose="020B0604020202020204" pitchFamily="34" charset="0"/>
            </a:rPr>
            <a:t>be analysed statistically or expressed numerically</a:t>
          </a:r>
          <a:endParaRPr lang="en-US" dirty="0"/>
        </a:p>
      </dgm:t>
    </dgm:pt>
    <dgm:pt modelId="{C9D6B57A-D6B2-4B50-8DF5-B523D46788C8}" type="parTrans" cxnId="{F05B9A4C-A97C-4B5F-A449-04639DD70A51}">
      <dgm:prSet/>
      <dgm:spPr/>
      <dgm:t>
        <a:bodyPr/>
        <a:lstStyle/>
        <a:p>
          <a:endParaRPr lang="en-US"/>
        </a:p>
      </dgm:t>
    </dgm:pt>
    <dgm:pt modelId="{D6400D15-3924-4E04-AC60-7A1F8182591E}" type="sibTrans" cxnId="{F05B9A4C-A97C-4B5F-A449-04639DD70A51}">
      <dgm:prSet/>
      <dgm:spPr/>
      <dgm:t>
        <a:bodyPr/>
        <a:lstStyle/>
        <a:p>
          <a:endParaRPr lang="en-US"/>
        </a:p>
      </dgm:t>
    </dgm:pt>
    <dgm:pt modelId="{0CA643FB-327D-4D1E-845D-420C80E771EF}">
      <dgm:prSet/>
      <dgm:spPr/>
      <dgm:t>
        <a:bodyPr/>
        <a:lstStyle/>
        <a:p>
          <a:r>
            <a:rPr lang="en-GB" dirty="0">
              <a:latin typeface="Arial" panose="020B0604020202020204" pitchFamily="34" charset="0"/>
              <a:cs typeface="Arial" panose="020B0604020202020204" pitchFamily="34" charset="0"/>
            </a:rPr>
            <a:t>More time consuming with smaller sample sizes.</a:t>
          </a:r>
          <a:endParaRPr lang="en-US" dirty="0"/>
        </a:p>
      </dgm:t>
    </dgm:pt>
    <dgm:pt modelId="{C874E644-6C09-4999-AABF-F92590809CC4}" type="parTrans" cxnId="{A6B41E6A-940C-4731-AFB9-ED3FF2B288E2}">
      <dgm:prSet/>
      <dgm:spPr/>
      <dgm:t>
        <a:bodyPr/>
        <a:lstStyle/>
        <a:p>
          <a:endParaRPr lang="en-US"/>
        </a:p>
      </dgm:t>
    </dgm:pt>
    <dgm:pt modelId="{69565D44-6BF6-4A72-BD8D-E661AE5CFA4B}" type="sibTrans" cxnId="{A6B41E6A-940C-4731-AFB9-ED3FF2B288E2}">
      <dgm:prSet/>
      <dgm:spPr/>
      <dgm:t>
        <a:bodyPr/>
        <a:lstStyle/>
        <a:p>
          <a:endParaRPr lang="en-US"/>
        </a:p>
      </dgm:t>
    </dgm:pt>
    <dgm:pt modelId="{3458EE67-E967-470A-96C1-838A87E6CBF7}">
      <dgm:prSet/>
      <dgm:spPr/>
      <dgm:t>
        <a:bodyPr/>
        <a:lstStyle/>
        <a:p>
          <a:r>
            <a:rPr lang="en-GB" dirty="0">
              <a:latin typeface="Arial" panose="020B0604020202020204" pitchFamily="34" charset="0"/>
              <a:cs typeface="Arial" panose="020B0604020202020204" pitchFamily="34" charset="0"/>
            </a:rPr>
            <a:t>Uses probing open questions to understand respondents’ behave and opinions.</a:t>
          </a:r>
          <a:endParaRPr lang="en-US" dirty="0"/>
        </a:p>
      </dgm:t>
    </dgm:pt>
    <dgm:pt modelId="{BA72CD2C-95F8-441A-B9D5-F3EB90489B1F}" type="parTrans" cxnId="{D79354E5-6019-4072-B977-CE6EF88AB08C}">
      <dgm:prSet/>
      <dgm:spPr/>
      <dgm:t>
        <a:bodyPr/>
        <a:lstStyle/>
        <a:p>
          <a:endParaRPr lang="en-US"/>
        </a:p>
      </dgm:t>
    </dgm:pt>
    <dgm:pt modelId="{2040B68A-436E-4AC6-9375-D1F20DC12660}" type="sibTrans" cxnId="{D79354E5-6019-4072-B977-CE6EF88AB08C}">
      <dgm:prSet/>
      <dgm:spPr/>
      <dgm:t>
        <a:bodyPr/>
        <a:lstStyle/>
        <a:p>
          <a:endParaRPr lang="en-US"/>
        </a:p>
      </dgm:t>
    </dgm:pt>
    <dgm:pt modelId="{BCF50761-BEB6-458E-97EA-DF5DC14F8ED6}" type="pres">
      <dgm:prSet presAssocID="{323378F1-E49E-443D-A786-955B9E1FE148}" presName="linear" presStyleCnt="0">
        <dgm:presLayoutVars>
          <dgm:animLvl val="lvl"/>
          <dgm:resizeHandles val="exact"/>
        </dgm:presLayoutVars>
      </dgm:prSet>
      <dgm:spPr/>
    </dgm:pt>
    <dgm:pt modelId="{84C4B193-8D44-4021-BF90-AF1CA93D771F}" type="pres">
      <dgm:prSet presAssocID="{8E4BB987-A2A3-47A4-9501-BF63F59A7535}" presName="parentText" presStyleLbl="node1" presStyleIdx="0" presStyleCnt="3">
        <dgm:presLayoutVars>
          <dgm:chMax val="0"/>
          <dgm:bulletEnabled val="1"/>
        </dgm:presLayoutVars>
      </dgm:prSet>
      <dgm:spPr/>
    </dgm:pt>
    <dgm:pt modelId="{6C16C671-DA95-4249-8D20-863F28F992CC}" type="pres">
      <dgm:prSet presAssocID="{D6400D15-3924-4E04-AC60-7A1F8182591E}" presName="spacer" presStyleCnt="0"/>
      <dgm:spPr/>
    </dgm:pt>
    <dgm:pt modelId="{C4BA427E-9B94-49FB-A141-F5EC70D21693}" type="pres">
      <dgm:prSet presAssocID="{0CA643FB-327D-4D1E-845D-420C80E771EF}" presName="parentText" presStyleLbl="node1" presStyleIdx="1" presStyleCnt="3">
        <dgm:presLayoutVars>
          <dgm:chMax val="0"/>
          <dgm:bulletEnabled val="1"/>
        </dgm:presLayoutVars>
      </dgm:prSet>
      <dgm:spPr/>
    </dgm:pt>
    <dgm:pt modelId="{9DE1454D-F8BD-4D4F-B440-6B2354C8C274}" type="pres">
      <dgm:prSet presAssocID="{69565D44-6BF6-4A72-BD8D-E661AE5CFA4B}" presName="spacer" presStyleCnt="0"/>
      <dgm:spPr/>
    </dgm:pt>
    <dgm:pt modelId="{6C36675C-6B94-4DA4-91AC-0C442E30F129}" type="pres">
      <dgm:prSet presAssocID="{3458EE67-E967-470A-96C1-838A87E6CBF7}" presName="parentText" presStyleLbl="node1" presStyleIdx="2" presStyleCnt="3">
        <dgm:presLayoutVars>
          <dgm:chMax val="0"/>
          <dgm:bulletEnabled val="1"/>
        </dgm:presLayoutVars>
      </dgm:prSet>
      <dgm:spPr/>
    </dgm:pt>
  </dgm:ptLst>
  <dgm:cxnLst>
    <dgm:cxn modelId="{6123DD1B-FCC7-4D40-B5B8-841A8EE23B4D}" type="presOf" srcId="{323378F1-E49E-443D-A786-955B9E1FE148}" destId="{BCF50761-BEB6-458E-97EA-DF5DC14F8ED6}" srcOrd="0" destOrd="0" presId="urn:microsoft.com/office/officeart/2005/8/layout/vList2"/>
    <dgm:cxn modelId="{C27E2423-9583-4728-B7F1-E43551E86023}" type="presOf" srcId="{8E4BB987-A2A3-47A4-9501-BF63F59A7535}" destId="{84C4B193-8D44-4021-BF90-AF1CA93D771F}" srcOrd="0" destOrd="0" presId="urn:microsoft.com/office/officeart/2005/8/layout/vList2"/>
    <dgm:cxn modelId="{82C69241-B366-443E-97A6-C4132DA24918}" type="presOf" srcId="{0CA643FB-327D-4D1E-845D-420C80E771EF}" destId="{C4BA427E-9B94-49FB-A141-F5EC70D21693}" srcOrd="0" destOrd="0" presId="urn:microsoft.com/office/officeart/2005/8/layout/vList2"/>
    <dgm:cxn modelId="{A6B41E6A-940C-4731-AFB9-ED3FF2B288E2}" srcId="{323378F1-E49E-443D-A786-955B9E1FE148}" destId="{0CA643FB-327D-4D1E-845D-420C80E771EF}" srcOrd="1" destOrd="0" parTransId="{C874E644-6C09-4999-AABF-F92590809CC4}" sibTransId="{69565D44-6BF6-4A72-BD8D-E661AE5CFA4B}"/>
    <dgm:cxn modelId="{F05B9A4C-A97C-4B5F-A449-04639DD70A51}" srcId="{323378F1-E49E-443D-A786-955B9E1FE148}" destId="{8E4BB987-A2A3-47A4-9501-BF63F59A7535}" srcOrd="0" destOrd="0" parTransId="{C9D6B57A-D6B2-4B50-8DF5-B523D46788C8}" sibTransId="{D6400D15-3924-4E04-AC60-7A1F8182591E}"/>
    <dgm:cxn modelId="{D79354E5-6019-4072-B977-CE6EF88AB08C}" srcId="{323378F1-E49E-443D-A786-955B9E1FE148}" destId="{3458EE67-E967-470A-96C1-838A87E6CBF7}" srcOrd="2" destOrd="0" parTransId="{BA72CD2C-95F8-441A-B9D5-F3EB90489B1F}" sibTransId="{2040B68A-436E-4AC6-9375-D1F20DC12660}"/>
    <dgm:cxn modelId="{29BD9EED-C3E9-403D-9B6C-1C639F25469E}" type="presOf" srcId="{3458EE67-E967-470A-96C1-838A87E6CBF7}" destId="{6C36675C-6B94-4DA4-91AC-0C442E30F129}" srcOrd="0" destOrd="0" presId="urn:microsoft.com/office/officeart/2005/8/layout/vList2"/>
    <dgm:cxn modelId="{8355A076-9CCD-4F97-9B7B-37EE69D30D4F}" type="presParOf" srcId="{BCF50761-BEB6-458E-97EA-DF5DC14F8ED6}" destId="{84C4B193-8D44-4021-BF90-AF1CA93D771F}" srcOrd="0" destOrd="0" presId="urn:microsoft.com/office/officeart/2005/8/layout/vList2"/>
    <dgm:cxn modelId="{3C5336B3-A7B7-4B41-88B8-3DF0AF8D3DDB}" type="presParOf" srcId="{BCF50761-BEB6-458E-97EA-DF5DC14F8ED6}" destId="{6C16C671-DA95-4249-8D20-863F28F992CC}" srcOrd="1" destOrd="0" presId="urn:microsoft.com/office/officeart/2005/8/layout/vList2"/>
    <dgm:cxn modelId="{9601F8CC-84E5-4E93-88BD-69CA4FB60096}" type="presParOf" srcId="{BCF50761-BEB6-458E-97EA-DF5DC14F8ED6}" destId="{C4BA427E-9B94-49FB-A141-F5EC70D21693}" srcOrd="2" destOrd="0" presId="urn:microsoft.com/office/officeart/2005/8/layout/vList2"/>
    <dgm:cxn modelId="{502C5BA9-0EBB-473A-875D-75C36E42F925}" type="presParOf" srcId="{BCF50761-BEB6-458E-97EA-DF5DC14F8ED6}" destId="{9DE1454D-F8BD-4D4F-B440-6B2354C8C274}" srcOrd="3" destOrd="0" presId="urn:microsoft.com/office/officeart/2005/8/layout/vList2"/>
    <dgm:cxn modelId="{F5DFFFBC-7F9F-4168-BD4B-81F0BEBA46E8}" type="presParOf" srcId="{BCF50761-BEB6-458E-97EA-DF5DC14F8ED6}" destId="{6C36675C-6B94-4DA4-91AC-0C442E30F1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8467ADD-DA47-447B-9207-1E177E14FE67}" type="doc">
      <dgm:prSet loTypeId="urn:microsoft.com/office/officeart/2005/8/layout/vList2" loCatId="list" qsTypeId="urn:microsoft.com/office/officeart/2005/8/quickstyle/simple1#422" qsCatId="simple" csTypeId="urn:microsoft.com/office/officeart/2005/8/colors/colorful2#106" csCatId="colorful"/>
      <dgm:spPr/>
      <dgm:t>
        <a:bodyPr/>
        <a:lstStyle/>
        <a:p>
          <a:endParaRPr lang="en-US"/>
        </a:p>
      </dgm:t>
    </dgm:pt>
    <dgm:pt modelId="{BFBCCD41-620B-4E62-A7AF-D914500693D5}">
      <dgm:prSet/>
      <dgm:spPr/>
      <dgm:t>
        <a:bodyPr/>
        <a:lstStyle/>
        <a:p>
          <a:r>
            <a:rPr lang="en-GB"/>
            <a:t>What primary research methods would you use to help you launch your ‘subscription meal kit’ product?</a:t>
          </a:r>
          <a:endParaRPr lang="en-US"/>
        </a:p>
      </dgm:t>
    </dgm:pt>
    <dgm:pt modelId="{67E29A2B-A08B-4BDE-A2A3-8C34D7CE67E6}" type="parTrans" cxnId="{542CEB3C-83E9-401B-BFC5-77939AEA3AD9}">
      <dgm:prSet/>
      <dgm:spPr/>
      <dgm:t>
        <a:bodyPr/>
        <a:lstStyle/>
        <a:p>
          <a:endParaRPr lang="en-US"/>
        </a:p>
      </dgm:t>
    </dgm:pt>
    <dgm:pt modelId="{3AC3DC2F-32D7-42A2-9030-AD543382D840}" type="sibTrans" cxnId="{542CEB3C-83E9-401B-BFC5-77939AEA3AD9}">
      <dgm:prSet/>
      <dgm:spPr/>
      <dgm:t>
        <a:bodyPr/>
        <a:lstStyle/>
        <a:p>
          <a:endParaRPr lang="en-US"/>
        </a:p>
      </dgm:t>
    </dgm:pt>
    <dgm:pt modelId="{5C4D56E1-8241-476A-A265-88DE82805DC5}">
      <dgm:prSet/>
      <dgm:spPr/>
      <dgm:t>
        <a:bodyPr/>
        <a:lstStyle/>
        <a:p>
          <a:r>
            <a:rPr lang="en-GB"/>
            <a:t>Which are qualitative and quantitative?</a:t>
          </a:r>
          <a:endParaRPr lang="en-US"/>
        </a:p>
      </dgm:t>
    </dgm:pt>
    <dgm:pt modelId="{0059D014-019D-47C9-90D2-1490085D4770}" type="parTrans" cxnId="{39BB239D-A121-4DC2-BE1C-403A89825E54}">
      <dgm:prSet/>
      <dgm:spPr/>
      <dgm:t>
        <a:bodyPr/>
        <a:lstStyle/>
        <a:p>
          <a:endParaRPr lang="en-US"/>
        </a:p>
      </dgm:t>
    </dgm:pt>
    <dgm:pt modelId="{78077ACB-DFD8-4364-AC8C-20A4C2E35DB3}" type="sibTrans" cxnId="{39BB239D-A121-4DC2-BE1C-403A89825E54}">
      <dgm:prSet/>
      <dgm:spPr/>
      <dgm:t>
        <a:bodyPr/>
        <a:lstStyle/>
        <a:p>
          <a:endParaRPr lang="en-US"/>
        </a:p>
      </dgm:t>
    </dgm:pt>
    <dgm:pt modelId="{C0F2B3BB-F659-44A5-9FD3-951EA17BD92A}">
      <dgm:prSet/>
      <dgm:spPr/>
      <dgm:t>
        <a:bodyPr/>
        <a:lstStyle/>
        <a:p>
          <a:r>
            <a:rPr lang="en-GB"/>
            <a:t>How will the data you collect help you develop an effective marketing strategy?</a:t>
          </a:r>
          <a:endParaRPr lang="en-US"/>
        </a:p>
      </dgm:t>
    </dgm:pt>
    <dgm:pt modelId="{4A7138E8-74E2-4B1C-8853-37A631215834}" type="parTrans" cxnId="{FE3A0DB3-4871-446E-8698-74F7E07EC846}">
      <dgm:prSet/>
      <dgm:spPr/>
      <dgm:t>
        <a:bodyPr/>
        <a:lstStyle/>
        <a:p>
          <a:endParaRPr lang="en-US"/>
        </a:p>
      </dgm:t>
    </dgm:pt>
    <dgm:pt modelId="{C9AEFC71-6FD9-4C84-A911-C4D9F8DE3334}" type="sibTrans" cxnId="{FE3A0DB3-4871-446E-8698-74F7E07EC846}">
      <dgm:prSet/>
      <dgm:spPr/>
      <dgm:t>
        <a:bodyPr/>
        <a:lstStyle/>
        <a:p>
          <a:endParaRPr lang="en-US"/>
        </a:p>
      </dgm:t>
    </dgm:pt>
    <dgm:pt modelId="{7C39DBC1-0F96-4A2B-AA7C-1B87E781C3C4}" type="pres">
      <dgm:prSet presAssocID="{78467ADD-DA47-447B-9207-1E177E14FE67}" presName="linear" presStyleCnt="0">
        <dgm:presLayoutVars>
          <dgm:animLvl val="lvl"/>
          <dgm:resizeHandles val="exact"/>
        </dgm:presLayoutVars>
      </dgm:prSet>
      <dgm:spPr/>
    </dgm:pt>
    <dgm:pt modelId="{D80C5C7E-1484-4FD3-A2F2-5FC2CF9FF53C}" type="pres">
      <dgm:prSet presAssocID="{BFBCCD41-620B-4E62-A7AF-D914500693D5}" presName="parentText" presStyleLbl="node1" presStyleIdx="0" presStyleCnt="3">
        <dgm:presLayoutVars>
          <dgm:chMax val="0"/>
          <dgm:bulletEnabled val="1"/>
        </dgm:presLayoutVars>
      </dgm:prSet>
      <dgm:spPr/>
    </dgm:pt>
    <dgm:pt modelId="{B67B3010-16CC-4AC4-A03B-65E5BC8A1701}" type="pres">
      <dgm:prSet presAssocID="{3AC3DC2F-32D7-42A2-9030-AD543382D840}" presName="spacer" presStyleCnt="0"/>
      <dgm:spPr/>
    </dgm:pt>
    <dgm:pt modelId="{94D65155-1C9D-41B7-B4BC-5D764B5E4645}" type="pres">
      <dgm:prSet presAssocID="{5C4D56E1-8241-476A-A265-88DE82805DC5}" presName="parentText" presStyleLbl="node1" presStyleIdx="1" presStyleCnt="3">
        <dgm:presLayoutVars>
          <dgm:chMax val="0"/>
          <dgm:bulletEnabled val="1"/>
        </dgm:presLayoutVars>
      </dgm:prSet>
      <dgm:spPr/>
    </dgm:pt>
    <dgm:pt modelId="{8B25DF3C-1CF7-468D-9AA8-E92D404C74D4}" type="pres">
      <dgm:prSet presAssocID="{78077ACB-DFD8-4364-AC8C-20A4C2E35DB3}" presName="spacer" presStyleCnt="0"/>
      <dgm:spPr/>
    </dgm:pt>
    <dgm:pt modelId="{D07CE39F-27D2-4ED8-A993-3B4CC01FCC36}" type="pres">
      <dgm:prSet presAssocID="{C0F2B3BB-F659-44A5-9FD3-951EA17BD92A}" presName="parentText" presStyleLbl="node1" presStyleIdx="2" presStyleCnt="3">
        <dgm:presLayoutVars>
          <dgm:chMax val="0"/>
          <dgm:bulletEnabled val="1"/>
        </dgm:presLayoutVars>
      </dgm:prSet>
      <dgm:spPr/>
    </dgm:pt>
  </dgm:ptLst>
  <dgm:cxnLst>
    <dgm:cxn modelId="{542CEB3C-83E9-401B-BFC5-77939AEA3AD9}" srcId="{78467ADD-DA47-447B-9207-1E177E14FE67}" destId="{BFBCCD41-620B-4E62-A7AF-D914500693D5}" srcOrd="0" destOrd="0" parTransId="{67E29A2B-A08B-4BDE-A2A3-8C34D7CE67E6}" sibTransId="{3AC3DC2F-32D7-42A2-9030-AD543382D840}"/>
    <dgm:cxn modelId="{C9C83144-1686-4581-8977-4F6E1B467FB7}" type="presOf" srcId="{C0F2B3BB-F659-44A5-9FD3-951EA17BD92A}" destId="{D07CE39F-27D2-4ED8-A993-3B4CC01FCC36}" srcOrd="0" destOrd="0" presId="urn:microsoft.com/office/officeart/2005/8/layout/vList2"/>
    <dgm:cxn modelId="{39BB239D-A121-4DC2-BE1C-403A89825E54}" srcId="{78467ADD-DA47-447B-9207-1E177E14FE67}" destId="{5C4D56E1-8241-476A-A265-88DE82805DC5}" srcOrd="1" destOrd="0" parTransId="{0059D014-019D-47C9-90D2-1490085D4770}" sibTransId="{78077ACB-DFD8-4364-AC8C-20A4C2E35DB3}"/>
    <dgm:cxn modelId="{60AA26A2-5D34-4F71-873E-B8FEF8150424}" type="presOf" srcId="{BFBCCD41-620B-4E62-A7AF-D914500693D5}" destId="{D80C5C7E-1484-4FD3-A2F2-5FC2CF9FF53C}" srcOrd="0" destOrd="0" presId="urn:microsoft.com/office/officeart/2005/8/layout/vList2"/>
    <dgm:cxn modelId="{FE3A0DB3-4871-446E-8698-74F7E07EC846}" srcId="{78467ADD-DA47-447B-9207-1E177E14FE67}" destId="{C0F2B3BB-F659-44A5-9FD3-951EA17BD92A}" srcOrd="2" destOrd="0" parTransId="{4A7138E8-74E2-4B1C-8853-37A631215834}" sibTransId="{C9AEFC71-6FD9-4C84-A911-C4D9F8DE3334}"/>
    <dgm:cxn modelId="{FDF8DFDF-3308-4984-A969-AA7A519F69E2}" type="presOf" srcId="{78467ADD-DA47-447B-9207-1E177E14FE67}" destId="{7C39DBC1-0F96-4A2B-AA7C-1B87E781C3C4}" srcOrd="0" destOrd="0" presId="urn:microsoft.com/office/officeart/2005/8/layout/vList2"/>
    <dgm:cxn modelId="{F7B7F1F7-DE87-4BC6-9683-46A5F5DA56CD}" type="presOf" srcId="{5C4D56E1-8241-476A-A265-88DE82805DC5}" destId="{94D65155-1C9D-41B7-B4BC-5D764B5E4645}" srcOrd="0" destOrd="0" presId="urn:microsoft.com/office/officeart/2005/8/layout/vList2"/>
    <dgm:cxn modelId="{B84A494B-7B50-46A6-B948-C3B9F848BBC2}" type="presParOf" srcId="{7C39DBC1-0F96-4A2B-AA7C-1B87E781C3C4}" destId="{D80C5C7E-1484-4FD3-A2F2-5FC2CF9FF53C}" srcOrd="0" destOrd="0" presId="urn:microsoft.com/office/officeart/2005/8/layout/vList2"/>
    <dgm:cxn modelId="{833FB13B-8981-42A6-9B8E-D233C2713AC1}" type="presParOf" srcId="{7C39DBC1-0F96-4A2B-AA7C-1B87E781C3C4}" destId="{B67B3010-16CC-4AC4-A03B-65E5BC8A1701}" srcOrd="1" destOrd="0" presId="urn:microsoft.com/office/officeart/2005/8/layout/vList2"/>
    <dgm:cxn modelId="{22157E04-3BB8-4D80-B125-E4B9AC835383}" type="presParOf" srcId="{7C39DBC1-0F96-4A2B-AA7C-1B87E781C3C4}" destId="{94D65155-1C9D-41B7-B4BC-5D764B5E4645}" srcOrd="2" destOrd="0" presId="urn:microsoft.com/office/officeart/2005/8/layout/vList2"/>
    <dgm:cxn modelId="{FDC63FFD-658C-4039-8DE1-F5EDEEFA2F46}" type="presParOf" srcId="{7C39DBC1-0F96-4A2B-AA7C-1B87E781C3C4}" destId="{8B25DF3C-1CF7-468D-9AA8-E92D404C74D4}" srcOrd="3" destOrd="0" presId="urn:microsoft.com/office/officeart/2005/8/layout/vList2"/>
    <dgm:cxn modelId="{3D78E830-DA36-468F-AA66-5FBD48EBA413}" type="presParOf" srcId="{7C39DBC1-0F96-4A2B-AA7C-1B87E781C3C4}" destId="{D07CE39F-27D2-4ED8-A993-3B4CC01FCC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8A24D19-8D3D-4E9E-9F95-1DB5C3F7D67C}" type="doc">
      <dgm:prSet loTypeId="urn:microsoft.com/office/officeart/2016/7/layout/RepeatingBendingProcessNew" loCatId="process" qsTypeId="urn:microsoft.com/office/officeart/2005/8/quickstyle/simple1#649" qsCatId="simple" csTypeId="urn:microsoft.com/office/officeart/2005/8/colors/colorful2#160" csCatId="colorful"/>
      <dgm:spPr/>
      <dgm:t>
        <a:bodyPr/>
        <a:lstStyle/>
        <a:p>
          <a:endParaRPr lang="en-US"/>
        </a:p>
      </dgm:t>
    </dgm:pt>
    <dgm:pt modelId="{43193E3B-D53D-4EC4-8B6E-962712F010C3}">
      <dgm:prSet/>
      <dgm:spPr/>
      <dgm:t>
        <a:bodyPr/>
        <a:lstStyle/>
        <a:p>
          <a:r>
            <a:rPr lang="en-GB"/>
            <a:t>Decide what key information you will need</a:t>
          </a:r>
          <a:endParaRPr lang="en-US"/>
        </a:p>
      </dgm:t>
    </dgm:pt>
    <dgm:pt modelId="{6C157B50-CFC4-4DEA-B50A-79820CABB016}" type="parTrans" cxnId="{D1DDA5AA-8D91-4358-B72F-705D357F7CD5}">
      <dgm:prSet/>
      <dgm:spPr/>
      <dgm:t>
        <a:bodyPr/>
        <a:lstStyle/>
        <a:p>
          <a:endParaRPr lang="en-US"/>
        </a:p>
      </dgm:t>
    </dgm:pt>
    <dgm:pt modelId="{CCC7590D-6267-4039-98DA-BEC05A1681BA}" type="sibTrans" cxnId="{D1DDA5AA-8D91-4358-B72F-705D357F7CD5}">
      <dgm:prSet phldrT="1" phldr="0"/>
      <dgm:spPr/>
      <dgm:t>
        <a:bodyPr/>
        <a:lstStyle/>
        <a:p>
          <a:r>
            <a:rPr lang="en-US"/>
            <a:t>1</a:t>
          </a:r>
        </a:p>
      </dgm:t>
    </dgm:pt>
    <dgm:pt modelId="{4C34B5A8-0E3D-42E6-87D9-901A22CDA3D2}">
      <dgm:prSet/>
      <dgm:spPr/>
      <dgm:t>
        <a:bodyPr/>
        <a:lstStyle/>
        <a:p>
          <a:r>
            <a:rPr lang="en-GB"/>
            <a:t>Identify secondary and primary sources</a:t>
          </a:r>
          <a:endParaRPr lang="en-US"/>
        </a:p>
      </dgm:t>
    </dgm:pt>
    <dgm:pt modelId="{53BB2742-41F0-413D-ADCE-3C7076443D76}" type="parTrans" cxnId="{937BB371-3058-4FA3-9875-BE54F805B24E}">
      <dgm:prSet/>
      <dgm:spPr/>
      <dgm:t>
        <a:bodyPr/>
        <a:lstStyle/>
        <a:p>
          <a:endParaRPr lang="en-US"/>
        </a:p>
      </dgm:t>
    </dgm:pt>
    <dgm:pt modelId="{6327D02B-E596-41EA-B98E-C48E86209C30}" type="sibTrans" cxnId="{937BB371-3058-4FA3-9875-BE54F805B24E}">
      <dgm:prSet phldrT="2" phldr="0"/>
      <dgm:spPr/>
      <dgm:t>
        <a:bodyPr/>
        <a:lstStyle/>
        <a:p>
          <a:r>
            <a:rPr lang="en-US"/>
            <a:t>2</a:t>
          </a:r>
        </a:p>
      </dgm:t>
    </dgm:pt>
    <dgm:pt modelId="{4FD888D9-CBDB-496D-920A-38DB9186F7A4}">
      <dgm:prSet/>
      <dgm:spPr/>
      <dgm:t>
        <a:bodyPr/>
        <a:lstStyle/>
        <a:p>
          <a:r>
            <a:rPr lang="en-GB"/>
            <a:t>Collect secondary research</a:t>
          </a:r>
          <a:endParaRPr lang="en-US"/>
        </a:p>
      </dgm:t>
    </dgm:pt>
    <dgm:pt modelId="{B736F2EC-4D28-44C6-B14E-1BCD76704160}" type="parTrans" cxnId="{B2B52798-2308-4390-AA90-FE7C055D64A4}">
      <dgm:prSet/>
      <dgm:spPr/>
      <dgm:t>
        <a:bodyPr/>
        <a:lstStyle/>
        <a:p>
          <a:endParaRPr lang="en-US"/>
        </a:p>
      </dgm:t>
    </dgm:pt>
    <dgm:pt modelId="{F365B523-8BFF-4F03-8518-D1B099D7310B}" type="sibTrans" cxnId="{B2B52798-2308-4390-AA90-FE7C055D64A4}">
      <dgm:prSet phldrT="3" phldr="0"/>
      <dgm:spPr/>
      <dgm:t>
        <a:bodyPr/>
        <a:lstStyle/>
        <a:p>
          <a:r>
            <a:rPr lang="en-US"/>
            <a:t>3</a:t>
          </a:r>
        </a:p>
      </dgm:t>
    </dgm:pt>
    <dgm:pt modelId="{18207922-3092-4D94-9B3E-14FEF719B26C}">
      <dgm:prSet/>
      <dgm:spPr/>
      <dgm:t>
        <a:bodyPr/>
        <a:lstStyle/>
        <a:p>
          <a:r>
            <a:rPr lang="en-GB"/>
            <a:t>Identify types of primary data required – quantitative and/or qualitative</a:t>
          </a:r>
          <a:endParaRPr lang="en-US"/>
        </a:p>
      </dgm:t>
    </dgm:pt>
    <dgm:pt modelId="{224BB233-B76C-464A-B898-9040B4C8003A}" type="parTrans" cxnId="{AD88954B-AA6D-4555-BDDE-540100CDC74E}">
      <dgm:prSet/>
      <dgm:spPr/>
      <dgm:t>
        <a:bodyPr/>
        <a:lstStyle/>
        <a:p>
          <a:endParaRPr lang="en-US"/>
        </a:p>
      </dgm:t>
    </dgm:pt>
    <dgm:pt modelId="{C5178118-4A3B-4796-8AC3-E14EAA165B7D}" type="sibTrans" cxnId="{AD88954B-AA6D-4555-BDDE-540100CDC74E}">
      <dgm:prSet phldrT="4" phldr="0"/>
      <dgm:spPr/>
      <dgm:t>
        <a:bodyPr/>
        <a:lstStyle/>
        <a:p>
          <a:r>
            <a:rPr lang="en-US"/>
            <a:t>4</a:t>
          </a:r>
        </a:p>
      </dgm:t>
    </dgm:pt>
    <dgm:pt modelId="{D5BE1E9C-2206-435C-BFC4-4E788744525E}">
      <dgm:prSet/>
      <dgm:spPr/>
      <dgm:t>
        <a:bodyPr/>
        <a:lstStyle/>
        <a:p>
          <a:r>
            <a:rPr lang="en-GB"/>
            <a:t>Complete ethics form</a:t>
          </a:r>
          <a:endParaRPr lang="en-US"/>
        </a:p>
      </dgm:t>
    </dgm:pt>
    <dgm:pt modelId="{26D53A47-294E-42B9-B492-3547CBBCACB7}" type="parTrans" cxnId="{23E5E7A6-86BB-45A7-8785-2D6C04998450}">
      <dgm:prSet/>
      <dgm:spPr/>
      <dgm:t>
        <a:bodyPr/>
        <a:lstStyle/>
        <a:p>
          <a:endParaRPr lang="en-US"/>
        </a:p>
      </dgm:t>
    </dgm:pt>
    <dgm:pt modelId="{D974DAEC-F8D9-4371-8998-98B424475CE6}" type="sibTrans" cxnId="{23E5E7A6-86BB-45A7-8785-2D6C04998450}">
      <dgm:prSet phldrT="5" phldr="0"/>
      <dgm:spPr/>
      <dgm:t>
        <a:bodyPr/>
        <a:lstStyle/>
        <a:p>
          <a:r>
            <a:rPr lang="en-US"/>
            <a:t>5</a:t>
          </a:r>
        </a:p>
      </dgm:t>
    </dgm:pt>
    <dgm:pt modelId="{96173200-44AF-4F51-8088-2E565E1FB9DE}">
      <dgm:prSet/>
      <dgm:spPr/>
      <dgm:t>
        <a:bodyPr/>
        <a:lstStyle/>
        <a:p>
          <a:r>
            <a:rPr lang="en-GB"/>
            <a:t>Design data collection format</a:t>
          </a:r>
          <a:endParaRPr lang="en-US"/>
        </a:p>
      </dgm:t>
    </dgm:pt>
    <dgm:pt modelId="{5E7ABC22-A5CC-45AC-BBC0-39ED736945C0}" type="parTrans" cxnId="{7B10D7D9-3A5D-4FB1-AE5A-8661C81F8950}">
      <dgm:prSet/>
      <dgm:spPr/>
      <dgm:t>
        <a:bodyPr/>
        <a:lstStyle/>
        <a:p>
          <a:endParaRPr lang="en-US"/>
        </a:p>
      </dgm:t>
    </dgm:pt>
    <dgm:pt modelId="{F36E2F47-7C8A-4BF1-9C4E-47A19DCAAF7D}" type="sibTrans" cxnId="{7B10D7D9-3A5D-4FB1-AE5A-8661C81F8950}">
      <dgm:prSet phldrT="6" phldr="0"/>
      <dgm:spPr/>
      <dgm:t>
        <a:bodyPr/>
        <a:lstStyle/>
        <a:p>
          <a:r>
            <a:rPr lang="en-US"/>
            <a:t>6</a:t>
          </a:r>
        </a:p>
      </dgm:t>
    </dgm:pt>
    <dgm:pt modelId="{D246198A-EAA0-4077-BB18-F9339CF7542F}">
      <dgm:prSet/>
      <dgm:spPr/>
      <dgm:t>
        <a:bodyPr/>
        <a:lstStyle/>
        <a:p>
          <a:r>
            <a:rPr lang="en-GB"/>
            <a:t>Collect data</a:t>
          </a:r>
          <a:endParaRPr lang="en-US"/>
        </a:p>
      </dgm:t>
    </dgm:pt>
    <dgm:pt modelId="{87793186-8799-41D7-90DC-2FBE76B26302}" type="parTrans" cxnId="{C8E921E7-5B14-498B-A972-F8017347F6D5}">
      <dgm:prSet/>
      <dgm:spPr/>
      <dgm:t>
        <a:bodyPr/>
        <a:lstStyle/>
        <a:p>
          <a:endParaRPr lang="en-US"/>
        </a:p>
      </dgm:t>
    </dgm:pt>
    <dgm:pt modelId="{FB7154A0-64D6-4AC5-B0B5-650A6FDAC0B0}" type="sibTrans" cxnId="{C8E921E7-5B14-498B-A972-F8017347F6D5}">
      <dgm:prSet phldrT="7" phldr="0"/>
      <dgm:spPr/>
      <dgm:t>
        <a:bodyPr/>
        <a:lstStyle/>
        <a:p>
          <a:r>
            <a:rPr lang="en-US"/>
            <a:t>7</a:t>
          </a:r>
        </a:p>
      </dgm:t>
    </dgm:pt>
    <dgm:pt modelId="{AA569284-A9E0-4CEB-AF5A-4133D4AFD467}">
      <dgm:prSet/>
      <dgm:spPr/>
      <dgm:t>
        <a:bodyPr/>
        <a:lstStyle/>
        <a:p>
          <a:r>
            <a:rPr lang="en-GB"/>
            <a:t>Analyse data</a:t>
          </a:r>
          <a:endParaRPr lang="en-US"/>
        </a:p>
      </dgm:t>
    </dgm:pt>
    <dgm:pt modelId="{B665F3F0-2606-4177-A58C-D61052305963}" type="parTrans" cxnId="{D35E7524-9105-4D6B-B105-FEAAC8FE3424}">
      <dgm:prSet/>
      <dgm:spPr/>
      <dgm:t>
        <a:bodyPr/>
        <a:lstStyle/>
        <a:p>
          <a:endParaRPr lang="en-US"/>
        </a:p>
      </dgm:t>
    </dgm:pt>
    <dgm:pt modelId="{2EF8567C-A7B7-4BAC-8B0C-72D04755D6A5}" type="sibTrans" cxnId="{D35E7524-9105-4D6B-B105-FEAAC8FE3424}">
      <dgm:prSet phldrT="8" phldr="0"/>
      <dgm:spPr/>
      <dgm:t>
        <a:bodyPr/>
        <a:lstStyle/>
        <a:p>
          <a:endParaRPr lang="en-US"/>
        </a:p>
      </dgm:t>
    </dgm:pt>
    <dgm:pt modelId="{1143EF65-968D-4BC8-8A48-97D55E373B4B}" type="pres">
      <dgm:prSet presAssocID="{C8A24D19-8D3D-4E9E-9F95-1DB5C3F7D67C}" presName="Name0" presStyleCnt="0">
        <dgm:presLayoutVars>
          <dgm:dir/>
          <dgm:resizeHandles val="exact"/>
        </dgm:presLayoutVars>
      </dgm:prSet>
      <dgm:spPr/>
    </dgm:pt>
    <dgm:pt modelId="{5D765D89-C0D8-4617-A208-EA8C02E4E02A}" type="pres">
      <dgm:prSet presAssocID="{43193E3B-D53D-4EC4-8B6E-962712F010C3}" presName="node" presStyleLbl="node1" presStyleIdx="0" presStyleCnt="8">
        <dgm:presLayoutVars>
          <dgm:bulletEnabled val="1"/>
        </dgm:presLayoutVars>
      </dgm:prSet>
      <dgm:spPr/>
    </dgm:pt>
    <dgm:pt modelId="{25DB831D-68E7-43E8-8826-DD6A2D0B4C1D}" type="pres">
      <dgm:prSet presAssocID="{CCC7590D-6267-4039-98DA-BEC05A1681BA}" presName="sibTrans" presStyleLbl="sibTrans1D1" presStyleIdx="0" presStyleCnt="7"/>
      <dgm:spPr/>
    </dgm:pt>
    <dgm:pt modelId="{84F0FFD2-556B-47DB-AEFA-AD316AA86633}" type="pres">
      <dgm:prSet presAssocID="{CCC7590D-6267-4039-98DA-BEC05A1681BA}" presName="connectorText" presStyleLbl="sibTrans1D1" presStyleIdx="0" presStyleCnt="7"/>
      <dgm:spPr/>
    </dgm:pt>
    <dgm:pt modelId="{D0AF3D30-FC2F-4648-85FB-333EABEE16E9}" type="pres">
      <dgm:prSet presAssocID="{4C34B5A8-0E3D-42E6-87D9-901A22CDA3D2}" presName="node" presStyleLbl="node1" presStyleIdx="1" presStyleCnt="8">
        <dgm:presLayoutVars>
          <dgm:bulletEnabled val="1"/>
        </dgm:presLayoutVars>
      </dgm:prSet>
      <dgm:spPr/>
    </dgm:pt>
    <dgm:pt modelId="{7726F959-30BD-4B25-8AA9-2F4EE911A49D}" type="pres">
      <dgm:prSet presAssocID="{6327D02B-E596-41EA-B98E-C48E86209C30}" presName="sibTrans" presStyleLbl="sibTrans1D1" presStyleIdx="1" presStyleCnt="7"/>
      <dgm:spPr/>
    </dgm:pt>
    <dgm:pt modelId="{CAC7F5E0-7F97-4CBF-B8AA-00124C64E87F}" type="pres">
      <dgm:prSet presAssocID="{6327D02B-E596-41EA-B98E-C48E86209C30}" presName="connectorText" presStyleLbl="sibTrans1D1" presStyleIdx="1" presStyleCnt="7"/>
      <dgm:spPr/>
    </dgm:pt>
    <dgm:pt modelId="{AA9A016F-AA5B-4A65-B4DD-C85B9C13E59F}" type="pres">
      <dgm:prSet presAssocID="{4FD888D9-CBDB-496D-920A-38DB9186F7A4}" presName="node" presStyleLbl="node1" presStyleIdx="2" presStyleCnt="8">
        <dgm:presLayoutVars>
          <dgm:bulletEnabled val="1"/>
        </dgm:presLayoutVars>
      </dgm:prSet>
      <dgm:spPr/>
    </dgm:pt>
    <dgm:pt modelId="{B301766D-05B3-49F4-ABFD-AF6053809765}" type="pres">
      <dgm:prSet presAssocID="{F365B523-8BFF-4F03-8518-D1B099D7310B}" presName="sibTrans" presStyleLbl="sibTrans1D1" presStyleIdx="2" presStyleCnt="7"/>
      <dgm:spPr/>
    </dgm:pt>
    <dgm:pt modelId="{BD3195EF-4621-49CC-BB04-17CBC60EBCB1}" type="pres">
      <dgm:prSet presAssocID="{F365B523-8BFF-4F03-8518-D1B099D7310B}" presName="connectorText" presStyleLbl="sibTrans1D1" presStyleIdx="2" presStyleCnt="7"/>
      <dgm:spPr/>
    </dgm:pt>
    <dgm:pt modelId="{DF587139-C267-4989-89A2-63BB88A42003}" type="pres">
      <dgm:prSet presAssocID="{18207922-3092-4D94-9B3E-14FEF719B26C}" presName="node" presStyleLbl="node1" presStyleIdx="3" presStyleCnt="8">
        <dgm:presLayoutVars>
          <dgm:bulletEnabled val="1"/>
        </dgm:presLayoutVars>
      </dgm:prSet>
      <dgm:spPr/>
    </dgm:pt>
    <dgm:pt modelId="{935FEAB3-11C8-4F45-84C2-DAE5DB067D1D}" type="pres">
      <dgm:prSet presAssocID="{C5178118-4A3B-4796-8AC3-E14EAA165B7D}" presName="sibTrans" presStyleLbl="sibTrans1D1" presStyleIdx="3" presStyleCnt="7"/>
      <dgm:spPr/>
    </dgm:pt>
    <dgm:pt modelId="{AC3BD519-47CB-4C65-ABDC-8B5E1E6C25AD}" type="pres">
      <dgm:prSet presAssocID="{C5178118-4A3B-4796-8AC3-E14EAA165B7D}" presName="connectorText" presStyleLbl="sibTrans1D1" presStyleIdx="3" presStyleCnt="7"/>
      <dgm:spPr/>
    </dgm:pt>
    <dgm:pt modelId="{57DD5F49-F1AB-4EF0-8643-463A86BF33C7}" type="pres">
      <dgm:prSet presAssocID="{D5BE1E9C-2206-435C-BFC4-4E788744525E}" presName="node" presStyleLbl="node1" presStyleIdx="4" presStyleCnt="8">
        <dgm:presLayoutVars>
          <dgm:bulletEnabled val="1"/>
        </dgm:presLayoutVars>
      </dgm:prSet>
      <dgm:spPr/>
    </dgm:pt>
    <dgm:pt modelId="{247C8C2C-4DED-4BA5-90D3-3ADB7D3ADDDA}" type="pres">
      <dgm:prSet presAssocID="{D974DAEC-F8D9-4371-8998-98B424475CE6}" presName="sibTrans" presStyleLbl="sibTrans1D1" presStyleIdx="4" presStyleCnt="7"/>
      <dgm:spPr/>
    </dgm:pt>
    <dgm:pt modelId="{A973690C-CE82-45CC-84BE-E88A6509EA1D}" type="pres">
      <dgm:prSet presAssocID="{D974DAEC-F8D9-4371-8998-98B424475CE6}" presName="connectorText" presStyleLbl="sibTrans1D1" presStyleIdx="4" presStyleCnt="7"/>
      <dgm:spPr/>
    </dgm:pt>
    <dgm:pt modelId="{BBC4B51C-19D4-44B1-A8A5-CB46E16B623C}" type="pres">
      <dgm:prSet presAssocID="{96173200-44AF-4F51-8088-2E565E1FB9DE}" presName="node" presStyleLbl="node1" presStyleIdx="5" presStyleCnt="8">
        <dgm:presLayoutVars>
          <dgm:bulletEnabled val="1"/>
        </dgm:presLayoutVars>
      </dgm:prSet>
      <dgm:spPr/>
    </dgm:pt>
    <dgm:pt modelId="{6F420120-3F1A-4EA7-B7E9-C839F3B0B8BC}" type="pres">
      <dgm:prSet presAssocID="{F36E2F47-7C8A-4BF1-9C4E-47A19DCAAF7D}" presName="sibTrans" presStyleLbl="sibTrans1D1" presStyleIdx="5" presStyleCnt="7"/>
      <dgm:spPr/>
    </dgm:pt>
    <dgm:pt modelId="{834535E5-44A6-40B7-9404-73E1B5A64045}" type="pres">
      <dgm:prSet presAssocID="{F36E2F47-7C8A-4BF1-9C4E-47A19DCAAF7D}" presName="connectorText" presStyleLbl="sibTrans1D1" presStyleIdx="5" presStyleCnt="7"/>
      <dgm:spPr/>
    </dgm:pt>
    <dgm:pt modelId="{0789B6F1-A2FD-4B4A-BF15-00649B71F1EF}" type="pres">
      <dgm:prSet presAssocID="{D246198A-EAA0-4077-BB18-F9339CF7542F}" presName="node" presStyleLbl="node1" presStyleIdx="6" presStyleCnt="8">
        <dgm:presLayoutVars>
          <dgm:bulletEnabled val="1"/>
        </dgm:presLayoutVars>
      </dgm:prSet>
      <dgm:spPr/>
    </dgm:pt>
    <dgm:pt modelId="{251A7DE4-B105-4CC8-A92D-B5941F1C837E}" type="pres">
      <dgm:prSet presAssocID="{FB7154A0-64D6-4AC5-B0B5-650A6FDAC0B0}" presName="sibTrans" presStyleLbl="sibTrans1D1" presStyleIdx="6" presStyleCnt="7"/>
      <dgm:spPr/>
    </dgm:pt>
    <dgm:pt modelId="{1533596C-03D0-4AD4-9EBA-872BDE55C7DF}" type="pres">
      <dgm:prSet presAssocID="{FB7154A0-64D6-4AC5-B0B5-650A6FDAC0B0}" presName="connectorText" presStyleLbl="sibTrans1D1" presStyleIdx="6" presStyleCnt="7"/>
      <dgm:spPr/>
    </dgm:pt>
    <dgm:pt modelId="{1A950FED-3F0B-447E-98DD-D7924BAB2368}" type="pres">
      <dgm:prSet presAssocID="{AA569284-A9E0-4CEB-AF5A-4133D4AFD467}" presName="node" presStyleLbl="node1" presStyleIdx="7" presStyleCnt="8">
        <dgm:presLayoutVars>
          <dgm:bulletEnabled val="1"/>
        </dgm:presLayoutVars>
      </dgm:prSet>
      <dgm:spPr/>
    </dgm:pt>
  </dgm:ptLst>
  <dgm:cxnLst>
    <dgm:cxn modelId="{375AF109-39DD-4A26-A5E9-C4D06C769C97}" type="presOf" srcId="{6327D02B-E596-41EA-B98E-C48E86209C30}" destId="{CAC7F5E0-7F97-4CBF-B8AA-00124C64E87F}" srcOrd="1" destOrd="0" presId="urn:microsoft.com/office/officeart/2016/7/layout/RepeatingBendingProcessNew"/>
    <dgm:cxn modelId="{910B9911-1F53-4217-B6E5-D5E97C696BDE}" type="presOf" srcId="{CCC7590D-6267-4039-98DA-BEC05A1681BA}" destId="{25DB831D-68E7-43E8-8826-DD6A2D0B4C1D}" srcOrd="0" destOrd="0" presId="urn:microsoft.com/office/officeart/2016/7/layout/RepeatingBendingProcessNew"/>
    <dgm:cxn modelId="{D35E7524-9105-4D6B-B105-FEAAC8FE3424}" srcId="{C8A24D19-8D3D-4E9E-9F95-1DB5C3F7D67C}" destId="{AA569284-A9E0-4CEB-AF5A-4133D4AFD467}" srcOrd="7" destOrd="0" parTransId="{B665F3F0-2606-4177-A58C-D61052305963}" sibTransId="{2EF8567C-A7B7-4BAC-8B0C-72D04755D6A5}"/>
    <dgm:cxn modelId="{9CB1B72B-1DBB-4B77-A4D6-70B4DB47C28A}" type="presOf" srcId="{18207922-3092-4D94-9B3E-14FEF719B26C}" destId="{DF587139-C267-4989-89A2-63BB88A42003}" srcOrd="0" destOrd="0" presId="urn:microsoft.com/office/officeart/2016/7/layout/RepeatingBendingProcessNew"/>
    <dgm:cxn modelId="{DA25D12F-25F2-4CFB-B7AE-C3A925960AF4}" type="presOf" srcId="{AA569284-A9E0-4CEB-AF5A-4133D4AFD467}" destId="{1A950FED-3F0B-447E-98DD-D7924BAB2368}" srcOrd="0" destOrd="0" presId="urn:microsoft.com/office/officeart/2016/7/layout/RepeatingBendingProcessNew"/>
    <dgm:cxn modelId="{78774835-5311-40D6-B815-B08CBFE559FA}" type="presOf" srcId="{FB7154A0-64D6-4AC5-B0B5-650A6FDAC0B0}" destId="{251A7DE4-B105-4CC8-A92D-B5941F1C837E}" srcOrd="0" destOrd="0" presId="urn:microsoft.com/office/officeart/2016/7/layout/RepeatingBendingProcessNew"/>
    <dgm:cxn modelId="{0FDC2E38-278E-4F91-AAE0-4DC88CD9C81C}" type="presOf" srcId="{C5178118-4A3B-4796-8AC3-E14EAA165B7D}" destId="{935FEAB3-11C8-4F45-84C2-DAE5DB067D1D}" srcOrd="0" destOrd="0" presId="urn:microsoft.com/office/officeart/2016/7/layout/RepeatingBendingProcessNew"/>
    <dgm:cxn modelId="{24A0EA38-A49A-4161-9AEE-2574D8A4A628}" type="presOf" srcId="{C5178118-4A3B-4796-8AC3-E14EAA165B7D}" destId="{AC3BD519-47CB-4C65-ABDC-8B5E1E6C25AD}" srcOrd="1" destOrd="0" presId="urn:microsoft.com/office/officeart/2016/7/layout/RepeatingBendingProcessNew"/>
    <dgm:cxn modelId="{8DA7C63F-9D21-41FB-BCF3-4526B736D9CB}" type="presOf" srcId="{D246198A-EAA0-4077-BB18-F9339CF7542F}" destId="{0789B6F1-A2FD-4B4A-BF15-00649B71F1EF}" srcOrd="0" destOrd="0" presId="urn:microsoft.com/office/officeart/2016/7/layout/RepeatingBendingProcessNew"/>
    <dgm:cxn modelId="{0E84EB5D-A437-44A1-BE7C-69C968661CF8}" type="presOf" srcId="{96173200-44AF-4F51-8088-2E565E1FB9DE}" destId="{BBC4B51C-19D4-44B1-A8A5-CB46E16B623C}" srcOrd="0" destOrd="0" presId="urn:microsoft.com/office/officeart/2016/7/layout/RepeatingBendingProcessNew"/>
    <dgm:cxn modelId="{FDFA2863-7811-444C-89DE-AA704B72B22F}" type="presOf" srcId="{F365B523-8BFF-4F03-8518-D1B099D7310B}" destId="{B301766D-05B3-49F4-ABFD-AF6053809765}" srcOrd="0" destOrd="0" presId="urn:microsoft.com/office/officeart/2016/7/layout/RepeatingBendingProcessNew"/>
    <dgm:cxn modelId="{2B819264-D90E-40B8-9670-B297337C1932}" type="presOf" srcId="{D5BE1E9C-2206-435C-BFC4-4E788744525E}" destId="{57DD5F49-F1AB-4EF0-8643-463A86BF33C7}" srcOrd="0" destOrd="0" presId="urn:microsoft.com/office/officeart/2016/7/layout/RepeatingBendingProcessNew"/>
    <dgm:cxn modelId="{2380B544-1B7A-47B0-A068-13BEE590BC7F}" type="presOf" srcId="{6327D02B-E596-41EA-B98E-C48E86209C30}" destId="{7726F959-30BD-4B25-8AA9-2F4EE911A49D}" srcOrd="0" destOrd="0" presId="urn:microsoft.com/office/officeart/2016/7/layout/RepeatingBendingProcessNew"/>
    <dgm:cxn modelId="{AD88954B-AA6D-4555-BDDE-540100CDC74E}" srcId="{C8A24D19-8D3D-4E9E-9F95-1DB5C3F7D67C}" destId="{18207922-3092-4D94-9B3E-14FEF719B26C}" srcOrd="3" destOrd="0" parTransId="{224BB233-B76C-464A-B898-9040B4C8003A}" sibTransId="{C5178118-4A3B-4796-8AC3-E14EAA165B7D}"/>
    <dgm:cxn modelId="{937BB371-3058-4FA3-9875-BE54F805B24E}" srcId="{C8A24D19-8D3D-4E9E-9F95-1DB5C3F7D67C}" destId="{4C34B5A8-0E3D-42E6-87D9-901A22CDA3D2}" srcOrd="1" destOrd="0" parTransId="{53BB2742-41F0-413D-ADCE-3C7076443D76}" sibTransId="{6327D02B-E596-41EA-B98E-C48E86209C30}"/>
    <dgm:cxn modelId="{77B4B394-E951-4AA9-B584-1086263B511E}" type="presOf" srcId="{D974DAEC-F8D9-4371-8998-98B424475CE6}" destId="{247C8C2C-4DED-4BA5-90D3-3ADB7D3ADDDA}" srcOrd="0" destOrd="0" presId="urn:microsoft.com/office/officeart/2016/7/layout/RepeatingBendingProcessNew"/>
    <dgm:cxn modelId="{B2B52798-2308-4390-AA90-FE7C055D64A4}" srcId="{C8A24D19-8D3D-4E9E-9F95-1DB5C3F7D67C}" destId="{4FD888D9-CBDB-496D-920A-38DB9186F7A4}" srcOrd="2" destOrd="0" parTransId="{B736F2EC-4D28-44C6-B14E-1BCD76704160}" sibTransId="{F365B523-8BFF-4F03-8518-D1B099D7310B}"/>
    <dgm:cxn modelId="{49D998A5-34B9-48EE-83DF-8110220765FC}" type="presOf" srcId="{F36E2F47-7C8A-4BF1-9C4E-47A19DCAAF7D}" destId="{6F420120-3F1A-4EA7-B7E9-C839F3B0B8BC}" srcOrd="0" destOrd="0" presId="urn:microsoft.com/office/officeart/2016/7/layout/RepeatingBendingProcessNew"/>
    <dgm:cxn modelId="{23E5E7A6-86BB-45A7-8785-2D6C04998450}" srcId="{C8A24D19-8D3D-4E9E-9F95-1DB5C3F7D67C}" destId="{D5BE1E9C-2206-435C-BFC4-4E788744525E}" srcOrd="4" destOrd="0" parTransId="{26D53A47-294E-42B9-B492-3547CBBCACB7}" sibTransId="{D974DAEC-F8D9-4371-8998-98B424475CE6}"/>
    <dgm:cxn modelId="{94D556A8-CBF8-4536-BABD-1015D07AE1D0}" type="presOf" srcId="{D974DAEC-F8D9-4371-8998-98B424475CE6}" destId="{A973690C-CE82-45CC-84BE-E88A6509EA1D}" srcOrd="1" destOrd="0" presId="urn:microsoft.com/office/officeart/2016/7/layout/RepeatingBendingProcessNew"/>
    <dgm:cxn modelId="{D1DDA5AA-8D91-4358-B72F-705D357F7CD5}" srcId="{C8A24D19-8D3D-4E9E-9F95-1DB5C3F7D67C}" destId="{43193E3B-D53D-4EC4-8B6E-962712F010C3}" srcOrd="0" destOrd="0" parTransId="{6C157B50-CFC4-4DEA-B50A-79820CABB016}" sibTransId="{CCC7590D-6267-4039-98DA-BEC05A1681BA}"/>
    <dgm:cxn modelId="{3ED531AC-6C4E-4689-AC8D-2BAF4014FC12}" type="presOf" srcId="{CCC7590D-6267-4039-98DA-BEC05A1681BA}" destId="{84F0FFD2-556B-47DB-AEFA-AD316AA86633}" srcOrd="1" destOrd="0" presId="urn:microsoft.com/office/officeart/2016/7/layout/RepeatingBendingProcessNew"/>
    <dgm:cxn modelId="{C34DD8C6-7F79-4E74-B808-AA42116444A0}" type="presOf" srcId="{F36E2F47-7C8A-4BF1-9C4E-47A19DCAAF7D}" destId="{834535E5-44A6-40B7-9404-73E1B5A64045}" srcOrd="1" destOrd="0" presId="urn:microsoft.com/office/officeart/2016/7/layout/RepeatingBendingProcessNew"/>
    <dgm:cxn modelId="{7B10D7D9-3A5D-4FB1-AE5A-8661C81F8950}" srcId="{C8A24D19-8D3D-4E9E-9F95-1DB5C3F7D67C}" destId="{96173200-44AF-4F51-8088-2E565E1FB9DE}" srcOrd="5" destOrd="0" parTransId="{5E7ABC22-A5CC-45AC-BBC0-39ED736945C0}" sibTransId="{F36E2F47-7C8A-4BF1-9C4E-47A19DCAAF7D}"/>
    <dgm:cxn modelId="{52594AE0-8A8C-40A1-BE68-103B6BC9BF2F}" type="presOf" srcId="{4FD888D9-CBDB-496D-920A-38DB9186F7A4}" destId="{AA9A016F-AA5B-4A65-B4DD-C85B9C13E59F}" srcOrd="0" destOrd="0" presId="urn:microsoft.com/office/officeart/2016/7/layout/RepeatingBendingProcessNew"/>
    <dgm:cxn modelId="{C8E921E7-5B14-498B-A972-F8017347F6D5}" srcId="{C8A24D19-8D3D-4E9E-9F95-1DB5C3F7D67C}" destId="{D246198A-EAA0-4077-BB18-F9339CF7542F}" srcOrd="6" destOrd="0" parTransId="{87793186-8799-41D7-90DC-2FBE76B26302}" sibTransId="{FB7154A0-64D6-4AC5-B0B5-650A6FDAC0B0}"/>
    <dgm:cxn modelId="{5E6AEAE8-66D9-4470-95BA-4F1E784A0721}" type="presOf" srcId="{F365B523-8BFF-4F03-8518-D1B099D7310B}" destId="{BD3195EF-4621-49CC-BB04-17CBC60EBCB1}" srcOrd="1" destOrd="0" presId="urn:microsoft.com/office/officeart/2016/7/layout/RepeatingBendingProcessNew"/>
    <dgm:cxn modelId="{456D5AE9-4397-4D7B-A57F-DC812D6B8716}" type="presOf" srcId="{C8A24D19-8D3D-4E9E-9F95-1DB5C3F7D67C}" destId="{1143EF65-968D-4BC8-8A48-97D55E373B4B}" srcOrd="0" destOrd="0" presId="urn:microsoft.com/office/officeart/2016/7/layout/RepeatingBendingProcessNew"/>
    <dgm:cxn modelId="{D4F946F9-A70C-4031-841D-FBADCA1E5CB2}" type="presOf" srcId="{FB7154A0-64D6-4AC5-B0B5-650A6FDAC0B0}" destId="{1533596C-03D0-4AD4-9EBA-872BDE55C7DF}" srcOrd="1" destOrd="0" presId="urn:microsoft.com/office/officeart/2016/7/layout/RepeatingBendingProcessNew"/>
    <dgm:cxn modelId="{2E9CC6FC-0ACF-49DE-A8BE-06EE8CC08570}" type="presOf" srcId="{43193E3B-D53D-4EC4-8B6E-962712F010C3}" destId="{5D765D89-C0D8-4617-A208-EA8C02E4E02A}" srcOrd="0" destOrd="0" presId="urn:microsoft.com/office/officeart/2016/7/layout/RepeatingBendingProcessNew"/>
    <dgm:cxn modelId="{6191A1FE-2BC8-4411-9199-137435284D56}" type="presOf" srcId="{4C34B5A8-0E3D-42E6-87D9-901A22CDA3D2}" destId="{D0AF3D30-FC2F-4648-85FB-333EABEE16E9}" srcOrd="0" destOrd="0" presId="urn:microsoft.com/office/officeart/2016/7/layout/RepeatingBendingProcessNew"/>
    <dgm:cxn modelId="{41510187-E96E-4A9C-BBD4-B62DF10D8283}" type="presParOf" srcId="{1143EF65-968D-4BC8-8A48-97D55E373B4B}" destId="{5D765D89-C0D8-4617-A208-EA8C02E4E02A}" srcOrd="0" destOrd="0" presId="urn:microsoft.com/office/officeart/2016/7/layout/RepeatingBendingProcessNew"/>
    <dgm:cxn modelId="{7ACCBEE3-0620-4C6C-9799-C1252C60CA3E}" type="presParOf" srcId="{1143EF65-968D-4BC8-8A48-97D55E373B4B}" destId="{25DB831D-68E7-43E8-8826-DD6A2D0B4C1D}" srcOrd="1" destOrd="0" presId="urn:microsoft.com/office/officeart/2016/7/layout/RepeatingBendingProcessNew"/>
    <dgm:cxn modelId="{738B31A5-4759-4ADE-8355-666285818E36}" type="presParOf" srcId="{25DB831D-68E7-43E8-8826-DD6A2D0B4C1D}" destId="{84F0FFD2-556B-47DB-AEFA-AD316AA86633}" srcOrd="0" destOrd="0" presId="urn:microsoft.com/office/officeart/2016/7/layout/RepeatingBendingProcessNew"/>
    <dgm:cxn modelId="{5EFB4DC4-D66C-443F-B543-B7F1BFC11841}" type="presParOf" srcId="{1143EF65-968D-4BC8-8A48-97D55E373B4B}" destId="{D0AF3D30-FC2F-4648-85FB-333EABEE16E9}" srcOrd="2" destOrd="0" presId="urn:microsoft.com/office/officeart/2016/7/layout/RepeatingBendingProcessNew"/>
    <dgm:cxn modelId="{11ABB211-4540-4947-8BF6-8EF18B019352}" type="presParOf" srcId="{1143EF65-968D-4BC8-8A48-97D55E373B4B}" destId="{7726F959-30BD-4B25-8AA9-2F4EE911A49D}" srcOrd="3" destOrd="0" presId="urn:microsoft.com/office/officeart/2016/7/layout/RepeatingBendingProcessNew"/>
    <dgm:cxn modelId="{C7063B3E-3ABE-4EB9-A9BF-0E0EFAF38213}" type="presParOf" srcId="{7726F959-30BD-4B25-8AA9-2F4EE911A49D}" destId="{CAC7F5E0-7F97-4CBF-B8AA-00124C64E87F}" srcOrd="0" destOrd="0" presId="urn:microsoft.com/office/officeart/2016/7/layout/RepeatingBendingProcessNew"/>
    <dgm:cxn modelId="{A37D2E3C-3653-47B6-88A4-1821A39D7C4A}" type="presParOf" srcId="{1143EF65-968D-4BC8-8A48-97D55E373B4B}" destId="{AA9A016F-AA5B-4A65-B4DD-C85B9C13E59F}" srcOrd="4" destOrd="0" presId="urn:microsoft.com/office/officeart/2016/7/layout/RepeatingBendingProcessNew"/>
    <dgm:cxn modelId="{8FB08B24-CEFB-46DD-A368-2AA3024DEC4C}" type="presParOf" srcId="{1143EF65-968D-4BC8-8A48-97D55E373B4B}" destId="{B301766D-05B3-49F4-ABFD-AF6053809765}" srcOrd="5" destOrd="0" presId="urn:microsoft.com/office/officeart/2016/7/layout/RepeatingBendingProcessNew"/>
    <dgm:cxn modelId="{CB559698-DDFB-4016-9D2F-A4058A5B6631}" type="presParOf" srcId="{B301766D-05B3-49F4-ABFD-AF6053809765}" destId="{BD3195EF-4621-49CC-BB04-17CBC60EBCB1}" srcOrd="0" destOrd="0" presId="urn:microsoft.com/office/officeart/2016/7/layout/RepeatingBendingProcessNew"/>
    <dgm:cxn modelId="{0A2F247A-B149-48EE-9810-7CC739D0CDB6}" type="presParOf" srcId="{1143EF65-968D-4BC8-8A48-97D55E373B4B}" destId="{DF587139-C267-4989-89A2-63BB88A42003}" srcOrd="6" destOrd="0" presId="urn:microsoft.com/office/officeart/2016/7/layout/RepeatingBendingProcessNew"/>
    <dgm:cxn modelId="{4A7385C2-63B0-4A83-B8E2-5DE911D711E5}" type="presParOf" srcId="{1143EF65-968D-4BC8-8A48-97D55E373B4B}" destId="{935FEAB3-11C8-4F45-84C2-DAE5DB067D1D}" srcOrd="7" destOrd="0" presId="urn:microsoft.com/office/officeart/2016/7/layout/RepeatingBendingProcessNew"/>
    <dgm:cxn modelId="{99737602-59DB-4C2C-96AF-65A36C3CBB35}" type="presParOf" srcId="{935FEAB3-11C8-4F45-84C2-DAE5DB067D1D}" destId="{AC3BD519-47CB-4C65-ABDC-8B5E1E6C25AD}" srcOrd="0" destOrd="0" presId="urn:microsoft.com/office/officeart/2016/7/layout/RepeatingBendingProcessNew"/>
    <dgm:cxn modelId="{91BDAF1E-D841-475F-90C0-A117712E41ED}" type="presParOf" srcId="{1143EF65-968D-4BC8-8A48-97D55E373B4B}" destId="{57DD5F49-F1AB-4EF0-8643-463A86BF33C7}" srcOrd="8" destOrd="0" presId="urn:microsoft.com/office/officeart/2016/7/layout/RepeatingBendingProcessNew"/>
    <dgm:cxn modelId="{1C147687-3C02-4EAC-8AC5-F25C0167731A}" type="presParOf" srcId="{1143EF65-968D-4BC8-8A48-97D55E373B4B}" destId="{247C8C2C-4DED-4BA5-90D3-3ADB7D3ADDDA}" srcOrd="9" destOrd="0" presId="urn:microsoft.com/office/officeart/2016/7/layout/RepeatingBendingProcessNew"/>
    <dgm:cxn modelId="{4CF82513-403B-4A1E-8E80-0988B9A796F1}" type="presParOf" srcId="{247C8C2C-4DED-4BA5-90D3-3ADB7D3ADDDA}" destId="{A973690C-CE82-45CC-84BE-E88A6509EA1D}" srcOrd="0" destOrd="0" presId="urn:microsoft.com/office/officeart/2016/7/layout/RepeatingBendingProcessNew"/>
    <dgm:cxn modelId="{71F90D42-F8DC-41D7-8548-4938175CB466}" type="presParOf" srcId="{1143EF65-968D-4BC8-8A48-97D55E373B4B}" destId="{BBC4B51C-19D4-44B1-A8A5-CB46E16B623C}" srcOrd="10" destOrd="0" presId="urn:microsoft.com/office/officeart/2016/7/layout/RepeatingBendingProcessNew"/>
    <dgm:cxn modelId="{72E42D05-C204-4ED5-95A5-5119D92DBFFD}" type="presParOf" srcId="{1143EF65-968D-4BC8-8A48-97D55E373B4B}" destId="{6F420120-3F1A-4EA7-B7E9-C839F3B0B8BC}" srcOrd="11" destOrd="0" presId="urn:microsoft.com/office/officeart/2016/7/layout/RepeatingBendingProcessNew"/>
    <dgm:cxn modelId="{1081EC59-25B5-43B9-B1CE-8F138ECCF3E7}" type="presParOf" srcId="{6F420120-3F1A-4EA7-B7E9-C839F3B0B8BC}" destId="{834535E5-44A6-40B7-9404-73E1B5A64045}" srcOrd="0" destOrd="0" presId="urn:microsoft.com/office/officeart/2016/7/layout/RepeatingBendingProcessNew"/>
    <dgm:cxn modelId="{6B912F22-206D-4B24-BA31-5A23CDBE5437}" type="presParOf" srcId="{1143EF65-968D-4BC8-8A48-97D55E373B4B}" destId="{0789B6F1-A2FD-4B4A-BF15-00649B71F1EF}" srcOrd="12" destOrd="0" presId="urn:microsoft.com/office/officeart/2016/7/layout/RepeatingBendingProcessNew"/>
    <dgm:cxn modelId="{BE81D440-2CF0-44FA-9944-2E30B69F3332}" type="presParOf" srcId="{1143EF65-968D-4BC8-8A48-97D55E373B4B}" destId="{251A7DE4-B105-4CC8-A92D-B5941F1C837E}" srcOrd="13" destOrd="0" presId="urn:microsoft.com/office/officeart/2016/7/layout/RepeatingBendingProcessNew"/>
    <dgm:cxn modelId="{453528EA-903C-47FE-A284-EC9286B44039}" type="presParOf" srcId="{251A7DE4-B105-4CC8-A92D-B5941F1C837E}" destId="{1533596C-03D0-4AD4-9EBA-872BDE55C7DF}" srcOrd="0" destOrd="0" presId="urn:microsoft.com/office/officeart/2016/7/layout/RepeatingBendingProcessNew"/>
    <dgm:cxn modelId="{6FDA802D-D220-4869-BCFB-E26EEF1FB1ED}" type="presParOf" srcId="{1143EF65-968D-4BC8-8A48-97D55E373B4B}" destId="{1A950FED-3F0B-447E-98DD-D7924BAB2368}"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05384-4482-4788-948C-B9189D98E219}">
      <dsp:nvSpPr>
        <dsp:cNvPr id="0" name=""/>
        <dsp:cNvSpPr/>
      </dsp:nvSpPr>
      <dsp:spPr>
        <a:xfrm>
          <a:off x="0" y="1996"/>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CD6ED3-1034-423C-B3F3-5164E5A221F9}">
      <dsp:nvSpPr>
        <dsp:cNvPr id="0" name=""/>
        <dsp:cNvSpPr/>
      </dsp:nvSpPr>
      <dsp:spPr>
        <a:xfrm>
          <a:off x="0" y="1996"/>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role of market research</a:t>
          </a:r>
          <a:endParaRPr lang="en-US" sz="3300" kern="1200"/>
        </a:p>
      </dsp:txBody>
      <dsp:txXfrm>
        <a:off x="0" y="1996"/>
        <a:ext cx="11029615" cy="680780"/>
      </dsp:txXfrm>
    </dsp:sp>
    <dsp:sp modelId="{43441C38-A6F4-47DD-BC0C-366CD58CE42C}">
      <dsp:nvSpPr>
        <dsp:cNvPr id="0" name=""/>
        <dsp:cNvSpPr/>
      </dsp:nvSpPr>
      <dsp:spPr>
        <a:xfrm>
          <a:off x="0" y="682777"/>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79C0C-A21B-4FBB-9A96-F0CD6745C293}">
      <dsp:nvSpPr>
        <dsp:cNvPr id="0" name=""/>
        <dsp:cNvSpPr/>
      </dsp:nvSpPr>
      <dsp:spPr>
        <a:xfrm>
          <a:off x="0" y="682777"/>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Primary and secondary research</a:t>
          </a:r>
          <a:endParaRPr lang="en-US" sz="3300" kern="1200"/>
        </a:p>
      </dsp:txBody>
      <dsp:txXfrm>
        <a:off x="0" y="682777"/>
        <a:ext cx="11029615" cy="680780"/>
      </dsp:txXfrm>
    </dsp:sp>
    <dsp:sp modelId="{DE5DA1F1-A878-49FC-84E0-A87C9B5290F7}">
      <dsp:nvSpPr>
        <dsp:cNvPr id="0" name=""/>
        <dsp:cNvSpPr/>
      </dsp:nvSpPr>
      <dsp:spPr>
        <a:xfrm>
          <a:off x="0" y="1363557"/>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EB0C2C-55AA-4F42-9CD2-795AA3DD660D}">
      <dsp:nvSpPr>
        <dsp:cNvPr id="0" name=""/>
        <dsp:cNvSpPr/>
      </dsp:nvSpPr>
      <dsp:spPr>
        <a:xfrm>
          <a:off x="0" y="1363557"/>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Qualitative and quantitative research</a:t>
          </a:r>
          <a:endParaRPr lang="en-US" sz="3300" kern="1200"/>
        </a:p>
      </dsp:txBody>
      <dsp:txXfrm>
        <a:off x="0" y="1363557"/>
        <a:ext cx="11029615" cy="680780"/>
      </dsp:txXfrm>
    </dsp:sp>
    <dsp:sp modelId="{1B1A5F62-E43D-4AFC-AA34-0B3D97FC27A7}">
      <dsp:nvSpPr>
        <dsp:cNvPr id="0" name=""/>
        <dsp:cNvSpPr/>
      </dsp:nvSpPr>
      <dsp:spPr>
        <a:xfrm>
          <a:off x="0" y="2044338"/>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51779-C7B7-4345-AD5D-1AF122696AC0}">
      <dsp:nvSpPr>
        <dsp:cNvPr id="0" name=""/>
        <dsp:cNvSpPr/>
      </dsp:nvSpPr>
      <dsp:spPr>
        <a:xfrm>
          <a:off x="0" y="2044338"/>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Sampling</a:t>
          </a:r>
          <a:endParaRPr lang="en-US" sz="3300" kern="1200"/>
        </a:p>
      </dsp:txBody>
      <dsp:txXfrm>
        <a:off x="0" y="2044338"/>
        <a:ext cx="11029615" cy="680780"/>
      </dsp:txXfrm>
    </dsp:sp>
    <dsp:sp modelId="{8F40B3AC-5301-4A3A-A2B9-A48DD3B2B2DD}">
      <dsp:nvSpPr>
        <dsp:cNvPr id="0" name=""/>
        <dsp:cNvSpPr/>
      </dsp:nvSpPr>
      <dsp:spPr>
        <a:xfrm>
          <a:off x="0" y="272511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509A33-5628-4DCC-B7B3-FFF3ADDE75AA}">
      <dsp:nvSpPr>
        <dsp:cNvPr id="0" name=""/>
        <dsp:cNvSpPr/>
      </dsp:nvSpPr>
      <dsp:spPr>
        <a:xfrm>
          <a:off x="0" y="2725119"/>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2725119"/>
        <a:ext cx="11029615" cy="680780"/>
      </dsp:txXfrm>
    </dsp:sp>
    <dsp:sp modelId="{8892C5C8-925C-457B-9DDB-17573621B52E}">
      <dsp:nvSpPr>
        <dsp:cNvPr id="0" name=""/>
        <dsp:cNvSpPr/>
      </dsp:nvSpPr>
      <dsp:spPr>
        <a:xfrm>
          <a:off x="0" y="3405899"/>
          <a:ext cx="1102961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930F6F-ED92-45F7-987B-29A17B7D651B}">
      <dsp:nvSpPr>
        <dsp:cNvPr id="0" name=""/>
        <dsp:cNvSpPr/>
      </dsp:nvSpPr>
      <dsp:spPr>
        <a:xfrm>
          <a:off x="0" y="3405899"/>
          <a:ext cx="11029615" cy="680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405899"/>
        <a:ext cx="11029615" cy="680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E53D6-7C37-4771-9C98-A3E8FAEFA4F7}">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DA8747-634F-402A-B6F5-A062498908B7}">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What is market research?</a:t>
          </a:r>
          <a:endParaRPr lang="en-US" sz="4700" kern="1200" dirty="0"/>
        </a:p>
      </dsp:txBody>
      <dsp:txXfrm>
        <a:off x="614349" y="743967"/>
        <a:ext cx="4550175" cy="2825197"/>
      </dsp:txXfrm>
    </dsp:sp>
    <dsp:sp modelId="{2EC3214B-9D2E-44D2-AB94-6DBBEBAF45E8}">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EE8F83-1CCC-4F84-A2FA-5B2CB0E30980}">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Why do organisations conduct market research?</a:t>
          </a:r>
          <a:endParaRPr lang="en-US" sz="4700" kern="1200" dirty="0"/>
        </a:p>
      </dsp:txBody>
      <dsp:txXfrm>
        <a:off x="6390532" y="743967"/>
        <a:ext cx="4550175" cy="2825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E53D6-7C37-4771-9C98-A3E8FAEFA4F7}">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DA8747-634F-402A-B6F5-A062498908B7}">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Market research is the process of systematically gathering, analysing and interpreting data and information about a market, including its consumers, competitors, industry trends and various factors that impact it.</a:t>
          </a:r>
          <a:endParaRPr lang="en-US" sz="2400" kern="1200"/>
        </a:p>
      </dsp:txBody>
      <dsp:txXfrm>
        <a:off x="614349" y="743967"/>
        <a:ext cx="4550175" cy="2825197"/>
      </dsp:txXfrm>
    </dsp:sp>
    <dsp:sp modelId="{2EC3214B-9D2E-44D2-AB94-6DBBEBAF45E8}">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EE8F83-1CCC-4F84-A2FA-5B2CB0E30980}">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main purpose of market research is to gain insights and knowledge that help organisations make informed decisions, develop effective strategies and identify opportunities or challenges within a specific market or industry.</a:t>
          </a:r>
          <a:endParaRPr lang="en-US" sz="2400" kern="1200" dirty="0"/>
        </a:p>
      </dsp:txBody>
      <dsp:txXfrm>
        <a:off x="6390532" y="743967"/>
        <a:ext cx="4550175" cy="28251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B1DE7-2706-43AA-940D-BA57257C6060}">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B86029-B1AF-45BE-8116-2278222322E6}">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You work for a company planning to enter the ‘subscription meal kit’ market in the UK. </a:t>
          </a:r>
          <a:endParaRPr lang="en-US" sz="3700" kern="1200"/>
        </a:p>
      </dsp:txBody>
      <dsp:txXfrm>
        <a:off x="614349" y="743967"/>
        <a:ext cx="4550175" cy="2825197"/>
      </dsp:txXfrm>
    </dsp:sp>
    <dsp:sp modelId="{AC106619-8A88-4A1E-9EF0-059ABA2669C9}">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FAA02-F29C-4747-ADD2-FBD0B374B742}">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market research information will help you make key marketing decisions? </a:t>
          </a:r>
          <a:endParaRPr lang="en-US" sz="3700" kern="1200"/>
        </a:p>
      </dsp:txBody>
      <dsp:txXfrm>
        <a:off x="6390532" y="743967"/>
        <a:ext cx="4550175" cy="2825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7EA7B-C227-4B71-A3A9-8F7525C89C0F}">
      <dsp:nvSpPr>
        <dsp:cNvPr id="0" name=""/>
        <dsp:cNvSpPr/>
      </dsp:nvSpPr>
      <dsp:spPr>
        <a:xfrm>
          <a:off x="0" y="2299"/>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68ACDA4-D3A4-4876-8B65-478379FBEC03}">
      <dsp:nvSpPr>
        <dsp:cNvPr id="0" name=""/>
        <dsp:cNvSpPr/>
      </dsp:nvSpPr>
      <dsp:spPr>
        <a:xfrm>
          <a:off x="0" y="2299"/>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Secondary research should be carried out before primary research</a:t>
          </a:r>
          <a:endParaRPr lang="en-US" sz="3300" kern="1200"/>
        </a:p>
      </dsp:txBody>
      <dsp:txXfrm>
        <a:off x="0" y="2299"/>
        <a:ext cx="7012370" cy="1568177"/>
      </dsp:txXfrm>
    </dsp:sp>
    <dsp:sp modelId="{DC8AE8E8-6BE6-49FC-8AB8-9E70BD2E4B1A}">
      <dsp:nvSpPr>
        <dsp:cNvPr id="0" name=""/>
        <dsp:cNvSpPr/>
      </dsp:nvSpPr>
      <dsp:spPr>
        <a:xfrm>
          <a:off x="0" y="1570476"/>
          <a:ext cx="7012370" cy="0"/>
        </a:xfrm>
        <a:prstGeom prst="line">
          <a:avLst/>
        </a:prstGeom>
        <a:gradFill rotWithShape="0">
          <a:gsLst>
            <a:gs pos="0">
              <a:schemeClr val="accent2">
                <a:hueOff val="-661686"/>
                <a:satOff val="746"/>
                <a:lumOff val="1765"/>
                <a:alphaOff val="0"/>
                <a:tint val="98000"/>
                <a:lumMod val="110000"/>
              </a:schemeClr>
            </a:gs>
            <a:gs pos="84000">
              <a:schemeClr val="accent2">
                <a:hueOff val="-661686"/>
                <a:satOff val="746"/>
                <a:lumOff val="1765"/>
                <a:alphaOff val="0"/>
                <a:shade val="90000"/>
                <a:lumMod val="88000"/>
              </a:schemeClr>
            </a:gs>
          </a:gsLst>
          <a:lin ang="5400000" scaled="0"/>
        </a:gradFill>
        <a:ln w="12700" cap="rnd" cmpd="sng" algn="ctr">
          <a:solidFill>
            <a:schemeClr val="accent2">
              <a:hueOff val="-661686"/>
              <a:satOff val="746"/>
              <a:lumOff val="1765"/>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E45B175-A7D5-485E-B457-E47786C9FCE8}">
      <dsp:nvSpPr>
        <dsp:cNvPr id="0" name=""/>
        <dsp:cNvSpPr/>
      </dsp:nvSpPr>
      <dsp:spPr>
        <a:xfrm>
          <a:off x="0" y="1570476"/>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Secondary research is usually cheaper and quicker</a:t>
          </a:r>
          <a:endParaRPr lang="en-US" sz="3300" kern="1200"/>
        </a:p>
      </dsp:txBody>
      <dsp:txXfrm>
        <a:off x="0" y="1570476"/>
        <a:ext cx="7012370" cy="1568177"/>
      </dsp:txXfrm>
    </dsp:sp>
    <dsp:sp modelId="{0A7E9451-C35E-47E8-9A8F-BFC929E5FE16}">
      <dsp:nvSpPr>
        <dsp:cNvPr id="0" name=""/>
        <dsp:cNvSpPr/>
      </dsp:nvSpPr>
      <dsp:spPr>
        <a:xfrm>
          <a:off x="0" y="3138654"/>
          <a:ext cx="7012370" cy="0"/>
        </a:xfrm>
        <a:prstGeom prst="line">
          <a:avLst/>
        </a:prstGeom>
        <a:gradFill rotWithShape="0">
          <a:gsLst>
            <a:gs pos="0">
              <a:schemeClr val="accent2">
                <a:hueOff val="-1323373"/>
                <a:satOff val="1492"/>
                <a:lumOff val="3530"/>
                <a:alphaOff val="0"/>
                <a:tint val="98000"/>
                <a:lumMod val="110000"/>
              </a:schemeClr>
            </a:gs>
            <a:gs pos="84000">
              <a:schemeClr val="accent2">
                <a:hueOff val="-1323373"/>
                <a:satOff val="1492"/>
                <a:lumOff val="3530"/>
                <a:alphaOff val="0"/>
                <a:shade val="90000"/>
                <a:lumMod val="88000"/>
              </a:schemeClr>
            </a:gs>
          </a:gsLst>
          <a:lin ang="5400000" scaled="0"/>
        </a:gradFill>
        <a:ln w="12700" cap="rnd" cmpd="sng" algn="ctr">
          <a:solidFill>
            <a:schemeClr val="accent2">
              <a:hueOff val="-1323373"/>
              <a:satOff val="1492"/>
              <a:lumOff val="353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54630D66-B7BF-4834-8809-4CC2A03C9686}">
      <dsp:nvSpPr>
        <dsp:cNvPr id="0" name=""/>
        <dsp:cNvSpPr/>
      </dsp:nvSpPr>
      <dsp:spPr>
        <a:xfrm>
          <a:off x="0" y="3138654"/>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Secondary data can be less relevant (if not collected for a specific purpose) or less current (out of date)</a:t>
          </a:r>
          <a:endParaRPr lang="en-US" sz="3300" kern="1200"/>
        </a:p>
      </dsp:txBody>
      <dsp:txXfrm>
        <a:off x="0" y="3138654"/>
        <a:ext cx="7012370" cy="15681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96A1F-5A20-4DEA-B985-141A27D0E6FB}">
      <dsp:nvSpPr>
        <dsp:cNvPr id="0" name=""/>
        <dsp:cNvSpPr/>
      </dsp:nvSpPr>
      <dsp:spPr>
        <a:xfrm>
          <a:off x="3195" y="332968"/>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Government</a:t>
          </a:r>
          <a:r>
            <a:rPr lang="en-GB" sz="1900" kern="1200"/>
            <a:t> – Census, trade surveys, social surveys etc. </a:t>
          </a:r>
          <a:r>
            <a:rPr lang="en-GB" sz="1900" kern="120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https://data.gov.uk/</a:t>
          </a:r>
          <a:endParaRPr lang="en-US" sz="1900" kern="1200" dirty="0">
            <a:solidFill>
              <a:schemeClr val="bg1"/>
            </a:solidFill>
          </a:endParaRPr>
        </a:p>
      </dsp:txBody>
      <dsp:txXfrm>
        <a:off x="3195" y="332968"/>
        <a:ext cx="2534822" cy="1520893"/>
      </dsp:txXfrm>
    </dsp:sp>
    <dsp:sp modelId="{97EECF8F-7033-43BE-B2D5-55187FD5747B}">
      <dsp:nvSpPr>
        <dsp:cNvPr id="0" name=""/>
        <dsp:cNvSpPr/>
      </dsp:nvSpPr>
      <dsp:spPr>
        <a:xfrm>
          <a:off x="2791499" y="332968"/>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Media </a:t>
          </a:r>
          <a:r>
            <a:rPr lang="en-GB" sz="1900" kern="1200"/>
            <a:t>– Trade magazines, TV, newspapers etc.</a:t>
          </a:r>
          <a:endParaRPr lang="en-US" sz="1900" kern="1200"/>
        </a:p>
      </dsp:txBody>
      <dsp:txXfrm>
        <a:off x="2791499" y="332968"/>
        <a:ext cx="2534822" cy="1520893"/>
      </dsp:txXfrm>
    </dsp:sp>
    <dsp:sp modelId="{32A1611C-C615-4CB2-B011-0980FE9002E2}">
      <dsp:nvSpPr>
        <dsp:cNvPr id="0" name=""/>
        <dsp:cNvSpPr/>
      </dsp:nvSpPr>
      <dsp:spPr>
        <a:xfrm>
          <a:off x="5579803" y="332968"/>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dirty="0"/>
            <a:t>Commercial data </a:t>
          </a:r>
          <a:r>
            <a:rPr lang="en-GB" sz="1900" kern="1200" dirty="0"/>
            <a:t>– Mintel, Statista, Keynotes, Euromonitor, </a:t>
          </a:r>
          <a:r>
            <a:rPr lang="en-GB" sz="1900" kern="1200" dirty="0" err="1"/>
            <a:t>Marketline</a:t>
          </a:r>
          <a:r>
            <a:rPr lang="en-GB" sz="1900" kern="1200" dirty="0"/>
            <a:t>, trade magazines etc.</a:t>
          </a:r>
          <a:endParaRPr lang="en-US" sz="1900" kern="1200" dirty="0"/>
        </a:p>
      </dsp:txBody>
      <dsp:txXfrm>
        <a:off x="5579803" y="332968"/>
        <a:ext cx="2534822" cy="1520893"/>
      </dsp:txXfrm>
    </dsp:sp>
    <dsp:sp modelId="{078216C0-A22B-4305-8F76-BFF03B38A0CA}">
      <dsp:nvSpPr>
        <dsp:cNvPr id="0" name=""/>
        <dsp:cNvSpPr/>
      </dsp:nvSpPr>
      <dsp:spPr>
        <a:xfrm>
          <a:off x="8368107" y="332968"/>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Academic</a:t>
          </a:r>
          <a:r>
            <a:rPr lang="en-GB" sz="1900" kern="1200"/>
            <a:t> – University and research institute reports etc.</a:t>
          </a:r>
          <a:endParaRPr lang="en-US" sz="1900" kern="1200"/>
        </a:p>
      </dsp:txBody>
      <dsp:txXfrm>
        <a:off x="8368107" y="332968"/>
        <a:ext cx="2534822" cy="1520893"/>
      </dsp:txXfrm>
    </dsp:sp>
    <dsp:sp modelId="{8ABCEEFE-3432-44A0-9B01-264DCA98E2DB}">
      <dsp:nvSpPr>
        <dsp:cNvPr id="0" name=""/>
        <dsp:cNvSpPr/>
      </dsp:nvSpPr>
      <dsp:spPr>
        <a:xfrm>
          <a:off x="3195" y="2107343"/>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Economic Organisations </a:t>
          </a:r>
          <a:r>
            <a:rPr lang="en-GB" sz="1900" kern="1200"/>
            <a:t>– Banks, EU, UN, IMF etc.</a:t>
          </a:r>
          <a:endParaRPr lang="en-US" sz="1900" kern="1200"/>
        </a:p>
      </dsp:txBody>
      <dsp:txXfrm>
        <a:off x="3195" y="2107343"/>
        <a:ext cx="2534822" cy="1520893"/>
      </dsp:txXfrm>
    </dsp:sp>
    <dsp:sp modelId="{2A5702A5-A61A-46C8-ABA6-DA7E57EE6E1C}">
      <dsp:nvSpPr>
        <dsp:cNvPr id="0" name=""/>
        <dsp:cNvSpPr/>
      </dsp:nvSpPr>
      <dsp:spPr>
        <a:xfrm>
          <a:off x="2791499" y="2107343"/>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The Internet </a:t>
          </a:r>
          <a:r>
            <a:rPr lang="en-GB" sz="1900" kern="1200"/>
            <a:t>– Search engines, price comparisons, customer feedback etc.</a:t>
          </a:r>
          <a:endParaRPr lang="en-US" sz="1900" kern="1200"/>
        </a:p>
      </dsp:txBody>
      <dsp:txXfrm>
        <a:off x="2791499" y="2107343"/>
        <a:ext cx="2534822" cy="1520893"/>
      </dsp:txXfrm>
    </dsp:sp>
    <dsp:sp modelId="{1BDB9872-59C6-4337-AA61-9EB02D6A6450}">
      <dsp:nvSpPr>
        <dsp:cNvPr id="0" name=""/>
        <dsp:cNvSpPr/>
      </dsp:nvSpPr>
      <dsp:spPr>
        <a:xfrm>
          <a:off x="5579803" y="2107343"/>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Media Sources </a:t>
          </a:r>
          <a:r>
            <a:rPr lang="en-GB" sz="1900" kern="1200"/>
            <a:t>– </a:t>
          </a:r>
          <a:endParaRPr lang="en-US" sz="1900" kern="1200"/>
        </a:p>
      </dsp:txBody>
      <dsp:txXfrm>
        <a:off x="5579803" y="2107343"/>
        <a:ext cx="2534822" cy="1520893"/>
      </dsp:txXfrm>
    </dsp:sp>
    <dsp:sp modelId="{F50C22C2-E83A-4139-8B75-AFEC698855F3}">
      <dsp:nvSpPr>
        <dsp:cNvPr id="0" name=""/>
        <dsp:cNvSpPr/>
      </dsp:nvSpPr>
      <dsp:spPr>
        <a:xfrm>
          <a:off x="8368107" y="2107343"/>
          <a:ext cx="2534822" cy="1520893"/>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u="sng" kern="1200"/>
            <a:t>Competitor Data </a:t>
          </a:r>
          <a:r>
            <a:rPr lang="en-GB" sz="1900" kern="1200"/>
            <a:t>- </a:t>
          </a:r>
          <a:endParaRPr lang="en-US" sz="1900" kern="1200"/>
        </a:p>
      </dsp:txBody>
      <dsp:txXfrm>
        <a:off x="8368107" y="2107343"/>
        <a:ext cx="2534822" cy="15208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E1310-BD65-4D9E-A064-AF8B0A4502D6}">
      <dsp:nvSpPr>
        <dsp:cNvPr id="0" name=""/>
        <dsp:cNvSpPr/>
      </dsp:nvSpPr>
      <dsp:spPr>
        <a:xfrm>
          <a:off x="0" y="1507"/>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FCB93-F304-447D-B901-B4665A7E349F}">
      <dsp:nvSpPr>
        <dsp:cNvPr id="0" name=""/>
        <dsp:cNvSpPr/>
      </dsp:nvSpPr>
      <dsp:spPr>
        <a:xfrm>
          <a:off x="194329" y="146049"/>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0414A0-9577-4616-94BD-D8B9E8EFC404}">
      <dsp:nvSpPr>
        <dsp:cNvPr id="0" name=""/>
        <dsp:cNvSpPr/>
      </dsp:nvSpPr>
      <dsp:spPr>
        <a:xfrm>
          <a:off x="741984" y="1507"/>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Customer data</a:t>
          </a:r>
          <a:endParaRPr lang="en-US" sz="1900" kern="1200"/>
        </a:p>
      </dsp:txBody>
      <dsp:txXfrm>
        <a:off x="741984" y="1507"/>
        <a:ext cx="9895501" cy="642410"/>
      </dsp:txXfrm>
    </dsp:sp>
    <dsp:sp modelId="{2CA7262A-AFCD-4D03-98E7-68D8B9620A35}">
      <dsp:nvSpPr>
        <dsp:cNvPr id="0" name=""/>
        <dsp:cNvSpPr/>
      </dsp:nvSpPr>
      <dsp:spPr>
        <a:xfrm>
          <a:off x="0" y="804520"/>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7E3E8-7864-4304-8F0C-00BFB566E887}">
      <dsp:nvSpPr>
        <dsp:cNvPr id="0" name=""/>
        <dsp:cNvSpPr/>
      </dsp:nvSpPr>
      <dsp:spPr>
        <a:xfrm>
          <a:off x="194329" y="949063"/>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57152-1539-478A-A94F-3C1BB3FB6E8A}">
      <dsp:nvSpPr>
        <dsp:cNvPr id="0" name=""/>
        <dsp:cNvSpPr/>
      </dsp:nvSpPr>
      <dsp:spPr>
        <a:xfrm>
          <a:off x="741984" y="804520"/>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Product data</a:t>
          </a:r>
          <a:endParaRPr lang="en-US" sz="1900" kern="1200"/>
        </a:p>
      </dsp:txBody>
      <dsp:txXfrm>
        <a:off x="741984" y="804520"/>
        <a:ext cx="9895501" cy="642410"/>
      </dsp:txXfrm>
    </dsp:sp>
    <dsp:sp modelId="{343AC398-CCA9-4325-9852-9D1B8BABBDB9}">
      <dsp:nvSpPr>
        <dsp:cNvPr id="0" name=""/>
        <dsp:cNvSpPr/>
      </dsp:nvSpPr>
      <dsp:spPr>
        <a:xfrm>
          <a:off x="0" y="1607533"/>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3998F-F3A6-4927-BCB2-A0DB32F44ADE}">
      <dsp:nvSpPr>
        <dsp:cNvPr id="0" name=""/>
        <dsp:cNvSpPr/>
      </dsp:nvSpPr>
      <dsp:spPr>
        <a:xfrm>
          <a:off x="194329" y="1752076"/>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DA686E-16D2-4E56-8E90-B6F7908D0011}">
      <dsp:nvSpPr>
        <dsp:cNvPr id="0" name=""/>
        <dsp:cNvSpPr/>
      </dsp:nvSpPr>
      <dsp:spPr>
        <a:xfrm>
          <a:off x="741984" y="1607533"/>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Financial statements</a:t>
          </a:r>
          <a:endParaRPr lang="en-US" sz="1900" kern="1200"/>
        </a:p>
      </dsp:txBody>
      <dsp:txXfrm>
        <a:off x="741984" y="1607533"/>
        <a:ext cx="9895501" cy="642410"/>
      </dsp:txXfrm>
    </dsp:sp>
    <dsp:sp modelId="{05465593-B787-46D4-9060-3705F24B5F04}">
      <dsp:nvSpPr>
        <dsp:cNvPr id="0" name=""/>
        <dsp:cNvSpPr/>
      </dsp:nvSpPr>
      <dsp:spPr>
        <a:xfrm>
          <a:off x="0" y="2410546"/>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DFDD8-4BA8-49A6-B328-F4ACB0E4BF21}">
      <dsp:nvSpPr>
        <dsp:cNvPr id="0" name=""/>
        <dsp:cNvSpPr/>
      </dsp:nvSpPr>
      <dsp:spPr>
        <a:xfrm>
          <a:off x="194329" y="2555089"/>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374F69-5F4E-426E-89D0-1617110F550E}">
      <dsp:nvSpPr>
        <dsp:cNvPr id="0" name=""/>
        <dsp:cNvSpPr/>
      </dsp:nvSpPr>
      <dsp:spPr>
        <a:xfrm>
          <a:off x="741984" y="2410546"/>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Human Resource data</a:t>
          </a:r>
          <a:endParaRPr lang="en-US" sz="1900" kern="1200"/>
        </a:p>
      </dsp:txBody>
      <dsp:txXfrm>
        <a:off x="741984" y="2410546"/>
        <a:ext cx="9895501" cy="642410"/>
      </dsp:txXfrm>
    </dsp:sp>
    <dsp:sp modelId="{EBBF6FA1-56B7-448D-A9CA-012BBF408EC5}">
      <dsp:nvSpPr>
        <dsp:cNvPr id="0" name=""/>
        <dsp:cNvSpPr/>
      </dsp:nvSpPr>
      <dsp:spPr>
        <a:xfrm>
          <a:off x="0" y="3213559"/>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6D0FD-F6F9-4B6A-92F4-041A1C16EA09}">
      <dsp:nvSpPr>
        <dsp:cNvPr id="0" name=""/>
        <dsp:cNvSpPr/>
      </dsp:nvSpPr>
      <dsp:spPr>
        <a:xfrm>
          <a:off x="194329" y="3358102"/>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0E1060-6EE9-4C8F-90DB-6AE04D0BFA15}">
      <dsp:nvSpPr>
        <dsp:cNvPr id="0" name=""/>
        <dsp:cNvSpPr/>
      </dsp:nvSpPr>
      <dsp:spPr>
        <a:xfrm>
          <a:off x="741984" y="3213559"/>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Sales data</a:t>
          </a:r>
          <a:endParaRPr lang="en-US" sz="1900" kern="1200"/>
        </a:p>
      </dsp:txBody>
      <dsp:txXfrm>
        <a:off x="741984" y="3213559"/>
        <a:ext cx="9895501" cy="642410"/>
      </dsp:txXfrm>
    </dsp:sp>
    <dsp:sp modelId="{1B4C2775-7BA9-4526-ABD0-A6194131A7A5}">
      <dsp:nvSpPr>
        <dsp:cNvPr id="0" name=""/>
        <dsp:cNvSpPr/>
      </dsp:nvSpPr>
      <dsp:spPr>
        <a:xfrm>
          <a:off x="0" y="4016572"/>
          <a:ext cx="10637486" cy="64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E7F04-2F93-4325-8BF8-A82A8F7A3DED}">
      <dsp:nvSpPr>
        <dsp:cNvPr id="0" name=""/>
        <dsp:cNvSpPr/>
      </dsp:nvSpPr>
      <dsp:spPr>
        <a:xfrm>
          <a:off x="194329" y="4161115"/>
          <a:ext cx="353325" cy="353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E290F2-356B-47F3-AF8D-3B98B070885E}">
      <dsp:nvSpPr>
        <dsp:cNvPr id="0" name=""/>
        <dsp:cNvSpPr/>
      </dsp:nvSpPr>
      <dsp:spPr>
        <a:xfrm>
          <a:off x="741984" y="4016572"/>
          <a:ext cx="9895501" cy="64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88" tIns="67988" rIns="67988" bIns="67988" numCol="1" spcCol="1270" anchor="ctr" anchorCtr="0">
          <a:noAutofit/>
        </a:bodyPr>
        <a:lstStyle/>
        <a:p>
          <a:pPr marL="0" lvl="0" indent="0" algn="l" defTabSz="844550">
            <a:lnSpc>
              <a:spcPct val="100000"/>
            </a:lnSpc>
            <a:spcBef>
              <a:spcPct val="0"/>
            </a:spcBef>
            <a:spcAft>
              <a:spcPct val="35000"/>
            </a:spcAft>
            <a:buNone/>
          </a:pPr>
          <a:r>
            <a:rPr lang="en-GB" sz="1900" kern="1200"/>
            <a:t>Internal reports </a:t>
          </a:r>
          <a:endParaRPr lang="en-US" sz="1900" kern="1200"/>
        </a:p>
      </dsp:txBody>
      <dsp:txXfrm>
        <a:off x="741984" y="4016572"/>
        <a:ext cx="9895501" cy="6424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F0836-EEAE-406B-B277-ED3D2AE90FCD}">
      <dsp:nvSpPr>
        <dsp:cNvPr id="0" name=""/>
        <dsp:cNvSpPr/>
      </dsp:nvSpPr>
      <dsp:spPr>
        <a:xfrm>
          <a:off x="0" y="62625"/>
          <a:ext cx="7012370" cy="14742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Conduct a search of  online secondary research that would help you develop your ‘subscription meal kit’ product</a:t>
          </a:r>
          <a:endParaRPr lang="en-US" sz="2800" kern="1200"/>
        </a:p>
      </dsp:txBody>
      <dsp:txXfrm>
        <a:off x="71965" y="134590"/>
        <a:ext cx="6868440" cy="1330270"/>
      </dsp:txXfrm>
    </dsp:sp>
    <dsp:sp modelId="{F228E90D-C594-4727-BAE1-346C5AB74907}">
      <dsp:nvSpPr>
        <dsp:cNvPr id="0" name=""/>
        <dsp:cNvSpPr/>
      </dsp:nvSpPr>
      <dsp:spPr>
        <a:xfrm>
          <a:off x="0" y="1617465"/>
          <a:ext cx="7012370" cy="147420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did you find?</a:t>
          </a:r>
          <a:endParaRPr lang="en-US" sz="2800" kern="1200"/>
        </a:p>
      </dsp:txBody>
      <dsp:txXfrm>
        <a:off x="71965" y="1689430"/>
        <a:ext cx="6868440" cy="1330270"/>
      </dsp:txXfrm>
    </dsp:sp>
    <dsp:sp modelId="{5B204A79-B03F-4B06-9662-5D3C61CB2040}">
      <dsp:nvSpPr>
        <dsp:cNvPr id="0" name=""/>
        <dsp:cNvSpPr/>
      </dsp:nvSpPr>
      <dsp:spPr>
        <a:xfrm>
          <a:off x="0" y="3172305"/>
          <a:ext cx="7012370" cy="147420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How will you use this data?</a:t>
          </a:r>
          <a:endParaRPr lang="en-US" sz="2800" kern="1200"/>
        </a:p>
      </dsp:txBody>
      <dsp:txXfrm>
        <a:off x="71965" y="3244270"/>
        <a:ext cx="6868440" cy="13302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4B193-8D44-4021-BF90-AF1CA93D771F}">
      <dsp:nvSpPr>
        <dsp:cNvPr id="0" name=""/>
        <dsp:cNvSpPr/>
      </dsp:nvSpPr>
      <dsp:spPr>
        <a:xfrm>
          <a:off x="0" y="62625"/>
          <a:ext cx="7012370" cy="14742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Quantitative research methods collect factual data that is analysed statistically and expressed numerically.</a:t>
          </a:r>
          <a:endParaRPr lang="en-US" sz="2800" kern="1200"/>
        </a:p>
      </dsp:txBody>
      <dsp:txXfrm>
        <a:off x="71965" y="134590"/>
        <a:ext cx="6868440" cy="1330270"/>
      </dsp:txXfrm>
    </dsp:sp>
    <dsp:sp modelId="{C4BA427E-9B94-49FB-A141-F5EC70D21693}">
      <dsp:nvSpPr>
        <dsp:cNvPr id="0" name=""/>
        <dsp:cNvSpPr/>
      </dsp:nvSpPr>
      <dsp:spPr>
        <a:xfrm>
          <a:off x="0" y="1617465"/>
          <a:ext cx="7012370" cy="147420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Quantitative research is structured and systematic to ensure accurate and consistent data is collected.</a:t>
          </a:r>
          <a:endParaRPr lang="en-US" sz="2800" kern="1200"/>
        </a:p>
      </dsp:txBody>
      <dsp:txXfrm>
        <a:off x="71965" y="1689430"/>
        <a:ext cx="6868440" cy="1330270"/>
      </dsp:txXfrm>
    </dsp:sp>
    <dsp:sp modelId="{6C36675C-6B94-4DA4-91AC-0C442E30F129}">
      <dsp:nvSpPr>
        <dsp:cNvPr id="0" name=""/>
        <dsp:cNvSpPr/>
      </dsp:nvSpPr>
      <dsp:spPr>
        <a:xfrm>
          <a:off x="0" y="3172305"/>
          <a:ext cx="7012370" cy="147420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Large sample sizes are used.</a:t>
          </a:r>
          <a:endParaRPr lang="en-US" sz="2800" kern="1200"/>
        </a:p>
      </dsp:txBody>
      <dsp:txXfrm>
        <a:off x="71965" y="3244270"/>
        <a:ext cx="6868440" cy="1330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4B193-8D44-4021-BF90-AF1CA93D771F}">
      <dsp:nvSpPr>
        <dsp:cNvPr id="0" name=""/>
        <dsp:cNvSpPr/>
      </dsp:nvSpPr>
      <dsp:spPr>
        <a:xfrm>
          <a:off x="0" y="51825"/>
          <a:ext cx="7012370" cy="14929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Qualitative research methods collect data on feelings and opinions that must be analysed subjectively using descriptive techniques. Qualitative data </a:t>
          </a:r>
          <a:r>
            <a:rPr lang="en-GB" sz="2200" u="sng" kern="1200" dirty="0">
              <a:latin typeface="Arial" panose="020B0604020202020204" pitchFamily="34" charset="0"/>
              <a:cs typeface="Arial" panose="020B0604020202020204" pitchFamily="34" charset="0"/>
            </a:rPr>
            <a:t>can not </a:t>
          </a:r>
          <a:r>
            <a:rPr lang="en-GB" sz="2200" kern="1200" dirty="0">
              <a:latin typeface="Arial" panose="020B0604020202020204" pitchFamily="34" charset="0"/>
              <a:cs typeface="Arial" panose="020B0604020202020204" pitchFamily="34" charset="0"/>
            </a:rPr>
            <a:t>be analysed statistically or expressed numerically</a:t>
          </a:r>
          <a:endParaRPr lang="en-US" sz="2200" kern="1200" dirty="0"/>
        </a:p>
      </dsp:txBody>
      <dsp:txXfrm>
        <a:off x="72878" y="124703"/>
        <a:ext cx="6866614" cy="1347164"/>
      </dsp:txXfrm>
    </dsp:sp>
    <dsp:sp modelId="{C4BA427E-9B94-49FB-A141-F5EC70D21693}">
      <dsp:nvSpPr>
        <dsp:cNvPr id="0" name=""/>
        <dsp:cNvSpPr/>
      </dsp:nvSpPr>
      <dsp:spPr>
        <a:xfrm>
          <a:off x="0" y="1608105"/>
          <a:ext cx="7012370" cy="149292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More time consuming with smaller sample sizes.</a:t>
          </a:r>
          <a:endParaRPr lang="en-US" sz="2200" kern="1200" dirty="0"/>
        </a:p>
      </dsp:txBody>
      <dsp:txXfrm>
        <a:off x="72878" y="1680983"/>
        <a:ext cx="6866614" cy="1347164"/>
      </dsp:txXfrm>
    </dsp:sp>
    <dsp:sp modelId="{6C36675C-6B94-4DA4-91AC-0C442E30F129}">
      <dsp:nvSpPr>
        <dsp:cNvPr id="0" name=""/>
        <dsp:cNvSpPr/>
      </dsp:nvSpPr>
      <dsp:spPr>
        <a:xfrm>
          <a:off x="0" y="3164385"/>
          <a:ext cx="7012370" cy="149292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Uses probing open questions to understand respondents’ behave and opinions.</a:t>
          </a:r>
          <a:endParaRPr lang="en-US" sz="2200" kern="1200" dirty="0"/>
        </a:p>
      </dsp:txBody>
      <dsp:txXfrm>
        <a:off x="72878" y="3237263"/>
        <a:ext cx="6866614" cy="13471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C5C7E-1484-4FD3-A2F2-5FC2CF9FF53C}">
      <dsp:nvSpPr>
        <dsp:cNvPr id="0" name=""/>
        <dsp:cNvSpPr/>
      </dsp:nvSpPr>
      <dsp:spPr>
        <a:xfrm>
          <a:off x="0" y="62625"/>
          <a:ext cx="7012370" cy="14742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primary research methods would you use to help you launch your ‘subscription meal kit’ product?</a:t>
          </a:r>
          <a:endParaRPr lang="en-US" sz="2800" kern="1200"/>
        </a:p>
      </dsp:txBody>
      <dsp:txXfrm>
        <a:off x="71965" y="134590"/>
        <a:ext cx="6868440" cy="1330270"/>
      </dsp:txXfrm>
    </dsp:sp>
    <dsp:sp modelId="{94D65155-1C9D-41B7-B4BC-5D764B5E4645}">
      <dsp:nvSpPr>
        <dsp:cNvPr id="0" name=""/>
        <dsp:cNvSpPr/>
      </dsp:nvSpPr>
      <dsp:spPr>
        <a:xfrm>
          <a:off x="0" y="1617465"/>
          <a:ext cx="7012370" cy="1474200"/>
        </a:xfrm>
        <a:prstGeom prst="round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Which are qualitative and quantitative?</a:t>
          </a:r>
          <a:endParaRPr lang="en-US" sz="2800" kern="1200"/>
        </a:p>
      </dsp:txBody>
      <dsp:txXfrm>
        <a:off x="71965" y="1689430"/>
        <a:ext cx="6868440" cy="1330270"/>
      </dsp:txXfrm>
    </dsp:sp>
    <dsp:sp modelId="{D07CE39F-27D2-4ED8-A993-3B4CC01FCC36}">
      <dsp:nvSpPr>
        <dsp:cNvPr id="0" name=""/>
        <dsp:cNvSpPr/>
      </dsp:nvSpPr>
      <dsp:spPr>
        <a:xfrm>
          <a:off x="0" y="3172305"/>
          <a:ext cx="7012370" cy="1474200"/>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How will the data you collect help you develop an effective marketing strategy?</a:t>
          </a:r>
          <a:endParaRPr lang="en-US" sz="2800" kern="1200"/>
        </a:p>
      </dsp:txBody>
      <dsp:txXfrm>
        <a:off x="71965" y="3244270"/>
        <a:ext cx="6868440" cy="13302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B831D-68E7-43E8-8826-DD6A2D0B4C1D}">
      <dsp:nvSpPr>
        <dsp:cNvPr id="0" name=""/>
        <dsp:cNvSpPr/>
      </dsp:nvSpPr>
      <dsp:spPr>
        <a:xfrm>
          <a:off x="2351260" y="885811"/>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1</a:t>
          </a:r>
        </a:p>
      </dsp:txBody>
      <dsp:txXfrm>
        <a:off x="2537032" y="834120"/>
        <a:ext cx="138554" cy="194820"/>
      </dsp:txXfrm>
    </dsp:sp>
    <dsp:sp modelId="{5D765D89-C0D8-4617-A208-EA8C02E4E02A}">
      <dsp:nvSpPr>
        <dsp:cNvPr id="0" name=""/>
        <dsp:cNvSpPr/>
      </dsp:nvSpPr>
      <dsp:spPr>
        <a:xfrm>
          <a:off x="2194" y="226271"/>
          <a:ext cx="2350865" cy="1410519"/>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Decide what key information you will need</a:t>
          </a:r>
          <a:endParaRPr lang="en-US" sz="1800" kern="1200"/>
        </a:p>
      </dsp:txBody>
      <dsp:txXfrm>
        <a:off x="2194" y="226271"/>
        <a:ext cx="2350865" cy="1410519"/>
      </dsp:txXfrm>
    </dsp:sp>
    <dsp:sp modelId="{7726F959-30BD-4B25-8AA9-2F4EE911A49D}">
      <dsp:nvSpPr>
        <dsp:cNvPr id="0" name=""/>
        <dsp:cNvSpPr/>
      </dsp:nvSpPr>
      <dsp:spPr>
        <a:xfrm>
          <a:off x="5242825" y="885811"/>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220562"/>
              <a:satOff val="249"/>
              <a:lumOff val="5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2</a:t>
          </a:r>
        </a:p>
      </dsp:txBody>
      <dsp:txXfrm>
        <a:off x="5428597" y="834120"/>
        <a:ext cx="138554" cy="194820"/>
      </dsp:txXfrm>
    </dsp:sp>
    <dsp:sp modelId="{D0AF3D30-FC2F-4648-85FB-333EABEE16E9}">
      <dsp:nvSpPr>
        <dsp:cNvPr id="0" name=""/>
        <dsp:cNvSpPr/>
      </dsp:nvSpPr>
      <dsp:spPr>
        <a:xfrm>
          <a:off x="2893759" y="226271"/>
          <a:ext cx="2350865" cy="1410519"/>
        </a:xfrm>
        <a:prstGeom prst="rect">
          <a:avLst/>
        </a:prstGeom>
        <a:solidFill>
          <a:schemeClr val="accent2">
            <a:hueOff val="-189053"/>
            <a:satOff val="213"/>
            <a:lumOff val="5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Identify secondary and primary sources</a:t>
          </a:r>
          <a:endParaRPr lang="en-US" sz="1800" kern="1200"/>
        </a:p>
      </dsp:txBody>
      <dsp:txXfrm>
        <a:off x="2893759" y="226271"/>
        <a:ext cx="2350865" cy="1410519"/>
      </dsp:txXfrm>
    </dsp:sp>
    <dsp:sp modelId="{B301766D-05B3-49F4-ABFD-AF6053809765}">
      <dsp:nvSpPr>
        <dsp:cNvPr id="0" name=""/>
        <dsp:cNvSpPr/>
      </dsp:nvSpPr>
      <dsp:spPr>
        <a:xfrm>
          <a:off x="8134390" y="885811"/>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441124"/>
              <a:satOff val="497"/>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3</a:t>
          </a:r>
        </a:p>
      </dsp:txBody>
      <dsp:txXfrm>
        <a:off x="8320162" y="834120"/>
        <a:ext cx="138554" cy="194820"/>
      </dsp:txXfrm>
    </dsp:sp>
    <dsp:sp modelId="{AA9A016F-AA5B-4A65-B4DD-C85B9C13E59F}">
      <dsp:nvSpPr>
        <dsp:cNvPr id="0" name=""/>
        <dsp:cNvSpPr/>
      </dsp:nvSpPr>
      <dsp:spPr>
        <a:xfrm>
          <a:off x="5785324" y="226271"/>
          <a:ext cx="2350865" cy="1410519"/>
        </a:xfrm>
        <a:prstGeom prst="rect">
          <a:avLst/>
        </a:prstGeom>
        <a:solidFill>
          <a:schemeClr val="accent2">
            <a:hueOff val="-378107"/>
            <a:satOff val="426"/>
            <a:lumOff val="100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Collect secondary research</a:t>
          </a:r>
          <a:endParaRPr lang="en-US" sz="1800" kern="1200"/>
        </a:p>
      </dsp:txBody>
      <dsp:txXfrm>
        <a:off x="5785324" y="226271"/>
        <a:ext cx="2350865" cy="1410519"/>
      </dsp:txXfrm>
    </dsp:sp>
    <dsp:sp modelId="{935FEAB3-11C8-4F45-84C2-DAE5DB067D1D}">
      <dsp:nvSpPr>
        <dsp:cNvPr id="0" name=""/>
        <dsp:cNvSpPr/>
      </dsp:nvSpPr>
      <dsp:spPr>
        <a:xfrm>
          <a:off x="1177627" y="1634990"/>
          <a:ext cx="8674694" cy="510099"/>
        </a:xfrm>
        <a:custGeom>
          <a:avLst/>
          <a:gdLst/>
          <a:ahLst/>
          <a:cxnLst/>
          <a:rect l="0" t="0" r="0" b="0"/>
          <a:pathLst>
            <a:path>
              <a:moveTo>
                <a:pt x="8674694" y="0"/>
              </a:moveTo>
              <a:lnTo>
                <a:pt x="8674694" y="272149"/>
              </a:lnTo>
              <a:lnTo>
                <a:pt x="0" y="272149"/>
              </a:lnTo>
              <a:lnTo>
                <a:pt x="0" y="510099"/>
              </a:lnTo>
            </a:path>
          </a:pathLst>
        </a:custGeom>
        <a:noFill/>
        <a:ln w="12700" cap="rnd" cmpd="sng" algn="ctr">
          <a:solidFill>
            <a:schemeClr val="accent2">
              <a:hueOff val="-661686"/>
              <a:satOff val="74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4</a:t>
          </a:r>
        </a:p>
      </dsp:txBody>
      <dsp:txXfrm>
        <a:off x="5297686" y="1792630"/>
        <a:ext cx="434576" cy="194820"/>
      </dsp:txXfrm>
    </dsp:sp>
    <dsp:sp modelId="{DF587139-C267-4989-89A2-63BB88A42003}">
      <dsp:nvSpPr>
        <dsp:cNvPr id="0" name=""/>
        <dsp:cNvSpPr/>
      </dsp:nvSpPr>
      <dsp:spPr>
        <a:xfrm>
          <a:off x="8676889" y="226271"/>
          <a:ext cx="2350865" cy="1410519"/>
        </a:xfrm>
        <a:prstGeom prst="rect">
          <a:avLst/>
        </a:prstGeom>
        <a:solidFill>
          <a:schemeClr val="accent2">
            <a:hueOff val="-567160"/>
            <a:satOff val="639"/>
            <a:lumOff val="151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Identify types of primary data required – quantitative and/or qualitative</a:t>
          </a:r>
          <a:endParaRPr lang="en-US" sz="1800" kern="1200"/>
        </a:p>
      </dsp:txBody>
      <dsp:txXfrm>
        <a:off x="8676889" y="226271"/>
        <a:ext cx="2350865" cy="1410519"/>
      </dsp:txXfrm>
    </dsp:sp>
    <dsp:sp modelId="{247C8C2C-4DED-4BA5-90D3-3ADB7D3ADDDA}">
      <dsp:nvSpPr>
        <dsp:cNvPr id="0" name=""/>
        <dsp:cNvSpPr/>
      </dsp:nvSpPr>
      <dsp:spPr>
        <a:xfrm>
          <a:off x="2351260" y="2837029"/>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882249"/>
              <a:satOff val="995"/>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5</a:t>
          </a:r>
        </a:p>
      </dsp:txBody>
      <dsp:txXfrm>
        <a:off x="2537032" y="2785339"/>
        <a:ext cx="138554" cy="194820"/>
      </dsp:txXfrm>
    </dsp:sp>
    <dsp:sp modelId="{57DD5F49-F1AB-4EF0-8643-463A86BF33C7}">
      <dsp:nvSpPr>
        <dsp:cNvPr id="0" name=""/>
        <dsp:cNvSpPr/>
      </dsp:nvSpPr>
      <dsp:spPr>
        <a:xfrm>
          <a:off x="2194" y="2177490"/>
          <a:ext cx="2350865" cy="1410519"/>
        </a:xfrm>
        <a:prstGeom prst="rect">
          <a:avLst/>
        </a:prstGeom>
        <a:solidFill>
          <a:schemeClr val="accent2">
            <a:hueOff val="-756213"/>
            <a:satOff val="853"/>
            <a:lumOff val="20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Complete ethics form</a:t>
          </a:r>
          <a:endParaRPr lang="en-US" sz="1800" kern="1200"/>
        </a:p>
      </dsp:txBody>
      <dsp:txXfrm>
        <a:off x="2194" y="2177490"/>
        <a:ext cx="2350865" cy="1410519"/>
      </dsp:txXfrm>
    </dsp:sp>
    <dsp:sp modelId="{6F420120-3F1A-4EA7-B7E9-C839F3B0B8BC}">
      <dsp:nvSpPr>
        <dsp:cNvPr id="0" name=""/>
        <dsp:cNvSpPr/>
      </dsp:nvSpPr>
      <dsp:spPr>
        <a:xfrm>
          <a:off x="5242825" y="2837029"/>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1102811"/>
              <a:satOff val="1243"/>
              <a:lumOff val="294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6</a:t>
          </a:r>
        </a:p>
      </dsp:txBody>
      <dsp:txXfrm>
        <a:off x="5428597" y="2785339"/>
        <a:ext cx="138554" cy="194820"/>
      </dsp:txXfrm>
    </dsp:sp>
    <dsp:sp modelId="{BBC4B51C-19D4-44B1-A8A5-CB46E16B623C}">
      <dsp:nvSpPr>
        <dsp:cNvPr id="0" name=""/>
        <dsp:cNvSpPr/>
      </dsp:nvSpPr>
      <dsp:spPr>
        <a:xfrm>
          <a:off x="2893759" y="2177490"/>
          <a:ext cx="2350865" cy="1410519"/>
        </a:xfrm>
        <a:prstGeom prst="rect">
          <a:avLst/>
        </a:prstGeom>
        <a:solidFill>
          <a:schemeClr val="accent2">
            <a:hueOff val="-945266"/>
            <a:satOff val="1066"/>
            <a:lumOff val="252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Design data collection format</a:t>
          </a:r>
          <a:endParaRPr lang="en-US" sz="1800" kern="1200"/>
        </a:p>
      </dsp:txBody>
      <dsp:txXfrm>
        <a:off x="2893759" y="2177490"/>
        <a:ext cx="2350865" cy="1410519"/>
      </dsp:txXfrm>
    </dsp:sp>
    <dsp:sp modelId="{251A7DE4-B105-4CC8-A92D-B5941F1C837E}">
      <dsp:nvSpPr>
        <dsp:cNvPr id="0" name=""/>
        <dsp:cNvSpPr/>
      </dsp:nvSpPr>
      <dsp:spPr>
        <a:xfrm>
          <a:off x="8134390" y="2837029"/>
          <a:ext cx="510099" cy="91440"/>
        </a:xfrm>
        <a:custGeom>
          <a:avLst/>
          <a:gdLst/>
          <a:ahLst/>
          <a:cxnLst/>
          <a:rect l="0" t="0" r="0" b="0"/>
          <a:pathLst>
            <a:path>
              <a:moveTo>
                <a:pt x="0" y="45720"/>
              </a:moveTo>
              <a:lnTo>
                <a:pt x="185772" y="45719"/>
              </a:lnTo>
            </a:path>
            <a:path>
              <a:moveTo>
                <a:pt x="324326" y="45719"/>
              </a:moveTo>
              <a:lnTo>
                <a:pt x="510099" y="45720"/>
              </a:lnTo>
            </a:path>
          </a:pathLst>
        </a:custGeom>
        <a:noFill/>
        <a:ln w="12700" cap="rnd" cmpd="sng" algn="ctr">
          <a:solidFill>
            <a:schemeClr val="accent2">
              <a:hueOff val="-1323373"/>
              <a:satOff val="1492"/>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66750">
            <a:lnSpc>
              <a:spcPct val="90000"/>
            </a:lnSpc>
            <a:spcBef>
              <a:spcPct val="0"/>
            </a:spcBef>
            <a:spcAft>
              <a:spcPct val="35000"/>
            </a:spcAft>
            <a:buNone/>
          </a:pPr>
          <a:r>
            <a:rPr lang="en-US" sz="1500" kern="1200"/>
            <a:t>7</a:t>
          </a:r>
        </a:p>
      </dsp:txBody>
      <dsp:txXfrm>
        <a:off x="8320162" y="2785339"/>
        <a:ext cx="138554" cy="194820"/>
      </dsp:txXfrm>
    </dsp:sp>
    <dsp:sp modelId="{0789B6F1-A2FD-4B4A-BF15-00649B71F1EF}">
      <dsp:nvSpPr>
        <dsp:cNvPr id="0" name=""/>
        <dsp:cNvSpPr/>
      </dsp:nvSpPr>
      <dsp:spPr>
        <a:xfrm>
          <a:off x="5785324" y="2177490"/>
          <a:ext cx="2350865" cy="1410519"/>
        </a:xfrm>
        <a:prstGeom prst="rect">
          <a:avLst/>
        </a:prstGeom>
        <a:solidFill>
          <a:schemeClr val="accent2">
            <a:hueOff val="-1134320"/>
            <a:satOff val="1279"/>
            <a:lumOff val="302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Collect data</a:t>
          </a:r>
          <a:endParaRPr lang="en-US" sz="1800" kern="1200"/>
        </a:p>
      </dsp:txBody>
      <dsp:txXfrm>
        <a:off x="5785324" y="2177490"/>
        <a:ext cx="2350865" cy="1410519"/>
      </dsp:txXfrm>
    </dsp:sp>
    <dsp:sp modelId="{1A950FED-3F0B-447E-98DD-D7924BAB2368}">
      <dsp:nvSpPr>
        <dsp:cNvPr id="0" name=""/>
        <dsp:cNvSpPr/>
      </dsp:nvSpPr>
      <dsp:spPr>
        <a:xfrm>
          <a:off x="8676889" y="2177490"/>
          <a:ext cx="2350865" cy="1410519"/>
        </a:xfrm>
        <a:prstGeom prst="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194" tIns="120917" rIns="115194" bIns="120917" numCol="1" spcCol="1270" anchor="ctr" anchorCtr="0">
          <a:noAutofit/>
        </a:bodyPr>
        <a:lstStyle/>
        <a:p>
          <a:pPr marL="0" lvl="0" indent="0" algn="ctr" defTabSz="800100">
            <a:lnSpc>
              <a:spcPct val="90000"/>
            </a:lnSpc>
            <a:spcBef>
              <a:spcPct val="0"/>
            </a:spcBef>
            <a:spcAft>
              <a:spcPct val="35000"/>
            </a:spcAft>
            <a:buNone/>
          </a:pPr>
          <a:r>
            <a:rPr lang="en-GB" sz="1800" kern="1200"/>
            <a:t>Analyse data</a:t>
          </a:r>
          <a:endParaRPr lang="en-US" sz="1800" kern="1200"/>
        </a:p>
      </dsp:txBody>
      <dsp:txXfrm>
        <a:off x="8676889" y="2177490"/>
        <a:ext cx="2350865" cy="14105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1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9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0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4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4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6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3AA2FD-A1D4-47A7-8786-7A08819C5766}" type="slidenum">
              <a:rPr lang="en-GB" smtClean="0"/>
              <a:pPr/>
              <a:t>24</a:t>
            </a:fld>
            <a:endParaRPr lang="en-GB" dirty="0"/>
          </a:p>
        </p:txBody>
      </p:sp>
    </p:spTree>
    <p:extLst>
      <p:ext uri="{BB962C8B-B14F-4D97-AF65-F5344CB8AC3E}">
        <p14:creationId xmlns:p14="http://schemas.microsoft.com/office/powerpoint/2010/main" val="1593469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25</a:t>
            </a:fld>
            <a:endParaRPr lang="en-GB"/>
          </a:p>
        </p:txBody>
      </p:sp>
    </p:spTree>
    <p:extLst>
      <p:ext uri="{BB962C8B-B14F-4D97-AF65-F5344CB8AC3E}">
        <p14:creationId xmlns:p14="http://schemas.microsoft.com/office/powerpoint/2010/main" val="3861875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9/20/2026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9/20/2026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9/20/2026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9/20/2026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9/20/2026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9/20/2026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470400" y="6389370"/>
            <a:ext cx="5658048" cy="457200"/>
          </a:xfrm>
          <a:prstGeom prst="rect">
            <a:avLst/>
          </a:prstGeom>
        </p:spPr>
        <p:txBody>
          <a:bodyPr/>
          <a:lstStyle>
            <a:lvl1pPr marL="0" marR="0" indent="0" algn="r" defTabSz="914400" rtl="0" eaLnBrk="0" fontAlgn="base" latinLnBrk="0" hangingPunct="0">
              <a:lnSpc>
                <a:spcPct val="100000"/>
              </a:lnSpc>
              <a:spcBef>
                <a:spcPct val="0"/>
              </a:spcBef>
              <a:spcAft>
                <a:spcPct val="0"/>
              </a:spcAft>
              <a:buClrTx/>
              <a:buSzTx/>
              <a:buFontTx/>
              <a:buNone/>
              <a:tabLst/>
              <a:defRPr/>
            </a:lvl1pPr>
          </a:lstStyle>
          <a:p>
            <a:r>
              <a:rPr lang="en-US" dirty="0"/>
              <a:t>MKT415 Applied Marketing Research</a:t>
            </a:r>
          </a:p>
        </p:txBody>
      </p:sp>
      <p:sp>
        <p:nvSpPr>
          <p:cNvPr id="9" name="Text Placeholder 8"/>
          <p:cNvSpPr>
            <a:spLocks noGrp="1"/>
          </p:cNvSpPr>
          <p:nvPr>
            <p:ph type="body" sz="quarter" idx="11"/>
          </p:nvPr>
        </p:nvSpPr>
        <p:spPr>
          <a:xfrm>
            <a:off x="609600" y="1602000"/>
            <a:ext cx="10972800" cy="4525200"/>
          </a:xfrm>
        </p:spPr>
        <p:txBody>
          <a:bodyPr/>
          <a:lstStyle/>
          <a:p>
            <a:pPr lvl="0"/>
            <a:r>
              <a:rPr lang="en-US"/>
              <a:t>Click to edit Master text styles</a:t>
            </a:r>
          </a:p>
          <a:p>
            <a:pPr lvl="1"/>
            <a:r>
              <a:rPr lang="en-US"/>
              <a:t>Second level</a:t>
            </a:r>
          </a:p>
        </p:txBody>
      </p:sp>
      <p:sp>
        <p:nvSpPr>
          <p:cNvPr id="10" name="Title Placeholder 10"/>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Tree>
    <p:extLst>
      <p:ext uri="{BB962C8B-B14F-4D97-AF65-F5344CB8AC3E}">
        <p14:creationId xmlns:p14="http://schemas.microsoft.com/office/powerpoint/2010/main" val="3617757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193F01-6650-49B0-9768-5148F66CC2CA}"/>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DB7D0B3B-07FE-48C1-BDBC-694480A88D72}"/>
              </a:ext>
            </a:extLst>
          </p:cNvPr>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a:extLst>
              <a:ext uri="{FF2B5EF4-FFF2-40B4-BE49-F238E27FC236}">
                <a16:creationId xmlns:a16="http://schemas.microsoft.com/office/drawing/2014/main" id="{6807903C-D237-4019-9E81-B63328BD0692}"/>
              </a:ext>
            </a:extLst>
          </p:cNvPr>
          <p:cNvSpPr>
            <a:spLocks noGrp="1" noChangeArrowheads="1"/>
          </p:cNvSpPr>
          <p:nvPr>
            <p:ph type="sldNum" sz="quarter" idx="12"/>
          </p:nvPr>
        </p:nvSpPr>
        <p:spPr/>
        <p:txBody>
          <a:bodyPr/>
          <a:lstStyle>
            <a:lvl1pPr>
              <a:defRPr/>
            </a:lvl1pPr>
          </a:lstStyle>
          <a:p>
            <a:fld id="{01976D14-98C3-496F-B524-6DA63D2D65E2}" type="slidenum">
              <a:rPr lang="en-US" altLang="en-US"/>
              <a:pPr/>
              <a:t>‹#›</a:t>
            </a:fld>
            <a:endParaRPr lang="en-US" altLang="en-US"/>
          </a:p>
        </p:txBody>
      </p:sp>
    </p:spTree>
    <p:extLst>
      <p:ext uri="{BB962C8B-B14F-4D97-AF65-F5344CB8AC3E}">
        <p14:creationId xmlns:p14="http://schemas.microsoft.com/office/powerpoint/2010/main" val="2771994155"/>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9/20/2026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 id="2147483763" r:id="rId12"/>
    <p:sldLayoutId id="2147483764" r:id="rId13"/>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Savcu-cIs0?feature=oembed" TargetMode="Externa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1" y="787078"/>
            <a:ext cx="3518770" cy="4215307"/>
          </a:xfrm>
        </p:spPr>
        <p:txBody>
          <a:bodyPr>
            <a:normAutofit fontScale="90000"/>
          </a:bodyPr>
          <a:lstStyle/>
          <a:p>
            <a:r>
              <a:rPr lang="en-US" dirty="0">
                <a:solidFill>
                  <a:srgbClr val="FFFFFF"/>
                </a:solidFill>
              </a:rPr>
              <a:t>BMBS5002 </a:t>
            </a:r>
            <a:r>
              <a:rPr lang="en-US" sz="2700" dirty="0">
                <a:solidFill>
                  <a:srgbClr val="FFFFFF"/>
                </a:solidFill>
              </a:rPr>
              <a:t>marketing, sales and consumer </a:t>
            </a:r>
            <a:r>
              <a:rPr lang="en-US" sz="2700" dirty="0" err="1">
                <a:solidFill>
                  <a:srgbClr val="FFFFFF"/>
                </a:solidFill>
              </a:rPr>
              <a:t>behaviour</a:t>
            </a:r>
            <a:br>
              <a:rPr lang="en-US" sz="2700" dirty="0">
                <a:solidFill>
                  <a:srgbClr val="FFFFFF"/>
                </a:solidFill>
              </a:rPr>
            </a:br>
            <a:br>
              <a:rPr lang="en-US" sz="2700" dirty="0">
                <a:solidFill>
                  <a:srgbClr val="FFFFFF"/>
                </a:solidFill>
              </a:rPr>
            </a:br>
            <a:br>
              <a:rPr lang="en-US" sz="2700" dirty="0">
                <a:solidFill>
                  <a:srgbClr val="FFFFFF"/>
                </a:solidFill>
              </a:rPr>
            </a:br>
            <a:r>
              <a:rPr lang="en-US" sz="2700" dirty="0">
                <a:solidFill>
                  <a:srgbClr val="FFFFFF"/>
                </a:solidFill>
              </a:rPr>
              <a:t>week 3: market research and customer insight </a:t>
            </a:r>
            <a:br>
              <a:rPr lang="en-US" sz="2700" dirty="0">
                <a:solidFill>
                  <a:srgbClr val="FFFFFF"/>
                </a:solidFill>
              </a:rPr>
            </a:br>
            <a:br>
              <a:rPr lang="en-GB" sz="2700" dirty="0">
                <a:solidFill>
                  <a:srgbClr val="FFFFFF"/>
                </a:solidFill>
                <a:latin typeface="Arial" panose="020B0604020202020204" pitchFamily="34" charset="0"/>
              </a:rPr>
            </a:br>
            <a:endParaRPr lang="en-US" sz="2700"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err="1">
                <a:solidFill>
                  <a:srgbClr val="FFFFFF">
                    <a:alpha val="75000"/>
                  </a:srgbClr>
                </a:solidFill>
              </a:rPr>
              <a:t>septemBER</a:t>
            </a:r>
            <a:r>
              <a:rPr lang="en-US" dirty="0">
                <a:solidFill>
                  <a:srgbClr val="FFFFFF">
                    <a:alpha val="75000"/>
                  </a:srgbClr>
                </a:solidFill>
              </a:rPr>
              <a:t> 2026</a:t>
            </a:r>
          </a:p>
        </p:txBody>
      </p:sp>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257652" cy="707886"/>
          </a:xfrm>
          <a:prstGeom prst="rect">
            <a:avLst/>
          </a:prstGeom>
          <a:noFill/>
        </p:spPr>
        <p:txBody>
          <a:bodyPr wrap="square" rtlCol="0">
            <a:spAutoFit/>
          </a:bodyPr>
          <a:lstStyle/>
          <a:p>
            <a:pPr algn="ctr"/>
            <a:r>
              <a:rPr lang="en-GB" sz="4000" b="1" dirty="0"/>
              <a:t>Marketing Research</a:t>
            </a:r>
          </a:p>
        </p:txBody>
      </p:sp>
      <p:pic>
        <p:nvPicPr>
          <p:cNvPr id="5" name="Picture 4" descr="Desk with productivity items">
            <a:extLst>
              <a:ext uri="{FF2B5EF4-FFF2-40B4-BE49-F238E27FC236}">
                <a16:creationId xmlns:a16="http://schemas.microsoft.com/office/drawing/2014/main" id="{E5005432-728C-1534-8CF9-665E70741170}"/>
              </a:ext>
            </a:extLst>
          </p:cNvPr>
          <p:cNvPicPr>
            <a:picLocks noChangeAspect="1"/>
          </p:cNvPicPr>
          <p:nvPr/>
        </p:nvPicPr>
        <p:blipFill>
          <a:blip r:embed="rId2"/>
          <a:srcRect l="6742" r="6742"/>
          <a:stretch>
            <a:fillRect/>
          </a:stretch>
        </p:blipFill>
        <p:spPr>
          <a:xfrm>
            <a:off x="4241829" y="601200"/>
            <a:ext cx="7512103" cy="5795898"/>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8281C-1BDF-AE15-07F1-D57246B13D83}"/>
              </a:ext>
            </a:extLst>
          </p:cNvPr>
          <p:cNvSpPr>
            <a:spLocks noGrp="1"/>
          </p:cNvSpPr>
          <p:nvPr>
            <p:ph type="title"/>
          </p:nvPr>
        </p:nvSpPr>
        <p:spPr>
          <a:xfrm>
            <a:off x="581192" y="702156"/>
            <a:ext cx="11029616" cy="825702"/>
          </a:xfrm>
        </p:spPr>
        <p:txBody>
          <a:bodyPr/>
          <a:lstStyle/>
          <a:p>
            <a:r>
              <a:rPr lang="en-GB" dirty="0"/>
              <a:t>This week’s lecture</a:t>
            </a:r>
          </a:p>
        </p:txBody>
      </p:sp>
      <p:graphicFrame>
        <p:nvGraphicFramePr>
          <p:cNvPr id="9" name="Content Placeholder 2">
            <a:extLst>
              <a:ext uri="{FF2B5EF4-FFF2-40B4-BE49-F238E27FC236}">
                <a16:creationId xmlns:a16="http://schemas.microsoft.com/office/drawing/2014/main" id="{E110A5E9-6937-39A2-EFB2-F49D4DB89276}"/>
              </a:ext>
            </a:extLst>
          </p:cNvPr>
          <p:cNvGraphicFramePr>
            <a:graphicFrameLocks noGrp="1"/>
          </p:cNvGraphicFramePr>
          <p:nvPr>
            <p:ph idx="1"/>
            <p:extLst>
              <p:ext uri="{D42A27DB-BD31-4B8C-83A1-F6EECF244321}">
                <p14:modId xmlns:p14="http://schemas.microsoft.com/office/powerpoint/2010/main" val="3884427155"/>
              </p:ext>
            </p:extLst>
          </p:nvPr>
        </p:nvGraphicFramePr>
        <p:xfrm>
          <a:off x="581192" y="1886673"/>
          <a:ext cx="11029615" cy="4088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E84CFEA6-69F9-5F81-6B5E-FDC1F231AE6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C31033B-7945-A6D7-8C0F-5DD8EB050778}"/>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1478091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300E48-0636-27C3-E99C-6F22796B43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5AD23-ADF5-8024-FD93-FDA6ABE28B14}"/>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Class discussion?</a:t>
            </a:r>
          </a:p>
        </p:txBody>
      </p:sp>
      <p:sp>
        <p:nvSpPr>
          <p:cNvPr id="4" name="Footer Placeholder 3">
            <a:extLst>
              <a:ext uri="{FF2B5EF4-FFF2-40B4-BE49-F238E27FC236}">
                <a16:creationId xmlns:a16="http://schemas.microsoft.com/office/drawing/2014/main" id="{5FB2A03F-F490-EA25-4A23-C3956E2AB0B7}"/>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4A5DD384-AB83-342A-DC71-1818A8A45CDB}"/>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E91DEBE9-7EE9-7528-58E6-EF47A898B0C8}"/>
              </a:ext>
            </a:extLst>
          </p:cNvPr>
          <p:cNvGraphicFramePr>
            <a:graphicFrameLocks noGrp="1"/>
          </p:cNvGraphicFramePr>
          <p:nvPr>
            <p:ph idx="1"/>
            <p:extLst>
              <p:ext uri="{D42A27DB-BD31-4B8C-83A1-F6EECF244321}">
                <p14:modId xmlns:p14="http://schemas.microsoft.com/office/powerpoint/2010/main" val="379548547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528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F013FB-A556-CD35-45B2-2DC5ED99A2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83E982-752E-AECD-D674-8DADD5045EBF}"/>
              </a:ext>
            </a:extLst>
          </p:cNvPr>
          <p:cNvSpPr>
            <a:spLocks noGrp="1"/>
          </p:cNvSpPr>
          <p:nvPr>
            <p:ph type="title"/>
          </p:nvPr>
        </p:nvSpPr>
        <p:spPr>
          <a:xfrm>
            <a:off x="581192" y="702156"/>
            <a:ext cx="11029616" cy="1188720"/>
          </a:xfrm>
        </p:spPr>
        <p:txBody>
          <a:bodyPr>
            <a:normAutofit/>
          </a:bodyPr>
          <a:lstStyle/>
          <a:p>
            <a:r>
              <a:rPr lang="en-GB" b="1">
                <a:latin typeface="Arial" panose="020B0604020202020204" pitchFamily="34" charset="0"/>
                <a:cs typeface="Arial" panose="020B0604020202020204" pitchFamily="34" charset="0"/>
              </a:rPr>
              <a:t>What is Market Research?</a:t>
            </a:r>
          </a:p>
        </p:txBody>
      </p:sp>
      <p:sp>
        <p:nvSpPr>
          <p:cNvPr id="4" name="Footer Placeholder 3">
            <a:extLst>
              <a:ext uri="{FF2B5EF4-FFF2-40B4-BE49-F238E27FC236}">
                <a16:creationId xmlns:a16="http://schemas.microsoft.com/office/drawing/2014/main" id="{58FA3F25-9E1C-115D-05C0-326CDCB37212}"/>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BF3E2E8-246F-265C-D67D-05FFFEE1D15A}"/>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093D32CE-2472-C864-A2D5-8FC2DA0CA0F5}"/>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7912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C1616-FF7D-6FB3-A804-86F9D19D6D0A}"/>
              </a:ext>
            </a:extLst>
          </p:cNvPr>
          <p:cNvSpPr>
            <a:spLocks noGrp="1"/>
          </p:cNvSpPr>
          <p:nvPr>
            <p:ph type="title"/>
          </p:nvPr>
        </p:nvSpPr>
        <p:spPr>
          <a:xfrm>
            <a:off x="581192" y="1124999"/>
            <a:ext cx="4076149" cy="4608003"/>
          </a:xfrm>
        </p:spPr>
        <p:txBody>
          <a:bodyPr anchor="ctr">
            <a:normAutofit/>
          </a:bodyPr>
          <a:lstStyle/>
          <a:p>
            <a:pPr>
              <a:lnSpc>
                <a:spcPct val="90000"/>
              </a:lnSpc>
            </a:pPr>
            <a:r>
              <a:rPr lang="en-GB" sz="4000" dirty="0">
                <a:solidFill>
                  <a:schemeClr val="tx1"/>
                </a:solidFill>
              </a:rPr>
              <a:t>American marketing association (ama) – official definition of market research</a:t>
            </a:r>
          </a:p>
        </p:txBody>
      </p:sp>
      <p:sp>
        <p:nvSpPr>
          <p:cNvPr id="12" name="Rectangle 11">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054230B-F66C-EC88-8594-0B390C1ACA03}"/>
              </a:ext>
            </a:extLst>
          </p:cNvPr>
          <p:cNvSpPr>
            <a:spLocks noGrp="1"/>
          </p:cNvSpPr>
          <p:nvPr>
            <p:ph idx="1"/>
          </p:nvPr>
        </p:nvSpPr>
        <p:spPr>
          <a:xfrm>
            <a:off x="4343623" y="894522"/>
            <a:ext cx="7642967" cy="4838479"/>
          </a:xfrm>
        </p:spPr>
        <p:txBody>
          <a:bodyPr>
            <a:noAutofit/>
          </a:bodyPr>
          <a:lstStyle/>
          <a:p>
            <a:r>
              <a:rPr lang="en-GB" sz="2400" dirty="0"/>
              <a:t>Market research is the function that links the consumer, customer and public to the marketer through information. Information used to identify and define marketing opportunities and problems;  generate, refine and evaluate marketing actions; monitor marketing performance; and improve understanding of the marketing process.</a:t>
            </a:r>
          </a:p>
          <a:p>
            <a:r>
              <a:rPr lang="en-GB" sz="2400" dirty="0"/>
              <a:t>Marketing research specifies the information required to address these issues, designs the method for collecting information, manages and implements the data collection process, analyses and communicates  the findings and their implications. </a:t>
            </a:r>
          </a:p>
        </p:txBody>
      </p:sp>
      <p:sp>
        <p:nvSpPr>
          <p:cNvPr id="4" name="Footer Placeholder 3">
            <a:extLst>
              <a:ext uri="{FF2B5EF4-FFF2-40B4-BE49-F238E27FC236}">
                <a16:creationId xmlns:a16="http://schemas.microsoft.com/office/drawing/2014/main" id="{DF80042F-09EB-5D0D-E0FA-B6DBFBC565F5}"/>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8818EBC0-168C-1217-7140-B4BB3EF29100}"/>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5</a:t>
            </a:fld>
            <a:endParaRPr lang="en-US"/>
          </a:p>
        </p:txBody>
      </p:sp>
    </p:spTree>
    <p:extLst>
      <p:ext uri="{BB962C8B-B14F-4D97-AF65-F5344CB8AC3E}">
        <p14:creationId xmlns:p14="http://schemas.microsoft.com/office/powerpoint/2010/main" val="224895810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726281"/>
            <a:ext cx="10398094" cy="655260"/>
          </a:xfrm>
        </p:spPr>
        <p:txBody>
          <a:bodyPr>
            <a:normAutofit/>
          </a:bodyPr>
          <a:lstStyle/>
          <a:p>
            <a:r>
              <a:rPr lang="en-GB" b="1" dirty="0">
                <a:latin typeface="Arial" panose="020B0604020202020204" pitchFamily="34" charset="0"/>
                <a:cs typeface="Arial" panose="020B0604020202020204" pitchFamily="34" charset="0"/>
              </a:rPr>
              <a:t>Key Functions of Market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69626" y="1948069"/>
            <a:ext cx="5711904" cy="4273103"/>
          </a:xfrm>
        </p:spPr>
        <p:txBody>
          <a:bodyPr>
            <a:normAutofit fontScale="85000" lnSpcReduction="10000"/>
          </a:bodyPr>
          <a:lstStyle/>
          <a:p>
            <a:r>
              <a:rPr lang="en-GB" sz="2800" b="1" dirty="0">
                <a:latin typeface="Arial" panose="020B0604020202020204" pitchFamily="34" charset="0"/>
                <a:cs typeface="Arial" panose="020B0604020202020204" pitchFamily="34" charset="0"/>
              </a:rPr>
              <a:t>Understand consumers</a:t>
            </a:r>
          </a:p>
          <a:p>
            <a:pPr lvl="1"/>
            <a:r>
              <a:rPr lang="en-GB" sz="2600" dirty="0">
                <a:latin typeface="Arial" panose="020B0604020202020204" pitchFamily="34" charset="0"/>
                <a:cs typeface="Arial" panose="020B0604020202020204" pitchFamily="34" charset="0"/>
              </a:rPr>
              <a:t>Target audience needs, preferences, behaviours and demographics</a:t>
            </a:r>
          </a:p>
          <a:p>
            <a:pPr lvl="1"/>
            <a:endParaRPr lang="en-GB" sz="6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Competitor analysis</a:t>
            </a:r>
          </a:p>
          <a:p>
            <a:pPr lvl="1"/>
            <a:r>
              <a:rPr lang="en-GB" sz="2600" dirty="0">
                <a:latin typeface="Arial" panose="020B0604020202020204" pitchFamily="34" charset="0"/>
                <a:cs typeface="Arial" panose="020B0604020202020204" pitchFamily="34" charset="0"/>
              </a:rPr>
              <a:t>Key competitors, market share, strategies used (7Ps)</a:t>
            </a:r>
          </a:p>
          <a:p>
            <a:pPr lvl="1"/>
            <a:endParaRPr lang="en-GB" sz="6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Market trends</a:t>
            </a:r>
          </a:p>
          <a:p>
            <a:pPr lvl="1"/>
            <a:r>
              <a:rPr lang="en-GB" sz="2600" dirty="0">
                <a:latin typeface="Arial" panose="020B0604020202020204" pitchFamily="34" charset="0"/>
                <a:cs typeface="Arial" panose="020B0604020202020204" pitchFamily="34" charset="0"/>
              </a:rPr>
              <a:t>Market size, forecasts, market demand, PESTEL factors </a:t>
            </a:r>
          </a:p>
          <a:p>
            <a:pPr lvl="1"/>
            <a:endParaRPr lang="en-GB" sz="6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2">
            <a:extLst>
              <a:ext uri="{FF2B5EF4-FFF2-40B4-BE49-F238E27FC236}">
                <a16:creationId xmlns:a16="http://schemas.microsoft.com/office/drawing/2014/main" id="{474FAF23-5289-5EFA-584D-BB0E3305E906}"/>
              </a:ext>
            </a:extLst>
          </p:cNvPr>
          <p:cNvSpPr txBox="1">
            <a:spLocks/>
          </p:cNvSpPr>
          <p:nvPr/>
        </p:nvSpPr>
        <p:spPr>
          <a:xfrm>
            <a:off x="6172200" y="1381540"/>
            <a:ext cx="5804452" cy="3617844"/>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lvl="1"/>
            <a:endParaRPr lang="en-GB" sz="6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Product development</a:t>
            </a:r>
          </a:p>
          <a:p>
            <a:pPr lvl="1"/>
            <a:r>
              <a:rPr lang="en-GB" sz="2200" dirty="0">
                <a:latin typeface="Arial" panose="020B0604020202020204" pitchFamily="34" charset="0"/>
                <a:cs typeface="Arial" panose="020B0604020202020204" pitchFamily="34" charset="0"/>
              </a:rPr>
              <a:t>Product research and market testing</a:t>
            </a:r>
          </a:p>
          <a:p>
            <a:pPr lvl="1"/>
            <a:endParaRPr lang="en-GB" sz="6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Marketing and advertising</a:t>
            </a:r>
          </a:p>
          <a:p>
            <a:pPr lvl="1"/>
            <a:r>
              <a:rPr lang="en-GB" sz="2200" dirty="0">
                <a:latin typeface="Arial" panose="020B0604020202020204" pitchFamily="34" charset="0"/>
                <a:cs typeface="Arial" panose="020B0604020202020204" pitchFamily="34" charset="0"/>
              </a:rPr>
              <a:t>Marketing mix decisions, advertising media use and effectiveness</a:t>
            </a:r>
            <a:r>
              <a:rPr lang="en-GB" sz="2400" dirty="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6383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581192" y="702156"/>
            <a:ext cx="11029616" cy="1188720"/>
          </a:xfrm>
        </p:spPr>
        <p:txBody>
          <a:bodyPr>
            <a:normAutofit/>
          </a:bodyPr>
          <a:lstStyle/>
          <a:p>
            <a:r>
              <a:rPr lang="en-GB" sz="3200" b="1" dirty="0">
                <a:latin typeface="Arial" panose="020B0604020202020204" pitchFamily="34" charset="0"/>
                <a:cs typeface="Arial" panose="020B0604020202020204" pitchFamily="34" charset="0"/>
              </a:rPr>
              <a:t>Class Exercise</a:t>
            </a:r>
          </a:p>
        </p:txBody>
      </p:sp>
      <p:graphicFrame>
        <p:nvGraphicFramePr>
          <p:cNvPr id="5" name="Content Placeholder 2">
            <a:extLst>
              <a:ext uri="{FF2B5EF4-FFF2-40B4-BE49-F238E27FC236}">
                <a16:creationId xmlns:a16="http://schemas.microsoft.com/office/drawing/2014/main" id="{A355BCC2-63A5-46C4-94CC-0A868504405A}"/>
              </a:ext>
            </a:extLst>
          </p:cNvPr>
          <p:cNvGraphicFramePr>
            <a:graphicFrameLocks noGrp="1"/>
          </p:cNvGraphicFramePr>
          <p:nvPr>
            <p:ph idx="1"/>
            <p:extLst>
              <p:ext uri="{D42A27DB-BD31-4B8C-83A1-F6EECF244321}">
                <p14:modId xmlns:p14="http://schemas.microsoft.com/office/powerpoint/2010/main" val="378364131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770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Sampling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92500" lnSpcReduction="20000"/>
          </a:bodyPr>
          <a:lstStyle/>
          <a:p>
            <a:r>
              <a:rPr lang="en-GB" sz="2400" dirty="0">
                <a:latin typeface="Arial" panose="020B0604020202020204" pitchFamily="34" charset="0"/>
                <a:cs typeface="Arial" panose="020B0604020202020204" pitchFamily="34" charset="0"/>
              </a:rPr>
              <a:t>It is not usually possible to survey everyone in a research target group (the population):</a:t>
            </a:r>
          </a:p>
          <a:p>
            <a:pPr lvl="1"/>
            <a:r>
              <a:rPr lang="en-GB" sz="2400" dirty="0">
                <a:latin typeface="Arial" panose="020B0604020202020204" pitchFamily="34" charset="0"/>
                <a:cs typeface="Arial" panose="020B0604020202020204" pitchFamily="34" charset="0"/>
              </a:rPr>
              <a:t>Too costly</a:t>
            </a:r>
          </a:p>
          <a:p>
            <a:pPr lvl="1"/>
            <a:r>
              <a:rPr lang="en-GB" sz="2400" dirty="0">
                <a:latin typeface="Arial" panose="020B0604020202020204" pitchFamily="34" charset="0"/>
                <a:cs typeface="Arial" panose="020B0604020202020204" pitchFamily="34" charset="0"/>
              </a:rPr>
              <a:t>Too time consuming</a:t>
            </a:r>
          </a:p>
          <a:p>
            <a:pPr marL="457200" lvl="1"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Researchers select samples of representative respondents to base their research 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Two main sampling methods:</a:t>
            </a:r>
          </a:p>
          <a:p>
            <a:pPr lvl="1"/>
            <a:r>
              <a:rPr lang="en-GB" sz="2400" dirty="0">
                <a:latin typeface="Arial" panose="020B0604020202020204" pitchFamily="34" charset="0"/>
                <a:cs typeface="Arial" panose="020B0604020202020204" pitchFamily="34" charset="0"/>
              </a:rPr>
              <a:t>Random sampling (probability sampling)</a:t>
            </a:r>
          </a:p>
          <a:p>
            <a:pPr lvl="1"/>
            <a:r>
              <a:rPr lang="en-GB" sz="2400" dirty="0">
                <a:latin typeface="Arial" panose="020B0604020202020204" pitchFamily="34" charset="0"/>
                <a:cs typeface="Arial" panose="020B0604020202020204" pitchFamily="34" charset="0"/>
              </a:rPr>
              <a:t>Non random sampling (non probability sampling)</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48384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5" name="Picture 14" descr="Desk with productivity items">
            <a:extLst>
              <a:ext uri="{FF2B5EF4-FFF2-40B4-BE49-F238E27FC236}">
                <a16:creationId xmlns:a16="http://schemas.microsoft.com/office/drawing/2014/main" id="{611CE910-5AEF-347A-34C8-B030D4F4E34D}"/>
              </a:ext>
            </a:extLst>
          </p:cNvPr>
          <p:cNvPicPr>
            <a:picLocks noChangeAspect="1"/>
          </p:cNvPicPr>
          <p:nvPr/>
        </p:nvPicPr>
        <p:blipFill>
          <a:blip r:embed="rId2"/>
          <a:srcRect l="34923" r="11020" b="2"/>
          <a:stretch>
            <a:fillRect/>
          </a:stretch>
        </p:blipFill>
        <p:spPr>
          <a:xfrm>
            <a:off x="585216" y="2163544"/>
            <a:ext cx="3410985" cy="4211857"/>
          </a:xfrm>
          <a:prstGeom prst="rect">
            <a:avLst/>
          </a:prstGeom>
        </p:spPr>
      </p:pic>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85216" y="704088"/>
            <a:ext cx="3523686" cy="1294379"/>
          </a:xfrm>
        </p:spPr>
        <p:txBody>
          <a:bodyPr anchor="t">
            <a:normAutofit/>
          </a:bodyPr>
          <a:lstStyle/>
          <a:p>
            <a:pPr>
              <a:lnSpc>
                <a:spcPct val="90000"/>
              </a:lnSpc>
            </a:pPr>
            <a:r>
              <a:rPr lang="en-GB" b="1">
                <a:latin typeface="Arial" panose="020B0604020202020204" pitchFamily="34" charset="0"/>
                <a:cs typeface="Arial" panose="020B0604020202020204" pitchFamily="34" charset="0"/>
              </a:rPr>
              <a:t>Two Types of Market Research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379976" y="704088"/>
            <a:ext cx="7365491" cy="5760721"/>
          </a:xfrm>
        </p:spPr>
        <p:txBody>
          <a:bodyPr anchor="t">
            <a:normAutofit lnSpcReduction="10000"/>
          </a:bodyPr>
          <a:lstStyle/>
          <a:p>
            <a:r>
              <a:rPr lang="en-GB" sz="2400" b="1" dirty="0">
                <a:latin typeface="Arial" panose="020B0604020202020204" pitchFamily="34" charset="0"/>
                <a:cs typeface="Arial" panose="020B0604020202020204" pitchFamily="34" charset="0"/>
              </a:rPr>
              <a:t>Primary (field) data sources</a:t>
            </a:r>
          </a:p>
          <a:p>
            <a:pPr lvl="1"/>
            <a:r>
              <a:rPr lang="en-GB" sz="2400" dirty="0">
                <a:latin typeface="Arial" panose="020B0604020202020204" pitchFamily="34" charset="0"/>
                <a:cs typeface="Arial" panose="020B0604020202020204" pitchFamily="34" charset="0"/>
              </a:rPr>
              <a:t>Data collected by an organisation or its agent</a:t>
            </a:r>
          </a:p>
          <a:p>
            <a:pPr lvl="1"/>
            <a:r>
              <a:rPr lang="en-GB" sz="2400" dirty="0">
                <a:latin typeface="Arial" panose="020B0604020202020204" pitchFamily="34" charset="0"/>
                <a:cs typeface="Arial" panose="020B0604020202020204" pitchFamily="34" charset="0"/>
              </a:rPr>
              <a:t>Primary marketing research activities include: </a:t>
            </a:r>
          </a:p>
          <a:p>
            <a:pPr lvl="4"/>
            <a:r>
              <a:rPr lang="en-GB" sz="2400" dirty="0">
                <a:latin typeface="Arial" panose="020B0604020202020204" pitchFamily="34" charset="0"/>
                <a:cs typeface="Arial" panose="020B0604020202020204" pitchFamily="34" charset="0"/>
              </a:rPr>
              <a:t> Surveys, interviews, focus groups, observation</a:t>
            </a:r>
          </a:p>
          <a:p>
            <a:pPr marL="1368000" lvl="4"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Secondary (desk) data sources</a:t>
            </a:r>
          </a:p>
          <a:p>
            <a:pPr lvl="1"/>
            <a:r>
              <a:rPr lang="en-GB" sz="2400" dirty="0">
                <a:latin typeface="Arial" panose="020B0604020202020204" pitchFamily="34" charset="0"/>
                <a:cs typeface="Arial" panose="020B0604020202020204" pitchFamily="34" charset="0"/>
              </a:rPr>
              <a:t>Data that has already been collected by another organisation or for another purpose</a:t>
            </a:r>
          </a:p>
          <a:p>
            <a:pPr lvl="1"/>
            <a:r>
              <a:rPr lang="en-GB" sz="2400" dirty="0">
                <a:latin typeface="Arial" panose="020B0604020202020204" pitchFamily="34" charset="0"/>
                <a:cs typeface="Arial" panose="020B0604020202020204" pitchFamily="34" charset="0"/>
              </a:rPr>
              <a:t>Secondary data sources include: journals, industry reports, government statistics, internal reports such as sales figures or financial data, websites etc….</a:t>
            </a:r>
          </a:p>
          <a:p>
            <a:endParaRPr lang="en-GB"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prstClr val="black"/>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prstClr val="black"/>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7" name="Rectangle 36">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 name="Rectangle 38">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40">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272573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746228" y="1037967"/>
            <a:ext cx="3054091" cy="4709131"/>
          </a:xfrm>
        </p:spPr>
        <p:txBody>
          <a:bodyPr anchor="ctr">
            <a:normAutofit/>
          </a:bodyPr>
          <a:lstStyle/>
          <a:p>
            <a:r>
              <a:rPr lang="en-GB" b="1">
                <a:solidFill>
                  <a:schemeClr val="bg1">
                    <a:lumMod val="85000"/>
                    <a:lumOff val="15000"/>
                  </a:schemeClr>
                </a:solidFill>
                <a:latin typeface="Arial" panose="020B0604020202020204" pitchFamily="34" charset="0"/>
                <a:cs typeface="Arial" panose="020B0604020202020204" pitchFamily="34" charset="0"/>
              </a:rPr>
              <a:t>Key Facts About Secondary Data</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581192" y="6423656"/>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85000"/>
                  <a:lumOff val="1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558300" y="6423656"/>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85000"/>
                    <a:lumOff val="1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solidFill>
                <a:schemeClr val="bg1">
                  <a:lumMod val="85000"/>
                  <a:lumOff val="15000"/>
                </a:schemeClr>
              </a:solidFill>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33504DF1-2C26-FBB0-435B-FB0A33BA41B7}"/>
              </a:ext>
            </a:extLst>
          </p:cNvPr>
          <p:cNvGraphicFramePr>
            <a:graphicFrameLocks noGrp="1"/>
          </p:cNvGraphicFramePr>
          <p:nvPr>
            <p:ph idx="1"/>
            <p:extLst>
              <p:ext uri="{D42A27DB-BD31-4B8C-83A1-F6EECF244321}">
                <p14:modId xmlns:p14="http://schemas.microsoft.com/office/powerpoint/2010/main" val="156718390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798427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p:txBody>
          <a:bodyPr/>
          <a:lstStyle/>
          <a:p>
            <a:endParaRPr lang="en-GB" dirty="0"/>
          </a:p>
        </p:txBody>
      </p:sp>
      <p:sp>
        <p:nvSpPr>
          <p:cNvPr id="4" name="Title 3"/>
          <p:cNvSpPr>
            <a:spLocks noGrp="1"/>
          </p:cNvSpPr>
          <p:nvPr>
            <p:ph type="title"/>
          </p:nvPr>
        </p:nvSpPr>
        <p:spPr>
          <a:xfrm>
            <a:off x="1631504" y="116633"/>
            <a:ext cx="9036495" cy="792088"/>
          </a:xfrm>
        </p:spPr>
        <p:txBody>
          <a:bodyPr>
            <a:normAutofit/>
          </a:bodyPr>
          <a:lstStyle/>
          <a:p>
            <a:endParaRPr lang="en-GB" dirty="0"/>
          </a:p>
        </p:txBody>
      </p:sp>
      <p:graphicFrame>
        <p:nvGraphicFramePr>
          <p:cNvPr id="5" name="Table 4"/>
          <p:cNvGraphicFramePr>
            <a:graphicFrameLocks noGrp="1"/>
          </p:cNvGraphicFramePr>
          <p:nvPr/>
        </p:nvGraphicFramePr>
        <p:xfrm>
          <a:off x="0" y="116633"/>
          <a:ext cx="12192000" cy="7331070"/>
        </p:xfrm>
        <a:graphic>
          <a:graphicData uri="http://schemas.openxmlformats.org/drawingml/2006/table">
            <a:tbl>
              <a:tblPr firstRow="1" firstCol="1" bandRow="1">
                <a:tableStyleId>{5C22544A-7EE6-4342-B048-85BDC9FD1C3A}</a:tableStyleId>
              </a:tblPr>
              <a:tblGrid>
                <a:gridCol w="4063549">
                  <a:extLst>
                    <a:ext uri="{9D8B030D-6E8A-4147-A177-3AD203B41FA5}">
                      <a16:colId xmlns:a16="http://schemas.microsoft.com/office/drawing/2014/main" val="20000"/>
                    </a:ext>
                  </a:extLst>
                </a:gridCol>
                <a:gridCol w="4063549">
                  <a:extLst>
                    <a:ext uri="{9D8B030D-6E8A-4147-A177-3AD203B41FA5}">
                      <a16:colId xmlns:a16="http://schemas.microsoft.com/office/drawing/2014/main" val="20001"/>
                    </a:ext>
                  </a:extLst>
                </a:gridCol>
                <a:gridCol w="4064902">
                  <a:extLst>
                    <a:ext uri="{9D8B030D-6E8A-4147-A177-3AD203B41FA5}">
                      <a16:colId xmlns:a16="http://schemas.microsoft.com/office/drawing/2014/main" val="20002"/>
                    </a:ext>
                  </a:extLst>
                </a:gridCol>
              </a:tblGrid>
              <a:tr h="588169">
                <a:tc gridSpan="3">
                  <a:txBody>
                    <a:bodyPr/>
                    <a:lstStyle/>
                    <a:p>
                      <a:pPr>
                        <a:lnSpc>
                          <a:spcPct val="107000"/>
                        </a:lnSpc>
                        <a:spcAft>
                          <a:spcPts val="0"/>
                        </a:spcAft>
                      </a:pPr>
                      <a:r>
                        <a:rPr lang="en-GB"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COMPARISON OF PRIMARY AND SECONDARY RESEARCH</a:t>
                      </a:r>
                    </a:p>
                  </a:txBody>
                  <a:tcPr marL="68580" marR="68580" marT="0" marB="0"/>
                </a:tc>
                <a:tc hMerge="1">
                  <a:txBody>
                    <a:bodyPr/>
                    <a:lstStyle/>
                    <a:p>
                      <a:pPr>
                        <a:lnSpc>
                          <a:spcPct val="107000"/>
                        </a:lnSpc>
                        <a:spcAft>
                          <a:spcPts val="0"/>
                        </a:spcAft>
                      </a:pP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hMerge="1">
                  <a:txBody>
                    <a:bodyPr/>
                    <a:lstStyle/>
                    <a:p>
                      <a:pPr>
                        <a:lnSpc>
                          <a:spcPct val="107000"/>
                        </a:lnSpc>
                        <a:spcAft>
                          <a:spcPts val="0"/>
                        </a:spcAft>
                      </a:pP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23575612"/>
                  </a:ext>
                </a:extLst>
              </a:tr>
              <a:tr h="588169">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TYPE OF DATA</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STRENGTHS</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0"/>
                        </a:spcAft>
                      </a:pPr>
                      <a:r>
                        <a:rPr lang="en-GB" sz="3200" dirty="0">
                          <a:effectLst/>
                          <a:latin typeface="Arial" panose="020B0604020202020204" pitchFamily="34" charset="0"/>
                          <a:cs typeface="Arial" panose="020B0604020202020204" pitchFamily="34" charset="0"/>
                        </a:rPr>
                        <a:t>WEAKNESSES</a:t>
                      </a:r>
                      <a:endParaRPr lang="en-GB" sz="32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926469">
                <a:tc>
                  <a:txBody>
                    <a:bodyPr/>
                    <a:lstStyle/>
                    <a:p>
                      <a:pPr>
                        <a:lnSpc>
                          <a:spcPct val="107000"/>
                        </a:lnSpc>
                        <a:spcAft>
                          <a:spcPts val="0"/>
                        </a:spcAft>
                      </a:pPr>
                      <a:r>
                        <a:rPr lang="en-GB" sz="2800" dirty="0">
                          <a:effectLst/>
                          <a:latin typeface="Arial" panose="020B0604020202020204" pitchFamily="34" charset="0"/>
                          <a:cs typeface="Arial" panose="020B0604020202020204" pitchFamily="34" charset="0"/>
                        </a:rPr>
                        <a:t>Primary Data</a:t>
                      </a:r>
                      <a:endParaRPr lang="en-GB" sz="28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Tailored to specific needs</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Current – latest data</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Expensive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Longer collection and analysis process</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4228263">
                <a:tc>
                  <a:txBody>
                    <a:bodyPr/>
                    <a:lstStyle/>
                    <a:p>
                      <a:pPr>
                        <a:lnSpc>
                          <a:spcPct val="107000"/>
                        </a:lnSpc>
                        <a:spcAft>
                          <a:spcPts val="0"/>
                        </a:spcAft>
                      </a:pPr>
                      <a:r>
                        <a:rPr lang="en-GB" sz="2800" dirty="0">
                          <a:effectLst/>
                          <a:latin typeface="Arial" panose="020B0604020202020204" pitchFamily="34" charset="0"/>
                          <a:cs typeface="Arial" panose="020B0604020202020204" pitchFamily="34" charset="0"/>
                        </a:rPr>
                        <a:t>Secondary Data</a:t>
                      </a:r>
                      <a:endParaRPr lang="en-GB" sz="28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Cheaper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Quicker to collect</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Usually already analysed</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not precisely address research question as collected for a different purpose</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be out of date</a:t>
                      </a:r>
                    </a:p>
                    <a:p>
                      <a:pPr marL="342900" lvl="0" indent="-342900">
                        <a:lnSpc>
                          <a:spcPct val="107000"/>
                        </a:lnSpc>
                        <a:spcAft>
                          <a:spcPts val="0"/>
                        </a:spcAft>
                        <a:buFont typeface="Symbol" panose="05050102010706020507" pitchFamily="18" charset="2"/>
                        <a:buChar char=""/>
                      </a:pPr>
                      <a:r>
                        <a:rPr lang="en-GB" sz="2400" dirty="0">
                          <a:effectLst/>
                          <a:latin typeface="Arial" panose="020B0604020202020204" pitchFamily="34" charset="0"/>
                          <a:cs typeface="Arial" panose="020B0604020202020204" pitchFamily="34" charset="0"/>
                        </a:rPr>
                        <a:t>May be less reliable depending on the source</a:t>
                      </a:r>
                      <a:endParaRPr lang="en-GB" sz="2400" dirty="0">
                        <a:solidFill>
                          <a:srgbClr val="2E74B5"/>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74738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r="2" b="16316"/>
          <a:stretch/>
        </p:blipFill>
        <p:spPr>
          <a:xfrm>
            <a:off x="20" y="10"/>
            <a:ext cx="5663460" cy="3428990"/>
          </a:xfrm>
          <a:prstGeom prst="rect">
            <a:avLst/>
          </a:prstGeom>
        </p:spPr>
      </p:pic>
      <p:sp>
        <p:nvSpPr>
          <p:cNvPr id="4" name="Title 3"/>
          <p:cNvSpPr>
            <a:spLocks noGrp="1"/>
          </p:cNvSpPr>
          <p:nvPr>
            <p:ph type="title"/>
          </p:nvPr>
        </p:nvSpPr>
        <p:spPr>
          <a:xfrm>
            <a:off x="6303580" y="642594"/>
            <a:ext cx="5245269" cy="1371600"/>
          </a:xfrm>
        </p:spPr>
        <p:txBody>
          <a:bodyPr vert="horz" lIns="91440" tIns="45720" rIns="91440" bIns="45720" rtlCol="0" anchor="ctr">
            <a:normAutofit/>
          </a:bodyPr>
          <a:lstStyle/>
          <a:p>
            <a:r>
              <a:rPr lang="en-US" sz="4000" b="1" spc="0" dirty="0">
                <a:solidFill>
                  <a:schemeClr val="tx1"/>
                </a:solidFill>
                <a:latin typeface="Arial" panose="020B0604020202020204" pitchFamily="34" charset="0"/>
                <a:cs typeface="Arial" panose="020B0604020202020204" pitchFamily="34" charset="0"/>
              </a:rPr>
              <a:t>Types of Research Data</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4182" r="1" b="20886"/>
          <a:stretch/>
        </p:blipFill>
        <p:spPr>
          <a:xfrm>
            <a:off x="20" y="3429000"/>
            <a:ext cx="5663460" cy="3429000"/>
          </a:xfrm>
          <a:prstGeom prst="rect">
            <a:avLst/>
          </a:prstGeom>
        </p:spPr>
      </p:pic>
      <p:sp>
        <p:nvSpPr>
          <p:cNvPr id="5" name="Text Placeholder 4"/>
          <p:cNvSpPr>
            <a:spLocks noGrp="1"/>
          </p:cNvSpPr>
          <p:nvPr>
            <p:ph type="body" sz="quarter" idx="11"/>
          </p:nvPr>
        </p:nvSpPr>
        <p:spPr>
          <a:xfrm>
            <a:off x="6303580" y="2103120"/>
            <a:ext cx="5245269" cy="3931920"/>
          </a:xfrm>
        </p:spPr>
        <p:txBody>
          <a:bodyPr vert="horz" lIns="91440" tIns="45720" rIns="91440" bIns="45720" rtlCol="0">
            <a:normAutofit lnSpcReduction="10000"/>
          </a:bodyPr>
          <a:lstStyle/>
          <a:p>
            <a:pPr marL="0" indent="0">
              <a:buNone/>
            </a:pPr>
            <a:endParaRPr lang="en-US" sz="3200" dirty="0">
              <a:latin typeface="Arial" panose="020B0604020202020204" pitchFamily="34" charset="0"/>
              <a:cs typeface="Arial" panose="020B0604020202020204" pitchFamily="34" charset="0"/>
            </a:endParaRPr>
          </a:p>
          <a:p>
            <a:pPr lvl="1"/>
            <a:r>
              <a:rPr lang="en-US" sz="4400" dirty="0">
                <a:latin typeface="Arial" panose="020B0604020202020204" pitchFamily="34" charset="0"/>
                <a:cs typeface="Arial" panose="020B0604020202020204" pitchFamily="34" charset="0"/>
              </a:rPr>
              <a:t>Quantitative</a:t>
            </a:r>
          </a:p>
          <a:p>
            <a:pPr lvl="1"/>
            <a:endParaRPr lang="en-US" sz="4400" dirty="0">
              <a:latin typeface="Arial" panose="020B0604020202020204" pitchFamily="34" charset="0"/>
              <a:cs typeface="Arial" panose="020B0604020202020204" pitchFamily="34" charset="0"/>
            </a:endParaRPr>
          </a:p>
          <a:p>
            <a:pPr lvl="1"/>
            <a:endParaRPr lang="en-US" sz="4400" dirty="0">
              <a:latin typeface="Arial" panose="020B0604020202020204" pitchFamily="34" charset="0"/>
              <a:cs typeface="Arial" panose="020B0604020202020204" pitchFamily="34" charset="0"/>
            </a:endParaRPr>
          </a:p>
          <a:p>
            <a:pPr lvl="1"/>
            <a:r>
              <a:rPr lang="en-US" sz="4400" dirty="0">
                <a:latin typeface="Arial" panose="020B0604020202020204" pitchFamily="34" charset="0"/>
                <a:cs typeface="Arial" panose="020B0604020202020204" pitchFamily="34" charset="0"/>
              </a:rPr>
              <a:t>Qualitative</a:t>
            </a:r>
          </a:p>
        </p:txBody>
      </p:sp>
    </p:spTree>
    <p:extLst>
      <p:ext uri="{BB962C8B-B14F-4D97-AF65-F5344CB8AC3E}">
        <p14:creationId xmlns:p14="http://schemas.microsoft.com/office/powerpoint/2010/main" val="3101213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707136" y="548640"/>
            <a:ext cx="10260584" cy="1146048"/>
          </a:xfrm>
        </p:spPr>
        <p:txBody>
          <a:bodyPr vert="horz" lIns="91440" tIns="45720" rIns="91440" bIns="45720" rtlCol="0" anchor="ctr">
            <a:normAutofit/>
          </a:bodyPr>
          <a:lstStyle/>
          <a:p>
            <a:r>
              <a:rPr lang="en-US" altLang="en-US" b="1" spc="0" dirty="0">
                <a:latin typeface="Arial" panose="020B0604020202020204" pitchFamily="34" charset="0"/>
                <a:cs typeface="Arial" panose="020B0604020202020204" pitchFamily="34" charset="0"/>
              </a:rPr>
              <a:t>Brand Identity</a:t>
            </a:r>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707136" y="1932432"/>
            <a:ext cx="10692384" cy="42763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None/>
            </a:pPr>
            <a:endParaRPr lang="en-GB" dirty="0"/>
          </a:p>
        </p:txBody>
      </p:sp>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xfrm>
            <a:off x="9504680" y="6221173"/>
            <a:ext cx="146304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defTabSz="457200">
              <a:spcBef>
                <a:spcPct val="0"/>
              </a:spcBef>
              <a:spcAft>
                <a:spcPts val="600"/>
              </a:spcAft>
              <a:buFontTx/>
              <a:buNone/>
            </a:pPr>
            <a:fld id="{3A84731A-55FF-412B-98D8-8F81783B8127}" type="slidenum">
              <a:rPr lang="en-US" altLang="en-US" sz="1000">
                <a:solidFill>
                  <a:schemeClr val="tx1">
                    <a:lumMod val="75000"/>
                    <a:lumOff val="25000"/>
                  </a:schemeClr>
                </a:solidFill>
                <a:latin typeface="+mn-lt"/>
                <a:cs typeface="+mn-cs"/>
              </a:rPr>
              <a:pPr defTabSz="457200">
                <a:spcBef>
                  <a:spcPct val="0"/>
                </a:spcBef>
                <a:spcAft>
                  <a:spcPts val="600"/>
                </a:spcAft>
                <a:buFontTx/>
                <a:buNone/>
              </a:pPr>
              <a:t>13</a:t>
            </a:fld>
            <a:endParaRPr lang="en-US" altLang="en-US" sz="1000">
              <a:solidFill>
                <a:schemeClr val="tx1">
                  <a:lumMod val="75000"/>
                  <a:lumOff val="25000"/>
                </a:schemeClr>
              </a:solidFill>
              <a:latin typeface="+mn-lt"/>
              <a:cs typeface="+mn-cs"/>
            </a:endParaRPr>
          </a:p>
        </p:txBody>
      </p:sp>
      <p:pic>
        <p:nvPicPr>
          <p:cNvPr id="1026" name="Picture 2" descr="Qualitative vs Quantitative Marketing Research">
            <a:extLst>
              <a:ext uri="{FF2B5EF4-FFF2-40B4-BE49-F238E27FC236}">
                <a16:creationId xmlns:a16="http://schemas.microsoft.com/office/drawing/2014/main" id="{96294E8E-8DA4-3248-FE07-D6C3934DE0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571500"/>
            <a:ext cx="11430000" cy="571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81192" y="5264486"/>
            <a:ext cx="10883444" cy="958513"/>
          </a:xfrm>
        </p:spPr>
        <p:txBody>
          <a:bodyPr anchor="ctr">
            <a:normAutofit/>
          </a:bodyPr>
          <a:lstStyle/>
          <a:p>
            <a:r>
              <a:rPr lang="en-GB" b="1">
                <a:solidFill>
                  <a:srgbClr val="FFFEFF"/>
                </a:solidFill>
                <a:latin typeface="Arial" panose="020B0604020202020204" pitchFamily="34" charset="0"/>
                <a:cs typeface="Arial" panose="020B0604020202020204" pitchFamily="34" charset="0"/>
              </a:rPr>
              <a:t>Sources on External Secondary Data</a:t>
            </a:r>
          </a:p>
        </p:txBody>
      </p:sp>
      <p:sp>
        <p:nvSpPr>
          <p:cNvPr id="15" name="Rectangle 14">
            <a:extLst>
              <a:ext uri="{FF2B5EF4-FFF2-40B4-BE49-F238E27FC236}">
                <a16:creationId xmlns:a16="http://schemas.microsoft.com/office/drawing/2014/main" id="{D05C6BB3-F359-4E0C-B8DA-4CEA9EE8C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512FDBA-7374-4A50-B15C-1C421A40B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799D451D-9C66-42CF-BC10-324A4F647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8ECA0857-37CC-9244-37BB-B299BD7B5C0A}"/>
              </a:ext>
            </a:extLst>
          </p:cNvPr>
          <p:cNvGraphicFramePr>
            <a:graphicFrameLocks noGrp="1"/>
          </p:cNvGraphicFramePr>
          <p:nvPr>
            <p:ph idx="1"/>
            <p:extLst>
              <p:ext uri="{D42A27DB-BD31-4B8C-83A1-F6EECF244321}">
                <p14:modId xmlns:p14="http://schemas.microsoft.com/office/powerpoint/2010/main" val="2210145264"/>
              </p:ext>
            </p:extLst>
          </p:nvPr>
        </p:nvGraphicFramePr>
        <p:xfrm>
          <a:off x="642938" y="858445"/>
          <a:ext cx="10906125" cy="3961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429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Sources on Internal Secondary Data</a:t>
            </a:r>
          </a:p>
        </p:txBody>
      </p:sp>
      <p:graphicFrame>
        <p:nvGraphicFramePr>
          <p:cNvPr id="7" name="Content Placeholder 2">
            <a:extLst>
              <a:ext uri="{FF2B5EF4-FFF2-40B4-BE49-F238E27FC236}">
                <a16:creationId xmlns:a16="http://schemas.microsoft.com/office/drawing/2014/main" id="{9D4347DD-1A37-DF5C-57F2-CB361E76379B}"/>
              </a:ext>
            </a:extLst>
          </p:cNvPr>
          <p:cNvGraphicFramePr>
            <a:graphicFrameLocks noGrp="1"/>
          </p:cNvGraphicFramePr>
          <p:nvPr>
            <p:ph idx="1"/>
          </p:nvPr>
        </p:nvGraphicFramePr>
        <p:xfrm>
          <a:off x="689548" y="1725560"/>
          <a:ext cx="10637486" cy="46604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11590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746228" y="1037967"/>
            <a:ext cx="3054091" cy="4709131"/>
          </a:xfrm>
        </p:spPr>
        <p:txBody>
          <a:bodyPr anchor="ctr">
            <a:normAutofit/>
          </a:bodyPr>
          <a:lstStyle/>
          <a:p>
            <a:r>
              <a:rPr lang="en-GB" b="1" dirty="0">
                <a:latin typeface="Arial" panose="020B0604020202020204" pitchFamily="34" charset="0"/>
                <a:cs typeface="Arial" panose="020B0604020202020204" pitchFamily="34" charset="0"/>
              </a:rPr>
              <a:t>Exercise</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77E7322-F50C-149C-69D0-0B453091A490}"/>
              </a:ext>
            </a:extLst>
          </p:cNvPr>
          <p:cNvGraphicFramePr>
            <a:graphicFrameLocks noGrp="1"/>
          </p:cNvGraphicFramePr>
          <p:nvPr>
            <p:ph idx="1"/>
            <p:extLst>
              <p:ext uri="{D42A27DB-BD31-4B8C-83A1-F6EECF244321}">
                <p14:modId xmlns:p14="http://schemas.microsoft.com/office/powerpoint/2010/main" val="338524095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70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746228" y="1037967"/>
            <a:ext cx="3054091" cy="4709131"/>
          </a:xfrm>
        </p:spPr>
        <p:txBody>
          <a:bodyPr anchor="ctr">
            <a:normAutofit/>
          </a:bodyPr>
          <a:lstStyle/>
          <a:p>
            <a:r>
              <a:rPr lang="en-GB" b="1" dirty="0">
                <a:latin typeface="Arial" panose="020B0604020202020204" pitchFamily="34" charset="0"/>
                <a:cs typeface="Arial" panose="020B0604020202020204" pitchFamily="34" charset="0"/>
              </a:rPr>
              <a:t>Quantitative Research Methods</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DCB28943-B8A4-844F-C60E-284226B338FD}"/>
              </a:ext>
            </a:extLst>
          </p:cNvPr>
          <p:cNvGraphicFramePr>
            <a:graphicFrameLocks noGrp="1"/>
          </p:cNvGraphicFramePr>
          <p:nvPr>
            <p:ph idx="1"/>
            <p:extLst>
              <p:ext uri="{D42A27DB-BD31-4B8C-83A1-F6EECF244321}">
                <p14:modId xmlns:p14="http://schemas.microsoft.com/office/powerpoint/2010/main" val="80938002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71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Quantitative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85000" lnSpcReduction="10000"/>
          </a:bodyPr>
          <a:lstStyle/>
          <a:p>
            <a:r>
              <a:rPr lang="en-GB" sz="3200" dirty="0">
                <a:latin typeface="Arial" panose="020B0604020202020204" pitchFamily="34" charset="0"/>
                <a:cs typeface="Arial" panose="020B0604020202020204" pitchFamily="34" charset="0"/>
              </a:rPr>
              <a:t>Surveys (questionnaires) Face-to-face, online, postal, telephone.</a:t>
            </a:r>
          </a:p>
          <a:p>
            <a:r>
              <a:rPr lang="en-GB" sz="3200" dirty="0">
                <a:latin typeface="Arial" panose="020B0604020202020204" pitchFamily="34" charset="0"/>
                <a:cs typeface="Arial" panose="020B0604020202020204" pitchFamily="34" charset="0"/>
              </a:rPr>
              <a:t>Omnibus surveys</a:t>
            </a:r>
          </a:p>
          <a:p>
            <a:r>
              <a:rPr lang="en-GB" sz="3200" dirty="0">
                <a:latin typeface="Arial" panose="020B0604020202020204" pitchFamily="34" charset="0"/>
                <a:cs typeface="Arial" panose="020B0604020202020204" pitchFamily="34" charset="0"/>
              </a:rPr>
              <a:t>Observation – analysis of behaviour often in a retail environment.</a:t>
            </a:r>
          </a:p>
          <a:p>
            <a:r>
              <a:rPr lang="en-GB" sz="3200" dirty="0">
                <a:latin typeface="Arial" panose="020B0604020202020204" pitchFamily="34" charset="0"/>
                <a:cs typeface="Arial" panose="020B0604020202020204" pitchFamily="34" charset="0"/>
              </a:rPr>
              <a:t>Mystery Shopping &amp; scanner data – used to research service standards</a:t>
            </a:r>
          </a:p>
          <a:p>
            <a:r>
              <a:rPr lang="en-GB" sz="3200" dirty="0">
                <a:latin typeface="Arial" panose="020B0604020202020204" pitchFamily="34" charset="0"/>
                <a:cs typeface="Arial" panose="020B0604020202020204" pitchFamily="34" charset="0"/>
              </a:rPr>
              <a:t>Experimentation – manipulating variables in a small test area</a:t>
            </a:r>
          </a:p>
          <a:p>
            <a:r>
              <a:rPr lang="en-GB" sz="3200" dirty="0">
                <a:latin typeface="Arial" panose="020B0604020202020204" pitchFamily="34" charset="0"/>
                <a:cs typeface="Arial" panose="020B0604020202020204" pitchFamily="34" charset="0"/>
              </a:rPr>
              <a:t>Web analytics – analyse web and mobile traffic</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00828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E393E6-B05B-55A4-0975-E0694DD124E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F67CEC-5484-B014-E373-A6578D86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FF493-9FB5-B8C7-0A40-C098DC1D2FAD}"/>
              </a:ext>
            </a:extLst>
          </p:cNvPr>
          <p:cNvSpPr>
            <a:spLocks noGrp="1"/>
          </p:cNvSpPr>
          <p:nvPr>
            <p:ph type="title"/>
          </p:nvPr>
        </p:nvSpPr>
        <p:spPr>
          <a:xfrm>
            <a:off x="746228" y="1037967"/>
            <a:ext cx="3054091" cy="4709131"/>
          </a:xfrm>
        </p:spPr>
        <p:txBody>
          <a:bodyPr anchor="ctr">
            <a:normAutofit/>
          </a:bodyPr>
          <a:lstStyle/>
          <a:p>
            <a:r>
              <a:rPr lang="en-GB" b="1" dirty="0">
                <a:latin typeface="Arial" panose="020B0604020202020204" pitchFamily="34" charset="0"/>
                <a:cs typeface="Arial" panose="020B0604020202020204" pitchFamily="34" charset="0"/>
              </a:rPr>
              <a:t>Qualitative Research Methods</a:t>
            </a:r>
          </a:p>
        </p:txBody>
      </p:sp>
      <p:sp>
        <p:nvSpPr>
          <p:cNvPr id="13" name="Rectangle 12">
            <a:extLst>
              <a:ext uri="{FF2B5EF4-FFF2-40B4-BE49-F238E27FC236}">
                <a16:creationId xmlns:a16="http://schemas.microsoft.com/office/drawing/2014/main" id="{D57392F2-8FF4-8BA2-8B5C-2D1A2757E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0710095-B992-E005-DC1B-92BE71B13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D25D5FB0-7552-16E2-149B-188378BF8113}"/>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graphicFrame>
        <p:nvGraphicFramePr>
          <p:cNvPr id="7" name="Content Placeholder 2">
            <a:extLst>
              <a:ext uri="{FF2B5EF4-FFF2-40B4-BE49-F238E27FC236}">
                <a16:creationId xmlns:a16="http://schemas.microsoft.com/office/drawing/2014/main" id="{57DFDD49-7C95-A071-F572-17BFAA8BBDE0}"/>
              </a:ext>
            </a:extLst>
          </p:cNvPr>
          <p:cNvGraphicFramePr>
            <a:graphicFrameLocks noGrp="1"/>
          </p:cNvGraphicFramePr>
          <p:nvPr>
            <p:ph idx="1"/>
            <p:extLst>
              <p:ext uri="{D42A27DB-BD31-4B8C-83A1-F6EECF244321}">
                <p14:modId xmlns:p14="http://schemas.microsoft.com/office/powerpoint/2010/main" val="248699775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9056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Qualitative Research Methods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dirty="0">
                <a:latin typeface="Arial" panose="020B0604020202020204" pitchFamily="34" charset="0"/>
                <a:cs typeface="Arial" panose="020B0604020202020204" pitchFamily="34" charset="0"/>
              </a:rPr>
              <a:t>Qualitative data can be collected using the following methods:</a:t>
            </a:r>
          </a:p>
          <a:p>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Individual depth interviews</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Focus Groups (Group discussions)</a:t>
            </a: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Internet – chat rooms, group discussions, social media</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00056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DF1F5-E6F9-81A5-E0C1-8E3AF8C5CD8E}"/>
              </a:ext>
            </a:extLst>
          </p:cNvPr>
          <p:cNvSpPr>
            <a:spLocks noGrp="1"/>
          </p:cNvSpPr>
          <p:nvPr>
            <p:ph type="title"/>
          </p:nvPr>
        </p:nvSpPr>
        <p:spPr>
          <a:xfrm>
            <a:off x="746228" y="1037967"/>
            <a:ext cx="3054091" cy="4709131"/>
          </a:xfrm>
        </p:spPr>
        <p:txBody>
          <a:bodyPr anchor="ctr">
            <a:normAutofit/>
          </a:bodyPr>
          <a:lstStyle/>
          <a:p>
            <a:r>
              <a:rPr lang="en-GB" b="1" dirty="0">
                <a:latin typeface="Arial" panose="020B0604020202020204" pitchFamily="34" charset="0"/>
                <a:cs typeface="Arial" panose="020B0604020202020204" pitchFamily="34" charset="0"/>
              </a:rPr>
              <a:t>Exercise</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4025EA8-A0DD-ABE4-64FF-9C5CC4646F18}"/>
              </a:ext>
            </a:extLst>
          </p:cNvPr>
          <p:cNvGraphicFramePr>
            <a:graphicFrameLocks noGrp="1"/>
          </p:cNvGraphicFramePr>
          <p:nvPr>
            <p:ph idx="1"/>
            <p:extLst>
              <p:ext uri="{D42A27DB-BD31-4B8C-83A1-F6EECF244321}">
                <p14:modId xmlns:p14="http://schemas.microsoft.com/office/powerpoint/2010/main" val="198577607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7342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90329-D2A7-9DA0-7671-5F4CC24D9B0A}"/>
              </a:ext>
            </a:extLst>
          </p:cNvPr>
          <p:cNvSpPr>
            <a:spLocks noGrp="1"/>
          </p:cNvSpPr>
          <p:nvPr>
            <p:ph type="title"/>
          </p:nvPr>
        </p:nvSpPr>
        <p:spPr>
          <a:xfrm>
            <a:off x="581192" y="702156"/>
            <a:ext cx="11029616" cy="648263"/>
          </a:xfrm>
        </p:spPr>
        <p:txBody>
          <a:bodyPr>
            <a:normAutofit fontScale="90000"/>
          </a:bodyPr>
          <a:lstStyle/>
          <a:p>
            <a:r>
              <a:rPr lang="en-GB" dirty="0"/>
              <a:t>assignment 1 portfolio – Sources of market research data</a:t>
            </a:r>
          </a:p>
        </p:txBody>
      </p:sp>
      <p:sp>
        <p:nvSpPr>
          <p:cNvPr id="3" name="Content Placeholder 2">
            <a:extLst>
              <a:ext uri="{FF2B5EF4-FFF2-40B4-BE49-F238E27FC236}">
                <a16:creationId xmlns:a16="http://schemas.microsoft.com/office/drawing/2014/main" id="{8A8C5683-6494-4A54-C6BE-BA45C9B6CFD8}"/>
              </a:ext>
            </a:extLst>
          </p:cNvPr>
          <p:cNvSpPr>
            <a:spLocks noGrp="1"/>
          </p:cNvSpPr>
          <p:nvPr>
            <p:ph idx="1"/>
          </p:nvPr>
        </p:nvSpPr>
        <p:spPr>
          <a:xfrm>
            <a:off x="581193" y="1798983"/>
            <a:ext cx="10918382" cy="4176367"/>
          </a:xfrm>
        </p:spPr>
        <p:txBody>
          <a:bodyPr/>
          <a:lstStyle/>
          <a:p>
            <a:r>
              <a:rPr lang="en-GB" sz="2000" dirty="0"/>
              <a:t>Talk from the Business Librarian in next week’s lecture on sources of secondary research</a:t>
            </a:r>
          </a:p>
          <a:p>
            <a:pPr lvl="1"/>
            <a:r>
              <a:rPr lang="en-GB" sz="2000" dirty="0"/>
              <a:t>Industry trends </a:t>
            </a:r>
          </a:p>
          <a:p>
            <a:pPr lvl="1"/>
            <a:r>
              <a:rPr lang="en-GB" sz="2000" dirty="0"/>
              <a:t>Consumer trends</a:t>
            </a:r>
          </a:p>
          <a:p>
            <a:r>
              <a:rPr lang="en-GB" sz="2000" dirty="0"/>
              <a:t>Observation</a:t>
            </a:r>
          </a:p>
          <a:p>
            <a:pPr lvl="1"/>
            <a:r>
              <a:rPr lang="en-GB" sz="2000" dirty="0"/>
              <a:t>Your business’s website and social media pages</a:t>
            </a:r>
          </a:p>
          <a:p>
            <a:pPr lvl="1"/>
            <a:r>
              <a:rPr lang="en-GB" sz="2000" dirty="0"/>
              <a:t>Visit the business</a:t>
            </a:r>
          </a:p>
          <a:p>
            <a:r>
              <a:rPr lang="en-GB" sz="2000" dirty="0"/>
              <a:t>Primary research</a:t>
            </a:r>
          </a:p>
          <a:p>
            <a:pPr lvl="1"/>
            <a:r>
              <a:rPr lang="en-GB" sz="2000" dirty="0"/>
              <a:t>Customer survey – questionnaire or interview</a:t>
            </a:r>
          </a:p>
          <a:p>
            <a:pPr lvl="1"/>
            <a:r>
              <a:rPr lang="en-GB" sz="2000" dirty="0"/>
              <a:t>Interview with the business owner / manager</a:t>
            </a:r>
          </a:p>
          <a:p>
            <a:pPr lvl="1"/>
            <a:endParaRPr lang="en-GB" dirty="0"/>
          </a:p>
          <a:p>
            <a:endParaRPr lang="en-GB" dirty="0"/>
          </a:p>
        </p:txBody>
      </p:sp>
      <p:sp>
        <p:nvSpPr>
          <p:cNvPr id="4" name="Footer Placeholder 3">
            <a:extLst>
              <a:ext uri="{FF2B5EF4-FFF2-40B4-BE49-F238E27FC236}">
                <a16:creationId xmlns:a16="http://schemas.microsoft.com/office/drawing/2014/main" id="{20C40E56-4EE9-9120-A2E4-7A6006B767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A8F3D05-96AD-7B71-E3CB-686D2F897A66}"/>
              </a:ext>
            </a:extLst>
          </p:cNvPr>
          <p:cNvSpPr>
            <a:spLocks noGrp="1"/>
          </p:cNvSpPr>
          <p:nvPr>
            <p:ph type="sldNum" sz="quarter" idx="12"/>
          </p:nvPr>
        </p:nvSpPr>
        <p:spPr/>
        <p:txBody>
          <a:bodyPr/>
          <a:lstStyle/>
          <a:p>
            <a:fld id="{3A98EE3D-8CD1-4C3F-BD1C-C98C9596463C}" type="slidenum">
              <a:rPr lang="en-US" smtClean="0"/>
              <a:t>22</a:t>
            </a:fld>
            <a:endParaRPr lang="en-US" dirty="0"/>
          </a:p>
        </p:txBody>
      </p:sp>
    </p:spTree>
    <p:extLst>
      <p:ext uri="{BB962C8B-B14F-4D97-AF65-F5344CB8AC3E}">
        <p14:creationId xmlns:p14="http://schemas.microsoft.com/office/powerpoint/2010/main" val="2032053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0C00DD-A684-A64C-FD08-8275B63896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40A108-8E81-BA41-AA22-CEDA3DEAA72E}"/>
              </a:ext>
            </a:extLst>
          </p:cNvPr>
          <p:cNvSpPr>
            <a:spLocks noGrp="1"/>
          </p:cNvSpPr>
          <p:nvPr>
            <p:ph type="title"/>
          </p:nvPr>
        </p:nvSpPr>
        <p:spPr>
          <a:xfrm>
            <a:off x="581192" y="702156"/>
            <a:ext cx="11029616" cy="1188720"/>
          </a:xfrm>
        </p:spPr>
        <p:txBody>
          <a:bodyPr>
            <a:normAutofit/>
          </a:bodyPr>
          <a:lstStyle/>
          <a:p>
            <a:r>
              <a:rPr lang="en-GB" dirty="0"/>
              <a:t>assignment 1 portfolio – developing your research plan</a:t>
            </a:r>
          </a:p>
        </p:txBody>
      </p:sp>
      <p:sp>
        <p:nvSpPr>
          <p:cNvPr id="4" name="Footer Placeholder 3">
            <a:extLst>
              <a:ext uri="{FF2B5EF4-FFF2-40B4-BE49-F238E27FC236}">
                <a16:creationId xmlns:a16="http://schemas.microsoft.com/office/drawing/2014/main" id="{77C28D18-D54B-C8BA-E7D8-9D7174941E46}"/>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5BBD19DF-4A44-2717-9DCF-BE8D6D346A7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23</a:t>
            </a:fld>
            <a:endParaRPr lang="en-US"/>
          </a:p>
        </p:txBody>
      </p:sp>
      <p:graphicFrame>
        <p:nvGraphicFramePr>
          <p:cNvPr id="7" name="Content Placeholder 2">
            <a:extLst>
              <a:ext uri="{FF2B5EF4-FFF2-40B4-BE49-F238E27FC236}">
                <a16:creationId xmlns:a16="http://schemas.microsoft.com/office/drawing/2014/main" id="{145C8387-1DF3-9FC0-8377-E902E6FADF9C}"/>
              </a:ext>
            </a:extLst>
          </p:cNvPr>
          <p:cNvGraphicFramePr>
            <a:graphicFrameLocks noGrp="1"/>
          </p:cNvGraphicFramePr>
          <p:nvPr>
            <p:ph idx="1"/>
            <p:extLst>
              <p:ext uri="{D42A27DB-BD31-4B8C-83A1-F6EECF244321}">
                <p14:modId xmlns:p14="http://schemas.microsoft.com/office/powerpoint/2010/main" val="125931163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946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wk-tanner-fig10_006.jpg"/>
          <p:cNvPicPr>
            <a:picLocks noChangeAspect="1"/>
          </p:cNvPicPr>
          <p:nvPr/>
        </p:nvPicPr>
        <p:blipFill>
          <a:blip r:embed="rId3" cstate="print"/>
          <a:stretch>
            <a:fillRect/>
          </a:stretch>
        </p:blipFill>
        <p:spPr bwMode="auto">
          <a:xfrm>
            <a:off x="1307868" y="392020"/>
            <a:ext cx="4316113" cy="6276086"/>
          </a:xfrm>
          <a:prstGeom prst="rect">
            <a:avLst/>
          </a:prstGeom>
          <a:noFill/>
        </p:spPr>
      </p:pic>
      <p:sp>
        <p:nvSpPr>
          <p:cNvPr id="3075" name="TextBox 4"/>
          <p:cNvSpPr txBox="1">
            <a:spLocks noChangeArrowheads="1"/>
          </p:cNvSpPr>
          <p:nvPr/>
        </p:nvSpPr>
        <p:spPr bwMode="auto">
          <a:xfrm>
            <a:off x="7957225" y="1559768"/>
            <a:ext cx="3262760" cy="3557922"/>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4800" cap="all" spc="-100">
                <a:latin typeface="+mj-lt"/>
              </a:rPr>
              <a:t>The research process</a:t>
            </a:r>
            <a:endParaRPr lang="en-US" sz="4800" cap="all" spc="-100" dirty="0">
              <a:latin typeface="+mj-lt"/>
            </a:endParaRPr>
          </a:p>
        </p:txBody>
      </p:sp>
    </p:spTree>
    <p:extLst>
      <p:ext uri="{BB962C8B-B14F-4D97-AF65-F5344CB8AC3E}">
        <p14:creationId xmlns:p14="http://schemas.microsoft.com/office/powerpoint/2010/main" val="12433117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4D2C8-CFF1-4895-5819-1845FD3DDF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683F22-F4C3-6FFD-C93F-95F9DCEF2BDA}"/>
              </a:ext>
            </a:extLst>
          </p:cNvPr>
          <p:cNvSpPr>
            <a:spLocks noGrp="1"/>
          </p:cNvSpPr>
          <p:nvPr>
            <p:ph type="title"/>
          </p:nvPr>
        </p:nvSpPr>
        <p:spPr>
          <a:xfrm>
            <a:off x="569626" y="248824"/>
            <a:ext cx="10398094" cy="1103214"/>
          </a:xfrm>
        </p:spPr>
        <p:txBody>
          <a:bodyPr>
            <a:normAutofit/>
          </a:bodyPr>
          <a:lstStyle/>
          <a:p>
            <a:endParaRPr lang="en-GB" b="1" dirty="0">
              <a:latin typeface="Arial" panose="020B0604020202020204" pitchFamily="34" charset="0"/>
              <a:cs typeface="Arial" panose="020B0604020202020204" pitchFamily="34" charset="0"/>
            </a:endParaRPr>
          </a:p>
        </p:txBody>
      </p:sp>
      <p:pic>
        <p:nvPicPr>
          <p:cNvPr id="4" name="Online Media 3" title="Market Research | The Purpose of Market Research Explained | Lego, Gymshark &amp; Apple Examples">
            <a:hlinkClick r:id="" action="ppaction://media"/>
            <a:extLst>
              <a:ext uri="{FF2B5EF4-FFF2-40B4-BE49-F238E27FC236}">
                <a16:creationId xmlns:a16="http://schemas.microsoft.com/office/drawing/2014/main" id="{7EB55BBF-26B8-9F6C-484D-5F10F7033FC8}"/>
              </a:ext>
            </a:extLst>
          </p:cNvPr>
          <p:cNvPicPr>
            <a:picLocks noGrp="1" noRot="1" noChangeAspect="1"/>
          </p:cNvPicPr>
          <p:nvPr>
            <p:ph idx="1"/>
            <a:videoFile r:link="rId1"/>
          </p:nvPr>
        </p:nvPicPr>
        <p:blipFill>
          <a:blip r:embed="rId4"/>
          <a:stretch>
            <a:fillRect/>
          </a:stretch>
        </p:blipFill>
        <p:spPr>
          <a:xfrm>
            <a:off x="163135" y="76893"/>
            <a:ext cx="11865729" cy="6704214"/>
          </a:xfrm>
          <a:prstGeom prst="rect">
            <a:avLst/>
          </a:prstGeom>
        </p:spPr>
      </p:pic>
      <p:sp>
        <p:nvSpPr>
          <p:cNvPr id="5" name="Slide Number Placeholder 4">
            <a:extLst>
              <a:ext uri="{FF2B5EF4-FFF2-40B4-BE49-F238E27FC236}">
                <a16:creationId xmlns:a16="http://schemas.microsoft.com/office/drawing/2014/main" id="{A0BC2878-299D-9437-9723-0B1F7EBA131E}"/>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3415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Yellow question mark">
            <a:extLst>
              <a:ext uri="{FF2B5EF4-FFF2-40B4-BE49-F238E27FC236}">
                <a16:creationId xmlns:a16="http://schemas.microsoft.com/office/drawing/2014/main" id="{2ABA6B44-5FC8-0EED-DED4-FBED7EAD7CD1}"/>
              </a:ext>
            </a:extLst>
          </p:cNvPr>
          <p:cNvPicPr>
            <a:picLocks noGrp="1" noChangeAspect="1"/>
          </p:cNvPicPr>
          <p:nvPr>
            <p:ph idx="1"/>
          </p:nvPr>
        </p:nvPicPr>
        <p:blipFill>
          <a:blip r:embed="rId2"/>
          <a:srcRect b="6250"/>
          <a:stretch>
            <a:fill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15BD9-5A69-65A4-123B-8AC585D33C6F}"/>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r>
              <a:rPr lang="en-US" sz="4000">
                <a:solidFill>
                  <a:schemeClr val="bg1"/>
                </a:solidFill>
              </a:rPr>
              <a:t>Any questions?</a:t>
            </a:r>
          </a:p>
        </p:txBody>
      </p:sp>
      <p:sp>
        <p:nvSpPr>
          <p:cNvPr id="4" name="Footer Placeholder 3">
            <a:extLst>
              <a:ext uri="{FF2B5EF4-FFF2-40B4-BE49-F238E27FC236}">
                <a16:creationId xmlns:a16="http://schemas.microsoft.com/office/drawing/2014/main" id="{428D89FC-457B-D82A-6B56-B9748884372F}"/>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4E0F1392-7D4A-BE16-9728-7769E9F41F14}"/>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26</a:t>
            </a:fld>
            <a:endParaRPr lang="en-US">
              <a:solidFill>
                <a:schemeClr val="bg1"/>
              </a:solidFill>
            </a:endParaRPr>
          </a:p>
        </p:txBody>
      </p:sp>
    </p:spTree>
    <p:extLst>
      <p:ext uri="{BB962C8B-B14F-4D97-AF65-F5344CB8AC3E}">
        <p14:creationId xmlns:p14="http://schemas.microsoft.com/office/powerpoint/2010/main" val="403741520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1063</Words>
  <Application>Microsoft Office PowerPoint</Application>
  <PresentationFormat>Widescreen</PresentationFormat>
  <Paragraphs>179</Paragraphs>
  <Slides>26</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Franklin Gothic Book</vt:lpstr>
      <vt:lpstr>Franklin Gothic Demi</vt:lpstr>
      <vt:lpstr>Neue Haas Grotesk Text Pro</vt:lpstr>
      <vt:lpstr>Symbol</vt:lpstr>
      <vt:lpstr>Wingdings 2</vt:lpstr>
      <vt:lpstr>DividendVTI</vt:lpstr>
      <vt:lpstr>BMBS5002 marketing, sales and consumer behaviour   week 3: market research and customer insight   </vt:lpstr>
      <vt:lpstr>This week’s lecture</vt:lpstr>
      <vt:lpstr>Class discussion?</vt:lpstr>
      <vt:lpstr>What is Market Research?</vt:lpstr>
      <vt:lpstr>American marketing association (ama) – official definition of market research</vt:lpstr>
      <vt:lpstr>Key Functions of Market Research</vt:lpstr>
      <vt:lpstr>Class Exercise</vt:lpstr>
      <vt:lpstr>Sampling</vt:lpstr>
      <vt:lpstr>Two Types of Market Research</vt:lpstr>
      <vt:lpstr>Key Facts About Secondary Data</vt:lpstr>
      <vt:lpstr>PowerPoint Presentation</vt:lpstr>
      <vt:lpstr>Types of Research Data</vt:lpstr>
      <vt:lpstr>Brand Identity</vt:lpstr>
      <vt:lpstr>Sources on External Secondary Data</vt:lpstr>
      <vt:lpstr>Sources on Internal Secondary Data</vt:lpstr>
      <vt:lpstr>Exercise</vt:lpstr>
      <vt:lpstr>Quantitative Research Methods</vt:lpstr>
      <vt:lpstr>Quantitative Research Methods</vt:lpstr>
      <vt:lpstr>Qualitative Research Methods</vt:lpstr>
      <vt:lpstr>Qualitative Research Methods</vt:lpstr>
      <vt:lpstr>Exercise</vt:lpstr>
      <vt:lpstr>assignment 1 portfolio – Sources of market research data</vt:lpstr>
      <vt:lpstr>assignment 1 portfolio – developing your research plan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211</cp:revision>
  <dcterms:created xsi:type="dcterms:W3CDTF">2021-11-30T09:35:50Z</dcterms:created>
  <dcterms:modified xsi:type="dcterms:W3CDTF">2026-09-21T08:34:18Z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