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0" r:id="rId2"/>
    <p:sldId id="257" r:id="rId3"/>
    <p:sldId id="261" r:id="rId4"/>
    <p:sldId id="258" r:id="rId5"/>
    <p:sldId id="262" r:id="rId6"/>
    <p:sldId id="263" r:id="rId7"/>
    <p:sldId id="259"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53998-9789-4C67-88C9-C226F3A04D98}" v="4947" dt="2024-02-17T13:41:06.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Jones (2006541)" userId="S::2006541@student.uwtsd.ac.uk::94fa94a0-960e-42f9-9b53-89df749c0e96" providerId="AD" clId="Web-{EA653998-9789-4C67-88C9-C226F3A04D98}"/>
    <pc:docChg chg="addSld delSld modSld sldOrd">
      <pc:chgData name="Maddie Jones (2006541)" userId="S::2006541@student.uwtsd.ac.uk::94fa94a0-960e-42f9-9b53-89df749c0e96" providerId="AD" clId="Web-{EA653998-9789-4C67-88C9-C226F3A04D98}" dt="2024-02-17T13:41:06.944" v="4012" actId="20577"/>
      <pc:docMkLst>
        <pc:docMk/>
      </pc:docMkLst>
      <pc:sldChg chg="addSp delSp modSp del">
        <pc:chgData name="Maddie Jones (2006541)" userId="S::2006541@student.uwtsd.ac.uk::94fa94a0-960e-42f9-9b53-89df749c0e96" providerId="AD" clId="Web-{EA653998-9789-4C67-88C9-C226F3A04D98}" dt="2024-02-15T19:52:47.786" v="130"/>
        <pc:sldMkLst>
          <pc:docMk/>
          <pc:sldMk cId="109857222" sldId="256"/>
        </pc:sldMkLst>
        <pc:spChg chg="del mod">
          <ac:chgData name="Maddie Jones (2006541)" userId="S::2006541@student.uwtsd.ac.uk::94fa94a0-960e-42f9-9b53-89df749c0e96" providerId="AD" clId="Web-{EA653998-9789-4C67-88C9-C226F3A04D98}" dt="2024-02-15T19:03:58.499" v="7"/>
          <ac:spMkLst>
            <pc:docMk/>
            <pc:sldMk cId="109857222" sldId="256"/>
            <ac:spMk id="2" creationId="{00000000-0000-0000-0000-000000000000}"/>
          </ac:spMkLst>
        </pc:spChg>
        <pc:spChg chg="del mod">
          <ac:chgData name="Maddie Jones (2006541)" userId="S::2006541@student.uwtsd.ac.uk::94fa94a0-960e-42f9-9b53-89df749c0e96" providerId="AD" clId="Web-{EA653998-9789-4C67-88C9-C226F3A04D98}" dt="2024-02-15T19:04:20.531" v="10"/>
          <ac:spMkLst>
            <pc:docMk/>
            <pc:sldMk cId="109857222" sldId="256"/>
            <ac:spMk id="3" creationId="{00000000-0000-0000-0000-000000000000}"/>
          </ac:spMkLst>
        </pc:spChg>
        <pc:spChg chg="add mod">
          <ac:chgData name="Maddie Jones (2006541)" userId="S::2006541@student.uwtsd.ac.uk::94fa94a0-960e-42f9-9b53-89df749c0e96" providerId="AD" clId="Web-{EA653998-9789-4C67-88C9-C226F3A04D98}" dt="2024-02-15T19:04:20.531" v="10"/>
          <ac:spMkLst>
            <pc:docMk/>
            <pc:sldMk cId="109857222" sldId="256"/>
            <ac:spMk id="5" creationId="{E3DEEFB5-83FA-DF1F-B90A-86D7B53B9514}"/>
          </ac:spMkLst>
        </pc:spChg>
        <pc:picChg chg="add mod">
          <ac:chgData name="Maddie Jones (2006541)" userId="S::2006541@student.uwtsd.ac.uk::94fa94a0-960e-42f9-9b53-89df749c0e96" providerId="AD" clId="Web-{EA653998-9789-4C67-88C9-C226F3A04D98}" dt="2024-02-15T19:04:22.187" v="11"/>
          <ac:picMkLst>
            <pc:docMk/>
            <pc:sldMk cId="109857222" sldId="256"/>
            <ac:picMk id="6" creationId="{7E1C3875-D591-829D-8DC4-CAB8CD7CDCD8}"/>
          </ac:picMkLst>
        </pc:picChg>
      </pc:sldChg>
      <pc:sldChg chg="addSp delSp modSp new modNotes">
        <pc:chgData name="Maddie Jones (2006541)" userId="S::2006541@student.uwtsd.ac.uk::94fa94a0-960e-42f9-9b53-89df749c0e96" providerId="AD" clId="Web-{EA653998-9789-4C67-88C9-C226F3A04D98}" dt="2024-02-17T13:18:58.970" v="3864"/>
        <pc:sldMkLst>
          <pc:docMk/>
          <pc:sldMk cId="1596702234" sldId="257"/>
        </pc:sldMkLst>
        <pc:spChg chg="mod">
          <ac:chgData name="Maddie Jones (2006541)" userId="S::2006541@student.uwtsd.ac.uk::94fa94a0-960e-42f9-9b53-89df749c0e96" providerId="AD" clId="Web-{EA653998-9789-4C67-88C9-C226F3A04D98}" dt="2024-02-15T19:04:42.735" v="21" actId="20577"/>
          <ac:spMkLst>
            <pc:docMk/>
            <pc:sldMk cId="1596702234" sldId="257"/>
            <ac:spMk id="2" creationId="{732FAAB6-21BF-B164-AACD-CE501ED5D618}"/>
          </ac:spMkLst>
        </pc:spChg>
        <pc:spChg chg="add mod">
          <ac:chgData name="Maddie Jones (2006541)" userId="S::2006541@student.uwtsd.ac.uk::94fa94a0-960e-42f9-9b53-89df749c0e96" providerId="AD" clId="Web-{EA653998-9789-4C67-88C9-C226F3A04D98}" dt="2024-02-17T10:41:14.393" v="1197" actId="20577"/>
          <ac:spMkLst>
            <pc:docMk/>
            <pc:sldMk cId="1596702234" sldId="257"/>
            <ac:spMk id="3" creationId="{1CE74820-0B87-09FB-C8D7-CA2CFA6B80F8}"/>
          </ac:spMkLst>
        </pc:spChg>
        <pc:spChg chg="del">
          <ac:chgData name="Maddie Jones (2006541)" userId="S::2006541@student.uwtsd.ac.uk::94fa94a0-960e-42f9-9b53-89df749c0e96" providerId="AD" clId="Web-{EA653998-9789-4C67-88C9-C226F3A04D98}" dt="2024-02-15T19:56:37.839" v="134"/>
          <ac:spMkLst>
            <pc:docMk/>
            <pc:sldMk cId="1596702234" sldId="257"/>
            <ac:spMk id="3" creationId="{427F5C3F-0657-7463-F052-54829446A730}"/>
          </ac:spMkLst>
        </pc:spChg>
        <pc:spChg chg="add mod">
          <ac:chgData name="Maddie Jones (2006541)" userId="S::2006541@student.uwtsd.ac.uk::94fa94a0-960e-42f9-9b53-89df749c0e96" providerId="AD" clId="Web-{EA653998-9789-4C67-88C9-C226F3A04D98}" dt="2024-02-17T10:40:13.359" v="1182" actId="1076"/>
          <ac:spMkLst>
            <pc:docMk/>
            <pc:sldMk cId="1596702234" sldId="257"/>
            <ac:spMk id="5" creationId="{E92C1627-3AF5-EC1F-81D0-736B19B6DCEE}"/>
          </ac:spMkLst>
        </pc:spChg>
        <pc:picChg chg="add mod ord">
          <ac:chgData name="Maddie Jones (2006541)" userId="S::2006541@student.uwtsd.ac.uk::94fa94a0-960e-42f9-9b53-89df749c0e96" providerId="AD" clId="Web-{EA653998-9789-4C67-88C9-C226F3A04D98}" dt="2024-02-15T19:56:42.980" v="135" actId="1076"/>
          <ac:picMkLst>
            <pc:docMk/>
            <pc:sldMk cId="1596702234" sldId="257"/>
            <ac:picMk id="4" creationId="{8609FB41-7590-59F7-525E-91AB218B26A9}"/>
          </ac:picMkLst>
        </pc:picChg>
      </pc:sldChg>
      <pc:sldChg chg="addSp delSp modSp new modNotes">
        <pc:chgData name="Maddie Jones (2006541)" userId="S::2006541@student.uwtsd.ac.uk::94fa94a0-960e-42f9-9b53-89df749c0e96" providerId="AD" clId="Web-{EA653998-9789-4C67-88C9-C226F3A04D98}" dt="2024-02-17T13:27:47.568" v="3952" actId="1076"/>
        <pc:sldMkLst>
          <pc:docMk/>
          <pc:sldMk cId="3897663327" sldId="258"/>
        </pc:sldMkLst>
        <pc:spChg chg="mod">
          <ac:chgData name="Maddie Jones (2006541)" userId="S::2006541@student.uwtsd.ac.uk::94fa94a0-960e-42f9-9b53-89df749c0e96" providerId="AD" clId="Web-{EA653998-9789-4C67-88C9-C226F3A04D98}" dt="2024-02-17T10:47:27.157" v="1269" actId="20577"/>
          <ac:spMkLst>
            <pc:docMk/>
            <pc:sldMk cId="3897663327" sldId="258"/>
            <ac:spMk id="2" creationId="{43957B70-7253-F74A-D342-168CEC7EB5D8}"/>
          </ac:spMkLst>
        </pc:spChg>
        <pc:spChg chg="mod">
          <ac:chgData name="Maddie Jones (2006541)" userId="S::2006541@student.uwtsd.ac.uk::94fa94a0-960e-42f9-9b53-89df749c0e96" providerId="AD" clId="Web-{EA653998-9789-4C67-88C9-C226F3A04D98}" dt="2024-02-17T13:27:47.568" v="3952" actId="1076"/>
          <ac:spMkLst>
            <pc:docMk/>
            <pc:sldMk cId="3897663327" sldId="258"/>
            <ac:spMk id="3" creationId="{63A3B716-EB84-1B4C-E143-E9F6D2DE1EB5}"/>
          </ac:spMkLst>
        </pc:spChg>
        <pc:spChg chg="add mod">
          <ac:chgData name="Maddie Jones (2006541)" userId="S::2006541@student.uwtsd.ac.uk::94fa94a0-960e-42f9-9b53-89df749c0e96" providerId="AD" clId="Web-{EA653998-9789-4C67-88C9-C226F3A04D98}" dt="2024-02-17T11:01:29.351" v="1531" actId="1076"/>
          <ac:spMkLst>
            <pc:docMk/>
            <pc:sldMk cId="3897663327" sldId="258"/>
            <ac:spMk id="4" creationId="{C3534827-9540-659F-FFA1-AF91B7C34442}"/>
          </ac:spMkLst>
        </pc:spChg>
        <pc:spChg chg="add mod">
          <ac:chgData name="Maddie Jones (2006541)" userId="S::2006541@student.uwtsd.ac.uk::94fa94a0-960e-42f9-9b53-89df749c0e96" providerId="AD" clId="Web-{EA653998-9789-4C67-88C9-C226F3A04D98}" dt="2024-02-17T11:03:21.434" v="1563" actId="20577"/>
          <ac:spMkLst>
            <pc:docMk/>
            <pc:sldMk cId="3897663327" sldId="258"/>
            <ac:spMk id="5" creationId="{F51049ED-E470-7A4C-02F4-852A92DFC389}"/>
          </ac:spMkLst>
        </pc:spChg>
        <pc:spChg chg="add mod">
          <ac:chgData name="Maddie Jones (2006541)" userId="S::2006541@student.uwtsd.ac.uk::94fa94a0-960e-42f9-9b53-89df749c0e96" providerId="AD" clId="Web-{EA653998-9789-4C67-88C9-C226F3A04D98}" dt="2024-02-17T11:02:44.745" v="1552" actId="1076"/>
          <ac:spMkLst>
            <pc:docMk/>
            <pc:sldMk cId="3897663327" sldId="258"/>
            <ac:spMk id="6" creationId="{B7CC6D65-60EA-0564-3D7D-21EBEB9B3E9C}"/>
          </ac:spMkLst>
        </pc:spChg>
        <pc:spChg chg="add mod">
          <ac:chgData name="Maddie Jones (2006541)" userId="S::2006541@student.uwtsd.ac.uk::94fa94a0-960e-42f9-9b53-89df749c0e96" providerId="AD" clId="Web-{EA653998-9789-4C67-88C9-C226F3A04D98}" dt="2024-02-17T10:59:29.503" v="1525" actId="1076"/>
          <ac:spMkLst>
            <pc:docMk/>
            <pc:sldMk cId="3897663327" sldId="258"/>
            <ac:spMk id="7" creationId="{CCCA8093-8490-C4E5-718C-4202B753ED0F}"/>
          </ac:spMkLst>
        </pc:spChg>
        <pc:spChg chg="add del mod">
          <ac:chgData name="Maddie Jones (2006541)" userId="S::2006541@student.uwtsd.ac.uk::94fa94a0-960e-42f9-9b53-89df749c0e96" providerId="AD" clId="Web-{EA653998-9789-4C67-88C9-C226F3A04D98}" dt="2024-02-17T10:58:34.438" v="1510"/>
          <ac:spMkLst>
            <pc:docMk/>
            <pc:sldMk cId="3897663327" sldId="258"/>
            <ac:spMk id="8" creationId="{54D2009F-4496-B998-C0A5-AA985D7CA612}"/>
          </ac:spMkLst>
        </pc:spChg>
        <pc:spChg chg="add del mod">
          <ac:chgData name="Maddie Jones (2006541)" userId="S::2006541@student.uwtsd.ac.uk::94fa94a0-960e-42f9-9b53-89df749c0e96" providerId="AD" clId="Web-{EA653998-9789-4C67-88C9-C226F3A04D98}" dt="2024-02-17T10:58:24.313" v="1508"/>
          <ac:spMkLst>
            <pc:docMk/>
            <pc:sldMk cId="3897663327" sldId="258"/>
            <ac:spMk id="9" creationId="{6623D06A-52E3-458F-597B-55EF3B766D6F}"/>
          </ac:spMkLst>
        </pc:spChg>
        <pc:spChg chg="add mod">
          <ac:chgData name="Maddie Jones (2006541)" userId="S::2006541@student.uwtsd.ac.uk::94fa94a0-960e-42f9-9b53-89df749c0e96" providerId="AD" clId="Web-{EA653998-9789-4C67-88C9-C226F3A04D98}" dt="2024-02-17T11:04:35.046" v="1571"/>
          <ac:spMkLst>
            <pc:docMk/>
            <pc:sldMk cId="3897663327" sldId="258"/>
            <ac:spMk id="10" creationId="{0229EDAA-FBFD-74FF-A877-CA921C570D4E}"/>
          </ac:spMkLst>
        </pc:spChg>
        <pc:spChg chg="add mod">
          <ac:chgData name="Maddie Jones (2006541)" userId="S::2006541@student.uwtsd.ac.uk::94fa94a0-960e-42f9-9b53-89df749c0e96" providerId="AD" clId="Web-{EA653998-9789-4C67-88C9-C226F3A04D98}" dt="2024-02-17T11:04:05.670" v="1568"/>
          <ac:spMkLst>
            <pc:docMk/>
            <pc:sldMk cId="3897663327" sldId="258"/>
            <ac:spMk id="11" creationId="{59DB225C-2FCB-196E-5925-C9AFB16F5D14}"/>
          </ac:spMkLst>
        </pc:spChg>
        <pc:spChg chg="add mod">
          <ac:chgData name="Maddie Jones (2006541)" userId="S::2006541@student.uwtsd.ac.uk::94fa94a0-960e-42f9-9b53-89df749c0e96" providerId="AD" clId="Web-{EA653998-9789-4C67-88C9-C226F3A04D98}" dt="2024-02-17T11:04:25.389" v="1570"/>
          <ac:spMkLst>
            <pc:docMk/>
            <pc:sldMk cId="3897663327" sldId="258"/>
            <ac:spMk id="12" creationId="{CC8F5941-0F69-2B68-F26C-D901D60C14A0}"/>
          </ac:spMkLst>
        </pc:spChg>
        <pc:spChg chg="add mod">
          <ac:chgData name="Maddie Jones (2006541)" userId="S::2006541@student.uwtsd.ac.uk::94fa94a0-960e-42f9-9b53-89df749c0e96" providerId="AD" clId="Web-{EA653998-9789-4C67-88C9-C226F3A04D98}" dt="2024-02-17T11:04:14.826" v="1569"/>
          <ac:spMkLst>
            <pc:docMk/>
            <pc:sldMk cId="3897663327" sldId="258"/>
            <ac:spMk id="13" creationId="{4EA5DD83-2642-0101-6804-44AE3CBAFB56}"/>
          </ac:spMkLst>
        </pc:spChg>
      </pc:sldChg>
      <pc:sldChg chg="addSp delSp modSp new modNotes">
        <pc:chgData name="Maddie Jones (2006541)" userId="S::2006541@student.uwtsd.ac.uk::94fa94a0-960e-42f9-9b53-89df749c0e96" providerId="AD" clId="Web-{EA653998-9789-4C67-88C9-C226F3A04D98}" dt="2024-02-17T13:39:40.675" v="3999" actId="20577"/>
        <pc:sldMkLst>
          <pc:docMk/>
          <pc:sldMk cId="2525713655" sldId="259"/>
        </pc:sldMkLst>
        <pc:spChg chg="mod">
          <ac:chgData name="Maddie Jones (2006541)" userId="S::2006541@student.uwtsd.ac.uk::94fa94a0-960e-42f9-9b53-89df749c0e96" providerId="AD" clId="Web-{EA653998-9789-4C67-88C9-C226F3A04D98}" dt="2024-02-17T11:59:29.682" v="2626" actId="20577"/>
          <ac:spMkLst>
            <pc:docMk/>
            <pc:sldMk cId="2525713655" sldId="259"/>
            <ac:spMk id="2" creationId="{10A0F4FA-908B-C2A2-AFB3-889BF33212EC}"/>
          </ac:spMkLst>
        </pc:spChg>
        <pc:spChg chg="del mod">
          <ac:chgData name="Maddie Jones (2006541)" userId="S::2006541@student.uwtsd.ac.uk::94fa94a0-960e-42f9-9b53-89df749c0e96" providerId="AD" clId="Web-{EA653998-9789-4C67-88C9-C226F3A04D98}" dt="2024-02-17T11:46:14.537" v="2268"/>
          <ac:spMkLst>
            <pc:docMk/>
            <pc:sldMk cId="2525713655" sldId="259"/>
            <ac:spMk id="3" creationId="{6D37658D-4B71-8D90-8D29-29B85B201172}"/>
          </ac:spMkLst>
        </pc:spChg>
        <pc:spChg chg="add mod">
          <ac:chgData name="Maddie Jones (2006541)" userId="S::2006541@student.uwtsd.ac.uk::94fa94a0-960e-42f9-9b53-89df749c0e96" providerId="AD" clId="Web-{EA653998-9789-4C67-88C9-C226F3A04D98}" dt="2024-02-17T11:59:24.776" v="2625" actId="1076"/>
          <ac:spMkLst>
            <pc:docMk/>
            <pc:sldMk cId="2525713655" sldId="259"/>
            <ac:spMk id="4" creationId="{CF26B7B3-0468-9455-EBB6-C8DFFF74EBBB}"/>
          </ac:spMkLst>
        </pc:spChg>
        <pc:spChg chg="add del">
          <ac:chgData name="Maddie Jones (2006541)" userId="S::2006541@student.uwtsd.ac.uk::94fa94a0-960e-42f9-9b53-89df749c0e96" providerId="AD" clId="Web-{EA653998-9789-4C67-88C9-C226F3A04D98}" dt="2024-02-17T11:47:52.838" v="2319"/>
          <ac:spMkLst>
            <pc:docMk/>
            <pc:sldMk cId="2525713655" sldId="259"/>
            <ac:spMk id="5" creationId="{F820A941-811E-1DD3-6216-15878A5AA007}"/>
          </ac:spMkLst>
        </pc:spChg>
        <pc:spChg chg="add del mod">
          <ac:chgData name="Maddie Jones (2006541)" userId="S::2006541@student.uwtsd.ac.uk::94fa94a0-960e-42f9-9b53-89df749c0e96" providerId="AD" clId="Web-{EA653998-9789-4C67-88C9-C226F3A04D98}" dt="2024-02-17T11:49:03.653" v="2349"/>
          <ac:spMkLst>
            <pc:docMk/>
            <pc:sldMk cId="2525713655" sldId="259"/>
            <ac:spMk id="6" creationId="{A73489DE-79E3-9DE6-50DE-9C0C07290609}"/>
          </ac:spMkLst>
        </pc:spChg>
        <pc:spChg chg="add del mod">
          <ac:chgData name="Maddie Jones (2006541)" userId="S::2006541@student.uwtsd.ac.uk::94fa94a0-960e-42f9-9b53-89df749c0e96" providerId="AD" clId="Web-{EA653998-9789-4C67-88C9-C226F3A04D98}" dt="2024-02-17T11:49:02.497" v="2348"/>
          <ac:spMkLst>
            <pc:docMk/>
            <pc:sldMk cId="2525713655" sldId="259"/>
            <ac:spMk id="7" creationId="{496CDB99-E524-65D7-CC0A-E0B3D37ACE4C}"/>
          </ac:spMkLst>
        </pc:spChg>
        <pc:spChg chg="add del mod">
          <ac:chgData name="Maddie Jones (2006541)" userId="S::2006541@student.uwtsd.ac.uk::94fa94a0-960e-42f9-9b53-89df749c0e96" providerId="AD" clId="Web-{EA653998-9789-4C67-88C9-C226F3A04D98}" dt="2024-02-17T11:49:01.263" v="2347"/>
          <ac:spMkLst>
            <pc:docMk/>
            <pc:sldMk cId="2525713655" sldId="259"/>
            <ac:spMk id="8" creationId="{201CB059-769B-0FB8-A40F-BA2F8D78E221}"/>
          </ac:spMkLst>
        </pc:spChg>
        <pc:spChg chg="add del mod">
          <ac:chgData name="Maddie Jones (2006541)" userId="S::2006541@student.uwtsd.ac.uk::94fa94a0-960e-42f9-9b53-89df749c0e96" providerId="AD" clId="Web-{EA653998-9789-4C67-88C9-C226F3A04D98}" dt="2024-02-17T11:51:24.002" v="2390"/>
          <ac:spMkLst>
            <pc:docMk/>
            <pc:sldMk cId="2525713655" sldId="259"/>
            <ac:spMk id="9" creationId="{7C2F550F-1786-2217-2D98-304B9571C9F0}"/>
          </ac:spMkLst>
        </pc:spChg>
        <pc:spChg chg="add del">
          <ac:chgData name="Maddie Jones (2006541)" userId="S::2006541@student.uwtsd.ac.uk::94fa94a0-960e-42f9-9b53-89df749c0e96" providerId="AD" clId="Web-{EA653998-9789-4C67-88C9-C226F3A04D98}" dt="2024-02-17T11:49:23.138" v="2354"/>
          <ac:spMkLst>
            <pc:docMk/>
            <pc:sldMk cId="2525713655" sldId="259"/>
            <ac:spMk id="10" creationId="{A73489DE-79E3-9DE6-50DE-9C0C07290609}"/>
          </ac:spMkLst>
        </pc:spChg>
        <pc:spChg chg="add del mod">
          <ac:chgData name="Maddie Jones (2006541)" userId="S::2006541@student.uwtsd.ac.uk::94fa94a0-960e-42f9-9b53-89df749c0e96" providerId="AD" clId="Web-{EA653998-9789-4C67-88C9-C226F3A04D98}" dt="2024-02-17T11:51:24.002" v="2389"/>
          <ac:spMkLst>
            <pc:docMk/>
            <pc:sldMk cId="2525713655" sldId="259"/>
            <ac:spMk id="11" creationId="{0F57F18A-4E8E-9BB2-2CEF-80B44060334E}"/>
          </ac:spMkLst>
        </pc:spChg>
        <pc:spChg chg="add del mod">
          <ac:chgData name="Maddie Jones (2006541)" userId="S::2006541@student.uwtsd.ac.uk::94fa94a0-960e-42f9-9b53-89df749c0e96" providerId="AD" clId="Web-{EA653998-9789-4C67-88C9-C226F3A04D98}" dt="2024-02-17T11:51:22.205" v="2388"/>
          <ac:spMkLst>
            <pc:docMk/>
            <pc:sldMk cId="2525713655" sldId="259"/>
            <ac:spMk id="12" creationId="{21C7849C-C231-3EEA-B482-A0100B37188E}"/>
          </ac:spMkLst>
        </pc:spChg>
        <pc:spChg chg="add del mod">
          <ac:chgData name="Maddie Jones (2006541)" userId="S::2006541@student.uwtsd.ac.uk::94fa94a0-960e-42f9-9b53-89df749c0e96" providerId="AD" clId="Web-{EA653998-9789-4C67-88C9-C226F3A04D98}" dt="2024-02-17T11:51:16.018" v="2386"/>
          <ac:spMkLst>
            <pc:docMk/>
            <pc:sldMk cId="2525713655" sldId="259"/>
            <ac:spMk id="13" creationId="{7A43242C-7C7C-4381-0E1D-AA33A7AE992B}"/>
          </ac:spMkLst>
        </pc:spChg>
        <pc:spChg chg="add del mod">
          <ac:chgData name="Maddie Jones (2006541)" userId="S::2006541@student.uwtsd.ac.uk::94fa94a0-960e-42f9-9b53-89df749c0e96" providerId="AD" clId="Web-{EA653998-9789-4C67-88C9-C226F3A04D98}" dt="2024-02-17T11:51:20.002" v="2387"/>
          <ac:spMkLst>
            <pc:docMk/>
            <pc:sldMk cId="2525713655" sldId="259"/>
            <ac:spMk id="14" creationId="{EB4100B4-3BEE-4519-F54F-620AC4A6386D}"/>
          </ac:spMkLst>
        </pc:spChg>
        <pc:spChg chg="add mod">
          <ac:chgData name="Maddie Jones (2006541)" userId="S::2006541@student.uwtsd.ac.uk::94fa94a0-960e-42f9-9b53-89df749c0e96" providerId="AD" clId="Web-{EA653998-9789-4C67-88C9-C226F3A04D98}" dt="2024-02-17T11:58:59.208" v="2620" actId="1076"/>
          <ac:spMkLst>
            <pc:docMk/>
            <pc:sldMk cId="2525713655" sldId="259"/>
            <ac:spMk id="15" creationId="{AEC7BE74-EB4A-9906-690B-2FC3647989C2}"/>
          </ac:spMkLst>
        </pc:spChg>
        <pc:spChg chg="add mod">
          <ac:chgData name="Maddie Jones (2006541)" userId="S::2006541@student.uwtsd.ac.uk::94fa94a0-960e-42f9-9b53-89df749c0e96" providerId="AD" clId="Web-{EA653998-9789-4C67-88C9-C226F3A04D98}" dt="2024-02-17T11:59:06.166" v="2622" actId="1076"/>
          <ac:spMkLst>
            <pc:docMk/>
            <pc:sldMk cId="2525713655" sldId="259"/>
            <ac:spMk id="16" creationId="{B030E374-764C-F5B3-CA66-61E38B22ACA0}"/>
          </ac:spMkLst>
        </pc:spChg>
        <pc:spChg chg="add mod">
          <ac:chgData name="Maddie Jones (2006541)" userId="S::2006541@student.uwtsd.ac.uk::94fa94a0-960e-42f9-9b53-89df749c0e96" providerId="AD" clId="Web-{EA653998-9789-4C67-88C9-C226F3A04D98}" dt="2024-02-17T11:59:12.760" v="2623" actId="1076"/>
          <ac:spMkLst>
            <pc:docMk/>
            <pc:sldMk cId="2525713655" sldId="259"/>
            <ac:spMk id="17" creationId="{DDCCDAA3-AB4D-87EE-EDE8-027E1F026B30}"/>
          </ac:spMkLst>
        </pc:spChg>
        <pc:spChg chg="add mod">
          <ac:chgData name="Maddie Jones (2006541)" userId="S::2006541@student.uwtsd.ac.uk::94fa94a0-960e-42f9-9b53-89df749c0e96" providerId="AD" clId="Web-{EA653998-9789-4C67-88C9-C226F3A04D98}" dt="2024-02-17T11:59:20.885" v="2624" actId="1076"/>
          <ac:spMkLst>
            <pc:docMk/>
            <pc:sldMk cId="2525713655" sldId="259"/>
            <ac:spMk id="18" creationId="{B27EF1C0-B47B-583E-C4B6-F53219EC3828}"/>
          </ac:spMkLst>
        </pc:spChg>
        <pc:spChg chg="add del mod">
          <ac:chgData name="Maddie Jones (2006541)" userId="S::2006541@student.uwtsd.ac.uk::94fa94a0-960e-42f9-9b53-89df749c0e96" providerId="AD" clId="Web-{EA653998-9789-4C67-88C9-C226F3A04D98}" dt="2024-02-17T12:02:55.237" v="2797"/>
          <ac:spMkLst>
            <pc:docMk/>
            <pc:sldMk cId="2525713655" sldId="259"/>
            <ac:spMk id="19" creationId="{5584F93F-1B53-32E5-150E-D0702A1EBFA9}"/>
          </ac:spMkLst>
        </pc:spChg>
        <pc:spChg chg="add del mod">
          <ac:chgData name="Maddie Jones (2006541)" userId="S::2006541@student.uwtsd.ac.uk::94fa94a0-960e-42f9-9b53-89df749c0e96" providerId="AD" clId="Web-{EA653998-9789-4C67-88C9-C226F3A04D98}" dt="2024-02-17T12:03:04.222" v="2799"/>
          <ac:spMkLst>
            <pc:docMk/>
            <pc:sldMk cId="2525713655" sldId="259"/>
            <ac:spMk id="20" creationId="{9EF34637-1500-E70D-922C-BE4AC46C5BF5}"/>
          </ac:spMkLst>
        </pc:spChg>
        <pc:spChg chg="add mod">
          <ac:chgData name="Maddie Jones (2006541)" userId="S::2006541@student.uwtsd.ac.uk::94fa94a0-960e-42f9-9b53-89df749c0e96" providerId="AD" clId="Web-{EA653998-9789-4C67-88C9-C226F3A04D98}" dt="2024-02-17T13:39:40.675" v="3999" actId="20577"/>
          <ac:spMkLst>
            <pc:docMk/>
            <pc:sldMk cId="2525713655" sldId="259"/>
            <ac:spMk id="21" creationId="{21633C15-6F77-621D-ACA8-308314C8E6EB}"/>
          </ac:spMkLst>
        </pc:spChg>
      </pc:sldChg>
      <pc:sldChg chg="addSp modSp new mod setBg">
        <pc:chgData name="Maddie Jones (2006541)" userId="S::2006541@student.uwtsd.ac.uk::94fa94a0-960e-42f9-9b53-89df749c0e96" providerId="AD" clId="Web-{EA653998-9789-4C67-88C9-C226F3A04D98}" dt="2024-02-17T12:32:02.619" v="3087" actId="20577"/>
        <pc:sldMkLst>
          <pc:docMk/>
          <pc:sldMk cId="2318588072" sldId="260"/>
        </pc:sldMkLst>
        <pc:spChg chg="mod">
          <ac:chgData name="Maddie Jones (2006541)" userId="S::2006541@student.uwtsd.ac.uk::94fa94a0-960e-42f9-9b53-89df749c0e96" providerId="AD" clId="Web-{EA653998-9789-4C67-88C9-C226F3A04D98}" dt="2024-02-15T19:51:23.878" v="117"/>
          <ac:spMkLst>
            <pc:docMk/>
            <pc:sldMk cId="2318588072" sldId="260"/>
            <ac:spMk id="2" creationId="{82E3EC1D-1188-781C-DF52-8E418220F443}"/>
          </ac:spMkLst>
        </pc:spChg>
        <pc:spChg chg="mod">
          <ac:chgData name="Maddie Jones (2006541)" userId="S::2006541@student.uwtsd.ac.uk::94fa94a0-960e-42f9-9b53-89df749c0e96" providerId="AD" clId="Web-{EA653998-9789-4C67-88C9-C226F3A04D98}" dt="2024-02-17T12:32:02.619" v="3087" actId="20577"/>
          <ac:spMkLst>
            <pc:docMk/>
            <pc:sldMk cId="2318588072" sldId="260"/>
            <ac:spMk id="3" creationId="{44079A61-C8AF-D774-422E-A409A1BFFB90}"/>
          </ac:spMkLst>
        </pc:spChg>
        <pc:spChg chg="add">
          <ac:chgData name="Maddie Jones (2006541)" userId="S::2006541@student.uwtsd.ac.uk::94fa94a0-960e-42f9-9b53-89df749c0e96" providerId="AD" clId="Web-{EA653998-9789-4C67-88C9-C226F3A04D98}" dt="2024-02-15T19:51:23.878" v="117"/>
          <ac:spMkLst>
            <pc:docMk/>
            <pc:sldMk cId="2318588072" sldId="260"/>
            <ac:spMk id="9" creationId="{F13C74B1-5B17-4795-BED0-7140497B445A}"/>
          </ac:spMkLst>
        </pc:spChg>
        <pc:spChg chg="add">
          <ac:chgData name="Maddie Jones (2006541)" userId="S::2006541@student.uwtsd.ac.uk::94fa94a0-960e-42f9-9b53-89df749c0e96" providerId="AD" clId="Web-{EA653998-9789-4C67-88C9-C226F3A04D98}" dt="2024-02-15T19:51:23.878" v="117"/>
          <ac:spMkLst>
            <pc:docMk/>
            <pc:sldMk cId="2318588072" sldId="260"/>
            <ac:spMk id="11" creationId="{D4974D33-8DC5-464E-8C6D-BE58F0669C17}"/>
          </ac:spMkLst>
        </pc:spChg>
        <pc:picChg chg="add mod">
          <ac:chgData name="Maddie Jones (2006541)" userId="S::2006541@student.uwtsd.ac.uk::94fa94a0-960e-42f9-9b53-89df749c0e96" providerId="AD" clId="Web-{EA653998-9789-4C67-88C9-C226F3A04D98}" dt="2024-02-15T19:51:23.878" v="117"/>
          <ac:picMkLst>
            <pc:docMk/>
            <pc:sldMk cId="2318588072" sldId="260"/>
            <ac:picMk id="4" creationId="{374164FB-1597-AA90-6EA5-01FB727736FE}"/>
          </ac:picMkLst>
        </pc:picChg>
      </pc:sldChg>
      <pc:sldChg chg="addSp modSp new modNotes">
        <pc:chgData name="Maddie Jones (2006541)" userId="S::2006541@student.uwtsd.ac.uk::94fa94a0-960e-42f9-9b53-89df749c0e96" providerId="AD" clId="Web-{EA653998-9789-4C67-88C9-C226F3A04D98}" dt="2024-02-16T16:44:42.637" v="1012"/>
        <pc:sldMkLst>
          <pc:docMk/>
          <pc:sldMk cId="1364480456" sldId="261"/>
        </pc:sldMkLst>
        <pc:spChg chg="mod">
          <ac:chgData name="Maddie Jones (2006541)" userId="S::2006541@student.uwtsd.ac.uk::94fa94a0-960e-42f9-9b53-89df749c0e96" providerId="AD" clId="Web-{EA653998-9789-4C67-88C9-C226F3A04D98}" dt="2024-02-16T16:29:25.819" v="675" actId="20577"/>
          <ac:spMkLst>
            <pc:docMk/>
            <pc:sldMk cId="1364480456" sldId="261"/>
            <ac:spMk id="2" creationId="{AE62D95B-B688-0190-AA2C-5EB656CCC99D}"/>
          </ac:spMkLst>
        </pc:spChg>
        <pc:spChg chg="mod">
          <ac:chgData name="Maddie Jones (2006541)" userId="S::2006541@student.uwtsd.ac.uk::94fa94a0-960e-42f9-9b53-89df749c0e96" providerId="AD" clId="Web-{EA653998-9789-4C67-88C9-C226F3A04D98}" dt="2024-02-16T16:33:44.548" v="860" actId="20577"/>
          <ac:spMkLst>
            <pc:docMk/>
            <pc:sldMk cId="1364480456" sldId="261"/>
            <ac:spMk id="3" creationId="{7DA834AC-4F2B-1023-5DEE-3542281F807E}"/>
          </ac:spMkLst>
        </pc:spChg>
        <pc:spChg chg="add mod">
          <ac:chgData name="Maddie Jones (2006541)" userId="S::2006541@student.uwtsd.ac.uk::94fa94a0-960e-42f9-9b53-89df749c0e96" providerId="AD" clId="Web-{EA653998-9789-4C67-88C9-C226F3A04D98}" dt="2024-02-16T16:44:15.652" v="1010" actId="20577"/>
          <ac:spMkLst>
            <pc:docMk/>
            <pc:sldMk cId="1364480456" sldId="261"/>
            <ac:spMk id="5" creationId="{2BAD898B-DA8F-E86B-45E1-26CCBD675431}"/>
          </ac:spMkLst>
        </pc:spChg>
        <pc:picChg chg="add mod">
          <ac:chgData name="Maddie Jones (2006541)" userId="S::2006541@student.uwtsd.ac.uk::94fa94a0-960e-42f9-9b53-89df749c0e96" providerId="AD" clId="Web-{EA653998-9789-4C67-88C9-C226F3A04D98}" dt="2024-02-16T16:33:49.830" v="862" actId="1076"/>
          <ac:picMkLst>
            <pc:docMk/>
            <pc:sldMk cId="1364480456" sldId="261"/>
            <ac:picMk id="4" creationId="{507FD49B-4560-0942-0494-58A9DEDD723D}"/>
          </ac:picMkLst>
        </pc:picChg>
      </pc:sldChg>
      <pc:sldChg chg="addSp delSp modSp new modNotes">
        <pc:chgData name="Maddie Jones (2006541)" userId="S::2006541@student.uwtsd.ac.uk::94fa94a0-960e-42f9-9b53-89df749c0e96" providerId="AD" clId="Web-{EA653998-9789-4C67-88C9-C226F3A04D98}" dt="2024-02-17T13:38:44.172" v="3994" actId="20577"/>
        <pc:sldMkLst>
          <pc:docMk/>
          <pc:sldMk cId="2913495290" sldId="262"/>
        </pc:sldMkLst>
        <pc:spChg chg="mod">
          <ac:chgData name="Maddie Jones (2006541)" userId="S::2006541@student.uwtsd.ac.uk::94fa94a0-960e-42f9-9b53-89df749c0e96" providerId="AD" clId="Web-{EA653998-9789-4C67-88C9-C226F3A04D98}" dt="2024-02-17T11:12:09.469" v="1647" actId="20577"/>
          <ac:spMkLst>
            <pc:docMk/>
            <pc:sldMk cId="2913495290" sldId="262"/>
            <ac:spMk id="2" creationId="{A34B02CB-CCF8-B9AB-B435-4B76045D9723}"/>
          </ac:spMkLst>
        </pc:spChg>
        <pc:spChg chg="del mod">
          <ac:chgData name="Maddie Jones (2006541)" userId="S::2006541@student.uwtsd.ac.uk::94fa94a0-960e-42f9-9b53-89df749c0e96" providerId="AD" clId="Web-{EA653998-9789-4C67-88C9-C226F3A04D98}" dt="2024-02-17T11:05:41.329" v="1574"/>
          <ac:spMkLst>
            <pc:docMk/>
            <pc:sldMk cId="2913495290" sldId="262"/>
            <ac:spMk id="3" creationId="{95E1F11E-74AB-7589-9AC6-1359C699B327}"/>
          </ac:spMkLst>
        </pc:spChg>
        <pc:spChg chg="add mod">
          <ac:chgData name="Maddie Jones (2006541)" userId="S::2006541@student.uwtsd.ac.uk::94fa94a0-960e-42f9-9b53-89df749c0e96" providerId="AD" clId="Web-{EA653998-9789-4C67-88C9-C226F3A04D98}" dt="2024-02-17T11:21:34.603" v="1940" actId="1076"/>
          <ac:spMkLst>
            <pc:docMk/>
            <pc:sldMk cId="2913495290" sldId="262"/>
            <ac:spMk id="5" creationId="{8FC51087-7216-4ABD-14C1-AA417CA7CA16}"/>
          </ac:spMkLst>
        </pc:spChg>
        <pc:spChg chg="add mod">
          <ac:chgData name="Maddie Jones (2006541)" userId="S::2006541@student.uwtsd.ac.uk::94fa94a0-960e-42f9-9b53-89df749c0e96" providerId="AD" clId="Web-{EA653998-9789-4C67-88C9-C226F3A04D98}" dt="2024-02-17T13:38:44.172" v="3994" actId="20577"/>
          <ac:spMkLst>
            <pc:docMk/>
            <pc:sldMk cId="2913495290" sldId="262"/>
            <ac:spMk id="6" creationId="{FEE6BD93-99D5-562E-44CC-D96B637B7001}"/>
          </ac:spMkLst>
        </pc:spChg>
        <pc:spChg chg="add mod">
          <ac:chgData name="Maddie Jones (2006541)" userId="S::2006541@student.uwtsd.ac.uk::94fa94a0-960e-42f9-9b53-89df749c0e96" providerId="AD" clId="Web-{EA653998-9789-4C67-88C9-C226F3A04D98}" dt="2024-02-17T11:17:37.388" v="1830" actId="20577"/>
          <ac:spMkLst>
            <pc:docMk/>
            <pc:sldMk cId="2913495290" sldId="262"/>
            <ac:spMk id="7" creationId="{B646188A-A248-3A9F-3A93-B9D3B062B45C}"/>
          </ac:spMkLst>
        </pc:spChg>
        <pc:picChg chg="add mod ord">
          <ac:chgData name="Maddie Jones (2006541)" userId="S::2006541@student.uwtsd.ac.uk::94fa94a0-960e-42f9-9b53-89df749c0e96" providerId="AD" clId="Web-{EA653998-9789-4C67-88C9-C226F3A04D98}" dt="2024-02-17T11:21:43.306" v="1942" actId="1076"/>
          <ac:picMkLst>
            <pc:docMk/>
            <pc:sldMk cId="2913495290" sldId="262"/>
            <ac:picMk id="4" creationId="{1C2BF705-89F3-E0CD-D894-6544651875A2}"/>
          </ac:picMkLst>
        </pc:picChg>
      </pc:sldChg>
      <pc:sldChg chg="addSp delSp modSp new modNotes">
        <pc:chgData name="Maddie Jones (2006541)" userId="S::2006541@student.uwtsd.ac.uk::94fa94a0-960e-42f9-9b53-89df749c0e96" providerId="AD" clId="Web-{EA653998-9789-4C67-88C9-C226F3A04D98}" dt="2024-02-17T13:41:06.944" v="4012" actId="20577"/>
        <pc:sldMkLst>
          <pc:docMk/>
          <pc:sldMk cId="2364971079" sldId="263"/>
        </pc:sldMkLst>
        <pc:spChg chg="mod">
          <ac:chgData name="Maddie Jones (2006541)" userId="S::2006541@student.uwtsd.ac.uk::94fa94a0-960e-42f9-9b53-89df749c0e96" providerId="AD" clId="Web-{EA653998-9789-4C67-88C9-C226F3A04D98}" dt="2024-02-17T11:30:12.310" v="1976" actId="20577"/>
          <ac:spMkLst>
            <pc:docMk/>
            <pc:sldMk cId="2364971079" sldId="263"/>
            <ac:spMk id="2" creationId="{B1BD77AC-27F2-BDB4-62BB-6154F36519E1}"/>
          </ac:spMkLst>
        </pc:spChg>
        <pc:spChg chg="del">
          <ac:chgData name="Maddie Jones (2006541)" userId="S::2006541@student.uwtsd.ac.uk::94fa94a0-960e-42f9-9b53-89df749c0e96" providerId="AD" clId="Web-{EA653998-9789-4C67-88C9-C226F3A04D98}" dt="2024-02-17T11:27:41.382" v="1962"/>
          <ac:spMkLst>
            <pc:docMk/>
            <pc:sldMk cId="2364971079" sldId="263"/>
            <ac:spMk id="3" creationId="{4892882F-5F76-4345-1E88-E95C8F423EE5}"/>
          </ac:spMkLst>
        </pc:spChg>
        <pc:spChg chg="add mod">
          <ac:chgData name="Maddie Jones (2006541)" userId="S::2006541@student.uwtsd.ac.uk::94fa94a0-960e-42f9-9b53-89df749c0e96" providerId="AD" clId="Web-{EA653998-9789-4C67-88C9-C226F3A04D98}" dt="2024-02-17T13:41:06.944" v="4012" actId="20577"/>
          <ac:spMkLst>
            <pc:docMk/>
            <pc:sldMk cId="2364971079" sldId="263"/>
            <ac:spMk id="5" creationId="{E13DD481-9074-86BD-E55A-EA365D587322}"/>
          </ac:spMkLst>
        </pc:spChg>
        <pc:picChg chg="add mod ord">
          <ac:chgData name="Maddie Jones (2006541)" userId="S::2006541@student.uwtsd.ac.uk::94fa94a0-960e-42f9-9b53-89df749c0e96" providerId="AD" clId="Web-{EA653998-9789-4C67-88C9-C226F3A04D98}" dt="2024-02-17T11:30:15.310" v="1977" actId="14100"/>
          <ac:picMkLst>
            <pc:docMk/>
            <pc:sldMk cId="2364971079" sldId="263"/>
            <ac:picMk id="4" creationId="{CB897635-BD4C-B382-3C7F-EA96FF8B0A4D}"/>
          </ac:picMkLst>
        </pc:picChg>
      </pc:sldChg>
      <pc:sldChg chg="new del modNotes">
        <pc:chgData name="Maddie Jones (2006541)" userId="S::2006541@student.uwtsd.ac.uk::94fa94a0-960e-42f9-9b53-89df749c0e96" providerId="AD" clId="Web-{EA653998-9789-4C67-88C9-C226F3A04D98}" dt="2024-02-17T11:40:15.898" v="2261"/>
        <pc:sldMkLst>
          <pc:docMk/>
          <pc:sldMk cId="43055892" sldId="264"/>
        </pc:sldMkLst>
      </pc:sldChg>
      <pc:sldChg chg="addSp modSp new modNotes">
        <pc:chgData name="Maddie Jones (2006541)" userId="S::2006541@student.uwtsd.ac.uk::94fa94a0-960e-42f9-9b53-89df749c0e96" providerId="AD" clId="Web-{EA653998-9789-4C67-88C9-C226F3A04D98}" dt="2024-02-17T13:40:06.629" v="4002" actId="20577"/>
        <pc:sldMkLst>
          <pc:docMk/>
          <pc:sldMk cId="1387616076" sldId="264"/>
        </pc:sldMkLst>
        <pc:spChg chg="mod">
          <ac:chgData name="Maddie Jones (2006541)" userId="S::2006541@student.uwtsd.ac.uk::94fa94a0-960e-42f9-9b53-89df749c0e96" providerId="AD" clId="Web-{EA653998-9789-4C67-88C9-C226F3A04D98}" dt="2024-02-17T12:06:57.668" v="2881" actId="20577"/>
          <ac:spMkLst>
            <pc:docMk/>
            <pc:sldMk cId="1387616076" sldId="264"/>
            <ac:spMk id="2" creationId="{5A56FF36-FE91-83C7-62C6-E42A17CB55AB}"/>
          </ac:spMkLst>
        </pc:spChg>
        <pc:spChg chg="mod">
          <ac:chgData name="Maddie Jones (2006541)" userId="S::2006541@student.uwtsd.ac.uk::94fa94a0-960e-42f9-9b53-89df749c0e96" providerId="AD" clId="Web-{EA653998-9789-4C67-88C9-C226F3A04D98}" dt="2024-02-17T13:40:06.629" v="4002" actId="20577"/>
          <ac:spMkLst>
            <pc:docMk/>
            <pc:sldMk cId="1387616076" sldId="264"/>
            <ac:spMk id="3" creationId="{10DC9889-A27C-AFA6-54C0-FECB78013370}"/>
          </ac:spMkLst>
        </pc:spChg>
        <pc:picChg chg="add mod">
          <ac:chgData name="Maddie Jones (2006541)" userId="S::2006541@student.uwtsd.ac.uk::94fa94a0-960e-42f9-9b53-89df749c0e96" providerId="AD" clId="Web-{EA653998-9789-4C67-88C9-C226F3A04D98}" dt="2024-02-17T12:19:53.041" v="3058" actId="1076"/>
          <ac:picMkLst>
            <pc:docMk/>
            <pc:sldMk cId="1387616076" sldId="264"/>
            <ac:picMk id="4" creationId="{7D07572D-08B7-50A4-597C-A1F9FD3E17DF}"/>
          </ac:picMkLst>
        </pc:picChg>
      </pc:sldChg>
      <pc:sldChg chg="addSp delSp modSp new ord modNotes">
        <pc:chgData name="Maddie Jones (2006541)" userId="S::2006541@student.uwtsd.ac.uk::94fa94a0-960e-42f9-9b53-89df749c0e96" providerId="AD" clId="Web-{EA653998-9789-4C67-88C9-C226F3A04D98}" dt="2024-02-17T13:29:55.057" v="3993" actId="1076"/>
        <pc:sldMkLst>
          <pc:docMk/>
          <pc:sldMk cId="2468813623" sldId="265"/>
        </pc:sldMkLst>
        <pc:spChg chg="mod">
          <ac:chgData name="Maddie Jones (2006541)" userId="S::2006541@student.uwtsd.ac.uk::94fa94a0-960e-42f9-9b53-89df749c0e96" providerId="AD" clId="Web-{EA653998-9789-4C67-88C9-C226F3A04D98}" dt="2024-02-17T13:29:38.244" v="3989" actId="1076"/>
          <ac:spMkLst>
            <pc:docMk/>
            <pc:sldMk cId="2468813623" sldId="265"/>
            <ac:spMk id="2" creationId="{7B104C89-998A-CA7B-ADBA-AA8BA754A6B5}"/>
          </ac:spMkLst>
        </pc:spChg>
        <pc:spChg chg="del">
          <ac:chgData name="Maddie Jones (2006541)" userId="S::2006541@student.uwtsd.ac.uk::94fa94a0-960e-42f9-9b53-89df749c0e96" providerId="AD" clId="Web-{EA653998-9789-4C67-88C9-C226F3A04D98}" dt="2024-02-17T12:31:36.822" v="3074"/>
          <ac:spMkLst>
            <pc:docMk/>
            <pc:sldMk cId="2468813623" sldId="265"/>
            <ac:spMk id="3" creationId="{D565DE6A-8499-0E57-DAA1-0577883493C5}"/>
          </ac:spMkLst>
        </pc:spChg>
        <pc:spChg chg="add mod">
          <ac:chgData name="Maddie Jones (2006541)" userId="S::2006541@student.uwtsd.ac.uk::94fa94a0-960e-42f9-9b53-89df749c0e96" providerId="AD" clId="Web-{EA653998-9789-4C67-88C9-C226F3A04D98}" dt="2024-02-17T13:29:46.573" v="3991" actId="20577"/>
          <ac:spMkLst>
            <pc:docMk/>
            <pc:sldMk cId="2468813623" sldId="265"/>
            <ac:spMk id="5" creationId="{9B973927-673E-5529-48C3-6D0613593C47}"/>
          </ac:spMkLst>
        </pc:spChg>
        <pc:spChg chg="add">
          <ac:chgData name="Maddie Jones (2006541)" userId="S::2006541@student.uwtsd.ac.uk::94fa94a0-960e-42f9-9b53-89df749c0e96" providerId="AD" clId="Web-{EA653998-9789-4C67-88C9-C226F3A04D98}" dt="2024-02-17T13:28:34.289" v="3973"/>
          <ac:spMkLst>
            <pc:docMk/>
            <pc:sldMk cId="2468813623" sldId="265"/>
            <ac:spMk id="6" creationId="{54B4713C-E265-C219-85A1-78EE7D26B72B}"/>
          </ac:spMkLst>
        </pc:spChg>
        <pc:spChg chg="add">
          <ac:chgData name="Maddie Jones (2006541)" userId="S::2006541@student.uwtsd.ac.uk::94fa94a0-960e-42f9-9b53-89df749c0e96" providerId="AD" clId="Web-{EA653998-9789-4C67-88C9-C226F3A04D98}" dt="2024-02-17T13:29:02.946" v="3974"/>
          <ac:spMkLst>
            <pc:docMk/>
            <pc:sldMk cId="2468813623" sldId="265"/>
            <ac:spMk id="7" creationId="{63F97636-279B-55A6-7137-0D990326CF66}"/>
          </ac:spMkLst>
        </pc:spChg>
        <pc:spChg chg="add del">
          <ac:chgData name="Maddie Jones (2006541)" userId="S::2006541@student.uwtsd.ac.uk::94fa94a0-960e-42f9-9b53-89df749c0e96" providerId="AD" clId="Web-{EA653998-9789-4C67-88C9-C226F3A04D98}" dt="2024-02-17T13:29:03.009" v="3976"/>
          <ac:spMkLst>
            <pc:docMk/>
            <pc:sldMk cId="2468813623" sldId="265"/>
            <ac:spMk id="8" creationId="{24DE7755-AA64-4AD1-C3CA-59B3D96AAA20}"/>
          </ac:spMkLst>
        </pc:spChg>
        <pc:spChg chg="add mod">
          <ac:chgData name="Maddie Jones (2006541)" userId="S::2006541@student.uwtsd.ac.uk::94fa94a0-960e-42f9-9b53-89df749c0e96" providerId="AD" clId="Web-{EA653998-9789-4C67-88C9-C226F3A04D98}" dt="2024-02-17T13:29:30.728" v="3988" actId="14100"/>
          <ac:spMkLst>
            <pc:docMk/>
            <pc:sldMk cId="2468813623" sldId="265"/>
            <ac:spMk id="9" creationId="{E8EBD215-6FBA-5A58-20E7-74C3E1511A0F}"/>
          </ac:spMkLst>
        </pc:spChg>
        <pc:spChg chg="add del">
          <ac:chgData name="Maddie Jones (2006541)" userId="S::2006541@student.uwtsd.ac.uk::94fa94a0-960e-42f9-9b53-89df749c0e96" providerId="AD" clId="Web-{EA653998-9789-4C67-88C9-C226F3A04D98}" dt="2024-02-17T13:29:03.102" v="3979"/>
          <ac:spMkLst>
            <pc:docMk/>
            <pc:sldMk cId="2468813623" sldId="265"/>
            <ac:spMk id="10" creationId="{228E9821-5C36-469F-B440-10643EB8FD74}"/>
          </ac:spMkLst>
        </pc:spChg>
        <pc:picChg chg="add mod ord">
          <ac:chgData name="Maddie Jones (2006541)" userId="S::2006541@student.uwtsd.ac.uk::94fa94a0-960e-42f9-9b53-89df749c0e96" providerId="AD" clId="Web-{EA653998-9789-4C67-88C9-C226F3A04D98}" dt="2024-02-17T13:29:55.057" v="3993" actId="1076"/>
          <ac:picMkLst>
            <pc:docMk/>
            <pc:sldMk cId="2468813623" sldId="265"/>
            <ac:picMk id="4" creationId="{2D9B559F-E1AE-38EE-9A20-569EF5C4AAF1}"/>
          </ac:picMkLst>
        </pc:picChg>
      </pc:sldChg>
      <pc:sldChg chg="addSp delSp modSp new modNotes">
        <pc:chgData name="Maddie Jones (2006541)" userId="S::2006541@student.uwtsd.ac.uk::94fa94a0-960e-42f9-9b53-89df749c0e96" providerId="AD" clId="Web-{EA653998-9789-4C67-88C9-C226F3A04D98}" dt="2024-02-17T13:13:04.144" v="3851"/>
        <pc:sldMkLst>
          <pc:docMk/>
          <pc:sldMk cId="1920751616" sldId="266"/>
        </pc:sldMkLst>
        <pc:spChg chg="mod">
          <ac:chgData name="Maddie Jones (2006541)" userId="S::2006541@student.uwtsd.ac.uk::94fa94a0-960e-42f9-9b53-89df749c0e96" providerId="AD" clId="Web-{EA653998-9789-4C67-88C9-C226F3A04D98}" dt="2024-02-17T12:56:13.379" v="3499" actId="20577"/>
          <ac:spMkLst>
            <pc:docMk/>
            <pc:sldMk cId="1920751616" sldId="266"/>
            <ac:spMk id="2" creationId="{08AADA56-BF2F-3562-D6B9-0C910E35618C}"/>
          </ac:spMkLst>
        </pc:spChg>
        <pc:spChg chg="del">
          <ac:chgData name="Maddie Jones (2006541)" userId="S::2006541@student.uwtsd.ac.uk::94fa94a0-960e-42f9-9b53-89df749c0e96" providerId="AD" clId="Web-{EA653998-9789-4C67-88C9-C226F3A04D98}" dt="2024-02-17T12:57:49.702" v="3503"/>
          <ac:spMkLst>
            <pc:docMk/>
            <pc:sldMk cId="1920751616" sldId="266"/>
            <ac:spMk id="3" creationId="{B03F9860-317F-FAEA-9A7E-4B4C7949610F}"/>
          </ac:spMkLst>
        </pc:spChg>
        <pc:spChg chg="add mod">
          <ac:chgData name="Maddie Jones (2006541)" userId="S::2006541@student.uwtsd.ac.uk::94fa94a0-960e-42f9-9b53-89df749c0e96" providerId="AD" clId="Web-{EA653998-9789-4C67-88C9-C226F3A04D98}" dt="2024-02-17T13:05:40.283" v="3806" actId="20577"/>
          <ac:spMkLst>
            <pc:docMk/>
            <pc:sldMk cId="1920751616" sldId="266"/>
            <ac:spMk id="6" creationId="{FFE502AC-DD4E-71D7-51F9-9A843B8611BC}"/>
          </ac:spMkLst>
        </pc:spChg>
        <pc:picChg chg="add mod ord">
          <ac:chgData name="Maddie Jones (2006541)" userId="S::2006541@student.uwtsd.ac.uk::94fa94a0-960e-42f9-9b53-89df749c0e96" providerId="AD" clId="Web-{EA653998-9789-4C67-88C9-C226F3A04D98}" dt="2024-02-17T12:58:34.689" v="3508" actId="1076"/>
          <ac:picMkLst>
            <pc:docMk/>
            <pc:sldMk cId="1920751616" sldId="266"/>
            <ac:picMk id="4" creationId="{070FEFE6-D701-9FD4-16BD-6F59A11D2277}"/>
          </ac:picMkLst>
        </pc:picChg>
        <pc:picChg chg="add del mod">
          <ac:chgData name="Maddie Jones (2006541)" userId="S::2006541@student.uwtsd.ac.uk::94fa94a0-960e-42f9-9b53-89df749c0e96" providerId="AD" clId="Web-{EA653998-9789-4C67-88C9-C226F3A04D98}" dt="2024-02-17T12:57:58.312" v="3505"/>
          <ac:picMkLst>
            <pc:docMk/>
            <pc:sldMk cId="1920751616" sldId="266"/>
            <ac:picMk id="5" creationId="{3325BBBC-FF50-8809-DA97-694D8590E6E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42DCE6-3267-4C69-98F3-CC20CCA1E596}" type="datetimeFigureOut">
              <a:t>2/17/2024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585E3-EF00-4EBF-98CE-4838EF48295B}" type="slidenum">
              <a:t>‹#›</a:t>
            </a:fld>
            <a:endParaRPr lang="en-GB"/>
          </a:p>
        </p:txBody>
      </p:sp>
    </p:spTree>
    <p:extLst>
      <p:ext uri="{BB962C8B-B14F-4D97-AF65-F5344CB8AC3E}">
        <p14:creationId xmlns:p14="http://schemas.microsoft.com/office/powerpoint/2010/main" val="3196867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t>In the early part of the 20th century, Russian physiologist Ivan Pavlov (1849-1936), was studying the digestive system of dogs when he noticed an interesting behavioral phenomenon: the dogs began to salivate when the lab technicians who normally fed them entered the room, even though the dogs had not yet received any food. Pavlov realized that the dogs were salivating because they knew that they were about to be fed; the dogs had begun to associate the arrival of the technicians with the food that soon followed their appearance in the room.</a:t>
            </a:r>
            <a:endParaRPr lang="en-US">
              <a:cs typeface="Calibri" panose="020F0502020204030204"/>
            </a:endParaRPr>
          </a:p>
          <a:p>
            <a:r>
              <a:rPr lang="en-US" dirty="0"/>
              <a:t> </a:t>
            </a:r>
            <a:endParaRPr lang="en-US" dirty="0">
              <a:cs typeface="Calibri"/>
            </a:endParaRPr>
          </a:p>
          <a:p>
            <a:r>
              <a:rPr lang="en-US" dirty="0"/>
              <a:t>To understand classical conditioning, it's important to be familiar with the following terms.</a:t>
            </a:r>
            <a:endParaRPr lang="en-US" dirty="0">
              <a:cs typeface="Calibri"/>
            </a:endParaRPr>
          </a:p>
          <a:p>
            <a:r>
              <a:rPr lang="en-US" dirty="0"/>
              <a:t>1) A neutral stimulus is a stimulus that at first elicits no response – in this case the bell</a:t>
            </a:r>
            <a:endParaRPr lang="en-US" dirty="0">
              <a:cs typeface="Calibri"/>
            </a:endParaRPr>
          </a:p>
          <a:p>
            <a:r>
              <a:rPr lang="en-US" dirty="0"/>
              <a:t>2) An unconditioned stimulus is a stimulus that leads to an automatic response. In Pavlov’s experiment, the food was the unconditioned stimulus (In our life, it could be smelling food as we walk past a restaurant).</a:t>
            </a:r>
            <a:endParaRPr lang="en-US" dirty="0">
              <a:cs typeface="Calibri"/>
            </a:endParaRPr>
          </a:p>
          <a:p>
            <a:r>
              <a:rPr lang="en-US" dirty="0"/>
              <a:t>3) An unconditioned response is an automatic response to a stimulus - in this case it’s the dogs salivating for food (restaurant idea: feeling hungry)</a:t>
            </a:r>
            <a:endParaRPr lang="en-US" dirty="0">
              <a:cs typeface="Calibri"/>
            </a:endParaRPr>
          </a:p>
          <a:p>
            <a:r>
              <a:rPr lang="en-US" dirty="0"/>
              <a:t>4) A conditioned stimulus is a stimulus that can eventually trigger a conditioned response. In the described experiment, the conditioned stimulus was the ringing of the bell, and the conditioned response was salivation.</a:t>
            </a:r>
            <a:endParaRPr lang="en-US" dirty="0">
              <a:ea typeface="Calibri"/>
              <a:cs typeface="Calibri"/>
            </a:endParaRPr>
          </a:p>
          <a:p>
            <a:r>
              <a:rPr lang="en-US" dirty="0"/>
              <a:t>To test his theory, Pavlov set up an experiment in which he rang a bell shortly before presenting food to the dogs. At first, the dogs elicited no response to the bells. However, eventually, the dogs began to salivate at the sound of the bell alone.</a:t>
            </a:r>
          </a:p>
          <a:p>
            <a:endParaRPr lang="en-US" dirty="0">
              <a:cs typeface="Calibri"/>
            </a:endParaRPr>
          </a:p>
          <a:p>
            <a:r>
              <a:rPr lang="en-US" dirty="0">
                <a:cs typeface="Calibri"/>
              </a:rPr>
              <a:t>Other examples in our life: </a:t>
            </a:r>
            <a:endParaRPr lang="en-US" dirty="0">
              <a:ea typeface="Calibri"/>
              <a:cs typeface="Calibri"/>
            </a:endParaRPr>
          </a:p>
          <a:p>
            <a:r>
              <a:rPr lang="en-US" dirty="0"/>
              <a:t>Some therapies, like exposure and aversion therapy, work by counter-conditioning responses. (For example, in exposure therapy, a person with a phobia is exposed to what they fear in a safe environment. They repeat exposures to the subject of their phobia until they are no longer afraid of it.)</a:t>
            </a:r>
            <a:endParaRPr lang="en-US" dirty="0">
              <a:ea typeface="Calibri"/>
              <a:cs typeface="Calibri"/>
            </a:endParaRPr>
          </a:p>
          <a:p>
            <a:r>
              <a:rPr lang="en-US" dirty="0"/>
              <a:t>OR</a:t>
            </a:r>
            <a:endParaRPr lang="en-US" dirty="0">
              <a:ea typeface="Calibri" panose="020F0502020204030204"/>
              <a:cs typeface="Calibri" panose="020F0502020204030204"/>
            </a:endParaRPr>
          </a:p>
          <a:p>
            <a:r>
              <a:rPr lang="en-US" dirty="0"/>
              <a:t>In aversion therapy, a person learns to associate something negative with a behavior they want to stop. For example, if a person misuses alcohol, they could be given a medication that causes them to get sick every time they drink it. The goal is for the negative response (getting sick from the medication) to condition them to no longer want alcohol.</a:t>
            </a:r>
            <a:endParaRPr lang="en-US" dirty="0">
              <a:ea typeface="Calibri"/>
              <a:cs typeface="Calibri"/>
            </a:endParaRPr>
          </a:p>
          <a:p>
            <a:r>
              <a:rPr lang="en-US" dirty="0"/>
              <a:t>The advertisements you’ve seen on television typically feature classical conditioning.  For instance, some brands may use cartoon characters in their commercials to attract children</a:t>
            </a:r>
            <a:endParaRPr lang="en-US" dirty="0">
              <a:ea typeface="Calibri"/>
              <a:cs typeface="Calibri"/>
            </a:endParaRPr>
          </a:p>
          <a:p>
            <a:endParaRPr lang="en-US" dirty="0">
              <a:ea typeface="Calibri"/>
              <a:cs typeface="Calibri"/>
            </a:endParaRPr>
          </a:p>
          <a:p>
            <a:r>
              <a:rPr lang="en-US" dirty="0">
                <a:ea typeface="Calibri"/>
                <a:cs typeface="Calibri"/>
              </a:rPr>
              <a:t>What about in education? </a:t>
            </a:r>
          </a:p>
          <a:p>
            <a:r>
              <a:rPr lang="en-US" dirty="0"/>
              <a:t>For example, a teacher can use praise (a positive stimulus) to reinforce a student's participation in class (a natural response). Over time, the student will learn to associate participation in class with positive feedback, and will be more likely to engage in future classes</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6C585E3-EF00-4EBF-98CE-4838EF48295B}" type="slidenum">
              <a:t>2</a:t>
            </a:fld>
            <a:endParaRPr lang="en-GB"/>
          </a:p>
        </p:txBody>
      </p:sp>
    </p:spTree>
    <p:extLst>
      <p:ext uri="{BB962C8B-B14F-4D97-AF65-F5344CB8AC3E}">
        <p14:creationId xmlns:p14="http://schemas.microsoft.com/office/powerpoint/2010/main" val="1350047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When Little Albert was 9 months old, Watson and Rayner exposed him to a series of stimuli including a white rat, a rabbit, a monkey, masks, and burning newspapers and observed the boy's reactions.</a:t>
            </a:r>
          </a:p>
          <a:p>
            <a:r>
              <a:rPr lang="en-US" dirty="0"/>
              <a:t>The boy initially showed no fear of any of the objects he was shown</a:t>
            </a:r>
            <a:endParaRPr lang="en-GB" dirty="0"/>
          </a:p>
          <a:p>
            <a:r>
              <a:rPr lang="en-US" dirty="0"/>
              <a:t>The next time Albert was exposed to the rat, Watson made a loud noise by hitting a metal pipe with a hammer. Naturally, the child began to cry after hearing the loud noise. After repeatedly pairing the white rat with the loud noise, Albert began to expect a frightening noise whenever he saw the white rate. Soon, Albert began to cry simply after seeing the rat.</a:t>
            </a:r>
          </a:p>
          <a:p>
            <a:endParaRPr lang="en-US" dirty="0">
              <a:ea typeface="Calibri" panose="020F0502020204030204"/>
              <a:cs typeface="Calibri" panose="020F0502020204030204"/>
            </a:endParaRPr>
          </a:p>
          <a:p>
            <a:pPr marL="171450" indent="-171450">
              <a:buFont typeface="Arial"/>
              <a:buChar char="•"/>
            </a:pPr>
            <a:r>
              <a:rPr lang="en-US" b="1" dirty="0"/>
              <a:t>It didn’t control for maturation</a:t>
            </a:r>
            <a:r>
              <a:rPr lang="en-US" dirty="0"/>
              <a:t> – Albert was 11 months old initially, but the final test was at 12 months. Fears emerge naturally over time in infants, so maturation could account for Albert’s reactions.</a:t>
            </a:r>
            <a:endParaRPr lang="en-US" dirty="0">
              <a:ea typeface="Calibri"/>
              <a:cs typeface="Calibri"/>
            </a:endParaRPr>
          </a:p>
          <a:p>
            <a:pPr marL="171450" indent="-171450">
              <a:buFont typeface="Arial"/>
              <a:buChar char="•"/>
            </a:pPr>
            <a:r>
              <a:rPr lang="en-US" b="1" dirty="0"/>
              <a:t>Albert’s reactions were inconsistent and the conditioned fear weak</a:t>
            </a:r>
            <a:r>
              <a:rPr lang="en-US" dirty="0"/>
              <a:t> – he showed little distress to the rat in later tests, suggesting the conditioning was not very effective or durable.</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6C585E3-EF00-4EBF-98CE-4838EF48295B}" type="slidenum">
              <a:rPr lang="en-GB"/>
              <a:t>3</a:t>
            </a:fld>
            <a:endParaRPr lang="en-GB"/>
          </a:p>
        </p:txBody>
      </p:sp>
    </p:spTree>
    <p:extLst>
      <p:ext uri="{BB962C8B-B14F-4D97-AF65-F5344CB8AC3E}">
        <p14:creationId xmlns:p14="http://schemas.microsoft.com/office/powerpoint/2010/main" val="119112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the 1920s new forms of learning other than classical conditioning were on the rise  -Perhaps the most important of these was BF Skinner. Skinner's views were slightly less extreme than those of Watson (1913). Skinner believed that we do have such a thing as a mind, but that it is simply more productive to study observable behavior rather than internal mental events. The work of Skinner was rooted in a view that classical conditioning was far too simplistic to be a complete explanation of complex human behavior.</a:t>
            </a:r>
          </a:p>
          <a:p>
            <a:endParaRPr lang="en-US" dirty="0"/>
          </a:p>
          <a:p>
            <a:r>
              <a:rPr lang="en-US" dirty="0"/>
              <a:t>He believed that the best way to understand behavior is to look at the causes of an action and its consequences. He called this approach operant conditioning. Skinner set out to identify the processes which made certain operant behaviors more or less likely to occur. Skinner's theory of operant conditioning was based on the work of Edward Thorndike (1905) who studied learning in animals using a puzzle box to propose the theory known as the 'Law of Effect'.</a:t>
            </a:r>
            <a:endParaRPr lang="en-US" dirty="0">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6C585E3-EF00-4EBF-98CE-4838EF48295B}" type="slidenum">
              <a:rPr lang="en-GB"/>
              <a:t>4</a:t>
            </a:fld>
            <a:endParaRPr lang="en-GB"/>
          </a:p>
        </p:txBody>
      </p:sp>
    </p:spTree>
    <p:extLst>
      <p:ext uri="{BB962C8B-B14F-4D97-AF65-F5344CB8AC3E}">
        <p14:creationId xmlns:p14="http://schemas.microsoft.com/office/powerpoint/2010/main" val="37061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B.F. Skinner (1938) created the term operant conditioning; </a:t>
            </a:r>
            <a:r>
              <a:rPr lang="en-US" err="1"/>
              <a:t>Breifly</a:t>
            </a:r>
            <a:r>
              <a:rPr lang="en-US" dirty="0"/>
              <a:t> meaning 'changing of behavior by the use of reinforcement which is given after the desired response.' </a:t>
            </a:r>
          </a:p>
          <a:p>
            <a:r>
              <a:rPr lang="en-US" dirty="0"/>
              <a:t>Skinner identified three types of responses that can follow behavior.</a:t>
            </a:r>
            <a:endParaRPr lang="en-US" dirty="0">
              <a:cs typeface="Calibri"/>
            </a:endParaRPr>
          </a:p>
          <a:p>
            <a:r>
              <a:rPr lang="en-US" dirty="0"/>
              <a:t> • </a:t>
            </a:r>
            <a:r>
              <a:rPr lang="en-US" b="1" dirty="0"/>
              <a:t>Neutral </a:t>
            </a:r>
            <a:r>
              <a:rPr lang="en-US" b="1" dirty="0" err="1"/>
              <a:t>operants</a:t>
            </a:r>
            <a:r>
              <a:rPr lang="en-US" b="1" dirty="0"/>
              <a:t>:</a:t>
            </a:r>
            <a:r>
              <a:rPr lang="en-US" dirty="0"/>
              <a:t> responses from the environment that neither increase nor decrease the probability of a behavior being repeated.</a:t>
            </a:r>
            <a:endParaRPr lang="en-US" dirty="0">
              <a:cs typeface="Calibri"/>
            </a:endParaRPr>
          </a:p>
          <a:p>
            <a:r>
              <a:rPr lang="en-US" b="1" dirty="0"/>
              <a:t> • Reinforcers</a:t>
            </a:r>
            <a:r>
              <a:rPr lang="en-US" dirty="0"/>
              <a:t>: Responses from the environment that increase the probability of a behavior being repeated. Reinforcers can be either positive or negative. </a:t>
            </a:r>
          </a:p>
          <a:p>
            <a:r>
              <a:rPr lang="en-US" b="1" dirty="0"/>
              <a:t>• Punishers:</a:t>
            </a:r>
            <a:r>
              <a:rPr lang="en-US" dirty="0"/>
              <a:t> Responses from the environment that decrease the likelihood of a behavior being repeated. Punishment weakens behavior. We can all think of examples of how our own behavior has been affected by reinforcers and punishers. As a child you probably tried out a number of behaviors and learned from their consequences (Smoking)</a:t>
            </a:r>
          </a:p>
          <a:p>
            <a:endParaRPr lang="en-US" dirty="0">
              <a:cs typeface="Calibri"/>
            </a:endParaRPr>
          </a:p>
          <a:p>
            <a:r>
              <a:rPr lang="en-US" dirty="0">
                <a:cs typeface="Calibri"/>
              </a:rPr>
              <a:t>His Experiment </a:t>
            </a:r>
          </a:p>
          <a:p>
            <a:r>
              <a:rPr lang="en-US" b="1" dirty="0">
                <a:cs typeface="Calibri"/>
              </a:rPr>
              <a:t>Positive </a:t>
            </a:r>
            <a:r>
              <a:rPr lang="en-US" b="1" err="1">
                <a:cs typeface="Calibri"/>
              </a:rPr>
              <a:t>reinforcment</a:t>
            </a:r>
            <a:r>
              <a:rPr lang="en-US" b="1" dirty="0">
                <a:cs typeface="Calibri"/>
              </a:rPr>
              <a:t> </a:t>
            </a:r>
            <a:r>
              <a:rPr lang="en-US" dirty="0">
                <a:cs typeface="Calibri"/>
              </a:rPr>
              <a:t>: </a:t>
            </a:r>
            <a:r>
              <a:rPr lang="en-US" dirty="0"/>
              <a:t>Skinner showed how positive reinforcement worked by placing a hungry rat in his Skinner box. The box contained a lever on the side and as the rat moved about the box it would accidentally knock the lever. Immediately it did so a food pellet would drop into a container next to the lever. The rats quickly learned to go straight to the lever after a few times of being put in the box. The consequence of receiving food if they pressed the lever ensured that they would repeat the action again and again. Positive reinforcement strengthens a behavior by providing a consequence an individual finds rewarding. (Ex. In school, if your mam gave you £5 for doing your homework)</a:t>
            </a:r>
            <a:endParaRPr lang="en-US" dirty="0">
              <a:cs typeface="Calibri"/>
            </a:endParaRPr>
          </a:p>
          <a:p>
            <a:r>
              <a:rPr lang="en-US" b="1" dirty="0">
                <a:cs typeface="Calibri"/>
              </a:rPr>
              <a:t>Negative reinforcement:</a:t>
            </a:r>
            <a:r>
              <a:rPr lang="en-US" dirty="0">
                <a:cs typeface="Calibri"/>
              </a:rPr>
              <a:t> </a:t>
            </a:r>
            <a:r>
              <a:rPr lang="en-US" dirty="0"/>
              <a:t>Skinner showed how negative reinforcement worked by placing a rat in his Skinner box and then subjecting it to an unpleasant electric current which caused it some discomfort. As the rat moved about the box it would accidentally knock the lever. Immediately it did so the electric current would be switched off. The rats quickly learned to go straight to the lever after a few times of being put in the box. The consequence of escaping the electric current ensured that they would repeat the action again and again.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6C585E3-EF00-4EBF-98CE-4838EF48295B}" type="slidenum">
              <a:rPr lang="en-GB"/>
              <a:t>5</a:t>
            </a:fld>
            <a:endParaRPr lang="en-GB"/>
          </a:p>
        </p:txBody>
      </p:sp>
    </p:spTree>
    <p:extLst>
      <p:ext uri="{BB962C8B-B14F-4D97-AF65-F5344CB8AC3E}">
        <p14:creationId xmlns:p14="http://schemas.microsoft.com/office/powerpoint/2010/main" val="2241364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Positive Reinforcement:</a:t>
            </a:r>
            <a:r>
              <a:rPr lang="en-US" dirty="0">
                <a:cs typeface="Calibri"/>
              </a:rPr>
              <a:t> </a:t>
            </a:r>
            <a:r>
              <a:rPr lang="en-US" dirty="0"/>
              <a:t>something is added to the mix that makes the behavior more likely to continue or reoccur (i.e., a pleasant consequence is introduced to the subject to encourage their behavior).</a:t>
            </a:r>
            <a:endParaRPr lang="en-US" dirty="0">
              <a:cs typeface="Calibri"/>
            </a:endParaRPr>
          </a:p>
          <a:p>
            <a:r>
              <a:rPr lang="en-US" b="1" dirty="0">
                <a:cs typeface="Calibri"/>
              </a:rPr>
              <a:t>Positive Punishment:</a:t>
            </a:r>
            <a:r>
              <a:rPr lang="en-US" dirty="0">
                <a:cs typeface="Calibri"/>
              </a:rPr>
              <a:t> s</a:t>
            </a:r>
            <a:r>
              <a:rPr lang="en-US" dirty="0"/>
              <a:t>omething is “added” to the mix that makes the behavior less likely to continue or reoccur (i.e., an unpleasant consequence is introduced to the subject to discourage their behavior).</a:t>
            </a:r>
            <a:endParaRPr lang="en-US" dirty="0">
              <a:cs typeface="Calibri"/>
            </a:endParaRPr>
          </a:p>
          <a:p>
            <a:r>
              <a:rPr lang="en-US" b="1" dirty="0"/>
              <a:t>Negative punishment: </a:t>
            </a:r>
            <a:r>
              <a:rPr lang="en-US" dirty="0"/>
              <a:t>something is “taken away” from the mix that makes the behavior less likely to continue or reoccur (i.e., something pleasant is removed from the subject to discourage their behavior or a set of restrictions).</a:t>
            </a:r>
            <a:endParaRPr lang="en-US" dirty="0">
              <a:cs typeface="Calibri"/>
            </a:endParaRPr>
          </a:p>
          <a:p>
            <a:r>
              <a:rPr lang="en-US" b="1" dirty="0"/>
              <a:t>Negative reinforcement:</a:t>
            </a:r>
            <a:r>
              <a:rPr lang="en-US" dirty="0"/>
              <a:t> something is taken away from the mix that makes the behavior more likely to continue or reoccur (i.e., something unpleasant is removed from the subject to encourage their behavior).</a:t>
            </a:r>
            <a:endParaRPr lang="en-US" dirty="0">
              <a:cs typeface="Calibri"/>
            </a:endParaRPr>
          </a:p>
          <a:p>
            <a:endParaRPr lang="en-US" dirty="0">
              <a:cs typeface="Calibri"/>
            </a:endParaRPr>
          </a:p>
          <a:p>
            <a:r>
              <a:rPr lang="en-US" dirty="0">
                <a:cs typeface="Calibri"/>
              </a:rPr>
              <a:t>Positive: Something is being added </a:t>
            </a:r>
          </a:p>
          <a:p>
            <a:r>
              <a:rPr lang="en-US" dirty="0">
                <a:cs typeface="Calibri"/>
              </a:rPr>
              <a:t>Negative: Something is being taken away</a:t>
            </a:r>
          </a:p>
          <a:p>
            <a:endParaRPr lang="en-US" dirty="0">
              <a:cs typeface="Calibri"/>
            </a:endParaRPr>
          </a:p>
          <a:p>
            <a:r>
              <a:rPr lang="en-US" dirty="0">
                <a:cs typeface="Calibri"/>
              </a:rPr>
              <a:t>Task: What if Josh's parents found out before he could tell his friends, and his parents punished him by taking away his games/phones and grounded him?</a:t>
            </a:r>
          </a:p>
          <a:p>
            <a:r>
              <a:rPr lang="en-US" dirty="0">
                <a:cs typeface="Calibri"/>
              </a:rPr>
              <a:t> </a:t>
            </a:r>
          </a:p>
        </p:txBody>
      </p:sp>
      <p:sp>
        <p:nvSpPr>
          <p:cNvPr id="4" name="Slide Number Placeholder 3"/>
          <p:cNvSpPr>
            <a:spLocks noGrp="1"/>
          </p:cNvSpPr>
          <p:nvPr>
            <p:ph type="sldNum" sz="quarter" idx="5"/>
          </p:nvPr>
        </p:nvSpPr>
        <p:spPr/>
        <p:txBody>
          <a:bodyPr/>
          <a:lstStyle/>
          <a:p>
            <a:fld id="{36C585E3-EF00-4EBF-98CE-4838EF48295B}" type="slidenum">
              <a:rPr lang="en-GB"/>
              <a:t>6</a:t>
            </a:fld>
            <a:endParaRPr lang="en-GB"/>
          </a:p>
        </p:txBody>
      </p:sp>
    </p:spTree>
    <p:extLst>
      <p:ext uri="{BB962C8B-B14F-4D97-AF65-F5344CB8AC3E}">
        <p14:creationId xmlns:p14="http://schemas.microsoft.com/office/powerpoint/2010/main" val="267654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learning theory, introduced by psychologist Albert Bandura, proposed that learning occurs through observation, imitation, and modeling and is influenced by factors such as attention, motivation, attitudes, and emotions. The theory accounts for the interaction of environmental and cognitive elements that affect how people learn </a:t>
            </a:r>
          </a:p>
          <a:p>
            <a:r>
              <a:rPr lang="en-US" dirty="0"/>
              <a:t> </a:t>
            </a:r>
            <a:endParaRPr lang="en-US" dirty="0">
              <a:cs typeface="Calibri"/>
            </a:endParaRPr>
          </a:p>
          <a:p>
            <a:r>
              <a:rPr lang="en-US" b="1" dirty="0"/>
              <a:t>Attention</a:t>
            </a:r>
            <a:r>
              <a:rPr lang="en-US" dirty="0"/>
              <a:t>: In order to learn, you need to be paying attention. Anything that distracts your attention is going to have a negative effect on observational learning. </a:t>
            </a:r>
            <a:endParaRPr lang="en-US">
              <a:cs typeface="Calibri"/>
            </a:endParaRPr>
          </a:p>
          <a:p>
            <a:r>
              <a:rPr lang="en-US" b="1" dirty="0"/>
              <a:t>Retention</a:t>
            </a:r>
            <a:r>
              <a:rPr lang="en-US" dirty="0"/>
              <a:t>: The ability to store information is also an important part of the learning process. Retention can be affected by a number of factors, but the ability to pull up information later and act on it is vital to observational learning.</a:t>
            </a:r>
            <a:endParaRPr lang="en-US" dirty="0">
              <a:cs typeface="Calibri"/>
            </a:endParaRPr>
          </a:p>
          <a:p>
            <a:r>
              <a:rPr lang="en-US" b="1" dirty="0"/>
              <a:t>Reproduction</a:t>
            </a:r>
            <a:r>
              <a:rPr lang="en-US" dirty="0"/>
              <a:t>: Once you have paid attention to the model and retained the information, it is time to actually perform the behavior you observed. Further practice of the learned behavior leads to improvement and skill advancement.</a:t>
            </a:r>
            <a:endParaRPr lang="en-US" dirty="0">
              <a:cs typeface="Calibri"/>
            </a:endParaRPr>
          </a:p>
          <a:p>
            <a:r>
              <a:rPr lang="en-US" b="1" dirty="0"/>
              <a:t>Motivation</a:t>
            </a:r>
            <a:r>
              <a:rPr lang="en-US" dirty="0"/>
              <a:t>: Finally, in order for observational learning to be successful, you have to be motivated to imitate the behavior that has been modeled. Reinforcement and punishment play an important role in motivation.</a:t>
            </a:r>
            <a:endParaRPr lang="en-US" dirty="0">
              <a:cs typeface="Calibri"/>
            </a:endParaRPr>
          </a:p>
          <a:p>
            <a:r>
              <a:rPr lang="en-US" dirty="0"/>
              <a:t>While experiencing these motivators can be highly effective, so can observing others experiencing some type of reinforcement or punishment. For example, if you see another student rewarded with extra credit for being to class on time, you might start to show up a few minutes early each day.</a:t>
            </a:r>
          </a:p>
          <a:p>
            <a:endParaRPr lang="en-US" dirty="0">
              <a:cs typeface="Calibri" panose="020F0502020204030204"/>
            </a:endParaRPr>
          </a:p>
          <a:p>
            <a:r>
              <a:rPr lang="en-US" dirty="0">
                <a:cs typeface="Calibri" panose="020F0502020204030204"/>
              </a:rPr>
              <a:t>Does anyone know the experiment by Bandura? </a:t>
            </a:r>
          </a:p>
          <a:p>
            <a:r>
              <a:rPr lang="en-US" dirty="0">
                <a:cs typeface="Calibri" panose="020F0502020204030204"/>
              </a:rPr>
              <a:t>Bobo dolls – the children who watched the adults be aggressive towards the dolls, displayed the same </a:t>
            </a:r>
            <a:r>
              <a:rPr lang="en-US">
                <a:cs typeface="Calibri" panose="020F0502020204030204"/>
              </a:rPr>
              <a:t>behavior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6C585E3-EF00-4EBF-98CE-4838EF48295B}" type="slidenum">
              <a:rPr lang="en-GB"/>
              <a:t>7</a:t>
            </a:fld>
            <a:endParaRPr lang="en-GB"/>
          </a:p>
        </p:txBody>
      </p:sp>
    </p:spTree>
    <p:extLst>
      <p:ext uri="{BB962C8B-B14F-4D97-AF65-F5344CB8AC3E}">
        <p14:creationId xmlns:p14="http://schemas.microsoft.com/office/powerpoint/2010/main" val="382985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Would this be biological or sociological explanation for crime? </a:t>
            </a:r>
          </a:p>
          <a:p>
            <a:endParaRPr lang="en-US" dirty="0">
              <a:cs typeface="Calibri"/>
            </a:endParaRPr>
          </a:p>
        </p:txBody>
      </p:sp>
      <p:sp>
        <p:nvSpPr>
          <p:cNvPr id="4" name="Slide Number Placeholder 3"/>
          <p:cNvSpPr>
            <a:spLocks noGrp="1"/>
          </p:cNvSpPr>
          <p:nvPr>
            <p:ph type="sldNum" sz="quarter" idx="5"/>
          </p:nvPr>
        </p:nvSpPr>
        <p:spPr/>
        <p:txBody>
          <a:bodyPr/>
          <a:lstStyle/>
          <a:p>
            <a:fld id="{36C585E3-EF00-4EBF-98CE-4838EF48295B}" type="slidenum">
              <a:rPr lang="en-GB"/>
              <a:t>8</a:t>
            </a:fld>
            <a:endParaRPr lang="en-GB"/>
          </a:p>
        </p:txBody>
      </p:sp>
    </p:spTree>
    <p:extLst>
      <p:ext uri="{BB962C8B-B14F-4D97-AF65-F5344CB8AC3E}">
        <p14:creationId xmlns:p14="http://schemas.microsoft.com/office/powerpoint/2010/main" val="446608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Lawrence Kohlberg theory suggested that individuals progress through six distinct stages and three levels of moral reasoning from infancy to adulthood.</a:t>
            </a:r>
            <a:endParaRPr lang="en-US" dirty="0"/>
          </a:p>
          <a:p>
            <a:endParaRPr lang="en-US" dirty="0"/>
          </a:p>
          <a:p>
            <a:r>
              <a:rPr lang="en-US" b="1" dirty="0"/>
              <a:t>The Preconventional level:</a:t>
            </a:r>
            <a:r>
              <a:rPr lang="en-US" dirty="0"/>
              <a:t> children accept the moral codes and authority of others. If an action leads to punishment, it must be bad. If it leads to a reward, it must be good.</a:t>
            </a:r>
            <a:endParaRPr lang="en-US" dirty="0">
              <a:cs typeface="Calibri" panose="020F0502020204030204"/>
            </a:endParaRPr>
          </a:p>
          <a:p>
            <a:r>
              <a:rPr lang="en-US" b="1" dirty="0"/>
              <a:t>The Conventional level:</a:t>
            </a:r>
            <a:r>
              <a:rPr lang="en-US" dirty="0"/>
              <a:t> children believe that social rules and the expectations of others determine what is acceptable or unacceptable behavior. A social system that stresses the responsibilities of relationships and social order is seen as desirable and must, therefore, influence our views of right and wrong. </a:t>
            </a:r>
            <a:endParaRPr lang="en-US" dirty="0">
              <a:cs typeface="Calibri" panose="020F0502020204030204"/>
            </a:endParaRPr>
          </a:p>
          <a:p>
            <a:r>
              <a:rPr lang="en-US" b="1" dirty="0"/>
              <a:t>The Postconventional level: </a:t>
            </a:r>
            <a:r>
              <a:rPr lang="en-US" dirty="0"/>
              <a:t>individuals who reach the post-conventional level live by their own ethical principle, including basic human rights as life, liberty, and justice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6C585E3-EF00-4EBF-98CE-4838EF48295B}" type="slidenum">
              <a:rPr lang="en-GB"/>
              <a:t>9</a:t>
            </a:fld>
            <a:endParaRPr lang="en-GB"/>
          </a:p>
        </p:txBody>
      </p:sp>
    </p:spTree>
    <p:extLst>
      <p:ext uri="{BB962C8B-B14F-4D97-AF65-F5344CB8AC3E}">
        <p14:creationId xmlns:p14="http://schemas.microsoft.com/office/powerpoint/2010/main" val="1986646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studies have investigated the relationship of Kohlberg's stages of moral reasoning to criminal behavior</a:t>
            </a:r>
            <a:endParaRPr lang="en-US" dirty="0">
              <a:cs typeface="Calibri"/>
            </a:endParaRPr>
          </a:p>
          <a:p>
            <a:pPr marL="171450" indent="-171450">
              <a:buFont typeface="Calibri"/>
              <a:buChar char="-"/>
            </a:pPr>
            <a:r>
              <a:rPr lang="en-US" dirty="0">
                <a:cs typeface="Calibri"/>
              </a:rPr>
              <a:t>Known criminals tend to use less advances forms of moral reasoning – How can this be shown? People who carry out violent crime, usually have no remorse, which can show they have no moral code </a:t>
            </a:r>
          </a:p>
          <a:p>
            <a:pPr marL="171450" indent="-171450">
              <a:buFont typeface="Calibri"/>
              <a:buChar char="-"/>
            </a:pPr>
            <a:endParaRPr lang="en-US" dirty="0">
              <a:cs typeface="Calibri"/>
            </a:endParaRPr>
          </a:p>
          <a:p>
            <a:pPr marL="171450" indent="-171450">
              <a:buFont typeface="Calibri"/>
              <a:buChar char="-"/>
            </a:pPr>
            <a:r>
              <a:rPr lang="en-US" dirty="0"/>
              <a:t>Research has shown that individuals who have reached higher stages of moral development are less likely to engage in criminal behavior. This is because their moral reasoning is guided by principles of justice and fairness, rather than self-interest or avoidance of punishment. - For example, those who are at the pre-conventional stage (first) may be more likely to engage in criminal activity if they believe they can avoid punishment or gain personal benefit. - Rational Choice Theory </a:t>
            </a:r>
            <a:endParaRPr lang="en-US" dirty="0">
              <a:cs typeface="Calibri"/>
            </a:endParaRPr>
          </a:p>
          <a:p>
            <a:pPr marL="171450" indent="-171450">
              <a:buFont typeface="Calibri"/>
              <a:buChar char="-"/>
            </a:pPr>
            <a:endParaRPr lang="en-US" dirty="0">
              <a:cs typeface="Calibri"/>
            </a:endParaRPr>
          </a:p>
        </p:txBody>
      </p:sp>
      <p:sp>
        <p:nvSpPr>
          <p:cNvPr id="4" name="Slide Number Placeholder 3"/>
          <p:cNvSpPr>
            <a:spLocks noGrp="1"/>
          </p:cNvSpPr>
          <p:nvPr>
            <p:ph type="sldNum" sz="quarter" idx="5"/>
          </p:nvPr>
        </p:nvSpPr>
        <p:spPr/>
        <p:txBody>
          <a:bodyPr/>
          <a:lstStyle/>
          <a:p>
            <a:fld id="{36C585E3-EF00-4EBF-98CE-4838EF48295B}" type="slidenum">
              <a:rPr lang="en-GB"/>
              <a:t>10</a:t>
            </a:fld>
            <a:endParaRPr lang="en-GB"/>
          </a:p>
        </p:txBody>
      </p:sp>
    </p:spTree>
    <p:extLst>
      <p:ext uri="{BB962C8B-B14F-4D97-AF65-F5344CB8AC3E}">
        <p14:creationId xmlns:p14="http://schemas.microsoft.com/office/powerpoint/2010/main" val="2942943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3EC1D-1188-781C-DF52-8E418220F443}"/>
              </a:ext>
            </a:extLst>
          </p:cNvPr>
          <p:cNvSpPr>
            <a:spLocks noGrp="1"/>
          </p:cNvSpPr>
          <p:nvPr>
            <p:ph type="title"/>
          </p:nvPr>
        </p:nvSpPr>
        <p:spPr>
          <a:xfrm>
            <a:off x="640080" y="325369"/>
            <a:ext cx="4368602" cy="1956841"/>
          </a:xfrm>
        </p:spPr>
        <p:txBody>
          <a:bodyPr anchor="b">
            <a:normAutofit/>
          </a:bodyPr>
          <a:lstStyle/>
          <a:p>
            <a:r>
              <a:rPr lang="en-GB" sz="5000"/>
              <a:t>Social Learning Theory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079A61-C8AF-D774-422E-A409A1BFFB90}"/>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400" dirty="0"/>
              <a:t>Pavlov: Classic Conditioning</a:t>
            </a:r>
          </a:p>
          <a:p>
            <a:r>
              <a:rPr lang="en-GB" sz="2400" dirty="0"/>
              <a:t>Skinner: Operant Conditioning</a:t>
            </a:r>
          </a:p>
          <a:p>
            <a:r>
              <a:rPr lang="en-GB" sz="2400" dirty="0"/>
              <a:t>Bandura: Social learning theory</a:t>
            </a:r>
          </a:p>
          <a:p>
            <a:r>
              <a:rPr lang="en-GB" sz="2400" dirty="0"/>
              <a:t>Kohlberg: Cognitive theory</a:t>
            </a:r>
          </a:p>
          <a:p>
            <a:endParaRPr lang="en-GB" sz="2200"/>
          </a:p>
          <a:p>
            <a:endParaRPr lang="en-GB" sz="2200"/>
          </a:p>
        </p:txBody>
      </p:sp>
      <p:pic>
        <p:nvPicPr>
          <p:cNvPr id="4" name="Picture 3" descr="A diagram of a rat&#10;&#10;Description automatically generated">
            <a:extLst>
              <a:ext uri="{FF2B5EF4-FFF2-40B4-BE49-F238E27FC236}">
                <a16:creationId xmlns:a16="http://schemas.microsoft.com/office/drawing/2014/main" id="{374164FB-1597-AA90-6EA5-01FB727736FE}"/>
              </a:ext>
            </a:extLst>
          </p:cNvPr>
          <p:cNvPicPr>
            <a:picLocks noChangeAspect="1"/>
          </p:cNvPicPr>
          <p:nvPr/>
        </p:nvPicPr>
        <p:blipFill rotWithShape="1">
          <a:blip r:embed="rId2"/>
          <a:srcRect r="59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18588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AAB6-21BF-B164-AACD-CE501ED5D618}"/>
              </a:ext>
            </a:extLst>
          </p:cNvPr>
          <p:cNvSpPr>
            <a:spLocks noGrp="1"/>
          </p:cNvSpPr>
          <p:nvPr>
            <p:ph type="title"/>
          </p:nvPr>
        </p:nvSpPr>
        <p:spPr/>
        <p:txBody>
          <a:bodyPr/>
          <a:lstStyle/>
          <a:p>
            <a:r>
              <a:rPr lang="en-GB" dirty="0"/>
              <a:t>Classical conditioning – Pavlov </a:t>
            </a:r>
          </a:p>
        </p:txBody>
      </p:sp>
      <p:pic>
        <p:nvPicPr>
          <p:cNvPr id="4" name="Content Placeholder 3" descr="A diagram of a dog condition&#10;&#10;Description automatically generated">
            <a:extLst>
              <a:ext uri="{FF2B5EF4-FFF2-40B4-BE49-F238E27FC236}">
                <a16:creationId xmlns:a16="http://schemas.microsoft.com/office/drawing/2014/main" id="{8609FB41-7590-59F7-525E-91AB218B26A9}"/>
              </a:ext>
            </a:extLst>
          </p:cNvPr>
          <p:cNvPicPr>
            <a:picLocks noGrp="1" noChangeAspect="1"/>
          </p:cNvPicPr>
          <p:nvPr>
            <p:ph idx="1"/>
          </p:nvPr>
        </p:nvPicPr>
        <p:blipFill>
          <a:blip r:embed="rId3"/>
          <a:stretch>
            <a:fillRect/>
          </a:stretch>
        </p:blipFill>
        <p:spPr>
          <a:xfrm>
            <a:off x="1310925" y="1575594"/>
            <a:ext cx="4426650" cy="4351338"/>
          </a:xfrm>
        </p:spPr>
      </p:pic>
      <p:sp>
        <p:nvSpPr>
          <p:cNvPr id="5" name="TextBox 4">
            <a:extLst>
              <a:ext uri="{FF2B5EF4-FFF2-40B4-BE49-F238E27FC236}">
                <a16:creationId xmlns:a16="http://schemas.microsoft.com/office/drawing/2014/main" id="{E92C1627-3AF5-EC1F-81D0-736B19B6DCEE}"/>
              </a:ext>
            </a:extLst>
          </p:cNvPr>
          <p:cNvSpPr txBox="1"/>
          <p:nvPr/>
        </p:nvSpPr>
        <p:spPr>
          <a:xfrm>
            <a:off x="6596386" y="3562986"/>
            <a:ext cx="4755546"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u="sng" dirty="0"/>
          </a:p>
          <a:p>
            <a:pPr marL="285750" indent="-285750">
              <a:buFont typeface="Arial"/>
              <a:buChar char="•"/>
            </a:pPr>
            <a:endParaRPr lang="en-GB" sz="2000" dirty="0"/>
          </a:p>
          <a:p>
            <a:pPr marL="285750" indent="-285750">
              <a:buFont typeface="Arial"/>
              <a:buChar char="•"/>
            </a:pPr>
            <a:endParaRPr lang="en-GB" sz="2000" dirty="0"/>
          </a:p>
          <a:p>
            <a:pPr marL="285750" indent="-285750">
              <a:buFont typeface="Arial"/>
              <a:buChar char="•"/>
            </a:pPr>
            <a:endParaRPr lang="en-GB" sz="2000" dirty="0"/>
          </a:p>
          <a:p>
            <a:endParaRPr lang="en-GB" dirty="0"/>
          </a:p>
          <a:p>
            <a:endParaRPr lang="en-GB" dirty="0"/>
          </a:p>
          <a:p>
            <a:pPr algn="ctr"/>
            <a:r>
              <a:rPr lang="en-GB" sz="2400" b="1" dirty="0"/>
              <a:t>Can you think of an example of classical conditioning within your life? </a:t>
            </a:r>
          </a:p>
        </p:txBody>
      </p:sp>
      <p:sp>
        <p:nvSpPr>
          <p:cNvPr id="3" name="TextBox 2">
            <a:extLst>
              <a:ext uri="{FF2B5EF4-FFF2-40B4-BE49-F238E27FC236}">
                <a16:creationId xmlns:a16="http://schemas.microsoft.com/office/drawing/2014/main" id="{1CE74820-0B87-09FB-C8D7-CA2CFA6B80F8}"/>
              </a:ext>
            </a:extLst>
          </p:cNvPr>
          <p:cNvSpPr txBox="1"/>
          <p:nvPr/>
        </p:nvSpPr>
        <p:spPr>
          <a:xfrm>
            <a:off x="5799377" y="1704710"/>
            <a:ext cx="619376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While Pavlov was studying the digestive system of dogs, he noticed that when the lab technicians who normally fed the dogs entered the room, the dogs began to salivate</a:t>
            </a:r>
          </a:p>
          <a:p>
            <a:endParaRPr lang="en-GB" sz="2400" dirty="0"/>
          </a:p>
          <a:p>
            <a:r>
              <a:rPr lang="en-GB" sz="2400" dirty="0"/>
              <a:t>This led him to conduct his 'Dog Experiment'. He used a </a:t>
            </a:r>
            <a:r>
              <a:rPr lang="en-GB" sz="2400" i="1" dirty="0"/>
              <a:t>neutral stimulus </a:t>
            </a:r>
            <a:r>
              <a:rPr lang="en-GB" sz="2400" dirty="0"/>
              <a:t>that elicit no response, and conditioned this to get a </a:t>
            </a:r>
            <a:r>
              <a:rPr lang="en-GB" sz="2400" i="1" dirty="0"/>
              <a:t>conditioned response </a:t>
            </a:r>
          </a:p>
        </p:txBody>
      </p:sp>
    </p:spTree>
    <p:extLst>
      <p:ext uri="{BB962C8B-B14F-4D97-AF65-F5344CB8AC3E}">
        <p14:creationId xmlns:p14="http://schemas.microsoft.com/office/powerpoint/2010/main" val="1596702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2D95B-B688-0190-AA2C-5EB656CCC99D}"/>
              </a:ext>
            </a:extLst>
          </p:cNvPr>
          <p:cNvSpPr>
            <a:spLocks noGrp="1"/>
          </p:cNvSpPr>
          <p:nvPr>
            <p:ph type="title"/>
          </p:nvPr>
        </p:nvSpPr>
        <p:spPr>
          <a:xfrm>
            <a:off x="838200" y="365125"/>
            <a:ext cx="10168218" cy="1347974"/>
          </a:xfrm>
        </p:spPr>
        <p:txBody>
          <a:bodyPr>
            <a:normAutofit/>
          </a:bodyPr>
          <a:lstStyle/>
          <a:p>
            <a:r>
              <a:rPr lang="en-GB" dirty="0"/>
              <a:t>Similar theories:</a:t>
            </a:r>
            <a:br>
              <a:rPr lang="en-GB" dirty="0"/>
            </a:br>
            <a:r>
              <a:rPr lang="en-GB" dirty="0"/>
              <a:t>John Watson's Little Albert Experiment </a:t>
            </a:r>
          </a:p>
        </p:txBody>
      </p:sp>
      <p:sp>
        <p:nvSpPr>
          <p:cNvPr id="3" name="Content Placeholder 2">
            <a:extLst>
              <a:ext uri="{FF2B5EF4-FFF2-40B4-BE49-F238E27FC236}">
                <a16:creationId xmlns:a16="http://schemas.microsoft.com/office/drawing/2014/main" id="{7DA834AC-4F2B-1023-5DEE-3542281F807E}"/>
              </a:ext>
            </a:extLst>
          </p:cNvPr>
          <p:cNvSpPr>
            <a:spLocks noGrp="1"/>
          </p:cNvSpPr>
          <p:nvPr>
            <p:ph idx="1"/>
          </p:nvPr>
        </p:nvSpPr>
        <p:spPr>
          <a:xfrm>
            <a:off x="838200" y="1825625"/>
            <a:ext cx="4699748" cy="4351338"/>
          </a:xfrm>
        </p:spPr>
        <p:txBody>
          <a:bodyPr vert="horz" lIns="91440" tIns="45720" rIns="91440" bIns="45720" rtlCol="0" anchor="t">
            <a:normAutofit/>
          </a:bodyPr>
          <a:lstStyle/>
          <a:p>
            <a:pPr marL="0" indent="0">
              <a:buNone/>
            </a:pPr>
            <a:endParaRPr lang="en-GB" dirty="0"/>
          </a:p>
          <a:p>
            <a:endParaRPr lang="en-GB" dirty="0"/>
          </a:p>
          <a:p>
            <a:endParaRPr lang="en-GB" dirty="0"/>
          </a:p>
          <a:p>
            <a:endParaRPr lang="en-GB" dirty="0"/>
          </a:p>
        </p:txBody>
      </p:sp>
      <p:pic>
        <p:nvPicPr>
          <p:cNvPr id="4" name="Picture 3" descr="A diagram of a baby&amp;#39;s condition&#10;&#10;Description automatically generated">
            <a:extLst>
              <a:ext uri="{FF2B5EF4-FFF2-40B4-BE49-F238E27FC236}">
                <a16:creationId xmlns:a16="http://schemas.microsoft.com/office/drawing/2014/main" id="{507FD49B-4560-0942-0494-58A9DEDD723D}"/>
              </a:ext>
            </a:extLst>
          </p:cNvPr>
          <p:cNvPicPr>
            <a:picLocks noChangeAspect="1"/>
          </p:cNvPicPr>
          <p:nvPr/>
        </p:nvPicPr>
        <p:blipFill>
          <a:blip r:embed="rId3"/>
          <a:stretch>
            <a:fillRect/>
          </a:stretch>
        </p:blipFill>
        <p:spPr>
          <a:xfrm>
            <a:off x="701508" y="1714667"/>
            <a:ext cx="5067300" cy="5086350"/>
          </a:xfrm>
          <a:prstGeom prst="rect">
            <a:avLst/>
          </a:prstGeom>
        </p:spPr>
      </p:pic>
      <p:sp>
        <p:nvSpPr>
          <p:cNvPr id="5" name="TextBox 4">
            <a:extLst>
              <a:ext uri="{FF2B5EF4-FFF2-40B4-BE49-F238E27FC236}">
                <a16:creationId xmlns:a16="http://schemas.microsoft.com/office/drawing/2014/main" id="{2BAD898B-DA8F-E86B-45E1-26CCBD675431}"/>
              </a:ext>
            </a:extLst>
          </p:cNvPr>
          <p:cNvSpPr txBox="1"/>
          <p:nvPr/>
        </p:nvSpPr>
        <p:spPr>
          <a:xfrm>
            <a:off x="6255704" y="1984677"/>
            <a:ext cx="5064897"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u="sng" dirty="0"/>
              <a:t>Criticisms of Watsons experiment</a:t>
            </a:r>
            <a:endParaRPr lang="en-US" sz="2200" u="sng"/>
          </a:p>
          <a:p>
            <a:pPr marL="285750" indent="-285750">
              <a:buFont typeface="Arial"/>
              <a:buChar char="•"/>
            </a:pPr>
            <a:r>
              <a:rPr lang="en-GB" sz="2200" dirty="0"/>
              <a:t>Unethical: Albert left with a fear that he did not have to start with </a:t>
            </a:r>
          </a:p>
          <a:p>
            <a:pPr marL="285750" indent="-285750">
              <a:buFont typeface="Arial"/>
              <a:buChar char="•"/>
            </a:pPr>
            <a:endParaRPr lang="en-GB" sz="2200" dirty="0"/>
          </a:p>
          <a:p>
            <a:pPr marL="285750" indent="-285750">
              <a:buFont typeface="Arial"/>
              <a:buChar char="•"/>
            </a:pPr>
            <a:r>
              <a:rPr lang="en-GB" sz="2200" dirty="0">
                <a:ea typeface="+mn-lt"/>
                <a:cs typeface="+mn-lt"/>
              </a:rPr>
              <a:t>Biased: Watson and Rayner did not develop an objective means to evaluate Albert's reactions, instead of relying on their own subjective interpretations and Albert showed little distress to the rats within later tests </a:t>
            </a:r>
          </a:p>
          <a:p>
            <a:pPr marL="285750" indent="-285750">
              <a:buFont typeface="Arial"/>
              <a:buChar char="•"/>
            </a:pPr>
            <a:endParaRPr lang="en-GB" sz="2200" dirty="0"/>
          </a:p>
          <a:p>
            <a:pPr marL="285750" indent="-285750">
              <a:buFont typeface="Arial"/>
              <a:buChar char="•"/>
            </a:pPr>
            <a:r>
              <a:rPr lang="en-GB" sz="2200" dirty="0">
                <a:ea typeface="+mn-lt"/>
                <a:cs typeface="+mn-lt"/>
              </a:rPr>
              <a:t>It didn’t control for maturation </a:t>
            </a:r>
          </a:p>
        </p:txBody>
      </p:sp>
    </p:spTree>
    <p:extLst>
      <p:ext uri="{BB962C8B-B14F-4D97-AF65-F5344CB8AC3E}">
        <p14:creationId xmlns:p14="http://schemas.microsoft.com/office/powerpoint/2010/main" val="1364480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57B70-7253-F74A-D342-168CEC7EB5D8}"/>
              </a:ext>
            </a:extLst>
          </p:cNvPr>
          <p:cNvSpPr>
            <a:spLocks noGrp="1"/>
          </p:cNvSpPr>
          <p:nvPr>
            <p:ph type="title"/>
          </p:nvPr>
        </p:nvSpPr>
        <p:spPr/>
        <p:txBody>
          <a:bodyPr/>
          <a:lstStyle/>
          <a:p>
            <a:r>
              <a:rPr lang="en-GB" dirty="0"/>
              <a:t>Operant conditioning – Skinner </a:t>
            </a:r>
          </a:p>
        </p:txBody>
      </p:sp>
      <p:sp>
        <p:nvSpPr>
          <p:cNvPr id="3" name="Content Placeholder 2">
            <a:extLst>
              <a:ext uri="{FF2B5EF4-FFF2-40B4-BE49-F238E27FC236}">
                <a16:creationId xmlns:a16="http://schemas.microsoft.com/office/drawing/2014/main" id="{63A3B716-EB84-1B4C-E143-E9F6D2DE1EB5}"/>
              </a:ext>
            </a:extLst>
          </p:cNvPr>
          <p:cNvSpPr>
            <a:spLocks noGrp="1"/>
          </p:cNvSpPr>
          <p:nvPr>
            <p:ph idx="1"/>
          </p:nvPr>
        </p:nvSpPr>
        <p:spPr>
          <a:xfrm>
            <a:off x="6718541" y="4600456"/>
            <a:ext cx="4362091" cy="2165980"/>
          </a:xfrm>
        </p:spPr>
        <p:txBody>
          <a:bodyPr vert="horz" lIns="91440" tIns="45720" rIns="91440" bIns="45720" rtlCol="0" anchor="t">
            <a:normAutofit/>
          </a:bodyPr>
          <a:lstStyle/>
          <a:p>
            <a:pPr marL="0" indent="0">
              <a:buNone/>
            </a:pPr>
            <a:r>
              <a:rPr lang="en-GB" dirty="0"/>
              <a:t>Based on the work of Thorndike (1905) - </a:t>
            </a:r>
            <a:r>
              <a:rPr lang="en-GB" dirty="0">
                <a:ea typeface="+mn-lt"/>
                <a:cs typeface="+mn-lt"/>
              </a:rPr>
              <a:t>Edward Thorndike's 'Law of Effect'. </a:t>
            </a:r>
            <a:endParaRPr lang="en-GB" dirty="0"/>
          </a:p>
          <a:p>
            <a:pPr>
              <a:buNone/>
            </a:pPr>
            <a:endParaRPr lang="en-GB"/>
          </a:p>
          <a:p>
            <a:pPr marL="0" indent="0">
              <a:buNone/>
            </a:pPr>
            <a:endParaRPr lang="en-GB"/>
          </a:p>
          <a:p>
            <a:endParaRPr lang="en-GB" sz="2100" dirty="0"/>
          </a:p>
        </p:txBody>
      </p:sp>
      <p:sp>
        <p:nvSpPr>
          <p:cNvPr id="4" name="TextBox 3">
            <a:extLst>
              <a:ext uri="{FF2B5EF4-FFF2-40B4-BE49-F238E27FC236}">
                <a16:creationId xmlns:a16="http://schemas.microsoft.com/office/drawing/2014/main" id="{C3534827-9540-659F-FFA1-AF91B7C34442}"/>
              </a:ext>
            </a:extLst>
          </p:cNvPr>
          <p:cNvSpPr txBox="1"/>
          <p:nvPr/>
        </p:nvSpPr>
        <p:spPr>
          <a:xfrm>
            <a:off x="986286" y="1719532"/>
            <a:ext cx="488542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Slightly less extreme than Watson's ideas and thought it was more productive to study observable behaviour rather than internal mental events </a:t>
            </a:r>
          </a:p>
        </p:txBody>
      </p:sp>
      <p:sp>
        <p:nvSpPr>
          <p:cNvPr id="5" name="TextBox 4">
            <a:extLst>
              <a:ext uri="{FF2B5EF4-FFF2-40B4-BE49-F238E27FC236}">
                <a16:creationId xmlns:a16="http://schemas.microsoft.com/office/drawing/2014/main" id="{F51049ED-E470-7A4C-02F4-852A92DFC389}"/>
              </a:ext>
            </a:extLst>
          </p:cNvPr>
          <p:cNvSpPr txBox="1"/>
          <p:nvPr/>
        </p:nvSpPr>
        <p:spPr>
          <a:xfrm>
            <a:off x="6492814" y="2064589"/>
            <a:ext cx="466976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Skinner thought that the view of classical conditioning was far too simplistic </a:t>
            </a:r>
          </a:p>
        </p:txBody>
      </p:sp>
      <p:sp>
        <p:nvSpPr>
          <p:cNvPr id="6" name="TextBox 5">
            <a:extLst>
              <a:ext uri="{FF2B5EF4-FFF2-40B4-BE49-F238E27FC236}">
                <a16:creationId xmlns:a16="http://schemas.microsoft.com/office/drawing/2014/main" id="{B7CC6D65-60EA-0564-3D7D-21EBEB9B3E9C}"/>
              </a:ext>
            </a:extLst>
          </p:cNvPr>
          <p:cNvSpPr txBox="1"/>
          <p:nvPr/>
        </p:nvSpPr>
        <p:spPr>
          <a:xfrm>
            <a:off x="770626" y="4537494"/>
            <a:ext cx="518735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Looked at the causes of an action and its consequences and set out to identify the processes which made certain operant behaviours more or less likely to occur </a:t>
            </a:r>
          </a:p>
        </p:txBody>
      </p:sp>
      <p:sp>
        <p:nvSpPr>
          <p:cNvPr id="7" name="TextBox 6">
            <a:extLst>
              <a:ext uri="{FF2B5EF4-FFF2-40B4-BE49-F238E27FC236}">
                <a16:creationId xmlns:a16="http://schemas.microsoft.com/office/drawing/2014/main" id="{CCCA8093-8490-C4E5-718C-4202B753ED0F}"/>
              </a:ext>
            </a:extLst>
          </p:cNvPr>
          <p:cNvSpPr txBox="1"/>
          <p:nvPr/>
        </p:nvSpPr>
        <p:spPr>
          <a:xfrm>
            <a:off x="10259683" y="80513"/>
            <a:ext cx="27432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a:t>McLeod (2015) </a:t>
            </a:r>
            <a:endParaRPr lang="en-GB"/>
          </a:p>
        </p:txBody>
      </p:sp>
      <p:sp>
        <p:nvSpPr>
          <p:cNvPr id="10" name="Rectangle: Rounded Corners 9">
            <a:extLst>
              <a:ext uri="{FF2B5EF4-FFF2-40B4-BE49-F238E27FC236}">
                <a16:creationId xmlns:a16="http://schemas.microsoft.com/office/drawing/2014/main" id="{0229EDAA-FBFD-74FF-A877-CA921C570D4E}"/>
              </a:ext>
            </a:extLst>
          </p:cNvPr>
          <p:cNvSpPr/>
          <p:nvPr/>
        </p:nvSpPr>
        <p:spPr>
          <a:xfrm>
            <a:off x="6193145" y="4126963"/>
            <a:ext cx="5175849" cy="255916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59DB225C-2FCB-196E-5925-C9AFB16F5D14}"/>
              </a:ext>
            </a:extLst>
          </p:cNvPr>
          <p:cNvSpPr/>
          <p:nvPr/>
        </p:nvSpPr>
        <p:spPr>
          <a:xfrm>
            <a:off x="772880" y="1380887"/>
            <a:ext cx="5175848" cy="255916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C8F5941-0F69-2B68-F26C-D901D60C14A0}"/>
              </a:ext>
            </a:extLst>
          </p:cNvPr>
          <p:cNvSpPr/>
          <p:nvPr/>
        </p:nvSpPr>
        <p:spPr>
          <a:xfrm>
            <a:off x="772881" y="4126963"/>
            <a:ext cx="5175849" cy="2645433"/>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4EA5DD83-2642-0101-6804-44AE3CBAFB56}"/>
              </a:ext>
            </a:extLst>
          </p:cNvPr>
          <p:cNvSpPr/>
          <p:nvPr/>
        </p:nvSpPr>
        <p:spPr>
          <a:xfrm>
            <a:off x="6193145" y="1380886"/>
            <a:ext cx="5175848" cy="2559169"/>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7663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02CB-CCF8-B9AB-B435-4B76045D9723}"/>
              </a:ext>
            </a:extLst>
          </p:cNvPr>
          <p:cNvSpPr>
            <a:spLocks noGrp="1"/>
          </p:cNvSpPr>
          <p:nvPr>
            <p:ph type="title"/>
          </p:nvPr>
        </p:nvSpPr>
        <p:spPr/>
        <p:txBody>
          <a:bodyPr/>
          <a:lstStyle/>
          <a:p>
            <a:r>
              <a:rPr lang="en-GB" dirty="0"/>
              <a:t>Skinner's Experiment </a:t>
            </a:r>
          </a:p>
        </p:txBody>
      </p:sp>
      <p:pic>
        <p:nvPicPr>
          <p:cNvPr id="4" name="Content Placeholder 3" descr="A mouse in a cage&#10;&#10;Description automatically generated">
            <a:extLst>
              <a:ext uri="{FF2B5EF4-FFF2-40B4-BE49-F238E27FC236}">
                <a16:creationId xmlns:a16="http://schemas.microsoft.com/office/drawing/2014/main" id="{1C2BF705-89F3-E0CD-D894-6544651875A2}"/>
              </a:ext>
            </a:extLst>
          </p:cNvPr>
          <p:cNvPicPr>
            <a:picLocks noGrp="1" noChangeAspect="1"/>
          </p:cNvPicPr>
          <p:nvPr>
            <p:ph idx="1"/>
          </p:nvPr>
        </p:nvPicPr>
        <p:blipFill>
          <a:blip r:embed="rId3"/>
          <a:stretch>
            <a:fillRect/>
          </a:stretch>
        </p:blipFill>
        <p:spPr>
          <a:xfrm>
            <a:off x="3325483" y="3433824"/>
            <a:ext cx="5239110" cy="3176525"/>
          </a:xfrm>
        </p:spPr>
      </p:pic>
      <p:sp>
        <p:nvSpPr>
          <p:cNvPr id="5" name="TextBox 4">
            <a:extLst>
              <a:ext uri="{FF2B5EF4-FFF2-40B4-BE49-F238E27FC236}">
                <a16:creationId xmlns:a16="http://schemas.microsoft.com/office/drawing/2014/main" id="{8FC51087-7216-4ABD-14C1-AA417CA7CA16}"/>
              </a:ext>
            </a:extLst>
          </p:cNvPr>
          <p:cNvSpPr txBox="1"/>
          <p:nvPr/>
        </p:nvSpPr>
        <p:spPr>
          <a:xfrm>
            <a:off x="326208" y="4658305"/>
            <a:ext cx="3160142" cy="12252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Positive reinforcements: </a:t>
            </a:r>
            <a:endParaRPr lang="en-US" dirty="0"/>
          </a:p>
          <a:p>
            <a:r>
              <a:rPr lang="en-GB" dirty="0"/>
              <a:t>being food pellets being dropped in after the rat knocked the lever  </a:t>
            </a:r>
            <a:endParaRPr lang="en-GB"/>
          </a:p>
        </p:txBody>
      </p:sp>
      <p:sp>
        <p:nvSpPr>
          <p:cNvPr id="6" name="TextBox 5">
            <a:extLst>
              <a:ext uri="{FF2B5EF4-FFF2-40B4-BE49-F238E27FC236}">
                <a16:creationId xmlns:a16="http://schemas.microsoft.com/office/drawing/2014/main" id="{FEE6BD93-99D5-562E-44CC-D96B637B7001}"/>
              </a:ext>
            </a:extLst>
          </p:cNvPr>
          <p:cNvSpPr txBox="1"/>
          <p:nvPr/>
        </p:nvSpPr>
        <p:spPr>
          <a:xfrm>
            <a:off x="8851981" y="4500153"/>
            <a:ext cx="29013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Negative reinforcements:</a:t>
            </a:r>
            <a:r>
              <a:rPr lang="en-GB" dirty="0"/>
              <a:t> being an electric current, that would stop as the rat moved towards the lever </a:t>
            </a:r>
          </a:p>
        </p:txBody>
      </p:sp>
      <p:sp>
        <p:nvSpPr>
          <p:cNvPr id="7" name="TextBox 6">
            <a:extLst>
              <a:ext uri="{FF2B5EF4-FFF2-40B4-BE49-F238E27FC236}">
                <a16:creationId xmlns:a16="http://schemas.microsoft.com/office/drawing/2014/main" id="{B646188A-A248-3A9F-3A93-B9D3B062B45C}"/>
              </a:ext>
            </a:extLst>
          </p:cNvPr>
          <p:cNvSpPr txBox="1"/>
          <p:nvPr/>
        </p:nvSpPr>
        <p:spPr>
          <a:xfrm>
            <a:off x="580047" y="1431319"/>
            <a:ext cx="113552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Skinner identified </a:t>
            </a:r>
            <a:r>
              <a:rPr lang="en-GB" sz="2400" b="1" dirty="0"/>
              <a:t>three </a:t>
            </a:r>
            <a:r>
              <a:rPr lang="en-GB" sz="2400" dirty="0"/>
              <a:t>types of responses that can follow behaviour: </a:t>
            </a:r>
          </a:p>
          <a:p>
            <a:pPr marL="342900" indent="-342900">
              <a:buAutoNum type="arabicParenR"/>
            </a:pPr>
            <a:r>
              <a:rPr lang="en-GB" sz="2400" b="1" dirty="0"/>
              <a:t>Neutral </a:t>
            </a:r>
            <a:r>
              <a:rPr lang="en-GB" sz="2400" b="1" err="1"/>
              <a:t>operants</a:t>
            </a:r>
            <a:r>
              <a:rPr lang="en-GB" sz="2400" dirty="0"/>
              <a:t>: responses from the </a:t>
            </a:r>
            <a:r>
              <a:rPr lang="en-GB" sz="2400" dirty="0">
                <a:ea typeface="+mn-lt"/>
                <a:cs typeface="+mn-lt"/>
              </a:rPr>
              <a:t>environment </a:t>
            </a:r>
            <a:r>
              <a:rPr lang="en-GB" sz="2400" dirty="0"/>
              <a:t>that neither increase or decrease probability of behaviour</a:t>
            </a:r>
          </a:p>
          <a:p>
            <a:pPr marL="342900" indent="-342900">
              <a:buAutoNum type="arabicParenR"/>
            </a:pPr>
            <a:r>
              <a:rPr lang="en-GB" sz="2400" b="1" dirty="0"/>
              <a:t>Reinforcers</a:t>
            </a:r>
            <a:r>
              <a:rPr lang="en-GB" sz="2400" dirty="0"/>
              <a:t>: Responses from the </a:t>
            </a:r>
            <a:r>
              <a:rPr lang="en-GB" sz="2400" dirty="0">
                <a:ea typeface="+mn-lt"/>
                <a:cs typeface="+mn-lt"/>
              </a:rPr>
              <a:t>environment </a:t>
            </a:r>
            <a:r>
              <a:rPr lang="en-GB" sz="2400" dirty="0"/>
              <a:t>that increase behaviour </a:t>
            </a:r>
          </a:p>
          <a:p>
            <a:pPr marL="342900" indent="-342900">
              <a:buAutoNum type="arabicParenR"/>
            </a:pPr>
            <a:r>
              <a:rPr lang="en-GB" sz="2400" b="1" dirty="0"/>
              <a:t>Punishers</a:t>
            </a:r>
            <a:r>
              <a:rPr lang="en-GB" sz="2400" dirty="0"/>
              <a:t>: Responses from the environment that decrease the likelihood of behaviour being repeated</a:t>
            </a:r>
            <a:r>
              <a:rPr lang="en-GB" sz="2000" dirty="0"/>
              <a:t> </a:t>
            </a:r>
          </a:p>
        </p:txBody>
      </p:sp>
    </p:spTree>
    <p:extLst>
      <p:ext uri="{BB962C8B-B14F-4D97-AF65-F5344CB8AC3E}">
        <p14:creationId xmlns:p14="http://schemas.microsoft.com/office/powerpoint/2010/main" val="2913495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77AC-27F2-BDB4-62BB-6154F36519E1}"/>
              </a:ext>
            </a:extLst>
          </p:cNvPr>
          <p:cNvSpPr>
            <a:spLocks noGrp="1"/>
          </p:cNvSpPr>
          <p:nvPr>
            <p:ph type="title"/>
          </p:nvPr>
        </p:nvSpPr>
        <p:spPr/>
        <p:txBody>
          <a:bodyPr/>
          <a:lstStyle/>
          <a:p>
            <a:r>
              <a:rPr lang="en-GB" dirty="0"/>
              <a:t>Operant Conditioning and criminality </a:t>
            </a:r>
          </a:p>
        </p:txBody>
      </p:sp>
      <p:pic>
        <p:nvPicPr>
          <p:cNvPr id="4" name="Content Placeholder 3">
            <a:extLst>
              <a:ext uri="{FF2B5EF4-FFF2-40B4-BE49-F238E27FC236}">
                <a16:creationId xmlns:a16="http://schemas.microsoft.com/office/drawing/2014/main" id="{CB897635-BD4C-B382-3C7F-EA96FF8B0A4D}"/>
              </a:ext>
            </a:extLst>
          </p:cNvPr>
          <p:cNvPicPr>
            <a:picLocks noGrp="1" noChangeAspect="1"/>
          </p:cNvPicPr>
          <p:nvPr>
            <p:ph idx="1"/>
          </p:nvPr>
        </p:nvPicPr>
        <p:blipFill>
          <a:blip r:embed="rId3"/>
          <a:stretch>
            <a:fillRect/>
          </a:stretch>
        </p:blipFill>
        <p:spPr>
          <a:xfrm>
            <a:off x="485775" y="2108785"/>
            <a:ext cx="5728299" cy="4015057"/>
          </a:xfrm>
        </p:spPr>
      </p:pic>
      <p:sp>
        <p:nvSpPr>
          <p:cNvPr id="5" name="TextBox 4">
            <a:extLst>
              <a:ext uri="{FF2B5EF4-FFF2-40B4-BE49-F238E27FC236}">
                <a16:creationId xmlns:a16="http://schemas.microsoft.com/office/drawing/2014/main" id="{E13DD481-9074-86BD-E55A-EA365D587322}"/>
              </a:ext>
            </a:extLst>
          </p:cNvPr>
          <p:cNvSpPr txBox="1"/>
          <p:nvPr/>
        </p:nvSpPr>
        <p:spPr>
          <a:xfrm>
            <a:off x="6390706" y="1610571"/>
            <a:ext cx="548347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Josh is 15 years old, on his way home from being with friends he starts to try and open car doors. If they are not locked, he can easily steal their belongings (CDs, sunglasses, money and digital devices and more). He keeps some of these things for himself and gives his friends the rest. His friends are really impressed and tells him that he should keep on doing this. </a:t>
            </a:r>
          </a:p>
          <a:p>
            <a:endParaRPr lang="en-GB" sz="2400" dirty="0"/>
          </a:p>
          <a:p>
            <a:r>
              <a:rPr lang="en-GB" sz="2400" b="1" dirty="0"/>
              <a:t>How can you explain Josh's behaviour in terms of operant conditioning? </a:t>
            </a:r>
          </a:p>
        </p:txBody>
      </p:sp>
    </p:spTree>
    <p:extLst>
      <p:ext uri="{BB962C8B-B14F-4D97-AF65-F5344CB8AC3E}">
        <p14:creationId xmlns:p14="http://schemas.microsoft.com/office/powerpoint/2010/main" val="2364971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0F4FA-908B-C2A2-AFB3-889BF33212EC}"/>
              </a:ext>
            </a:extLst>
          </p:cNvPr>
          <p:cNvSpPr>
            <a:spLocks noGrp="1"/>
          </p:cNvSpPr>
          <p:nvPr>
            <p:ph type="title"/>
          </p:nvPr>
        </p:nvSpPr>
        <p:spPr>
          <a:xfrm>
            <a:off x="536275" y="5691"/>
            <a:ext cx="10515600" cy="1325563"/>
          </a:xfrm>
        </p:spPr>
        <p:txBody>
          <a:bodyPr/>
          <a:lstStyle/>
          <a:p>
            <a:r>
              <a:rPr lang="en-GB" u="sng" dirty="0"/>
              <a:t>Social learning theory: Bandura </a:t>
            </a:r>
          </a:p>
        </p:txBody>
      </p:sp>
      <p:sp>
        <p:nvSpPr>
          <p:cNvPr id="4" name="TextBox 3">
            <a:extLst>
              <a:ext uri="{FF2B5EF4-FFF2-40B4-BE49-F238E27FC236}">
                <a16:creationId xmlns:a16="http://schemas.microsoft.com/office/drawing/2014/main" id="{CF26B7B3-0468-9455-EBB6-C8DFFF74EBBB}"/>
              </a:ext>
            </a:extLst>
          </p:cNvPr>
          <p:cNvSpPr txBox="1"/>
          <p:nvPr/>
        </p:nvSpPr>
        <p:spPr>
          <a:xfrm>
            <a:off x="531828" y="1201636"/>
            <a:ext cx="104662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Bandura proposed that learning occurs through observation, imitation and modelling and will be influenced by factors such as; </a:t>
            </a:r>
          </a:p>
          <a:p>
            <a:pPr marL="342900" indent="-342900">
              <a:buFont typeface="Calibri"/>
              <a:buChar char="-"/>
            </a:pPr>
            <a:endParaRPr lang="en-GB" sz="2400" dirty="0"/>
          </a:p>
        </p:txBody>
      </p:sp>
      <p:sp>
        <p:nvSpPr>
          <p:cNvPr id="15" name="Oval 14">
            <a:extLst>
              <a:ext uri="{FF2B5EF4-FFF2-40B4-BE49-F238E27FC236}">
                <a16:creationId xmlns:a16="http://schemas.microsoft.com/office/drawing/2014/main" id="{AEC7BE74-EB4A-9906-690B-2FC3647989C2}"/>
              </a:ext>
            </a:extLst>
          </p:cNvPr>
          <p:cNvSpPr/>
          <p:nvPr/>
        </p:nvSpPr>
        <p:spPr>
          <a:xfrm>
            <a:off x="-4646" y="2305551"/>
            <a:ext cx="2961735" cy="1595886"/>
          </a:xfrm>
          <a:prstGeom prst="ellipse">
            <a:avLst/>
          </a:prstGeom>
          <a:noFill/>
          <a:ln w="5715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000000"/>
                </a:solidFill>
                <a:latin typeface="Calibri"/>
                <a:cs typeface="Calibri"/>
              </a:rPr>
              <a:t>Attention</a:t>
            </a:r>
            <a:endParaRPr lang="en-US" sz="1400" dirty="0"/>
          </a:p>
        </p:txBody>
      </p:sp>
      <p:sp>
        <p:nvSpPr>
          <p:cNvPr id="16" name="Oval 15">
            <a:extLst>
              <a:ext uri="{FF2B5EF4-FFF2-40B4-BE49-F238E27FC236}">
                <a16:creationId xmlns:a16="http://schemas.microsoft.com/office/drawing/2014/main" id="{B030E374-764C-F5B3-CA66-61E38B22ACA0}"/>
              </a:ext>
            </a:extLst>
          </p:cNvPr>
          <p:cNvSpPr/>
          <p:nvPr/>
        </p:nvSpPr>
        <p:spPr>
          <a:xfrm>
            <a:off x="3043353" y="2305550"/>
            <a:ext cx="2961735" cy="1595886"/>
          </a:xfrm>
          <a:prstGeom prst="ellipse">
            <a:avLst/>
          </a:prstGeom>
          <a:noFill/>
          <a:ln w="5715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rgbClr val="000000"/>
                </a:solidFill>
                <a:latin typeface="Calibri"/>
                <a:cs typeface="Calibri"/>
              </a:rPr>
              <a:t>Retention</a:t>
            </a:r>
          </a:p>
        </p:txBody>
      </p:sp>
      <p:sp>
        <p:nvSpPr>
          <p:cNvPr id="17" name="Oval 16">
            <a:extLst>
              <a:ext uri="{FF2B5EF4-FFF2-40B4-BE49-F238E27FC236}">
                <a16:creationId xmlns:a16="http://schemas.microsoft.com/office/drawing/2014/main" id="{DDCCDAA3-AB4D-87EE-EDE8-027E1F026B30}"/>
              </a:ext>
            </a:extLst>
          </p:cNvPr>
          <p:cNvSpPr/>
          <p:nvPr/>
        </p:nvSpPr>
        <p:spPr>
          <a:xfrm>
            <a:off x="6091354" y="2305550"/>
            <a:ext cx="3019244" cy="1595886"/>
          </a:xfrm>
          <a:prstGeom prst="ellipse">
            <a:avLst/>
          </a:prstGeom>
          <a:noFill/>
          <a:ln w="5715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700" b="1" dirty="0">
                <a:solidFill>
                  <a:srgbClr val="000000"/>
                </a:solidFill>
                <a:latin typeface="Calibri"/>
                <a:cs typeface="Calibri"/>
              </a:rPr>
              <a:t>Reproduction</a:t>
            </a:r>
          </a:p>
        </p:txBody>
      </p:sp>
      <p:sp>
        <p:nvSpPr>
          <p:cNvPr id="18" name="Oval 17">
            <a:extLst>
              <a:ext uri="{FF2B5EF4-FFF2-40B4-BE49-F238E27FC236}">
                <a16:creationId xmlns:a16="http://schemas.microsoft.com/office/drawing/2014/main" id="{B27EF1C0-B47B-583E-C4B6-F53219EC3828}"/>
              </a:ext>
            </a:extLst>
          </p:cNvPr>
          <p:cNvSpPr/>
          <p:nvPr/>
        </p:nvSpPr>
        <p:spPr>
          <a:xfrm>
            <a:off x="9225618" y="2305550"/>
            <a:ext cx="2961735" cy="1595886"/>
          </a:xfrm>
          <a:prstGeom prst="ellipse">
            <a:avLst/>
          </a:prstGeom>
          <a:noFill/>
          <a:ln w="57150">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rgbClr val="000000"/>
                </a:solidFill>
                <a:latin typeface="Calibri"/>
                <a:cs typeface="Calibri"/>
              </a:rPr>
              <a:t>Motivation</a:t>
            </a:r>
            <a:endParaRPr lang="en-US" sz="1400" dirty="0"/>
          </a:p>
        </p:txBody>
      </p:sp>
      <p:sp>
        <p:nvSpPr>
          <p:cNvPr id="21" name="Rectangle: Rounded Corners 20">
            <a:extLst>
              <a:ext uri="{FF2B5EF4-FFF2-40B4-BE49-F238E27FC236}">
                <a16:creationId xmlns:a16="http://schemas.microsoft.com/office/drawing/2014/main" id="{21633C15-6F77-621D-ACA8-308314C8E6EB}"/>
              </a:ext>
            </a:extLst>
          </p:cNvPr>
          <p:cNvSpPr/>
          <p:nvPr/>
        </p:nvSpPr>
        <p:spPr>
          <a:xfrm>
            <a:off x="709002" y="4186505"/>
            <a:ext cx="10768641" cy="2343509"/>
          </a:xfrm>
          <a:prstGeom prst="roundRect">
            <a:avLst/>
          </a:prstGeom>
          <a:noFill/>
          <a:ln w="28575">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GB" sz="2400" baseline="0" dirty="0">
                <a:solidFill>
                  <a:schemeClr val="tx1"/>
                </a:solidFill>
                <a:latin typeface="Aptos"/>
                <a:ea typeface="Segoe UI"/>
                <a:cs typeface="Segoe UI"/>
              </a:rPr>
              <a:t>While these motivators alone  can be highly effective, so can observing others experiencing some type of reinforcement or punishment </a:t>
            </a:r>
            <a:r>
              <a:rPr lang="en-US" sz="2400" dirty="0">
                <a:solidFill>
                  <a:schemeClr val="tx1"/>
                </a:solidFill>
                <a:latin typeface="Aptos"/>
                <a:ea typeface="Segoe UI"/>
                <a:cs typeface="Segoe UI"/>
              </a:rPr>
              <a:t>​</a:t>
            </a:r>
          </a:p>
          <a:p>
            <a:pPr rtl="0"/>
            <a:r>
              <a:rPr lang="en-GB" sz="2400" dirty="0">
                <a:solidFill>
                  <a:schemeClr val="tx1"/>
                </a:solidFill>
                <a:latin typeface="Aptos"/>
                <a:ea typeface="Segoe UI"/>
                <a:cs typeface="Segoe UI"/>
              </a:rPr>
              <a:t>E.g.</a:t>
            </a:r>
            <a:r>
              <a:rPr lang="en-GB" sz="2400" baseline="0" dirty="0">
                <a:solidFill>
                  <a:schemeClr val="tx1"/>
                </a:solidFill>
                <a:latin typeface="Aptos"/>
                <a:ea typeface="Segoe UI"/>
                <a:cs typeface="Segoe UI"/>
              </a:rPr>
              <a:t> If you see someone in work/</a:t>
            </a:r>
            <a:r>
              <a:rPr lang="en-GB" sz="2400" dirty="0">
                <a:solidFill>
                  <a:schemeClr val="tx1"/>
                </a:solidFill>
                <a:latin typeface="Aptos"/>
                <a:ea typeface="Segoe UI"/>
                <a:cs typeface="Segoe UI"/>
              </a:rPr>
              <a:t>university</a:t>
            </a:r>
            <a:r>
              <a:rPr lang="en-GB" sz="2400" baseline="0" dirty="0">
                <a:solidFill>
                  <a:schemeClr val="tx1"/>
                </a:solidFill>
                <a:latin typeface="Aptos"/>
                <a:ea typeface="Segoe UI"/>
                <a:cs typeface="Segoe UI"/>
              </a:rPr>
              <a:t> get rewarded for something, you may start to imitate this behaviour to get the same reaction</a:t>
            </a:r>
            <a:endParaRPr lang="en-GB" dirty="0">
              <a:solidFill>
                <a:schemeClr val="tx1"/>
              </a:solidFill>
            </a:endParaRPr>
          </a:p>
        </p:txBody>
      </p:sp>
    </p:spTree>
    <p:extLst>
      <p:ext uri="{BB962C8B-B14F-4D97-AF65-F5344CB8AC3E}">
        <p14:creationId xmlns:p14="http://schemas.microsoft.com/office/powerpoint/2010/main" val="2525713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6FF36-FE91-83C7-62C6-E42A17CB55AB}"/>
              </a:ext>
            </a:extLst>
          </p:cNvPr>
          <p:cNvSpPr>
            <a:spLocks noGrp="1"/>
          </p:cNvSpPr>
          <p:nvPr>
            <p:ph type="title"/>
          </p:nvPr>
        </p:nvSpPr>
        <p:spPr/>
        <p:txBody>
          <a:bodyPr/>
          <a:lstStyle/>
          <a:p>
            <a:r>
              <a:rPr lang="en-GB" dirty="0"/>
              <a:t>Social Learning theory and crime </a:t>
            </a:r>
          </a:p>
        </p:txBody>
      </p:sp>
      <p:sp>
        <p:nvSpPr>
          <p:cNvPr id="3" name="Content Placeholder 2">
            <a:extLst>
              <a:ext uri="{FF2B5EF4-FFF2-40B4-BE49-F238E27FC236}">
                <a16:creationId xmlns:a16="http://schemas.microsoft.com/office/drawing/2014/main" id="{10DC9889-A27C-AFA6-54C0-FECB78013370}"/>
              </a:ext>
            </a:extLst>
          </p:cNvPr>
          <p:cNvSpPr>
            <a:spLocks noGrp="1"/>
          </p:cNvSpPr>
          <p:nvPr>
            <p:ph idx="1"/>
          </p:nvPr>
        </p:nvSpPr>
        <p:spPr>
          <a:xfrm>
            <a:off x="6157822" y="1825625"/>
            <a:ext cx="5195978" cy="4351338"/>
          </a:xfrm>
        </p:spPr>
        <p:txBody>
          <a:bodyPr vert="horz" lIns="91440" tIns="45720" rIns="91440" bIns="45720" rtlCol="0" anchor="t">
            <a:normAutofit/>
          </a:bodyPr>
          <a:lstStyle/>
          <a:p>
            <a:r>
              <a:rPr lang="en-GB" dirty="0"/>
              <a:t>According to social learning theory, people will engage in crime because they are associated with people who are involved in crime. </a:t>
            </a:r>
            <a:endParaRPr lang="en-US" dirty="0"/>
          </a:p>
          <a:p>
            <a:endParaRPr lang="en-GB" dirty="0"/>
          </a:p>
          <a:p>
            <a:pPr marL="0" indent="0" algn="ctr">
              <a:buNone/>
            </a:pPr>
            <a:r>
              <a:rPr lang="en-GB" b="1" dirty="0"/>
              <a:t>Where might this be most prevalent? </a:t>
            </a:r>
            <a:endParaRPr lang="en-GB" dirty="0"/>
          </a:p>
        </p:txBody>
      </p:sp>
      <p:pic>
        <p:nvPicPr>
          <p:cNvPr id="4" name="Picture 3" descr="A group of cartoon men&#10;&#10;Description automatically generated">
            <a:extLst>
              <a:ext uri="{FF2B5EF4-FFF2-40B4-BE49-F238E27FC236}">
                <a16:creationId xmlns:a16="http://schemas.microsoft.com/office/drawing/2014/main" id="{7D07572D-08B7-50A4-597C-A1F9FD3E17DF}"/>
              </a:ext>
            </a:extLst>
          </p:cNvPr>
          <p:cNvPicPr>
            <a:picLocks noChangeAspect="1"/>
          </p:cNvPicPr>
          <p:nvPr/>
        </p:nvPicPr>
        <p:blipFill>
          <a:blip r:embed="rId3"/>
          <a:stretch>
            <a:fillRect/>
          </a:stretch>
        </p:blipFill>
        <p:spPr>
          <a:xfrm>
            <a:off x="835145" y="2049133"/>
            <a:ext cx="4972050" cy="3162300"/>
          </a:xfrm>
          <a:prstGeom prst="rect">
            <a:avLst/>
          </a:prstGeom>
        </p:spPr>
      </p:pic>
    </p:spTree>
    <p:extLst>
      <p:ext uri="{BB962C8B-B14F-4D97-AF65-F5344CB8AC3E}">
        <p14:creationId xmlns:p14="http://schemas.microsoft.com/office/powerpoint/2010/main" val="1387616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4C89-998A-CA7B-ADBA-AA8BA754A6B5}"/>
              </a:ext>
            </a:extLst>
          </p:cNvPr>
          <p:cNvSpPr>
            <a:spLocks noGrp="1"/>
          </p:cNvSpPr>
          <p:nvPr>
            <p:ph type="title"/>
          </p:nvPr>
        </p:nvSpPr>
        <p:spPr>
          <a:xfrm>
            <a:off x="536275" y="63200"/>
            <a:ext cx="10515600" cy="1325563"/>
          </a:xfrm>
        </p:spPr>
        <p:txBody>
          <a:bodyPr/>
          <a:lstStyle/>
          <a:p>
            <a:r>
              <a:rPr lang="en-GB" dirty="0"/>
              <a:t>Kohlberg's Moral Development Theory</a:t>
            </a:r>
          </a:p>
        </p:txBody>
      </p:sp>
      <p:pic>
        <p:nvPicPr>
          <p:cNvPr id="4" name="Content Placeholder 3" descr="A diagram of a pyramid&#10;&#10;Description automatically generated">
            <a:extLst>
              <a:ext uri="{FF2B5EF4-FFF2-40B4-BE49-F238E27FC236}">
                <a16:creationId xmlns:a16="http://schemas.microsoft.com/office/drawing/2014/main" id="{2D9B559F-E1AE-38EE-9A20-569EF5C4AAF1}"/>
              </a:ext>
            </a:extLst>
          </p:cNvPr>
          <p:cNvPicPr>
            <a:picLocks noGrp="1" noChangeAspect="1"/>
          </p:cNvPicPr>
          <p:nvPr>
            <p:ph idx="1"/>
          </p:nvPr>
        </p:nvPicPr>
        <p:blipFill>
          <a:blip r:embed="rId3"/>
          <a:stretch>
            <a:fillRect/>
          </a:stretch>
        </p:blipFill>
        <p:spPr>
          <a:xfrm>
            <a:off x="6235731" y="1926267"/>
            <a:ext cx="6017823" cy="4854545"/>
          </a:xfrm>
        </p:spPr>
      </p:pic>
      <p:sp>
        <p:nvSpPr>
          <p:cNvPr id="5" name="TextBox 4">
            <a:extLst>
              <a:ext uri="{FF2B5EF4-FFF2-40B4-BE49-F238E27FC236}">
                <a16:creationId xmlns:a16="http://schemas.microsoft.com/office/drawing/2014/main" id="{9B973927-673E-5529-48C3-6D0613593C47}"/>
              </a:ext>
            </a:extLst>
          </p:cNvPr>
          <p:cNvSpPr txBox="1"/>
          <p:nvPr/>
        </p:nvSpPr>
        <p:spPr>
          <a:xfrm>
            <a:off x="529970" y="2547888"/>
            <a:ext cx="58302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a:t>Pre-conventional (Avoid punishment and self-interest):</a:t>
            </a:r>
            <a:endParaRPr lang="en-GB" sz="2200" dirty="0"/>
          </a:p>
          <a:p>
            <a:r>
              <a:rPr lang="en-GB" sz="2200" dirty="0"/>
              <a:t>Punishment = Bad </a:t>
            </a:r>
          </a:p>
          <a:p>
            <a:r>
              <a:rPr lang="en-GB" sz="2200" dirty="0"/>
              <a:t>Reward = Good</a:t>
            </a:r>
          </a:p>
          <a:p>
            <a:endParaRPr lang="en-GB" sz="2200" dirty="0"/>
          </a:p>
          <a:p>
            <a:r>
              <a:rPr lang="en-GB" sz="2200" b="1" dirty="0">
                <a:ea typeface="+mn-lt"/>
                <a:cs typeface="+mn-lt"/>
              </a:rPr>
              <a:t>Conventional</a:t>
            </a:r>
            <a:r>
              <a:rPr lang="en-GB" sz="2200" b="1" dirty="0"/>
              <a:t> (Good boy attitude and law &amp; order morality)</a:t>
            </a:r>
            <a:r>
              <a:rPr lang="en-GB" sz="2200" dirty="0"/>
              <a:t>: Believe that social rules and expectations of others determine what is acceptable or not</a:t>
            </a:r>
          </a:p>
          <a:p>
            <a:endParaRPr lang="en-GB" sz="2200" dirty="0"/>
          </a:p>
          <a:p>
            <a:r>
              <a:rPr lang="en-GB" sz="2200" b="1" dirty="0"/>
              <a:t>Post-</a:t>
            </a:r>
            <a:r>
              <a:rPr lang="en-GB" sz="2200" b="1" dirty="0">
                <a:ea typeface="+mn-lt"/>
                <a:cs typeface="+mn-lt"/>
              </a:rPr>
              <a:t>conventional</a:t>
            </a:r>
            <a:r>
              <a:rPr lang="en-GB" sz="2200" b="1" dirty="0"/>
              <a:t> (Social contract and principle)</a:t>
            </a:r>
            <a:r>
              <a:rPr lang="en-GB" sz="2200" dirty="0"/>
              <a:t>:  Live by their own ethical principle</a:t>
            </a:r>
          </a:p>
        </p:txBody>
      </p:sp>
      <p:sp>
        <p:nvSpPr>
          <p:cNvPr id="6" name="TextBox 5">
            <a:extLst>
              <a:ext uri="{FF2B5EF4-FFF2-40B4-BE49-F238E27FC236}">
                <a16:creationId xmlns:a16="http://schemas.microsoft.com/office/drawing/2014/main" id="{54B4713C-E265-C219-85A1-78EE7D26B72B}"/>
              </a:ext>
            </a:extLst>
          </p:cNvPr>
          <p:cNvSpPr txBox="1"/>
          <p:nvPr/>
        </p:nvSpPr>
        <p:spPr>
          <a:xfrm>
            <a:off x="2075513" y="156106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63F97636-279B-55A6-7137-0D990326CF66}"/>
              </a:ext>
            </a:extLst>
          </p:cNvPr>
          <p:cNvSpPr txBox="1"/>
          <p:nvPr/>
        </p:nvSpPr>
        <p:spPr>
          <a:xfrm>
            <a:off x="780535" y="1401415"/>
            <a:ext cx="7698912" cy="8692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E8EBD215-6FBA-5A58-20E7-74C3E1511A0F}"/>
              </a:ext>
            </a:extLst>
          </p:cNvPr>
          <p:cNvSpPr txBox="1"/>
          <p:nvPr/>
        </p:nvSpPr>
        <p:spPr>
          <a:xfrm>
            <a:off x="534435" y="1324662"/>
            <a:ext cx="83072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Lawrence Kohlberg theory suggested that individuals progress through six distinct stages and three levels of moral reasoning from infancy to adulthood.</a:t>
            </a:r>
            <a:endParaRPr lang="en-US" sz="2400"/>
          </a:p>
        </p:txBody>
      </p:sp>
    </p:spTree>
    <p:extLst>
      <p:ext uri="{BB962C8B-B14F-4D97-AF65-F5344CB8AC3E}">
        <p14:creationId xmlns:p14="http://schemas.microsoft.com/office/powerpoint/2010/main" val="2468813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ADA56-BF2F-3562-D6B9-0C910E35618C}"/>
              </a:ext>
            </a:extLst>
          </p:cNvPr>
          <p:cNvSpPr>
            <a:spLocks noGrp="1"/>
          </p:cNvSpPr>
          <p:nvPr>
            <p:ph type="title"/>
          </p:nvPr>
        </p:nvSpPr>
        <p:spPr/>
        <p:txBody>
          <a:bodyPr/>
          <a:lstStyle/>
          <a:p>
            <a:r>
              <a:rPr lang="en-GB" dirty="0"/>
              <a:t>Kohlberg's theory and crime </a:t>
            </a:r>
          </a:p>
        </p:txBody>
      </p:sp>
      <p:pic>
        <p:nvPicPr>
          <p:cNvPr id="4" name="Content Placeholder 3" descr="A group of people standing next to a sign&#10;&#10;Description automatically generated">
            <a:extLst>
              <a:ext uri="{FF2B5EF4-FFF2-40B4-BE49-F238E27FC236}">
                <a16:creationId xmlns:a16="http://schemas.microsoft.com/office/drawing/2014/main" id="{070FEFE6-D701-9FD4-16BD-6F59A11D2277}"/>
              </a:ext>
            </a:extLst>
          </p:cNvPr>
          <p:cNvPicPr>
            <a:picLocks noGrp="1" noChangeAspect="1"/>
          </p:cNvPicPr>
          <p:nvPr>
            <p:ph idx="1"/>
          </p:nvPr>
        </p:nvPicPr>
        <p:blipFill>
          <a:blip r:embed="rId3"/>
          <a:stretch>
            <a:fillRect/>
          </a:stretch>
        </p:blipFill>
        <p:spPr>
          <a:xfrm>
            <a:off x="6958044" y="2415097"/>
            <a:ext cx="4788856" cy="2812961"/>
          </a:xfrm>
        </p:spPr>
      </p:pic>
      <p:sp>
        <p:nvSpPr>
          <p:cNvPr id="6" name="TextBox 5">
            <a:extLst>
              <a:ext uri="{FF2B5EF4-FFF2-40B4-BE49-F238E27FC236}">
                <a16:creationId xmlns:a16="http://schemas.microsoft.com/office/drawing/2014/main" id="{FFE502AC-DD4E-71D7-51F9-9A843B8611BC}"/>
              </a:ext>
            </a:extLst>
          </p:cNvPr>
          <p:cNvSpPr txBox="1"/>
          <p:nvPr/>
        </p:nvSpPr>
        <p:spPr>
          <a:xfrm>
            <a:off x="461225" y="1632028"/>
            <a:ext cx="6173321"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There has been many studies that have investigated the relationship between Kohlberg's stages of moral development and criminal behaviour. Including; </a:t>
            </a:r>
          </a:p>
          <a:p>
            <a:endParaRPr lang="en-GB" sz="2400" dirty="0"/>
          </a:p>
          <a:p>
            <a:pPr marL="285750" indent="-285750">
              <a:buFont typeface="Arial"/>
              <a:buChar char="•"/>
            </a:pPr>
            <a:r>
              <a:rPr lang="en-GB" sz="2400" dirty="0"/>
              <a:t>Known criminals tend to use less advanced forms of moral reasoning </a:t>
            </a:r>
          </a:p>
          <a:p>
            <a:pPr marL="285750" indent="-285750">
              <a:buFont typeface="Arial"/>
              <a:buChar char="•"/>
            </a:pPr>
            <a:r>
              <a:rPr lang="en-GB" sz="2400" dirty="0"/>
              <a:t>Those who can reach the higher stages on moral development are less likely to engage in criminal behaviour </a:t>
            </a:r>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1920751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Social Learning Theory </vt:lpstr>
      <vt:lpstr>Classical conditioning – Pavlov </vt:lpstr>
      <vt:lpstr>Similar theories: John Watson's Little Albert Experiment </vt:lpstr>
      <vt:lpstr>Operant conditioning – Skinner </vt:lpstr>
      <vt:lpstr>Skinner's Experiment </vt:lpstr>
      <vt:lpstr>Operant Conditioning and criminality </vt:lpstr>
      <vt:lpstr>Social learning theory: Bandura </vt:lpstr>
      <vt:lpstr>Social Learning theory and crime </vt:lpstr>
      <vt:lpstr>Kohlberg's Moral Development Theory</vt:lpstr>
      <vt:lpstr>Kohlberg's theory and crime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949</cp:revision>
  <dcterms:created xsi:type="dcterms:W3CDTF">2024-02-15T19:03:37Z</dcterms:created>
  <dcterms:modified xsi:type="dcterms:W3CDTF">2024-02-17T13:41:10Z</dcterms:modified>
</cp:coreProperties>
</file>