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35"/>
  </p:notesMasterIdLst>
  <p:sldIdLst>
    <p:sldId id="256" r:id="rId2"/>
    <p:sldId id="289" r:id="rId3"/>
    <p:sldId id="270" r:id="rId4"/>
    <p:sldId id="271" r:id="rId5"/>
    <p:sldId id="272" r:id="rId6"/>
    <p:sldId id="273" r:id="rId7"/>
    <p:sldId id="274" r:id="rId8"/>
    <p:sldId id="275" r:id="rId9"/>
    <p:sldId id="277" r:id="rId10"/>
    <p:sldId id="276" r:id="rId11"/>
    <p:sldId id="257" r:id="rId12"/>
    <p:sldId id="280" r:id="rId13"/>
    <p:sldId id="281" r:id="rId14"/>
    <p:sldId id="278" r:id="rId15"/>
    <p:sldId id="259" r:id="rId16"/>
    <p:sldId id="258" r:id="rId17"/>
    <p:sldId id="260" r:id="rId18"/>
    <p:sldId id="263" r:id="rId19"/>
    <p:sldId id="292" r:id="rId20"/>
    <p:sldId id="282" r:id="rId21"/>
    <p:sldId id="287" r:id="rId22"/>
    <p:sldId id="283" r:id="rId23"/>
    <p:sldId id="284" r:id="rId24"/>
    <p:sldId id="285" r:id="rId25"/>
    <p:sldId id="286" r:id="rId26"/>
    <p:sldId id="265" r:id="rId27"/>
    <p:sldId id="264" r:id="rId28"/>
    <p:sldId id="291" r:id="rId29"/>
    <p:sldId id="296" r:id="rId30"/>
    <p:sldId id="293" r:id="rId31"/>
    <p:sldId id="294" r:id="rId32"/>
    <p:sldId id="295" r:id="rId33"/>
    <p:sldId id="297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7910A7-0EB2-49CF-9551-C6053844C4D1}" v="2" dt="2020-10-12T10:21:39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797910A7-0EB2-49CF-9551-C6053844C4D1}"/>
    <pc:docChg chg="undo custSel addSld delSld modSld">
      <pc:chgData name="Jessica Clapham" userId="017a1a467d8e6000" providerId="LiveId" clId="{797910A7-0EB2-49CF-9551-C6053844C4D1}" dt="2020-10-14T09:41:32.187" v="137" actId="20577"/>
      <pc:docMkLst>
        <pc:docMk/>
      </pc:docMkLst>
      <pc:sldChg chg="modSp mod">
        <pc:chgData name="Jessica Clapham" userId="017a1a467d8e6000" providerId="LiveId" clId="{797910A7-0EB2-49CF-9551-C6053844C4D1}" dt="2020-10-11T12:36:13.181" v="17" actId="207"/>
        <pc:sldMkLst>
          <pc:docMk/>
          <pc:sldMk cId="0" sldId="256"/>
        </pc:sldMkLst>
        <pc:spChg chg="mod">
          <ac:chgData name="Jessica Clapham" userId="017a1a467d8e6000" providerId="LiveId" clId="{797910A7-0EB2-49CF-9551-C6053844C4D1}" dt="2020-10-11T12:36:13.181" v="17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Jessica Clapham" userId="017a1a467d8e6000" providerId="LiveId" clId="{797910A7-0EB2-49CF-9551-C6053844C4D1}" dt="2020-10-11T10:50:48.321" v="14" actId="27636"/>
          <ac:spMkLst>
            <pc:docMk/>
            <pc:sldMk cId="0" sldId="256"/>
            <ac:spMk id="3" creationId="{00000000-0000-0000-0000-000000000000}"/>
          </ac:spMkLst>
        </pc:spChg>
        <pc:spChg chg="mod">
          <ac:chgData name="Jessica Clapham" userId="017a1a467d8e6000" providerId="LiveId" clId="{797910A7-0EB2-49CF-9551-C6053844C4D1}" dt="2020-10-11T10:50:55.351" v="15" actId="20577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Jessica Clapham" userId="017a1a467d8e6000" providerId="LiveId" clId="{797910A7-0EB2-49CF-9551-C6053844C4D1}" dt="2020-10-12T10:14:36.010" v="119" actId="20577"/>
        <pc:sldMkLst>
          <pc:docMk/>
          <pc:sldMk cId="0" sldId="257"/>
        </pc:sldMkLst>
        <pc:spChg chg="mod">
          <ac:chgData name="Jessica Clapham" userId="017a1a467d8e6000" providerId="LiveId" clId="{797910A7-0EB2-49CF-9551-C6053844C4D1}" dt="2020-10-12T10:14:36.010" v="119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Jessica Clapham" userId="017a1a467d8e6000" providerId="LiveId" clId="{797910A7-0EB2-49CF-9551-C6053844C4D1}" dt="2020-10-12T10:17:05.523" v="125" actId="14100"/>
        <pc:sldMkLst>
          <pc:docMk/>
          <pc:sldMk cId="0" sldId="260"/>
        </pc:sldMkLst>
        <pc:graphicFrameChg chg="mod modGraphic">
          <ac:chgData name="Jessica Clapham" userId="017a1a467d8e6000" providerId="LiveId" clId="{797910A7-0EB2-49CF-9551-C6053844C4D1}" dt="2020-10-12T10:17:05.523" v="125" actId="14100"/>
          <ac:graphicFrameMkLst>
            <pc:docMk/>
            <pc:sldMk cId="0" sldId="260"/>
            <ac:graphicFrameMk id="9" creationId="{00000000-0000-0000-0000-000000000000}"/>
          </ac:graphicFrameMkLst>
        </pc:graphicFrameChg>
      </pc:sldChg>
      <pc:sldChg chg="modSp mod">
        <pc:chgData name="Jessica Clapham" userId="017a1a467d8e6000" providerId="LiveId" clId="{797910A7-0EB2-49CF-9551-C6053844C4D1}" dt="2020-10-12T10:14:11.568" v="117" actId="20577"/>
        <pc:sldMkLst>
          <pc:docMk/>
          <pc:sldMk cId="0" sldId="278"/>
        </pc:sldMkLst>
        <pc:spChg chg="mod">
          <ac:chgData name="Jessica Clapham" userId="017a1a467d8e6000" providerId="LiveId" clId="{797910A7-0EB2-49CF-9551-C6053844C4D1}" dt="2020-10-12T10:14:11.568" v="117" actId="20577"/>
          <ac:spMkLst>
            <pc:docMk/>
            <pc:sldMk cId="0" sldId="278"/>
            <ac:spMk id="7" creationId="{00000000-0000-0000-0000-000000000000}"/>
          </ac:spMkLst>
        </pc:spChg>
        <pc:picChg chg="mod">
          <ac:chgData name="Jessica Clapham" userId="017a1a467d8e6000" providerId="LiveId" clId="{797910A7-0EB2-49CF-9551-C6053844C4D1}" dt="2020-10-12T10:14:03.023" v="115" actId="14100"/>
          <ac:picMkLst>
            <pc:docMk/>
            <pc:sldMk cId="0" sldId="278"/>
            <ac:picMk id="34819" creationId="{00000000-0000-0000-0000-000000000000}"/>
          </ac:picMkLst>
        </pc:picChg>
      </pc:sldChg>
      <pc:sldChg chg="modSp mod">
        <pc:chgData name="Jessica Clapham" userId="017a1a467d8e6000" providerId="LiveId" clId="{797910A7-0EB2-49CF-9551-C6053844C4D1}" dt="2020-10-12T10:25:47.571" v="133" actId="14100"/>
        <pc:sldMkLst>
          <pc:docMk/>
          <pc:sldMk cId="0" sldId="286"/>
        </pc:sldMkLst>
        <pc:graphicFrameChg chg="mod modGraphic">
          <ac:chgData name="Jessica Clapham" userId="017a1a467d8e6000" providerId="LiveId" clId="{797910A7-0EB2-49CF-9551-C6053844C4D1}" dt="2020-10-12T10:25:47.571" v="133" actId="14100"/>
          <ac:graphicFrameMkLst>
            <pc:docMk/>
            <pc:sldMk cId="0" sldId="286"/>
            <ac:graphicFrameMk id="7" creationId="{00000000-0000-0000-0000-000000000000}"/>
          </ac:graphicFrameMkLst>
        </pc:graphicFrameChg>
      </pc:sldChg>
      <pc:sldChg chg="modSp mod">
        <pc:chgData name="Jessica Clapham" userId="017a1a467d8e6000" providerId="LiveId" clId="{797910A7-0EB2-49CF-9551-C6053844C4D1}" dt="2020-10-11T12:45:04.506" v="38" actId="27636"/>
        <pc:sldMkLst>
          <pc:docMk/>
          <pc:sldMk cId="0" sldId="289"/>
        </pc:sldMkLst>
        <pc:spChg chg="mod">
          <ac:chgData name="Jessica Clapham" userId="017a1a467d8e6000" providerId="LiveId" clId="{797910A7-0EB2-49CF-9551-C6053844C4D1}" dt="2020-10-11T12:45:04.506" v="38" actId="27636"/>
          <ac:spMkLst>
            <pc:docMk/>
            <pc:sldMk cId="0" sldId="289"/>
            <ac:spMk id="3" creationId="{00000000-0000-0000-0000-000000000000}"/>
          </ac:spMkLst>
        </pc:spChg>
      </pc:sldChg>
      <pc:sldChg chg="modSp mod">
        <pc:chgData name="Jessica Clapham" userId="017a1a467d8e6000" providerId="LiveId" clId="{797910A7-0EB2-49CF-9551-C6053844C4D1}" dt="2020-10-12T09:45:18.445" v="105" actId="20577"/>
        <pc:sldMkLst>
          <pc:docMk/>
          <pc:sldMk cId="0" sldId="294"/>
        </pc:sldMkLst>
        <pc:spChg chg="mod">
          <ac:chgData name="Jessica Clapham" userId="017a1a467d8e6000" providerId="LiveId" clId="{797910A7-0EB2-49CF-9551-C6053844C4D1}" dt="2020-10-12T09:45:18.445" v="105" actId="20577"/>
          <ac:spMkLst>
            <pc:docMk/>
            <pc:sldMk cId="0" sldId="294"/>
            <ac:spMk id="7" creationId="{00000000-0000-0000-0000-000000000000}"/>
          </ac:spMkLst>
        </pc:spChg>
      </pc:sldChg>
      <pc:sldChg chg="modSp mod">
        <pc:chgData name="Jessica Clapham" userId="017a1a467d8e6000" providerId="LiveId" clId="{797910A7-0EB2-49CF-9551-C6053844C4D1}" dt="2020-10-11T12:38:28.876" v="19" actId="20577"/>
        <pc:sldMkLst>
          <pc:docMk/>
          <pc:sldMk cId="0" sldId="296"/>
        </pc:sldMkLst>
        <pc:spChg chg="mod">
          <ac:chgData name="Jessica Clapham" userId="017a1a467d8e6000" providerId="LiveId" clId="{797910A7-0EB2-49CF-9551-C6053844C4D1}" dt="2020-10-11T12:38:28.876" v="19" actId="20577"/>
          <ac:spMkLst>
            <pc:docMk/>
            <pc:sldMk cId="0" sldId="296"/>
            <ac:spMk id="3" creationId="{00000000-0000-0000-0000-000000000000}"/>
          </ac:spMkLst>
        </pc:spChg>
      </pc:sldChg>
      <pc:sldChg chg="modSp new mod">
        <pc:chgData name="Jessica Clapham" userId="017a1a467d8e6000" providerId="LiveId" clId="{797910A7-0EB2-49CF-9551-C6053844C4D1}" dt="2020-10-14T09:41:32.187" v="137" actId="20577"/>
        <pc:sldMkLst>
          <pc:docMk/>
          <pc:sldMk cId="2221176150" sldId="297"/>
        </pc:sldMkLst>
        <pc:spChg chg="mod">
          <ac:chgData name="Jessica Clapham" userId="017a1a467d8e6000" providerId="LiveId" clId="{797910A7-0EB2-49CF-9551-C6053844C4D1}" dt="2020-10-11T12:39:07.050" v="35" actId="20577"/>
          <ac:spMkLst>
            <pc:docMk/>
            <pc:sldMk cId="2221176150" sldId="297"/>
            <ac:spMk id="2" creationId="{170CECFC-0430-4928-850A-A198FF920B99}"/>
          </ac:spMkLst>
        </pc:spChg>
        <pc:spChg chg="mod">
          <ac:chgData name="Jessica Clapham" userId="017a1a467d8e6000" providerId="LiveId" clId="{797910A7-0EB2-49CF-9551-C6053844C4D1}" dt="2020-10-14T09:41:32.187" v="137" actId="20577"/>
          <ac:spMkLst>
            <pc:docMk/>
            <pc:sldMk cId="2221176150" sldId="297"/>
            <ac:spMk id="3" creationId="{9E7B1A73-4CC9-4FA3-9F10-967CD75C443F}"/>
          </ac:spMkLst>
        </pc:spChg>
      </pc:sldChg>
      <pc:sldChg chg="modSp new del mod">
        <pc:chgData name="Jessica Clapham" userId="017a1a467d8e6000" providerId="LiveId" clId="{797910A7-0EB2-49CF-9551-C6053844C4D1}" dt="2020-10-11T12:55:25.795" v="91" actId="47"/>
        <pc:sldMkLst>
          <pc:docMk/>
          <pc:sldMk cId="3074719449" sldId="298"/>
        </pc:sldMkLst>
        <pc:spChg chg="mod">
          <ac:chgData name="Jessica Clapham" userId="017a1a467d8e6000" providerId="LiveId" clId="{797910A7-0EB2-49CF-9551-C6053844C4D1}" dt="2020-10-11T12:55:11.543" v="90" actId="20577"/>
          <ac:spMkLst>
            <pc:docMk/>
            <pc:sldMk cId="3074719449" sldId="298"/>
            <ac:spMk id="3" creationId="{5F2F6E54-804E-471F-8FDE-4D45081A516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8CE7AC-C0FA-416B-AAA1-56A45895D63D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14CCA-08BA-49F2-8CFC-B59EA34B8141}">
      <dgm:prSet phldrT="[文本]" custT="1"/>
      <dgm:spPr/>
      <dgm:t>
        <a:bodyPr/>
        <a:lstStyle/>
        <a:p>
          <a:r>
            <a:rPr lang="en-US" sz="2800" dirty="0"/>
            <a:t>Linguistics </a:t>
          </a:r>
        </a:p>
      </dgm:t>
    </dgm:pt>
    <dgm:pt modelId="{30768253-31B0-4A8A-B036-5977E8890886}" type="parTrans" cxnId="{B6B8CDA6-81B4-4E27-9BC0-56732BB74CD3}">
      <dgm:prSet/>
      <dgm:spPr/>
      <dgm:t>
        <a:bodyPr/>
        <a:lstStyle/>
        <a:p>
          <a:endParaRPr lang="en-US"/>
        </a:p>
      </dgm:t>
    </dgm:pt>
    <dgm:pt modelId="{FF891580-94AB-402E-850F-C32B7C537BD0}" type="sibTrans" cxnId="{B6B8CDA6-81B4-4E27-9BC0-56732BB74CD3}">
      <dgm:prSet/>
      <dgm:spPr/>
      <dgm:t>
        <a:bodyPr/>
        <a:lstStyle/>
        <a:p>
          <a:endParaRPr lang="en-US"/>
        </a:p>
      </dgm:t>
    </dgm:pt>
    <dgm:pt modelId="{E271C41D-7C99-430B-90F6-188F15DED7F1}">
      <dgm:prSet phldrT="[文本]"/>
      <dgm:spPr/>
      <dgm:t>
        <a:bodyPr/>
        <a:lstStyle/>
        <a:p>
          <a:r>
            <a:rPr lang="en-US" dirty="0"/>
            <a:t>Sound</a:t>
          </a:r>
        </a:p>
      </dgm:t>
    </dgm:pt>
    <dgm:pt modelId="{99DF0E43-A825-4273-BD73-FF7C5C875A1B}" type="parTrans" cxnId="{0E68EE6A-260A-4A15-BF8A-1B21866A3E56}">
      <dgm:prSet/>
      <dgm:spPr/>
      <dgm:t>
        <a:bodyPr/>
        <a:lstStyle/>
        <a:p>
          <a:endParaRPr lang="en-US"/>
        </a:p>
      </dgm:t>
    </dgm:pt>
    <dgm:pt modelId="{D8566EE4-58A7-4BCD-8E85-BFB287FEF329}" type="sibTrans" cxnId="{0E68EE6A-260A-4A15-BF8A-1B21866A3E56}">
      <dgm:prSet/>
      <dgm:spPr/>
      <dgm:t>
        <a:bodyPr/>
        <a:lstStyle/>
        <a:p>
          <a:endParaRPr lang="en-US"/>
        </a:p>
      </dgm:t>
    </dgm:pt>
    <dgm:pt modelId="{4D8A4FE1-D0B3-4580-B7BE-E1EB557C2722}">
      <dgm:prSet phldrT="[文本]"/>
      <dgm:spPr/>
      <dgm:t>
        <a:bodyPr/>
        <a:lstStyle/>
        <a:p>
          <a:r>
            <a:rPr lang="en-US" dirty="0"/>
            <a:t>Phonetics &amp; Phonology</a:t>
          </a:r>
        </a:p>
      </dgm:t>
    </dgm:pt>
    <dgm:pt modelId="{77077B6B-466B-4363-B8B2-3DDC6A5BFC3A}" type="parTrans" cxnId="{EC7101F3-640D-4369-83DF-1077510A8852}">
      <dgm:prSet/>
      <dgm:spPr/>
      <dgm:t>
        <a:bodyPr/>
        <a:lstStyle/>
        <a:p>
          <a:endParaRPr lang="en-US"/>
        </a:p>
      </dgm:t>
    </dgm:pt>
    <dgm:pt modelId="{818B717B-536A-4F24-8884-01D2DD9F342B}" type="sibTrans" cxnId="{EC7101F3-640D-4369-83DF-1077510A8852}">
      <dgm:prSet/>
      <dgm:spPr/>
      <dgm:t>
        <a:bodyPr/>
        <a:lstStyle/>
        <a:p>
          <a:endParaRPr lang="en-US"/>
        </a:p>
      </dgm:t>
    </dgm:pt>
    <dgm:pt modelId="{E8C3ACF3-35FD-42EE-818F-F2DE2A98E7DF}">
      <dgm:prSet phldrT="[文本]"/>
      <dgm:spPr/>
      <dgm:t>
        <a:bodyPr/>
        <a:lstStyle/>
        <a:p>
          <a:r>
            <a:rPr lang="en-US" dirty="0"/>
            <a:t>Word</a:t>
          </a:r>
        </a:p>
      </dgm:t>
    </dgm:pt>
    <dgm:pt modelId="{DACB7028-5760-483A-8903-3A3EABA66D23}" type="parTrans" cxnId="{2F69D0F9-0042-4D47-88C7-AAC2140E6D34}">
      <dgm:prSet/>
      <dgm:spPr/>
      <dgm:t>
        <a:bodyPr/>
        <a:lstStyle/>
        <a:p>
          <a:endParaRPr lang="en-US"/>
        </a:p>
      </dgm:t>
    </dgm:pt>
    <dgm:pt modelId="{7CBD63A9-051D-48BC-AB40-98C567498325}" type="sibTrans" cxnId="{2F69D0F9-0042-4D47-88C7-AAC2140E6D34}">
      <dgm:prSet/>
      <dgm:spPr/>
      <dgm:t>
        <a:bodyPr/>
        <a:lstStyle/>
        <a:p>
          <a:endParaRPr lang="en-US"/>
        </a:p>
      </dgm:t>
    </dgm:pt>
    <dgm:pt modelId="{34CFEBE0-AD14-41ED-8A62-90EDD7106BD5}">
      <dgm:prSet phldrT="[文本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Morphology</a:t>
          </a:r>
        </a:p>
      </dgm:t>
    </dgm:pt>
    <dgm:pt modelId="{98C1ED6C-33FD-44F2-A28E-9CC9BD804793}" type="parTrans" cxnId="{91E50618-89D6-4743-87C1-9D035A455DD4}">
      <dgm:prSet/>
      <dgm:spPr/>
      <dgm:t>
        <a:bodyPr/>
        <a:lstStyle/>
        <a:p>
          <a:endParaRPr lang="en-US"/>
        </a:p>
      </dgm:t>
    </dgm:pt>
    <dgm:pt modelId="{C2A85375-AC25-4980-839F-75D693F7FE6A}" type="sibTrans" cxnId="{91E50618-89D6-4743-87C1-9D035A455DD4}">
      <dgm:prSet/>
      <dgm:spPr/>
      <dgm:t>
        <a:bodyPr/>
        <a:lstStyle/>
        <a:p>
          <a:endParaRPr lang="en-US"/>
        </a:p>
      </dgm:t>
    </dgm:pt>
    <dgm:pt modelId="{73F3C59F-B4BC-49DE-A246-9D9E9CAFB784}">
      <dgm:prSet phldrT="[文本]" phldr="1"/>
      <dgm:spPr/>
      <dgm:t>
        <a:bodyPr/>
        <a:lstStyle/>
        <a:p>
          <a:endParaRPr lang="en-US"/>
        </a:p>
      </dgm:t>
    </dgm:pt>
    <dgm:pt modelId="{F6E50FBE-12C5-4C40-B68B-47694185B90B}" type="parTrans" cxnId="{58F9A083-8342-4D0F-B71A-8EC5693DEF68}">
      <dgm:prSet/>
      <dgm:spPr/>
      <dgm:t>
        <a:bodyPr/>
        <a:lstStyle/>
        <a:p>
          <a:endParaRPr lang="en-US"/>
        </a:p>
      </dgm:t>
    </dgm:pt>
    <dgm:pt modelId="{9F806D93-6CC7-4C6B-964B-CF1731E940B9}" type="sibTrans" cxnId="{58F9A083-8342-4D0F-B71A-8EC5693DEF68}">
      <dgm:prSet/>
      <dgm:spPr/>
      <dgm:t>
        <a:bodyPr/>
        <a:lstStyle/>
        <a:p>
          <a:endParaRPr lang="en-US"/>
        </a:p>
      </dgm:t>
    </dgm:pt>
    <dgm:pt modelId="{8BEEFAA5-2E80-440C-B283-B6B55600D104}">
      <dgm:prSet phldrT="[文本]" phldr="1"/>
      <dgm:spPr/>
      <dgm:t>
        <a:bodyPr/>
        <a:lstStyle/>
        <a:p>
          <a:endParaRPr lang="en-US"/>
        </a:p>
      </dgm:t>
    </dgm:pt>
    <dgm:pt modelId="{3B0226EA-2D1D-41B3-BBBE-F55DA490CE48}" type="parTrans" cxnId="{001DCEDC-04FB-4D13-8A5C-1EC210F2BE30}">
      <dgm:prSet/>
      <dgm:spPr/>
      <dgm:t>
        <a:bodyPr/>
        <a:lstStyle/>
        <a:p>
          <a:endParaRPr lang="en-US"/>
        </a:p>
      </dgm:t>
    </dgm:pt>
    <dgm:pt modelId="{880062EA-9A83-4A16-B8CF-EB88A4952DD1}" type="sibTrans" cxnId="{001DCEDC-04FB-4D13-8A5C-1EC210F2BE30}">
      <dgm:prSet/>
      <dgm:spPr/>
      <dgm:t>
        <a:bodyPr/>
        <a:lstStyle/>
        <a:p>
          <a:endParaRPr lang="en-US"/>
        </a:p>
      </dgm:t>
    </dgm:pt>
    <dgm:pt modelId="{57833E67-87A0-476F-B3D8-1BFB1C91506B}">
      <dgm:prSet phldrT="[文本]" phldr="1"/>
      <dgm:spPr/>
      <dgm:t>
        <a:bodyPr/>
        <a:lstStyle/>
        <a:p>
          <a:endParaRPr lang="en-US"/>
        </a:p>
      </dgm:t>
    </dgm:pt>
    <dgm:pt modelId="{5AE9F88E-DC0C-49B9-AA91-4C40D94F6BF2}" type="parTrans" cxnId="{55BCFEE5-E929-4BEA-ACEB-7E5E6449D1D0}">
      <dgm:prSet/>
      <dgm:spPr/>
      <dgm:t>
        <a:bodyPr/>
        <a:lstStyle/>
        <a:p>
          <a:endParaRPr lang="en-US"/>
        </a:p>
      </dgm:t>
    </dgm:pt>
    <dgm:pt modelId="{A64BF75A-1D88-4341-9E82-FD5887A11A61}" type="sibTrans" cxnId="{55BCFEE5-E929-4BEA-ACEB-7E5E6449D1D0}">
      <dgm:prSet/>
      <dgm:spPr/>
      <dgm:t>
        <a:bodyPr/>
        <a:lstStyle/>
        <a:p>
          <a:endParaRPr lang="en-US"/>
        </a:p>
      </dgm:t>
    </dgm:pt>
    <dgm:pt modelId="{4CC26E33-8551-4C3C-A1D9-7EAB2F14DA69}">
      <dgm:prSet/>
      <dgm:spPr/>
      <dgm:t>
        <a:bodyPr/>
        <a:lstStyle/>
        <a:p>
          <a:r>
            <a:rPr lang="en-US" dirty="0"/>
            <a:t>Meaning </a:t>
          </a:r>
        </a:p>
      </dgm:t>
    </dgm:pt>
    <dgm:pt modelId="{AA38A387-0F0E-4069-93F1-E824B3A8F81C}" type="parTrans" cxnId="{B86C9374-A618-4C39-B22D-459DB4DAF6A7}">
      <dgm:prSet/>
      <dgm:spPr/>
      <dgm:t>
        <a:bodyPr/>
        <a:lstStyle/>
        <a:p>
          <a:endParaRPr lang="en-US"/>
        </a:p>
      </dgm:t>
    </dgm:pt>
    <dgm:pt modelId="{A3771AF3-218B-4A6C-BC3B-38E73AAA7C04}" type="sibTrans" cxnId="{B86C9374-A618-4C39-B22D-459DB4DAF6A7}">
      <dgm:prSet/>
      <dgm:spPr/>
      <dgm:t>
        <a:bodyPr/>
        <a:lstStyle/>
        <a:p>
          <a:endParaRPr lang="en-US"/>
        </a:p>
      </dgm:t>
    </dgm:pt>
    <dgm:pt modelId="{FCD13028-C6BF-4653-BF43-1DC843853416}">
      <dgm:prSet/>
      <dgm:spPr/>
      <dgm:t>
        <a:bodyPr/>
        <a:lstStyle/>
        <a:p>
          <a:r>
            <a:rPr lang="en-US" dirty="0"/>
            <a:t>Structure </a:t>
          </a:r>
        </a:p>
      </dgm:t>
    </dgm:pt>
    <dgm:pt modelId="{97385DEB-5F41-42B6-8109-433BB6431EAF}" type="parTrans" cxnId="{6C6FC19B-9A47-4FA0-A526-E71C3B99D4C1}">
      <dgm:prSet/>
      <dgm:spPr/>
      <dgm:t>
        <a:bodyPr/>
        <a:lstStyle/>
        <a:p>
          <a:endParaRPr lang="en-US"/>
        </a:p>
      </dgm:t>
    </dgm:pt>
    <dgm:pt modelId="{299C8624-B0F7-4A01-8BED-37267663F8FF}" type="sibTrans" cxnId="{6C6FC19B-9A47-4FA0-A526-E71C3B99D4C1}">
      <dgm:prSet/>
      <dgm:spPr/>
      <dgm:t>
        <a:bodyPr/>
        <a:lstStyle/>
        <a:p>
          <a:endParaRPr lang="en-US"/>
        </a:p>
      </dgm:t>
    </dgm:pt>
    <dgm:pt modelId="{37DCACC2-63D0-42D0-8580-C849F823785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Semantics</a:t>
          </a:r>
        </a:p>
      </dgm:t>
    </dgm:pt>
    <dgm:pt modelId="{EA213DC0-BF24-4581-8DFD-BD638F4D4126}" type="parTrans" cxnId="{B4A93058-99AF-4D5A-9D22-5B909427EC3D}">
      <dgm:prSet/>
      <dgm:spPr/>
      <dgm:t>
        <a:bodyPr/>
        <a:lstStyle/>
        <a:p>
          <a:endParaRPr lang="en-US"/>
        </a:p>
      </dgm:t>
    </dgm:pt>
    <dgm:pt modelId="{44ADF117-7DB8-4F7C-A0EA-A704A61A916B}" type="sibTrans" cxnId="{B4A93058-99AF-4D5A-9D22-5B909427EC3D}">
      <dgm:prSet/>
      <dgm:spPr/>
      <dgm:t>
        <a:bodyPr/>
        <a:lstStyle/>
        <a:p>
          <a:endParaRPr lang="en-US"/>
        </a:p>
      </dgm:t>
    </dgm:pt>
    <dgm:pt modelId="{2DA06B08-F42B-49AF-A4DC-7D2547D1133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Syntax</a:t>
          </a:r>
        </a:p>
      </dgm:t>
    </dgm:pt>
    <dgm:pt modelId="{3DD253A2-6C7E-4E67-83BE-CB9E3723EF77}" type="parTrans" cxnId="{8FF2D148-3ECC-4B07-826A-CAF6BA91201F}">
      <dgm:prSet/>
      <dgm:spPr/>
      <dgm:t>
        <a:bodyPr/>
        <a:lstStyle/>
        <a:p>
          <a:endParaRPr lang="en-US"/>
        </a:p>
      </dgm:t>
    </dgm:pt>
    <dgm:pt modelId="{C40D8050-E59A-43D5-BDD4-D351132B091A}" type="sibTrans" cxnId="{8FF2D148-3ECC-4B07-826A-CAF6BA91201F}">
      <dgm:prSet/>
      <dgm:spPr/>
      <dgm:t>
        <a:bodyPr/>
        <a:lstStyle/>
        <a:p>
          <a:endParaRPr lang="en-US"/>
        </a:p>
      </dgm:t>
    </dgm:pt>
    <dgm:pt modelId="{C278809A-E65B-4827-8BC5-D7C9AC93D0D0}">
      <dgm:prSet/>
      <dgm:spPr/>
      <dgm:t>
        <a:bodyPr/>
        <a:lstStyle/>
        <a:p>
          <a:r>
            <a:rPr lang="en-US" dirty="0"/>
            <a:t>Phonetics </a:t>
          </a:r>
        </a:p>
      </dgm:t>
    </dgm:pt>
    <dgm:pt modelId="{41F2592C-B92B-4BA9-8574-40DE96E2AC8B}" type="parTrans" cxnId="{122D57B9-4473-4DD6-A2D3-9E89A8EC4D15}">
      <dgm:prSet/>
      <dgm:spPr/>
      <dgm:t>
        <a:bodyPr/>
        <a:lstStyle/>
        <a:p>
          <a:endParaRPr lang="en-US"/>
        </a:p>
      </dgm:t>
    </dgm:pt>
    <dgm:pt modelId="{CBDC069C-F445-4843-86C6-21EC71585834}" type="sibTrans" cxnId="{122D57B9-4473-4DD6-A2D3-9E89A8EC4D15}">
      <dgm:prSet/>
      <dgm:spPr/>
      <dgm:t>
        <a:bodyPr/>
        <a:lstStyle/>
        <a:p>
          <a:endParaRPr lang="en-US"/>
        </a:p>
      </dgm:t>
    </dgm:pt>
    <dgm:pt modelId="{BC6632CA-B1F5-487B-86AA-83887F5CFE09}">
      <dgm:prSet/>
      <dgm:spPr/>
      <dgm:t>
        <a:bodyPr/>
        <a:lstStyle/>
        <a:p>
          <a:r>
            <a:rPr lang="en-US" dirty="0"/>
            <a:t>Phonology</a:t>
          </a:r>
        </a:p>
      </dgm:t>
    </dgm:pt>
    <dgm:pt modelId="{5DD41F31-A5B0-406E-907E-0FD675F82DAB}" type="parTrans" cxnId="{DD0E530C-0CF0-4C23-9FAC-7CDABE2D7D40}">
      <dgm:prSet/>
      <dgm:spPr/>
      <dgm:t>
        <a:bodyPr/>
        <a:lstStyle/>
        <a:p>
          <a:endParaRPr lang="en-US"/>
        </a:p>
      </dgm:t>
    </dgm:pt>
    <dgm:pt modelId="{496BE10C-7A07-4FD0-99A4-1057306B3185}" type="sibTrans" cxnId="{DD0E530C-0CF0-4C23-9FAC-7CDABE2D7D40}">
      <dgm:prSet/>
      <dgm:spPr/>
      <dgm:t>
        <a:bodyPr/>
        <a:lstStyle/>
        <a:p>
          <a:endParaRPr lang="en-US"/>
        </a:p>
      </dgm:t>
    </dgm:pt>
    <dgm:pt modelId="{F803E82E-0E4D-4B2C-A928-7B2D7E8E24FE}">
      <dgm:prSet/>
      <dgm:spPr/>
      <dgm:t>
        <a:bodyPr/>
        <a:lstStyle/>
        <a:p>
          <a:r>
            <a:rPr lang="en-US" dirty="0" err="1"/>
            <a:t>Articulatory</a:t>
          </a:r>
          <a:r>
            <a:rPr lang="en-US" dirty="0"/>
            <a:t> Phonetics </a:t>
          </a:r>
        </a:p>
      </dgm:t>
    </dgm:pt>
    <dgm:pt modelId="{295DD56E-7AAE-40F8-B083-5074D7BFA611}" type="parTrans" cxnId="{4E1DC77C-E19A-4455-AFB8-A6AF62444468}">
      <dgm:prSet/>
      <dgm:spPr/>
      <dgm:t>
        <a:bodyPr/>
        <a:lstStyle/>
        <a:p>
          <a:endParaRPr lang="en-US"/>
        </a:p>
      </dgm:t>
    </dgm:pt>
    <dgm:pt modelId="{78A8ABCB-459C-466D-963A-C8BA33D7DBBF}" type="sibTrans" cxnId="{4E1DC77C-E19A-4455-AFB8-A6AF62444468}">
      <dgm:prSet/>
      <dgm:spPr/>
      <dgm:t>
        <a:bodyPr/>
        <a:lstStyle/>
        <a:p>
          <a:endParaRPr lang="en-US"/>
        </a:p>
      </dgm:t>
    </dgm:pt>
    <dgm:pt modelId="{18ADED2D-FF24-4843-A6E3-F63C210BA922}">
      <dgm:prSet/>
      <dgm:spPr/>
      <dgm:t>
        <a:bodyPr/>
        <a:lstStyle/>
        <a:p>
          <a:r>
            <a:rPr lang="en-US" dirty="0"/>
            <a:t>Auditory phonetics</a:t>
          </a:r>
        </a:p>
      </dgm:t>
    </dgm:pt>
    <dgm:pt modelId="{D688CC44-7C8A-41C1-81FB-5D4F01FD9002}" type="parTrans" cxnId="{53B92056-FC21-4129-AA48-E690B1C7A801}">
      <dgm:prSet/>
      <dgm:spPr/>
      <dgm:t>
        <a:bodyPr/>
        <a:lstStyle/>
        <a:p>
          <a:endParaRPr lang="en-US"/>
        </a:p>
      </dgm:t>
    </dgm:pt>
    <dgm:pt modelId="{203362AD-8BB5-4FC2-A0CF-9FA4257B54B1}" type="sibTrans" cxnId="{53B92056-FC21-4129-AA48-E690B1C7A801}">
      <dgm:prSet/>
      <dgm:spPr/>
      <dgm:t>
        <a:bodyPr/>
        <a:lstStyle/>
        <a:p>
          <a:endParaRPr lang="en-US"/>
        </a:p>
      </dgm:t>
    </dgm:pt>
    <dgm:pt modelId="{ADCCD2C4-8EAE-4188-B7C9-3E452A1E8ECF}">
      <dgm:prSet/>
      <dgm:spPr/>
      <dgm:t>
        <a:bodyPr/>
        <a:lstStyle/>
        <a:p>
          <a:r>
            <a:rPr lang="en-US" dirty="0"/>
            <a:t>Acoustic phonetics </a:t>
          </a:r>
        </a:p>
      </dgm:t>
    </dgm:pt>
    <dgm:pt modelId="{9DD20D92-39B0-48C1-8037-4846B0D4C6BD}" type="parTrans" cxnId="{235B1E75-8A24-4034-8EC0-09778DB6914F}">
      <dgm:prSet/>
      <dgm:spPr/>
      <dgm:t>
        <a:bodyPr/>
        <a:lstStyle/>
        <a:p>
          <a:endParaRPr lang="en-US"/>
        </a:p>
      </dgm:t>
    </dgm:pt>
    <dgm:pt modelId="{CD31E15D-4FA5-4B36-879B-B2083C46A925}" type="sibTrans" cxnId="{235B1E75-8A24-4034-8EC0-09778DB6914F}">
      <dgm:prSet/>
      <dgm:spPr/>
      <dgm:t>
        <a:bodyPr/>
        <a:lstStyle/>
        <a:p>
          <a:endParaRPr lang="en-US"/>
        </a:p>
      </dgm:t>
    </dgm:pt>
    <dgm:pt modelId="{EF622966-ECF8-4AB7-9C66-C2980153485C}">
      <dgm:prSet/>
      <dgm:spPr/>
      <dgm:t>
        <a:bodyPr/>
        <a:lstStyle/>
        <a:p>
          <a:r>
            <a:rPr lang="en-US" dirty="0"/>
            <a:t>Place of articulation </a:t>
          </a:r>
        </a:p>
      </dgm:t>
    </dgm:pt>
    <dgm:pt modelId="{4CEF1CF9-6AAC-4E55-94E5-835574434F30}" type="parTrans" cxnId="{D078D2A6-9A3E-4CE1-8B20-ED0AFA829087}">
      <dgm:prSet/>
      <dgm:spPr/>
      <dgm:t>
        <a:bodyPr/>
        <a:lstStyle/>
        <a:p>
          <a:endParaRPr lang="en-US"/>
        </a:p>
      </dgm:t>
    </dgm:pt>
    <dgm:pt modelId="{6528B755-7D29-4387-90F9-714E164846A8}" type="sibTrans" cxnId="{D078D2A6-9A3E-4CE1-8B20-ED0AFA829087}">
      <dgm:prSet/>
      <dgm:spPr/>
      <dgm:t>
        <a:bodyPr/>
        <a:lstStyle/>
        <a:p>
          <a:endParaRPr lang="en-US"/>
        </a:p>
      </dgm:t>
    </dgm:pt>
    <dgm:pt modelId="{A72210A4-28AB-44F4-976C-BE9A124E28DB}">
      <dgm:prSet/>
      <dgm:spPr/>
      <dgm:t>
        <a:bodyPr/>
        <a:lstStyle/>
        <a:p>
          <a:r>
            <a:rPr lang="en-US" dirty="0"/>
            <a:t>Manners of articulation </a:t>
          </a:r>
        </a:p>
      </dgm:t>
    </dgm:pt>
    <dgm:pt modelId="{4B9F5279-372B-4B51-AC5B-0C35C424DE09}" type="parTrans" cxnId="{C57BAACD-643A-4742-8DB9-C0FF4A62253B}">
      <dgm:prSet/>
      <dgm:spPr/>
      <dgm:t>
        <a:bodyPr/>
        <a:lstStyle/>
        <a:p>
          <a:endParaRPr lang="en-US"/>
        </a:p>
      </dgm:t>
    </dgm:pt>
    <dgm:pt modelId="{F47D905E-F2D6-4D0F-9540-9C7C86D20953}" type="sibTrans" cxnId="{C57BAACD-643A-4742-8DB9-C0FF4A62253B}">
      <dgm:prSet/>
      <dgm:spPr/>
      <dgm:t>
        <a:bodyPr/>
        <a:lstStyle/>
        <a:p>
          <a:endParaRPr lang="en-US"/>
        </a:p>
      </dgm:t>
    </dgm:pt>
    <dgm:pt modelId="{5FDF89CE-D6C6-44AD-94C2-CA6E194DBC46}" type="pres">
      <dgm:prSet presAssocID="{588CE7AC-C0FA-416B-AAA1-56A45895D63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DC79CC8-46FD-4888-BE55-E2C5EF7DF14E}" type="pres">
      <dgm:prSet presAssocID="{588CE7AC-C0FA-416B-AAA1-56A45895D63D}" presName="hierFlow" presStyleCnt="0"/>
      <dgm:spPr/>
    </dgm:pt>
    <dgm:pt modelId="{C945C369-103C-4A5C-A31A-8719D9BC34E6}" type="pres">
      <dgm:prSet presAssocID="{588CE7AC-C0FA-416B-AAA1-56A45895D63D}" presName="firstBuf" presStyleCnt="0"/>
      <dgm:spPr/>
    </dgm:pt>
    <dgm:pt modelId="{79209DD1-9D31-44B7-B78C-8AA30ED19FC0}" type="pres">
      <dgm:prSet presAssocID="{588CE7AC-C0FA-416B-AAA1-56A45895D63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6BB66F0E-ADA7-4D39-BCF6-13FAA2F592F1}" type="pres">
      <dgm:prSet presAssocID="{91114CCA-08BA-49F2-8CFC-B59EA34B8141}" presName="Name14" presStyleCnt="0"/>
      <dgm:spPr/>
    </dgm:pt>
    <dgm:pt modelId="{471066B0-3AFA-48B4-B375-B4AA8A81EC8D}" type="pres">
      <dgm:prSet presAssocID="{91114CCA-08BA-49F2-8CFC-B59EA34B8141}" presName="level1Shape" presStyleLbl="node0" presStyleIdx="0" presStyleCnt="1" custScaleX="270701" custLinFactNeighborX="3166" custLinFactNeighborY="8182">
        <dgm:presLayoutVars>
          <dgm:chPref val="3"/>
        </dgm:presLayoutVars>
      </dgm:prSet>
      <dgm:spPr/>
    </dgm:pt>
    <dgm:pt modelId="{E43E4304-73F0-4E01-8C4B-D6FDFBF8AC51}" type="pres">
      <dgm:prSet presAssocID="{91114CCA-08BA-49F2-8CFC-B59EA34B8141}" presName="hierChild2" presStyleCnt="0"/>
      <dgm:spPr/>
    </dgm:pt>
    <dgm:pt modelId="{53DBEC8B-84AF-4366-B5C6-681F193D16F3}" type="pres">
      <dgm:prSet presAssocID="{99DF0E43-A825-4273-BD73-FF7C5C875A1B}" presName="Name19" presStyleLbl="parChTrans1D2" presStyleIdx="0" presStyleCnt="4"/>
      <dgm:spPr/>
    </dgm:pt>
    <dgm:pt modelId="{8F6B66A7-8BA5-4BD7-ADC5-07E6F168D623}" type="pres">
      <dgm:prSet presAssocID="{E271C41D-7C99-430B-90F6-188F15DED7F1}" presName="Name21" presStyleCnt="0"/>
      <dgm:spPr/>
    </dgm:pt>
    <dgm:pt modelId="{0A2FA794-41B9-462F-87CB-C011833144C8}" type="pres">
      <dgm:prSet presAssocID="{E271C41D-7C99-430B-90F6-188F15DED7F1}" presName="level2Shape" presStyleLbl="node2" presStyleIdx="0" presStyleCnt="4"/>
      <dgm:spPr/>
    </dgm:pt>
    <dgm:pt modelId="{06587793-AD65-4A6D-B852-BBC8AA074EE8}" type="pres">
      <dgm:prSet presAssocID="{E271C41D-7C99-430B-90F6-188F15DED7F1}" presName="hierChild3" presStyleCnt="0"/>
      <dgm:spPr/>
    </dgm:pt>
    <dgm:pt modelId="{6B22C082-7830-4DD8-B3C6-F9308DDB59F9}" type="pres">
      <dgm:prSet presAssocID="{77077B6B-466B-4363-B8B2-3DDC6A5BFC3A}" presName="Name19" presStyleLbl="parChTrans1D3" presStyleIdx="0" presStyleCnt="4"/>
      <dgm:spPr/>
    </dgm:pt>
    <dgm:pt modelId="{359F2184-EAF9-4EF7-ABF1-F45107B7BF83}" type="pres">
      <dgm:prSet presAssocID="{4D8A4FE1-D0B3-4580-B7BE-E1EB557C2722}" presName="Name21" presStyleCnt="0"/>
      <dgm:spPr/>
    </dgm:pt>
    <dgm:pt modelId="{9A626A29-1971-4E6B-BBF6-C09F1D87178C}" type="pres">
      <dgm:prSet presAssocID="{4D8A4FE1-D0B3-4580-B7BE-E1EB557C2722}" presName="level2Shape" presStyleLbl="node3" presStyleIdx="0" presStyleCnt="4"/>
      <dgm:spPr/>
    </dgm:pt>
    <dgm:pt modelId="{B523357B-27BB-4BF7-A3BF-629670367448}" type="pres">
      <dgm:prSet presAssocID="{4D8A4FE1-D0B3-4580-B7BE-E1EB557C2722}" presName="hierChild3" presStyleCnt="0"/>
      <dgm:spPr/>
    </dgm:pt>
    <dgm:pt modelId="{6E96FF63-7B03-4458-B30E-3AB254D7CB4F}" type="pres">
      <dgm:prSet presAssocID="{41F2592C-B92B-4BA9-8574-40DE96E2AC8B}" presName="Name19" presStyleLbl="parChTrans1D4" presStyleIdx="0" presStyleCnt="7"/>
      <dgm:spPr/>
    </dgm:pt>
    <dgm:pt modelId="{FD5793D9-CDD6-44AF-948D-B83D3D3796BB}" type="pres">
      <dgm:prSet presAssocID="{C278809A-E65B-4827-8BC5-D7C9AC93D0D0}" presName="Name21" presStyleCnt="0"/>
      <dgm:spPr/>
    </dgm:pt>
    <dgm:pt modelId="{7344CC8A-461E-46E0-8809-E45F49AF9F3E}" type="pres">
      <dgm:prSet presAssocID="{C278809A-E65B-4827-8BC5-D7C9AC93D0D0}" presName="level2Shape" presStyleLbl="node4" presStyleIdx="0" presStyleCnt="7" custLinFactX="-100000" custLinFactNeighborX="-136474" custLinFactNeighborY="-12912"/>
      <dgm:spPr/>
    </dgm:pt>
    <dgm:pt modelId="{08BFE2B4-D0DB-43EA-9598-A97E73727DFB}" type="pres">
      <dgm:prSet presAssocID="{C278809A-E65B-4827-8BC5-D7C9AC93D0D0}" presName="hierChild3" presStyleCnt="0"/>
      <dgm:spPr/>
    </dgm:pt>
    <dgm:pt modelId="{9C67D068-846F-4F06-BDFA-A4163411200E}" type="pres">
      <dgm:prSet presAssocID="{295DD56E-7AAE-40F8-B083-5074D7BFA611}" presName="Name19" presStyleLbl="parChTrans1D4" presStyleIdx="1" presStyleCnt="7"/>
      <dgm:spPr/>
    </dgm:pt>
    <dgm:pt modelId="{1C9A2771-F8C1-44F0-8680-5B9571DD17FE}" type="pres">
      <dgm:prSet presAssocID="{F803E82E-0E4D-4B2C-A928-7B2D7E8E24FE}" presName="Name21" presStyleCnt="0"/>
      <dgm:spPr/>
    </dgm:pt>
    <dgm:pt modelId="{5ECF4253-23B0-4802-89DB-5E235617B7E3}" type="pres">
      <dgm:prSet presAssocID="{F803E82E-0E4D-4B2C-A928-7B2D7E8E24FE}" presName="level2Shape" presStyleLbl="node4" presStyleIdx="1" presStyleCnt="7" custLinFactX="-46768" custLinFactNeighborX="-100000" custLinFactNeighborY="4233"/>
      <dgm:spPr/>
    </dgm:pt>
    <dgm:pt modelId="{4990B652-32C8-4D2F-920B-69FFB7B94F9B}" type="pres">
      <dgm:prSet presAssocID="{F803E82E-0E4D-4B2C-A928-7B2D7E8E24FE}" presName="hierChild3" presStyleCnt="0"/>
      <dgm:spPr/>
    </dgm:pt>
    <dgm:pt modelId="{B9837BD0-6548-4FF7-AA9F-CFA21D356521}" type="pres">
      <dgm:prSet presAssocID="{4CEF1CF9-6AAC-4E55-94E5-835574434F30}" presName="Name19" presStyleLbl="parChTrans1D4" presStyleIdx="2" presStyleCnt="7"/>
      <dgm:spPr/>
    </dgm:pt>
    <dgm:pt modelId="{7716E31B-78D9-4B6C-9372-16E210EDEE4C}" type="pres">
      <dgm:prSet presAssocID="{EF622966-ECF8-4AB7-9C66-C2980153485C}" presName="Name21" presStyleCnt="0"/>
      <dgm:spPr/>
    </dgm:pt>
    <dgm:pt modelId="{685BF1A6-E014-4F9B-9CA1-AFB8F07B5C61}" type="pres">
      <dgm:prSet presAssocID="{EF622966-ECF8-4AB7-9C66-C2980153485C}" presName="level2Shape" presStyleLbl="node4" presStyleIdx="2" presStyleCnt="7" custLinFactNeighborX="-89826" custLinFactNeighborY="21378"/>
      <dgm:spPr/>
    </dgm:pt>
    <dgm:pt modelId="{8FFF00A5-2702-4C4E-9B5E-11CF4C52D9D2}" type="pres">
      <dgm:prSet presAssocID="{EF622966-ECF8-4AB7-9C66-C2980153485C}" presName="hierChild3" presStyleCnt="0"/>
      <dgm:spPr/>
    </dgm:pt>
    <dgm:pt modelId="{4551F4B5-D5DF-482B-A244-25875239E431}" type="pres">
      <dgm:prSet presAssocID="{4B9F5279-372B-4B51-AC5B-0C35C424DE09}" presName="Name19" presStyleLbl="parChTrans1D4" presStyleIdx="3" presStyleCnt="7"/>
      <dgm:spPr/>
    </dgm:pt>
    <dgm:pt modelId="{324338B6-473A-444B-BFFC-570D83D9D215}" type="pres">
      <dgm:prSet presAssocID="{A72210A4-28AB-44F4-976C-BE9A124E28DB}" presName="Name21" presStyleCnt="0"/>
      <dgm:spPr/>
    </dgm:pt>
    <dgm:pt modelId="{030A0C9C-0BB3-4928-9611-DB566D42C1E5}" type="pres">
      <dgm:prSet presAssocID="{A72210A4-28AB-44F4-976C-BE9A124E28DB}" presName="level2Shape" presStyleLbl="node4" presStyleIdx="3" presStyleCnt="7" custLinFactX="-7004" custLinFactNeighborX="-100000" custLinFactNeighborY="21378"/>
      <dgm:spPr/>
    </dgm:pt>
    <dgm:pt modelId="{EC17F638-448A-4437-A494-E7C5E4E31A63}" type="pres">
      <dgm:prSet presAssocID="{A72210A4-28AB-44F4-976C-BE9A124E28DB}" presName="hierChild3" presStyleCnt="0"/>
      <dgm:spPr/>
    </dgm:pt>
    <dgm:pt modelId="{1DC5F265-F307-4072-91CD-C5548CF6EF3A}" type="pres">
      <dgm:prSet presAssocID="{D688CC44-7C8A-41C1-81FB-5D4F01FD9002}" presName="Name19" presStyleLbl="parChTrans1D4" presStyleIdx="4" presStyleCnt="7"/>
      <dgm:spPr/>
    </dgm:pt>
    <dgm:pt modelId="{3CDFC275-4637-4F79-9221-EC93119C3143}" type="pres">
      <dgm:prSet presAssocID="{18ADED2D-FF24-4843-A6E3-F63C210BA922}" presName="Name21" presStyleCnt="0"/>
      <dgm:spPr/>
    </dgm:pt>
    <dgm:pt modelId="{64FA3A3C-2E65-4D24-89CD-533E896A35BC}" type="pres">
      <dgm:prSet presAssocID="{18ADED2D-FF24-4843-A6E3-F63C210BA922}" presName="level2Shape" presStyleLbl="node4" presStyleIdx="4" presStyleCnt="7" custLinFactX="-55887" custLinFactNeighborX="-100000" custLinFactNeighborY="-7855"/>
      <dgm:spPr/>
    </dgm:pt>
    <dgm:pt modelId="{15AC4002-5624-4837-876E-23F8301E8672}" type="pres">
      <dgm:prSet presAssocID="{18ADED2D-FF24-4843-A6E3-F63C210BA922}" presName="hierChild3" presStyleCnt="0"/>
      <dgm:spPr/>
    </dgm:pt>
    <dgm:pt modelId="{6E21BC13-9BE8-4E99-9EAC-EEC9919A8C9A}" type="pres">
      <dgm:prSet presAssocID="{9DD20D92-39B0-48C1-8037-4846B0D4C6BD}" presName="Name19" presStyleLbl="parChTrans1D4" presStyleIdx="5" presStyleCnt="7"/>
      <dgm:spPr/>
    </dgm:pt>
    <dgm:pt modelId="{DFFD8BB6-98C1-4220-9D40-7EF4694721C3}" type="pres">
      <dgm:prSet presAssocID="{ADCCD2C4-8EAE-4188-B7C9-3E452A1E8ECF}" presName="Name21" presStyleCnt="0"/>
      <dgm:spPr/>
    </dgm:pt>
    <dgm:pt modelId="{1642EC8D-C9C3-4FD2-AEC8-6E372A58D7CA}" type="pres">
      <dgm:prSet presAssocID="{ADCCD2C4-8EAE-4188-B7C9-3E452A1E8ECF}" presName="level2Shape" presStyleLbl="node4" presStyleIdx="5" presStyleCnt="7" custLinFactX="-56948" custLinFactNeighborX="-100000" custLinFactNeighborY="4233"/>
      <dgm:spPr/>
    </dgm:pt>
    <dgm:pt modelId="{86755DE5-0491-460F-BEF8-5F9BCDFB653B}" type="pres">
      <dgm:prSet presAssocID="{ADCCD2C4-8EAE-4188-B7C9-3E452A1E8ECF}" presName="hierChild3" presStyleCnt="0"/>
      <dgm:spPr/>
    </dgm:pt>
    <dgm:pt modelId="{DDAEDA3C-0476-4872-88B9-B678642DFDFB}" type="pres">
      <dgm:prSet presAssocID="{5DD41F31-A5B0-406E-907E-0FD675F82DAB}" presName="Name19" presStyleLbl="parChTrans1D4" presStyleIdx="6" presStyleCnt="7"/>
      <dgm:spPr/>
    </dgm:pt>
    <dgm:pt modelId="{13D7D276-BF0C-46C4-AC80-4429B27DBA91}" type="pres">
      <dgm:prSet presAssocID="{BC6632CA-B1F5-487B-86AA-83887F5CFE09}" presName="Name21" presStyleCnt="0"/>
      <dgm:spPr/>
    </dgm:pt>
    <dgm:pt modelId="{5A71FAB2-AF78-45C4-8279-1E6150A6E12C}" type="pres">
      <dgm:prSet presAssocID="{BC6632CA-B1F5-487B-86AA-83887F5CFE09}" presName="level2Shape" presStyleLbl="node4" presStyleIdx="6" presStyleCnt="7" custLinFactX="-100000" custLinFactNeighborX="-113359" custLinFactNeighborY="-12912"/>
      <dgm:spPr/>
    </dgm:pt>
    <dgm:pt modelId="{FD14CF53-584C-4215-A037-6DB651934AE6}" type="pres">
      <dgm:prSet presAssocID="{BC6632CA-B1F5-487B-86AA-83887F5CFE09}" presName="hierChild3" presStyleCnt="0"/>
      <dgm:spPr/>
    </dgm:pt>
    <dgm:pt modelId="{80A72228-A804-4465-A12A-C181994FEBE8}" type="pres">
      <dgm:prSet presAssocID="{AA38A387-0F0E-4069-93F1-E824B3A8F81C}" presName="Name19" presStyleLbl="parChTrans1D2" presStyleIdx="1" presStyleCnt="4"/>
      <dgm:spPr/>
    </dgm:pt>
    <dgm:pt modelId="{1A026803-3A66-4A7E-A63B-D91B8B36E939}" type="pres">
      <dgm:prSet presAssocID="{4CC26E33-8551-4C3C-A1D9-7EAB2F14DA69}" presName="Name21" presStyleCnt="0"/>
      <dgm:spPr/>
    </dgm:pt>
    <dgm:pt modelId="{B7DDAB63-ADFE-4B49-AAD4-CF58FB44DF56}" type="pres">
      <dgm:prSet presAssocID="{4CC26E33-8551-4C3C-A1D9-7EAB2F14DA69}" presName="level2Shape" presStyleLbl="node2" presStyleIdx="1" presStyleCnt="4"/>
      <dgm:spPr/>
    </dgm:pt>
    <dgm:pt modelId="{CA519FF8-1C22-4179-AA97-9BB2424B433A}" type="pres">
      <dgm:prSet presAssocID="{4CC26E33-8551-4C3C-A1D9-7EAB2F14DA69}" presName="hierChild3" presStyleCnt="0"/>
      <dgm:spPr/>
    </dgm:pt>
    <dgm:pt modelId="{408122A0-7EB2-4339-A376-E5CC6A4DB721}" type="pres">
      <dgm:prSet presAssocID="{EA213DC0-BF24-4581-8DFD-BD638F4D4126}" presName="Name19" presStyleLbl="parChTrans1D3" presStyleIdx="1" presStyleCnt="4"/>
      <dgm:spPr/>
    </dgm:pt>
    <dgm:pt modelId="{58195E40-1F73-47BA-A25B-CABB5FB6E0C0}" type="pres">
      <dgm:prSet presAssocID="{37DCACC2-63D0-42D0-8580-C849F823785C}" presName="Name21" presStyleCnt="0"/>
      <dgm:spPr/>
    </dgm:pt>
    <dgm:pt modelId="{D5EBD4D7-0B84-4C65-A4BF-C71631082741}" type="pres">
      <dgm:prSet presAssocID="{37DCACC2-63D0-42D0-8580-C849F823785C}" presName="level2Shape" presStyleLbl="node3" presStyleIdx="1" presStyleCnt="4"/>
      <dgm:spPr/>
    </dgm:pt>
    <dgm:pt modelId="{6528288A-0C35-4FFE-B864-E7613A8AFF94}" type="pres">
      <dgm:prSet presAssocID="{37DCACC2-63D0-42D0-8580-C849F823785C}" presName="hierChild3" presStyleCnt="0"/>
      <dgm:spPr/>
    </dgm:pt>
    <dgm:pt modelId="{83C61ACA-BE3E-4F78-A287-31E31FFBA467}" type="pres">
      <dgm:prSet presAssocID="{DACB7028-5760-483A-8903-3A3EABA66D23}" presName="Name19" presStyleLbl="parChTrans1D2" presStyleIdx="2" presStyleCnt="4"/>
      <dgm:spPr/>
    </dgm:pt>
    <dgm:pt modelId="{9E6D1BDD-4009-48BE-AEDE-C718E03CF254}" type="pres">
      <dgm:prSet presAssocID="{E8C3ACF3-35FD-42EE-818F-F2DE2A98E7DF}" presName="Name21" presStyleCnt="0"/>
      <dgm:spPr/>
    </dgm:pt>
    <dgm:pt modelId="{54038077-77FE-4BDE-B3C9-EC4F14BA8F8E}" type="pres">
      <dgm:prSet presAssocID="{E8C3ACF3-35FD-42EE-818F-F2DE2A98E7DF}" presName="level2Shape" presStyleLbl="node2" presStyleIdx="2" presStyleCnt="4"/>
      <dgm:spPr/>
    </dgm:pt>
    <dgm:pt modelId="{9799760A-A4AD-496E-B17A-3D2A592B78CD}" type="pres">
      <dgm:prSet presAssocID="{E8C3ACF3-35FD-42EE-818F-F2DE2A98E7DF}" presName="hierChild3" presStyleCnt="0"/>
      <dgm:spPr/>
    </dgm:pt>
    <dgm:pt modelId="{B3C092DC-F9F5-42DB-9E10-F8B69F487F89}" type="pres">
      <dgm:prSet presAssocID="{98C1ED6C-33FD-44F2-A28E-9CC9BD804793}" presName="Name19" presStyleLbl="parChTrans1D3" presStyleIdx="2" presStyleCnt="4"/>
      <dgm:spPr/>
    </dgm:pt>
    <dgm:pt modelId="{1929D0C2-36E2-4580-993A-A71C48D3B205}" type="pres">
      <dgm:prSet presAssocID="{34CFEBE0-AD14-41ED-8A62-90EDD7106BD5}" presName="Name21" presStyleCnt="0"/>
      <dgm:spPr/>
    </dgm:pt>
    <dgm:pt modelId="{3BB260A0-3148-4170-88ED-7C937809971E}" type="pres">
      <dgm:prSet presAssocID="{34CFEBE0-AD14-41ED-8A62-90EDD7106BD5}" presName="level2Shape" presStyleLbl="node3" presStyleIdx="2" presStyleCnt="4"/>
      <dgm:spPr/>
    </dgm:pt>
    <dgm:pt modelId="{400C06EB-EFB2-4E79-9158-6A3063E908B9}" type="pres">
      <dgm:prSet presAssocID="{34CFEBE0-AD14-41ED-8A62-90EDD7106BD5}" presName="hierChild3" presStyleCnt="0"/>
      <dgm:spPr/>
    </dgm:pt>
    <dgm:pt modelId="{9E50333D-7B13-4C5A-A79E-4B7456C810D9}" type="pres">
      <dgm:prSet presAssocID="{97385DEB-5F41-42B6-8109-433BB6431EAF}" presName="Name19" presStyleLbl="parChTrans1D2" presStyleIdx="3" presStyleCnt="4"/>
      <dgm:spPr/>
    </dgm:pt>
    <dgm:pt modelId="{E7ADFC8C-C835-4F94-8D43-E7FEC90F2B7C}" type="pres">
      <dgm:prSet presAssocID="{FCD13028-C6BF-4653-BF43-1DC843853416}" presName="Name21" presStyleCnt="0"/>
      <dgm:spPr/>
    </dgm:pt>
    <dgm:pt modelId="{5E268866-4A2F-4243-8274-09D56EE11BE9}" type="pres">
      <dgm:prSet presAssocID="{FCD13028-C6BF-4653-BF43-1DC843853416}" presName="level2Shape" presStyleLbl="node2" presStyleIdx="3" presStyleCnt="4"/>
      <dgm:spPr/>
    </dgm:pt>
    <dgm:pt modelId="{EA1CA97D-0E35-4A14-B402-D7683DA4839A}" type="pres">
      <dgm:prSet presAssocID="{FCD13028-C6BF-4653-BF43-1DC843853416}" presName="hierChild3" presStyleCnt="0"/>
      <dgm:spPr/>
    </dgm:pt>
    <dgm:pt modelId="{BBF2B775-3038-4D66-A15D-9E549F1E6C8C}" type="pres">
      <dgm:prSet presAssocID="{3DD253A2-6C7E-4E67-83BE-CB9E3723EF77}" presName="Name19" presStyleLbl="parChTrans1D3" presStyleIdx="3" presStyleCnt="4"/>
      <dgm:spPr/>
    </dgm:pt>
    <dgm:pt modelId="{467DD32C-497D-4E97-9D0C-81B10FB96454}" type="pres">
      <dgm:prSet presAssocID="{2DA06B08-F42B-49AF-A4DC-7D2547D1133A}" presName="Name21" presStyleCnt="0"/>
      <dgm:spPr/>
    </dgm:pt>
    <dgm:pt modelId="{4A371F25-0A1B-4068-8DAB-8EB43470A70D}" type="pres">
      <dgm:prSet presAssocID="{2DA06B08-F42B-49AF-A4DC-7D2547D1133A}" presName="level2Shape" presStyleLbl="node3" presStyleIdx="3" presStyleCnt="4"/>
      <dgm:spPr/>
    </dgm:pt>
    <dgm:pt modelId="{0526EE44-1AFA-47E9-8978-FA810EBABF62}" type="pres">
      <dgm:prSet presAssocID="{2DA06B08-F42B-49AF-A4DC-7D2547D1133A}" presName="hierChild3" presStyleCnt="0"/>
      <dgm:spPr/>
    </dgm:pt>
    <dgm:pt modelId="{844BEEDF-D3F3-481C-8172-4A8888DE8516}" type="pres">
      <dgm:prSet presAssocID="{588CE7AC-C0FA-416B-AAA1-56A45895D63D}" presName="bgShapesFlow" presStyleCnt="0"/>
      <dgm:spPr/>
    </dgm:pt>
    <dgm:pt modelId="{659BD7A4-C1A2-47F0-9DB6-FA3BCAFDB7F4}" type="pres">
      <dgm:prSet presAssocID="{73F3C59F-B4BC-49DE-A246-9D9E9CAFB784}" presName="rectComp" presStyleCnt="0"/>
      <dgm:spPr/>
    </dgm:pt>
    <dgm:pt modelId="{9BE7146B-1F14-489A-B1B9-C0DC5BFE108D}" type="pres">
      <dgm:prSet presAssocID="{73F3C59F-B4BC-49DE-A246-9D9E9CAFB784}" presName="bgRect" presStyleLbl="bgShp" presStyleIdx="0" presStyleCnt="3"/>
      <dgm:spPr/>
    </dgm:pt>
    <dgm:pt modelId="{BEA2E837-D718-455F-ACB5-3D49DEC5AB9C}" type="pres">
      <dgm:prSet presAssocID="{73F3C59F-B4BC-49DE-A246-9D9E9CAFB784}" presName="bgRectTx" presStyleLbl="bgShp" presStyleIdx="0" presStyleCnt="3">
        <dgm:presLayoutVars>
          <dgm:bulletEnabled val="1"/>
        </dgm:presLayoutVars>
      </dgm:prSet>
      <dgm:spPr/>
    </dgm:pt>
    <dgm:pt modelId="{5EA80F62-2646-4487-8D4A-5353829ADB39}" type="pres">
      <dgm:prSet presAssocID="{73F3C59F-B4BC-49DE-A246-9D9E9CAFB784}" presName="spComp" presStyleCnt="0"/>
      <dgm:spPr/>
    </dgm:pt>
    <dgm:pt modelId="{D24AF026-BB25-4E21-9ECE-E0322D46B088}" type="pres">
      <dgm:prSet presAssocID="{73F3C59F-B4BC-49DE-A246-9D9E9CAFB784}" presName="vSp" presStyleCnt="0"/>
      <dgm:spPr/>
    </dgm:pt>
    <dgm:pt modelId="{D7AD6E6A-3431-4814-8CE7-4E94799C8030}" type="pres">
      <dgm:prSet presAssocID="{8BEEFAA5-2E80-440C-B283-B6B55600D104}" presName="rectComp" presStyleCnt="0"/>
      <dgm:spPr/>
    </dgm:pt>
    <dgm:pt modelId="{C4BE56E0-3ED2-4707-8530-A6484398CEB5}" type="pres">
      <dgm:prSet presAssocID="{8BEEFAA5-2E80-440C-B283-B6B55600D104}" presName="bgRect" presStyleLbl="bgShp" presStyleIdx="1" presStyleCnt="3"/>
      <dgm:spPr/>
    </dgm:pt>
    <dgm:pt modelId="{9C2499E5-A96D-4AFB-8021-6F3437ED21BB}" type="pres">
      <dgm:prSet presAssocID="{8BEEFAA5-2E80-440C-B283-B6B55600D104}" presName="bgRectTx" presStyleLbl="bgShp" presStyleIdx="1" presStyleCnt="3">
        <dgm:presLayoutVars>
          <dgm:bulletEnabled val="1"/>
        </dgm:presLayoutVars>
      </dgm:prSet>
      <dgm:spPr/>
    </dgm:pt>
    <dgm:pt modelId="{9CB7816A-B99B-4187-8616-2B652277E647}" type="pres">
      <dgm:prSet presAssocID="{8BEEFAA5-2E80-440C-B283-B6B55600D104}" presName="spComp" presStyleCnt="0"/>
      <dgm:spPr/>
    </dgm:pt>
    <dgm:pt modelId="{87E4EB8E-8E6B-4E8F-9596-D7B4018124C7}" type="pres">
      <dgm:prSet presAssocID="{8BEEFAA5-2E80-440C-B283-B6B55600D104}" presName="vSp" presStyleCnt="0"/>
      <dgm:spPr/>
    </dgm:pt>
    <dgm:pt modelId="{A9D97042-ED36-4E18-B6EC-CC9D9F09D217}" type="pres">
      <dgm:prSet presAssocID="{57833E67-87A0-476F-B3D8-1BFB1C91506B}" presName="rectComp" presStyleCnt="0"/>
      <dgm:spPr/>
    </dgm:pt>
    <dgm:pt modelId="{3B506E9E-60E4-4392-B09E-C187443AFC70}" type="pres">
      <dgm:prSet presAssocID="{57833E67-87A0-476F-B3D8-1BFB1C91506B}" presName="bgRect" presStyleLbl="bgShp" presStyleIdx="2" presStyleCnt="3"/>
      <dgm:spPr/>
    </dgm:pt>
    <dgm:pt modelId="{90AADF13-F3EF-4E6E-BB07-4DEBB03E9E54}" type="pres">
      <dgm:prSet presAssocID="{57833E67-87A0-476F-B3D8-1BFB1C91506B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B5538D01-F3E1-4291-A3A6-D5530F30AA74}" type="presOf" srcId="{73F3C59F-B4BC-49DE-A246-9D9E9CAFB784}" destId="{BEA2E837-D718-455F-ACB5-3D49DEC5AB9C}" srcOrd="1" destOrd="0" presId="urn:microsoft.com/office/officeart/2005/8/layout/hierarchy6"/>
    <dgm:cxn modelId="{2D344008-AF42-42DD-ACF3-FA055F69949B}" type="presOf" srcId="{DACB7028-5760-483A-8903-3A3EABA66D23}" destId="{83C61ACA-BE3E-4F78-A287-31E31FFBA467}" srcOrd="0" destOrd="0" presId="urn:microsoft.com/office/officeart/2005/8/layout/hierarchy6"/>
    <dgm:cxn modelId="{DD0E530C-0CF0-4C23-9FAC-7CDABE2D7D40}" srcId="{4D8A4FE1-D0B3-4580-B7BE-E1EB557C2722}" destId="{BC6632CA-B1F5-487B-86AA-83887F5CFE09}" srcOrd="1" destOrd="0" parTransId="{5DD41F31-A5B0-406E-907E-0FD675F82DAB}" sibTransId="{496BE10C-7A07-4FD0-99A4-1057306B3185}"/>
    <dgm:cxn modelId="{94DF980C-FD6A-4647-8EE5-B6A1A114206A}" type="presOf" srcId="{8BEEFAA5-2E80-440C-B283-B6B55600D104}" destId="{9C2499E5-A96D-4AFB-8021-6F3437ED21BB}" srcOrd="1" destOrd="0" presId="urn:microsoft.com/office/officeart/2005/8/layout/hierarchy6"/>
    <dgm:cxn modelId="{BAA41F0E-A1A2-4BB3-A766-1FD78C0E5505}" type="presOf" srcId="{8BEEFAA5-2E80-440C-B283-B6B55600D104}" destId="{C4BE56E0-3ED2-4707-8530-A6484398CEB5}" srcOrd="0" destOrd="0" presId="urn:microsoft.com/office/officeart/2005/8/layout/hierarchy6"/>
    <dgm:cxn modelId="{B9BC4A0F-F08D-4E75-A5E0-416EE4D15B06}" type="presOf" srcId="{2DA06B08-F42B-49AF-A4DC-7D2547D1133A}" destId="{4A371F25-0A1B-4068-8DAB-8EB43470A70D}" srcOrd="0" destOrd="0" presId="urn:microsoft.com/office/officeart/2005/8/layout/hierarchy6"/>
    <dgm:cxn modelId="{A505FF16-9A7E-46AA-B7DB-E6FCDEC7A039}" type="presOf" srcId="{F803E82E-0E4D-4B2C-A928-7B2D7E8E24FE}" destId="{5ECF4253-23B0-4802-89DB-5E235617B7E3}" srcOrd="0" destOrd="0" presId="urn:microsoft.com/office/officeart/2005/8/layout/hierarchy6"/>
    <dgm:cxn modelId="{91E50618-89D6-4743-87C1-9D035A455DD4}" srcId="{E8C3ACF3-35FD-42EE-818F-F2DE2A98E7DF}" destId="{34CFEBE0-AD14-41ED-8A62-90EDD7106BD5}" srcOrd="0" destOrd="0" parTransId="{98C1ED6C-33FD-44F2-A28E-9CC9BD804793}" sibTransId="{C2A85375-AC25-4980-839F-75D693F7FE6A}"/>
    <dgm:cxn modelId="{BBD8901C-4D2A-4FF8-9934-6804E042DA29}" type="presOf" srcId="{9DD20D92-39B0-48C1-8037-4846B0D4C6BD}" destId="{6E21BC13-9BE8-4E99-9EAC-EEC9919A8C9A}" srcOrd="0" destOrd="0" presId="urn:microsoft.com/office/officeart/2005/8/layout/hierarchy6"/>
    <dgm:cxn modelId="{03B6AB21-FFF1-4D43-AC63-CF2808E64CD4}" type="presOf" srcId="{588CE7AC-C0FA-416B-AAA1-56A45895D63D}" destId="{5FDF89CE-D6C6-44AD-94C2-CA6E194DBC46}" srcOrd="0" destOrd="0" presId="urn:microsoft.com/office/officeart/2005/8/layout/hierarchy6"/>
    <dgm:cxn modelId="{03A47225-8AF0-4B9D-852F-363C2845EEED}" type="presOf" srcId="{41F2592C-B92B-4BA9-8574-40DE96E2AC8B}" destId="{6E96FF63-7B03-4458-B30E-3AB254D7CB4F}" srcOrd="0" destOrd="0" presId="urn:microsoft.com/office/officeart/2005/8/layout/hierarchy6"/>
    <dgm:cxn modelId="{E924BD26-A1F8-42BC-9639-AFC227EE57E0}" type="presOf" srcId="{E271C41D-7C99-430B-90F6-188F15DED7F1}" destId="{0A2FA794-41B9-462F-87CB-C011833144C8}" srcOrd="0" destOrd="0" presId="urn:microsoft.com/office/officeart/2005/8/layout/hierarchy6"/>
    <dgm:cxn modelId="{9B6A7128-D176-4E48-BCC7-2AC83B684EBC}" type="presOf" srcId="{FCD13028-C6BF-4653-BF43-1DC843853416}" destId="{5E268866-4A2F-4243-8274-09D56EE11BE9}" srcOrd="0" destOrd="0" presId="urn:microsoft.com/office/officeart/2005/8/layout/hierarchy6"/>
    <dgm:cxn modelId="{AE7F9F2F-9D95-4C60-84A9-2CBECF97098F}" type="presOf" srcId="{4CEF1CF9-6AAC-4E55-94E5-835574434F30}" destId="{B9837BD0-6548-4FF7-AA9F-CFA21D356521}" srcOrd="0" destOrd="0" presId="urn:microsoft.com/office/officeart/2005/8/layout/hierarchy6"/>
    <dgm:cxn modelId="{BD8CEB38-C64F-419A-83A2-34D5D1535B96}" type="presOf" srcId="{3DD253A2-6C7E-4E67-83BE-CB9E3723EF77}" destId="{BBF2B775-3038-4D66-A15D-9E549F1E6C8C}" srcOrd="0" destOrd="0" presId="urn:microsoft.com/office/officeart/2005/8/layout/hierarchy6"/>
    <dgm:cxn modelId="{371C6B5D-16E3-4ADA-BA99-B8513DF79BB4}" type="presOf" srcId="{18ADED2D-FF24-4843-A6E3-F63C210BA922}" destId="{64FA3A3C-2E65-4D24-89CD-533E896A35BC}" srcOrd="0" destOrd="0" presId="urn:microsoft.com/office/officeart/2005/8/layout/hierarchy6"/>
    <dgm:cxn modelId="{E799875D-F473-4B1E-88FC-C2BDD90C96B3}" type="presOf" srcId="{E8C3ACF3-35FD-42EE-818F-F2DE2A98E7DF}" destId="{54038077-77FE-4BDE-B3C9-EC4F14BA8F8E}" srcOrd="0" destOrd="0" presId="urn:microsoft.com/office/officeart/2005/8/layout/hierarchy6"/>
    <dgm:cxn modelId="{4D55CF45-1F49-41FD-B79E-37A7ECF45B69}" type="presOf" srcId="{91114CCA-08BA-49F2-8CFC-B59EA34B8141}" destId="{471066B0-3AFA-48B4-B375-B4AA8A81EC8D}" srcOrd="0" destOrd="0" presId="urn:microsoft.com/office/officeart/2005/8/layout/hierarchy6"/>
    <dgm:cxn modelId="{4675C947-3296-49B2-891D-D4BF7E378690}" type="presOf" srcId="{D688CC44-7C8A-41C1-81FB-5D4F01FD9002}" destId="{1DC5F265-F307-4072-91CD-C5548CF6EF3A}" srcOrd="0" destOrd="0" presId="urn:microsoft.com/office/officeart/2005/8/layout/hierarchy6"/>
    <dgm:cxn modelId="{172F8E48-D2CB-4203-BC15-8BD98CC555C2}" type="presOf" srcId="{EA213DC0-BF24-4581-8DFD-BD638F4D4126}" destId="{408122A0-7EB2-4339-A376-E5CC6A4DB721}" srcOrd="0" destOrd="0" presId="urn:microsoft.com/office/officeart/2005/8/layout/hierarchy6"/>
    <dgm:cxn modelId="{8FF2D148-3ECC-4B07-826A-CAF6BA91201F}" srcId="{FCD13028-C6BF-4653-BF43-1DC843853416}" destId="{2DA06B08-F42B-49AF-A4DC-7D2547D1133A}" srcOrd="0" destOrd="0" parTransId="{3DD253A2-6C7E-4E67-83BE-CB9E3723EF77}" sibTransId="{C40D8050-E59A-43D5-BDD4-D351132B091A}"/>
    <dgm:cxn modelId="{0E68EE6A-260A-4A15-BF8A-1B21866A3E56}" srcId="{91114CCA-08BA-49F2-8CFC-B59EA34B8141}" destId="{E271C41D-7C99-430B-90F6-188F15DED7F1}" srcOrd="0" destOrd="0" parTransId="{99DF0E43-A825-4273-BD73-FF7C5C875A1B}" sibTransId="{D8566EE4-58A7-4BCD-8E85-BFB287FEF329}"/>
    <dgm:cxn modelId="{5A7D7252-CC22-4D77-A23C-2163407FCEF1}" type="presOf" srcId="{34CFEBE0-AD14-41ED-8A62-90EDD7106BD5}" destId="{3BB260A0-3148-4170-88ED-7C937809971E}" srcOrd="0" destOrd="0" presId="urn:microsoft.com/office/officeart/2005/8/layout/hierarchy6"/>
    <dgm:cxn modelId="{B86C9374-A618-4C39-B22D-459DB4DAF6A7}" srcId="{91114CCA-08BA-49F2-8CFC-B59EA34B8141}" destId="{4CC26E33-8551-4C3C-A1D9-7EAB2F14DA69}" srcOrd="1" destOrd="0" parTransId="{AA38A387-0F0E-4069-93F1-E824B3A8F81C}" sibTransId="{A3771AF3-218B-4A6C-BC3B-38E73AAA7C04}"/>
    <dgm:cxn modelId="{235B1E75-8A24-4034-8EC0-09778DB6914F}" srcId="{C278809A-E65B-4827-8BC5-D7C9AC93D0D0}" destId="{ADCCD2C4-8EAE-4188-B7C9-3E452A1E8ECF}" srcOrd="2" destOrd="0" parTransId="{9DD20D92-39B0-48C1-8037-4846B0D4C6BD}" sibTransId="{CD31E15D-4FA5-4B36-879B-B2083C46A925}"/>
    <dgm:cxn modelId="{53B92056-FC21-4129-AA48-E690B1C7A801}" srcId="{C278809A-E65B-4827-8BC5-D7C9AC93D0D0}" destId="{18ADED2D-FF24-4843-A6E3-F63C210BA922}" srcOrd="1" destOrd="0" parTransId="{D688CC44-7C8A-41C1-81FB-5D4F01FD9002}" sibTransId="{203362AD-8BB5-4FC2-A0CF-9FA4257B54B1}"/>
    <dgm:cxn modelId="{D5344157-9B68-4A97-A687-610F3B28D668}" type="presOf" srcId="{4D8A4FE1-D0B3-4580-B7BE-E1EB557C2722}" destId="{9A626A29-1971-4E6B-BBF6-C09F1D87178C}" srcOrd="0" destOrd="0" presId="urn:microsoft.com/office/officeart/2005/8/layout/hierarchy6"/>
    <dgm:cxn modelId="{14550678-40BE-4681-97C5-25137C93BE73}" type="presOf" srcId="{37DCACC2-63D0-42D0-8580-C849F823785C}" destId="{D5EBD4D7-0B84-4C65-A4BF-C71631082741}" srcOrd="0" destOrd="0" presId="urn:microsoft.com/office/officeart/2005/8/layout/hierarchy6"/>
    <dgm:cxn modelId="{B4A93058-99AF-4D5A-9D22-5B909427EC3D}" srcId="{4CC26E33-8551-4C3C-A1D9-7EAB2F14DA69}" destId="{37DCACC2-63D0-42D0-8580-C849F823785C}" srcOrd="0" destOrd="0" parTransId="{EA213DC0-BF24-4581-8DFD-BD638F4D4126}" sibTransId="{44ADF117-7DB8-4F7C-A0EA-A704A61A916B}"/>
    <dgm:cxn modelId="{8A353F79-725D-4A51-A75E-12184DA7130C}" type="presOf" srcId="{BC6632CA-B1F5-487B-86AA-83887F5CFE09}" destId="{5A71FAB2-AF78-45C4-8279-1E6150A6E12C}" srcOrd="0" destOrd="0" presId="urn:microsoft.com/office/officeart/2005/8/layout/hierarchy6"/>
    <dgm:cxn modelId="{FB3B575A-568E-42CF-8B68-0026A8777EA1}" type="presOf" srcId="{77077B6B-466B-4363-B8B2-3DDC6A5BFC3A}" destId="{6B22C082-7830-4DD8-B3C6-F9308DDB59F9}" srcOrd="0" destOrd="0" presId="urn:microsoft.com/office/officeart/2005/8/layout/hierarchy6"/>
    <dgm:cxn modelId="{4E1DC77C-E19A-4455-AFB8-A6AF62444468}" srcId="{C278809A-E65B-4827-8BC5-D7C9AC93D0D0}" destId="{F803E82E-0E4D-4B2C-A928-7B2D7E8E24FE}" srcOrd="0" destOrd="0" parTransId="{295DD56E-7AAE-40F8-B083-5074D7BFA611}" sibTransId="{78A8ABCB-459C-466D-963A-C8BA33D7DBBF}"/>
    <dgm:cxn modelId="{1EC75F80-31B0-4396-B35E-3FF26A89ECE8}" type="presOf" srcId="{4B9F5279-372B-4B51-AC5B-0C35C424DE09}" destId="{4551F4B5-D5DF-482B-A244-25875239E431}" srcOrd="0" destOrd="0" presId="urn:microsoft.com/office/officeart/2005/8/layout/hierarchy6"/>
    <dgm:cxn modelId="{66D88E81-7F35-417B-99A2-48AD9E9E9302}" type="presOf" srcId="{57833E67-87A0-476F-B3D8-1BFB1C91506B}" destId="{3B506E9E-60E4-4392-B09E-C187443AFC70}" srcOrd="0" destOrd="0" presId="urn:microsoft.com/office/officeart/2005/8/layout/hierarchy6"/>
    <dgm:cxn modelId="{58F9A083-8342-4D0F-B71A-8EC5693DEF68}" srcId="{588CE7AC-C0FA-416B-AAA1-56A45895D63D}" destId="{73F3C59F-B4BC-49DE-A246-9D9E9CAFB784}" srcOrd="1" destOrd="0" parTransId="{F6E50FBE-12C5-4C40-B68B-47694185B90B}" sibTransId="{9F806D93-6CC7-4C6B-964B-CF1731E940B9}"/>
    <dgm:cxn modelId="{8511BC83-E35D-4F37-B1B5-6188F5FB2027}" type="presOf" srcId="{C278809A-E65B-4827-8BC5-D7C9AC93D0D0}" destId="{7344CC8A-461E-46E0-8809-E45F49AF9F3E}" srcOrd="0" destOrd="0" presId="urn:microsoft.com/office/officeart/2005/8/layout/hierarchy6"/>
    <dgm:cxn modelId="{360EC98B-EE9D-4058-91C1-D93F9A4DED8B}" type="presOf" srcId="{98C1ED6C-33FD-44F2-A28E-9CC9BD804793}" destId="{B3C092DC-F9F5-42DB-9E10-F8B69F487F89}" srcOrd="0" destOrd="0" presId="urn:microsoft.com/office/officeart/2005/8/layout/hierarchy6"/>
    <dgm:cxn modelId="{C60AA28D-25D3-4266-B43D-51A0BF1A63FD}" type="presOf" srcId="{97385DEB-5F41-42B6-8109-433BB6431EAF}" destId="{9E50333D-7B13-4C5A-A79E-4B7456C810D9}" srcOrd="0" destOrd="0" presId="urn:microsoft.com/office/officeart/2005/8/layout/hierarchy6"/>
    <dgm:cxn modelId="{6C6FC19B-9A47-4FA0-A526-E71C3B99D4C1}" srcId="{91114CCA-08BA-49F2-8CFC-B59EA34B8141}" destId="{FCD13028-C6BF-4653-BF43-1DC843853416}" srcOrd="3" destOrd="0" parTransId="{97385DEB-5F41-42B6-8109-433BB6431EAF}" sibTransId="{299C8624-B0F7-4A01-8BED-37267663F8FF}"/>
    <dgm:cxn modelId="{B6B8CDA6-81B4-4E27-9BC0-56732BB74CD3}" srcId="{588CE7AC-C0FA-416B-AAA1-56A45895D63D}" destId="{91114CCA-08BA-49F2-8CFC-B59EA34B8141}" srcOrd="0" destOrd="0" parTransId="{30768253-31B0-4A8A-B036-5977E8890886}" sibTransId="{FF891580-94AB-402E-850F-C32B7C537BD0}"/>
    <dgm:cxn modelId="{D078D2A6-9A3E-4CE1-8B20-ED0AFA829087}" srcId="{F803E82E-0E4D-4B2C-A928-7B2D7E8E24FE}" destId="{EF622966-ECF8-4AB7-9C66-C2980153485C}" srcOrd="0" destOrd="0" parTransId="{4CEF1CF9-6AAC-4E55-94E5-835574434F30}" sibTransId="{6528B755-7D29-4387-90F9-714E164846A8}"/>
    <dgm:cxn modelId="{B8C534AB-DFFF-47BB-8374-F177B2E1B76D}" type="presOf" srcId="{295DD56E-7AAE-40F8-B083-5074D7BFA611}" destId="{9C67D068-846F-4F06-BDFA-A4163411200E}" srcOrd="0" destOrd="0" presId="urn:microsoft.com/office/officeart/2005/8/layout/hierarchy6"/>
    <dgm:cxn modelId="{81D49BAE-14CD-4FCA-9356-0C073699FB6A}" type="presOf" srcId="{ADCCD2C4-8EAE-4188-B7C9-3E452A1E8ECF}" destId="{1642EC8D-C9C3-4FD2-AEC8-6E372A58D7CA}" srcOrd="0" destOrd="0" presId="urn:microsoft.com/office/officeart/2005/8/layout/hierarchy6"/>
    <dgm:cxn modelId="{2817CFB0-0857-46E9-B414-CB83DFCE3991}" type="presOf" srcId="{99DF0E43-A825-4273-BD73-FF7C5C875A1B}" destId="{53DBEC8B-84AF-4366-B5C6-681F193D16F3}" srcOrd="0" destOrd="0" presId="urn:microsoft.com/office/officeart/2005/8/layout/hierarchy6"/>
    <dgm:cxn modelId="{122D57B9-4473-4DD6-A2D3-9E89A8EC4D15}" srcId="{4D8A4FE1-D0B3-4580-B7BE-E1EB557C2722}" destId="{C278809A-E65B-4827-8BC5-D7C9AC93D0D0}" srcOrd="0" destOrd="0" parTransId="{41F2592C-B92B-4BA9-8574-40DE96E2AC8B}" sibTransId="{CBDC069C-F445-4843-86C6-21EC71585834}"/>
    <dgm:cxn modelId="{47A53BC2-325E-4709-8954-7A488B91F426}" type="presOf" srcId="{5DD41F31-A5B0-406E-907E-0FD675F82DAB}" destId="{DDAEDA3C-0476-4872-88B9-B678642DFDFB}" srcOrd="0" destOrd="0" presId="urn:microsoft.com/office/officeart/2005/8/layout/hierarchy6"/>
    <dgm:cxn modelId="{44766DC4-14B7-42B5-976C-8A1F7D48D4B9}" type="presOf" srcId="{A72210A4-28AB-44F4-976C-BE9A124E28DB}" destId="{030A0C9C-0BB3-4928-9611-DB566D42C1E5}" srcOrd="0" destOrd="0" presId="urn:microsoft.com/office/officeart/2005/8/layout/hierarchy6"/>
    <dgm:cxn modelId="{8707CDC5-487C-4D3D-B1A8-8E40A87B7ED9}" type="presOf" srcId="{EF622966-ECF8-4AB7-9C66-C2980153485C}" destId="{685BF1A6-E014-4F9B-9CA1-AFB8F07B5C61}" srcOrd="0" destOrd="0" presId="urn:microsoft.com/office/officeart/2005/8/layout/hierarchy6"/>
    <dgm:cxn modelId="{C57BAACD-643A-4742-8DB9-C0FF4A62253B}" srcId="{F803E82E-0E4D-4B2C-A928-7B2D7E8E24FE}" destId="{A72210A4-28AB-44F4-976C-BE9A124E28DB}" srcOrd="1" destOrd="0" parTransId="{4B9F5279-372B-4B51-AC5B-0C35C424DE09}" sibTransId="{F47D905E-F2D6-4D0F-9540-9C7C86D20953}"/>
    <dgm:cxn modelId="{8E895AD0-456C-4C0C-B162-49EA900C7ED6}" type="presOf" srcId="{AA38A387-0F0E-4069-93F1-E824B3A8F81C}" destId="{80A72228-A804-4465-A12A-C181994FEBE8}" srcOrd="0" destOrd="0" presId="urn:microsoft.com/office/officeart/2005/8/layout/hierarchy6"/>
    <dgm:cxn modelId="{B6F151D5-BFF1-4F08-AF3C-271CCF83FC77}" type="presOf" srcId="{4CC26E33-8551-4C3C-A1D9-7EAB2F14DA69}" destId="{B7DDAB63-ADFE-4B49-AAD4-CF58FB44DF56}" srcOrd="0" destOrd="0" presId="urn:microsoft.com/office/officeart/2005/8/layout/hierarchy6"/>
    <dgm:cxn modelId="{001DCEDC-04FB-4D13-8A5C-1EC210F2BE30}" srcId="{588CE7AC-C0FA-416B-AAA1-56A45895D63D}" destId="{8BEEFAA5-2E80-440C-B283-B6B55600D104}" srcOrd="2" destOrd="0" parTransId="{3B0226EA-2D1D-41B3-BBBE-F55DA490CE48}" sibTransId="{880062EA-9A83-4A16-B8CF-EB88A4952DD1}"/>
    <dgm:cxn modelId="{55BCFEE5-E929-4BEA-ACEB-7E5E6449D1D0}" srcId="{588CE7AC-C0FA-416B-AAA1-56A45895D63D}" destId="{57833E67-87A0-476F-B3D8-1BFB1C91506B}" srcOrd="3" destOrd="0" parTransId="{5AE9F88E-DC0C-49B9-AA91-4C40D94F6BF2}" sibTransId="{A64BF75A-1D88-4341-9E82-FD5887A11A61}"/>
    <dgm:cxn modelId="{BAC1C2E6-3CD8-4B71-A9AD-4E9688AB093C}" type="presOf" srcId="{57833E67-87A0-476F-B3D8-1BFB1C91506B}" destId="{90AADF13-F3EF-4E6E-BB07-4DEBB03E9E54}" srcOrd="1" destOrd="0" presId="urn:microsoft.com/office/officeart/2005/8/layout/hierarchy6"/>
    <dgm:cxn modelId="{FC1845E8-4B1D-4AAA-BB7D-27FB3BF1BEB4}" type="presOf" srcId="{73F3C59F-B4BC-49DE-A246-9D9E9CAFB784}" destId="{9BE7146B-1F14-489A-B1B9-C0DC5BFE108D}" srcOrd="0" destOrd="0" presId="urn:microsoft.com/office/officeart/2005/8/layout/hierarchy6"/>
    <dgm:cxn modelId="{EC7101F3-640D-4369-83DF-1077510A8852}" srcId="{E271C41D-7C99-430B-90F6-188F15DED7F1}" destId="{4D8A4FE1-D0B3-4580-B7BE-E1EB557C2722}" srcOrd="0" destOrd="0" parTransId="{77077B6B-466B-4363-B8B2-3DDC6A5BFC3A}" sibTransId="{818B717B-536A-4F24-8884-01D2DD9F342B}"/>
    <dgm:cxn modelId="{2F69D0F9-0042-4D47-88C7-AAC2140E6D34}" srcId="{91114CCA-08BA-49F2-8CFC-B59EA34B8141}" destId="{E8C3ACF3-35FD-42EE-818F-F2DE2A98E7DF}" srcOrd="2" destOrd="0" parTransId="{DACB7028-5760-483A-8903-3A3EABA66D23}" sibTransId="{7CBD63A9-051D-48BC-AB40-98C567498325}"/>
    <dgm:cxn modelId="{7003710D-0824-409C-969A-90C924896BC4}" type="presParOf" srcId="{5FDF89CE-D6C6-44AD-94C2-CA6E194DBC46}" destId="{3DC79CC8-46FD-4888-BE55-E2C5EF7DF14E}" srcOrd="0" destOrd="0" presId="urn:microsoft.com/office/officeart/2005/8/layout/hierarchy6"/>
    <dgm:cxn modelId="{BAA48466-F21E-4215-A5A3-6F2E3EC55CEE}" type="presParOf" srcId="{3DC79CC8-46FD-4888-BE55-E2C5EF7DF14E}" destId="{C945C369-103C-4A5C-A31A-8719D9BC34E6}" srcOrd="0" destOrd="0" presId="urn:microsoft.com/office/officeart/2005/8/layout/hierarchy6"/>
    <dgm:cxn modelId="{D9874BD4-9AF1-4C84-AF75-3D611780420A}" type="presParOf" srcId="{3DC79CC8-46FD-4888-BE55-E2C5EF7DF14E}" destId="{79209DD1-9D31-44B7-B78C-8AA30ED19FC0}" srcOrd="1" destOrd="0" presId="urn:microsoft.com/office/officeart/2005/8/layout/hierarchy6"/>
    <dgm:cxn modelId="{BB72DDC4-C213-4EDF-B2C9-BFCD1ACFB9FD}" type="presParOf" srcId="{79209DD1-9D31-44B7-B78C-8AA30ED19FC0}" destId="{6BB66F0E-ADA7-4D39-BCF6-13FAA2F592F1}" srcOrd="0" destOrd="0" presId="urn:microsoft.com/office/officeart/2005/8/layout/hierarchy6"/>
    <dgm:cxn modelId="{07093273-8A5D-4A83-B791-A50AEBD88698}" type="presParOf" srcId="{6BB66F0E-ADA7-4D39-BCF6-13FAA2F592F1}" destId="{471066B0-3AFA-48B4-B375-B4AA8A81EC8D}" srcOrd="0" destOrd="0" presId="urn:microsoft.com/office/officeart/2005/8/layout/hierarchy6"/>
    <dgm:cxn modelId="{4DE7B539-14E7-4E26-9BFE-5F4345891F31}" type="presParOf" srcId="{6BB66F0E-ADA7-4D39-BCF6-13FAA2F592F1}" destId="{E43E4304-73F0-4E01-8C4B-D6FDFBF8AC51}" srcOrd="1" destOrd="0" presId="urn:microsoft.com/office/officeart/2005/8/layout/hierarchy6"/>
    <dgm:cxn modelId="{3F606C1D-861C-44F4-A399-65C47EC0303D}" type="presParOf" srcId="{E43E4304-73F0-4E01-8C4B-D6FDFBF8AC51}" destId="{53DBEC8B-84AF-4366-B5C6-681F193D16F3}" srcOrd="0" destOrd="0" presId="urn:microsoft.com/office/officeart/2005/8/layout/hierarchy6"/>
    <dgm:cxn modelId="{FFA2E01A-FCF8-4CF3-A41C-FA5D8DC9FD5C}" type="presParOf" srcId="{E43E4304-73F0-4E01-8C4B-D6FDFBF8AC51}" destId="{8F6B66A7-8BA5-4BD7-ADC5-07E6F168D623}" srcOrd="1" destOrd="0" presId="urn:microsoft.com/office/officeart/2005/8/layout/hierarchy6"/>
    <dgm:cxn modelId="{F0BC2248-7A57-4A1C-A2E9-8910023CE48D}" type="presParOf" srcId="{8F6B66A7-8BA5-4BD7-ADC5-07E6F168D623}" destId="{0A2FA794-41B9-462F-87CB-C011833144C8}" srcOrd="0" destOrd="0" presId="urn:microsoft.com/office/officeart/2005/8/layout/hierarchy6"/>
    <dgm:cxn modelId="{18AC54D5-7DC9-4DBB-8FE0-98CE4D2070E4}" type="presParOf" srcId="{8F6B66A7-8BA5-4BD7-ADC5-07E6F168D623}" destId="{06587793-AD65-4A6D-B852-BBC8AA074EE8}" srcOrd="1" destOrd="0" presId="urn:microsoft.com/office/officeart/2005/8/layout/hierarchy6"/>
    <dgm:cxn modelId="{165C482A-C9EA-43B7-9494-742B11C9D1A3}" type="presParOf" srcId="{06587793-AD65-4A6D-B852-BBC8AA074EE8}" destId="{6B22C082-7830-4DD8-B3C6-F9308DDB59F9}" srcOrd="0" destOrd="0" presId="urn:microsoft.com/office/officeart/2005/8/layout/hierarchy6"/>
    <dgm:cxn modelId="{DC8B2CA4-5AB6-4969-A71A-7414F82D1489}" type="presParOf" srcId="{06587793-AD65-4A6D-B852-BBC8AA074EE8}" destId="{359F2184-EAF9-4EF7-ABF1-F45107B7BF83}" srcOrd="1" destOrd="0" presId="urn:microsoft.com/office/officeart/2005/8/layout/hierarchy6"/>
    <dgm:cxn modelId="{31BCF114-CE83-43AB-B571-347882C21262}" type="presParOf" srcId="{359F2184-EAF9-4EF7-ABF1-F45107B7BF83}" destId="{9A626A29-1971-4E6B-BBF6-C09F1D87178C}" srcOrd="0" destOrd="0" presId="urn:microsoft.com/office/officeart/2005/8/layout/hierarchy6"/>
    <dgm:cxn modelId="{9C4DE44A-9538-4221-B6D0-32B294A849FD}" type="presParOf" srcId="{359F2184-EAF9-4EF7-ABF1-F45107B7BF83}" destId="{B523357B-27BB-4BF7-A3BF-629670367448}" srcOrd="1" destOrd="0" presId="urn:microsoft.com/office/officeart/2005/8/layout/hierarchy6"/>
    <dgm:cxn modelId="{CC7A7F99-B693-40BA-B5BE-23A3D9060C5C}" type="presParOf" srcId="{B523357B-27BB-4BF7-A3BF-629670367448}" destId="{6E96FF63-7B03-4458-B30E-3AB254D7CB4F}" srcOrd="0" destOrd="0" presId="urn:microsoft.com/office/officeart/2005/8/layout/hierarchy6"/>
    <dgm:cxn modelId="{644BF789-8A20-4D8A-BDFE-96DFE824D8DF}" type="presParOf" srcId="{B523357B-27BB-4BF7-A3BF-629670367448}" destId="{FD5793D9-CDD6-44AF-948D-B83D3D3796BB}" srcOrd="1" destOrd="0" presId="urn:microsoft.com/office/officeart/2005/8/layout/hierarchy6"/>
    <dgm:cxn modelId="{9C1B8B9E-8826-4087-8D3F-749AB6A6DD10}" type="presParOf" srcId="{FD5793D9-CDD6-44AF-948D-B83D3D3796BB}" destId="{7344CC8A-461E-46E0-8809-E45F49AF9F3E}" srcOrd="0" destOrd="0" presId="urn:microsoft.com/office/officeart/2005/8/layout/hierarchy6"/>
    <dgm:cxn modelId="{F522C0B9-093A-42F8-A61D-FB0A72F23EDF}" type="presParOf" srcId="{FD5793D9-CDD6-44AF-948D-B83D3D3796BB}" destId="{08BFE2B4-D0DB-43EA-9598-A97E73727DFB}" srcOrd="1" destOrd="0" presId="urn:microsoft.com/office/officeart/2005/8/layout/hierarchy6"/>
    <dgm:cxn modelId="{F2AD2A7F-B0DC-40D5-BA97-AF8B5B1CF537}" type="presParOf" srcId="{08BFE2B4-D0DB-43EA-9598-A97E73727DFB}" destId="{9C67D068-846F-4F06-BDFA-A4163411200E}" srcOrd="0" destOrd="0" presId="urn:microsoft.com/office/officeart/2005/8/layout/hierarchy6"/>
    <dgm:cxn modelId="{843698A0-3FAF-46A0-B6EC-4B4903246E7A}" type="presParOf" srcId="{08BFE2B4-D0DB-43EA-9598-A97E73727DFB}" destId="{1C9A2771-F8C1-44F0-8680-5B9571DD17FE}" srcOrd="1" destOrd="0" presId="urn:microsoft.com/office/officeart/2005/8/layout/hierarchy6"/>
    <dgm:cxn modelId="{FA4E639E-504F-4FC7-BAE9-A67DCC164145}" type="presParOf" srcId="{1C9A2771-F8C1-44F0-8680-5B9571DD17FE}" destId="{5ECF4253-23B0-4802-89DB-5E235617B7E3}" srcOrd="0" destOrd="0" presId="urn:microsoft.com/office/officeart/2005/8/layout/hierarchy6"/>
    <dgm:cxn modelId="{36CE529F-DD71-43B9-8BD1-B8BD15F45987}" type="presParOf" srcId="{1C9A2771-F8C1-44F0-8680-5B9571DD17FE}" destId="{4990B652-32C8-4D2F-920B-69FFB7B94F9B}" srcOrd="1" destOrd="0" presId="urn:microsoft.com/office/officeart/2005/8/layout/hierarchy6"/>
    <dgm:cxn modelId="{9D4CF5F3-764D-4B47-8A3E-97EE4B75C0BA}" type="presParOf" srcId="{4990B652-32C8-4D2F-920B-69FFB7B94F9B}" destId="{B9837BD0-6548-4FF7-AA9F-CFA21D356521}" srcOrd="0" destOrd="0" presId="urn:microsoft.com/office/officeart/2005/8/layout/hierarchy6"/>
    <dgm:cxn modelId="{F10096CF-1558-4B90-A969-100871554588}" type="presParOf" srcId="{4990B652-32C8-4D2F-920B-69FFB7B94F9B}" destId="{7716E31B-78D9-4B6C-9372-16E210EDEE4C}" srcOrd="1" destOrd="0" presId="urn:microsoft.com/office/officeart/2005/8/layout/hierarchy6"/>
    <dgm:cxn modelId="{D2CC14D2-9C30-4047-9969-74B7EE32CA70}" type="presParOf" srcId="{7716E31B-78D9-4B6C-9372-16E210EDEE4C}" destId="{685BF1A6-E014-4F9B-9CA1-AFB8F07B5C61}" srcOrd="0" destOrd="0" presId="urn:microsoft.com/office/officeart/2005/8/layout/hierarchy6"/>
    <dgm:cxn modelId="{419DEBB9-ECAC-4F42-91A3-F25D867E86EB}" type="presParOf" srcId="{7716E31B-78D9-4B6C-9372-16E210EDEE4C}" destId="{8FFF00A5-2702-4C4E-9B5E-11CF4C52D9D2}" srcOrd="1" destOrd="0" presId="urn:microsoft.com/office/officeart/2005/8/layout/hierarchy6"/>
    <dgm:cxn modelId="{54DE1114-A4C6-4632-AECD-E44933E9C023}" type="presParOf" srcId="{4990B652-32C8-4D2F-920B-69FFB7B94F9B}" destId="{4551F4B5-D5DF-482B-A244-25875239E431}" srcOrd="2" destOrd="0" presId="urn:microsoft.com/office/officeart/2005/8/layout/hierarchy6"/>
    <dgm:cxn modelId="{5C4EF63E-BD64-4A26-B490-FECC308A0F90}" type="presParOf" srcId="{4990B652-32C8-4D2F-920B-69FFB7B94F9B}" destId="{324338B6-473A-444B-BFFC-570D83D9D215}" srcOrd="3" destOrd="0" presId="urn:microsoft.com/office/officeart/2005/8/layout/hierarchy6"/>
    <dgm:cxn modelId="{20FF2815-5A25-4288-AC2E-5F02BA4B20EA}" type="presParOf" srcId="{324338B6-473A-444B-BFFC-570D83D9D215}" destId="{030A0C9C-0BB3-4928-9611-DB566D42C1E5}" srcOrd="0" destOrd="0" presId="urn:microsoft.com/office/officeart/2005/8/layout/hierarchy6"/>
    <dgm:cxn modelId="{E9C27DFE-8B6D-48CD-A63A-E69817B9771E}" type="presParOf" srcId="{324338B6-473A-444B-BFFC-570D83D9D215}" destId="{EC17F638-448A-4437-A494-E7C5E4E31A63}" srcOrd="1" destOrd="0" presId="urn:microsoft.com/office/officeart/2005/8/layout/hierarchy6"/>
    <dgm:cxn modelId="{15F7F429-986F-4C4E-B155-6E6C879E2FE2}" type="presParOf" srcId="{08BFE2B4-D0DB-43EA-9598-A97E73727DFB}" destId="{1DC5F265-F307-4072-91CD-C5548CF6EF3A}" srcOrd="2" destOrd="0" presId="urn:microsoft.com/office/officeart/2005/8/layout/hierarchy6"/>
    <dgm:cxn modelId="{8D23CF60-DBD3-47F7-9CAD-C69535B940A4}" type="presParOf" srcId="{08BFE2B4-D0DB-43EA-9598-A97E73727DFB}" destId="{3CDFC275-4637-4F79-9221-EC93119C3143}" srcOrd="3" destOrd="0" presId="urn:microsoft.com/office/officeart/2005/8/layout/hierarchy6"/>
    <dgm:cxn modelId="{A5B44A32-2D7D-46BA-858A-AF2AA53733B4}" type="presParOf" srcId="{3CDFC275-4637-4F79-9221-EC93119C3143}" destId="{64FA3A3C-2E65-4D24-89CD-533E896A35BC}" srcOrd="0" destOrd="0" presId="urn:microsoft.com/office/officeart/2005/8/layout/hierarchy6"/>
    <dgm:cxn modelId="{AA2692EC-20E2-4AD9-AD85-B6446FE3245E}" type="presParOf" srcId="{3CDFC275-4637-4F79-9221-EC93119C3143}" destId="{15AC4002-5624-4837-876E-23F8301E8672}" srcOrd="1" destOrd="0" presId="urn:microsoft.com/office/officeart/2005/8/layout/hierarchy6"/>
    <dgm:cxn modelId="{64FE8663-C773-4568-ABC8-FF8C46FD4719}" type="presParOf" srcId="{08BFE2B4-D0DB-43EA-9598-A97E73727DFB}" destId="{6E21BC13-9BE8-4E99-9EAC-EEC9919A8C9A}" srcOrd="4" destOrd="0" presId="urn:microsoft.com/office/officeart/2005/8/layout/hierarchy6"/>
    <dgm:cxn modelId="{8D599EE8-B33C-4C39-AAC7-8F41B08E8AC0}" type="presParOf" srcId="{08BFE2B4-D0DB-43EA-9598-A97E73727DFB}" destId="{DFFD8BB6-98C1-4220-9D40-7EF4694721C3}" srcOrd="5" destOrd="0" presId="urn:microsoft.com/office/officeart/2005/8/layout/hierarchy6"/>
    <dgm:cxn modelId="{CCB87AFA-9F70-4746-9BD0-632E1C2BE746}" type="presParOf" srcId="{DFFD8BB6-98C1-4220-9D40-7EF4694721C3}" destId="{1642EC8D-C9C3-4FD2-AEC8-6E372A58D7CA}" srcOrd="0" destOrd="0" presId="urn:microsoft.com/office/officeart/2005/8/layout/hierarchy6"/>
    <dgm:cxn modelId="{CBB924F1-4C82-4B50-8E8C-80597A94F8C8}" type="presParOf" srcId="{DFFD8BB6-98C1-4220-9D40-7EF4694721C3}" destId="{86755DE5-0491-460F-BEF8-5F9BCDFB653B}" srcOrd="1" destOrd="0" presId="urn:microsoft.com/office/officeart/2005/8/layout/hierarchy6"/>
    <dgm:cxn modelId="{3D2F4393-1D22-42D2-A4D2-D0C2FC861573}" type="presParOf" srcId="{B523357B-27BB-4BF7-A3BF-629670367448}" destId="{DDAEDA3C-0476-4872-88B9-B678642DFDFB}" srcOrd="2" destOrd="0" presId="urn:microsoft.com/office/officeart/2005/8/layout/hierarchy6"/>
    <dgm:cxn modelId="{26CFEE4A-7554-4B8B-8D82-7A4D7B4FADCF}" type="presParOf" srcId="{B523357B-27BB-4BF7-A3BF-629670367448}" destId="{13D7D276-BF0C-46C4-AC80-4429B27DBA91}" srcOrd="3" destOrd="0" presId="urn:microsoft.com/office/officeart/2005/8/layout/hierarchy6"/>
    <dgm:cxn modelId="{7D699FC8-EB73-4BD0-9CFB-5B03BB064E6C}" type="presParOf" srcId="{13D7D276-BF0C-46C4-AC80-4429B27DBA91}" destId="{5A71FAB2-AF78-45C4-8279-1E6150A6E12C}" srcOrd="0" destOrd="0" presId="urn:microsoft.com/office/officeart/2005/8/layout/hierarchy6"/>
    <dgm:cxn modelId="{CA39BB6A-2E4E-4C6E-B48B-2B7404CC11D7}" type="presParOf" srcId="{13D7D276-BF0C-46C4-AC80-4429B27DBA91}" destId="{FD14CF53-584C-4215-A037-6DB651934AE6}" srcOrd="1" destOrd="0" presId="urn:microsoft.com/office/officeart/2005/8/layout/hierarchy6"/>
    <dgm:cxn modelId="{714D2331-C93D-42F8-9423-9D33894298E2}" type="presParOf" srcId="{E43E4304-73F0-4E01-8C4B-D6FDFBF8AC51}" destId="{80A72228-A804-4465-A12A-C181994FEBE8}" srcOrd="2" destOrd="0" presId="urn:microsoft.com/office/officeart/2005/8/layout/hierarchy6"/>
    <dgm:cxn modelId="{F9C932DF-1C4B-4B95-A24D-233C5EC77227}" type="presParOf" srcId="{E43E4304-73F0-4E01-8C4B-D6FDFBF8AC51}" destId="{1A026803-3A66-4A7E-A63B-D91B8B36E939}" srcOrd="3" destOrd="0" presId="urn:microsoft.com/office/officeart/2005/8/layout/hierarchy6"/>
    <dgm:cxn modelId="{690E72B8-830E-4DD6-954C-23036EB4FB63}" type="presParOf" srcId="{1A026803-3A66-4A7E-A63B-D91B8B36E939}" destId="{B7DDAB63-ADFE-4B49-AAD4-CF58FB44DF56}" srcOrd="0" destOrd="0" presId="urn:microsoft.com/office/officeart/2005/8/layout/hierarchy6"/>
    <dgm:cxn modelId="{F9747680-7AC2-4627-B53E-A4E3272031FB}" type="presParOf" srcId="{1A026803-3A66-4A7E-A63B-D91B8B36E939}" destId="{CA519FF8-1C22-4179-AA97-9BB2424B433A}" srcOrd="1" destOrd="0" presId="urn:microsoft.com/office/officeart/2005/8/layout/hierarchy6"/>
    <dgm:cxn modelId="{96D679E1-B9CB-448A-9976-6844DCA168F1}" type="presParOf" srcId="{CA519FF8-1C22-4179-AA97-9BB2424B433A}" destId="{408122A0-7EB2-4339-A376-E5CC6A4DB721}" srcOrd="0" destOrd="0" presId="urn:microsoft.com/office/officeart/2005/8/layout/hierarchy6"/>
    <dgm:cxn modelId="{86C1D706-091A-4343-B0F7-407C5F2F457B}" type="presParOf" srcId="{CA519FF8-1C22-4179-AA97-9BB2424B433A}" destId="{58195E40-1F73-47BA-A25B-CABB5FB6E0C0}" srcOrd="1" destOrd="0" presId="urn:microsoft.com/office/officeart/2005/8/layout/hierarchy6"/>
    <dgm:cxn modelId="{854C520C-5A54-4A92-999E-ED18AC40E9EF}" type="presParOf" srcId="{58195E40-1F73-47BA-A25B-CABB5FB6E0C0}" destId="{D5EBD4D7-0B84-4C65-A4BF-C71631082741}" srcOrd="0" destOrd="0" presId="urn:microsoft.com/office/officeart/2005/8/layout/hierarchy6"/>
    <dgm:cxn modelId="{4A352441-3E2E-4A21-8C40-AD5572510274}" type="presParOf" srcId="{58195E40-1F73-47BA-A25B-CABB5FB6E0C0}" destId="{6528288A-0C35-4FFE-B864-E7613A8AFF94}" srcOrd="1" destOrd="0" presId="urn:microsoft.com/office/officeart/2005/8/layout/hierarchy6"/>
    <dgm:cxn modelId="{64DF7349-251C-4E86-BFD8-3C51FBDC33D1}" type="presParOf" srcId="{E43E4304-73F0-4E01-8C4B-D6FDFBF8AC51}" destId="{83C61ACA-BE3E-4F78-A287-31E31FFBA467}" srcOrd="4" destOrd="0" presId="urn:microsoft.com/office/officeart/2005/8/layout/hierarchy6"/>
    <dgm:cxn modelId="{1FEF15D1-A88B-4D88-B6BD-4F5160DA8825}" type="presParOf" srcId="{E43E4304-73F0-4E01-8C4B-D6FDFBF8AC51}" destId="{9E6D1BDD-4009-48BE-AEDE-C718E03CF254}" srcOrd="5" destOrd="0" presId="urn:microsoft.com/office/officeart/2005/8/layout/hierarchy6"/>
    <dgm:cxn modelId="{B9432DEE-07DB-4B35-BACD-EEBA00E9B153}" type="presParOf" srcId="{9E6D1BDD-4009-48BE-AEDE-C718E03CF254}" destId="{54038077-77FE-4BDE-B3C9-EC4F14BA8F8E}" srcOrd="0" destOrd="0" presId="urn:microsoft.com/office/officeart/2005/8/layout/hierarchy6"/>
    <dgm:cxn modelId="{EA46C7C0-EC56-45A2-9431-AA2B4BB0BA99}" type="presParOf" srcId="{9E6D1BDD-4009-48BE-AEDE-C718E03CF254}" destId="{9799760A-A4AD-496E-B17A-3D2A592B78CD}" srcOrd="1" destOrd="0" presId="urn:microsoft.com/office/officeart/2005/8/layout/hierarchy6"/>
    <dgm:cxn modelId="{16EFD27F-6722-4B6F-B037-C99C7D6FD1BB}" type="presParOf" srcId="{9799760A-A4AD-496E-B17A-3D2A592B78CD}" destId="{B3C092DC-F9F5-42DB-9E10-F8B69F487F89}" srcOrd="0" destOrd="0" presId="urn:microsoft.com/office/officeart/2005/8/layout/hierarchy6"/>
    <dgm:cxn modelId="{5E87B8AD-C78E-47DD-8D1B-E37F43AE4309}" type="presParOf" srcId="{9799760A-A4AD-496E-B17A-3D2A592B78CD}" destId="{1929D0C2-36E2-4580-993A-A71C48D3B205}" srcOrd="1" destOrd="0" presId="urn:microsoft.com/office/officeart/2005/8/layout/hierarchy6"/>
    <dgm:cxn modelId="{42BBF588-1CFC-4BC3-A83B-A934765D7C5C}" type="presParOf" srcId="{1929D0C2-36E2-4580-993A-A71C48D3B205}" destId="{3BB260A0-3148-4170-88ED-7C937809971E}" srcOrd="0" destOrd="0" presId="urn:microsoft.com/office/officeart/2005/8/layout/hierarchy6"/>
    <dgm:cxn modelId="{C48F1091-A3F9-432D-9B47-E1F1AD3D7AFA}" type="presParOf" srcId="{1929D0C2-36E2-4580-993A-A71C48D3B205}" destId="{400C06EB-EFB2-4E79-9158-6A3063E908B9}" srcOrd="1" destOrd="0" presId="urn:microsoft.com/office/officeart/2005/8/layout/hierarchy6"/>
    <dgm:cxn modelId="{453AE0B2-6879-4D74-970B-94EBF4A51128}" type="presParOf" srcId="{E43E4304-73F0-4E01-8C4B-D6FDFBF8AC51}" destId="{9E50333D-7B13-4C5A-A79E-4B7456C810D9}" srcOrd="6" destOrd="0" presId="urn:microsoft.com/office/officeart/2005/8/layout/hierarchy6"/>
    <dgm:cxn modelId="{FDA43D6F-1E10-409C-B3D5-9FCFD39CEA6D}" type="presParOf" srcId="{E43E4304-73F0-4E01-8C4B-D6FDFBF8AC51}" destId="{E7ADFC8C-C835-4F94-8D43-E7FEC90F2B7C}" srcOrd="7" destOrd="0" presId="urn:microsoft.com/office/officeart/2005/8/layout/hierarchy6"/>
    <dgm:cxn modelId="{15C9C83F-62B3-4C95-9BD0-35C1DD86F0F8}" type="presParOf" srcId="{E7ADFC8C-C835-4F94-8D43-E7FEC90F2B7C}" destId="{5E268866-4A2F-4243-8274-09D56EE11BE9}" srcOrd="0" destOrd="0" presId="urn:microsoft.com/office/officeart/2005/8/layout/hierarchy6"/>
    <dgm:cxn modelId="{E6A2FD95-429F-42B4-8E95-2870E8810E89}" type="presParOf" srcId="{E7ADFC8C-C835-4F94-8D43-E7FEC90F2B7C}" destId="{EA1CA97D-0E35-4A14-B402-D7683DA4839A}" srcOrd="1" destOrd="0" presId="urn:microsoft.com/office/officeart/2005/8/layout/hierarchy6"/>
    <dgm:cxn modelId="{24D6E592-973A-40F3-9121-A7FFCAA54014}" type="presParOf" srcId="{EA1CA97D-0E35-4A14-B402-D7683DA4839A}" destId="{BBF2B775-3038-4D66-A15D-9E549F1E6C8C}" srcOrd="0" destOrd="0" presId="urn:microsoft.com/office/officeart/2005/8/layout/hierarchy6"/>
    <dgm:cxn modelId="{95C62ADE-5D29-407F-B6D8-75714331A0BD}" type="presParOf" srcId="{EA1CA97D-0E35-4A14-B402-D7683DA4839A}" destId="{467DD32C-497D-4E97-9D0C-81B10FB96454}" srcOrd="1" destOrd="0" presId="urn:microsoft.com/office/officeart/2005/8/layout/hierarchy6"/>
    <dgm:cxn modelId="{1B81962B-D864-4CE5-A728-C9B9DB1847FD}" type="presParOf" srcId="{467DD32C-497D-4E97-9D0C-81B10FB96454}" destId="{4A371F25-0A1B-4068-8DAB-8EB43470A70D}" srcOrd="0" destOrd="0" presId="urn:microsoft.com/office/officeart/2005/8/layout/hierarchy6"/>
    <dgm:cxn modelId="{C417D3E6-6F89-4198-9EF2-2542B73E228A}" type="presParOf" srcId="{467DD32C-497D-4E97-9D0C-81B10FB96454}" destId="{0526EE44-1AFA-47E9-8978-FA810EBABF62}" srcOrd="1" destOrd="0" presId="urn:microsoft.com/office/officeart/2005/8/layout/hierarchy6"/>
    <dgm:cxn modelId="{D6F3B41B-A835-4989-899B-910413466CFE}" type="presParOf" srcId="{5FDF89CE-D6C6-44AD-94C2-CA6E194DBC46}" destId="{844BEEDF-D3F3-481C-8172-4A8888DE8516}" srcOrd="1" destOrd="0" presId="urn:microsoft.com/office/officeart/2005/8/layout/hierarchy6"/>
    <dgm:cxn modelId="{7E03FBCA-5952-4F4C-98CA-C072B835790E}" type="presParOf" srcId="{844BEEDF-D3F3-481C-8172-4A8888DE8516}" destId="{659BD7A4-C1A2-47F0-9DB6-FA3BCAFDB7F4}" srcOrd="0" destOrd="0" presId="urn:microsoft.com/office/officeart/2005/8/layout/hierarchy6"/>
    <dgm:cxn modelId="{2CE92704-1201-49EE-8508-A6FB5CEDA3F8}" type="presParOf" srcId="{659BD7A4-C1A2-47F0-9DB6-FA3BCAFDB7F4}" destId="{9BE7146B-1F14-489A-B1B9-C0DC5BFE108D}" srcOrd="0" destOrd="0" presId="urn:microsoft.com/office/officeart/2005/8/layout/hierarchy6"/>
    <dgm:cxn modelId="{529AA5DB-CD11-4B7A-AD47-F7F73510EA02}" type="presParOf" srcId="{659BD7A4-C1A2-47F0-9DB6-FA3BCAFDB7F4}" destId="{BEA2E837-D718-455F-ACB5-3D49DEC5AB9C}" srcOrd="1" destOrd="0" presId="urn:microsoft.com/office/officeart/2005/8/layout/hierarchy6"/>
    <dgm:cxn modelId="{632AD5ED-B0EE-47B8-A491-2221C3F346CA}" type="presParOf" srcId="{844BEEDF-D3F3-481C-8172-4A8888DE8516}" destId="{5EA80F62-2646-4487-8D4A-5353829ADB39}" srcOrd="1" destOrd="0" presId="urn:microsoft.com/office/officeart/2005/8/layout/hierarchy6"/>
    <dgm:cxn modelId="{F3604DE2-8CC6-4BE7-8D9E-C901E2D62EF8}" type="presParOf" srcId="{5EA80F62-2646-4487-8D4A-5353829ADB39}" destId="{D24AF026-BB25-4E21-9ECE-E0322D46B088}" srcOrd="0" destOrd="0" presId="urn:microsoft.com/office/officeart/2005/8/layout/hierarchy6"/>
    <dgm:cxn modelId="{F89FE34B-8344-44BE-AD01-51149806264B}" type="presParOf" srcId="{844BEEDF-D3F3-481C-8172-4A8888DE8516}" destId="{D7AD6E6A-3431-4814-8CE7-4E94799C8030}" srcOrd="2" destOrd="0" presId="urn:microsoft.com/office/officeart/2005/8/layout/hierarchy6"/>
    <dgm:cxn modelId="{CA799D95-AD7E-44AA-B8F3-CE8335ACB22F}" type="presParOf" srcId="{D7AD6E6A-3431-4814-8CE7-4E94799C8030}" destId="{C4BE56E0-3ED2-4707-8530-A6484398CEB5}" srcOrd="0" destOrd="0" presId="urn:microsoft.com/office/officeart/2005/8/layout/hierarchy6"/>
    <dgm:cxn modelId="{99762681-F0B1-4364-B4B0-7812ADD2858B}" type="presParOf" srcId="{D7AD6E6A-3431-4814-8CE7-4E94799C8030}" destId="{9C2499E5-A96D-4AFB-8021-6F3437ED21BB}" srcOrd="1" destOrd="0" presId="urn:microsoft.com/office/officeart/2005/8/layout/hierarchy6"/>
    <dgm:cxn modelId="{16AF0ED8-AFB4-463F-BEC5-AC94F81AA8CB}" type="presParOf" srcId="{844BEEDF-D3F3-481C-8172-4A8888DE8516}" destId="{9CB7816A-B99B-4187-8616-2B652277E647}" srcOrd="3" destOrd="0" presId="urn:microsoft.com/office/officeart/2005/8/layout/hierarchy6"/>
    <dgm:cxn modelId="{8889478E-BD80-4000-88CF-EB04534CC57C}" type="presParOf" srcId="{9CB7816A-B99B-4187-8616-2B652277E647}" destId="{87E4EB8E-8E6B-4E8F-9596-D7B4018124C7}" srcOrd="0" destOrd="0" presId="urn:microsoft.com/office/officeart/2005/8/layout/hierarchy6"/>
    <dgm:cxn modelId="{822A1185-9E86-4E1F-BF29-699645E46C50}" type="presParOf" srcId="{844BEEDF-D3F3-481C-8172-4A8888DE8516}" destId="{A9D97042-ED36-4E18-B6EC-CC9D9F09D217}" srcOrd="4" destOrd="0" presId="urn:microsoft.com/office/officeart/2005/8/layout/hierarchy6"/>
    <dgm:cxn modelId="{5C04D9AF-A87E-4D82-A957-09AEC6AE2C6B}" type="presParOf" srcId="{A9D97042-ED36-4E18-B6EC-CC9D9F09D217}" destId="{3B506E9E-60E4-4392-B09E-C187443AFC70}" srcOrd="0" destOrd="0" presId="urn:microsoft.com/office/officeart/2005/8/layout/hierarchy6"/>
    <dgm:cxn modelId="{B2C4D381-C875-4C9B-91A2-C69ED48D02BA}" type="presParOf" srcId="{A9D97042-ED36-4E18-B6EC-CC9D9F09D217}" destId="{90AADF13-F3EF-4E6E-BB07-4DEBB03E9E5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8CE7AC-C0FA-416B-AAA1-56A45895D63D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114CCA-08BA-49F2-8CFC-B59EA34B8141}">
      <dgm:prSet phldrT="[文本]" custT="1"/>
      <dgm:spPr/>
      <dgm:t>
        <a:bodyPr/>
        <a:lstStyle/>
        <a:p>
          <a:r>
            <a:rPr lang="en-US" sz="2800" dirty="0"/>
            <a:t>Linguistics </a:t>
          </a:r>
        </a:p>
      </dgm:t>
    </dgm:pt>
    <dgm:pt modelId="{30768253-31B0-4A8A-B036-5977E8890886}" type="parTrans" cxnId="{B6B8CDA6-81B4-4E27-9BC0-56732BB74CD3}">
      <dgm:prSet/>
      <dgm:spPr/>
      <dgm:t>
        <a:bodyPr/>
        <a:lstStyle/>
        <a:p>
          <a:endParaRPr lang="en-US"/>
        </a:p>
      </dgm:t>
    </dgm:pt>
    <dgm:pt modelId="{FF891580-94AB-402E-850F-C32B7C537BD0}" type="sibTrans" cxnId="{B6B8CDA6-81B4-4E27-9BC0-56732BB74CD3}">
      <dgm:prSet/>
      <dgm:spPr/>
      <dgm:t>
        <a:bodyPr/>
        <a:lstStyle/>
        <a:p>
          <a:endParaRPr lang="en-US"/>
        </a:p>
      </dgm:t>
    </dgm:pt>
    <dgm:pt modelId="{E271C41D-7C99-430B-90F6-188F15DED7F1}">
      <dgm:prSet phldrT="[文本]"/>
      <dgm:spPr/>
      <dgm:t>
        <a:bodyPr/>
        <a:lstStyle/>
        <a:p>
          <a:r>
            <a:rPr lang="en-US" dirty="0"/>
            <a:t>Sound</a:t>
          </a:r>
        </a:p>
      </dgm:t>
    </dgm:pt>
    <dgm:pt modelId="{99DF0E43-A825-4273-BD73-FF7C5C875A1B}" type="parTrans" cxnId="{0E68EE6A-260A-4A15-BF8A-1B21866A3E56}">
      <dgm:prSet/>
      <dgm:spPr/>
      <dgm:t>
        <a:bodyPr/>
        <a:lstStyle/>
        <a:p>
          <a:endParaRPr lang="en-US"/>
        </a:p>
      </dgm:t>
    </dgm:pt>
    <dgm:pt modelId="{D8566EE4-58A7-4BCD-8E85-BFB287FEF329}" type="sibTrans" cxnId="{0E68EE6A-260A-4A15-BF8A-1B21866A3E56}">
      <dgm:prSet/>
      <dgm:spPr/>
      <dgm:t>
        <a:bodyPr/>
        <a:lstStyle/>
        <a:p>
          <a:endParaRPr lang="en-US"/>
        </a:p>
      </dgm:t>
    </dgm:pt>
    <dgm:pt modelId="{4D8A4FE1-D0B3-4580-B7BE-E1EB557C2722}">
      <dgm:prSet phldrT="[文本]"/>
      <dgm:spPr/>
      <dgm:t>
        <a:bodyPr/>
        <a:lstStyle/>
        <a:p>
          <a:r>
            <a:rPr lang="en-US" dirty="0"/>
            <a:t>Phonetics &amp; Phonology</a:t>
          </a:r>
        </a:p>
      </dgm:t>
    </dgm:pt>
    <dgm:pt modelId="{77077B6B-466B-4363-B8B2-3DDC6A5BFC3A}" type="parTrans" cxnId="{EC7101F3-640D-4369-83DF-1077510A8852}">
      <dgm:prSet/>
      <dgm:spPr/>
      <dgm:t>
        <a:bodyPr/>
        <a:lstStyle/>
        <a:p>
          <a:endParaRPr lang="en-US"/>
        </a:p>
      </dgm:t>
    </dgm:pt>
    <dgm:pt modelId="{818B717B-536A-4F24-8884-01D2DD9F342B}" type="sibTrans" cxnId="{EC7101F3-640D-4369-83DF-1077510A8852}">
      <dgm:prSet/>
      <dgm:spPr/>
      <dgm:t>
        <a:bodyPr/>
        <a:lstStyle/>
        <a:p>
          <a:endParaRPr lang="en-US"/>
        </a:p>
      </dgm:t>
    </dgm:pt>
    <dgm:pt modelId="{E8C3ACF3-35FD-42EE-818F-F2DE2A98E7DF}">
      <dgm:prSet phldrT="[文本]"/>
      <dgm:spPr/>
      <dgm:t>
        <a:bodyPr/>
        <a:lstStyle/>
        <a:p>
          <a:r>
            <a:rPr lang="en-US" dirty="0"/>
            <a:t>Word</a:t>
          </a:r>
        </a:p>
      </dgm:t>
    </dgm:pt>
    <dgm:pt modelId="{DACB7028-5760-483A-8903-3A3EABA66D23}" type="parTrans" cxnId="{2F69D0F9-0042-4D47-88C7-AAC2140E6D34}">
      <dgm:prSet/>
      <dgm:spPr/>
      <dgm:t>
        <a:bodyPr/>
        <a:lstStyle/>
        <a:p>
          <a:endParaRPr lang="en-US"/>
        </a:p>
      </dgm:t>
    </dgm:pt>
    <dgm:pt modelId="{7CBD63A9-051D-48BC-AB40-98C567498325}" type="sibTrans" cxnId="{2F69D0F9-0042-4D47-88C7-AAC2140E6D34}">
      <dgm:prSet/>
      <dgm:spPr/>
      <dgm:t>
        <a:bodyPr/>
        <a:lstStyle/>
        <a:p>
          <a:endParaRPr lang="en-US"/>
        </a:p>
      </dgm:t>
    </dgm:pt>
    <dgm:pt modelId="{34CFEBE0-AD14-41ED-8A62-90EDD7106BD5}">
      <dgm:prSet phldrT="[文本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Morphology</a:t>
          </a:r>
        </a:p>
      </dgm:t>
    </dgm:pt>
    <dgm:pt modelId="{98C1ED6C-33FD-44F2-A28E-9CC9BD804793}" type="parTrans" cxnId="{91E50618-89D6-4743-87C1-9D035A455DD4}">
      <dgm:prSet/>
      <dgm:spPr/>
      <dgm:t>
        <a:bodyPr/>
        <a:lstStyle/>
        <a:p>
          <a:endParaRPr lang="en-US"/>
        </a:p>
      </dgm:t>
    </dgm:pt>
    <dgm:pt modelId="{C2A85375-AC25-4980-839F-75D693F7FE6A}" type="sibTrans" cxnId="{91E50618-89D6-4743-87C1-9D035A455DD4}">
      <dgm:prSet/>
      <dgm:spPr/>
      <dgm:t>
        <a:bodyPr/>
        <a:lstStyle/>
        <a:p>
          <a:endParaRPr lang="en-US"/>
        </a:p>
      </dgm:t>
    </dgm:pt>
    <dgm:pt modelId="{73F3C59F-B4BC-49DE-A246-9D9E9CAFB784}">
      <dgm:prSet phldrT="[文本]" custT="1"/>
      <dgm:spPr/>
      <dgm:t>
        <a:bodyPr/>
        <a:lstStyle/>
        <a:p>
          <a:r>
            <a:rPr lang="en-US" sz="1800" dirty="0"/>
            <a:t>                                 </a:t>
          </a:r>
          <a:endParaRPr lang="en-US" sz="4400" dirty="0">
            <a:solidFill>
              <a:srgbClr val="FF0000"/>
            </a:solidFill>
          </a:endParaRPr>
        </a:p>
      </dgm:t>
    </dgm:pt>
    <dgm:pt modelId="{F6E50FBE-12C5-4C40-B68B-47694185B90B}" type="parTrans" cxnId="{58F9A083-8342-4D0F-B71A-8EC5693DEF68}">
      <dgm:prSet/>
      <dgm:spPr/>
      <dgm:t>
        <a:bodyPr/>
        <a:lstStyle/>
        <a:p>
          <a:endParaRPr lang="en-US"/>
        </a:p>
      </dgm:t>
    </dgm:pt>
    <dgm:pt modelId="{9F806D93-6CC7-4C6B-964B-CF1731E940B9}" type="sibTrans" cxnId="{58F9A083-8342-4D0F-B71A-8EC5693DEF68}">
      <dgm:prSet/>
      <dgm:spPr/>
      <dgm:t>
        <a:bodyPr/>
        <a:lstStyle/>
        <a:p>
          <a:endParaRPr lang="en-US"/>
        </a:p>
      </dgm:t>
    </dgm:pt>
    <dgm:pt modelId="{8BEEFAA5-2E80-440C-B283-B6B55600D104}">
      <dgm:prSet phldrT="[文本]" phldr="1"/>
      <dgm:spPr/>
      <dgm:t>
        <a:bodyPr/>
        <a:lstStyle/>
        <a:p>
          <a:endParaRPr lang="en-US" dirty="0"/>
        </a:p>
      </dgm:t>
    </dgm:pt>
    <dgm:pt modelId="{3B0226EA-2D1D-41B3-BBBE-F55DA490CE48}" type="parTrans" cxnId="{001DCEDC-04FB-4D13-8A5C-1EC210F2BE30}">
      <dgm:prSet/>
      <dgm:spPr/>
      <dgm:t>
        <a:bodyPr/>
        <a:lstStyle/>
        <a:p>
          <a:endParaRPr lang="en-US"/>
        </a:p>
      </dgm:t>
    </dgm:pt>
    <dgm:pt modelId="{880062EA-9A83-4A16-B8CF-EB88A4952DD1}" type="sibTrans" cxnId="{001DCEDC-04FB-4D13-8A5C-1EC210F2BE30}">
      <dgm:prSet/>
      <dgm:spPr/>
      <dgm:t>
        <a:bodyPr/>
        <a:lstStyle/>
        <a:p>
          <a:endParaRPr lang="en-US"/>
        </a:p>
      </dgm:t>
    </dgm:pt>
    <dgm:pt modelId="{57833E67-87A0-476F-B3D8-1BFB1C91506B}">
      <dgm:prSet phldrT="[文本]" phldr="1"/>
      <dgm:spPr/>
      <dgm:t>
        <a:bodyPr/>
        <a:lstStyle/>
        <a:p>
          <a:endParaRPr lang="en-US" dirty="0"/>
        </a:p>
      </dgm:t>
    </dgm:pt>
    <dgm:pt modelId="{5AE9F88E-DC0C-49B9-AA91-4C40D94F6BF2}" type="parTrans" cxnId="{55BCFEE5-E929-4BEA-ACEB-7E5E6449D1D0}">
      <dgm:prSet/>
      <dgm:spPr/>
      <dgm:t>
        <a:bodyPr/>
        <a:lstStyle/>
        <a:p>
          <a:endParaRPr lang="en-US"/>
        </a:p>
      </dgm:t>
    </dgm:pt>
    <dgm:pt modelId="{A64BF75A-1D88-4341-9E82-FD5887A11A61}" type="sibTrans" cxnId="{55BCFEE5-E929-4BEA-ACEB-7E5E6449D1D0}">
      <dgm:prSet/>
      <dgm:spPr/>
      <dgm:t>
        <a:bodyPr/>
        <a:lstStyle/>
        <a:p>
          <a:endParaRPr lang="en-US"/>
        </a:p>
      </dgm:t>
    </dgm:pt>
    <dgm:pt modelId="{4CC26E33-8551-4C3C-A1D9-7EAB2F14DA69}">
      <dgm:prSet/>
      <dgm:spPr/>
      <dgm:t>
        <a:bodyPr/>
        <a:lstStyle/>
        <a:p>
          <a:r>
            <a:rPr lang="en-US" dirty="0"/>
            <a:t>Meaning </a:t>
          </a:r>
        </a:p>
      </dgm:t>
    </dgm:pt>
    <dgm:pt modelId="{AA38A387-0F0E-4069-93F1-E824B3A8F81C}" type="parTrans" cxnId="{B86C9374-A618-4C39-B22D-459DB4DAF6A7}">
      <dgm:prSet/>
      <dgm:spPr/>
      <dgm:t>
        <a:bodyPr/>
        <a:lstStyle/>
        <a:p>
          <a:endParaRPr lang="en-US"/>
        </a:p>
      </dgm:t>
    </dgm:pt>
    <dgm:pt modelId="{A3771AF3-218B-4A6C-BC3B-38E73AAA7C04}" type="sibTrans" cxnId="{B86C9374-A618-4C39-B22D-459DB4DAF6A7}">
      <dgm:prSet/>
      <dgm:spPr/>
      <dgm:t>
        <a:bodyPr/>
        <a:lstStyle/>
        <a:p>
          <a:endParaRPr lang="en-US"/>
        </a:p>
      </dgm:t>
    </dgm:pt>
    <dgm:pt modelId="{FCD13028-C6BF-4653-BF43-1DC843853416}">
      <dgm:prSet/>
      <dgm:spPr/>
      <dgm:t>
        <a:bodyPr/>
        <a:lstStyle/>
        <a:p>
          <a:r>
            <a:rPr lang="en-US" dirty="0"/>
            <a:t>Structure </a:t>
          </a:r>
        </a:p>
      </dgm:t>
    </dgm:pt>
    <dgm:pt modelId="{97385DEB-5F41-42B6-8109-433BB6431EAF}" type="parTrans" cxnId="{6C6FC19B-9A47-4FA0-A526-E71C3B99D4C1}">
      <dgm:prSet/>
      <dgm:spPr/>
      <dgm:t>
        <a:bodyPr/>
        <a:lstStyle/>
        <a:p>
          <a:endParaRPr lang="en-US"/>
        </a:p>
      </dgm:t>
    </dgm:pt>
    <dgm:pt modelId="{299C8624-B0F7-4A01-8BED-37267663F8FF}" type="sibTrans" cxnId="{6C6FC19B-9A47-4FA0-A526-E71C3B99D4C1}">
      <dgm:prSet/>
      <dgm:spPr/>
      <dgm:t>
        <a:bodyPr/>
        <a:lstStyle/>
        <a:p>
          <a:endParaRPr lang="en-US"/>
        </a:p>
      </dgm:t>
    </dgm:pt>
    <dgm:pt modelId="{37DCACC2-63D0-42D0-8580-C849F823785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Semantics</a:t>
          </a:r>
        </a:p>
      </dgm:t>
    </dgm:pt>
    <dgm:pt modelId="{EA213DC0-BF24-4581-8DFD-BD638F4D4126}" type="parTrans" cxnId="{B4A93058-99AF-4D5A-9D22-5B909427EC3D}">
      <dgm:prSet/>
      <dgm:spPr/>
      <dgm:t>
        <a:bodyPr/>
        <a:lstStyle/>
        <a:p>
          <a:endParaRPr lang="en-US"/>
        </a:p>
      </dgm:t>
    </dgm:pt>
    <dgm:pt modelId="{44ADF117-7DB8-4F7C-A0EA-A704A61A916B}" type="sibTrans" cxnId="{B4A93058-99AF-4D5A-9D22-5B909427EC3D}">
      <dgm:prSet/>
      <dgm:spPr/>
      <dgm:t>
        <a:bodyPr/>
        <a:lstStyle/>
        <a:p>
          <a:endParaRPr lang="en-US"/>
        </a:p>
      </dgm:t>
    </dgm:pt>
    <dgm:pt modelId="{2DA06B08-F42B-49AF-A4DC-7D2547D1133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Syntax</a:t>
          </a:r>
        </a:p>
      </dgm:t>
    </dgm:pt>
    <dgm:pt modelId="{3DD253A2-6C7E-4E67-83BE-CB9E3723EF77}" type="parTrans" cxnId="{8FF2D148-3ECC-4B07-826A-CAF6BA91201F}">
      <dgm:prSet/>
      <dgm:spPr/>
      <dgm:t>
        <a:bodyPr/>
        <a:lstStyle/>
        <a:p>
          <a:endParaRPr lang="en-US"/>
        </a:p>
      </dgm:t>
    </dgm:pt>
    <dgm:pt modelId="{C40D8050-E59A-43D5-BDD4-D351132B091A}" type="sibTrans" cxnId="{8FF2D148-3ECC-4B07-826A-CAF6BA91201F}">
      <dgm:prSet/>
      <dgm:spPr/>
      <dgm:t>
        <a:bodyPr/>
        <a:lstStyle/>
        <a:p>
          <a:endParaRPr lang="en-US"/>
        </a:p>
      </dgm:t>
    </dgm:pt>
    <dgm:pt modelId="{C278809A-E65B-4827-8BC5-D7C9AC93D0D0}">
      <dgm:prSet/>
      <dgm:spPr/>
      <dgm:t>
        <a:bodyPr/>
        <a:lstStyle/>
        <a:p>
          <a:r>
            <a:rPr lang="en-US" dirty="0"/>
            <a:t>Phonetics </a:t>
          </a:r>
        </a:p>
      </dgm:t>
    </dgm:pt>
    <dgm:pt modelId="{41F2592C-B92B-4BA9-8574-40DE96E2AC8B}" type="parTrans" cxnId="{122D57B9-4473-4DD6-A2D3-9E89A8EC4D15}">
      <dgm:prSet/>
      <dgm:spPr/>
      <dgm:t>
        <a:bodyPr/>
        <a:lstStyle/>
        <a:p>
          <a:endParaRPr lang="en-US"/>
        </a:p>
      </dgm:t>
    </dgm:pt>
    <dgm:pt modelId="{CBDC069C-F445-4843-86C6-21EC71585834}" type="sibTrans" cxnId="{122D57B9-4473-4DD6-A2D3-9E89A8EC4D15}">
      <dgm:prSet/>
      <dgm:spPr/>
      <dgm:t>
        <a:bodyPr/>
        <a:lstStyle/>
        <a:p>
          <a:endParaRPr lang="en-US"/>
        </a:p>
      </dgm:t>
    </dgm:pt>
    <dgm:pt modelId="{BC6632CA-B1F5-487B-86AA-83887F5CFE09}">
      <dgm:prSet/>
      <dgm:spPr/>
      <dgm:t>
        <a:bodyPr/>
        <a:lstStyle/>
        <a:p>
          <a:r>
            <a:rPr lang="en-US" b="1" dirty="0">
              <a:solidFill>
                <a:srgbClr val="FF0000"/>
              </a:solidFill>
            </a:rPr>
            <a:t>Phonology</a:t>
          </a:r>
        </a:p>
      </dgm:t>
    </dgm:pt>
    <dgm:pt modelId="{5DD41F31-A5B0-406E-907E-0FD675F82DAB}" type="parTrans" cxnId="{DD0E530C-0CF0-4C23-9FAC-7CDABE2D7D40}">
      <dgm:prSet/>
      <dgm:spPr/>
      <dgm:t>
        <a:bodyPr/>
        <a:lstStyle/>
        <a:p>
          <a:endParaRPr lang="en-US"/>
        </a:p>
      </dgm:t>
    </dgm:pt>
    <dgm:pt modelId="{496BE10C-7A07-4FD0-99A4-1057306B3185}" type="sibTrans" cxnId="{DD0E530C-0CF0-4C23-9FAC-7CDABE2D7D40}">
      <dgm:prSet/>
      <dgm:spPr/>
      <dgm:t>
        <a:bodyPr/>
        <a:lstStyle/>
        <a:p>
          <a:endParaRPr lang="en-US"/>
        </a:p>
      </dgm:t>
    </dgm:pt>
    <dgm:pt modelId="{F803E82E-0E4D-4B2C-A928-7B2D7E8E24FE}">
      <dgm:prSet/>
      <dgm:spPr/>
      <dgm:t>
        <a:bodyPr/>
        <a:lstStyle/>
        <a:p>
          <a:r>
            <a:rPr lang="en-US" dirty="0" err="1"/>
            <a:t>Articulatory</a:t>
          </a:r>
          <a:r>
            <a:rPr lang="en-US" dirty="0"/>
            <a:t> Phonetics </a:t>
          </a:r>
        </a:p>
      </dgm:t>
    </dgm:pt>
    <dgm:pt modelId="{295DD56E-7AAE-40F8-B083-5074D7BFA611}" type="parTrans" cxnId="{4E1DC77C-E19A-4455-AFB8-A6AF62444468}">
      <dgm:prSet/>
      <dgm:spPr/>
      <dgm:t>
        <a:bodyPr/>
        <a:lstStyle/>
        <a:p>
          <a:endParaRPr lang="en-US"/>
        </a:p>
      </dgm:t>
    </dgm:pt>
    <dgm:pt modelId="{78A8ABCB-459C-466D-963A-C8BA33D7DBBF}" type="sibTrans" cxnId="{4E1DC77C-E19A-4455-AFB8-A6AF62444468}">
      <dgm:prSet/>
      <dgm:spPr/>
      <dgm:t>
        <a:bodyPr/>
        <a:lstStyle/>
        <a:p>
          <a:endParaRPr lang="en-US"/>
        </a:p>
      </dgm:t>
    </dgm:pt>
    <dgm:pt modelId="{18ADED2D-FF24-4843-A6E3-F63C210BA922}">
      <dgm:prSet/>
      <dgm:spPr/>
      <dgm:t>
        <a:bodyPr/>
        <a:lstStyle/>
        <a:p>
          <a:r>
            <a:rPr lang="en-US" dirty="0"/>
            <a:t>Auditory phonetics</a:t>
          </a:r>
        </a:p>
      </dgm:t>
    </dgm:pt>
    <dgm:pt modelId="{D688CC44-7C8A-41C1-81FB-5D4F01FD9002}" type="parTrans" cxnId="{53B92056-FC21-4129-AA48-E690B1C7A801}">
      <dgm:prSet/>
      <dgm:spPr/>
      <dgm:t>
        <a:bodyPr/>
        <a:lstStyle/>
        <a:p>
          <a:endParaRPr lang="en-US"/>
        </a:p>
      </dgm:t>
    </dgm:pt>
    <dgm:pt modelId="{203362AD-8BB5-4FC2-A0CF-9FA4257B54B1}" type="sibTrans" cxnId="{53B92056-FC21-4129-AA48-E690B1C7A801}">
      <dgm:prSet/>
      <dgm:spPr/>
      <dgm:t>
        <a:bodyPr/>
        <a:lstStyle/>
        <a:p>
          <a:endParaRPr lang="en-US"/>
        </a:p>
      </dgm:t>
    </dgm:pt>
    <dgm:pt modelId="{ADCCD2C4-8EAE-4188-B7C9-3E452A1E8ECF}">
      <dgm:prSet/>
      <dgm:spPr/>
      <dgm:t>
        <a:bodyPr/>
        <a:lstStyle/>
        <a:p>
          <a:r>
            <a:rPr lang="en-US" dirty="0"/>
            <a:t>Acoustic phonetics </a:t>
          </a:r>
        </a:p>
      </dgm:t>
    </dgm:pt>
    <dgm:pt modelId="{9DD20D92-39B0-48C1-8037-4846B0D4C6BD}" type="parTrans" cxnId="{235B1E75-8A24-4034-8EC0-09778DB6914F}">
      <dgm:prSet/>
      <dgm:spPr/>
      <dgm:t>
        <a:bodyPr/>
        <a:lstStyle/>
        <a:p>
          <a:endParaRPr lang="en-US"/>
        </a:p>
      </dgm:t>
    </dgm:pt>
    <dgm:pt modelId="{CD31E15D-4FA5-4B36-879B-B2083C46A925}" type="sibTrans" cxnId="{235B1E75-8A24-4034-8EC0-09778DB6914F}">
      <dgm:prSet/>
      <dgm:spPr/>
      <dgm:t>
        <a:bodyPr/>
        <a:lstStyle/>
        <a:p>
          <a:endParaRPr lang="en-US"/>
        </a:p>
      </dgm:t>
    </dgm:pt>
    <dgm:pt modelId="{EF622966-ECF8-4AB7-9C66-C2980153485C}">
      <dgm:prSet/>
      <dgm:spPr/>
      <dgm:t>
        <a:bodyPr/>
        <a:lstStyle/>
        <a:p>
          <a:r>
            <a:rPr lang="en-US" dirty="0"/>
            <a:t>Place of articulation </a:t>
          </a:r>
        </a:p>
      </dgm:t>
    </dgm:pt>
    <dgm:pt modelId="{4CEF1CF9-6AAC-4E55-94E5-835574434F30}" type="parTrans" cxnId="{D078D2A6-9A3E-4CE1-8B20-ED0AFA829087}">
      <dgm:prSet/>
      <dgm:spPr/>
      <dgm:t>
        <a:bodyPr/>
        <a:lstStyle/>
        <a:p>
          <a:endParaRPr lang="en-US"/>
        </a:p>
      </dgm:t>
    </dgm:pt>
    <dgm:pt modelId="{6528B755-7D29-4387-90F9-714E164846A8}" type="sibTrans" cxnId="{D078D2A6-9A3E-4CE1-8B20-ED0AFA829087}">
      <dgm:prSet/>
      <dgm:spPr/>
      <dgm:t>
        <a:bodyPr/>
        <a:lstStyle/>
        <a:p>
          <a:endParaRPr lang="en-US"/>
        </a:p>
      </dgm:t>
    </dgm:pt>
    <dgm:pt modelId="{A72210A4-28AB-44F4-976C-BE9A124E28DB}">
      <dgm:prSet/>
      <dgm:spPr/>
      <dgm:t>
        <a:bodyPr/>
        <a:lstStyle/>
        <a:p>
          <a:r>
            <a:rPr lang="en-US" dirty="0"/>
            <a:t>Manners of articulation </a:t>
          </a:r>
        </a:p>
      </dgm:t>
    </dgm:pt>
    <dgm:pt modelId="{4B9F5279-372B-4B51-AC5B-0C35C424DE09}" type="parTrans" cxnId="{C57BAACD-643A-4742-8DB9-C0FF4A62253B}">
      <dgm:prSet/>
      <dgm:spPr/>
      <dgm:t>
        <a:bodyPr/>
        <a:lstStyle/>
        <a:p>
          <a:endParaRPr lang="en-US"/>
        </a:p>
      </dgm:t>
    </dgm:pt>
    <dgm:pt modelId="{F47D905E-F2D6-4D0F-9540-9C7C86D20953}" type="sibTrans" cxnId="{C57BAACD-643A-4742-8DB9-C0FF4A62253B}">
      <dgm:prSet/>
      <dgm:spPr/>
      <dgm:t>
        <a:bodyPr/>
        <a:lstStyle/>
        <a:p>
          <a:endParaRPr lang="en-US"/>
        </a:p>
      </dgm:t>
    </dgm:pt>
    <dgm:pt modelId="{5FDF89CE-D6C6-44AD-94C2-CA6E194DBC46}" type="pres">
      <dgm:prSet presAssocID="{588CE7AC-C0FA-416B-AAA1-56A45895D63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3DC79CC8-46FD-4888-BE55-E2C5EF7DF14E}" type="pres">
      <dgm:prSet presAssocID="{588CE7AC-C0FA-416B-AAA1-56A45895D63D}" presName="hierFlow" presStyleCnt="0"/>
      <dgm:spPr/>
    </dgm:pt>
    <dgm:pt modelId="{C945C369-103C-4A5C-A31A-8719D9BC34E6}" type="pres">
      <dgm:prSet presAssocID="{588CE7AC-C0FA-416B-AAA1-56A45895D63D}" presName="firstBuf" presStyleCnt="0"/>
      <dgm:spPr/>
    </dgm:pt>
    <dgm:pt modelId="{79209DD1-9D31-44B7-B78C-8AA30ED19FC0}" type="pres">
      <dgm:prSet presAssocID="{588CE7AC-C0FA-416B-AAA1-56A45895D63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6BB66F0E-ADA7-4D39-BCF6-13FAA2F592F1}" type="pres">
      <dgm:prSet presAssocID="{91114CCA-08BA-49F2-8CFC-B59EA34B8141}" presName="Name14" presStyleCnt="0"/>
      <dgm:spPr/>
    </dgm:pt>
    <dgm:pt modelId="{471066B0-3AFA-48B4-B375-B4AA8A81EC8D}" type="pres">
      <dgm:prSet presAssocID="{91114CCA-08BA-49F2-8CFC-B59EA34B8141}" presName="level1Shape" presStyleLbl="node0" presStyleIdx="0" presStyleCnt="1" custScaleX="270701" custLinFactNeighborX="3166" custLinFactNeighborY="8182">
        <dgm:presLayoutVars>
          <dgm:chPref val="3"/>
        </dgm:presLayoutVars>
      </dgm:prSet>
      <dgm:spPr/>
    </dgm:pt>
    <dgm:pt modelId="{E43E4304-73F0-4E01-8C4B-D6FDFBF8AC51}" type="pres">
      <dgm:prSet presAssocID="{91114CCA-08BA-49F2-8CFC-B59EA34B8141}" presName="hierChild2" presStyleCnt="0"/>
      <dgm:spPr/>
    </dgm:pt>
    <dgm:pt modelId="{53DBEC8B-84AF-4366-B5C6-681F193D16F3}" type="pres">
      <dgm:prSet presAssocID="{99DF0E43-A825-4273-BD73-FF7C5C875A1B}" presName="Name19" presStyleLbl="parChTrans1D2" presStyleIdx="0" presStyleCnt="4"/>
      <dgm:spPr/>
    </dgm:pt>
    <dgm:pt modelId="{8F6B66A7-8BA5-4BD7-ADC5-07E6F168D623}" type="pres">
      <dgm:prSet presAssocID="{E271C41D-7C99-430B-90F6-188F15DED7F1}" presName="Name21" presStyleCnt="0"/>
      <dgm:spPr/>
    </dgm:pt>
    <dgm:pt modelId="{0A2FA794-41B9-462F-87CB-C011833144C8}" type="pres">
      <dgm:prSet presAssocID="{E271C41D-7C99-430B-90F6-188F15DED7F1}" presName="level2Shape" presStyleLbl="node2" presStyleIdx="0" presStyleCnt="4"/>
      <dgm:spPr/>
    </dgm:pt>
    <dgm:pt modelId="{06587793-AD65-4A6D-B852-BBC8AA074EE8}" type="pres">
      <dgm:prSet presAssocID="{E271C41D-7C99-430B-90F6-188F15DED7F1}" presName="hierChild3" presStyleCnt="0"/>
      <dgm:spPr/>
    </dgm:pt>
    <dgm:pt modelId="{6B22C082-7830-4DD8-B3C6-F9308DDB59F9}" type="pres">
      <dgm:prSet presAssocID="{77077B6B-466B-4363-B8B2-3DDC6A5BFC3A}" presName="Name19" presStyleLbl="parChTrans1D3" presStyleIdx="0" presStyleCnt="4"/>
      <dgm:spPr/>
    </dgm:pt>
    <dgm:pt modelId="{359F2184-EAF9-4EF7-ABF1-F45107B7BF83}" type="pres">
      <dgm:prSet presAssocID="{4D8A4FE1-D0B3-4580-B7BE-E1EB557C2722}" presName="Name21" presStyleCnt="0"/>
      <dgm:spPr/>
    </dgm:pt>
    <dgm:pt modelId="{9A626A29-1971-4E6B-BBF6-C09F1D87178C}" type="pres">
      <dgm:prSet presAssocID="{4D8A4FE1-D0B3-4580-B7BE-E1EB557C2722}" presName="level2Shape" presStyleLbl="node3" presStyleIdx="0" presStyleCnt="4"/>
      <dgm:spPr/>
    </dgm:pt>
    <dgm:pt modelId="{B523357B-27BB-4BF7-A3BF-629670367448}" type="pres">
      <dgm:prSet presAssocID="{4D8A4FE1-D0B3-4580-B7BE-E1EB557C2722}" presName="hierChild3" presStyleCnt="0"/>
      <dgm:spPr/>
    </dgm:pt>
    <dgm:pt modelId="{6E96FF63-7B03-4458-B30E-3AB254D7CB4F}" type="pres">
      <dgm:prSet presAssocID="{41F2592C-B92B-4BA9-8574-40DE96E2AC8B}" presName="Name19" presStyleLbl="parChTrans1D4" presStyleIdx="0" presStyleCnt="7"/>
      <dgm:spPr/>
    </dgm:pt>
    <dgm:pt modelId="{FD5793D9-CDD6-44AF-948D-B83D3D3796BB}" type="pres">
      <dgm:prSet presAssocID="{C278809A-E65B-4827-8BC5-D7C9AC93D0D0}" presName="Name21" presStyleCnt="0"/>
      <dgm:spPr/>
    </dgm:pt>
    <dgm:pt modelId="{7344CC8A-461E-46E0-8809-E45F49AF9F3E}" type="pres">
      <dgm:prSet presAssocID="{C278809A-E65B-4827-8BC5-D7C9AC93D0D0}" presName="level2Shape" presStyleLbl="node4" presStyleIdx="0" presStyleCnt="7" custLinFactX="-100000" custLinFactNeighborX="-136474" custLinFactNeighborY="-12912"/>
      <dgm:spPr/>
    </dgm:pt>
    <dgm:pt modelId="{08BFE2B4-D0DB-43EA-9598-A97E73727DFB}" type="pres">
      <dgm:prSet presAssocID="{C278809A-E65B-4827-8BC5-D7C9AC93D0D0}" presName="hierChild3" presStyleCnt="0"/>
      <dgm:spPr/>
    </dgm:pt>
    <dgm:pt modelId="{9C67D068-846F-4F06-BDFA-A4163411200E}" type="pres">
      <dgm:prSet presAssocID="{295DD56E-7AAE-40F8-B083-5074D7BFA611}" presName="Name19" presStyleLbl="parChTrans1D4" presStyleIdx="1" presStyleCnt="7"/>
      <dgm:spPr/>
    </dgm:pt>
    <dgm:pt modelId="{1C9A2771-F8C1-44F0-8680-5B9571DD17FE}" type="pres">
      <dgm:prSet presAssocID="{F803E82E-0E4D-4B2C-A928-7B2D7E8E24FE}" presName="Name21" presStyleCnt="0"/>
      <dgm:spPr/>
    </dgm:pt>
    <dgm:pt modelId="{5ECF4253-23B0-4802-89DB-5E235617B7E3}" type="pres">
      <dgm:prSet presAssocID="{F803E82E-0E4D-4B2C-A928-7B2D7E8E24FE}" presName="level2Shape" presStyleLbl="node4" presStyleIdx="1" presStyleCnt="7" custLinFactX="-46768" custLinFactNeighborX="-100000" custLinFactNeighborY="4233"/>
      <dgm:spPr/>
    </dgm:pt>
    <dgm:pt modelId="{4990B652-32C8-4D2F-920B-69FFB7B94F9B}" type="pres">
      <dgm:prSet presAssocID="{F803E82E-0E4D-4B2C-A928-7B2D7E8E24FE}" presName="hierChild3" presStyleCnt="0"/>
      <dgm:spPr/>
    </dgm:pt>
    <dgm:pt modelId="{B9837BD0-6548-4FF7-AA9F-CFA21D356521}" type="pres">
      <dgm:prSet presAssocID="{4CEF1CF9-6AAC-4E55-94E5-835574434F30}" presName="Name19" presStyleLbl="parChTrans1D4" presStyleIdx="2" presStyleCnt="7"/>
      <dgm:spPr/>
    </dgm:pt>
    <dgm:pt modelId="{7716E31B-78D9-4B6C-9372-16E210EDEE4C}" type="pres">
      <dgm:prSet presAssocID="{EF622966-ECF8-4AB7-9C66-C2980153485C}" presName="Name21" presStyleCnt="0"/>
      <dgm:spPr/>
    </dgm:pt>
    <dgm:pt modelId="{685BF1A6-E014-4F9B-9CA1-AFB8F07B5C61}" type="pres">
      <dgm:prSet presAssocID="{EF622966-ECF8-4AB7-9C66-C2980153485C}" presName="level2Shape" presStyleLbl="node4" presStyleIdx="2" presStyleCnt="7" custLinFactNeighborX="-89826" custLinFactNeighborY="21378"/>
      <dgm:spPr/>
    </dgm:pt>
    <dgm:pt modelId="{8FFF00A5-2702-4C4E-9B5E-11CF4C52D9D2}" type="pres">
      <dgm:prSet presAssocID="{EF622966-ECF8-4AB7-9C66-C2980153485C}" presName="hierChild3" presStyleCnt="0"/>
      <dgm:spPr/>
    </dgm:pt>
    <dgm:pt modelId="{4551F4B5-D5DF-482B-A244-25875239E431}" type="pres">
      <dgm:prSet presAssocID="{4B9F5279-372B-4B51-AC5B-0C35C424DE09}" presName="Name19" presStyleLbl="parChTrans1D4" presStyleIdx="3" presStyleCnt="7"/>
      <dgm:spPr/>
    </dgm:pt>
    <dgm:pt modelId="{324338B6-473A-444B-BFFC-570D83D9D215}" type="pres">
      <dgm:prSet presAssocID="{A72210A4-28AB-44F4-976C-BE9A124E28DB}" presName="Name21" presStyleCnt="0"/>
      <dgm:spPr/>
    </dgm:pt>
    <dgm:pt modelId="{030A0C9C-0BB3-4928-9611-DB566D42C1E5}" type="pres">
      <dgm:prSet presAssocID="{A72210A4-28AB-44F4-976C-BE9A124E28DB}" presName="level2Shape" presStyleLbl="node4" presStyleIdx="3" presStyleCnt="7" custLinFactX="-7004" custLinFactNeighborX="-100000" custLinFactNeighborY="21378"/>
      <dgm:spPr/>
    </dgm:pt>
    <dgm:pt modelId="{EC17F638-448A-4437-A494-E7C5E4E31A63}" type="pres">
      <dgm:prSet presAssocID="{A72210A4-28AB-44F4-976C-BE9A124E28DB}" presName="hierChild3" presStyleCnt="0"/>
      <dgm:spPr/>
    </dgm:pt>
    <dgm:pt modelId="{1DC5F265-F307-4072-91CD-C5548CF6EF3A}" type="pres">
      <dgm:prSet presAssocID="{D688CC44-7C8A-41C1-81FB-5D4F01FD9002}" presName="Name19" presStyleLbl="parChTrans1D4" presStyleIdx="4" presStyleCnt="7"/>
      <dgm:spPr/>
    </dgm:pt>
    <dgm:pt modelId="{3CDFC275-4637-4F79-9221-EC93119C3143}" type="pres">
      <dgm:prSet presAssocID="{18ADED2D-FF24-4843-A6E3-F63C210BA922}" presName="Name21" presStyleCnt="0"/>
      <dgm:spPr/>
    </dgm:pt>
    <dgm:pt modelId="{64FA3A3C-2E65-4D24-89CD-533E896A35BC}" type="pres">
      <dgm:prSet presAssocID="{18ADED2D-FF24-4843-A6E3-F63C210BA922}" presName="level2Shape" presStyleLbl="node4" presStyleIdx="4" presStyleCnt="7" custLinFactX="-55887" custLinFactNeighborX="-100000" custLinFactNeighborY="-7855"/>
      <dgm:spPr/>
    </dgm:pt>
    <dgm:pt modelId="{15AC4002-5624-4837-876E-23F8301E8672}" type="pres">
      <dgm:prSet presAssocID="{18ADED2D-FF24-4843-A6E3-F63C210BA922}" presName="hierChild3" presStyleCnt="0"/>
      <dgm:spPr/>
    </dgm:pt>
    <dgm:pt modelId="{6E21BC13-9BE8-4E99-9EAC-EEC9919A8C9A}" type="pres">
      <dgm:prSet presAssocID="{9DD20D92-39B0-48C1-8037-4846B0D4C6BD}" presName="Name19" presStyleLbl="parChTrans1D4" presStyleIdx="5" presStyleCnt="7"/>
      <dgm:spPr/>
    </dgm:pt>
    <dgm:pt modelId="{DFFD8BB6-98C1-4220-9D40-7EF4694721C3}" type="pres">
      <dgm:prSet presAssocID="{ADCCD2C4-8EAE-4188-B7C9-3E452A1E8ECF}" presName="Name21" presStyleCnt="0"/>
      <dgm:spPr/>
    </dgm:pt>
    <dgm:pt modelId="{1642EC8D-C9C3-4FD2-AEC8-6E372A58D7CA}" type="pres">
      <dgm:prSet presAssocID="{ADCCD2C4-8EAE-4188-B7C9-3E452A1E8ECF}" presName="level2Shape" presStyleLbl="node4" presStyleIdx="5" presStyleCnt="7" custLinFactX="-56948" custLinFactNeighborX="-100000" custLinFactNeighborY="4233"/>
      <dgm:spPr/>
    </dgm:pt>
    <dgm:pt modelId="{86755DE5-0491-460F-BEF8-5F9BCDFB653B}" type="pres">
      <dgm:prSet presAssocID="{ADCCD2C4-8EAE-4188-B7C9-3E452A1E8ECF}" presName="hierChild3" presStyleCnt="0"/>
      <dgm:spPr/>
    </dgm:pt>
    <dgm:pt modelId="{DDAEDA3C-0476-4872-88B9-B678642DFDFB}" type="pres">
      <dgm:prSet presAssocID="{5DD41F31-A5B0-406E-907E-0FD675F82DAB}" presName="Name19" presStyleLbl="parChTrans1D4" presStyleIdx="6" presStyleCnt="7"/>
      <dgm:spPr/>
    </dgm:pt>
    <dgm:pt modelId="{13D7D276-BF0C-46C4-AC80-4429B27DBA91}" type="pres">
      <dgm:prSet presAssocID="{BC6632CA-B1F5-487B-86AA-83887F5CFE09}" presName="Name21" presStyleCnt="0"/>
      <dgm:spPr/>
    </dgm:pt>
    <dgm:pt modelId="{5A71FAB2-AF78-45C4-8279-1E6150A6E12C}" type="pres">
      <dgm:prSet presAssocID="{BC6632CA-B1F5-487B-86AA-83887F5CFE09}" presName="level2Shape" presStyleLbl="node4" presStyleIdx="6" presStyleCnt="7" custLinFactX="8990" custLinFactY="56321" custLinFactNeighborX="100000" custLinFactNeighborY="100000"/>
      <dgm:spPr/>
    </dgm:pt>
    <dgm:pt modelId="{FD14CF53-584C-4215-A037-6DB651934AE6}" type="pres">
      <dgm:prSet presAssocID="{BC6632CA-B1F5-487B-86AA-83887F5CFE09}" presName="hierChild3" presStyleCnt="0"/>
      <dgm:spPr/>
    </dgm:pt>
    <dgm:pt modelId="{80A72228-A804-4465-A12A-C181994FEBE8}" type="pres">
      <dgm:prSet presAssocID="{AA38A387-0F0E-4069-93F1-E824B3A8F81C}" presName="Name19" presStyleLbl="parChTrans1D2" presStyleIdx="1" presStyleCnt="4"/>
      <dgm:spPr/>
    </dgm:pt>
    <dgm:pt modelId="{1A026803-3A66-4A7E-A63B-D91B8B36E939}" type="pres">
      <dgm:prSet presAssocID="{4CC26E33-8551-4C3C-A1D9-7EAB2F14DA69}" presName="Name21" presStyleCnt="0"/>
      <dgm:spPr/>
    </dgm:pt>
    <dgm:pt modelId="{B7DDAB63-ADFE-4B49-AAD4-CF58FB44DF56}" type="pres">
      <dgm:prSet presAssocID="{4CC26E33-8551-4C3C-A1D9-7EAB2F14DA69}" presName="level2Shape" presStyleLbl="node2" presStyleIdx="1" presStyleCnt="4"/>
      <dgm:spPr/>
    </dgm:pt>
    <dgm:pt modelId="{CA519FF8-1C22-4179-AA97-9BB2424B433A}" type="pres">
      <dgm:prSet presAssocID="{4CC26E33-8551-4C3C-A1D9-7EAB2F14DA69}" presName="hierChild3" presStyleCnt="0"/>
      <dgm:spPr/>
    </dgm:pt>
    <dgm:pt modelId="{408122A0-7EB2-4339-A376-E5CC6A4DB721}" type="pres">
      <dgm:prSet presAssocID="{EA213DC0-BF24-4581-8DFD-BD638F4D4126}" presName="Name19" presStyleLbl="parChTrans1D3" presStyleIdx="1" presStyleCnt="4"/>
      <dgm:spPr/>
    </dgm:pt>
    <dgm:pt modelId="{58195E40-1F73-47BA-A25B-CABB5FB6E0C0}" type="pres">
      <dgm:prSet presAssocID="{37DCACC2-63D0-42D0-8580-C849F823785C}" presName="Name21" presStyleCnt="0"/>
      <dgm:spPr/>
    </dgm:pt>
    <dgm:pt modelId="{D5EBD4D7-0B84-4C65-A4BF-C71631082741}" type="pres">
      <dgm:prSet presAssocID="{37DCACC2-63D0-42D0-8580-C849F823785C}" presName="level2Shape" presStyleLbl="node3" presStyleIdx="1" presStyleCnt="4"/>
      <dgm:spPr/>
    </dgm:pt>
    <dgm:pt modelId="{6528288A-0C35-4FFE-B864-E7613A8AFF94}" type="pres">
      <dgm:prSet presAssocID="{37DCACC2-63D0-42D0-8580-C849F823785C}" presName="hierChild3" presStyleCnt="0"/>
      <dgm:spPr/>
    </dgm:pt>
    <dgm:pt modelId="{83C61ACA-BE3E-4F78-A287-31E31FFBA467}" type="pres">
      <dgm:prSet presAssocID="{DACB7028-5760-483A-8903-3A3EABA66D23}" presName="Name19" presStyleLbl="parChTrans1D2" presStyleIdx="2" presStyleCnt="4"/>
      <dgm:spPr/>
    </dgm:pt>
    <dgm:pt modelId="{9E6D1BDD-4009-48BE-AEDE-C718E03CF254}" type="pres">
      <dgm:prSet presAssocID="{E8C3ACF3-35FD-42EE-818F-F2DE2A98E7DF}" presName="Name21" presStyleCnt="0"/>
      <dgm:spPr/>
    </dgm:pt>
    <dgm:pt modelId="{54038077-77FE-4BDE-B3C9-EC4F14BA8F8E}" type="pres">
      <dgm:prSet presAssocID="{E8C3ACF3-35FD-42EE-818F-F2DE2A98E7DF}" presName="level2Shape" presStyleLbl="node2" presStyleIdx="2" presStyleCnt="4"/>
      <dgm:spPr/>
    </dgm:pt>
    <dgm:pt modelId="{9799760A-A4AD-496E-B17A-3D2A592B78CD}" type="pres">
      <dgm:prSet presAssocID="{E8C3ACF3-35FD-42EE-818F-F2DE2A98E7DF}" presName="hierChild3" presStyleCnt="0"/>
      <dgm:spPr/>
    </dgm:pt>
    <dgm:pt modelId="{B3C092DC-F9F5-42DB-9E10-F8B69F487F89}" type="pres">
      <dgm:prSet presAssocID="{98C1ED6C-33FD-44F2-A28E-9CC9BD804793}" presName="Name19" presStyleLbl="parChTrans1D3" presStyleIdx="2" presStyleCnt="4"/>
      <dgm:spPr/>
    </dgm:pt>
    <dgm:pt modelId="{1929D0C2-36E2-4580-993A-A71C48D3B205}" type="pres">
      <dgm:prSet presAssocID="{34CFEBE0-AD14-41ED-8A62-90EDD7106BD5}" presName="Name21" presStyleCnt="0"/>
      <dgm:spPr/>
    </dgm:pt>
    <dgm:pt modelId="{3BB260A0-3148-4170-88ED-7C937809971E}" type="pres">
      <dgm:prSet presAssocID="{34CFEBE0-AD14-41ED-8A62-90EDD7106BD5}" presName="level2Shape" presStyleLbl="node3" presStyleIdx="2" presStyleCnt="4"/>
      <dgm:spPr/>
    </dgm:pt>
    <dgm:pt modelId="{400C06EB-EFB2-4E79-9158-6A3063E908B9}" type="pres">
      <dgm:prSet presAssocID="{34CFEBE0-AD14-41ED-8A62-90EDD7106BD5}" presName="hierChild3" presStyleCnt="0"/>
      <dgm:spPr/>
    </dgm:pt>
    <dgm:pt modelId="{9E50333D-7B13-4C5A-A79E-4B7456C810D9}" type="pres">
      <dgm:prSet presAssocID="{97385DEB-5F41-42B6-8109-433BB6431EAF}" presName="Name19" presStyleLbl="parChTrans1D2" presStyleIdx="3" presStyleCnt="4"/>
      <dgm:spPr/>
    </dgm:pt>
    <dgm:pt modelId="{E7ADFC8C-C835-4F94-8D43-E7FEC90F2B7C}" type="pres">
      <dgm:prSet presAssocID="{FCD13028-C6BF-4653-BF43-1DC843853416}" presName="Name21" presStyleCnt="0"/>
      <dgm:spPr/>
    </dgm:pt>
    <dgm:pt modelId="{5E268866-4A2F-4243-8274-09D56EE11BE9}" type="pres">
      <dgm:prSet presAssocID="{FCD13028-C6BF-4653-BF43-1DC843853416}" presName="level2Shape" presStyleLbl="node2" presStyleIdx="3" presStyleCnt="4"/>
      <dgm:spPr/>
    </dgm:pt>
    <dgm:pt modelId="{EA1CA97D-0E35-4A14-B402-D7683DA4839A}" type="pres">
      <dgm:prSet presAssocID="{FCD13028-C6BF-4653-BF43-1DC843853416}" presName="hierChild3" presStyleCnt="0"/>
      <dgm:spPr/>
    </dgm:pt>
    <dgm:pt modelId="{BBF2B775-3038-4D66-A15D-9E549F1E6C8C}" type="pres">
      <dgm:prSet presAssocID="{3DD253A2-6C7E-4E67-83BE-CB9E3723EF77}" presName="Name19" presStyleLbl="parChTrans1D3" presStyleIdx="3" presStyleCnt="4"/>
      <dgm:spPr/>
    </dgm:pt>
    <dgm:pt modelId="{467DD32C-497D-4E97-9D0C-81B10FB96454}" type="pres">
      <dgm:prSet presAssocID="{2DA06B08-F42B-49AF-A4DC-7D2547D1133A}" presName="Name21" presStyleCnt="0"/>
      <dgm:spPr/>
    </dgm:pt>
    <dgm:pt modelId="{4A371F25-0A1B-4068-8DAB-8EB43470A70D}" type="pres">
      <dgm:prSet presAssocID="{2DA06B08-F42B-49AF-A4DC-7D2547D1133A}" presName="level2Shape" presStyleLbl="node3" presStyleIdx="3" presStyleCnt="4"/>
      <dgm:spPr/>
    </dgm:pt>
    <dgm:pt modelId="{0526EE44-1AFA-47E9-8978-FA810EBABF62}" type="pres">
      <dgm:prSet presAssocID="{2DA06B08-F42B-49AF-A4DC-7D2547D1133A}" presName="hierChild3" presStyleCnt="0"/>
      <dgm:spPr/>
    </dgm:pt>
    <dgm:pt modelId="{844BEEDF-D3F3-481C-8172-4A8888DE8516}" type="pres">
      <dgm:prSet presAssocID="{588CE7AC-C0FA-416B-AAA1-56A45895D63D}" presName="bgShapesFlow" presStyleCnt="0"/>
      <dgm:spPr/>
    </dgm:pt>
    <dgm:pt modelId="{659BD7A4-C1A2-47F0-9DB6-FA3BCAFDB7F4}" type="pres">
      <dgm:prSet presAssocID="{73F3C59F-B4BC-49DE-A246-9D9E9CAFB784}" presName="rectComp" presStyleCnt="0"/>
      <dgm:spPr/>
    </dgm:pt>
    <dgm:pt modelId="{9BE7146B-1F14-489A-B1B9-C0DC5BFE108D}" type="pres">
      <dgm:prSet presAssocID="{73F3C59F-B4BC-49DE-A246-9D9E9CAFB784}" presName="bgRect" presStyleLbl="bgShp" presStyleIdx="0" presStyleCnt="3"/>
      <dgm:spPr/>
    </dgm:pt>
    <dgm:pt modelId="{BEA2E837-D718-455F-ACB5-3D49DEC5AB9C}" type="pres">
      <dgm:prSet presAssocID="{73F3C59F-B4BC-49DE-A246-9D9E9CAFB784}" presName="bgRectTx" presStyleLbl="bgShp" presStyleIdx="0" presStyleCnt="3">
        <dgm:presLayoutVars>
          <dgm:bulletEnabled val="1"/>
        </dgm:presLayoutVars>
      </dgm:prSet>
      <dgm:spPr/>
    </dgm:pt>
    <dgm:pt modelId="{5EA80F62-2646-4487-8D4A-5353829ADB39}" type="pres">
      <dgm:prSet presAssocID="{73F3C59F-B4BC-49DE-A246-9D9E9CAFB784}" presName="spComp" presStyleCnt="0"/>
      <dgm:spPr/>
    </dgm:pt>
    <dgm:pt modelId="{D24AF026-BB25-4E21-9ECE-E0322D46B088}" type="pres">
      <dgm:prSet presAssocID="{73F3C59F-B4BC-49DE-A246-9D9E9CAFB784}" presName="vSp" presStyleCnt="0"/>
      <dgm:spPr/>
    </dgm:pt>
    <dgm:pt modelId="{D7AD6E6A-3431-4814-8CE7-4E94799C8030}" type="pres">
      <dgm:prSet presAssocID="{8BEEFAA5-2E80-440C-B283-B6B55600D104}" presName="rectComp" presStyleCnt="0"/>
      <dgm:spPr/>
    </dgm:pt>
    <dgm:pt modelId="{C4BE56E0-3ED2-4707-8530-A6484398CEB5}" type="pres">
      <dgm:prSet presAssocID="{8BEEFAA5-2E80-440C-B283-B6B55600D104}" presName="bgRect" presStyleLbl="bgShp" presStyleIdx="1" presStyleCnt="3"/>
      <dgm:spPr/>
    </dgm:pt>
    <dgm:pt modelId="{9C2499E5-A96D-4AFB-8021-6F3437ED21BB}" type="pres">
      <dgm:prSet presAssocID="{8BEEFAA5-2E80-440C-B283-B6B55600D104}" presName="bgRectTx" presStyleLbl="bgShp" presStyleIdx="1" presStyleCnt="3">
        <dgm:presLayoutVars>
          <dgm:bulletEnabled val="1"/>
        </dgm:presLayoutVars>
      </dgm:prSet>
      <dgm:spPr/>
    </dgm:pt>
    <dgm:pt modelId="{9CB7816A-B99B-4187-8616-2B652277E647}" type="pres">
      <dgm:prSet presAssocID="{8BEEFAA5-2E80-440C-B283-B6B55600D104}" presName="spComp" presStyleCnt="0"/>
      <dgm:spPr/>
    </dgm:pt>
    <dgm:pt modelId="{87E4EB8E-8E6B-4E8F-9596-D7B4018124C7}" type="pres">
      <dgm:prSet presAssocID="{8BEEFAA5-2E80-440C-B283-B6B55600D104}" presName="vSp" presStyleCnt="0"/>
      <dgm:spPr/>
    </dgm:pt>
    <dgm:pt modelId="{A9D97042-ED36-4E18-B6EC-CC9D9F09D217}" type="pres">
      <dgm:prSet presAssocID="{57833E67-87A0-476F-B3D8-1BFB1C91506B}" presName="rectComp" presStyleCnt="0"/>
      <dgm:spPr/>
    </dgm:pt>
    <dgm:pt modelId="{3B506E9E-60E4-4392-B09E-C187443AFC70}" type="pres">
      <dgm:prSet presAssocID="{57833E67-87A0-476F-B3D8-1BFB1C91506B}" presName="bgRect" presStyleLbl="bgShp" presStyleIdx="2" presStyleCnt="3"/>
      <dgm:spPr/>
    </dgm:pt>
    <dgm:pt modelId="{90AADF13-F3EF-4E6E-BB07-4DEBB03E9E54}" type="pres">
      <dgm:prSet presAssocID="{57833E67-87A0-476F-B3D8-1BFB1C91506B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14E22900-3100-4292-9D2B-C5F2290CC108}" type="presOf" srcId="{34CFEBE0-AD14-41ED-8A62-90EDD7106BD5}" destId="{3BB260A0-3148-4170-88ED-7C937809971E}" srcOrd="0" destOrd="0" presId="urn:microsoft.com/office/officeart/2005/8/layout/hierarchy6"/>
    <dgm:cxn modelId="{6040EE01-5EA4-46B7-8523-91DEE8F22058}" type="presOf" srcId="{8BEEFAA5-2E80-440C-B283-B6B55600D104}" destId="{C4BE56E0-3ED2-4707-8530-A6484398CEB5}" srcOrd="0" destOrd="0" presId="urn:microsoft.com/office/officeart/2005/8/layout/hierarchy6"/>
    <dgm:cxn modelId="{B8280F02-C2AB-457A-B3C8-6030EEFAB43B}" type="presOf" srcId="{EF622966-ECF8-4AB7-9C66-C2980153485C}" destId="{685BF1A6-E014-4F9B-9CA1-AFB8F07B5C61}" srcOrd="0" destOrd="0" presId="urn:microsoft.com/office/officeart/2005/8/layout/hierarchy6"/>
    <dgm:cxn modelId="{A278110C-B80D-4B56-8AEA-32034955E3C6}" type="presOf" srcId="{588CE7AC-C0FA-416B-AAA1-56A45895D63D}" destId="{5FDF89CE-D6C6-44AD-94C2-CA6E194DBC46}" srcOrd="0" destOrd="0" presId="urn:microsoft.com/office/officeart/2005/8/layout/hierarchy6"/>
    <dgm:cxn modelId="{DD0E530C-0CF0-4C23-9FAC-7CDABE2D7D40}" srcId="{4D8A4FE1-D0B3-4580-B7BE-E1EB557C2722}" destId="{BC6632CA-B1F5-487B-86AA-83887F5CFE09}" srcOrd="1" destOrd="0" parTransId="{5DD41F31-A5B0-406E-907E-0FD675F82DAB}" sibTransId="{496BE10C-7A07-4FD0-99A4-1057306B3185}"/>
    <dgm:cxn modelId="{9813DE11-C574-4F90-BB25-00A3BFD5E597}" type="presOf" srcId="{5DD41F31-A5B0-406E-907E-0FD675F82DAB}" destId="{DDAEDA3C-0476-4872-88B9-B678642DFDFB}" srcOrd="0" destOrd="0" presId="urn:microsoft.com/office/officeart/2005/8/layout/hierarchy6"/>
    <dgm:cxn modelId="{91E50618-89D6-4743-87C1-9D035A455DD4}" srcId="{E8C3ACF3-35FD-42EE-818F-F2DE2A98E7DF}" destId="{34CFEBE0-AD14-41ED-8A62-90EDD7106BD5}" srcOrd="0" destOrd="0" parTransId="{98C1ED6C-33FD-44F2-A28E-9CC9BD804793}" sibTransId="{C2A85375-AC25-4980-839F-75D693F7FE6A}"/>
    <dgm:cxn modelId="{61AEBC1A-FD66-4C6A-A7F0-4A49C7FD95C9}" type="presOf" srcId="{77077B6B-466B-4363-B8B2-3DDC6A5BFC3A}" destId="{6B22C082-7830-4DD8-B3C6-F9308DDB59F9}" srcOrd="0" destOrd="0" presId="urn:microsoft.com/office/officeart/2005/8/layout/hierarchy6"/>
    <dgm:cxn modelId="{AE73E31E-866E-4FD7-83E9-240D0D131B2C}" type="presOf" srcId="{E8C3ACF3-35FD-42EE-818F-F2DE2A98E7DF}" destId="{54038077-77FE-4BDE-B3C9-EC4F14BA8F8E}" srcOrd="0" destOrd="0" presId="urn:microsoft.com/office/officeart/2005/8/layout/hierarchy6"/>
    <dgm:cxn modelId="{793B6721-DEED-452D-83C2-E5983D9B0D3D}" type="presOf" srcId="{C278809A-E65B-4827-8BC5-D7C9AC93D0D0}" destId="{7344CC8A-461E-46E0-8809-E45F49AF9F3E}" srcOrd="0" destOrd="0" presId="urn:microsoft.com/office/officeart/2005/8/layout/hierarchy6"/>
    <dgm:cxn modelId="{D5AEAB36-4326-488B-9790-0C157CD140D1}" type="presOf" srcId="{41F2592C-B92B-4BA9-8574-40DE96E2AC8B}" destId="{6E96FF63-7B03-4458-B30E-3AB254D7CB4F}" srcOrd="0" destOrd="0" presId="urn:microsoft.com/office/officeart/2005/8/layout/hierarchy6"/>
    <dgm:cxn modelId="{5798B437-955D-4531-AC9D-CE22471937D4}" type="presOf" srcId="{73F3C59F-B4BC-49DE-A246-9D9E9CAFB784}" destId="{BEA2E837-D718-455F-ACB5-3D49DEC5AB9C}" srcOrd="1" destOrd="0" presId="urn:microsoft.com/office/officeart/2005/8/layout/hierarchy6"/>
    <dgm:cxn modelId="{AD287A38-8364-45A4-B789-A9590A72365F}" type="presOf" srcId="{A72210A4-28AB-44F4-976C-BE9A124E28DB}" destId="{030A0C9C-0BB3-4928-9611-DB566D42C1E5}" srcOrd="0" destOrd="0" presId="urn:microsoft.com/office/officeart/2005/8/layout/hierarchy6"/>
    <dgm:cxn modelId="{0AD3283D-137A-430A-B263-7960139C58CD}" type="presOf" srcId="{4B9F5279-372B-4B51-AC5B-0C35C424DE09}" destId="{4551F4B5-D5DF-482B-A244-25875239E431}" srcOrd="0" destOrd="0" presId="urn:microsoft.com/office/officeart/2005/8/layout/hierarchy6"/>
    <dgm:cxn modelId="{5BC50642-E7E9-415E-A593-7B0AB6E44A9D}" type="presOf" srcId="{EA213DC0-BF24-4581-8DFD-BD638F4D4126}" destId="{408122A0-7EB2-4339-A376-E5CC6A4DB721}" srcOrd="0" destOrd="0" presId="urn:microsoft.com/office/officeart/2005/8/layout/hierarchy6"/>
    <dgm:cxn modelId="{DC0ED643-72DC-4AA9-85AB-1A0320FE3C80}" type="presOf" srcId="{4CEF1CF9-6AAC-4E55-94E5-835574434F30}" destId="{B9837BD0-6548-4FF7-AA9F-CFA21D356521}" srcOrd="0" destOrd="0" presId="urn:microsoft.com/office/officeart/2005/8/layout/hierarchy6"/>
    <dgm:cxn modelId="{C10EEC64-EE50-4E0F-A129-803042EF68AC}" type="presOf" srcId="{97385DEB-5F41-42B6-8109-433BB6431EAF}" destId="{9E50333D-7B13-4C5A-A79E-4B7456C810D9}" srcOrd="0" destOrd="0" presId="urn:microsoft.com/office/officeart/2005/8/layout/hierarchy6"/>
    <dgm:cxn modelId="{132A9B67-DDFE-410E-98F7-26743F2A0FDE}" type="presOf" srcId="{ADCCD2C4-8EAE-4188-B7C9-3E452A1E8ECF}" destId="{1642EC8D-C9C3-4FD2-AEC8-6E372A58D7CA}" srcOrd="0" destOrd="0" presId="urn:microsoft.com/office/officeart/2005/8/layout/hierarchy6"/>
    <dgm:cxn modelId="{8FF2D148-3ECC-4B07-826A-CAF6BA91201F}" srcId="{FCD13028-C6BF-4653-BF43-1DC843853416}" destId="{2DA06B08-F42B-49AF-A4DC-7D2547D1133A}" srcOrd="0" destOrd="0" parTransId="{3DD253A2-6C7E-4E67-83BE-CB9E3723EF77}" sibTransId="{C40D8050-E59A-43D5-BDD4-D351132B091A}"/>
    <dgm:cxn modelId="{0E68EE6A-260A-4A15-BF8A-1B21866A3E56}" srcId="{91114CCA-08BA-49F2-8CFC-B59EA34B8141}" destId="{E271C41D-7C99-430B-90F6-188F15DED7F1}" srcOrd="0" destOrd="0" parTransId="{99DF0E43-A825-4273-BD73-FF7C5C875A1B}" sibTransId="{D8566EE4-58A7-4BCD-8E85-BFB287FEF329}"/>
    <dgm:cxn modelId="{7D6CEF6A-B444-4D76-9776-0A1E39132BCC}" type="presOf" srcId="{8BEEFAA5-2E80-440C-B283-B6B55600D104}" destId="{9C2499E5-A96D-4AFB-8021-6F3437ED21BB}" srcOrd="1" destOrd="0" presId="urn:microsoft.com/office/officeart/2005/8/layout/hierarchy6"/>
    <dgm:cxn modelId="{3E88A771-4AA1-4612-B7C0-C66AB9C22111}" type="presOf" srcId="{AA38A387-0F0E-4069-93F1-E824B3A8F81C}" destId="{80A72228-A804-4465-A12A-C181994FEBE8}" srcOrd="0" destOrd="0" presId="urn:microsoft.com/office/officeart/2005/8/layout/hierarchy6"/>
    <dgm:cxn modelId="{F750AE71-3D2D-4008-82EA-F20807550B3D}" type="presOf" srcId="{2DA06B08-F42B-49AF-A4DC-7D2547D1133A}" destId="{4A371F25-0A1B-4068-8DAB-8EB43470A70D}" srcOrd="0" destOrd="0" presId="urn:microsoft.com/office/officeart/2005/8/layout/hierarchy6"/>
    <dgm:cxn modelId="{B0456072-88CE-44AB-83C8-24D7A2AE173F}" type="presOf" srcId="{DACB7028-5760-483A-8903-3A3EABA66D23}" destId="{83C61ACA-BE3E-4F78-A287-31E31FFBA467}" srcOrd="0" destOrd="0" presId="urn:microsoft.com/office/officeart/2005/8/layout/hierarchy6"/>
    <dgm:cxn modelId="{B86C9374-A618-4C39-B22D-459DB4DAF6A7}" srcId="{91114CCA-08BA-49F2-8CFC-B59EA34B8141}" destId="{4CC26E33-8551-4C3C-A1D9-7EAB2F14DA69}" srcOrd="1" destOrd="0" parTransId="{AA38A387-0F0E-4069-93F1-E824B3A8F81C}" sibTransId="{A3771AF3-218B-4A6C-BC3B-38E73AAA7C04}"/>
    <dgm:cxn modelId="{235B1E75-8A24-4034-8EC0-09778DB6914F}" srcId="{C278809A-E65B-4827-8BC5-D7C9AC93D0D0}" destId="{ADCCD2C4-8EAE-4188-B7C9-3E452A1E8ECF}" srcOrd="2" destOrd="0" parTransId="{9DD20D92-39B0-48C1-8037-4846B0D4C6BD}" sibTransId="{CD31E15D-4FA5-4B36-879B-B2083C46A925}"/>
    <dgm:cxn modelId="{BD6D5675-66CC-4B19-8FC9-5FCCE0F62661}" type="presOf" srcId="{73F3C59F-B4BC-49DE-A246-9D9E9CAFB784}" destId="{9BE7146B-1F14-489A-B1B9-C0DC5BFE108D}" srcOrd="0" destOrd="0" presId="urn:microsoft.com/office/officeart/2005/8/layout/hierarchy6"/>
    <dgm:cxn modelId="{53B92056-FC21-4129-AA48-E690B1C7A801}" srcId="{C278809A-E65B-4827-8BC5-D7C9AC93D0D0}" destId="{18ADED2D-FF24-4843-A6E3-F63C210BA922}" srcOrd="1" destOrd="0" parTransId="{D688CC44-7C8A-41C1-81FB-5D4F01FD9002}" sibTransId="{203362AD-8BB5-4FC2-A0CF-9FA4257B54B1}"/>
    <dgm:cxn modelId="{F4755F56-6BDE-43F9-8A6A-27FEF93705E8}" type="presOf" srcId="{91114CCA-08BA-49F2-8CFC-B59EA34B8141}" destId="{471066B0-3AFA-48B4-B375-B4AA8A81EC8D}" srcOrd="0" destOrd="0" presId="urn:microsoft.com/office/officeart/2005/8/layout/hierarchy6"/>
    <dgm:cxn modelId="{4C566977-A5DF-4351-97F3-E5E742271FA4}" type="presOf" srcId="{BC6632CA-B1F5-487B-86AA-83887F5CFE09}" destId="{5A71FAB2-AF78-45C4-8279-1E6150A6E12C}" srcOrd="0" destOrd="0" presId="urn:microsoft.com/office/officeart/2005/8/layout/hierarchy6"/>
    <dgm:cxn modelId="{5811F177-E0AE-4986-8712-AFD63CA982E6}" type="presOf" srcId="{99DF0E43-A825-4273-BD73-FF7C5C875A1B}" destId="{53DBEC8B-84AF-4366-B5C6-681F193D16F3}" srcOrd="0" destOrd="0" presId="urn:microsoft.com/office/officeart/2005/8/layout/hierarchy6"/>
    <dgm:cxn modelId="{B4A93058-99AF-4D5A-9D22-5B909427EC3D}" srcId="{4CC26E33-8551-4C3C-A1D9-7EAB2F14DA69}" destId="{37DCACC2-63D0-42D0-8580-C849F823785C}" srcOrd="0" destOrd="0" parTransId="{EA213DC0-BF24-4581-8DFD-BD638F4D4126}" sibTransId="{44ADF117-7DB8-4F7C-A0EA-A704A61A916B}"/>
    <dgm:cxn modelId="{4E1DC77C-E19A-4455-AFB8-A6AF62444468}" srcId="{C278809A-E65B-4827-8BC5-D7C9AC93D0D0}" destId="{F803E82E-0E4D-4B2C-A928-7B2D7E8E24FE}" srcOrd="0" destOrd="0" parTransId="{295DD56E-7AAE-40F8-B083-5074D7BFA611}" sibTransId="{78A8ABCB-459C-466D-963A-C8BA33D7DBBF}"/>
    <dgm:cxn modelId="{C6111F80-971C-4F4B-895A-4E25CCA58194}" type="presOf" srcId="{FCD13028-C6BF-4653-BF43-1DC843853416}" destId="{5E268866-4A2F-4243-8274-09D56EE11BE9}" srcOrd="0" destOrd="0" presId="urn:microsoft.com/office/officeart/2005/8/layout/hierarchy6"/>
    <dgm:cxn modelId="{E2A12783-0CD5-43AC-AB94-08B8C966F53F}" type="presOf" srcId="{98C1ED6C-33FD-44F2-A28E-9CC9BD804793}" destId="{B3C092DC-F9F5-42DB-9E10-F8B69F487F89}" srcOrd="0" destOrd="0" presId="urn:microsoft.com/office/officeart/2005/8/layout/hierarchy6"/>
    <dgm:cxn modelId="{58F9A083-8342-4D0F-B71A-8EC5693DEF68}" srcId="{588CE7AC-C0FA-416B-AAA1-56A45895D63D}" destId="{73F3C59F-B4BC-49DE-A246-9D9E9CAFB784}" srcOrd="1" destOrd="0" parTransId="{F6E50FBE-12C5-4C40-B68B-47694185B90B}" sibTransId="{9F806D93-6CC7-4C6B-964B-CF1731E940B9}"/>
    <dgm:cxn modelId="{B9095184-EE92-4659-B62C-D4FEA8B7E6DB}" type="presOf" srcId="{4D8A4FE1-D0B3-4580-B7BE-E1EB557C2722}" destId="{9A626A29-1971-4E6B-BBF6-C09F1D87178C}" srcOrd="0" destOrd="0" presId="urn:microsoft.com/office/officeart/2005/8/layout/hierarchy6"/>
    <dgm:cxn modelId="{43A4A293-112F-404E-85F6-D62FA4A8C32D}" type="presOf" srcId="{E271C41D-7C99-430B-90F6-188F15DED7F1}" destId="{0A2FA794-41B9-462F-87CB-C011833144C8}" srcOrd="0" destOrd="0" presId="urn:microsoft.com/office/officeart/2005/8/layout/hierarchy6"/>
    <dgm:cxn modelId="{F7B59D95-C960-4A6D-8E74-E1F93604B684}" type="presOf" srcId="{295DD56E-7AAE-40F8-B083-5074D7BFA611}" destId="{9C67D068-846F-4F06-BDFA-A4163411200E}" srcOrd="0" destOrd="0" presId="urn:microsoft.com/office/officeart/2005/8/layout/hierarchy6"/>
    <dgm:cxn modelId="{6C6FC19B-9A47-4FA0-A526-E71C3B99D4C1}" srcId="{91114CCA-08BA-49F2-8CFC-B59EA34B8141}" destId="{FCD13028-C6BF-4653-BF43-1DC843853416}" srcOrd="3" destOrd="0" parTransId="{97385DEB-5F41-42B6-8109-433BB6431EAF}" sibTransId="{299C8624-B0F7-4A01-8BED-37267663F8FF}"/>
    <dgm:cxn modelId="{B6B8CDA6-81B4-4E27-9BC0-56732BB74CD3}" srcId="{588CE7AC-C0FA-416B-AAA1-56A45895D63D}" destId="{91114CCA-08BA-49F2-8CFC-B59EA34B8141}" srcOrd="0" destOrd="0" parTransId="{30768253-31B0-4A8A-B036-5977E8890886}" sibTransId="{FF891580-94AB-402E-850F-C32B7C537BD0}"/>
    <dgm:cxn modelId="{D078D2A6-9A3E-4CE1-8B20-ED0AFA829087}" srcId="{F803E82E-0E4D-4B2C-A928-7B2D7E8E24FE}" destId="{EF622966-ECF8-4AB7-9C66-C2980153485C}" srcOrd="0" destOrd="0" parTransId="{4CEF1CF9-6AAC-4E55-94E5-835574434F30}" sibTransId="{6528B755-7D29-4387-90F9-714E164846A8}"/>
    <dgm:cxn modelId="{503F1BA7-E760-44D0-B287-DFC8CD7A43A7}" type="presOf" srcId="{3DD253A2-6C7E-4E67-83BE-CB9E3723EF77}" destId="{BBF2B775-3038-4D66-A15D-9E549F1E6C8C}" srcOrd="0" destOrd="0" presId="urn:microsoft.com/office/officeart/2005/8/layout/hierarchy6"/>
    <dgm:cxn modelId="{122D57B9-4473-4DD6-A2D3-9E89A8EC4D15}" srcId="{4D8A4FE1-D0B3-4580-B7BE-E1EB557C2722}" destId="{C278809A-E65B-4827-8BC5-D7C9AC93D0D0}" srcOrd="0" destOrd="0" parTransId="{41F2592C-B92B-4BA9-8574-40DE96E2AC8B}" sibTransId="{CBDC069C-F445-4843-86C6-21EC71585834}"/>
    <dgm:cxn modelId="{1471E5C8-D201-46EF-86E1-0A3EA13633EC}" type="presOf" srcId="{57833E67-87A0-476F-B3D8-1BFB1C91506B}" destId="{90AADF13-F3EF-4E6E-BB07-4DEBB03E9E54}" srcOrd="1" destOrd="0" presId="urn:microsoft.com/office/officeart/2005/8/layout/hierarchy6"/>
    <dgm:cxn modelId="{851082C9-6D22-41B4-8CBD-90C3F3E1000D}" type="presOf" srcId="{D688CC44-7C8A-41C1-81FB-5D4F01FD9002}" destId="{1DC5F265-F307-4072-91CD-C5548CF6EF3A}" srcOrd="0" destOrd="0" presId="urn:microsoft.com/office/officeart/2005/8/layout/hierarchy6"/>
    <dgm:cxn modelId="{FF15DBC9-5F06-4464-BE75-D3B1F50A5AC3}" type="presOf" srcId="{18ADED2D-FF24-4843-A6E3-F63C210BA922}" destId="{64FA3A3C-2E65-4D24-89CD-533E896A35BC}" srcOrd="0" destOrd="0" presId="urn:microsoft.com/office/officeart/2005/8/layout/hierarchy6"/>
    <dgm:cxn modelId="{AEFB0FCB-5B20-4EB6-9736-2A707843AA5E}" type="presOf" srcId="{9DD20D92-39B0-48C1-8037-4846B0D4C6BD}" destId="{6E21BC13-9BE8-4E99-9EAC-EEC9919A8C9A}" srcOrd="0" destOrd="0" presId="urn:microsoft.com/office/officeart/2005/8/layout/hierarchy6"/>
    <dgm:cxn modelId="{C57BAACD-643A-4742-8DB9-C0FF4A62253B}" srcId="{F803E82E-0E4D-4B2C-A928-7B2D7E8E24FE}" destId="{A72210A4-28AB-44F4-976C-BE9A124E28DB}" srcOrd="1" destOrd="0" parTransId="{4B9F5279-372B-4B51-AC5B-0C35C424DE09}" sibTransId="{F47D905E-F2D6-4D0F-9540-9C7C86D20953}"/>
    <dgm:cxn modelId="{F4C7B0D4-FE5E-4D36-9367-5A6E7CE2DFE0}" type="presOf" srcId="{57833E67-87A0-476F-B3D8-1BFB1C91506B}" destId="{3B506E9E-60E4-4392-B09E-C187443AFC70}" srcOrd="0" destOrd="0" presId="urn:microsoft.com/office/officeart/2005/8/layout/hierarchy6"/>
    <dgm:cxn modelId="{2D68B4D7-0109-4593-9F01-C82A97E73D15}" type="presOf" srcId="{4CC26E33-8551-4C3C-A1D9-7EAB2F14DA69}" destId="{B7DDAB63-ADFE-4B49-AAD4-CF58FB44DF56}" srcOrd="0" destOrd="0" presId="urn:microsoft.com/office/officeart/2005/8/layout/hierarchy6"/>
    <dgm:cxn modelId="{D2480FDB-8161-4406-A90D-1BAFDBEBD742}" type="presOf" srcId="{37DCACC2-63D0-42D0-8580-C849F823785C}" destId="{D5EBD4D7-0B84-4C65-A4BF-C71631082741}" srcOrd="0" destOrd="0" presId="urn:microsoft.com/office/officeart/2005/8/layout/hierarchy6"/>
    <dgm:cxn modelId="{001DCEDC-04FB-4D13-8A5C-1EC210F2BE30}" srcId="{588CE7AC-C0FA-416B-AAA1-56A45895D63D}" destId="{8BEEFAA5-2E80-440C-B283-B6B55600D104}" srcOrd="2" destOrd="0" parTransId="{3B0226EA-2D1D-41B3-BBBE-F55DA490CE48}" sibTransId="{880062EA-9A83-4A16-B8CF-EB88A4952DD1}"/>
    <dgm:cxn modelId="{55BCFEE5-E929-4BEA-ACEB-7E5E6449D1D0}" srcId="{588CE7AC-C0FA-416B-AAA1-56A45895D63D}" destId="{57833E67-87A0-476F-B3D8-1BFB1C91506B}" srcOrd="3" destOrd="0" parTransId="{5AE9F88E-DC0C-49B9-AA91-4C40D94F6BF2}" sibTransId="{A64BF75A-1D88-4341-9E82-FD5887A11A61}"/>
    <dgm:cxn modelId="{6BE243EC-ECF2-41DE-8219-16A97D89F455}" type="presOf" srcId="{F803E82E-0E4D-4B2C-A928-7B2D7E8E24FE}" destId="{5ECF4253-23B0-4802-89DB-5E235617B7E3}" srcOrd="0" destOrd="0" presId="urn:microsoft.com/office/officeart/2005/8/layout/hierarchy6"/>
    <dgm:cxn modelId="{EC7101F3-640D-4369-83DF-1077510A8852}" srcId="{E271C41D-7C99-430B-90F6-188F15DED7F1}" destId="{4D8A4FE1-D0B3-4580-B7BE-E1EB557C2722}" srcOrd="0" destOrd="0" parTransId="{77077B6B-466B-4363-B8B2-3DDC6A5BFC3A}" sibTransId="{818B717B-536A-4F24-8884-01D2DD9F342B}"/>
    <dgm:cxn modelId="{2F69D0F9-0042-4D47-88C7-AAC2140E6D34}" srcId="{91114CCA-08BA-49F2-8CFC-B59EA34B8141}" destId="{E8C3ACF3-35FD-42EE-818F-F2DE2A98E7DF}" srcOrd="2" destOrd="0" parTransId="{DACB7028-5760-483A-8903-3A3EABA66D23}" sibTransId="{7CBD63A9-051D-48BC-AB40-98C567498325}"/>
    <dgm:cxn modelId="{66E2EC99-B635-40C4-8BDD-C64A2AFEEC1E}" type="presParOf" srcId="{5FDF89CE-D6C6-44AD-94C2-CA6E194DBC46}" destId="{3DC79CC8-46FD-4888-BE55-E2C5EF7DF14E}" srcOrd="0" destOrd="0" presId="urn:microsoft.com/office/officeart/2005/8/layout/hierarchy6"/>
    <dgm:cxn modelId="{BEEC6A66-3FD1-424C-9C66-361F2C88D7BA}" type="presParOf" srcId="{3DC79CC8-46FD-4888-BE55-E2C5EF7DF14E}" destId="{C945C369-103C-4A5C-A31A-8719D9BC34E6}" srcOrd="0" destOrd="0" presId="urn:microsoft.com/office/officeart/2005/8/layout/hierarchy6"/>
    <dgm:cxn modelId="{8F975FD7-4003-4E38-A9BB-98DFA9B0B3B3}" type="presParOf" srcId="{3DC79CC8-46FD-4888-BE55-E2C5EF7DF14E}" destId="{79209DD1-9D31-44B7-B78C-8AA30ED19FC0}" srcOrd="1" destOrd="0" presId="urn:microsoft.com/office/officeart/2005/8/layout/hierarchy6"/>
    <dgm:cxn modelId="{3FA8D711-B8EF-4A96-9901-7A9D6989C9BC}" type="presParOf" srcId="{79209DD1-9D31-44B7-B78C-8AA30ED19FC0}" destId="{6BB66F0E-ADA7-4D39-BCF6-13FAA2F592F1}" srcOrd="0" destOrd="0" presId="urn:microsoft.com/office/officeart/2005/8/layout/hierarchy6"/>
    <dgm:cxn modelId="{AD95D7CF-044F-4D02-A3AD-81F069C35710}" type="presParOf" srcId="{6BB66F0E-ADA7-4D39-BCF6-13FAA2F592F1}" destId="{471066B0-3AFA-48B4-B375-B4AA8A81EC8D}" srcOrd="0" destOrd="0" presId="urn:microsoft.com/office/officeart/2005/8/layout/hierarchy6"/>
    <dgm:cxn modelId="{735B5768-DE75-4307-8949-EE36EF7F688D}" type="presParOf" srcId="{6BB66F0E-ADA7-4D39-BCF6-13FAA2F592F1}" destId="{E43E4304-73F0-4E01-8C4B-D6FDFBF8AC51}" srcOrd="1" destOrd="0" presId="urn:microsoft.com/office/officeart/2005/8/layout/hierarchy6"/>
    <dgm:cxn modelId="{BE36F86E-6D5F-428B-BF39-B5B210767E75}" type="presParOf" srcId="{E43E4304-73F0-4E01-8C4B-D6FDFBF8AC51}" destId="{53DBEC8B-84AF-4366-B5C6-681F193D16F3}" srcOrd="0" destOrd="0" presId="urn:microsoft.com/office/officeart/2005/8/layout/hierarchy6"/>
    <dgm:cxn modelId="{3CF4AACD-AB0E-452E-9996-5E29C5EDAB27}" type="presParOf" srcId="{E43E4304-73F0-4E01-8C4B-D6FDFBF8AC51}" destId="{8F6B66A7-8BA5-4BD7-ADC5-07E6F168D623}" srcOrd="1" destOrd="0" presId="urn:microsoft.com/office/officeart/2005/8/layout/hierarchy6"/>
    <dgm:cxn modelId="{58EE73EC-E7EB-4A62-ABFB-1F8B4C16B9EA}" type="presParOf" srcId="{8F6B66A7-8BA5-4BD7-ADC5-07E6F168D623}" destId="{0A2FA794-41B9-462F-87CB-C011833144C8}" srcOrd="0" destOrd="0" presId="urn:microsoft.com/office/officeart/2005/8/layout/hierarchy6"/>
    <dgm:cxn modelId="{A3361FD7-5024-4997-BF19-4C2C798452E8}" type="presParOf" srcId="{8F6B66A7-8BA5-4BD7-ADC5-07E6F168D623}" destId="{06587793-AD65-4A6D-B852-BBC8AA074EE8}" srcOrd="1" destOrd="0" presId="urn:microsoft.com/office/officeart/2005/8/layout/hierarchy6"/>
    <dgm:cxn modelId="{F196E0A4-444F-4547-9CD7-4C68E703690C}" type="presParOf" srcId="{06587793-AD65-4A6D-B852-BBC8AA074EE8}" destId="{6B22C082-7830-4DD8-B3C6-F9308DDB59F9}" srcOrd="0" destOrd="0" presId="urn:microsoft.com/office/officeart/2005/8/layout/hierarchy6"/>
    <dgm:cxn modelId="{19F2464D-335F-4CBF-8E46-00B9F1E86D83}" type="presParOf" srcId="{06587793-AD65-4A6D-B852-BBC8AA074EE8}" destId="{359F2184-EAF9-4EF7-ABF1-F45107B7BF83}" srcOrd="1" destOrd="0" presId="urn:microsoft.com/office/officeart/2005/8/layout/hierarchy6"/>
    <dgm:cxn modelId="{65385A97-710A-4D77-AECE-A4712ACFD698}" type="presParOf" srcId="{359F2184-EAF9-4EF7-ABF1-F45107B7BF83}" destId="{9A626A29-1971-4E6B-BBF6-C09F1D87178C}" srcOrd="0" destOrd="0" presId="urn:microsoft.com/office/officeart/2005/8/layout/hierarchy6"/>
    <dgm:cxn modelId="{48E70595-8BCC-4B13-95BB-FFF76739AEA1}" type="presParOf" srcId="{359F2184-EAF9-4EF7-ABF1-F45107B7BF83}" destId="{B523357B-27BB-4BF7-A3BF-629670367448}" srcOrd="1" destOrd="0" presId="urn:microsoft.com/office/officeart/2005/8/layout/hierarchy6"/>
    <dgm:cxn modelId="{84BC10E2-DF24-445A-86E5-F90FA6AD68FF}" type="presParOf" srcId="{B523357B-27BB-4BF7-A3BF-629670367448}" destId="{6E96FF63-7B03-4458-B30E-3AB254D7CB4F}" srcOrd="0" destOrd="0" presId="urn:microsoft.com/office/officeart/2005/8/layout/hierarchy6"/>
    <dgm:cxn modelId="{EB53BBD4-DB32-42E1-8C6A-B79FD69EF4FC}" type="presParOf" srcId="{B523357B-27BB-4BF7-A3BF-629670367448}" destId="{FD5793D9-CDD6-44AF-948D-B83D3D3796BB}" srcOrd="1" destOrd="0" presId="urn:microsoft.com/office/officeart/2005/8/layout/hierarchy6"/>
    <dgm:cxn modelId="{0AA160A1-C05C-467E-B12C-EBE965AD8618}" type="presParOf" srcId="{FD5793D9-CDD6-44AF-948D-B83D3D3796BB}" destId="{7344CC8A-461E-46E0-8809-E45F49AF9F3E}" srcOrd="0" destOrd="0" presId="urn:microsoft.com/office/officeart/2005/8/layout/hierarchy6"/>
    <dgm:cxn modelId="{031ABB79-A7FE-4B70-ACE3-BC60934C4A5B}" type="presParOf" srcId="{FD5793D9-CDD6-44AF-948D-B83D3D3796BB}" destId="{08BFE2B4-D0DB-43EA-9598-A97E73727DFB}" srcOrd="1" destOrd="0" presId="urn:microsoft.com/office/officeart/2005/8/layout/hierarchy6"/>
    <dgm:cxn modelId="{52CD70E9-8ED4-4909-B147-904B8A7D30B6}" type="presParOf" srcId="{08BFE2B4-D0DB-43EA-9598-A97E73727DFB}" destId="{9C67D068-846F-4F06-BDFA-A4163411200E}" srcOrd="0" destOrd="0" presId="urn:microsoft.com/office/officeart/2005/8/layout/hierarchy6"/>
    <dgm:cxn modelId="{57D9D076-D52E-4C8A-BAD6-CEFAC969A9E5}" type="presParOf" srcId="{08BFE2B4-D0DB-43EA-9598-A97E73727DFB}" destId="{1C9A2771-F8C1-44F0-8680-5B9571DD17FE}" srcOrd="1" destOrd="0" presId="urn:microsoft.com/office/officeart/2005/8/layout/hierarchy6"/>
    <dgm:cxn modelId="{453ABD2C-74B8-4116-8D3F-DF6EF1224AAA}" type="presParOf" srcId="{1C9A2771-F8C1-44F0-8680-5B9571DD17FE}" destId="{5ECF4253-23B0-4802-89DB-5E235617B7E3}" srcOrd="0" destOrd="0" presId="urn:microsoft.com/office/officeart/2005/8/layout/hierarchy6"/>
    <dgm:cxn modelId="{3673CF2C-EB3E-418B-91AE-41A768E2EDF0}" type="presParOf" srcId="{1C9A2771-F8C1-44F0-8680-5B9571DD17FE}" destId="{4990B652-32C8-4D2F-920B-69FFB7B94F9B}" srcOrd="1" destOrd="0" presId="urn:microsoft.com/office/officeart/2005/8/layout/hierarchy6"/>
    <dgm:cxn modelId="{711B2563-A942-4E37-A125-5DE73C6D68EE}" type="presParOf" srcId="{4990B652-32C8-4D2F-920B-69FFB7B94F9B}" destId="{B9837BD0-6548-4FF7-AA9F-CFA21D356521}" srcOrd="0" destOrd="0" presId="urn:microsoft.com/office/officeart/2005/8/layout/hierarchy6"/>
    <dgm:cxn modelId="{1C620999-5638-417B-8FE2-2D607ED419B3}" type="presParOf" srcId="{4990B652-32C8-4D2F-920B-69FFB7B94F9B}" destId="{7716E31B-78D9-4B6C-9372-16E210EDEE4C}" srcOrd="1" destOrd="0" presId="urn:microsoft.com/office/officeart/2005/8/layout/hierarchy6"/>
    <dgm:cxn modelId="{8495ED15-88EF-402A-99EE-C034228AF8C4}" type="presParOf" srcId="{7716E31B-78D9-4B6C-9372-16E210EDEE4C}" destId="{685BF1A6-E014-4F9B-9CA1-AFB8F07B5C61}" srcOrd="0" destOrd="0" presId="urn:microsoft.com/office/officeart/2005/8/layout/hierarchy6"/>
    <dgm:cxn modelId="{79557457-2657-4AD7-B34D-01394833214D}" type="presParOf" srcId="{7716E31B-78D9-4B6C-9372-16E210EDEE4C}" destId="{8FFF00A5-2702-4C4E-9B5E-11CF4C52D9D2}" srcOrd="1" destOrd="0" presId="urn:microsoft.com/office/officeart/2005/8/layout/hierarchy6"/>
    <dgm:cxn modelId="{983829FA-1FF3-4CAF-88F5-57B83AAC60FB}" type="presParOf" srcId="{4990B652-32C8-4D2F-920B-69FFB7B94F9B}" destId="{4551F4B5-D5DF-482B-A244-25875239E431}" srcOrd="2" destOrd="0" presId="urn:microsoft.com/office/officeart/2005/8/layout/hierarchy6"/>
    <dgm:cxn modelId="{1FF78368-101B-45CC-AC6B-E649D6910A27}" type="presParOf" srcId="{4990B652-32C8-4D2F-920B-69FFB7B94F9B}" destId="{324338B6-473A-444B-BFFC-570D83D9D215}" srcOrd="3" destOrd="0" presId="urn:microsoft.com/office/officeart/2005/8/layout/hierarchy6"/>
    <dgm:cxn modelId="{427E5F2B-BF20-4972-B559-4953059C650B}" type="presParOf" srcId="{324338B6-473A-444B-BFFC-570D83D9D215}" destId="{030A0C9C-0BB3-4928-9611-DB566D42C1E5}" srcOrd="0" destOrd="0" presId="urn:microsoft.com/office/officeart/2005/8/layout/hierarchy6"/>
    <dgm:cxn modelId="{76F50B1A-74B6-4DF6-B311-75480A7C16DA}" type="presParOf" srcId="{324338B6-473A-444B-BFFC-570D83D9D215}" destId="{EC17F638-448A-4437-A494-E7C5E4E31A63}" srcOrd="1" destOrd="0" presId="urn:microsoft.com/office/officeart/2005/8/layout/hierarchy6"/>
    <dgm:cxn modelId="{55E0F886-818B-43A8-AD1D-CBF41ED93DF5}" type="presParOf" srcId="{08BFE2B4-D0DB-43EA-9598-A97E73727DFB}" destId="{1DC5F265-F307-4072-91CD-C5548CF6EF3A}" srcOrd="2" destOrd="0" presId="urn:microsoft.com/office/officeart/2005/8/layout/hierarchy6"/>
    <dgm:cxn modelId="{46FD3EF6-887F-47B1-9008-6F1D7B5CE5F0}" type="presParOf" srcId="{08BFE2B4-D0DB-43EA-9598-A97E73727DFB}" destId="{3CDFC275-4637-4F79-9221-EC93119C3143}" srcOrd="3" destOrd="0" presId="urn:microsoft.com/office/officeart/2005/8/layout/hierarchy6"/>
    <dgm:cxn modelId="{6EB9FDF4-3B03-4C65-B46F-AE314D36B060}" type="presParOf" srcId="{3CDFC275-4637-4F79-9221-EC93119C3143}" destId="{64FA3A3C-2E65-4D24-89CD-533E896A35BC}" srcOrd="0" destOrd="0" presId="urn:microsoft.com/office/officeart/2005/8/layout/hierarchy6"/>
    <dgm:cxn modelId="{31A25FAD-5CF1-4DB2-A6F3-DCF80ACFF7EC}" type="presParOf" srcId="{3CDFC275-4637-4F79-9221-EC93119C3143}" destId="{15AC4002-5624-4837-876E-23F8301E8672}" srcOrd="1" destOrd="0" presId="urn:microsoft.com/office/officeart/2005/8/layout/hierarchy6"/>
    <dgm:cxn modelId="{5C6B68DF-AB99-4315-8175-04E79B66EB0F}" type="presParOf" srcId="{08BFE2B4-D0DB-43EA-9598-A97E73727DFB}" destId="{6E21BC13-9BE8-4E99-9EAC-EEC9919A8C9A}" srcOrd="4" destOrd="0" presId="urn:microsoft.com/office/officeart/2005/8/layout/hierarchy6"/>
    <dgm:cxn modelId="{AA3DC765-C7E8-414A-8827-1D159C40CE8C}" type="presParOf" srcId="{08BFE2B4-D0DB-43EA-9598-A97E73727DFB}" destId="{DFFD8BB6-98C1-4220-9D40-7EF4694721C3}" srcOrd="5" destOrd="0" presId="urn:microsoft.com/office/officeart/2005/8/layout/hierarchy6"/>
    <dgm:cxn modelId="{3F05768F-476C-4B06-A0A0-816B9DFB3DAC}" type="presParOf" srcId="{DFFD8BB6-98C1-4220-9D40-7EF4694721C3}" destId="{1642EC8D-C9C3-4FD2-AEC8-6E372A58D7CA}" srcOrd="0" destOrd="0" presId="urn:microsoft.com/office/officeart/2005/8/layout/hierarchy6"/>
    <dgm:cxn modelId="{D6445E25-63F0-4867-91AB-A60058C6AF1F}" type="presParOf" srcId="{DFFD8BB6-98C1-4220-9D40-7EF4694721C3}" destId="{86755DE5-0491-460F-BEF8-5F9BCDFB653B}" srcOrd="1" destOrd="0" presId="urn:microsoft.com/office/officeart/2005/8/layout/hierarchy6"/>
    <dgm:cxn modelId="{4D73D190-AE66-48E5-B7DF-A0C7BB465691}" type="presParOf" srcId="{B523357B-27BB-4BF7-A3BF-629670367448}" destId="{DDAEDA3C-0476-4872-88B9-B678642DFDFB}" srcOrd="2" destOrd="0" presId="urn:microsoft.com/office/officeart/2005/8/layout/hierarchy6"/>
    <dgm:cxn modelId="{01580B2D-E9CD-4FF9-A853-BE20314FC984}" type="presParOf" srcId="{B523357B-27BB-4BF7-A3BF-629670367448}" destId="{13D7D276-BF0C-46C4-AC80-4429B27DBA91}" srcOrd="3" destOrd="0" presId="urn:microsoft.com/office/officeart/2005/8/layout/hierarchy6"/>
    <dgm:cxn modelId="{8A40176B-3DF9-43C8-ABF4-59AE722A2FCF}" type="presParOf" srcId="{13D7D276-BF0C-46C4-AC80-4429B27DBA91}" destId="{5A71FAB2-AF78-45C4-8279-1E6150A6E12C}" srcOrd="0" destOrd="0" presId="urn:microsoft.com/office/officeart/2005/8/layout/hierarchy6"/>
    <dgm:cxn modelId="{32280927-8380-4CB6-9DAC-79A989D1AFE0}" type="presParOf" srcId="{13D7D276-BF0C-46C4-AC80-4429B27DBA91}" destId="{FD14CF53-584C-4215-A037-6DB651934AE6}" srcOrd="1" destOrd="0" presId="urn:microsoft.com/office/officeart/2005/8/layout/hierarchy6"/>
    <dgm:cxn modelId="{9833450A-C7DC-406E-B427-607D4AFB9F39}" type="presParOf" srcId="{E43E4304-73F0-4E01-8C4B-D6FDFBF8AC51}" destId="{80A72228-A804-4465-A12A-C181994FEBE8}" srcOrd="2" destOrd="0" presId="urn:microsoft.com/office/officeart/2005/8/layout/hierarchy6"/>
    <dgm:cxn modelId="{AF841398-578D-4AEB-A7AB-1E050F2766E0}" type="presParOf" srcId="{E43E4304-73F0-4E01-8C4B-D6FDFBF8AC51}" destId="{1A026803-3A66-4A7E-A63B-D91B8B36E939}" srcOrd="3" destOrd="0" presId="urn:microsoft.com/office/officeart/2005/8/layout/hierarchy6"/>
    <dgm:cxn modelId="{9BDC019F-B630-4A47-BF53-DD23F197FCCA}" type="presParOf" srcId="{1A026803-3A66-4A7E-A63B-D91B8B36E939}" destId="{B7DDAB63-ADFE-4B49-AAD4-CF58FB44DF56}" srcOrd="0" destOrd="0" presId="urn:microsoft.com/office/officeart/2005/8/layout/hierarchy6"/>
    <dgm:cxn modelId="{3CE7BB0D-0C20-427F-9137-9C1BCC664B17}" type="presParOf" srcId="{1A026803-3A66-4A7E-A63B-D91B8B36E939}" destId="{CA519FF8-1C22-4179-AA97-9BB2424B433A}" srcOrd="1" destOrd="0" presId="urn:microsoft.com/office/officeart/2005/8/layout/hierarchy6"/>
    <dgm:cxn modelId="{5FAEB3EE-BB8E-4876-89B4-08674EFDB17C}" type="presParOf" srcId="{CA519FF8-1C22-4179-AA97-9BB2424B433A}" destId="{408122A0-7EB2-4339-A376-E5CC6A4DB721}" srcOrd="0" destOrd="0" presId="urn:microsoft.com/office/officeart/2005/8/layout/hierarchy6"/>
    <dgm:cxn modelId="{556B5811-83AF-4DAB-861E-0750F4463E44}" type="presParOf" srcId="{CA519FF8-1C22-4179-AA97-9BB2424B433A}" destId="{58195E40-1F73-47BA-A25B-CABB5FB6E0C0}" srcOrd="1" destOrd="0" presId="urn:microsoft.com/office/officeart/2005/8/layout/hierarchy6"/>
    <dgm:cxn modelId="{15A0B708-BD69-40A7-85F4-B54EC7DC40CD}" type="presParOf" srcId="{58195E40-1F73-47BA-A25B-CABB5FB6E0C0}" destId="{D5EBD4D7-0B84-4C65-A4BF-C71631082741}" srcOrd="0" destOrd="0" presId="urn:microsoft.com/office/officeart/2005/8/layout/hierarchy6"/>
    <dgm:cxn modelId="{6BC7D068-5223-45BA-B7D2-D3AE19666966}" type="presParOf" srcId="{58195E40-1F73-47BA-A25B-CABB5FB6E0C0}" destId="{6528288A-0C35-4FFE-B864-E7613A8AFF94}" srcOrd="1" destOrd="0" presId="urn:microsoft.com/office/officeart/2005/8/layout/hierarchy6"/>
    <dgm:cxn modelId="{3C0F0906-E24E-4C24-9B11-88D32029E92F}" type="presParOf" srcId="{E43E4304-73F0-4E01-8C4B-D6FDFBF8AC51}" destId="{83C61ACA-BE3E-4F78-A287-31E31FFBA467}" srcOrd="4" destOrd="0" presId="urn:microsoft.com/office/officeart/2005/8/layout/hierarchy6"/>
    <dgm:cxn modelId="{4739DB06-E324-4E1E-A21A-8562A4124A1D}" type="presParOf" srcId="{E43E4304-73F0-4E01-8C4B-D6FDFBF8AC51}" destId="{9E6D1BDD-4009-48BE-AEDE-C718E03CF254}" srcOrd="5" destOrd="0" presId="urn:microsoft.com/office/officeart/2005/8/layout/hierarchy6"/>
    <dgm:cxn modelId="{47F72088-64A9-4DEC-A23A-B905833B0A8A}" type="presParOf" srcId="{9E6D1BDD-4009-48BE-AEDE-C718E03CF254}" destId="{54038077-77FE-4BDE-B3C9-EC4F14BA8F8E}" srcOrd="0" destOrd="0" presId="urn:microsoft.com/office/officeart/2005/8/layout/hierarchy6"/>
    <dgm:cxn modelId="{5196DC63-9673-4187-BEEE-4A66220A54C0}" type="presParOf" srcId="{9E6D1BDD-4009-48BE-AEDE-C718E03CF254}" destId="{9799760A-A4AD-496E-B17A-3D2A592B78CD}" srcOrd="1" destOrd="0" presId="urn:microsoft.com/office/officeart/2005/8/layout/hierarchy6"/>
    <dgm:cxn modelId="{AF240BB9-8B43-4EEB-A67A-77E1B75C72C5}" type="presParOf" srcId="{9799760A-A4AD-496E-B17A-3D2A592B78CD}" destId="{B3C092DC-F9F5-42DB-9E10-F8B69F487F89}" srcOrd="0" destOrd="0" presId="urn:microsoft.com/office/officeart/2005/8/layout/hierarchy6"/>
    <dgm:cxn modelId="{388AA834-240B-4A51-B321-7E74D76B1B66}" type="presParOf" srcId="{9799760A-A4AD-496E-B17A-3D2A592B78CD}" destId="{1929D0C2-36E2-4580-993A-A71C48D3B205}" srcOrd="1" destOrd="0" presId="urn:microsoft.com/office/officeart/2005/8/layout/hierarchy6"/>
    <dgm:cxn modelId="{8F22AFE6-4316-48F3-83D4-B0941CA4B7FC}" type="presParOf" srcId="{1929D0C2-36E2-4580-993A-A71C48D3B205}" destId="{3BB260A0-3148-4170-88ED-7C937809971E}" srcOrd="0" destOrd="0" presId="urn:microsoft.com/office/officeart/2005/8/layout/hierarchy6"/>
    <dgm:cxn modelId="{A03700F7-176A-4E1B-A06B-7CA875218E03}" type="presParOf" srcId="{1929D0C2-36E2-4580-993A-A71C48D3B205}" destId="{400C06EB-EFB2-4E79-9158-6A3063E908B9}" srcOrd="1" destOrd="0" presId="urn:microsoft.com/office/officeart/2005/8/layout/hierarchy6"/>
    <dgm:cxn modelId="{2CBDF695-0E17-4AD4-A221-38D1A7354DAA}" type="presParOf" srcId="{E43E4304-73F0-4E01-8C4B-D6FDFBF8AC51}" destId="{9E50333D-7B13-4C5A-A79E-4B7456C810D9}" srcOrd="6" destOrd="0" presId="urn:microsoft.com/office/officeart/2005/8/layout/hierarchy6"/>
    <dgm:cxn modelId="{B4999B0F-7D36-47AE-83E0-BAF2F9738825}" type="presParOf" srcId="{E43E4304-73F0-4E01-8C4B-D6FDFBF8AC51}" destId="{E7ADFC8C-C835-4F94-8D43-E7FEC90F2B7C}" srcOrd="7" destOrd="0" presId="urn:microsoft.com/office/officeart/2005/8/layout/hierarchy6"/>
    <dgm:cxn modelId="{A85E3DFE-9B80-40C5-80ED-59B2EBE13FC4}" type="presParOf" srcId="{E7ADFC8C-C835-4F94-8D43-E7FEC90F2B7C}" destId="{5E268866-4A2F-4243-8274-09D56EE11BE9}" srcOrd="0" destOrd="0" presId="urn:microsoft.com/office/officeart/2005/8/layout/hierarchy6"/>
    <dgm:cxn modelId="{2D5DEEFB-D22F-42C2-A877-47B59398301F}" type="presParOf" srcId="{E7ADFC8C-C835-4F94-8D43-E7FEC90F2B7C}" destId="{EA1CA97D-0E35-4A14-B402-D7683DA4839A}" srcOrd="1" destOrd="0" presId="urn:microsoft.com/office/officeart/2005/8/layout/hierarchy6"/>
    <dgm:cxn modelId="{2D68A499-578F-49FC-9169-C58F43303707}" type="presParOf" srcId="{EA1CA97D-0E35-4A14-B402-D7683DA4839A}" destId="{BBF2B775-3038-4D66-A15D-9E549F1E6C8C}" srcOrd="0" destOrd="0" presId="urn:microsoft.com/office/officeart/2005/8/layout/hierarchy6"/>
    <dgm:cxn modelId="{BAC42661-DE58-411D-B96D-EC6C9A202FB4}" type="presParOf" srcId="{EA1CA97D-0E35-4A14-B402-D7683DA4839A}" destId="{467DD32C-497D-4E97-9D0C-81B10FB96454}" srcOrd="1" destOrd="0" presId="urn:microsoft.com/office/officeart/2005/8/layout/hierarchy6"/>
    <dgm:cxn modelId="{31643C7A-D5A8-437F-8FC2-2D1186CA0AF3}" type="presParOf" srcId="{467DD32C-497D-4E97-9D0C-81B10FB96454}" destId="{4A371F25-0A1B-4068-8DAB-8EB43470A70D}" srcOrd="0" destOrd="0" presId="urn:microsoft.com/office/officeart/2005/8/layout/hierarchy6"/>
    <dgm:cxn modelId="{85AA0C8A-360F-4A4E-BFC1-96F48057DBE0}" type="presParOf" srcId="{467DD32C-497D-4E97-9D0C-81B10FB96454}" destId="{0526EE44-1AFA-47E9-8978-FA810EBABF62}" srcOrd="1" destOrd="0" presId="urn:microsoft.com/office/officeart/2005/8/layout/hierarchy6"/>
    <dgm:cxn modelId="{214D9168-BB4C-47C8-96FB-F9CBC08FC01F}" type="presParOf" srcId="{5FDF89CE-D6C6-44AD-94C2-CA6E194DBC46}" destId="{844BEEDF-D3F3-481C-8172-4A8888DE8516}" srcOrd="1" destOrd="0" presId="urn:microsoft.com/office/officeart/2005/8/layout/hierarchy6"/>
    <dgm:cxn modelId="{D4363DB7-68EB-4D77-AF62-068C9BD78A28}" type="presParOf" srcId="{844BEEDF-D3F3-481C-8172-4A8888DE8516}" destId="{659BD7A4-C1A2-47F0-9DB6-FA3BCAFDB7F4}" srcOrd="0" destOrd="0" presId="urn:microsoft.com/office/officeart/2005/8/layout/hierarchy6"/>
    <dgm:cxn modelId="{2AF997D2-F54E-4F3D-BA4B-B2193FCCD7A8}" type="presParOf" srcId="{659BD7A4-C1A2-47F0-9DB6-FA3BCAFDB7F4}" destId="{9BE7146B-1F14-489A-B1B9-C0DC5BFE108D}" srcOrd="0" destOrd="0" presId="urn:microsoft.com/office/officeart/2005/8/layout/hierarchy6"/>
    <dgm:cxn modelId="{6FDAF3A0-D685-46FE-A3F2-E01568492400}" type="presParOf" srcId="{659BD7A4-C1A2-47F0-9DB6-FA3BCAFDB7F4}" destId="{BEA2E837-D718-455F-ACB5-3D49DEC5AB9C}" srcOrd="1" destOrd="0" presId="urn:microsoft.com/office/officeart/2005/8/layout/hierarchy6"/>
    <dgm:cxn modelId="{4221E353-8BD7-4ADB-AD84-FE88CC690218}" type="presParOf" srcId="{844BEEDF-D3F3-481C-8172-4A8888DE8516}" destId="{5EA80F62-2646-4487-8D4A-5353829ADB39}" srcOrd="1" destOrd="0" presId="urn:microsoft.com/office/officeart/2005/8/layout/hierarchy6"/>
    <dgm:cxn modelId="{59D20B9E-4C3A-4DBF-95BA-F3F8326C5D2A}" type="presParOf" srcId="{5EA80F62-2646-4487-8D4A-5353829ADB39}" destId="{D24AF026-BB25-4E21-9ECE-E0322D46B088}" srcOrd="0" destOrd="0" presId="urn:microsoft.com/office/officeart/2005/8/layout/hierarchy6"/>
    <dgm:cxn modelId="{3460BAEE-20BF-4F6D-A9A2-CB2525460616}" type="presParOf" srcId="{844BEEDF-D3F3-481C-8172-4A8888DE8516}" destId="{D7AD6E6A-3431-4814-8CE7-4E94799C8030}" srcOrd="2" destOrd="0" presId="urn:microsoft.com/office/officeart/2005/8/layout/hierarchy6"/>
    <dgm:cxn modelId="{3DB41635-ABC5-4213-8EA7-124943707EC8}" type="presParOf" srcId="{D7AD6E6A-3431-4814-8CE7-4E94799C8030}" destId="{C4BE56E0-3ED2-4707-8530-A6484398CEB5}" srcOrd="0" destOrd="0" presId="urn:microsoft.com/office/officeart/2005/8/layout/hierarchy6"/>
    <dgm:cxn modelId="{DF6E4BFC-0E59-45B0-91AF-E237297FC6E0}" type="presParOf" srcId="{D7AD6E6A-3431-4814-8CE7-4E94799C8030}" destId="{9C2499E5-A96D-4AFB-8021-6F3437ED21BB}" srcOrd="1" destOrd="0" presId="urn:microsoft.com/office/officeart/2005/8/layout/hierarchy6"/>
    <dgm:cxn modelId="{5941C343-E247-4290-AF15-DCDE594E812D}" type="presParOf" srcId="{844BEEDF-D3F3-481C-8172-4A8888DE8516}" destId="{9CB7816A-B99B-4187-8616-2B652277E647}" srcOrd="3" destOrd="0" presId="urn:microsoft.com/office/officeart/2005/8/layout/hierarchy6"/>
    <dgm:cxn modelId="{ABDBB742-79DA-485A-99E8-788B4A0808B9}" type="presParOf" srcId="{9CB7816A-B99B-4187-8616-2B652277E647}" destId="{87E4EB8E-8E6B-4E8F-9596-D7B4018124C7}" srcOrd="0" destOrd="0" presId="urn:microsoft.com/office/officeart/2005/8/layout/hierarchy6"/>
    <dgm:cxn modelId="{52279E98-C4BE-4E28-B6E2-438B3266A586}" type="presParOf" srcId="{844BEEDF-D3F3-481C-8172-4A8888DE8516}" destId="{A9D97042-ED36-4E18-B6EC-CC9D9F09D217}" srcOrd="4" destOrd="0" presId="urn:microsoft.com/office/officeart/2005/8/layout/hierarchy6"/>
    <dgm:cxn modelId="{8B7B243A-9356-453E-AFB4-6F7230F0A6F0}" type="presParOf" srcId="{A9D97042-ED36-4E18-B6EC-CC9D9F09D217}" destId="{3B506E9E-60E4-4392-B09E-C187443AFC70}" srcOrd="0" destOrd="0" presId="urn:microsoft.com/office/officeart/2005/8/layout/hierarchy6"/>
    <dgm:cxn modelId="{C92BCF14-2C2B-4AAE-9A99-637344A9B63F}" type="presParOf" srcId="{A9D97042-ED36-4E18-B6EC-CC9D9F09D217}" destId="{90AADF13-F3EF-4E6E-BB07-4DEBB03E9E5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06E9E-60E4-4392-B09E-C187443AFC70}">
      <dsp:nvSpPr>
        <dsp:cNvPr id="0" name=""/>
        <dsp:cNvSpPr/>
      </dsp:nvSpPr>
      <dsp:spPr>
        <a:xfrm>
          <a:off x="0" y="2336232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0" y="2336232"/>
        <a:ext cx="3131820" cy="756448"/>
      </dsp:txXfrm>
    </dsp:sp>
    <dsp:sp modelId="{C4BE56E0-3ED2-4707-8530-A6484398CEB5}">
      <dsp:nvSpPr>
        <dsp:cNvPr id="0" name=""/>
        <dsp:cNvSpPr/>
      </dsp:nvSpPr>
      <dsp:spPr>
        <a:xfrm>
          <a:off x="0" y="1453709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0" y="1453709"/>
        <a:ext cx="3131820" cy="756448"/>
      </dsp:txXfrm>
    </dsp:sp>
    <dsp:sp modelId="{9BE7146B-1F14-489A-B1B9-C0DC5BFE108D}">
      <dsp:nvSpPr>
        <dsp:cNvPr id="0" name=""/>
        <dsp:cNvSpPr/>
      </dsp:nvSpPr>
      <dsp:spPr>
        <a:xfrm>
          <a:off x="0" y="571185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0" y="571185"/>
        <a:ext cx="3131820" cy="756448"/>
      </dsp:txXfrm>
    </dsp:sp>
    <dsp:sp modelId="{471066B0-3AFA-48B4-B375-B4AA8A81EC8D}">
      <dsp:nvSpPr>
        <dsp:cNvPr id="0" name=""/>
        <dsp:cNvSpPr/>
      </dsp:nvSpPr>
      <dsp:spPr>
        <a:xfrm>
          <a:off x="6660560" y="685800"/>
          <a:ext cx="2559642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Linguistics </a:t>
          </a:r>
        </a:p>
      </dsp:txBody>
      <dsp:txXfrm>
        <a:off x="6679023" y="704263"/>
        <a:ext cx="2522716" cy="593447"/>
      </dsp:txXfrm>
    </dsp:sp>
    <dsp:sp modelId="{53DBEC8B-84AF-4366-B5C6-681F193D16F3}">
      <dsp:nvSpPr>
        <dsp:cNvPr id="0" name=""/>
        <dsp:cNvSpPr/>
      </dsp:nvSpPr>
      <dsp:spPr>
        <a:xfrm>
          <a:off x="6066601" y="1316174"/>
          <a:ext cx="1873780" cy="200572"/>
        </a:xfrm>
        <a:custGeom>
          <a:avLst/>
          <a:gdLst/>
          <a:ahLst/>
          <a:cxnLst/>
          <a:rect l="0" t="0" r="0" b="0"/>
          <a:pathLst>
            <a:path>
              <a:moveTo>
                <a:pt x="1873780" y="0"/>
              </a:moveTo>
              <a:lnTo>
                <a:pt x="1873780" y="100286"/>
              </a:lnTo>
              <a:lnTo>
                <a:pt x="0" y="100286"/>
              </a:lnTo>
              <a:lnTo>
                <a:pt x="0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FA794-41B9-462F-87CB-C011833144C8}">
      <dsp:nvSpPr>
        <dsp:cNvPr id="0" name=""/>
        <dsp:cNvSpPr/>
      </dsp:nvSpPr>
      <dsp:spPr>
        <a:xfrm>
          <a:off x="5593820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Sound</a:t>
          </a:r>
        </a:p>
      </dsp:txBody>
      <dsp:txXfrm>
        <a:off x="5612283" y="1535209"/>
        <a:ext cx="908634" cy="593447"/>
      </dsp:txXfrm>
    </dsp:sp>
    <dsp:sp modelId="{6B22C082-7830-4DD8-B3C6-F9308DDB59F9}">
      <dsp:nvSpPr>
        <dsp:cNvPr id="0" name=""/>
        <dsp:cNvSpPr/>
      </dsp:nvSpPr>
      <dsp:spPr>
        <a:xfrm>
          <a:off x="6020881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26A29-1971-4E6B-BBF6-C09F1D87178C}">
      <dsp:nvSpPr>
        <dsp:cNvPr id="0" name=""/>
        <dsp:cNvSpPr/>
      </dsp:nvSpPr>
      <dsp:spPr>
        <a:xfrm>
          <a:off x="5593820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Phonetics &amp; Phonology</a:t>
          </a:r>
        </a:p>
      </dsp:txBody>
      <dsp:txXfrm>
        <a:off x="5612283" y="2417732"/>
        <a:ext cx="908634" cy="593447"/>
      </dsp:txXfrm>
    </dsp:sp>
    <dsp:sp modelId="{6E96FF63-7B03-4458-B30E-3AB254D7CB4F}">
      <dsp:nvSpPr>
        <dsp:cNvPr id="0" name=""/>
        <dsp:cNvSpPr/>
      </dsp:nvSpPr>
      <dsp:spPr>
        <a:xfrm>
          <a:off x="3215981" y="3029643"/>
          <a:ext cx="2850620" cy="170755"/>
        </a:xfrm>
        <a:custGeom>
          <a:avLst/>
          <a:gdLst/>
          <a:ahLst/>
          <a:cxnLst/>
          <a:rect l="0" t="0" r="0" b="0"/>
          <a:pathLst>
            <a:path>
              <a:moveTo>
                <a:pt x="2850620" y="0"/>
              </a:moveTo>
              <a:lnTo>
                <a:pt x="2850620" y="85377"/>
              </a:lnTo>
              <a:lnTo>
                <a:pt x="0" y="85377"/>
              </a:lnTo>
              <a:lnTo>
                <a:pt x="0" y="17075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4CC8A-461E-46E0-8809-E45F49AF9F3E}">
      <dsp:nvSpPr>
        <dsp:cNvPr id="0" name=""/>
        <dsp:cNvSpPr/>
      </dsp:nvSpPr>
      <dsp:spPr>
        <a:xfrm>
          <a:off x="2743200" y="320039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Phonetics </a:t>
          </a:r>
        </a:p>
      </dsp:txBody>
      <dsp:txXfrm>
        <a:off x="2761663" y="3218862"/>
        <a:ext cx="908634" cy="593447"/>
      </dsp:txXfrm>
    </dsp:sp>
    <dsp:sp modelId="{9C67D068-846F-4F06-BDFA-A4163411200E}">
      <dsp:nvSpPr>
        <dsp:cNvPr id="0" name=""/>
        <dsp:cNvSpPr/>
      </dsp:nvSpPr>
      <dsp:spPr>
        <a:xfrm>
          <a:off x="2834976" y="3830773"/>
          <a:ext cx="381004" cy="360227"/>
        </a:xfrm>
        <a:custGeom>
          <a:avLst/>
          <a:gdLst/>
          <a:ahLst/>
          <a:cxnLst/>
          <a:rect l="0" t="0" r="0" b="0"/>
          <a:pathLst>
            <a:path>
              <a:moveTo>
                <a:pt x="381004" y="0"/>
              </a:moveTo>
              <a:lnTo>
                <a:pt x="381004" y="180113"/>
              </a:lnTo>
              <a:lnTo>
                <a:pt x="0" y="180113"/>
              </a:lnTo>
              <a:lnTo>
                <a:pt x="0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F4253-23B0-4802-89DB-5E235617B7E3}">
      <dsp:nvSpPr>
        <dsp:cNvPr id="0" name=""/>
        <dsp:cNvSpPr/>
      </dsp:nvSpPr>
      <dsp:spPr>
        <a:xfrm>
          <a:off x="2362196" y="4191000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Articulatory</a:t>
          </a:r>
          <a:r>
            <a:rPr lang="en-US" sz="1100" kern="1200" dirty="0"/>
            <a:t> Phonetics </a:t>
          </a:r>
        </a:p>
      </dsp:txBody>
      <dsp:txXfrm>
        <a:off x="2380659" y="4209463"/>
        <a:ext cx="908634" cy="593447"/>
      </dsp:txXfrm>
    </dsp:sp>
    <dsp:sp modelId="{B9837BD0-6548-4FF7-AA9F-CFA21D356521}">
      <dsp:nvSpPr>
        <dsp:cNvPr id="0" name=""/>
        <dsp:cNvSpPr/>
      </dsp:nvSpPr>
      <dsp:spPr>
        <a:xfrm>
          <a:off x="2713063" y="4821374"/>
          <a:ext cx="91440" cy="360227"/>
        </a:xfrm>
        <a:custGeom>
          <a:avLst/>
          <a:gdLst/>
          <a:ahLst/>
          <a:cxnLst/>
          <a:rect l="0" t="0" r="0" b="0"/>
          <a:pathLst>
            <a:path>
              <a:moveTo>
                <a:pt x="121913" y="0"/>
              </a:moveTo>
              <a:lnTo>
                <a:pt x="121913" y="180113"/>
              </a:lnTo>
              <a:lnTo>
                <a:pt x="45720" y="180113"/>
              </a:lnTo>
              <a:lnTo>
                <a:pt x="45720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5BF1A6-E014-4F9B-9CA1-AFB8F07B5C61}">
      <dsp:nvSpPr>
        <dsp:cNvPr id="0" name=""/>
        <dsp:cNvSpPr/>
      </dsp:nvSpPr>
      <dsp:spPr>
        <a:xfrm>
          <a:off x="2286003" y="51816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Place of articulation </a:t>
          </a:r>
        </a:p>
      </dsp:txBody>
      <dsp:txXfrm>
        <a:off x="2304466" y="5200064"/>
        <a:ext cx="908634" cy="593447"/>
      </dsp:txXfrm>
    </dsp:sp>
    <dsp:sp modelId="{4551F4B5-D5DF-482B-A244-25875239E431}">
      <dsp:nvSpPr>
        <dsp:cNvPr id="0" name=""/>
        <dsp:cNvSpPr/>
      </dsp:nvSpPr>
      <dsp:spPr>
        <a:xfrm>
          <a:off x="2834976" y="4821374"/>
          <a:ext cx="990607" cy="3602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113"/>
              </a:lnTo>
              <a:lnTo>
                <a:pt x="990607" y="180113"/>
              </a:lnTo>
              <a:lnTo>
                <a:pt x="990607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0A0C9C-0BB3-4928-9611-DB566D42C1E5}">
      <dsp:nvSpPr>
        <dsp:cNvPr id="0" name=""/>
        <dsp:cNvSpPr/>
      </dsp:nvSpPr>
      <dsp:spPr>
        <a:xfrm>
          <a:off x="3352803" y="51816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Manners of articulation </a:t>
          </a:r>
        </a:p>
      </dsp:txBody>
      <dsp:txXfrm>
        <a:off x="3371266" y="5200064"/>
        <a:ext cx="908634" cy="593447"/>
      </dsp:txXfrm>
    </dsp:sp>
    <dsp:sp modelId="{1DC5F265-F307-4072-91CD-C5548CF6EF3A}">
      <dsp:nvSpPr>
        <dsp:cNvPr id="0" name=""/>
        <dsp:cNvSpPr/>
      </dsp:nvSpPr>
      <dsp:spPr>
        <a:xfrm>
          <a:off x="3215981" y="3830773"/>
          <a:ext cx="761999" cy="2840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2013"/>
              </a:lnTo>
              <a:lnTo>
                <a:pt x="761999" y="142013"/>
              </a:lnTo>
              <a:lnTo>
                <a:pt x="761999" y="2840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A3A3C-2E65-4D24-89CD-533E896A35BC}">
      <dsp:nvSpPr>
        <dsp:cNvPr id="0" name=""/>
        <dsp:cNvSpPr/>
      </dsp:nvSpPr>
      <dsp:spPr>
        <a:xfrm>
          <a:off x="3505199" y="41148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Auditory phonetics</a:t>
          </a:r>
        </a:p>
      </dsp:txBody>
      <dsp:txXfrm>
        <a:off x="3523662" y="4133264"/>
        <a:ext cx="908634" cy="593447"/>
      </dsp:txXfrm>
    </dsp:sp>
    <dsp:sp modelId="{6E21BC13-9BE8-4E99-9EAC-EEC9919A8C9A}">
      <dsp:nvSpPr>
        <dsp:cNvPr id="0" name=""/>
        <dsp:cNvSpPr/>
      </dsp:nvSpPr>
      <dsp:spPr>
        <a:xfrm>
          <a:off x="3215981" y="3830773"/>
          <a:ext cx="1981195" cy="3602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113"/>
              </a:lnTo>
              <a:lnTo>
                <a:pt x="1981195" y="180113"/>
              </a:lnTo>
              <a:lnTo>
                <a:pt x="1981195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2EC8D-C9C3-4FD2-AEC8-6E372A58D7CA}">
      <dsp:nvSpPr>
        <dsp:cNvPr id="0" name=""/>
        <dsp:cNvSpPr/>
      </dsp:nvSpPr>
      <dsp:spPr>
        <a:xfrm>
          <a:off x="4724396" y="4191000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Acoustic phonetics </a:t>
          </a:r>
        </a:p>
      </dsp:txBody>
      <dsp:txXfrm>
        <a:off x="4742859" y="4209463"/>
        <a:ext cx="908634" cy="593447"/>
      </dsp:txXfrm>
    </dsp:sp>
    <dsp:sp modelId="{DDAEDA3C-0476-4872-88B9-B678642DFDFB}">
      <dsp:nvSpPr>
        <dsp:cNvPr id="0" name=""/>
        <dsp:cNvSpPr/>
      </dsp:nvSpPr>
      <dsp:spPr>
        <a:xfrm>
          <a:off x="4663776" y="3029643"/>
          <a:ext cx="1402824" cy="170755"/>
        </a:xfrm>
        <a:custGeom>
          <a:avLst/>
          <a:gdLst/>
          <a:ahLst/>
          <a:cxnLst/>
          <a:rect l="0" t="0" r="0" b="0"/>
          <a:pathLst>
            <a:path>
              <a:moveTo>
                <a:pt x="1402824" y="0"/>
              </a:moveTo>
              <a:lnTo>
                <a:pt x="1402824" y="85377"/>
              </a:lnTo>
              <a:lnTo>
                <a:pt x="0" y="85377"/>
              </a:lnTo>
              <a:lnTo>
                <a:pt x="0" y="17075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1FAB2-AF78-45C4-8279-1E6150A6E12C}">
      <dsp:nvSpPr>
        <dsp:cNvPr id="0" name=""/>
        <dsp:cNvSpPr/>
      </dsp:nvSpPr>
      <dsp:spPr>
        <a:xfrm>
          <a:off x="4190996" y="320039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Phonology</a:t>
          </a:r>
        </a:p>
      </dsp:txBody>
      <dsp:txXfrm>
        <a:off x="4209459" y="3218862"/>
        <a:ext cx="908634" cy="593447"/>
      </dsp:txXfrm>
    </dsp:sp>
    <dsp:sp modelId="{80A72228-A804-4465-A12A-C181994FEBE8}">
      <dsp:nvSpPr>
        <dsp:cNvPr id="0" name=""/>
        <dsp:cNvSpPr/>
      </dsp:nvSpPr>
      <dsp:spPr>
        <a:xfrm>
          <a:off x="7295830" y="1316174"/>
          <a:ext cx="644551" cy="200572"/>
        </a:xfrm>
        <a:custGeom>
          <a:avLst/>
          <a:gdLst/>
          <a:ahLst/>
          <a:cxnLst/>
          <a:rect l="0" t="0" r="0" b="0"/>
          <a:pathLst>
            <a:path>
              <a:moveTo>
                <a:pt x="644551" y="0"/>
              </a:moveTo>
              <a:lnTo>
                <a:pt x="644551" y="100286"/>
              </a:lnTo>
              <a:lnTo>
                <a:pt x="0" y="100286"/>
              </a:lnTo>
              <a:lnTo>
                <a:pt x="0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DDAB63-ADFE-4B49-AAD4-CF58FB44DF56}">
      <dsp:nvSpPr>
        <dsp:cNvPr id="0" name=""/>
        <dsp:cNvSpPr/>
      </dsp:nvSpPr>
      <dsp:spPr>
        <a:xfrm>
          <a:off x="6823050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Meaning </a:t>
          </a:r>
        </a:p>
      </dsp:txBody>
      <dsp:txXfrm>
        <a:off x="6841513" y="1535209"/>
        <a:ext cx="908634" cy="593447"/>
      </dsp:txXfrm>
    </dsp:sp>
    <dsp:sp modelId="{408122A0-7EB2-4339-A376-E5CC6A4DB721}">
      <dsp:nvSpPr>
        <dsp:cNvPr id="0" name=""/>
        <dsp:cNvSpPr/>
      </dsp:nvSpPr>
      <dsp:spPr>
        <a:xfrm>
          <a:off x="7250110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EBD4D7-0B84-4C65-A4BF-C71631082741}">
      <dsp:nvSpPr>
        <dsp:cNvPr id="0" name=""/>
        <dsp:cNvSpPr/>
      </dsp:nvSpPr>
      <dsp:spPr>
        <a:xfrm>
          <a:off x="6823050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Semantics</a:t>
          </a:r>
        </a:p>
      </dsp:txBody>
      <dsp:txXfrm>
        <a:off x="6841513" y="2417732"/>
        <a:ext cx="908634" cy="593447"/>
      </dsp:txXfrm>
    </dsp:sp>
    <dsp:sp modelId="{83C61ACA-BE3E-4F78-A287-31E31FFBA467}">
      <dsp:nvSpPr>
        <dsp:cNvPr id="0" name=""/>
        <dsp:cNvSpPr/>
      </dsp:nvSpPr>
      <dsp:spPr>
        <a:xfrm>
          <a:off x="7940381" y="1316174"/>
          <a:ext cx="584678" cy="2005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286"/>
              </a:lnTo>
              <a:lnTo>
                <a:pt x="584678" y="100286"/>
              </a:lnTo>
              <a:lnTo>
                <a:pt x="584678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038077-77FE-4BDE-B3C9-EC4F14BA8F8E}">
      <dsp:nvSpPr>
        <dsp:cNvPr id="0" name=""/>
        <dsp:cNvSpPr/>
      </dsp:nvSpPr>
      <dsp:spPr>
        <a:xfrm>
          <a:off x="8052279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Word</a:t>
          </a:r>
        </a:p>
      </dsp:txBody>
      <dsp:txXfrm>
        <a:off x="8070742" y="1535209"/>
        <a:ext cx="908634" cy="593447"/>
      </dsp:txXfrm>
    </dsp:sp>
    <dsp:sp modelId="{B3C092DC-F9F5-42DB-9E10-F8B69F487F89}">
      <dsp:nvSpPr>
        <dsp:cNvPr id="0" name=""/>
        <dsp:cNvSpPr/>
      </dsp:nvSpPr>
      <dsp:spPr>
        <a:xfrm>
          <a:off x="8479339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B260A0-3148-4170-88ED-7C937809971E}">
      <dsp:nvSpPr>
        <dsp:cNvPr id="0" name=""/>
        <dsp:cNvSpPr/>
      </dsp:nvSpPr>
      <dsp:spPr>
        <a:xfrm>
          <a:off x="8052279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Morphology</a:t>
          </a:r>
        </a:p>
      </dsp:txBody>
      <dsp:txXfrm>
        <a:off x="8070742" y="2417732"/>
        <a:ext cx="908634" cy="593447"/>
      </dsp:txXfrm>
    </dsp:sp>
    <dsp:sp modelId="{9E50333D-7B13-4C5A-A79E-4B7456C810D9}">
      <dsp:nvSpPr>
        <dsp:cNvPr id="0" name=""/>
        <dsp:cNvSpPr/>
      </dsp:nvSpPr>
      <dsp:spPr>
        <a:xfrm>
          <a:off x="7940381" y="1316174"/>
          <a:ext cx="1813907" cy="2005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286"/>
              </a:lnTo>
              <a:lnTo>
                <a:pt x="1813907" y="100286"/>
              </a:lnTo>
              <a:lnTo>
                <a:pt x="1813907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68866-4A2F-4243-8274-09D56EE11BE9}">
      <dsp:nvSpPr>
        <dsp:cNvPr id="0" name=""/>
        <dsp:cNvSpPr/>
      </dsp:nvSpPr>
      <dsp:spPr>
        <a:xfrm>
          <a:off x="9281508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Structure </a:t>
          </a:r>
        </a:p>
      </dsp:txBody>
      <dsp:txXfrm>
        <a:off x="9299971" y="1535209"/>
        <a:ext cx="908634" cy="593447"/>
      </dsp:txXfrm>
    </dsp:sp>
    <dsp:sp modelId="{BBF2B775-3038-4D66-A15D-9E549F1E6C8C}">
      <dsp:nvSpPr>
        <dsp:cNvPr id="0" name=""/>
        <dsp:cNvSpPr/>
      </dsp:nvSpPr>
      <dsp:spPr>
        <a:xfrm>
          <a:off x="9708568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371F25-0A1B-4068-8DAB-8EB43470A70D}">
      <dsp:nvSpPr>
        <dsp:cNvPr id="0" name=""/>
        <dsp:cNvSpPr/>
      </dsp:nvSpPr>
      <dsp:spPr>
        <a:xfrm>
          <a:off x="9281508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Syntax</a:t>
          </a:r>
        </a:p>
      </dsp:txBody>
      <dsp:txXfrm>
        <a:off x="9299971" y="2417732"/>
        <a:ext cx="908634" cy="5934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06E9E-60E4-4392-B09E-C187443AFC70}">
      <dsp:nvSpPr>
        <dsp:cNvPr id="0" name=""/>
        <dsp:cNvSpPr/>
      </dsp:nvSpPr>
      <dsp:spPr>
        <a:xfrm>
          <a:off x="0" y="2336232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0" y="2336232"/>
        <a:ext cx="3131820" cy="756448"/>
      </dsp:txXfrm>
    </dsp:sp>
    <dsp:sp modelId="{C4BE56E0-3ED2-4707-8530-A6484398CEB5}">
      <dsp:nvSpPr>
        <dsp:cNvPr id="0" name=""/>
        <dsp:cNvSpPr/>
      </dsp:nvSpPr>
      <dsp:spPr>
        <a:xfrm>
          <a:off x="0" y="1453709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84912" rIns="184912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0" y="1453709"/>
        <a:ext cx="3131820" cy="756448"/>
      </dsp:txXfrm>
    </dsp:sp>
    <dsp:sp modelId="{9BE7146B-1F14-489A-B1B9-C0DC5BFE108D}">
      <dsp:nvSpPr>
        <dsp:cNvPr id="0" name=""/>
        <dsp:cNvSpPr/>
      </dsp:nvSpPr>
      <dsp:spPr>
        <a:xfrm>
          <a:off x="0" y="571185"/>
          <a:ext cx="10439400" cy="75644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                                </a:t>
          </a:r>
          <a:endParaRPr lang="en-US" sz="4400" kern="1200" dirty="0">
            <a:solidFill>
              <a:srgbClr val="FF0000"/>
            </a:solidFill>
          </a:endParaRPr>
        </a:p>
      </dsp:txBody>
      <dsp:txXfrm>
        <a:off x="0" y="571185"/>
        <a:ext cx="3131820" cy="756448"/>
      </dsp:txXfrm>
    </dsp:sp>
    <dsp:sp modelId="{471066B0-3AFA-48B4-B375-B4AA8A81EC8D}">
      <dsp:nvSpPr>
        <dsp:cNvPr id="0" name=""/>
        <dsp:cNvSpPr/>
      </dsp:nvSpPr>
      <dsp:spPr>
        <a:xfrm>
          <a:off x="6660560" y="685800"/>
          <a:ext cx="2559642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Linguistics </a:t>
          </a:r>
        </a:p>
      </dsp:txBody>
      <dsp:txXfrm>
        <a:off x="6679023" y="704263"/>
        <a:ext cx="2522716" cy="593447"/>
      </dsp:txXfrm>
    </dsp:sp>
    <dsp:sp modelId="{53DBEC8B-84AF-4366-B5C6-681F193D16F3}">
      <dsp:nvSpPr>
        <dsp:cNvPr id="0" name=""/>
        <dsp:cNvSpPr/>
      </dsp:nvSpPr>
      <dsp:spPr>
        <a:xfrm>
          <a:off x="6066601" y="1316174"/>
          <a:ext cx="1873780" cy="200572"/>
        </a:xfrm>
        <a:custGeom>
          <a:avLst/>
          <a:gdLst/>
          <a:ahLst/>
          <a:cxnLst/>
          <a:rect l="0" t="0" r="0" b="0"/>
          <a:pathLst>
            <a:path>
              <a:moveTo>
                <a:pt x="1873780" y="0"/>
              </a:moveTo>
              <a:lnTo>
                <a:pt x="1873780" y="100286"/>
              </a:lnTo>
              <a:lnTo>
                <a:pt x="0" y="100286"/>
              </a:lnTo>
              <a:lnTo>
                <a:pt x="0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FA794-41B9-462F-87CB-C011833144C8}">
      <dsp:nvSpPr>
        <dsp:cNvPr id="0" name=""/>
        <dsp:cNvSpPr/>
      </dsp:nvSpPr>
      <dsp:spPr>
        <a:xfrm>
          <a:off x="5593820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Sound</a:t>
          </a:r>
        </a:p>
      </dsp:txBody>
      <dsp:txXfrm>
        <a:off x="5612283" y="1535209"/>
        <a:ext cx="908634" cy="593447"/>
      </dsp:txXfrm>
    </dsp:sp>
    <dsp:sp modelId="{6B22C082-7830-4DD8-B3C6-F9308DDB59F9}">
      <dsp:nvSpPr>
        <dsp:cNvPr id="0" name=""/>
        <dsp:cNvSpPr/>
      </dsp:nvSpPr>
      <dsp:spPr>
        <a:xfrm>
          <a:off x="6020881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26A29-1971-4E6B-BBF6-C09F1D87178C}">
      <dsp:nvSpPr>
        <dsp:cNvPr id="0" name=""/>
        <dsp:cNvSpPr/>
      </dsp:nvSpPr>
      <dsp:spPr>
        <a:xfrm>
          <a:off x="5593820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Phonetics &amp; Phonology</a:t>
          </a:r>
        </a:p>
      </dsp:txBody>
      <dsp:txXfrm>
        <a:off x="5612283" y="2417732"/>
        <a:ext cx="908634" cy="593447"/>
      </dsp:txXfrm>
    </dsp:sp>
    <dsp:sp modelId="{6E96FF63-7B03-4458-B30E-3AB254D7CB4F}">
      <dsp:nvSpPr>
        <dsp:cNvPr id="0" name=""/>
        <dsp:cNvSpPr/>
      </dsp:nvSpPr>
      <dsp:spPr>
        <a:xfrm>
          <a:off x="3215981" y="3029643"/>
          <a:ext cx="2850620" cy="170755"/>
        </a:xfrm>
        <a:custGeom>
          <a:avLst/>
          <a:gdLst/>
          <a:ahLst/>
          <a:cxnLst/>
          <a:rect l="0" t="0" r="0" b="0"/>
          <a:pathLst>
            <a:path>
              <a:moveTo>
                <a:pt x="2850620" y="0"/>
              </a:moveTo>
              <a:lnTo>
                <a:pt x="2850620" y="85377"/>
              </a:lnTo>
              <a:lnTo>
                <a:pt x="0" y="85377"/>
              </a:lnTo>
              <a:lnTo>
                <a:pt x="0" y="17075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44CC8A-461E-46E0-8809-E45F49AF9F3E}">
      <dsp:nvSpPr>
        <dsp:cNvPr id="0" name=""/>
        <dsp:cNvSpPr/>
      </dsp:nvSpPr>
      <dsp:spPr>
        <a:xfrm>
          <a:off x="2743200" y="320039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Phonetics </a:t>
          </a:r>
        </a:p>
      </dsp:txBody>
      <dsp:txXfrm>
        <a:off x="2761663" y="3218862"/>
        <a:ext cx="908634" cy="593447"/>
      </dsp:txXfrm>
    </dsp:sp>
    <dsp:sp modelId="{9C67D068-846F-4F06-BDFA-A4163411200E}">
      <dsp:nvSpPr>
        <dsp:cNvPr id="0" name=""/>
        <dsp:cNvSpPr/>
      </dsp:nvSpPr>
      <dsp:spPr>
        <a:xfrm>
          <a:off x="2834976" y="3830773"/>
          <a:ext cx="381004" cy="360227"/>
        </a:xfrm>
        <a:custGeom>
          <a:avLst/>
          <a:gdLst/>
          <a:ahLst/>
          <a:cxnLst/>
          <a:rect l="0" t="0" r="0" b="0"/>
          <a:pathLst>
            <a:path>
              <a:moveTo>
                <a:pt x="381004" y="0"/>
              </a:moveTo>
              <a:lnTo>
                <a:pt x="381004" y="180113"/>
              </a:lnTo>
              <a:lnTo>
                <a:pt x="0" y="180113"/>
              </a:lnTo>
              <a:lnTo>
                <a:pt x="0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F4253-23B0-4802-89DB-5E235617B7E3}">
      <dsp:nvSpPr>
        <dsp:cNvPr id="0" name=""/>
        <dsp:cNvSpPr/>
      </dsp:nvSpPr>
      <dsp:spPr>
        <a:xfrm>
          <a:off x="2362196" y="4191000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Articulatory</a:t>
          </a:r>
          <a:r>
            <a:rPr lang="en-US" sz="1100" kern="1200" dirty="0"/>
            <a:t> Phonetics </a:t>
          </a:r>
        </a:p>
      </dsp:txBody>
      <dsp:txXfrm>
        <a:off x="2380659" y="4209463"/>
        <a:ext cx="908634" cy="593447"/>
      </dsp:txXfrm>
    </dsp:sp>
    <dsp:sp modelId="{B9837BD0-6548-4FF7-AA9F-CFA21D356521}">
      <dsp:nvSpPr>
        <dsp:cNvPr id="0" name=""/>
        <dsp:cNvSpPr/>
      </dsp:nvSpPr>
      <dsp:spPr>
        <a:xfrm>
          <a:off x="2713063" y="4821374"/>
          <a:ext cx="91440" cy="360227"/>
        </a:xfrm>
        <a:custGeom>
          <a:avLst/>
          <a:gdLst/>
          <a:ahLst/>
          <a:cxnLst/>
          <a:rect l="0" t="0" r="0" b="0"/>
          <a:pathLst>
            <a:path>
              <a:moveTo>
                <a:pt x="121913" y="0"/>
              </a:moveTo>
              <a:lnTo>
                <a:pt x="121913" y="180113"/>
              </a:lnTo>
              <a:lnTo>
                <a:pt x="45720" y="180113"/>
              </a:lnTo>
              <a:lnTo>
                <a:pt x="45720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5BF1A6-E014-4F9B-9CA1-AFB8F07B5C61}">
      <dsp:nvSpPr>
        <dsp:cNvPr id="0" name=""/>
        <dsp:cNvSpPr/>
      </dsp:nvSpPr>
      <dsp:spPr>
        <a:xfrm>
          <a:off x="2286003" y="51816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Place of articulation </a:t>
          </a:r>
        </a:p>
      </dsp:txBody>
      <dsp:txXfrm>
        <a:off x="2304466" y="5200064"/>
        <a:ext cx="908634" cy="593447"/>
      </dsp:txXfrm>
    </dsp:sp>
    <dsp:sp modelId="{4551F4B5-D5DF-482B-A244-25875239E431}">
      <dsp:nvSpPr>
        <dsp:cNvPr id="0" name=""/>
        <dsp:cNvSpPr/>
      </dsp:nvSpPr>
      <dsp:spPr>
        <a:xfrm>
          <a:off x="2834976" y="4821374"/>
          <a:ext cx="990607" cy="3602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113"/>
              </a:lnTo>
              <a:lnTo>
                <a:pt x="990607" y="180113"/>
              </a:lnTo>
              <a:lnTo>
                <a:pt x="990607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0A0C9C-0BB3-4928-9611-DB566D42C1E5}">
      <dsp:nvSpPr>
        <dsp:cNvPr id="0" name=""/>
        <dsp:cNvSpPr/>
      </dsp:nvSpPr>
      <dsp:spPr>
        <a:xfrm>
          <a:off x="3352803" y="51816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Manners of articulation </a:t>
          </a:r>
        </a:p>
      </dsp:txBody>
      <dsp:txXfrm>
        <a:off x="3371266" y="5200064"/>
        <a:ext cx="908634" cy="593447"/>
      </dsp:txXfrm>
    </dsp:sp>
    <dsp:sp modelId="{1DC5F265-F307-4072-91CD-C5548CF6EF3A}">
      <dsp:nvSpPr>
        <dsp:cNvPr id="0" name=""/>
        <dsp:cNvSpPr/>
      </dsp:nvSpPr>
      <dsp:spPr>
        <a:xfrm>
          <a:off x="3215981" y="3830773"/>
          <a:ext cx="761999" cy="2840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2013"/>
              </a:lnTo>
              <a:lnTo>
                <a:pt x="761999" y="142013"/>
              </a:lnTo>
              <a:lnTo>
                <a:pt x="761999" y="2840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FA3A3C-2E65-4D24-89CD-533E896A35BC}">
      <dsp:nvSpPr>
        <dsp:cNvPr id="0" name=""/>
        <dsp:cNvSpPr/>
      </dsp:nvSpPr>
      <dsp:spPr>
        <a:xfrm>
          <a:off x="3505199" y="4114801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Auditory phonetics</a:t>
          </a:r>
        </a:p>
      </dsp:txBody>
      <dsp:txXfrm>
        <a:off x="3523662" y="4133264"/>
        <a:ext cx="908634" cy="593447"/>
      </dsp:txXfrm>
    </dsp:sp>
    <dsp:sp modelId="{6E21BC13-9BE8-4E99-9EAC-EEC9919A8C9A}">
      <dsp:nvSpPr>
        <dsp:cNvPr id="0" name=""/>
        <dsp:cNvSpPr/>
      </dsp:nvSpPr>
      <dsp:spPr>
        <a:xfrm>
          <a:off x="3215981" y="3830773"/>
          <a:ext cx="1981195" cy="3602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113"/>
              </a:lnTo>
              <a:lnTo>
                <a:pt x="1981195" y="180113"/>
              </a:lnTo>
              <a:lnTo>
                <a:pt x="1981195" y="36022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2EC8D-C9C3-4FD2-AEC8-6E372A58D7CA}">
      <dsp:nvSpPr>
        <dsp:cNvPr id="0" name=""/>
        <dsp:cNvSpPr/>
      </dsp:nvSpPr>
      <dsp:spPr>
        <a:xfrm>
          <a:off x="4724396" y="4191000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Acoustic phonetics </a:t>
          </a:r>
        </a:p>
      </dsp:txBody>
      <dsp:txXfrm>
        <a:off x="4742859" y="4209463"/>
        <a:ext cx="908634" cy="593447"/>
      </dsp:txXfrm>
    </dsp:sp>
    <dsp:sp modelId="{DDAEDA3C-0476-4872-88B9-B678642DFDFB}">
      <dsp:nvSpPr>
        <dsp:cNvPr id="0" name=""/>
        <dsp:cNvSpPr/>
      </dsp:nvSpPr>
      <dsp:spPr>
        <a:xfrm>
          <a:off x="6066601" y="3029643"/>
          <a:ext cx="1645181" cy="12375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18778"/>
              </a:lnTo>
              <a:lnTo>
                <a:pt x="1645181" y="618778"/>
              </a:lnTo>
              <a:lnTo>
                <a:pt x="1645181" y="123755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71FAB2-AF78-45C4-8279-1E6150A6E12C}">
      <dsp:nvSpPr>
        <dsp:cNvPr id="0" name=""/>
        <dsp:cNvSpPr/>
      </dsp:nvSpPr>
      <dsp:spPr>
        <a:xfrm>
          <a:off x="7239002" y="4267200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rgbClr val="FF0000"/>
              </a:solidFill>
            </a:rPr>
            <a:t>Phonology</a:t>
          </a:r>
        </a:p>
      </dsp:txBody>
      <dsp:txXfrm>
        <a:off x="7257465" y="4285663"/>
        <a:ext cx="908634" cy="593447"/>
      </dsp:txXfrm>
    </dsp:sp>
    <dsp:sp modelId="{80A72228-A804-4465-A12A-C181994FEBE8}">
      <dsp:nvSpPr>
        <dsp:cNvPr id="0" name=""/>
        <dsp:cNvSpPr/>
      </dsp:nvSpPr>
      <dsp:spPr>
        <a:xfrm>
          <a:off x="7295830" y="1316174"/>
          <a:ext cx="644551" cy="200572"/>
        </a:xfrm>
        <a:custGeom>
          <a:avLst/>
          <a:gdLst/>
          <a:ahLst/>
          <a:cxnLst/>
          <a:rect l="0" t="0" r="0" b="0"/>
          <a:pathLst>
            <a:path>
              <a:moveTo>
                <a:pt x="644551" y="0"/>
              </a:moveTo>
              <a:lnTo>
                <a:pt x="644551" y="100286"/>
              </a:lnTo>
              <a:lnTo>
                <a:pt x="0" y="100286"/>
              </a:lnTo>
              <a:lnTo>
                <a:pt x="0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DDAB63-ADFE-4B49-AAD4-CF58FB44DF56}">
      <dsp:nvSpPr>
        <dsp:cNvPr id="0" name=""/>
        <dsp:cNvSpPr/>
      </dsp:nvSpPr>
      <dsp:spPr>
        <a:xfrm>
          <a:off x="6823050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Meaning </a:t>
          </a:r>
        </a:p>
      </dsp:txBody>
      <dsp:txXfrm>
        <a:off x="6841513" y="1535209"/>
        <a:ext cx="908634" cy="593447"/>
      </dsp:txXfrm>
    </dsp:sp>
    <dsp:sp modelId="{408122A0-7EB2-4339-A376-E5CC6A4DB721}">
      <dsp:nvSpPr>
        <dsp:cNvPr id="0" name=""/>
        <dsp:cNvSpPr/>
      </dsp:nvSpPr>
      <dsp:spPr>
        <a:xfrm>
          <a:off x="7250110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EBD4D7-0B84-4C65-A4BF-C71631082741}">
      <dsp:nvSpPr>
        <dsp:cNvPr id="0" name=""/>
        <dsp:cNvSpPr/>
      </dsp:nvSpPr>
      <dsp:spPr>
        <a:xfrm>
          <a:off x="6823050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Semantics</a:t>
          </a:r>
        </a:p>
      </dsp:txBody>
      <dsp:txXfrm>
        <a:off x="6841513" y="2417732"/>
        <a:ext cx="908634" cy="593447"/>
      </dsp:txXfrm>
    </dsp:sp>
    <dsp:sp modelId="{83C61ACA-BE3E-4F78-A287-31E31FFBA467}">
      <dsp:nvSpPr>
        <dsp:cNvPr id="0" name=""/>
        <dsp:cNvSpPr/>
      </dsp:nvSpPr>
      <dsp:spPr>
        <a:xfrm>
          <a:off x="7940381" y="1316174"/>
          <a:ext cx="584678" cy="2005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286"/>
              </a:lnTo>
              <a:lnTo>
                <a:pt x="584678" y="100286"/>
              </a:lnTo>
              <a:lnTo>
                <a:pt x="584678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038077-77FE-4BDE-B3C9-EC4F14BA8F8E}">
      <dsp:nvSpPr>
        <dsp:cNvPr id="0" name=""/>
        <dsp:cNvSpPr/>
      </dsp:nvSpPr>
      <dsp:spPr>
        <a:xfrm>
          <a:off x="8052279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Word</a:t>
          </a:r>
        </a:p>
      </dsp:txBody>
      <dsp:txXfrm>
        <a:off x="8070742" y="1535209"/>
        <a:ext cx="908634" cy="593447"/>
      </dsp:txXfrm>
    </dsp:sp>
    <dsp:sp modelId="{B3C092DC-F9F5-42DB-9E10-F8B69F487F89}">
      <dsp:nvSpPr>
        <dsp:cNvPr id="0" name=""/>
        <dsp:cNvSpPr/>
      </dsp:nvSpPr>
      <dsp:spPr>
        <a:xfrm>
          <a:off x="8479339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B260A0-3148-4170-88ED-7C937809971E}">
      <dsp:nvSpPr>
        <dsp:cNvPr id="0" name=""/>
        <dsp:cNvSpPr/>
      </dsp:nvSpPr>
      <dsp:spPr>
        <a:xfrm>
          <a:off x="8052279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Morphology</a:t>
          </a:r>
        </a:p>
      </dsp:txBody>
      <dsp:txXfrm>
        <a:off x="8070742" y="2417732"/>
        <a:ext cx="908634" cy="593447"/>
      </dsp:txXfrm>
    </dsp:sp>
    <dsp:sp modelId="{9E50333D-7B13-4C5A-A79E-4B7456C810D9}">
      <dsp:nvSpPr>
        <dsp:cNvPr id="0" name=""/>
        <dsp:cNvSpPr/>
      </dsp:nvSpPr>
      <dsp:spPr>
        <a:xfrm>
          <a:off x="7940381" y="1316174"/>
          <a:ext cx="1813907" cy="2005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286"/>
              </a:lnTo>
              <a:lnTo>
                <a:pt x="1813907" y="100286"/>
              </a:lnTo>
              <a:lnTo>
                <a:pt x="1813907" y="2005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268866-4A2F-4243-8274-09D56EE11BE9}">
      <dsp:nvSpPr>
        <dsp:cNvPr id="0" name=""/>
        <dsp:cNvSpPr/>
      </dsp:nvSpPr>
      <dsp:spPr>
        <a:xfrm>
          <a:off x="9281508" y="1516746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Structure </a:t>
          </a:r>
        </a:p>
      </dsp:txBody>
      <dsp:txXfrm>
        <a:off x="9299971" y="1535209"/>
        <a:ext cx="908634" cy="593447"/>
      </dsp:txXfrm>
    </dsp:sp>
    <dsp:sp modelId="{BBF2B775-3038-4D66-A15D-9E549F1E6C8C}">
      <dsp:nvSpPr>
        <dsp:cNvPr id="0" name=""/>
        <dsp:cNvSpPr/>
      </dsp:nvSpPr>
      <dsp:spPr>
        <a:xfrm>
          <a:off x="9708568" y="2147120"/>
          <a:ext cx="91440" cy="25214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521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371F25-0A1B-4068-8DAB-8EB43470A70D}">
      <dsp:nvSpPr>
        <dsp:cNvPr id="0" name=""/>
        <dsp:cNvSpPr/>
      </dsp:nvSpPr>
      <dsp:spPr>
        <a:xfrm>
          <a:off x="9281508" y="2399269"/>
          <a:ext cx="945560" cy="63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Syntax</a:t>
          </a:r>
        </a:p>
      </dsp:txBody>
      <dsp:txXfrm>
        <a:off x="9299971" y="2417732"/>
        <a:ext cx="908634" cy="5934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2EACA-09AC-4340-948A-E16D38E9A239}" type="datetimeFigureOut">
              <a:rPr lang="en-US" smtClean="0"/>
              <a:pPr/>
              <a:t>10/14/2020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31DBB-E49A-48AF-93CE-2BEA4CA90C4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431DBB-E49A-48AF-93CE-2BEA4CA90C40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0735E43-932C-4944-904F-6A80B582B546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矩形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矩形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矩形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直接连接符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直接连接符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矩形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椭圆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椭圆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椭圆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C1D6B84-0BF2-4807-BA8F-B740DB3C95A7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矩形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直接连接符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直接连接符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直接连接符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矩形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椭圆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椭圆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椭圆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椭圆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椭圆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直接连接符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6EB1D-C55B-42EF-BBFD-A62D764618FC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5556-9DE9-4DEF-8A3B-4A9D0280CC8E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5637F2-82E6-4109-8648-17D0A57C546F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7CCF52-06EE-42CB-B329-96C8828ABE3A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8" name="直接连接符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矩形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直接连接符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椭圆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内容占位符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21" name="日期占位符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74A2FDF-E336-4ED8-BA12-A70DC3F44CCC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页脚占位符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椭圆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zh-CN" altLang="en-US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</p:txBody>
      </p:sp>
      <p:sp>
        <p:nvSpPr>
          <p:cNvPr id="10" name="直接连接符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矩形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直接连接符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直接连接符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直接连接符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日期占位符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5003702-F6E7-4469-825E-AF2A36D8EC6D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页脚占位符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C3F2-2040-4321-99F9-741E581777A7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/>
              <a:t>单击此处编辑母版文本样式</a:t>
            </a:r>
          </a:p>
          <a:p>
            <a:pPr lvl="1" eaLnBrk="1" latinLnBrk="0" hangingPunct="1"/>
            <a:r>
              <a:rPr lang="zh-CN" altLang="en-US"/>
              <a:t>第二级</a:t>
            </a:r>
          </a:p>
          <a:p>
            <a:pPr lvl="2" eaLnBrk="1" latinLnBrk="0" hangingPunct="1"/>
            <a:r>
              <a:rPr lang="zh-CN" altLang="en-US"/>
              <a:t>第三级</a:t>
            </a:r>
          </a:p>
          <a:p>
            <a:pPr lvl="3" eaLnBrk="1" latinLnBrk="0" hangingPunct="1"/>
            <a:r>
              <a:rPr lang="zh-CN" altLang="en-US"/>
              <a:t>第四级</a:t>
            </a:r>
          </a:p>
          <a:p>
            <a:pPr lvl="4" eaLnBrk="1" latinLnBrk="0" hangingPunct="1"/>
            <a:r>
              <a:rPr lang="zh-CN" altLang="en-US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2F30D-484E-4873-96B3-E0F653183B2B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直接连接符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zh-CN" altLang="en-US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/>
              <a:t>单击此处编辑母版文本样式</a:t>
            </a:r>
          </a:p>
          <a:p>
            <a:pPr lvl="1" eaLnBrk="1" latinLnBrk="0" hangingPunct="1"/>
            <a:r>
              <a:rPr kumimoji="0" lang="zh-CN" altLang="en-US"/>
              <a:t>第二级</a:t>
            </a:r>
          </a:p>
          <a:p>
            <a:pPr lvl="2" eaLnBrk="1" latinLnBrk="0" hangingPunct="1"/>
            <a:r>
              <a:rPr kumimoji="0" lang="zh-CN" altLang="en-US"/>
              <a:t>第三级</a:t>
            </a:r>
          </a:p>
          <a:p>
            <a:pPr lvl="3" eaLnBrk="1" latinLnBrk="0" hangingPunct="1"/>
            <a:r>
              <a:rPr kumimoji="0" lang="zh-CN" altLang="en-US"/>
              <a:t>第四级</a:t>
            </a:r>
          </a:p>
          <a:p>
            <a:pPr lvl="4" eaLnBrk="1" latinLnBrk="0" hangingPunct="1"/>
            <a:r>
              <a:rPr kumimoji="0" lang="zh-CN" altLang="en-US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3436E7-FC5E-4A7B-9CFD-B53CD3DD1411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直接连接符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矩形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直接连接符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椭圆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DD9A2C-C55C-458A-9349-1089232DC22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results?search_query=my+fair+lady+pronunciation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imgres?imgurl=https%3A%2F%2Fupload.wikimedia.org%2Fwikipedia%2Fen%2F5%2F5a%2FIPA_vowel_chart_2005.png&amp;imgrefurl=https%3A%2F%2Fen.wikipedia.org%2Fwiki%2FFile%3AIPA_vowel_chart_2005.png&amp;docid=xM9qtAPRZCrIgM&amp;tbnid=VYampUQGp8UR4M%3A&amp;vet=10ahUKEwjdmPKb76TlAhVLbFAKHQW0ArYQMwhTKAQwBA..i&amp;w=746&amp;h=600&amp;safe=active&amp;bih=1213&amp;biw=2560&amp;q=2005%20VOWEL%20CHART&amp;ved=0ahUKEwjdmPKb76TlAhVLbFAKHQW0ArYQMwhTKAQwBA&amp;iact=mrc&amp;uact=8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ahWKh3grOQ" TargetMode="External"/><Relationship Id="rId2" Type="http://schemas.openxmlformats.org/officeDocument/2006/relationships/hyperlink" Target="https://www.mimicmethod.com/ft101/manner-of-articul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81200" y="1752600"/>
            <a:ext cx="6172200" cy="1894362"/>
          </a:xfrm>
        </p:spPr>
        <p:txBody>
          <a:bodyPr>
            <a:noAutofit/>
          </a:bodyPr>
          <a:lstStyle/>
          <a:p>
            <a:pPr algn="ctr"/>
            <a:r>
              <a:rPr lang="en-US" sz="5400" dirty="0">
                <a:solidFill>
                  <a:srgbClr val="0070C0"/>
                </a:solidFill>
              </a:rPr>
              <a:t>Key Issues in Linguistics</a:t>
            </a:r>
            <a:br>
              <a:rPr lang="en-US" sz="5400" dirty="0"/>
            </a:br>
            <a:r>
              <a:rPr lang="en-US" sz="5400" dirty="0"/>
              <a:t> 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657600"/>
            <a:ext cx="6172200" cy="1371600"/>
          </a:xfrm>
        </p:spPr>
        <p:txBody>
          <a:bodyPr>
            <a:normAutofit/>
          </a:bodyPr>
          <a:lstStyle/>
          <a:p>
            <a:pPr algn="ctr"/>
            <a:r>
              <a:rPr lang="en-US" sz="3000" dirty="0"/>
              <a:t>2nd Session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sz="3200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Part I.</a:t>
            </a:r>
            <a:br>
              <a:rPr lang="en-US" sz="3600" b="1" dirty="0">
                <a:solidFill>
                  <a:srgbClr val="FF0000"/>
                </a:solidFill>
              </a:rPr>
            </a:br>
            <a:r>
              <a:rPr lang="en-US" sz="3600" b="1" dirty="0">
                <a:solidFill>
                  <a:srgbClr val="FF0000"/>
                </a:solidFill>
              </a:rPr>
              <a:t> Addressing the resources issue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53400" cy="4876800"/>
          </a:xfrm>
        </p:spPr>
        <p:txBody>
          <a:bodyPr>
            <a:normAutofit fontScale="92500"/>
          </a:bodyPr>
          <a:lstStyle/>
          <a:p>
            <a:pPr fontAlgn="base"/>
            <a:r>
              <a:rPr lang="en-US" dirty="0"/>
              <a:t>(1) Go to ‘Google scholar’ </a:t>
            </a:r>
          </a:p>
          <a:p>
            <a:pPr fontAlgn="base"/>
            <a:r>
              <a:rPr lang="en-US" dirty="0"/>
              <a:t>(2) Ask for help from the subject librarian(vacancy at the moment)/</a:t>
            </a:r>
            <a:r>
              <a:rPr lang="en-US" dirty="0" err="1"/>
              <a:t>Programme</a:t>
            </a:r>
            <a:r>
              <a:rPr lang="en-US" dirty="0"/>
              <a:t> director or lecturer (</a:t>
            </a:r>
            <a:r>
              <a:rPr lang="en-US" dirty="0" err="1"/>
              <a:t>Dongyan</a:t>
            </a:r>
            <a:r>
              <a:rPr lang="en-US" dirty="0"/>
              <a:t>)</a:t>
            </a:r>
          </a:p>
          <a:p>
            <a:pPr fontAlgn="base"/>
            <a:r>
              <a:rPr lang="en-US" dirty="0"/>
              <a:t>(3) Apply to be a SCONUL member for inter-library loans</a:t>
            </a:r>
          </a:p>
          <a:p>
            <a:pPr fontAlgn="base"/>
            <a:r>
              <a:rPr lang="en-US" dirty="0"/>
              <a:t>(4) Suggest library purchasing</a:t>
            </a:r>
          </a:p>
          <a:p>
            <a:pPr fontAlgn="base"/>
            <a:r>
              <a:rPr lang="en-US" dirty="0"/>
              <a:t>(5) Contact the author</a:t>
            </a:r>
          </a:p>
          <a:p>
            <a:pPr fontAlgn="base"/>
            <a:r>
              <a:rPr lang="en-US" dirty="0"/>
              <a:t>(6) Subscribe linguist list for free to get access to the latest conference information </a:t>
            </a:r>
          </a:p>
          <a:p>
            <a:pPr fontAlgn="base"/>
            <a:r>
              <a:rPr lang="en-US" dirty="0"/>
              <a:t>(7) Introduce the prestigious journals in linguistics </a:t>
            </a:r>
          </a:p>
          <a:p>
            <a:pPr fontAlgn="base"/>
            <a:r>
              <a:rPr lang="en-US" dirty="0"/>
              <a:t>(8) Introduce the Great Britain Linguistics Association </a:t>
            </a:r>
          </a:p>
          <a:p>
            <a:pPr fontAlgn="base"/>
            <a:endParaRPr lang="en-US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7467600" cy="1143000"/>
          </a:xfrm>
        </p:spPr>
        <p:txBody>
          <a:bodyPr/>
          <a:lstStyle/>
          <a:p>
            <a:r>
              <a:rPr lang="en-US" b="1" dirty="0"/>
              <a:t>Focus--How to use the UWTSD ONLINE RESOURCES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66800" y="1984375"/>
            <a:ext cx="67818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304800" y="3886200"/>
            <a:ext cx="1752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STEP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2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09600" y="1905000"/>
            <a:ext cx="7467600" cy="294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3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76400"/>
            <a:ext cx="7467600" cy="3929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4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00201"/>
            <a:ext cx="7467600" cy="4764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5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307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76400"/>
            <a:ext cx="7467600" cy="3242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FF0000"/>
                </a:solidFill>
              </a:rPr>
              <a:t>Stpe</a:t>
            </a:r>
            <a:r>
              <a:rPr lang="en-US" b="1" dirty="0">
                <a:solidFill>
                  <a:srgbClr val="FF0000"/>
                </a:solidFill>
              </a:rPr>
              <a:t> 6 Download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06429"/>
            <a:ext cx="7467600" cy="46611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7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240820"/>
            <a:ext cx="7467600" cy="3592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Step 8 Export citation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327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52600"/>
            <a:ext cx="7848600" cy="368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Part II 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LANGUAGE DESCRIPTION &amp; INTEPRETATION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2209800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Revision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What is Linguistics? </a:t>
            </a:r>
          </a:p>
          <a:p>
            <a:pPr>
              <a:buNone/>
            </a:pPr>
            <a:r>
              <a:rPr lang="en-US" dirty="0"/>
              <a:t>What is language?</a:t>
            </a:r>
          </a:p>
          <a:p>
            <a:pPr>
              <a:buNone/>
            </a:pPr>
            <a:r>
              <a:rPr lang="en-US" dirty="0"/>
              <a:t>What is a scientific study of language?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1D37A9A-13C3-4D40-AA4E-1536189FC860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3600" y="2133600"/>
            <a:ext cx="27432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Domains of Linguistics</a:t>
            </a:r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3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Sound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Phonetics</a:t>
                      </a:r>
                      <a:r>
                        <a:rPr lang="en-US" baseline="0" dirty="0"/>
                        <a:t> and phonology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Meaning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Semantics: ‘our knowledge of the meanings of words, how meanings are related and how they are combined to allow sentences to be interpreted’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Word</a:t>
                      </a:r>
                      <a:r>
                        <a:rPr lang="en-US" baseline="0" dirty="0"/>
                        <a:t>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morphology: ‘the internal make-up of words and their meanings’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Structure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syntax: ‘how to combine words into sentences’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7" name="矩形 6"/>
          <p:cNvSpPr/>
          <p:nvPr/>
        </p:nvSpPr>
        <p:spPr>
          <a:xfrm>
            <a:off x="1358900" y="5977622"/>
            <a:ext cx="64897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 (Davenport and </a:t>
            </a:r>
            <a:r>
              <a:rPr lang="en-US" dirty="0" err="1">
                <a:solidFill>
                  <a:prstClr val="black"/>
                </a:solidFill>
              </a:rPr>
              <a:t>Hannhahs</a:t>
            </a:r>
            <a:r>
              <a:rPr lang="en-US" dirty="0">
                <a:solidFill>
                  <a:prstClr val="black"/>
                </a:solidFill>
              </a:rPr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</p:nvPr>
        </p:nvGraphicFramePr>
        <p:xfrm>
          <a:off x="-1981200" y="0"/>
          <a:ext cx="10439400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343400" y="3505200"/>
            <a:ext cx="3733800" cy="4873752"/>
          </a:xfrm>
        </p:spPr>
        <p:txBody>
          <a:bodyPr/>
          <a:lstStyle/>
          <a:p>
            <a:endParaRPr lang="en-US" dirty="0"/>
          </a:p>
          <a:p>
            <a:r>
              <a:rPr lang="en-US" dirty="0">
                <a:hlinkClick r:id="rId2"/>
              </a:rPr>
              <a:t>https://www.youtube.com/results?search_query=my+fair+lady+pronunciation</a:t>
            </a:r>
            <a:endParaRPr lang="en-US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3400" y="704850"/>
            <a:ext cx="3560064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4572000" y="609600"/>
            <a:ext cx="3352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Why does the heroine in the film frustrate the Linguistics professor?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Generative approach to 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the study of sound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To describe language competence: native speaker’s unconscious knowledge  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Not to describe language performance: how a speaker actually uses language 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D89AD6E-E656-4576-A9B6-F8676C9E6567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>
                <a:solidFill>
                  <a:srgbClr val="FF0000"/>
                </a:solidFill>
              </a:rPr>
              <a:t>The study of sound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7467600" cy="4873752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Phonetics: the physical description of the actual sounds used in language </a:t>
            </a:r>
          </a:p>
          <a:p>
            <a:endParaRPr lang="en-US" dirty="0"/>
          </a:p>
          <a:p>
            <a:r>
              <a:rPr lang="en-US" dirty="0"/>
              <a:t>Phonology: the way the sounds are organized into patterns and systems (phoneme)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5120CB3-58E6-4AD4-AFB8-C7498F70C20D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</a:t>
            </a:r>
            <a:r>
              <a:rPr lang="en-US" b="1" dirty="0"/>
              <a:t>Place of articulation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F569450-DE93-4FC8-864E-73626A679FE3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57600" y="1981200"/>
            <a:ext cx="4571999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8016"/>
              </p:ext>
            </p:extLst>
          </p:nvPr>
        </p:nvGraphicFramePr>
        <p:xfrm>
          <a:off x="609600" y="1692276"/>
          <a:ext cx="3124200" cy="46018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19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3487">
                <a:tc rowSpan="2">
                  <a:txBody>
                    <a:bodyPr/>
                    <a:lstStyle/>
                    <a:p>
                      <a:r>
                        <a:rPr lang="en-US" dirty="0"/>
                        <a:t>Lips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Bilabial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3487"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Labiodental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Teeth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Tongue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Alveolar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Palatal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Velar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Glottal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Velum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Uvular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Pharyngeal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83487">
                <a:tc>
                  <a:txBody>
                    <a:bodyPr/>
                    <a:lstStyle/>
                    <a:p>
                      <a:r>
                        <a:rPr lang="en-US" dirty="0"/>
                        <a:t>Larynx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838200" y="0"/>
            <a:ext cx="7391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HOW TO DESCRIBE SOUNDS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Manners of articulation of consonants 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791200" y="2362200"/>
            <a:ext cx="7467600" cy="4873752"/>
          </a:xfrm>
        </p:spPr>
        <p:txBody>
          <a:bodyPr/>
          <a:lstStyle/>
          <a:p>
            <a:r>
              <a:rPr lang="en-US" dirty="0"/>
              <a:t>Stops</a:t>
            </a:r>
          </a:p>
          <a:p>
            <a:r>
              <a:rPr lang="en-US" dirty="0"/>
              <a:t>Affricates</a:t>
            </a:r>
          </a:p>
          <a:p>
            <a:r>
              <a:rPr lang="en-US" dirty="0"/>
              <a:t>Fricatives</a:t>
            </a:r>
          </a:p>
          <a:p>
            <a:r>
              <a:rPr lang="en-US" dirty="0"/>
              <a:t>Liquids, glides 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E0299EE-D85A-48D8-B320-CAB73AE8FC55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000" y="1981200"/>
            <a:ext cx="5114925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The vibration of vocal cords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4403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24000" y="1524000"/>
            <a:ext cx="51054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76400" y="0"/>
            <a:ext cx="5410200" cy="632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04800" y="2667000"/>
            <a:ext cx="17526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IPA (2005)</a:t>
            </a:r>
          </a:p>
          <a:p>
            <a:r>
              <a:rPr lang="en-US" sz="2800" dirty="0"/>
              <a:t>Refer to handouts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4301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95400" y="533400"/>
            <a:ext cx="7467600" cy="1143000"/>
          </a:xfrm>
        </p:spPr>
        <p:txBody>
          <a:bodyPr/>
          <a:lstStyle/>
          <a:p>
            <a:r>
              <a:rPr lang="en-US" b="1" dirty="0"/>
              <a:t>IPA Cardinal Vowel Chart (2018)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66800" y="1752600"/>
            <a:ext cx="6934200" cy="484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685800" y="1828800"/>
            <a:ext cx="7467600" cy="36576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矩形 8"/>
          <p:cNvSpPr/>
          <p:nvPr/>
        </p:nvSpPr>
        <p:spPr>
          <a:xfrm>
            <a:off x="457200" y="6596390"/>
            <a:ext cx="8382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https://linguistics.ucla.edu/people/keating/IPA/IPA_Kiel_2018_vowels_1200.png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38800" y="6581001"/>
            <a:ext cx="3505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accessed on 10</a:t>
            </a:r>
            <a:r>
              <a:rPr lang="en-US" sz="1200" baseline="30000" dirty="0"/>
              <a:t>th</a:t>
            </a:r>
            <a:r>
              <a:rPr lang="en-US" sz="1200" dirty="0"/>
              <a:t> Oct 2019</a:t>
            </a:r>
          </a:p>
        </p:txBody>
      </p:sp>
      <p:sp>
        <p:nvSpPr>
          <p:cNvPr id="11" name="矩形 10"/>
          <p:cNvSpPr/>
          <p:nvPr/>
        </p:nvSpPr>
        <p:spPr>
          <a:xfrm>
            <a:off x="762000" y="0"/>
            <a:ext cx="7391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200" dirty="0"/>
              <a:t>Manners/&amp;Place  in articulating vowels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23</a:t>
            </a:fld>
            <a:endParaRPr lang="en-US"/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2514600" y="457200"/>
          <a:ext cx="6019800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1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8674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57600" y="685800"/>
            <a:ext cx="4298950" cy="541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0" name="表格 9"/>
          <p:cNvGraphicFramePr>
            <a:graphicFrameLocks noGrp="1"/>
          </p:cNvGraphicFramePr>
          <p:nvPr/>
        </p:nvGraphicFramePr>
        <p:xfrm>
          <a:off x="762000" y="1905000"/>
          <a:ext cx="220980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9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895600">
                <a:tc>
                  <a:txBody>
                    <a:bodyPr/>
                    <a:lstStyle/>
                    <a:p>
                      <a:endParaRPr lang="en-US" sz="3200" dirty="0"/>
                    </a:p>
                    <a:p>
                      <a:r>
                        <a:rPr lang="en-US" sz="3200" dirty="0"/>
                        <a:t>How</a:t>
                      </a:r>
                      <a:r>
                        <a:rPr lang="en-US" sz="3200" baseline="0" dirty="0"/>
                        <a:t> to describe sounds 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304800"/>
            <a:ext cx="7467600" cy="1143000"/>
          </a:xfrm>
        </p:spPr>
        <p:txBody>
          <a:bodyPr/>
          <a:lstStyle/>
          <a:p>
            <a:r>
              <a:rPr lang="en-US" b="1" dirty="0"/>
              <a:t>Compare the vowel chart (</a:t>
            </a:r>
            <a:r>
              <a:rPr lang="en-US" b="1" dirty="0" err="1"/>
              <a:t>ipa</a:t>
            </a:r>
            <a:r>
              <a:rPr lang="en-US" b="1" dirty="0"/>
              <a:t> 2005)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05000" y="1676400"/>
            <a:ext cx="48006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63" name="AutoShape 3" descr="Image result for 2005 VOWEL CHART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92075" y="0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25</a:t>
            </a:fld>
            <a:endParaRPr 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505575"/>
              </p:ext>
            </p:extLst>
          </p:nvPr>
        </p:nvGraphicFramePr>
        <p:xfrm>
          <a:off x="609600" y="646112"/>
          <a:ext cx="7315200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5626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419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828800" y="990600"/>
            <a:ext cx="4908941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8600" y="990600"/>
            <a:ext cx="86868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Supra-segmental structure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dirty="0"/>
          </a:p>
          <a:p>
            <a:pPr>
              <a:buFont typeface="Wingdings" pitchFamily="2" charset="2"/>
              <a:buChar char="v"/>
            </a:pPr>
            <a:r>
              <a:rPr lang="en-US" dirty="0"/>
              <a:t>Syllable: onset + peak/nucleus +coda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Stress   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Pitch 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Tone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 Intonation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4600" y="2895600"/>
            <a:ext cx="45720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</p:nvPr>
        </p:nvGraphicFramePr>
        <p:xfrm>
          <a:off x="-1981200" y="0"/>
          <a:ext cx="10439400" cy="6248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85800" y="533400"/>
            <a:ext cx="3124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</a:rPr>
              <a:t>Summary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</a:rPr>
              <a:t>Part III Practice 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33400" y="2362200"/>
            <a:ext cx="7467600" cy="4873752"/>
          </a:xfrm>
        </p:spPr>
        <p:txBody>
          <a:bodyPr>
            <a:normAutofit/>
          </a:bodyPr>
          <a:lstStyle/>
          <a:p>
            <a:r>
              <a:rPr lang="en-US" sz="3600" dirty="0"/>
              <a:t>1. Pick out two sets of vowels and consonants and describe them by referring to the IPA charts. 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PART III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2. Perception of sounds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4505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7200" y="2209800"/>
            <a:ext cx="2882900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505200" y="2667000"/>
            <a:ext cx="51816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en-US" sz="2800" dirty="0"/>
              <a:t>Create files of two pairs of vowels and consonants through </a:t>
            </a:r>
            <a:r>
              <a:rPr lang="en-US" sz="2800" dirty="0" err="1"/>
              <a:t>Praat</a:t>
            </a:r>
            <a:r>
              <a:rPr lang="en-US" sz="2800" dirty="0"/>
              <a:t> </a:t>
            </a:r>
          </a:p>
          <a:p>
            <a:pPr marL="514350" indent="-514350">
              <a:buFont typeface="Wingdings" pitchFamily="2" charset="2"/>
              <a:buChar char="v"/>
            </a:pPr>
            <a:endParaRPr lang="en-US" sz="2800" dirty="0"/>
          </a:p>
          <a:p>
            <a:pPr>
              <a:buFont typeface="Wingdings" pitchFamily="2" charset="2"/>
              <a:buChar char="v"/>
            </a:pPr>
            <a:r>
              <a:rPr lang="en-US" sz="2800" dirty="0"/>
              <a:t>2. Generate spectrums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PART III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1. Perception of sounds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4505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81000" y="2133600"/>
            <a:ext cx="28829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3429000" y="1905000"/>
            <a:ext cx="51816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800" dirty="0"/>
              <a:t>3. Observe and describe the similarities and differences in sound waves,</a:t>
            </a:r>
          </a:p>
          <a:p>
            <a:pPr>
              <a:buFont typeface="Wingdings" pitchFamily="2" charset="2"/>
              <a:buChar char="v"/>
            </a:pPr>
            <a:r>
              <a:rPr lang="en-US" sz="2800" dirty="0"/>
              <a:t>pitch and intensity </a:t>
            </a:r>
          </a:p>
          <a:p>
            <a:pPr>
              <a:buFont typeface="Wingdings" pitchFamily="2" charset="2"/>
              <a:buChar char="v"/>
            </a:pPr>
            <a:r>
              <a:rPr lang="en-US" sz="2800" dirty="0"/>
              <a:t>contours in your own language </a:t>
            </a:r>
          </a:p>
          <a:p>
            <a:pPr>
              <a:buFont typeface="Wingdings" pitchFamily="2" charset="2"/>
              <a:buChar char="v"/>
            </a:pPr>
            <a:endParaRPr lang="en-US" sz="2800" dirty="0"/>
          </a:p>
          <a:p>
            <a:pPr>
              <a:buFont typeface="Wingdings" pitchFamily="2" charset="2"/>
              <a:buChar char="v"/>
            </a:pPr>
            <a:r>
              <a:rPr lang="en-US" sz="2800" dirty="0"/>
              <a:t>4. Observe the similarities and differences of the spectrum you created with those of your colleagues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</a:rPr>
              <a:t>3. Group work </a:t>
            </a:r>
            <a:br>
              <a:rPr lang="en-US" sz="4000" b="1" dirty="0">
                <a:solidFill>
                  <a:srgbClr val="FF0000"/>
                </a:solidFill>
              </a:rPr>
            </a:b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Read a phonetics journal article and identify the following elements: </a:t>
            </a:r>
          </a:p>
          <a:p>
            <a:endParaRPr lang="en-US" dirty="0"/>
          </a:p>
          <a:p>
            <a:r>
              <a:rPr lang="en-US" dirty="0"/>
              <a:t>(1) What is the research question?</a:t>
            </a:r>
          </a:p>
          <a:p>
            <a:r>
              <a:rPr lang="en-US" dirty="0"/>
              <a:t>(2) What method was used to solve the issue?</a:t>
            </a:r>
          </a:p>
          <a:p>
            <a:r>
              <a:rPr lang="en-US" dirty="0"/>
              <a:t>(3) What was the result?</a:t>
            </a:r>
          </a:p>
          <a:p>
            <a:r>
              <a:rPr lang="en-US" dirty="0"/>
              <a:t>(4) What is significant about the study?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ECFC-0430-4928-850A-A198FF920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B1A73-4CC9-4FA3-9F10-967CD75C443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hlinkClick r:id="rId2"/>
              </a:rPr>
              <a:t>https://www.mimicmethod.com/ft101/manner-of-articulation/</a:t>
            </a:r>
            <a:endParaRPr lang="en-GB" dirty="0"/>
          </a:p>
          <a:p>
            <a:endParaRPr lang="en-GB" dirty="0"/>
          </a:p>
          <a:p>
            <a:r>
              <a:rPr lang="en-US" dirty="0"/>
              <a:t>Research Article from the Journal of Phonetics:</a:t>
            </a:r>
          </a:p>
          <a:p>
            <a:r>
              <a:rPr lang="en-US" dirty="0"/>
              <a:t>Native phonological and phonetic influences in </a:t>
            </a:r>
            <a:r>
              <a:rPr lang="en-US"/>
              <a:t>perceptual assimilation of </a:t>
            </a:r>
            <a:r>
              <a:rPr lang="en-US" dirty="0"/>
              <a:t>monosyllabic Thai lexical tones by Mandarin and Vietnamese listeners</a:t>
            </a:r>
          </a:p>
          <a:p>
            <a:r>
              <a:rPr lang="en-US" dirty="0" err="1"/>
              <a:t>Juqiang</a:t>
            </a:r>
            <a:r>
              <a:rPr lang="en-US" dirty="0"/>
              <a:t> Chena,*, Catherine T. </a:t>
            </a:r>
            <a:r>
              <a:rPr lang="en-US" dirty="0" err="1"/>
              <a:t>Besta,b</a:t>
            </a:r>
            <a:r>
              <a:rPr lang="en-US" dirty="0"/>
              <a:t>,*, Mark Antoniou</a:t>
            </a:r>
          </a:p>
          <a:p>
            <a:endParaRPr lang="en-US" dirty="0"/>
          </a:p>
          <a:p>
            <a:r>
              <a:rPr lang="en-US" dirty="0"/>
              <a:t>Western Sydney University, The MARCS Institute for Brain </a:t>
            </a:r>
            <a:r>
              <a:rPr lang="en-US" dirty="0" err="1"/>
              <a:t>Behaviour</a:t>
            </a:r>
            <a:r>
              <a:rPr lang="en-US" dirty="0"/>
              <a:t> and Development, Locked Bag 1797, Penrith, NSW 2751, </a:t>
            </a:r>
            <a:r>
              <a:rPr lang="en-US" dirty="0" err="1"/>
              <a:t>AustraliabHaskins</a:t>
            </a:r>
            <a:r>
              <a:rPr lang="en-US" dirty="0"/>
              <a:t> Laboratories, New Haven CT, </a:t>
            </a:r>
            <a:r>
              <a:rPr lang="en-US" dirty="0" err="1"/>
              <a:t>USAarticle</a:t>
            </a:r>
            <a:r>
              <a:rPr lang="en-US" dirty="0"/>
              <a:t>   </a:t>
            </a:r>
            <a:r>
              <a:rPr lang="en-US" dirty="0" err="1"/>
              <a:t>infoArticle</a:t>
            </a:r>
            <a:r>
              <a:rPr lang="en-US" dirty="0"/>
              <a:t> history: Received 5 July 2019Received in revised form 29 August 2020Accepted 5 September 2020</a:t>
            </a:r>
          </a:p>
          <a:p>
            <a:r>
              <a:rPr lang="en-US" dirty="0"/>
              <a:t>Keywords: Perceptual assimilation</a:t>
            </a:r>
          </a:p>
          <a:p>
            <a:pPr marL="0" indent="0">
              <a:buNone/>
            </a:pPr>
            <a:r>
              <a:rPr lang="en-US" dirty="0"/>
              <a:t> Non-native lexical tones Thai Mandarin </a:t>
            </a:r>
            <a:r>
              <a:rPr lang="en-US" dirty="0" err="1"/>
              <a:t>Vietnames</a:t>
            </a:r>
            <a:r>
              <a:rPr lang="en-US" dirty="0"/>
              <a:t> </a:t>
            </a:r>
            <a:r>
              <a:rPr lang="en-US" dirty="0" err="1"/>
              <a:t>eabstract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A cross tone-language perceptual assimilation study investigated native </a:t>
            </a:r>
            <a:r>
              <a:rPr lang="en-US" dirty="0" err="1"/>
              <a:t>categorisations</a:t>
            </a:r>
            <a:r>
              <a:rPr lang="en-US" dirty="0"/>
              <a:t> and goodness ratings </a:t>
            </a:r>
            <a:r>
              <a:rPr lang="en-US" dirty="0" err="1"/>
              <a:t>ofnon</a:t>
            </a:r>
            <a:r>
              <a:rPr lang="en-US" dirty="0"/>
              <a:t>-native Thai tones by Thai-naive listeners differing in their native tone systems:</a:t>
            </a:r>
          </a:p>
          <a:p>
            <a:pPr marL="0" indent="0">
              <a:buNone/>
            </a:pPr>
            <a:r>
              <a:rPr lang="en-US" dirty="0"/>
              <a:t> Mandarin, </a:t>
            </a:r>
            <a:r>
              <a:rPr lang="en-US" dirty="0" err="1"/>
              <a:t>NorthernVietnamese</a:t>
            </a:r>
            <a:r>
              <a:rPr lang="en-US" dirty="0"/>
              <a:t> and Southern Vietnamese. Levitt, 2014Yip, 2002So &amp; Best, 2014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>
                <a:hlinkClick r:id="rId3"/>
              </a:rPr>
              <a:t>https://www.youtube.com/watch?v=jahWKh3grOQ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21F87-8734-49E8-ABFA-1B41F39DFF4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A4E13F-9992-475D-9734-162D8904A692}" type="datetime1">
              <a:rPr lang="en-US" smtClean="0"/>
              <a:pPr/>
              <a:t>10/14/2020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CDCB22-8BB1-4B4E-90F2-5649E4CECFF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1DD9A2C-C55C-458A-9349-1089232DC225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176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凸显">
  <a:themeElements>
    <a:clrScheme name="凸显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凸显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凸显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2404</TotalTime>
  <Words>869</Words>
  <Application>Microsoft Office PowerPoint</Application>
  <PresentationFormat>On-screen Show (4:3)</PresentationFormat>
  <Paragraphs>221</Paragraphs>
  <Slides>33</Slides>
  <Notes>3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Calibri</vt:lpstr>
      <vt:lpstr>Century Schoolbook</vt:lpstr>
      <vt:lpstr>Wingdings</vt:lpstr>
      <vt:lpstr>Wingdings 2</vt:lpstr>
      <vt:lpstr>凸显</vt:lpstr>
      <vt:lpstr>Key Issues in Linguistics  </vt:lpstr>
      <vt:lpstr>Part I.  Addressing the resources issue </vt:lpstr>
      <vt:lpstr>Focus--How to use the UWTSD ONLINE RESOURCES </vt:lpstr>
      <vt:lpstr>Step 2</vt:lpstr>
      <vt:lpstr>Step 3</vt:lpstr>
      <vt:lpstr>Step 4</vt:lpstr>
      <vt:lpstr>Step 5</vt:lpstr>
      <vt:lpstr>Stpe 6 Download</vt:lpstr>
      <vt:lpstr>Step 7</vt:lpstr>
      <vt:lpstr>Step 8 Export citation </vt:lpstr>
      <vt:lpstr>Part II  LANGUAGE DESCRIPTION &amp; INTEPRETATION </vt:lpstr>
      <vt:lpstr>Domains of Linguistics</vt:lpstr>
      <vt:lpstr>PowerPoint Presentation</vt:lpstr>
      <vt:lpstr>PowerPoint Presentation</vt:lpstr>
      <vt:lpstr>Generative approach to  the study of sound </vt:lpstr>
      <vt:lpstr>The study of sound</vt:lpstr>
      <vt:lpstr>              Place of articulation </vt:lpstr>
      <vt:lpstr>Manners of articulation of consonants  </vt:lpstr>
      <vt:lpstr>The vibration of vocal cords</vt:lpstr>
      <vt:lpstr>PowerPoint Presentation</vt:lpstr>
      <vt:lpstr>PowerPoint Presentation</vt:lpstr>
      <vt:lpstr>IPA Cardinal Vowel Chart (2018) </vt:lpstr>
      <vt:lpstr>PowerPoint Presentation</vt:lpstr>
      <vt:lpstr>Compare the vowel chart (ipa 2005) </vt:lpstr>
      <vt:lpstr>PowerPoint Presentation</vt:lpstr>
      <vt:lpstr>PowerPoint Presentation</vt:lpstr>
      <vt:lpstr>Supra-segmental structure </vt:lpstr>
      <vt:lpstr>PowerPoint Presentation</vt:lpstr>
      <vt:lpstr>Part III Practice </vt:lpstr>
      <vt:lpstr>PART III 2. Perception of sounds</vt:lpstr>
      <vt:lpstr>PART III 1. Perception of sounds</vt:lpstr>
      <vt:lpstr>3. Group work 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Issues in Linguistics</dc:title>
  <dc:creator>D.lydia</dc:creator>
  <cp:lastModifiedBy>Jessica Clapham</cp:lastModifiedBy>
  <cp:revision>12</cp:revision>
  <dcterms:created xsi:type="dcterms:W3CDTF">2019-10-17T00:06:57Z</dcterms:created>
  <dcterms:modified xsi:type="dcterms:W3CDTF">2020-10-14T09:41:58Z</dcterms:modified>
</cp:coreProperties>
</file>