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9"/>
    <p:restoredTop sz="94618"/>
  </p:normalViewPr>
  <p:slideViewPr>
    <p:cSldViewPr snapToGrid="0" snapToObjects="1">
      <p:cViewPr varScale="1">
        <p:scale>
          <a:sx n="93" d="100"/>
          <a:sy n="93" d="100"/>
        </p:scale>
        <p:origin x="25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84A681-A448-8B48-B4D1-B10196EECADF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148C0D-380A-8049-A5EF-93ACA9A37397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56400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48C0D-380A-8049-A5EF-93ACA9A37397}" type="slidenum">
              <a:rPr lang="cy-GB" smtClean="0"/>
              <a:t>1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796996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DB4B8-4644-884A-A3D2-28AE99562C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149A75-52A7-5C41-81BB-9EF264F65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1CDF87-BC49-864A-B735-7C1ACFB77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6599AB-9181-1341-88DC-B14B995BE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4D6853-6E20-3440-A171-32B70F103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61636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FB90E-6555-004E-8A9D-DD1B773BE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79985-27E9-5D45-897D-B7FDCE0AE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67F95-922B-5A46-BE3D-3433D3081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1993AB-56C0-1849-97CD-FDD930B70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22D20E-C6C3-5A4B-A732-A75A79773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428988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3ECE2-EB8B-5843-AA3B-11D5AFC73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407599-60D1-E444-848D-5F8748DB9C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9C73CF-36FE-344D-841C-E225490BA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DADC39-5888-6B49-BEBD-7F05AA627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23C58-7489-4A4F-9D70-BBAE01663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52537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66BEF-0B3C-B249-A05C-F111483F5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8F4CC-7D08-0A45-9F33-320B18700C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2E9A49-B7A5-B64C-A3AA-451A3610FD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67F2F-5A7A-CA40-AF92-645BC44E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BF958C-B853-B14D-88A6-A49EFFFFA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807B24-1E60-9E4B-AB2A-BB33C1F1C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8685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F4725-F56E-A943-A724-EB03E776B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81C8F7-7ACB-2F41-A01D-9CE328E28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3C1CC6-B432-2E4E-B6D9-7D3B5E2BA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DAFD70-2A8D-4647-B5D9-C8C21CFE65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364753-EED3-484C-BA5E-C5D73715E0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B126D1-F38C-BF4A-9AF4-EA2B58E7A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7ABF6E-D23A-F04F-ADD5-4B0879874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47CC84-48BC-BD4A-AFBC-CA6781BC9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750090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859EA-C33F-EB4F-957D-EAA06FE3B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13142B-4523-3D4B-AFF8-3EB1DC9A3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919744-79BE-9C42-9444-F86562E52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846BF3-B9C0-BD44-8825-3F9498244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609314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09AFC7-FC30-9745-ABF8-FB81AF048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5DA2DA-203C-9249-843A-65B4A9112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65055-199E-9A40-BBED-905F5ACA5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61852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D4B67-4083-2344-B562-82E8AC587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E63B70-04C0-624F-8B09-3954D3D2E0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FBCD50-1619-BE4E-AFBA-47E63CB227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662B3B-1549-294D-8472-6FDB9420F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D8B250-A723-9044-838F-587B99DC2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5A3C03-18B9-1847-A0E7-1E4E5201D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75698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1B3BB-F820-3049-9DAB-419094291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3338BA-DF35-7E40-840D-B926CC1AAA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A026AC-2B30-B54D-B18D-3F586A4C79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A8C00-1E69-E547-BC42-2F2BDA3F9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5DC92B-5BAC-3E4E-AFED-4F1BBBFFD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0CF637-2203-4D47-9323-C205FBC7E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033484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43BA5-ECA5-DD4F-81D2-95951A34B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F69E17-4F54-8C4A-9DB9-3A106BACF4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D2AEE5-AF89-4248-A975-CBBD54740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3FA52-CA81-A745-B217-61A60DE3C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ABFB13-C26C-2740-A87F-D7FBA4A83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199116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19FF70-64E0-D241-BB9B-A76338BA63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E34B6D-5FB5-F642-BA77-05F184CBF8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6C4BA-9CEC-1A4A-AB53-2DD15209B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06993-9F8B-AD45-9801-6ABBF637E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AC190-BF15-664E-87DB-5E0207C3F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262767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9F6AE2-EA42-844A-B994-DF1FA8779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1B2CD2-39F4-A94F-89CD-7272DC898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3A486-220F-3248-B9DE-7452DE7EFB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E32D2-FD79-3044-9C0A-19819A1EBF30}" type="datetimeFigureOut">
              <a:rPr lang="cy-GB" smtClean="0"/>
              <a:t>29/09/22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1981A-939D-6947-B7E7-5776874B43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51E66-A6BD-1C4C-B194-C50EE4699D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CAA42-8A00-3946-B7E4-ACC6E5B13C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38283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api/storage/b0e91f7c-0050-47b6-9b23-0273d39df9f3/canllawiau-cwricwlwm-i-gymru-070220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8BF1C-C40E-2F42-B460-AEA66C6B4E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4108"/>
            <a:ext cx="9144000" cy="2387600"/>
          </a:xfrm>
        </p:spPr>
        <p:txBody>
          <a:bodyPr/>
          <a:lstStyle/>
          <a:p>
            <a:r>
              <a:rPr lang="cy-GB" dirty="0"/>
              <a:t>Gwaith Grwp – Nia 1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215CD9-4B5A-774E-8C0E-0C11CC4598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0036" y="2715347"/>
            <a:ext cx="9144000" cy="1655762"/>
          </a:xfrm>
        </p:spPr>
        <p:txBody>
          <a:bodyPr/>
          <a:lstStyle/>
          <a:p>
            <a:r>
              <a:rPr lang="cy-GB" dirty="0"/>
              <a:t>Cwricwlwm i Gymru – </a:t>
            </a:r>
          </a:p>
          <a:p>
            <a:r>
              <a:rPr lang="cy-GB" dirty="0"/>
              <a:t>Maes Dysgu Ieithoedd Llythrennedd a Chyfathrebu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BD7FA7-C4F8-6749-AF0A-AD131353569B}"/>
              </a:ext>
            </a:extLst>
          </p:cNvPr>
          <p:cNvSpPr txBox="1"/>
          <p:nvPr/>
        </p:nvSpPr>
        <p:spPr>
          <a:xfrm>
            <a:off x="207819" y="4530436"/>
            <a:ext cx="11707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Cewch hyd i’r atebion i’r cwestiynau ar dudalennau 131 – 136 o’r ddogfen Canllawiau Cwricwlwm i Gymru:</a:t>
            </a:r>
          </a:p>
          <a:p>
            <a:endParaRPr lang="cy-GB" dirty="0"/>
          </a:p>
          <a:p>
            <a:endParaRPr lang="cy-GB" dirty="0"/>
          </a:p>
          <a:p>
            <a:endParaRPr lang="cy-GB" dirty="0"/>
          </a:p>
          <a:p>
            <a:endParaRPr lang="cy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C36C4F-FC08-C649-9E03-1989B4665498}"/>
              </a:ext>
            </a:extLst>
          </p:cNvPr>
          <p:cNvSpPr/>
          <p:nvPr/>
        </p:nvSpPr>
        <p:spPr>
          <a:xfrm>
            <a:off x="4467073" y="5026019"/>
            <a:ext cx="3613246" cy="1508105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https://hwb.gov.wales/api/storage/b0e91f7c-0050-47b6-9b23-0273d39df9f3/canllawiau-cwricwlwm-i-gymru-070220.pdf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374865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1643C-C16A-6E46-AD21-B907709BD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1. Pam fod y ‘Maes Dysgu a Phorfiad’ yn cyfeirio at “Ieithoedd”?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8A496-F521-7A47-9B7F-52715E367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077287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1643C-C16A-6E46-AD21-B907709BD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2. Beth ydy’r “Datganiadau o’r Hyn sy’n bwysig”?  Sawl un sydd? Cofnodwch.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8A496-F521-7A47-9B7F-52715E367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118656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1643C-C16A-6E46-AD21-B907709BD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3. Sut mae defnyddio’r “Disgrifiadau Dysgu”?  </a:t>
            </a:r>
            <a:r>
              <a:rPr lang="cy-GB" sz="2800" dirty="0"/>
              <a:t>(cyfatebiaeth oed a Cham Cynnydd)</a:t>
            </a:r>
            <a:endParaRPr lang="cy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8A496-F521-7A47-9B7F-52715E367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763746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F37E6-FA0A-F846-9ADC-97DD07097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4. Sut mae’r Disgrifiadau Dysgu’n amrywio gydag addysgu ieithoedd gwahanol?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B80D3D-3A45-D34A-88B4-0A1A84281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082061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F37E6-FA0A-F846-9ADC-97DD07097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5. Beth ydy’r “Egwyddorion Cynnydd”? Sawl un sydd?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B80D3D-3A45-D34A-88B4-0A1A84281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69483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125</Words>
  <Application>Microsoft Macintosh PowerPoint</Application>
  <PresentationFormat>Widescreen</PresentationFormat>
  <Paragraphs>13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Gwaith Grwp – Nia 1 </vt:lpstr>
      <vt:lpstr>1. Pam fod y ‘Maes Dysgu a Phorfiad’ yn cyfeirio at “Ieithoedd”?</vt:lpstr>
      <vt:lpstr>2. Beth ydy’r “Datganiadau o’r Hyn sy’n bwysig”?  Sawl un sydd? Cofnodwch.</vt:lpstr>
      <vt:lpstr>3. Sut mae defnyddio’r “Disgrifiadau Dysgu”?  (cyfatebiaeth oed a Cham Cynnydd)</vt:lpstr>
      <vt:lpstr>4. Sut mae’r Disgrifiadau Dysgu’n amrywio gydag addysgu ieithoedd gwahanol?</vt:lpstr>
      <vt:lpstr>5. Beth ydy’r “Egwyddorion Cynnydd”? Sawl un sydd?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Gwaith Grwp – Nia 1 </dc:title>
  <dc:creator>Nia Evans</dc:creator>
  <cp:lastModifiedBy>Nia Evans</cp:lastModifiedBy>
  <cp:revision>2</cp:revision>
  <dcterms:created xsi:type="dcterms:W3CDTF">2022-09-27T09:00:37Z</dcterms:created>
  <dcterms:modified xsi:type="dcterms:W3CDTF">2022-09-29T08:37:35Z</dcterms:modified>
</cp:coreProperties>
</file>