
<file path=[Content_Types].xml><?xml version="1.0" encoding="utf-8"?>
<Types xmlns="http://schemas.openxmlformats.org/package/2006/content-types">
  <Default Extension="png" ContentType="image/png"/>
  <Default Extension="svg" ContentType="image/svg+xml"/>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54"/>
  </p:notesMasterIdLst>
  <p:sldIdLst>
    <p:sldId id="257" r:id="rId2"/>
    <p:sldId id="380" r:id="rId3"/>
    <p:sldId id="379" r:id="rId4"/>
    <p:sldId id="378" r:id="rId5"/>
    <p:sldId id="377" r:id="rId6"/>
    <p:sldId id="376" r:id="rId7"/>
    <p:sldId id="375" r:id="rId8"/>
    <p:sldId id="374" r:id="rId9"/>
    <p:sldId id="372" r:id="rId10"/>
    <p:sldId id="371" r:id="rId11"/>
    <p:sldId id="370" r:id="rId12"/>
    <p:sldId id="369" r:id="rId13"/>
    <p:sldId id="365" r:id="rId14"/>
    <p:sldId id="364" r:id="rId15"/>
    <p:sldId id="258" r:id="rId16"/>
    <p:sldId id="360" r:id="rId17"/>
    <p:sldId id="359" r:id="rId18"/>
    <p:sldId id="259" r:id="rId19"/>
    <p:sldId id="260" r:id="rId20"/>
    <p:sldId id="361" r:id="rId21"/>
    <p:sldId id="362" r:id="rId22"/>
    <p:sldId id="363" r:id="rId23"/>
    <p:sldId id="261" r:id="rId24"/>
    <p:sldId id="262" r:id="rId25"/>
    <p:sldId id="263" r:id="rId26"/>
    <p:sldId id="264" r:id="rId27"/>
    <p:sldId id="265" r:id="rId28"/>
    <p:sldId id="266" r:id="rId29"/>
    <p:sldId id="267" r:id="rId30"/>
    <p:sldId id="268" r:id="rId31"/>
    <p:sldId id="271" r:id="rId32"/>
    <p:sldId id="272" r:id="rId33"/>
    <p:sldId id="295" r:id="rId34"/>
    <p:sldId id="273" r:id="rId35"/>
    <p:sldId id="274" r:id="rId36"/>
    <p:sldId id="275" r:id="rId37"/>
    <p:sldId id="276" r:id="rId38"/>
    <p:sldId id="277" r:id="rId39"/>
    <p:sldId id="279" r:id="rId40"/>
    <p:sldId id="357" r:id="rId41"/>
    <p:sldId id="358" r:id="rId42"/>
    <p:sldId id="280" r:id="rId43"/>
    <p:sldId id="281" r:id="rId44"/>
    <p:sldId id="282" r:id="rId45"/>
    <p:sldId id="283" r:id="rId46"/>
    <p:sldId id="284" r:id="rId47"/>
    <p:sldId id="286" r:id="rId48"/>
    <p:sldId id="287" r:id="rId49"/>
    <p:sldId id="289" r:id="rId50"/>
    <p:sldId id="290" r:id="rId51"/>
    <p:sldId id="293" r:id="rId52"/>
    <p:sldId id="356"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37E33E-2A1B-2678-F324-4F8D9E6A4B99}" v="27" dt="2020-02-18T08:05:24.389"/>
    <p1510:client id="{2EF9A8C4-78ED-6835-E086-AECD03219301}" v="2" dt="2020-02-18T08:18:33.231"/>
    <p1510:client id="{55C87304-1EC8-62B0-A340-D1A079ADEF5B}" v="122" dt="2020-02-18T08:12:57.5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0" d="100"/>
          <a:sy n="90" d="100"/>
        </p:scale>
        <p:origin x="16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9eb13c6d-8f51-46c9-bcaf-0558aa31b953" providerId="ADAL" clId="{7775852E-D6D0-490D-B4C2-D82C00017A31}"/>
    <pc:docChg chg="delSld modSld sldOrd">
      <pc:chgData name="Peter Doyle" userId="9eb13c6d-8f51-46c9-bcaf-0558aa31b953" providerId="ADAL" clId="{7775852E-D6D0-490D-B4C2-D82C00017A31}" dt="2020-02-18T08:26:30.046" v="3" actId="207"/>
      <pc:docMkLst>
        <pc:docMk/>
      </pc:docMkLst>
      <pc:sldChg chg="ord">
        <pc:chgData name="Peter Doyle" userId="9eb13c6d-8f51-46c9-bcaf-0558aa31b953" providerId="ADAL" clId="{7775852E-D6D0-490D-B4C2-D82C00017A31}" dt="2020-02-18T08:25:52.950" v="1"/>
        <pc:sldMkLst>
          <pc:docMk/>
          <pc:sldMk cId="2476846673" sldId="295"/>
        </pc:sldMkLst>
      </pc:sldChg>
      <pc:sldChg chg="modSp">
        <pc:chgData name="Peter Doyle" userId="9eb13c6d-8f51-46c9-bcaf-0558aa31b953" providerId="ADAL" clId="{7775852E-D6D0-490D-B4C2-D82C00017A31}" dt="2020-02-18T08:26:30.046" v="3" actId="207"/>
        <pc:sldMkLst>
          <pc:docMk/>
          <pc:sldMk cId="3476296016" sldId="356"/>
        </pc:sldMkLst>
        <pc:spChg chg="mod">
          <ac:chgData name="Peter Doyle" userId="9eb13c6d-8f51-46c9-bcaf-0558aa31b953" providerId="ADAL" clId="{7775852E-D6D0-490D-B4C2-D82C00017A31}" dt="2020-02-18T08:26:30.046" v="3" actId="207"/>
          <ac:spMkLst>
            <pc:docMk/>
            <pc:sldMk cId="3476296016" sldId="356"/>
            <ac:spMk id="3" creationId="{1948E070-1F8F-4B87-81A8-57B27F09A4E1}"/>
          </ac:spMkLst>
        </pc:spChg>
      </pc:sldChg>
      <pc:sldChg chg="del">
        <pc:chgData name="Peter Doyle" userId="9eb13c6d-8f51-46c9-bcaf-0558aa31b953" providerId="ADAL" clId="{7775852E-D6D0-490D-B4C2-D82C00017A31}" dt="2020-02-18T08:25:43.216" v="0" actId="2696"/>
        <pc:sldMkLst>
          <pc:docMk/>
          <pc:sldMk cId="1262013666" sldId="381"/>
        </pc:sldMkLst>
      </pc:sldChg>
    </pc:docChg>
  </pc:docChgLst>
  <pc:docChgLst>
    <pc:chgData name="Peter Doyle" userId="S::p.doyle@uwtsd.ac.uk::9eb13c6d-8f51-46c9-bcaf-0558aa31b953" providerId="AD" clId="Web-{55C87304-1EC8-62B0-A340-D1A079ADEF5B}"/>
    <pc:docChg chg="addSld delSld modSld">
      <pc:chgData name="Peter Doyle" userId="S::p.doyle@uwtsd.ac.uk::9eb13c6d-8f51-46c9-bcaf-0558aa31b953" providerId="AD" clId="Web-{55C87304-1EC8-62B0-A340-D1A079ADEF5B}" dt="2020-02-18T08:12:57.500" v="117"/>
      <pc:docMkLst>
        <pc:docMk/>
      </pc:docMkLst>
      <pc:sldChg chg="modSp">
        <pc:chgData name="Peter Doyle" userId="S::p.doyle@uwtsd.ac.uk::9eb13c6d-8f51-46c9-bcaf-0558aa31b953" providerId="AD" clId="Web-{55C87304-1EC8-62B0-A340-D1A079ADEF5B}" dt="2020-02-18T08:08:08.206" v="4" actId="20577"/>
        <pc:sldMkLst>
          <pc:docMk/>
          <pc:sldMk cId="714955299" sldId="271"/>
        </pc:sldMkLst>
        <pc:spChg chg="mod">
          <ac:chgData name="Peter Doyle" userId="S::p.doyle@uwtsd.ac.uk::9eb13c6d-8f51-46c9-bcaf-0558aa31b953" providerId="AD" clId="Web-{55C87304-1EC8-62B0-A340-D1A079ADEF5B}" dt="2020-02-18T08:08:08.206" v="4" actId="20577"/>
          <ac:spMkLst>
            <pc:docMk/>
            <pc:sldMk cId="714955299" sldId="271"/>
            <ac:spMk id="3" creationId="{00000000-0000-0000-0000-000000000000}"/>
          </ac:spMkLst>
        </pc:spChg>
      </pc:sldChg>
      <pc:sldChg chg="modSp">
        <pc:chgData name="Peter Doyle" userId="S::p.doyle@uwtsd.ac.uk::9eb13c6d-8f51-46c9-bcaf-0558aa31b953" providerId="AD" clId="Web-{55C87304-1EC8-62B0-A340-D1A079ADEF5B}" dt="2020-02-18T08:08:51.064" v="12" actId="20577"/>
        <pc:sldMkLst>
          <pc:docMk/>
          <pc:sldMk cId="3368806710" sldId="273"/>
        </pc:sldMkLst>
        <pc:spChg chg="mod">
          <ac:chgData name="Peter Doyle" userId="S::p.doyle@uwtsd.ac.uk::9eb13c6d-8f51-46c9-bcaf-0558aa31b953" providerId="AD" clId="Web-{55C87304-1EC8-62B0-A340-D1A079ADEF5B}" dt="2020-02-18T08:08:51.064" v="12" actId="20577"/>
          <ac:spMkLst>
            <pc:docMk/>
            <pc:sldMk cId="3368806710" sldId="273"/>
            <ac:spMk id="3" creationId="{00000000-0000-0000-0000-000000000000}"/>
          </ac:spMkLst>
        </pc:spChg>
      </pc:sldChg>
      <pc:sldChg chg="del">
        <pc:chgData name="Peter Doyle" userId="S::p.doyle@uwtsd.ac.uk::9eb13c6d-8f51-46c9-bcaf-0558aa31b953" providerId="AD" clId="Web-{55C87304-1EC8-62B0-A340-D1A079ADEF5B}" dt="2020-02-18T08:09:28.970" v="15"/>
        <pc:sldMkLst>
          <pc:docMk/>
          <pc:sldMk cId="3986385683" sldId="278"/>
        </pc:sldMkLst>
      </pc:sldChg>
      <pc:sldChg chg="modSp">
        <pc:chgData name="Peter Doyle" userId="S::p.doyle@uwtsd.ac.uk::9eb13c6d-8f51-46c9-bcaf-0558aa31b953" providerId="AD" clId="Web-{55C87304-1EC8-62B0-A340-D1A079ADEF5B}" dt="2020-02-18T08:10:48.907" v="60" actId="20577"/>
        <pc:sldMkLst>
          <pc:docMk/>
          <pc:sldMk cId="239768296" sldId="280"/>
        </pc:sldMkLst>
        <pc:spChg chg="mod">
          <ac:chgData name="Peter Doyle" userId="S::p.doyle@uwtsd.ac.uk::9eb13c6d-8f51-46c9-bcaf-0558aa31b953" providerId="AD" clId="Web-{55C87304-1EC8-62B0-A340-D1A079ADEF5B}" dt="2020-02-18T08:10:48.907" v="60" actId="20577"/>
          <ac:spMkLst>
            <pc:docMk/>
            <pc:sldMk cId="239768296" sldId="280"/>
            <ac:spMk id="3" creationId="{00000000-0000-0000-0000-000000000000}"/>
          </ac:spMkLst>
        </pc:spChg>
      </pc:sldChg>
      <pc:sldChg chg="modSp">
        <pc:chgData name="Peter Doyle" userId="S::p.doyle@uwtsd.ac.uk::9eb13c6d-8f51-46c9-bcaf-0558aa31b953" providerId="AD" clId="Web-{55C87304-1EC8-62B0-A340-D1A079ADEF5B}" dt="2020-02-18T08:11:00.594" v="63" actId="20577"/>
        <pc:sldMkLst>
          <pc:docMk/>
          <pc:sldMk cId="2916046895" sldId="282"/>
        </pc:sldMkLst>
        <pc:spChg chg="mod">
          <ac:chgData name="Peter Doyle" userId="S::p.doyle@uwtsd.ac.uk::9eb13c6d-8f51-46c9-bcaf-0558aa31b953" providerId="AD" clId="Web-{55C87304-1EC8-62B0-A340-D1A079ADEF5B}" dt="2020-02-18T08:11:00.594" v="63" actId="20577"/>
          <ac:spMkLst>
            <pc:docMk/>
            <pc:sldMk cId="2916046895" sldId="282"/>
            <ac:spMk id="6147" creationId="{00000000-0000-0000-0000-000000000000}"/>
          </ac:spMkLst>
        </pc:spChg>
      </pc:sldChg>
      <pc:sldChg chg="modSp">
        <pc:chgData name="Peter Doyle" userId="S::p.doyle@uwtsd.ac.uk::9eb13c6d-8f51-46c9-bcaf-0558aa31b953" providerId="AD" clId="Web-{55C87304-1EC8-62B0-A340-D1A079ADEF5B}" dt="2020-02-18T08:11:19.766" v="67" actId="20577"/>
        <pc:sldMkLst>
          <pc:docMk/>
          <pc:sldMk cId="1644662978" sldId="283"/>
        </pc:sldMkLst>
        <pc:spChg chg="mod">
          <ac:chgData name="Peter Doyle" userId="S::p.doyle@uwtsd.ac.uk::9eb13c6d-8f51-46c9-bcaf-0558aa31b953" providerId="AD" clId="Web-{55C87304-1EC8-62B0-A340-D1A079ADEF5B}" dt="2020-02-18T08:11:19.766" v="67" actId="20577"/>
          <ac:spMkLst>
            <pc:docMk/>
            <pc:sldMk cId="1644662978" sldId="283"/>
            <ac:spMk id="2" creationId="{00000000-0000-0000-0000-000000000000}"/>
          </ac:spMkLst>
        </pc:spChg>
        <pc:spChg chg="mod">
          <ac:chgData name="Peter Doyle" userId="S::p.doyle@uwtsd.ac.uk::9eb13c6d-8f51-46c9-bcaf-0558aa31b953" providerId="AD" clId="Web-{55C87304-1EC8-62B0-A340-D1A079ADEF5B}" dt="2020-02-18T08:11:10.797" v="66" actId="14100"/>
          <ac:spMkLst>
            <pc:docMk/>
            <pc:sldMk cId="1644662978" sldId="283"/>
            <ac:spMk id="3" creationId="{00000000-0000-0000-0000-000000000000}"/>
          </ac:spMkLst>
        </pc:spChg>
      </pc:sldChg>
      <pc:sldChg chg="modSp">
        <pc:chgData name="Peter Doyle" userId="S::p.doyle@uwtsd.ac.uk::9eb13c6d-8f51-46c9-bcaf-0558aa31b953" providerId="AD" clId="Web-{55C87304-1EC8-62B0-A340-D1A079ADEF5B}" dt="2020-02-18T08:11:23.922" v="70" actId="20577"/>
        <pc:sldMkLst>
          <pc:docMk/>
          <pc:sldMk cId="281405854" sldId="284"/>
        </pc:sldMkLst>
        <pc:spChg chg="mod">
          <ac:chgData name="Peter Doyle" userId="S::p.doyle@uwtsd.ac.uk::9eb13c6d-8f51-46c9-bcaf-0558aa31b953" providerId="AD" clId="Web-{55C87304-1EC8-62B0-A340-D1A079ADEF5B}" dt="2020-02-18T08:11:23.922" v="70" actId="20577"/>
          <ac:spMkLst>
            <pc:docMk/>
            <pc:sldMk cId="281405854" sldId="284"/>
            <ac:spMk id="2" creationId="{00000000-0000-0000-0000-000000000000}"/>
          </ac:spMkLst>
        </pc:spChg>
      </pc:sldChg>
      <pc:sldChg chg="del">
        <pc:chgData name="Peter Doyle" userId="S::p.doyle@uwtsd.ac.uk::9eb13c6d-8f51-46c9-bcaf-0558aa31b953" providerId="AD" clId="Web-{55C87304-1EC8-62B0-A340-D1A079ADEF5B}" dt="2020-02-18T08:11:35.641" v="73"/>
        <pc:sldMkLst>
          <pc:docMk/>
          <pc:sldMk cId="26774661" sldId="285"/>
        </pc:sldMkLst>
      </pc:sldChg>
      <pc:sldChg chg="modSp">
        <pc:chgData name="Peter Doyle" userId="S::p.doyle@uwtsd.ac.uk::9eb13c6d-8f51-46c9-bcaf-0558aa31b953" providerId="AD" clId="Web-{55C87304-1EC8-62B0-A340-D1A079ADEF5B}" dt="2020-02-18T08:11:40.235" v="74" actId="20577"/>
        <pc:sldMkLst>
          <pc:docMk/>
          <pc:sldMk cId="1461427510" sldId="286"/>
        </pc:sldMkLst>
        <pc:spChg chg="mod">
          <ac:chgData name="Peter Doyle" userId="S::p.doyle@uwtsd.ac.uk::9eb13c6d-8f51-46c9-bcaf-0558aa31b953" providerId="AD" clId="Web-{55C87304-1EC8-62B0-A340-D1A079ADEF5B}" dt="2020-02-18T08:11:40.235" v="74" actId="20577"/>
          <ac:spMkLst>
            <pc:docMk/>
            <pc:sldMk cId="1461427510" sldId="286"/>
            <ac:spMk id="2" creationId="{00000000-0000-0000-0000-000000000000}"/>
          </ac:spMkLst>
        </pc:spChg>
      </pc:sldChg>
      <pc:sldChg chg="modSp">
        <pc:chgData name="Peter Doyle" userId="S::p.doyle@uwtsd.ac.uk::9eb13c6d-8f51-46c9-bcaf-0558aa31b953" providerId="AD" clId="Web-{55C87304-1EC8-62B0-A340-D1A079ADEF5B}" dt="2020-02-18T08:12:01.469" v="97" actId="20577"/>
        <pc:sldMkLst>
          <pc:docMk/>
          <pc:sldMk cId="4123675125" sldId="287"/>
        </pc:sldMkLst>
        <pc:spChg chg="mod">
          <ac:chgData name="Peter Doyle" userId="S::p.doyle@uwtsd.ac.uk::9eb13c6d-8f51-46c9-bcaf-0558aa31b953" providerId="AD" clId="Web-{55C87304-1EC8-62B0-A340-D1A079ADEF5B}" dt="2020-02-18T08:12:01.469" v="97" actId="20577"/>
          <ac:spMkLst>
            <pc:docMk/>
            <pc:sldMk cId="4123675125" sldId="287"/>
            <ac:spMk id="3" creationId="{00000000-0000-0000-0000-000000000000}"/>
          </ac:spMkLst>
        </pc:spChg>
      </pc:sldChg>
      <pc:sldChg chg="del">
        <pc:chgData name="Peter Doyle" userId="S::p.doyle@uwtsd.ac.uk::9eb13c6d-8f51-46c9-bcaf-0558aa31b953" providerId="AD" clId="Web-{55C87304-1EC8-62B0-A340-D1A079ADEF5B}" dt="2020-02-18T08:12:19.125" v="102"/>
        <pc:sldMkLst>
          <pc:docMk/>
          <pc:sldMk cId="1542414541" sldId="288"/>
        </pc:sldMkLst>
      </pc:sldChg>
      <pc:sldChg chg="modSp">
        <pc:chgData name="Peter Doyle" userId="S::p.doyle@uwtsd.ac.uk::9eb13c6d-8f51-46c9-bcaf-0558aa31b953" providerId="AD" clId="Web-{55C87304-1EC8-62B0-A340-D1A079ADEF5B}" dt="2020-02-18T08:12:05.891" v="99" actId="20577"/>
        <pc:sldMkLst>
          <pc:docMk/>
          <pc:sldMk cId="3217902971" sldId="289"/>
        </pc:sldMkLst>
        <pc:spChg chg="mod">
          <ac:chgData name="Peter Doyle" userId="S::p.doyle@uwtsd.ac.uk::9eb13c6d-8f51-46c9-bcaf-0558aa31b953" providerId="AD" clId="Web-{55C87304-1EC8-62B0-A340-D1A079ADEF5B}" dt="2020-02-18T08:12:05.891" v="99" actId="20577"/>
          <ac:spMkLst>
            <pc:docMk/>
            <pc:sldMk cId="3217902971" sldId="289"/>
            <ac:spMk id="3" creationId="{00000000-0000-0000-0000-000000000000}"/>
          </ac:spMkLst>
        </pc:spChg>
      </pc:sldChg>
      <pc:sldChg chg="del">
        <pc:chgData name="Peter Doyle" userId="S::p.doyle@uwtsd.ac.uk::9eb13c6d-8f51-46c9-bcaf-0558aa31b953" providerId="AD" clId="Web-{55C87304-1EC8-62B0-A340-D1A079ADEF5B}" dt="2020-02-18T08:12:40.343" v="103"/>
        <pc:sldMkLst>
          <pc:docMk/>
          <pc:sldMk cId="1062137958" sldId="291"/>
        </pc:sldMkLst>
      </pc:sldChg>
      <pc:sldChg chg="modSp">
        <pc:chgData name="Peter Doyle" userId="S::p.doyle@uwtsd.ac.uk::9eb13c6d-8f51-46c9-bcaf-0558aa31b953" providerId="AD" clId="Web-{55C87304-1EC8-62B0-A340-D1A079ADEF5B}" dt="2020-02-18T08:12:52.484" v="115" actId="20577"/>
        <pc:sldMkLst>
          <pc:docMk/>
          <pc:sldMk cId="2648727418" sldId="293"/>
        </pc:sldMkLst>
        <pc:spChg chg="mod">
          <ac:chgData name="Peter Doyle" userId="S::p.doyle@uwtsd.ac.uk::9eb13c6d-8f51-46c9-bcaf-0558aa31b953" providerId="AD" clId="Web-{55C87304-1EC8-62B0-A340-D1A079ADEF5B}" dt="2020-02-18T08:12:52.484" v="115" actId="20577"/>
          <ac:spMkLst>
            <pc:docMk/>
            <pc:sldMk cId="2648727418" sldId="293"/>
            <ac:spMk id="3" creationId="{00000000-0000-0000-0000-000000000000}"/>
          </ac:spMkLst>
        </pc:spChg>
      </pc:sldChg>
      <pc:sldChg chg="del">
        <pc:chgData name="Peter Doyle" userId="S::p.doyle@uwtsd.ac.uk::9eb13c6d-8f51-46c9-bcaf-0558aa31b953" providerId="AD" clId="Web-{55C87304-1EC8-62B0-A340-D1A079ADEF5B}" dt="2020-02-18T08:12:57.500" v="117"/>
        <pc:sldMkLst>
          <pc:docMk/>
          <pc:sldMk cId="3905366068" sldId="294"/>
        </pc:sldMkLst>
      </pc:sldChg>
      <pc:sldChg chg="modSp">
        <pc:chgData name="Peter Doyle" userId="S::p.doyle@uwtsd.ac.uk::9eb13c6d-8f51-46c9-bcaf-0558aa31b953" providerId="AD" clId="Web-{55C87304-1EC8-62B0-A340-D1A079ADEF5B}" dt="2020-02-18T08:09:39.314" v="16" actId="20577"/>
        <pc:sldMkLst>
          <pc:docMk/>
          <pc:sldMk cId="2480203513" sldId="357"/>
        </pc:sldMkLst>
        <pc:spChg chg="mod">
          <ac:chgData name="Peter Doyle" userId="S::p.doyle@uwtsd.ac.uk::9eb13c6d-8f51-46c9-bcaf-0558aa31b953" providerId="AD" clId="Web-{55C87304-1EC8-62B0-A340-D1A079ADEF5B}" dt="2020-02-18T08:09:39.314" v="16" actId="20577"/>
          <ac:spMkLst>
            <pc:docMk/>
            <pc:sldMk cId="2480203513" sldId="357"/>
            <ac:spMk id="3" creationId="{00000000-0000-0000-0000-000000000000}"/>
          </ac:spMkLst>
        </pc:spChg>
      </pc:sldChg>
      <pc:sldChg chg="addSp delSp modSp new">
        <pc:chgData name="Peter Doyle" userId="S::p.doyle@uwtsd.ac.uk::9eb13c6d-8f51-46c9-bcaf-0558aa31b953" providerId="AD" clId="Web-{55C87304-1EC8-62B0-A340-D1A079ADEF5B}" dt="2020-02-18T08:08:45.158" v="11" actId="14100"/>
        <pc:sldMkLst>
          <pc:docMk/>
          <pc:sldMk cId="1262013666" sldId="381"/>
        </pc:sldMkLst>
        <pc:spChg chg="del">
          <ac:chgData name="Peter Doyle" userId="S::p.doyle@uwtsd.ac.uk::9eb13c6d-8f51-46c9-bcaf-0558aa31b953" providerId="AD" clId="Web-{55C87304-1EC8-62B0-A340-D1A079ADEF5B}" dt="2020-02-18T08:08:31.267" v="7"/>
          <ac:spMkLst>
            <pc:docMk/>
            <pc:sldMk cId="1262013666" sldId="381"/>
            <ac:spMk id="3" creationId="{9CFA0FC0-5AFF-45AD-99B0-AD4BB3E6B0CD}"/>
          </ac:spMkLst>
        </pc:spChg>
        <pc:picChg chg="add mod ord">
          <ac:chgData name="Peter Doyle" userId="S::p.doyle@uwtsd.ac.uk::9eb13c6d-8f51-46c9-bcaf-0558aa31b953" providerId="AD" clId="Web-{55C87304-1EC8-62B0-A340-D1A079ADEF5B}" dt="2020-02-18T08:08:45.158" v="11" actId="14100"/>
          <ac:picMkLst>
            <pc:docMk/>
            <pc:sldMk cId="1262013666" sldId="381"/>
            <ac:picMk id="4" creationId="{E6F0257F-E98F-43C0-9B3C-C867B3BA8E36}"/>
          </ac:picMkLst>
        </pc:picChg>
      </pc:sldChg>
    </pc:docChg>
  </pc:docChgLst>
  <pc:docChgLst>
    <pc:chgData name="Peter Doyle" userId="S::p.doyle@uwtsd.ac.uk::9eb13c6d-8f51-46c9-bcaf-0558aa31b953" providerId="AD" clId="Web-{1C1E436A-FD92-9219-E3AA-44D8D78F82B1}"/>
    <pc:docChg chg="modSld">
      <pc:chgData name="Peter Doyle" userId="S::p.doyle@uwtsd.ac.uk::9eb13c6d-8f51-46c9-bcaf-0558aa31b953" providerId="AD" clId="Web-{1C1E436A-FD92-9219-E3AA-44D8D78F82B1}" dt="2020-02-04T11:49:57.641" v="5" actId="14100"/>
      <pc:docMkLst>
        <pc:docMk/>
      </pc:docMkLst>
      <pc:sldChg chg="modSp">
        <pc:chgData name="Peter Doyle" userId="S::p.doyle@uwtsd.ac.uk::9eb13c6d-8f51-46c9-bcaf-0558aa31b953" providerId="AD" clId="Web-{1C1E436A-FD92-9219-E3AA-44D8D78F82B1}" dt="2020-02-04T11:49:41.891" v="1" actId="14100"/>
        <pc:sldMkLst>
          <pc:docMk/>
          <pc:sldMk cId="917505611" sldId="276"/>
        </pc:sldMkLst>
        <pc:spChg chg="mod">
          <ac:chgData name="Peter Doyle" userId="S::p.doyle@uwtsd.ac.uk::9eb13c6d-8f51-46c9-bcaf-0558aa31b953" providerId="AD" clId="Web-{1C1E436A-FD92-9219-E3AA-44D8D78F82B1}" dt="2020-02-04T11:49:41.891" v="1" actId="14100"/>
          <ac:spMkLst>
            <pc:docMk/>
            <pc:sldMk cId="917505611" sldId="276"/>
            <ac:spMk id="3" creationId="{00000000-0000-0000-0000-000000000000}"/>
          </ac:spMkLst>
        </pc:spChg>
      </pc:sldChg>
      <pc:sldChg chg="modSp">
        <pc:chgData name="Peter Doyle" userId="S::p.doyle@uwtsd.ac.uk::9eb13c6d-8f51-46c9-bcaf-0558aa31b953" providerId="AD" clId="Web-{1C1E436A-FD92-9219-E3AA-44D8D78F82B1}" dt="2020-02-04T11:49:50.313" v="3" actId="14100"/>
        <pc:sldMkLst>
          <pc:docMk/>
          <pc:sldMk cId="404966838" sldId="277"/>
        </pc:sldMkLst>
        <pc:spChg chg="mod">
          <ac:chgData name="Peter Doyle" userId="S::p.doyle@uwtsd.ac.uk::9eb13c6d-8f51-46c9-bcaf-0558aa31b953" providerId="AD" clId="Web-{1C1E436A-FD92-9219-E3AA-44D8D78F82B1}" dt="2020-02-04T11:49:50.313" v="3" actId="14100"/>
          <ac:spMkLst>
            <pc:docMk/>
            <pc:sldMk cId="404966838" sldId="277"/>
            <ac:spMk id="3" creationId="{00000000-0000-0000-0000-000000000000}"/>
          </ac:spMkLst>
        </pc:spChg>
      </pc:sldChg>
    </pc:docChg>
  </pc:docChgLst>
  <pc:docChgLst>
    <pc:chgData name="Peter Doyle" userId="S::p.doyle@uwtsd.ac.uk::9eb13c6d-8f51-46c9-bcaf-0558aa31b953" providerId="AD" clId="Web-{243CAB09-BB85-1CDE-88ED-F9CF052582FA}"/>
    <pc:docChg chg="modSld">
      <pc:chgData name="Peter Doyle" userId="S::p.doyle@uwtsd.ac.uk::9eb13c6d-8f51-46c9-bcaf-0558aa31b953" providerId="AD" clId="Web-{243CAB09-BB85-1CDE-88ED-F9CF052582FA}" dt="2020-02-11T10:58:20.956" v="3" actId="20577"/>
      <pc:docMkLst>
        <pc:docMk/>
      </pc:docMkLst>
      <pc:sldChg chg="modSp">
        <pc:chgData name="Peter Doyle" userId="S::p.doyle@uwtsd.ac.uk::9eb13c6d-8f51-46c9-bcaf-0558aa31b953" providerId="AD" clId="Web-{243CAB09-BB85-1CDE-88ED-F9CF052582FA}" dt="2020-02-11T10:57:49.316" v="0" actId="1076"/>
        <pc:sldMkLst>
          <pc:docMk/>
          <pc:sldMk cId="715787754" sldId="266"/>
        </pc:sldMkLst>
        <pc:graphicFrameChg chg="mod">
          <ac:chgData name="Peter Doyle" userId="S::p.doyle@uwtsd.ac.uk::9eb13c6d-8f51-46c9-bcaf-0558aa31b953" providerId="AD" clId="Web-{243CAB09-BB85-1CDE-88ED-F9CF052582FA}" dt="2020-02-11T10:57:49.316" v="0" actId="1076"/>
          <ac:graphicFrameMkLst>
            <pc:docMk/>
            <pc:sldMk cId="715787754" sldId="266"/>
            <ac:graphicFrameMk id="4" creationId="{00000000-0000-0000-0000-000000000000}"/>
          </ac:graphicFrameMkLst>
        </pc:graphicFrameChg>
      </pc:sldChg>
      <pc:sldChg chg="modSp">
        <pc:chgData name="Peter Doyle" userId="S::p.doyle@uwtsd.ac.uk::9eb13c6d-8f51-46c9-bcaf-0558aa31b953" providerId="AD" clId="Web-{243CAB09-BB85-1CDE-88ED-F9CF052582FA}" dt="2020-02-11T10:58:15.238" v="2" actId="20577"/>
        <pc:sldMkLst>
          <pc:docMk/>
          <pc:sldMk cId="2916046895" sldId="282"/>
        </pc:sldMkLst>
        <pc:spChg chg="mod">
          <ac:chgData name="Peter Doyle" userId="S::p.doyle@uwtsd.ac.uk::9eb13c6d-8f51-46c9-bcaf-0558aa31b953" providerId="AD" clId="Web-{243CAB09-BB85-1CDE-88ED-F9CF052582FA}" dt="2020-02-11T10:58:15.238" v="2" actId="20577"/>
          <ac:spMkLst>
            <pc:docMk/>
            <pc:sldMk cId="2916046895" sldId="282"/>
            <ac:spMk id="6147" creationId="{00000000-0000-0000-0000-000000000000}"/>
          </ac:spMkLst>
        </pc:spChg>
      </pc:sldChg>
    </pc:docChg>
  </pc:docChgLst>
  <pc:docChgLst>
    <pc:chgData name="Peter Doyle" userId="S::p.doyle@uwtsd.ac.uk::9eb13c6d-8f51-46c9-bcaf-0558aa31b953" providerId="AD" clId="Web-{A94AFFEC-DEF3-CBFB-4B79-75D43DD927CA}"/>
    <pc:docChg chg="delSld">
      <pc:chgData name="Peter Doyle" userId="S::p.doyle@uwtsd.ac.uk::9eb13c6d-8f51-46c9-bcaf-0558aa31b953" providerId="AD" clId="Web-{A94AFFEC-DEF3-CBFB-4B79-75D43DD927CA}" dt="2019-11-26T13:27:38.367" v="0"/>
      <pc:docMkLst>
        <pc:docMk/>
      </pc:docMkLst>
    </pc:docChg>
  </pc:docChgLst>
  <pc:docChgLst>
    <pc:chgData name="Peter Doyle" userId="S::p.doyle@uwtsd.ac.uk::9eb13c6d-8f51-46c9-bcaf-0558aa31b953" providerId="AD" clId="Web-{2CEAE2C0-F9CD-627D-315A-3C727E20D72E}"/>
    <pc:docChg chg="modSld addMainMaster delMainMaster">
      <pc:chgData name="Peter Doyle" userId="S::p.doyle@uwtsd.ac.uk::9eb13c6d-8f51-46c9-bcaf-0558aa31b953" providerId="AD" clId="Web-{2CEAE2C0-F9CD-627D-315A-3C727E20D72E}" dt="2019-12-30T14:09:26.514" v="1"/>
      <pc:docMkLst>
        <pc:docMk/>
      </pc:docMkLst>
      <pc:sldChg chg="addSp modSp mod setBg modClrScheme chgLayout">
        <pc:chgData name="Peter Doyle" userId="S::p.doyle@uwtsd.ac.uk::9eb13c6d-8f51-46c9-bcaf-0558aa31b953" providerId="AD" clId="Web-{2CEAE2C0-F9CD-627D-315A-3C727E20D72E}" dt="2019-12-30T14:09:26.514" v="1"/>
        <pc:sldMkLst>
          <pc:docMk/>
          <pc:sldMk cId="2886319924" sldId="257"/>
        </pc:sldMkLst>
        <pc:spChg chg="mod ord">
          <ac:chgData name="Peter Doyle" userId="S::p.doyle@uwtsd.ac.uk::9eb13c6d-8f51-46c9-bcaf-0558aa31b953" providerId="AD" clId="Web-{2CEAE2C0-F9CD-627D-315A-3C727E20D72E}" dt="2019-12-30T14:09:26.514" v="1"/>
          <ac:spMkLst>
            <pc:docMk/>
            <pc:sldMk cId="2886319924" sldId="257"/>
            <ac:spMk id="2" creationId="{00000000-0000-0000-0000-000000000000}"/>
          </ac:spMkLst>
        </pc:spChg>
        <pc:spChg chg="mod ord">
          <ac:chgData name="Peter Doyle" userId="S::p.doyle@uwtsd.ac.uk::9eb13c6d-8f51-46c9-bcaf-0558aa31b953" providerId="AD" clId="Web-{2CEAE2C0-F9CD-627D-315A-3C727E20D72E}" dt="2019-12-30T14:09:26.514" v="1"/>
          <ac:spMkLst>
            <pc:docMk/>
            <pc:sldMk cId="2886319924" sldId="257"/>
            <ac:spMk id="3" creationId="{00000000-0000-0000-0000-000000000000}"/>
          </ac:spMkLst>
        </pc:spChg>
        <pc:spChg chg="add">
          <ac:chgData name="Peter Doyle" userId="S::p.doyle@uwtsd.ac.uk::9eb13c6d-8f51-46c9-bcaf-0558aa31b953" providerId="AD" clId="Web-{2CEAE2C0-F9CD-627D-315A-3C727E20D72E}" dt="2019-12-30T14:09:26.514" v="1"/>
          <ac:spMkLst>
            <pc:docMk/>
            <pc:sldMk cId="2886319924" sldId="257"/>
            <ac:spMk id="10" creationId="{7905BA41-EE6E-4F80-8636-447F22DD729A}"/>
          </ac:spMkLst>
        </pc:spChg>
        <pc:spChg chg="add">
          <ac:chgData name="Peter Doyle" userId="S::p.doyle@uwtsd.ac.uk::9eb13c6d-8f51-46c9-bcaf-0558aa31b953" providerId="AD" clId="Web-{2CEAE2C0-F9CD-627D-315A-3C727E20D72E}" dt="2019-12-30T14:09:26.514" v="1"/>
          <ac:spMkLst>
            <pc:docMk/>
            <pc:sldMk cId="2886319924" sldId="257"/>
            <ac:spMk id="12" creationId="{CD7549B2-EE05-4558-8C64-AC46755F2B25}"/>
          </ac:spMkLst>
        </pc:spChg>
        <pc:picChg chg="add">
          <ac:chgData name="Peter Doyle" userId="S::p.doyle@uwtsd.ac.uk::9eb13c6d-8f51-46c9-bcaf-0558aa31b953" providerId="AD" clId="Web-{2CEAE2C0-F9CD-627D-315A-3C727E20D72E}" dt="2019-12-30T14:09:26.514" v="1"/>
          <ac:picMkLst>
            <pc:docMk/>
            <pc:sldMk cId="2886319924" sldId="257"/>
            <ac:picMk id="7" creationId="{6694CF87-FA4C-4686-ACCD-1ED6BDF26F8E}"/>
          </ac:picMkLst>
        </pc:picChg>
      </pc:sldChg>
      <pc:sldChg chg="modSp mod modClrScheme chgLayout">
        <pc:chgData name="Peter Doyle" userId="S::p.doyle@uwtsd.ac.uk::9eb13c6d-8f51-46c9-bcaf-0558aa31b953" providerId="AD" clId="Web-{2CEAE2C0-F9CD-627D-315A-3C727E20D72E}" dt="2019-12-30T14:09:23.108" v="0"/>
        <pc:sldMkLst>
          <pc:docMk/>
          <pc:sldMk cId="2490846343" sldId="258"/>
        </pc:sldMkLst>
        <pc:spChg chg="mod ord">
          <ac:chgData name="Peter Doyle" userId="S::p.doyle@uwtsd.ac.uk::9eb13c6d-8f51-46c9-bcaf-0558aa31b953" providerId="AD" clId="Web-{2CEAE2C0-F9CD-627D-315A-3C727E20D72E}" dt="2019-12-30T14:09:23.108" v="0"/>
          <ac:spMkLst>
            <pc:docMk/>
            <pc:sldMk cId="2490846343" sldId="258"/>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490846343" sldId="258"/>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975564254" sldId="259"/>
        </pc:sldMkLst>
        <pc:spChg chg="mod ord">
          <ac:chgData name="Peter Doyle" userId="S::p.doyle@uwtsd.ac.uk::9eb13c6d-8f51-46c9-bcaf-0558aa31b953" providerId="AD" clId="Web-{2CEAE2C0-F9CD-627D-315A-3C727E20D72E}" dt="2019-12-30T14:09:23.108" v="0"/>
          <ac:spMkLst>
            <pc:docMk/>
            <pc:sldMk cId="2975564254" sldId="259"/>
            <ac:spMk id="4098" creationId="{00000000-0000-0000-0000-000000000000}"/>
          </ac:spMkLst>
        </pc:spChg>
        <pc:spChg chg="mod ord">
          <ac:chgData name="Peter Doyle" userId="S::p.doyle@uwtsd.ac.uk::9eb13c6d-8f51-46c9-bcaf-0558aa31b953" providerId="AD" clId="Web-{2CEAE2C0-F9CD-627D-315A-3C727E20D72E}" dt="2019-12-30T14:09:23.108" v="0"/>
          <ac:spMkLst>
            <pc:docMk/>
            <pc:sldMk cId="2975564254" sldId="259"/>
            <ac:spMk id="4099"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503375351" sldId="260"/>
        </pc:sldMkLst>
        <pc:spChg chg="mod ord">
          <ac:chgData name="Peter Doyle" userId="S::p.doyle@uwtsd.ac.uk::9eb13c6d-8f51-46c9-bcaf-0558aa31b953" providerId="AD" clId="Web-{2CEAE2C0-F9CD-627D-315A-3C727E20D72E}" dt="2019-12-30T14:09:23.108" v="0"/>
          <ac:spMkLst>
            <pc:docMk/>
            <pc:sldMk cId="2503375351" sldId="260"/>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503375351" sldId="260"/>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100465717" sldId="261"/>
        </pc:sldMkLst>
        <pc:spChg chg="mod ord">
          <ac:chgData name="Peter Doyle" userId="S::p.doyle@uwtsd.ac.uk::9eb13c6d-8f51-46c9-bcaf-0558aa31b953" providerId="AD" clId="Web-{2CEAE2C0-F9CD-627D-315A-3C727E20D72E}" dt="2019-12-30T14:09:23.108" v="0"/>
          <ac:spMkLst>
            <pc:docMk/>
            <pc:sldMk cId="100465717" sldId="261"/>
            <ac:spMk id="2" creationId="{00000000-0000-0000-0000-000000000000}"/>
          </ac:spMkLst>
        </pc:spChg>
        <pc:spChg chg="mod ord">
          <ac:chgData name="Peter Doyle" userId="S::p.doyle@uwtsd.ac.uk::9eb13c6d-8f51-46c9-bcaf-0558aa31b953" providerId="AD" clId="Web-{2CEAE2C0-F9CD-627D-315A-3C727E20D72E}" dt="2019-12-30T14:09:23.108" v="0"/>
          <ac:spMkLst>
            <pc:docMk/>
            <pc:sldMk cId="100465717" sldId="261"/>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561028305" sldId="262"/>
        </pc:sldMkLst>
        <pc:spChg chg="mod ord">
          <ac:chgData name="Peter Doyle" userId="S::p.doyle@uwtsd.ac.uk::9eb13c6d-8f51-46c9-bcaf-0558aa31b953" providerId="AD" clId="Web-{2CEAE2C0-F9CD-627D-315A-3C727E20D72E}" dt="2019-12-30T14:09:23.108" v="0"/>
          <ac:spMkLst>
            <pc:docMk/>
            <pc:sldMk cId="561028305" sldId="262"/>
            <ac:spMk id="2" creationId="{00000000-0000-0000-0000-000000000000}"/>
          </ac:spMkLst>
        </pc:spChg>
        <pc:spChg chg="mod ord">
          <ac:chgData name="Peter Doyle" userId="S::p.doyle@uwtsd.ac.uk::9eb13c6d-8f51-46c9-bcaf-0558aa31b953" providerId="AD" clId="Web-{2CEAE2C0-F9CD-627D-315A-3C727E20D72E}" dt="2019-12-30T14:09:23.108" v="0"/>
          <ac:spMkLst>
            <pc:docMk/>
            <pc:sldMk cId="561028305" sldId="262"/>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952786996" sldId="263"/>
        </pc:sldMkLst>
        <pc:spChg chg="mod ord">
          <ac:chgData name="Peter Doyle" userId="S::p.doyle@uwtsd.ac.uk::9eb13c6d-8f51-46c9-bcaf-0558aa31b953" providerId="AD" clId="Web-{2CEAE2C0-F9CD-627D-315A-3C727E20D72E}" dt="2019-12-30T14:09:23.108" v="0"/>
          <ac:spMkLst>
            <pc:docMk/>
            <pc:sldMk cId="2952786996" sldId="263"/>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952786996" sldId="263"/>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1919406303" sldId="264"/>
        </pc:sldMkLst>
        <pc:spChg chg="mod ord">
          <ac:chgData name="Peter Doyle" userId="S::p.doyle@uwtsd.ac.uk::9eb13c6d-8f51-46c9-bcaf-0558aa31b953" providerId="AD" clId="Web-{2CEAE2C0-F9CD-627D-315A-3C727E20D72E}" dt="2019-12-30T14:09:23.108" v="0"/>
          <ac:spMkLst>
            <pc:docMk/>
            <pc:sldMk cId="1919406303" sldId="264"/>
            <ac:spMk id="2" creationId="{00000000-0000-0000-0000-000000000000}"/>
          </ac:spMkLst>
        </pc:spChg>
        <pc:spChg chg="mod ord">
          <ac:chgData name="Peter Doyle" userId="S::p.doyle@uwtsd.ac.uk::9eb13c6d-8f51-46c9-bcaf-0558aa31b953" providerId="AD" clId="Web-{2CEAE2C0-F9CD-627D-315A-3C727E20D72E}" dt="2019-12-30T14:09:23.108" v="0"/>
          <ac:spMkLst>
            <pc:docMk/>
            <pc:sldMk cId="1919406303" sldId="264"/>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4049033343" sldId="265"/>
        </pc:sldMkLst>
        <pc:spChg chg="mod ord">
          <ac:chgData name="Peter Doyle" userId="S::p.doyle@uwtsd.ac.uk::9eb13c6d-8f51-46c9-bcaf-0558aa31b953" providerId="AD" clId="Web-{2CEAE2C0-F9CD-627D-315A-3C727E20D72E}" dt="2019-12-30T14:09:23.108" v="0"/>
          <ac:spMkLst>
            <pc:docMk/>
            <pc:sldMk cId="4049033343" sldId="265"/>
            <ac:spMk id="2" creationId="{00000000-0000-0000-0000-000000000000}"/>
          </ac:spMkLst>
        </pc:spChg>
        <pc:spChg chg="mod ord">
          <ac:chgData name="Peter Doyle" userId="S::p.doyle@uwtsd.ac.uk::9eb13c6d-8f51-46c9-bcaf-0558aa31b953" providerId="AD" clId="Web-{2CEAE2C0-F9CD-627D-315A-3C727E20D72E}" dt="2019-12-30T14:09:23.108" v="0"/>
          <ac:spMkLst>
            <pc:docMk/>
            <pc:sldMk cId="4049033343" sldId="265"/>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715787754" sldId="266"/>
        </pc:sldMkLst>
        <pc:spChg chg="mod ord">
          <ac:chgData name="Peter Doyle" userId="S::p.doyle@uwtsd.ac.uk::9eb13c6d-8f51-46c9-bcaf-0558aa31b953" providerId="AD" clId="Web-{2CEAE2C0-F9CD-627D-315A-3C727E20D72E}" dt="2019-12-30T14:09:23.108" v="0"/>
          <ac:spMkLst>
            <pc:docMk/>
            <pc:sldMk cId="715787754" sldId="266"/>
            <ac:spMk id="2" creationId="{00000000-0000-0000-0000-000000000000}"/>
          </ac:spMkLst>
        </pc:spChg>
        <pc:graphicFrameChg chg="mod ord">
          <ac:chgData name="Peter Doyle" userId="S::p.doyle@uwtsd.ac.uk::9eb13c6d-8f51-46c9-bcaf-0558aa31b953" providerId="AD" clId="Web-{2CEAE2C0-F9CD-627D-315A-3C727E20D72E}" dt="2019-12-30T14:09:23.108" v="0"/>
          <ac:graphicFrameMkLst>
            <pc:docMk/>
            <pc:sldMk cId="715787754" sldId="266"/>
            <ac:graphicFrameMk id="4" creationId="{00000000-0000-0000-0000-000000000000}"/>
          </ac:graphicFrameMkLst>
        </pc:graphicFrameChg>
      </pc:sldChg>
      <pc:sldChg chg="modSp mod modClrScheme chgLayout">
        <pc:chgData name="Peter Doyle" userId="S::p.doyle@uwtsd.ac.uk::9eb13c6d-8f51-46c9-bcaf-0558aa31b953" providerId="AD" clId="Web-{2CEAE2C0-F9CD-627D-315A-3C727E20D72E}" dt="2019-12-30T14:09:23.108" v="0"/>
        <pc:sldMkLst>
          <pc:docMk/>
          <pc:sldMk cId="2294900465" sldId="267"/>
        </pc:sldMkLst>
        <pc:spChg chg="mod ord">
          <ac:chgData name="Peter Doyle" userId="S::p.doyle@uwtsd.ac.uk::9eb13c6d-8f51-46c9-bcaf-0558aa31b953" providerId="AD" clId="Web-{2CEAE2C0-F9CD-627D-315A-3C727E20D72E}" dt="2019-12-30T14:09:23.108" v="0"/>
          <ac:spMkLst>
            <pc:docMk/>
            <pc:sldMk cId="2294900465" sldId="267"/>
            <ac:spMk id="8195" creationId="{00000000-0000-0000-0000-000000000000}"/>
          </ac:spMkLst>
        </pc:spChg>
        <pc:spChg chg="mod ord">
          <ac:chgData name="Peter Doyle" userId="S::p.doyle@uwtsd.ac.uk::9eb13c6d-8f51-46c9-bcaf-0558aa31b953" providerId="AD" clId="Web-{2CEAE2C0-F9CD-627D-315A-3C727E20D72E}" dt="2019-12-30T14:09:23.108" v="0"/>
          <ac:spMkLst>
            <pc:docMk/>
            <pc:sldMk cId="2294900465" sldId="267"/>
            <ac:spMk id="11266"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893856553" sldId="268"/>
        </pc:sldMkLst>
        <pc:spChg chg="mod ord">
          <ac:chgData name="Peter Doyle" userId="S::p.doyle@uwtsd.ac.uk::9eb13c6d-8f51-46c9-bcaf-0558aa31b953" providerId="AD" clId="Web-{2CEAE2C0-F9CD-627D-315A-3C727E20D72E}" dt="2019-12-30T14:09:23.108" v="0"/>
          <ac:spMkLst>
            <pc:docMk/>
            <pc:sldMk cId="893856553" sldId="268"/>
            <ac:spMk id="3" creationId="{00000000-0000-0000-0000-000000000000}"/>
          </ac:spMkLst>
        </pc:spChg>
        <pc:spChg chg="mod ord">
          <ac:chgData name="Peter Doyle" userId="S::p.doyle@uwtsd.ac.uk::9eb13c6d-8f51-46c9-bcaf-0558aa31b953" providerId="AD" clId="Web-{2CEAE2C0-F9CD-627D-315A-3C727E20D72E}" dt="2019-12-30T14:09:23.108" v="0"/>
          <ac:spMkLst>
            <pc:docMk/>
            <pc:sldMk cId="893856553" sldId="268"/>
            <ac:spMk id="13314"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714955299" sldId="271"/>
        </pc:sldMkLst>
        <pc:spChg chg="mod ord">
          <ac:chgData name="Peter Doyle" userId="S::p.doyle@uwtsd.ac.uk::9eb13c6d-8f51-46c9-bcaf-0558aa31b953" providerId="AD" clId="Web-{2CEAE2C0-F9CD-627D-315A-3C727E20D72E}" dt="2019-12-30T14:09:23.108" v="0"/>
          <ac:spMkLst>
            <pc:docMk/>
            <pc:sldMk cId="714955299" sldId="271"/>
            <ac:spMk id="2" creationId="{00000000-0000-0000-0000-000000000000}"/>
          </ac:spMkLst>
        </pc:spChg>
        <pc:spChg chg="mod ord">
          <ac:chgData name="Peter Doyle" userId="S::p.doyle@uwtsd.ac.uk::9eb13c6d-8f51-46c9-bcaf-0558aa31b953" providerId="AD" clId="Web-{2CEAE2C0-F9CD-627D-315A-3C727E20D72E}" dt="2019-12-30T14:09:23.108" v="0"/>
          <ac:spMkLst>
            <pc:docMk/>
            <pc:sldMk cId="714955299" sldId="271"/>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1404643160" sldId="272"/>
        </pc:sldMkLst>
        <pc:spChg chg="mod ord">
          <ac:chgData name="Peter Doyle" userId="S::p.doyle@uwtsd.ac.uk::9eb13c6d-8f51-46c9-bcaf-0558aa31b953" providerId="AD" clId="Web-{2CEAE2C0-F9CD-627D-315A-3C727E20D72E}" dt="2019-12-30T14:09:23.108" v="0"/>
          <ac:spMkLst>
            <pc:docMk/>
            <pc:sldMk cId="1404643160" sldId="272"/>
            <ac:spMk id="2" creationId="{00000000-0000-0000-0000-000000000000}"/>
          </ac:spMkLst>
        </pc:spChg>
        <pc:spChg chg="mod ord">
          <ac:chgData name="Peter Doyle" userId="S::p.doyle@uwtsd.ac.uk::9eb13c6d-8f51-46c9-bcaf-0558aa31b953" providerId="AD" clId="Web-{2CEAE2C0-F9CD-627D-315A-3C727E20D72E}" dt="2019-12-30T14:09:23.108" v="0"/>
          <ac:spMkLst>
            <pc:docMk/>
            <pc:sldMk cId="1404643160" sldId="272"/>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3368806710" sldId="273"/>
        </pc:sldMkLst>
        <pc:spChg chg="mod ord">
          <ac:chgData name="Peter Doyle" userId="S::p.doyle@uwtsd.ac.uk::9eb13c6d-8f51-46c9-bcaf-0558aa31b953" providerId="AD" clId="Web-{2CEAE2C0-F9CD-627D-315A-3C727E20D72E}" dt="2019-12-30T14:09:23.108" v="0"/>
          <ac:spMkLst>
            <pc:docMk/>
            <pc:sldMk cId="3368806710" sldId="273"/>
            <ac:spMk id="2" creationId="{00000000-0000-0000-0000-000000000000}"/>
          </ac:spMkLst>
        </pc:spChg>
        <pc:spChg chg="mod ord">
          <ac:chgData name="Peter Doyle" userId="S::p.doyle@uwtsd.ac.uk::9eb13c6d-8f51-46c9-bcaf-0558aa31b953" providerId="AD" clId="Web-{2CEAE2C0-F9CD-627D-315A-3C727E20D72E}" dt="2019-12-30T14:09:23.108" v="0"/>
          <ac:spMkLst>
            <pc:docMk/>
            <pc:sldMk cId="3368806710" sldId="273"/>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626024658" sldId="274"/>
        </pc:sldMkLst>
        <pc:spChg chg="mod ord">
          <ac:chgData name="Peter Doyle" userId="S::p.doyle@uwtsd.ac.uk::9eb13c6d-8f51-46c9-bcaf-0558aa31b953" providerId="AD" clId="Web-{2CEAE2C0-F9CD-627D-315A-3C727E20D72E}" dt="2019-12-30T14:09:23.108" v="0"/>
          <ac:spMkLst>
            <pc:docMk/>
            <pc:sldMk cId="2626024658" sldId="274"/>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626024658" sldId="274"/>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3021117442" sldId="275"/>
        </pc:sldMkLst>
        <pc:spChg chg="mod ord">
          <ac:chgData name="Peter Doyle" userId="S::p.doyle@uwtsd.ac.uk::9eb13c6d-8f51-46c9-bcaf-0558aa31b953" providerId="AD" clId="Web-{2CEAE2C0-F9CD-627D-315A-3C727E20D72E}" dt="2019-12-30T14:09:23.108" v="0"/>
          <ac:spMkLst>
            <pc:docMk/>
            <pc:sldMk cId="3021117442" sldId="275"/>
            <ac:spMk id="2" creationId="{00000000-0000-0000-0000-000000000000}"/>
          </ac:spMkLst>
        </pc:spChg>
        <pc:picChg chg="mod ord">
          <ac:chgData name="Peter Doyle" userId="S::p.doyle@uwtsd.ac.uk::9eb13c6d-8f51-46c9-bcaf-0558aa31b953" providerId="AD" clId="Web-{2CEAE2C0-F9CD-627D-315A-3C727E20D72E}" dt="2019-12-30T14:09:23.108" v="0"/>
          <ac:picMkLst>
            <pc:docMk/>
            <pc:sldMk cId="3021117442" sldId="275"/>
            <ac:picMk id="6" creationId="{00000000-0000-0000-0000-000000000000}"/>
          </ac:picMkLst>
        </pc:picChg>
      </pc:sldChg>
      <pc:sldChg chg="modSp mod modClrScheme chgLayout">
        <pc:chgData name="Peter Doyle" userId="S::p.doyle@uwtsd.ac.uk::9eb13c6d-8f51-46c9-bcaf-0558aa31b953" providerId="AD" clId="Web-{2CEAE2C0-F9CD-627D-315A-3C727E20D72E}" dt="2019-12-30T14:09:23.108" v="0"/>
        <pc:sldMkLst>
          <pc:docMk/>
          <pc:sldMk cId="917505611" sldId="276"/>
        </pc:sldMkLst>
        <pc:spChg chg="mod ord">
          <ac:chgData name="Peter Doyle" userId="S::p.doyle@uwtsd.ac.uk::9eb13c6d-8f51-46c9-bcaf-0558aa31b953" providerId="AD" clId="Web-{2CEAE2C0-F9CD-627D-315A-3C727E20D72E}" dt="2019-12-30T14:09:23.108" v="0"/>
          <ac:spMkLst>
            <pc:docMk/>
            <pc:sldMk cId="917505611" sldId="276"/>
            <ac:spMk id="2" creationId="{00000000-0000-0000-0000-000000000000}"/>
          </ac:spMkLst>
        </pc:spChg>
        <pc:spChg chg="mod ord">
          <ac:chgData name="Peter Doyle" userId="S::p.doyle@uwtsd.ac.uk::9eb13c6d-8f51-46c9-bcaf-0558aa31b953" providerId="AD" clId="Web-{2CEAE2C0-F9CD-627D-315A-3C727E20D72E}" dt="2019-12-30T14:09:23.108" v="0"/>
          <ac:spMkLst>
            <pc:docMk/>
            <pc:sldMk cId="917505611" sldId="276"/>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404966838" sldId="277"/>
        </pc:sldMkLst>
        <pc:spChg chg="mod ord">
          <ac:chgData name="Peter Doyle" userId="S::p.doyle@uwtsd.ac.uk::9eb13c6d-8f51-46c9-bcaf-0558aa31b953" providerId="AD" clId="Web-{2CEAE2C0-F9CD-627D-315A-3C727E20D72E}" dt="2019-12-30T14:09:23.108" v="0"/>
          <ac:spMkLst>
            <pc:docMk/>
            <pc:sldMk cId="404966838" sldId="277"/>
            <ac:spMk id="2" creationId="{00000000-0000-0000-0000-000000000000}"/>
          </ac:spMkLst>
        </pc:spChg>
        <pc:spChg chg="mod ord">
          <ac:chgData name="Peter Doyle" userId="S::p.doyle@uwtsd.ac.uk::9eb13c6d-8f51-46c9-bcaf-0558aa31b953" providerId="AD" clId="Web-{2CEAE2C0-F9CD-627D-315A-3C727E20D72E}" dt="2019-12-30T14:09:23.108" v="0"/>
          <ac:spMkLst>
            <pc:docMk/>
            <pc:sldMk cId="404966838" sldId="277"/>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1457491238" sldId="279"/>
        </pc:sldMkLst>
        <pc:spChg chg="mod ord">
          <ac:chgData name="Peter Doyle" userId="S::p.doyle@uwtsd.ac.uk::9eb13c6d-8f51-46c9-bcaf-0558aa31b953" providerId="AD" clId="Web-{2CEAE2C0-F9CD-627D-315A-3C727E20D72E}" dt="2019-12-30T14:09:23.108" v="0"/>
          <ac:spMkLst>
            <pc:docMk/>
            <pc:sldMk cId="1457491238" sldId="279"/>
            <ac:spMk id="2" creationId="{00000000-0000-0000-0000-000000000000}"/>
          </ac:spMkLst>
        </pc:spChg>
        <pc:spChg chg="mod ord">
          <ac:chgData name="Peter Doyle" userId="S::p.doyle@uwtsd.ac.uk::9eb13c6d-8f51-46c9-bcaf-0558aa31b953" providerId="AD" clId="Web-{2CEAE2C0-F9CD-627D-315A-3C727E20D72E}" dt="2019-12-30T14:09:23.108" v="0"/>
          <ac:spMkLst>
            <pc:docMk/>
            <pc:sldMk cId="1457491238" sldId="279"/>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39768296" sldId="280"/>
        </pc:sldMkLst>
        <pc:spChg chg="mod ord">
          <ac:chgData name="Peter Doyle" userId="S::p.doyle@uwtsd.ac.uk::9eb13c6d-8f51-46c9-bcaf-0558aa31b953" providerId="AD" clId="Web-{2CEAE2C0-F9CD-627D-315A-3C727E20D72E}" dt="2019-12-30T14:09:23.108" v="0"/>
          <ac:spMkLst>
            <pc:docMk/>
            <pc:sldMk cId="239768296" sldId="280"/>
            <ac:spMk id="3" creationId="{00000000-0000-0000-0000-000000000000}"/>
          </ac:spMkLst>
        </pc:spChg>
        <pc:spChg chg="mod ord">
          <ac:chgData name="Peter Doyle" userId="S::p.doyle@uwtsd.ac.uk::9eb13c6d-8f51-46c9-bcaf-0558aa31b953" providerId="AD" clId="Web-{2CEAE2C0-F9CD-627D-315A-3C727E20D72E}" dt="2019-12-30T14:09:23.108" v="0"/>
          <ac:spMkLst>
            <pc:docMk/>
            <pc:sldMk cId="239768296" sldId="280"/>
            <ac:spMk id="10242"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8965619" sldId="281"/>
        </pc:sldMkLst>
        <pc:spChg chg="mod ord">
          <ac:chgData name="Peter Doyle" userId="S::p.doyle@uwtsd.ac.uk::9eb13c6d-8f51-46c9-bcaf-0558aa31b953" providerId="AD" clId="Web-{2CEAE2C0-F9CD-627D-315A-3C727E20D72E}" dt="2019-12-30T14:09:23.108" v="0"/>
          <ac:spMkLst>
            <pc:docMk/>
            <pc:sldMk cId="8965619" sldId="281"/>
            <ac:spMk id="2" creationId="{00000000-0000-0000-0000-000000000000}"/>
          </ac:spMkLst>
        </pc:spChg>
        <pc:spChg chg="mod ord">
          <ac:chgData name="Peter Doyle" userId="S::p.doyle@uwtsd.ac.uk::9eb13c6d-8f51-46c9-bcaf-0558aa31b953" providerId="AD" clId="Web-{2CEAE2C0-F9CD-627D-315A-3C727E20D72E}" dt="2019-12-30T14:09:23.108" v="0"/>
          <ac:spMkLst>
            <pc:docMk/>
            <pc:sldMk cId="8965619" sldId="281"/>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916046895" sldId="282"/>
        </pc:sldMkLst>
        <pc:spChg chg="mod ord">
          <ac:chgData name="Peter Doyle" userId="S::p.doyle@uwtsd.ac.uk::9eb13c6d-8f51-46c9-bcaf-0558aa31b953" providerId="AD" clId="Web-{2CEAE2C0-F9CD-627D-315A-3C727E20D72E}" dt="2019-12-30T14:09:23.108" v="0"/>
          <ac:spMkLst>
            <pc:docMk/>
            <pc:sldMk cId="2916046895" sldId="282"/>
            <ac:spMk id="6146" creationId="{00000000-0000-0000-0000-000000000000}"/>
          </ac:spMkLst>
        </pc:spChg>
        <pc:spChg chg="mod ord">
          <ac:chgData name="Peter Doyle" userId="S::p.doyle@uwtsd.ac.uk::9eb13c6d-8f51-46c9-bcaf-0558aa31b953" providerId="AD" clId="Web-{2CEAE2C0-F9CD-627D-315A-3C727E20D72E}" dt="2019-12-30T14:09:23.108" v="0"/>
          <ac:spMkLst>
            <pc:docMk/>
            <pc:sldMk cId="2916046895" sldId="282"/>
            <ac:spMk id="6147"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1644662978" sldId="283"/>
        </pc:sldMkLst>
        <pc:spChg chg="mod ord">
          <ac:chgData name="Peter Doyle" userId="S::p.doyle@uwtsd.ac.uk::9eb13c6d-8f51-46c9-bcaf-0558aa31b953" providerId="AD" clId="Web-{2CEAE2C0-F9CD-627D-315A-3C727E20D72E}" dt="2019-12-30T14:09:23.108" v="0"/>
          <ac:spMkLst>
            <pc:docMk/>
            <pc:sldMk cId="1644662978" sldId="283"/>
            <ac:spMk id="2" creationId="{00000000-0000-0000-0000-000000000000}"/>
          </ac:spMkLst>
        </pc:spChg>
        <pc:spChg chg="mod ord">
          <ac:chgData name="Peter Doyle" userId="S::p.doyle@uwtsd.ac.uk::9eb13c6d-8f51-46c9-bcaf-0558aa31b953" providerId="AD" clId="Web-{2CEAE2C0-F9CD-627D-315A-3C727E20D72E}" dt="2019-12-30T14:09:23.108" v="0"/>
          <ac:spMkLst>
            <pc:docMk/>
            <pc:sldMk cId="1644662978" sldId="283"/>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81405854" sldId="284"/>
        </pc:sldMkLst>
        <pc:spChg chg="mod ord">
          <ac:chgData name="Peter Doyle" userId="S::p.doyle@uwtsd.ac.uk::9eb13c6d-8f51-46c9-bcaf-0558aa31b953" providerId="AD" clId="Web-{2CEAE2C0-F9CD-627D-315A-3C727E20D72E}" dt="2019-12-30T14:09:23.108" v="0"/>
          <ac:spMkLst>
            <pc:docMk/>
            <pc:sldMk cId="281405854" sldId="284"/>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81405854" sldId="284"/>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1461427510" sldId="286"/>
        </pc:sldMkLst>
        <pc:spChg chg="mod ord">
          <ac:chgData name="Peter Doyle" userId="S::p.doyle@uwtsd.ac.uk::9eb13c6d-8f51-46c9-bcaf-0558aa31b953" providerId="AD" clId="Web-{2CEAE2C0-F9CD-627D-315A-3C727E20D72E}" dt="2019-12-30T14:09:23.108" v="0"/>
          <ac:spMkLst>
            <pc:docMk/>
            <pc:sldMk cId="1461427510" sldId="286"/>
            <ac:spMk id="2" creationId="{00000000-0000-0000-0000-000000000000}"/>
          </ac:spMkLst>
        </pc:spChg>
        <pc:spChg chg="mod ord">
          <ac:chgData name="Peter Doyle" userId="S::p.doyle@uwtsd.ac.uk::9eb13c6d-8f51-46c9-bcaf-0558aa31b953" providerId="AD" clId="Web-{2CEAE2C0-F9CD-627D-315A-3C727E20D72E}" dt="2019-12-30T14:09:23.108" v="0"/>
          <ac:spMkLst>
            <pc:docMk/>
            <pc:sldMk cId="1461427510" sldId="286"/>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4123675125" sldId="287"/>
        </pc:sldMkLst>
        <pc:spChg chg="mod ord">
          <ac:chgData name="Peter Doyle" userId="S::p.doyle@uwtsd.ac.uk::9eb13c6d-8f51-46c9-bcaf-0558aa31b953" providerId="AD" clId="Web-{2CEAE2C0-F9CD-627D-315A-3C727E20D72E}" dt="2019-12-30T14:09:23.108" v="0"/>
          <ac:spMkLst>
            <pc:docMk/>
            <pc:sldMk cId="4123675125" sldId="287"/>
            <ac:spMk id="2" creationId="{00000000-0000-0000-0000-000000000000}"/>
          </ac:spMkLst>
        </pc:spChg>
        <pc:spChg chg="mod ord">
          <ac:chgData name="Peter Doyle" userId="S::p.doyle@uwtsd.ac.uk::9eb13c6d-8f51-46c9-bcaf-0558aa31b953" providerId="AD" clId="Web-{2CEAE2C0-F9CD-627D-315A-3C727E20D72E}" dt="2019-12-30T14:09:23.108" v="0"/>
          <ac:spMkLst>
            <pc:docMk/>
            <pc:sldMk cId="4123675125" sldId="287"/>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3217902971" sldId="289"/>
        </pc:sldMkLst>
        <pc:spChg chg="mod ord">
          <ac:chgData name="Peter Doyle" userId="S::p.doyle@uwtsd.ac.uk::9eb13c6d-8f51-46c9-bcaf-0558aa31b953" providerId="AD" clId="Web-{2CEAE2C0-F9CD-627D-315A-3C727E20D72E}" dt="2019-12-30T14:09:23.108" v="0"/>
          <ac:spMkLst>
            <pc:docMk/>
            <pc:sldMk cId="3217902971" sldId="289"/>
            <ac:spMk id="2" creationId="{00000000-0000-0000-0000-000000000000}"/>
          </ac:spMkLst>
        </pc:spChg>
        <pc:spChg chg="mod ord">
          <ac:chgData name="Peter Doyle" userId="S::p.doyle@uwtsd.ac.uk::9eb13c6d-8f51-46c9-bcaf-0558aa31b953" providerId="AD" clId="Web-{2CEAE2C0-F9CD-627D-315A-3C727E20D72E}" dt="2019-12-30T14:09:23.108" v="0"/>
          <ac:spMkLst>
            <pc:docMk/>
            <pc:sldMk cId="3217902971" sldId="289"/>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3313039362" sldId="290"/>
        </pc:sldMkLst>
        <pc:spChg chg="mod ord">
          <ac:chgData name="Peter Doyle" userId="S::p.doyle@uwtsd.ac.uk::9eb13c6d-8f51-46c9-bcaf-0558aa31b953" providerId="AD" clId="Web-{2CEAE2C0-F9CD-627D-315A-3C727E20D72E}" dt="2019-12-30T14:09:23.108" v="0"/>
          <ac:spMkLst>
            <pc:docMk/>
            <pc:sldMk cId="3313039362" sldId="290"/>
            <ac:spMk id="2" creationId="{00000000-0000-0000-0000-000000000000}"/>
          </ac:spMkLst>
        </pc:spChg>
        <pc:spChg chg="mod ord">
          <ac:chgData name="Peter Doyle" userId="S::p.doyle@uwtsd.ac.uk::9eb13c6d-8f51-46c9-bcaf-0558aa31b953" providerId="AD" clId="Web-{2CEAE2C0-F9CD-627D-315A-3C727E20D72E}" dt="2019-12-30T14:09:23.108" v="0"/>
          <ac:spMkLst>
            <pc:docMk/>
            <pc:sldMk cId="3313039362" sldId="290"/>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648727418" sldId="293"/>
        </pc:sldMkLst>
        <pc:spChg chg="mod ord">
          <ac:chgData name="Peter Doyle" userId="S::p.doyle@uwtsd.ac.uk::9eb13c6d-8f51-46c9-bcaf-0558aa31b953" providerId="AD" clId="Web-{2CEAE2C0-F9CD-627D-315A-3C727E20D72E}" dt="2019-12-30T14:09:23.108" v="0"/>
          <ac:spMkLst>
            <pc:docMk/>
            <pc:sldMk cId="2648727418" sldId="293"/>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648727418" sldId="293"/>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476846673" sldId="295"/>
        </pc:sldMkLst>
        <pc:spChg chg="mod ord">
          <ac:chgData name="Peter Doyle" userId="S::p.doyle@uwtsd.ac.uk::9eb13c6d-8f51-46c9-bcaf-0558aa31b953" providerId="AD" clId="Web-{2CEAE2C0-F9CD-627D-315A-3C727E20D72E}" dt="2019-12-30T14:09:23.108" v="0"/>
          <ac:spMkLst>
            <pc:docMk/>
            <pc:sldMk cId="2476846673" sldId="295"/>
            <ac:spMk id="2" creationId="{00000000-0000-0000-0000-000000000000}"/>
          </ac:spMkLst>
        </pc:spChg>
        <pc:picChg chg="mod ord">
          <ac:chgData name="Peter Doyle" userId="S::p.doyle@uwtsd.ac.uk::9eb13c6d-8f51-46c9-bcaf-0558aa31b953" providerId="AD" clId="Web-{2CEAE2C0-F9CD-627D-315A-3C727E20D72E}" dt="2019-12-30T14:09:23.108" v="0"/>
          <ac:picMkLst>
            <pc:docMk/>
            <pc:sldMk cId="2476846673" sldId="295"/>
            <ac:picMk id="4" creationId="{051EC451-F388-4771-B47D-E33E1EFC4101}"/>
          </ac:picMkLst>
        </pc:picChg>
      </pc:sldChg>
      <pc:sldChg chg="modSp mod modClrScheme chgLayout">
        <pc:chgData name="Peter Doyle" userId="S::p.doyle@uwtsd.ac.uk::9eb13c6d-8f51-46c9-bcaf-0558aa31b953" providerId="AD" clId="Web-{2CEAE2C0-F9CD-627D-315A-3C727E20D72E}" dt="2019-12-30T14:09:23.108" v="0"/>
        <pc:sldMkLst>
          <pc:docMk/>
          <pc:sldMk cId="3476296016" sldId="356"/>
        </pc:sldMkLst>
        <pc:spChg chg="mod ord">
          <ac:chgData name="Peter Doyle" userId="S::p.doyle@uwtsd.ac.uk::9eb13c6d-8f51-46c9-bcaf-0558aa31b953" providerId="AD" clId="Web-{2CEAE2C0-F9CD-627D-315A-3C727E20D72E}" dt="2019-12-30T14:09:23.108" v="0"/>
          <ac:spMkLst>
            <pc:docMk/>
            <pc:sldMk cId="3476296016" sldId="356"/>
            <ac:spMk id="2" creationId="{FE9474B8-8D6F-4E42-AC48-A89FA0710DC0}"/>
          </ac:spMkLst>
        </pc:spChg>
        <pc:spChg chg="mod ord">
          <ac:chgData name="Peter Doyle" userId="S::p.doyle@uwtsd.ac.uk::9eb13c6d-8f51-46c9-bcaf-0558aa31b953" providerId="AD" clId="Web-{2CEAE2C0-F9CD-627D-315A-3C727E20D72E}" dt="2019-12-30T14:09:23.108" v="0"/>
          <ac:spMkLst>
            <pc:docMk/>
            <pc:sldMk cId="3476296016" sldId="356"/>
            <ac:spMk id="3" creationId="{1948E070-1F8F-4B87-81A8-57B27F09A4E1}"/>
          </ac:spMkLst>
        </pc:spChg>
      </pc:sldChg>
      <pc:sldChg chg="modSp mod modClrScheme chgLayout">
        <pc:chgData name="Peter Doyle" userId="S::p.doyle@uwtsd.ac.uk::9eb13c6d-8f51-46c9-bcaf-0558aa31b953" providerId="AD" clId="Web-{2CEAE2C0-F9CD-627D-315A-3C727E20D72E}" dt="2019-12-30T14:09:23.108" v="0"/>
        <pc:sldMkLst>
          <pc:docMk/>
          <pc:sldMk cId="2480203513" sldId="357"/>
        </pc:sldMkLst>
        <pc:spChg chg="mod ord">
          <ac:chgData name="Peter Doyle" userId="S::p.doyle@uwtsd.ac.uk::9eb13c6d-8f51-46c9-bcaf-0558aa31b953" providerId="AD" clId="Web-{2CEAE2C0-F9CD-627D-315A-3C727E20D72E}" dt="2019-12-30T14:09:23.108" v="0"/>
          <ac:spMkLst>
            <pc:docMk/>
            <pc:sldMk cId="2480203513" sldId="357"/>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480203513" sldId="357"/>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974420764" sldId="358"/>
        </pc:sldMkLst>
        <pc:spChg chg="mod ord">
          <ac:chgData name="Peter Doyle" userId="S::p.doyle@uwtsd.ac.uk::9eb13c6d-8f51-46c9-bcaf-0558aa31b953" providerId="AD" clId="Web-{2CEAE2C0-F9CD-627D-315A-3C727E20D72E}" dt="2019-12-30T14:09:23.108" v="0"/>
          <ac:spMkLst>
            <pc:docMk/>
            <pc:sldMk cId="2974420764" sldId="358"/>
            <ac:spMk id="2" creationId="{00000000-0000-0000-0000-000000000000}"/>
          </ac:spMkLst>
        </pc:spChg>
        <pc:picChg chg="mod ord">
          <ac:chgData name="Peter Doyle" userId="S::p.doyle@uwtsd.ac.uk::9eb13c6d-8f51-46c9-bcaf-0558aa31b953" providerId="AD" clId="Web-{2CEAE2C0-F9CD-627D-315A-3C727E20D72E}" dt="2019-12-30T14:09:23.108" v="0"/>
          <ac:picMkLst>
            <pc:docMk/>
            <pc:sldMk cId="2974420764" sldId="358"/>
            <ac:picMk id="4" creationId="{00000000-0000-0000-0000-000000000000}"/>
          </ac:picMkLst>
        </pc:picChg>
      </pc:sldChg>
      <pc:sldChg chg="modSp mod modClrScheme chgLayout">
        <pc:chgData name="Peter Doyle" userId="S::p.doyle@uwtsd.ac.uk::9eb13c6d-8f51-46c9-bcaf-0558aa31b953" providerId="AD" clId="Web-{2CEAE2C0-F9CD-627D-315A-3C727E20D72E}" dt="2019-12-30T14:09:23.108" v="0"/>
        <pc:sldMkLst>
          <pc:docMk/>
          <pc:sldMk cId="3785768934" sldId="359"/>
        </pc:sldMkLst>
        <pc:spChg chg="mod ord">
          <ac:chgData name="Peter Doyle" userId="S::p.doyle@uwtsd.ac.uk::9eb13c6d-8f51-46c9-bcaf-0558aa31b953" providerId="AD" clId="Web-{2CEAE2C0-F9CD-627D-315A-3C727E20D72E}" dt="2019-12-30T14:09:23.108" v="0"/>
          <ac:spMkLst>
            <pc:docMk/>
            <pc:sldMk cId="3785768934" sldId="359"/>
            <ac:spMk id="2" creationId="{171C6D77-9056-4B0A-A24B-0C0F556142A5}"/>
          </ac:spMkLst>
        </pc:spChg>
        <pc:picChg chg="mod ord">
          <ac:chgData name="Peter Doyle" userId="S::p.doyle@uwtsd.ac.uk::9eb13c6d-8f51-46c9-bcaf-0558aa31b953" providerId="AD" clId="Web-{2CEAE2C0-F9CD-627D-315A-3C727E20D72E}" dt="2019-12-30T14:09:23.108" v="0"/>
          <ac:picMkLst>
            <pc:docMk/>
            <pc:sldMk cId="3785768934" sldId="359"/>
            <ac:picMk id="4" creationId="{D09CC0F8-16EE-4EE7-9F63-A9C350428A56}"/>
          </ac:picMkLst>
        </pc:picChg>
      </pc:sldChg>
      <pc:sldChg chg="modSp mod modClrScheme chgLayout">
        <pc:chgData name="Peter Doyle" userId="S::p.doyle@uwtsd.ac.uk::9eb13c6d-8f51-46c9-bcaf-0558aa31b953" providerId="AD" clId="Web-{2CEAE2C0-F9CD-627D-315A-3C727E20D72E}" dt="2019-12-30T14:09:23.108" v="0"/>
        <pc:sldMkLst>
          <pc:docMk/>
          <pc:sldMk cId="938914909" sldId="360"/>
        </pc:sldMkLst>
        <pc:spChg chg="mod ord">
          <ac:chgData name="Peter Doyle" userId="S::p.doyle@uwtsd.ac.uk::9eb13c6d-8f51-46c9-bcaf-0558aa31b953" providerId="AD" clId="Web-{2CEAE2C0-F9CD-627D-315A-3C727E20D72E}" dt="2019-12-30T14:09:23.108" v="0"/>
          <ac:spMkLst>
            <pc:docMk/>
            <pc:sldMk cId="938914909" sldId="360"/>
            <ac:spMk id="2" creationId="{00000000-0000-0000-0000-000000000000}"/>
          </ac:spMkLst>
        </pc:spChg>
        <pc:spChg chg="mod ord">
          <ac:chgData name="Peter Doyle" userId="S::p.doyle@uwtsd.ac.uk::9eb13c6d-8f51-46c9-bcaf-0558aa31b953" providerId="AD" clId="Web-{2CEAE2C0-F9CD-627D-315A-3C727E20D72E}" dt="2019-12-30T14:09:23.108" v="0"/>
          <ac:spMkLst>
            <pc:docMk/>
            <pc:sldMk cId="938914909" sldId="360"/>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502990892" sldId="361"/>
        </pc:sldMkLst>
        <pc:spChg chg="mod ord">
          <ac:chgData name="Peter Doyle" userId="S::p.doyle@uwtsd.ac.uk::9eb13c6d-8f51-46c9-bcaf-0558aa31b953" providerId="AD" clId="Web-{2CEAE2C0-F9CD-627D-315A-3C727E20D72E}" dt="2019-12-30T14:09:23.108" v="0"/>
          <ac:spMkLst>
            <pc:docMk/>
            <pc:sldMk cId="2502990892" sldId="361"/>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502990892" sldId="361"/>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3194605610" sldId="362"/>
        </pc:sldMkLst>
        <pc:spChg chg="mod ord">
          <ac:chgData name="Peter Doyle" userId="S::p.doyle@uwtsd.ac.uk::9eb13c6d-8f51-46c9-bcaf-0558aa31b953" providerId="AD" clId="Web-{2CEAE2C0-F9CD-627D-315A-3C727E20D72E}" dt="2019-12-30T14:09:23.108" v="0"/>
          <ac:spMkLst>
            <pc:docMk/>
            <pc:sldMk cId="3194605610" sldId="362"/>
            <ac:spMk id="2" creationId="{00000000-0000-0000-0000-000000000000}"/>
          </ac:spMkLst>
        </pc:spChg>
        <pc:spChg chg="mod ord">
          <ac:chgData name="Peter Doyle" userId="S::p.doyle@uwtsd.ac.uk::9eb13c6d-8f51-46c9-bcaf-0558aa31b953" providerId="AD" clId="Web-{2CEAE2C0-F9CD-627D-315A-3C727E20D72E}" dt="2019-12-30T14:09:23.108" v="0"/>
          <ac:spMkLst>
            <pc:docMk/>
            <pc:sldMk cId="3194605610" sldId="362"/>
            <ac:spMk id="3" creationId="{00000000-0000-0000-0000-000000000000}"/>
          </ac:spMkLst>
        </pc:spChg>
      </pc:sldChg>
      <pc:sldChg chg="modSp mod modClrScheme chgLayout">
        <pc:chgData name="Peter Doyle" userId="S::p.doyle@uwtsd.ac.uk::9eb13c6d-8f51-46c9-bcaf-0558aa31b953" providerId="AD" clId="Web-{2CEAE2C0-F9CD-627D-315A-3C727E20D72E}" dt="2019-12-30T14:09:23.108" v="0"/>
        <pc:sldMkLst>
          <pc:docMk/>
          <pc:sldMk cId="2451966186" sldId="363"/>
        </pc:sldMkLst>
        <pc:spChg chg="mod ord">
          <ac:chgData name="Peter Doyle" userId="S::p.doyle@uwtsd.ac.uk::9eb13c6d-8f51-46c9-bcaf-0558aa31b953" providerId="AD" clId="Web-{2CEAE2C0-F9CD-627D-315A-3C727E20D72E}" dt="2019-12-30T14:09:23.108" v="0"/>
          <ac:spMkLst>
            <pc:docMk/>
            <pc:sldMk cId="2451966186" sldId="363"/>
            <ac:spMk id="2" creationId="{00000000-0000-0000-0000-000000000000}"/>
          </ac:spMkLst>
        </pc:spChg>
        <pc:spChg chg="mod ord">
          <ac:chgData name="Peter Doyle" userId="S::p.doyle@uwtsd.ac.uk::9eb13c6d-8f51-46c9-bcaf-0558aa31b953" providerId="AD" clId="Web-{2CEAE2C0-F9CD-627D-315A-3C727E20D72E}" dt="2019-12-30T14:09:23.108" v="0"/>
          <ac:spMkLst>
            <pc:docMk/>
            <pc:sldMk cId="2451966186" sldId="363"/>
            <ac:spMk id="3" creationId="{00000000-0000-0000-0000-000000000000}"/>
          </ac:spMkLst>
        </pc:spChg>
      </pc:sldChg>
      <pc:sldMasterChg chg="add addSldLayout modSldLayout">
        <pc:chgData name="Peter Doyle" userId="S::p.doyle@uwtsd.ac.uk::9eb13c6d-8f51-46c9-bcaf-0558aa31b953" providerId="AD" clId="Web-{2CEAE2C0-F9CD-627D-315A-3C727E20D72E}" dt="2019-12-30T14:09:23.108" v="0"/>
        <pc:sldMasterMkLst>
          <pc:docMk/>
          <pc:sldMasterMk cId="3103834575" sldId="2147483663"/>
        </pc:sldMasterMkLst>
        <pc:sldLayoutChg chg="add mod replId">
          <pc:chgData name="Peter Doyle" userId="S::p.doyle@uwtsd.ac.uk::9eb13c6d-8f51-46c9-bcaf-0558aa31b953" providerId="AD" clId="Web-{2CEAE2C0-F9CD-627D-315A-3C727E20D72E}" dt="2019-12-30T14:09:23.108" v="0"/>
          <pc:sldLayoutMkLst>
            <pc:docMk/>
            <pc:sldMasterMk cId="3103834575" sldId="2147483663"/>
            <pc:sldLayoutMk cId="806927235" sldId="2147483664"/>
          </pc:sldLayoutMkLst>
        </pc:sldLayoutChg>
        <pc:sldLayoutChg chg="add mod replId">
          <pc:chgData name="Peter Doyle" userId="S::p.doyle@uwtsd.ac.uk::9eb13c6d-8f51-46c9-bcaf-0558aa31b953" providerId="AD" clId="Web-{2CEAE2C0-F9CD-627D-315A-3C727E20D72E}" dt="2019-12-30T14:09:23.108" v="0"/>
          <pc:sldLayoutMkLst>
            <pc:docMk/>
            <pc:sldMasterMk cId="3103834575" sldId="2147483663"/>
            <pc:sldLayoutMk cId="264110378" sldId="2147483665"/>
          </pc:sldLayoutMkLst>
        </pc:sldLayoutChg>
      </pc:sldMasterChg>
    </pc:docChg>
  </pc:docChgLst>
  <pc:docChgLst>
    <pc:chgData name="Peter Doyle" userId="S::p.doyle@uwtsd.ac.uk::9eb13c6d-8f51-46c9-bcaf-0558aa31b953" providerId="AD" clId="Web-{82C77FBB-5F0B-10DA-0FF8-7402D97BDB60}"/>
    <pc:docChg chg="addSld delSld modSld">
      <pc:chgData name="Peter Doyle" userId="S::p.doyle@uwtsd.ac.uk::9eb13c6d-8f51-46c9-bcaf-0558aa31b953" providerId="AD" clId="Web-{82C77FBB-5F0B-10DA-0FF8-7402D97BDB60}" dt="2020-02-11T11:01:53.478" v="52"/>
      <pc:docMkLst>
        <pc:docMk/>
      </pc:docMkLst>
      <pc:sldChg chg="add">
        <pc:chgData name="Peter Doyle" userId="S::p.doyle@uwtsd.ac.uk::9eb13c6d-8f51-46c9-bcaf-0558aa31b953" providerId="AD" clId="Web-{82C77FBB-5F0B-10DA-0FF8-7402D97BDB60}" dt="2020-02-11T11:00:21.541" v="34"/>
        <pc:sldMkLst>
          <pc:docMk/>
          <pc:sldMk cId="4128601879" sldId="364"/>
        </pc:sldMkLst>
      </pc:sldChg>
      <pc:sldChg chg="add">
        <pc:chgData name="Peter Doyle" userId="S::p.doyle@uwtsd.ac.uk::9eb13c6d-8f51-46c9-bcaf-0558aa31b953" providerId="AD" clId="Web-{82C77FBB-5F0B-10DA-0FF8-7402D97BDB60}" dt="2020-02-11T11:00:21.587" v="35"/>
        <pc:sldMkLst>
          <pc:docMk/>
          <pc:sldMk cId="3134420955" sldId="365"/>
        </pc:sldMkLst>
      </pc:sldChg>
      <pc:sldChg chg="add">
        <pc:chgData name="Peter Doyle" userId="S::p.doyle@uwtsd.ac.uk::9eb13c6d-8f51-46c9-bcaf-0558aa31b953" providerId="AD" clId="Web-{82C77FBB-5F0B-10DA-0FF8-7402D97BDB60}" dt="2020-02-11T11:00:21.853" v="39"/>
        <pc:sldMkLst>
          <pc:docMk/>
          <pc:sldMk cId="249927716" sldId="369"/>
        </pc:sldMkLst>
      </pc:sldChg>
      <pc:sldChg chg="add">
        <pc:chgData name="Peter Doyle" userId="S::p.doyle@uwtsd.ac.uk::9eb13c6d-8f51-46c9-bcaf-0558aa31b953" providerId="AD" clId="Web-{82C77FBB-5F0B-10DA-0FF8-7402D97BDB60}" dt="2020-02-11T11:00:21.931" v="40"/>
        <pc:sldMkLst>
          <pc:docMk/>
          <pc:sldMk cId="2189656113" sldId="370"/>
        </pc:sldMkLst>
      </pc:sldChg>
      <pc:sldChg chg="add">
        <pc:chgData name="Peter Doyle" userId="S::p.doyle@uwtsd.ac.uk::9eb13c6d-8f51-46c9-bcaf-0558aa31b953" providerId="AD" clId="Web-{82C77FBB-5F0B-10DA-0FF8-7402D97BDB60}" dt="2020-02-11T11:00:21.962" v="41"/>
        <pc:sldMkLst>
          <pc:docMk/>
          <pc:sldMk cId="2009313468" sldId="371"/>
        </pc:sldMkLst>
      </pc:sldChg>
      <pc:sldChg chg="add">
        <pc:chgData name="Peter Doyle" userId="S::p.doyle@uwtsd.ac.uk::9eb13c6d-8f51-46c9-bcaf-0558aa31b953" providerId="AD" clId="Web-{82C77FBB-5F0B-10DA-0FF8-7402D97BDB60}" dt="2020-02-11T11:00:22.009" v="42"/>
        <pc:sldMkLst>
          <pc:docMk/>
          <pc:sldMk cId="1829001897" sldId="372"/>
        </pc:sldMkLst>
      </pc:sldChg>
      <pc:sldChg chg="add">
        <pc:chgData name="Peter Doyle" userId="S::p.doyle@uwtsd.ac.uk::9eb13c6d-8f51-46c9-bcaf-0558aa31b953" providerId="AD" clId="Web-{82C77FBB-5F0B-10DA-0FF8-7402D97BDB60}" dt="2020-02-11T11:00:22.056" v="44"/>
        <pc:sldMkLst>
          <pc:docMk/>
          <pc:sldMk cId="3193067426" sldId="374"/>
        </pc:sldMkLst>
      </pc:sldChg>
      <pc:sldChg chg="modSp add">
        <pc:chgData name="Peter Doyle" userId="S::p.doyle@uwtsd.ac.uk::9eb13c6d-8f51-46c9-bcaf-0558aa31b953" providerId="AD" clId="Web-{82C77FBB-5F0B-10DA-0FF8-7402D97BDB60}" dt="2020-02-11T11:01:32.228" v="51" actId="1076"/>
        <pc:sldMkLst>
          <pc:docMk/>
          <pc:sldMk cId="275816347" sldId="375"/>
        </pc:sldMkLst>
        <pc:spChg chg="mod">
          <ac:chgData name="Peter Doyle" userId="S::p.doyle@uwtsd.ac.uk::9eb13c6d-8f51-46c9-bcaf-0558aa31b953" providerId="AD" clId="Web-{82C77FBB-5F0B-10DA-0FF8-7402D97BDB60}" dt="2020-02-11T11:01:32.228" v="51" actId="1076"/>
          <ac:spMkLst>
            <pc:docMk/>
            <pc:sldMk cId="275816347" sldId="375"/>
            <ac:spMk id="3" creationId="{00000000-0000-0000-0000-000000000000}"/>
          </ac:spMkLst>
        </pc:spChg>
      </pc:sldChg>
      <pc:sldChg chg="add">
        <pc:chgData name="Peter Doyle" userId="S::p.doyle@uwtsd.ac.uk::9eb13c6d-8f51-46c9-bcaf-0558aa31b953" providerId="AD" clId="Web-{82C77FBB-5F0B-10DA-0FF8-7402D97BDB60}" dt="2020-02-11T11:00:22.134" v="46"/>
        <pc:sldMkLst>
          <pc:docMk/>
          <pc:sldMk cId="3628730335" sldId="376"/>
        </pc:sldMkLst>
      </pc:sldChg>
      <pc:sldChg chg="add">
        <pc:chgData name="Peter Doyle" userId="S::p.doyle@uwtsd.ac.uk::9eb13c6d-8f51-46c9-bcaf-0558aa31b953" providerId="AD" clId="Web-{82C77FBB-5F0B-10DA-0FF8-7402D97BDB60}" dt="2020-02-11T11:00:22.166" v="47"/>
        <pc:sldMkLst>
          <pc:docMk/>
          <pc:sldMk cId="598632513" sldId="377"/>
        </pc:sldMkLst>
      </pc:sldChg>
      <pc:sldChg chg="add">
        <pc:chgData name="Peter Doyle" userId="S::p.doyle@uwtsd.ac.uk::9eb13c6d-8f51-46c9-bcaf-0558aa31b953" providerId="AD" clId="Web-{82C77FBB-5F0B-10DA-0FF8-7402D97BDB60}" dt="2020-02-11T11:00:22.181" v="48"/>
        <pc:sldMkLst>
          <pc:docMk/>
          <pc:sldMk cId="962032554" sldId="378"/>
        </pc:sldMkLst>
      </pc:sldChg>
      <pc:sldChg chg="add">
        <pc:chgData name="Peter Doyle" userId="S::p.doyle@uwtsd.ac.uk::9eb13c6d-8f51-46c9-bcaf-0558aa31b953" providerId="AD" clId="Web-{82C77FBB-5F0B-10DA-0FF8-7402D97BDB60}" dt="2020-02-11T11:00:22.212" v="49"/>
        <pc:sldMkLst>
          <pc:docMk/>
          <pc:sldMk cId="1000196820" sldId="379"/>
        </pc:sldMkLst>
      </pc:sldChg>
      <pc:sldChg chg="add">
        <pc:chgData name="Peter Doyle" userId="S::p.doyle@uwtsd.ac.uk::9eb13c6d-8f51-46c9-bcaf-0558aa31b953" providerId="AD" clId="Web-{82C77FBB-5F0B-10DA-0FF8-7402D97BDB60}" dt="2020-02-11T11:00:22.275" v="50"/>
        <pc:sldMkLst>
          <pc:docMk/>
          <pc:sldMk cId="1598024344" sldId="380"/>
        </pc:sldMkLst>
      </pc:sldChg>
      <pc:sldMasterChg chg="addSldLayout delSldLayout">
        <pc:chgData name="Peter Doyle" userId="S::p.doyle@uwtsd.ac.uk::9eb13c6d-8f51-46c9-bcaf-0558aa31b953" providerId="AD" clId="Web-{82C77FBB-5F0B-10DA-0FF8-7402D97BDB60}" dt="2020-02-11T11:00:21.791" v="37"/>
        <pc:sldMasterMkLst>
          <pc:docMk/>
          <pc:sldMasterMk cId="3103834575" sldId="2147483663"/>
        </pc:sldMasterMkLst>
        <pc:sldLayoutChg chg="add">
          <pc:chgData name="Peter Doyle" userId="S::p.doyle@uwtsd.ac.uk::9eb13c6d-8f51-46c9-bcaf-0558aa31b953" providerId="AD" clId="Web-{82C77FBB-5F0B-10DA-0FF8-7402D97BDB60}" dt="2020-02-11T11:00:21.791" v="37"/>
          <pc:sldLayoutMkLst>
            <pc:docMk/>
            <pc:sldMasterMk cId="3103834575" sldId="2147483663"/>
            <pc:sldLayoutMk cId="2594918112" sldId="2147483675"/>
          </pc:sldLayoutMkLst>
        </pc:sldLayoutChg>
      </pc:sldMasterChg>
    </pc:docChg>
  </pc:docChgLst>
  <pc:docChgLst>
    <pc:chgData name="Peter Doyle" userId="S::p.doyle@uwtsd.ac.uk::9eb13c6d-8f51-46c9-bcaf-0558aa31b953" providerId="AD" clId="Web-{8D1B26FB-214B-36D1-D8C2-177F4A8E06C5}"/>
    <pc:docChg chg="delSld modSld">
      <pc:chgData name="Peter Doyle" userId="S::p.doyle@uwtsd.ac.uk::9eb13c6d-8f51-46c9-bcaf-0558aa31b953" providerId="AD" clId="Web-{8D1B26FB-214B-36D1-D8C2-177F4A8E06C5}" dt="2020-02-17T10:30:22.471" v="29"/>
      <pc:docMkLst>
        <pc:docMk/>
      </pc:docMkLst>
      <pc:sldChg chg="modSp">
        <pc:chgData name="Peter Doyle" userId="S::p.doyle@uwtsd.ac.uk::9eb13c6d-8f51-46c9-bcaf-0558aa31b953" providerId="AD" clId="Web-{8D1B26FB-214B-36D1-D8C2-177F4A8E06C5}" dt="2020-02-17T10:26:40.034" v="9" actId="20577"/>
        <pc:sldMkLst>
          <pc:docMk/>
          <pc:sldMk cId="561028305" sldId="262"/>
        </pc:sldMkLst>
        <pc:spChg chg="mod">
          <ac:chgData name="Peter Doyle" userId="S::p.doyle@uwtsd.ac.uk::9eb13c6d-8f51-46c9-bcaf-0558aa31b953" providerId="AD" clId="Web-{8D1B26FB-214B-36D1-D8C2-177F4A8E06C5}" dt="2020-02-17T10:26:40.034" v="9" actId="20577"/>
          <ac:spMkLst>
            <pc:docMk/>
            <pc:sldMk cId="561028305" sldId="262"/>
            <ac:spMk id="3" creationId="{00000000-0000-0000-0000-000000000000}"/>
          </ac:spMkLst>
        </pc:spChg>
      </pc:sldChg>
      <pc:sldChg chg="modSp">
        <pc:chgData name="Peter Doyle" userId="S::p.doyle@uwtsd.ac.uk::9eb13c6d-8f51-46c9-bcaf-0558aa31b953" providerId="AD" clId="Web-{8D1B26FB-214B-36D1-D8C2-177F4A8E06C5}" dt="2020-02-17T10:26:47.003" v="12" actId="20577"/>
        <pc:sldMkLst>
          <pc:docMk/>
          <pc:sldMk cId="1919406303" sldId="264"/>
        </pc:sldMkLst>
        <pc:spChg chg="mod">
          <ac:chgData name="Peter Doyle" userId="S::p.doyle@uwtsd.ac.uk::9eb13c6d-8f51-46c9-bcaf-0558aa31b953" providerId="AD" clId="Web-{8D1B26FB-214B-36D1-D8C2-177F4A8E06C5}" dt="2020-02-17T10:26:47.003" v="12" actId="20577"/>
          <ac:spMkLst>
            <pc:docMk/>
            <pc:sldMk cId="1919406303" sldId="264"/>
            <ac:spMk id="3" creationId="{00000000-0000-0000-0000-000000000000}"/>
          </ac:spMkLst>
        </pc:spChg>
      </pc:sldChg>
      <pc:sldChg chg="modSp">
        <pc:chgData name="Peter Doyle" userId="S::p.doyle@uwtsd.ac.uk::9eb13c6d-8f51-46c9-bcaf-0558aa31b953" providerId="AD" clId="Web-{8D1B26FB-214B-36D1-D8C2-177F4A8E06C5}" dt="2020-02-17T10:27:19.362" v="15" actId="20577"/>
        <pc:sldMkLst>
          <pc:docMk/>
          <pc:sldMk cId="3368806710" sldId="273"/>
        </pc:sldMkLst>
        <pc:spChg chg="mod">
          <ac:chgData name="Peter Doyle" userId="S::p.doyle@uwtsd.ac.uk::9eb13c6d-8f51-46c9-bcaf-0558aa31b953" providerId="AD" clId="Web-{8D1B26FB-214B-36D1-D8C2-177F4A8E06C5}" dt="2020-02-17T10:27:19.362" v="15" actId="20577"/>
          <ac:spMkLst>
            <pc:docMk/>
            <pc:sldMk cId="3368806710" sldId="273"/>
            <ac:spMk id="3" creationId="{00000000-0000-0000-0000-000000000000}"/>
          </ac:spMkLst>
        </pc:spChg>
      </pc:sldChg>
      <pc:sldChg chg="modSp">
        <pc:chgData name="Peter Doyle" userId="S::p.doyle@uwtsd.ac.uk::9eb13c6d-8f51-46c9-bcaf-0558aa31b953" providerId="AD" clId="Web-{8D1B26FB-214B-36D1-D8C2-177F4A8E06C5}" dt="2020-02-17T10:29:04.690" v="26" actId="20577"/>
        <pc:sldMkLst>
          <pc:docMk/>
          <pc:sldMk cId="2916046895" sldId="282"/>
        </pc:sldMkLst>
        <pc:spChg chg="mod">
          <ac:chgData name="Peter Doyle" userId="S::p.doyle@uwtsd.ac.uk::9eb13c6d-8f51-46c9-bcaf-0558aa31b953" providerId="AD" clId="Web-{8D1B26FB-214B-36D1-D8C2-177F4A8E06C5}" dt="2020-02-17T10:29:04.690" v="26" actId="20577"/>
          <ac:spMkLst>
            <pc:docMk/>
            <pc:sldMk cId="2916046895" sldId="282"/>
            <ac:spMk id="6147" creationId="{00000000-0000-0000-0000-000000000000}"/>
          </ac:spMkLst>
        </pc:spChg>
      </pc:sldChg>
      <pc:sldChg chg="del">
        <pc:chgData name="Peter Doyle" userId="S::p.doyle@uwtsd.ac.uk::9eb13c6d-8f51-46c9-bcaf-0558aa31b953" providerId="AD" clId="Web-{8D1B26FB-214B-36D1-D8C2-177F4A8E06C5}" dt="2020-02-17T10:30:22.471" v="29"/>
        <pc:sldMkLst>
          <pc:docMk/>
          <pc:sldMk cId="2834593371" sldId="292"/>
        </pc:sldMkLst>
      </pc:sldChg>
      <pc:sldChg chg="modSp">
        <pc:chgData name="Peter Doyle" userId="S::p.doyle@uwtsd.ac.uk::9eb13c6d-8f51-46c9-bcaf-0558aa31b953" providerId="AD" clId="Web-{8D1B26FB-214B-36D1-D8C2-177F4A8E06C5}" dt="2020-02-17T10:25:43.112" v="0" actId="14100"/>
        <pc:sldMkLst>
          <pc:docMk/>
          <pc:sldMk cId="2502990892" sldId="361"/>
        </pc:sldMkLst>
        <pc:spChg chg="mod">
          <ac:chgData name="Peter Doyle" userId="S::p.doyle@uwtsd.ac.uk::9eb13c6d-8f51-46c9-bcaf-0558aa31b953" providerId="AD" clId="Web-{8D1B26FB-214B-36D1-D8C2-177F4A8E06C5}" dt="2020-02-17T10:25:43.112" v="0" actId="14100"/>
          <ac:spMkLst>
            <pc:docMk/>
            <pc:sldMk cId="2502990892" sldId="361"/>
            <ac:spMk id="3" creationId="{00000000-0000-0000-0000-000000000000}"/>
          </ac:spMkLst>
        </pc:spChg>
      </pc:sldChg>
      <pc:sldChg chg="modSp">
        <pc:chgData name="Peter Doyle" userId="S::p.doyle@uwtsd.ac.uk::9eb13c6d-8f51-46c9-bcaf-0558aa31b953" providerId="AD" clId="Web-{8D1B26FB-214B-36D1-D8C2-177F4A8E06C5}" dt="2020-02-17T10:26:05.175" v="3" actId="20577"/>
        <pc:sldMkLst>
          <pc:docMk/>
          <pc:sldMk cId="3194605610" sldId="362"/>
        </pc:sldMkLst>
        <pc:spChg chg="mod">
          <ac:chgData name="Peter Doyle" userId="S::p.doyle@uwtsd.ac.uk::9eb13c6d-8f51-46c9-bcaf-0558aa31b953" providerId="AD" clId="Web-{8D1B26FB-214B-36D1-D8C2-177F4A8E06C5}" dt="2020-02-17T10:26:05.175" v="3" actId="20577"/>
          <ac:spMkLst>
            <pc:docMk/>
            <pc:sldMk cId="3194605610" sldId="362"/>
            <ac:spMk id="3" creationId="{00000000-0000-0000-0000-000000000000}"/>
          </ac:spMkLst>
        </pc:spChg>
      </pc:sldChg>
      <pc:sldChg chg="modSp">
        <pc:chgData name="Peter Doyle" userId="S::p.doyle@uwtsd.ac.uk::9eb13c6d-8f51-46c9-bcaf-0558aa31b953" providerId="AD" clId="Web-{8D1B26FB-214B-36D1-D8C2-177F4A8E06C5}" dt="2020-02-17T10:26:19.534" v="5" actId="20577"/>
        <pc:sldMkLst>
          <pc:docMk/>
          <pc:sldMk cId="2451966186" sldId="363"/>
        </pc:sldMkLst>
        <pc:spChg chg="mod">
          <ac:chgData name="Peter Doyle" userId="S::p.doyle@uwtsd.ac.uk::9eb13c6d-8f51-46c9-bcaf-0558aa31b953" providerId="AD" clId="Web-{8D1B26FB-214B-36D1-D8C2-177F4A8E06C5}" dt="2020-02-17T10:26:19.534" v="5" actId="20577"/>
          <ac:spMkLst>
            <pc:docMk/>
            <pc:sldMk cId="2451966186" sldId="363"/>
            <ac:spMk id="3" creationId="{00000000-0000-0000-0000-000000000000}"/>
          </ac:spMkLst>
        </pc:spChg>
      </pc:sldChg>
    </pc:docChg>
  </pc:docChgLst>
  <pc:docChgLst>
    <pc:chgData name="Peter Doyle" userId="S::p.doyle@uwtsd.ac.uk::9eb13c6d-8f51-46c9-bcaf-0558aa31b953" providerId="AD" clId="Web-{F737E33E-2A1B-2678-F324-4F8D9E6A4B99}"/>
    <pc:docChg chg="addSld delSld modSld">
      <pc:chgData name="Peter Doyle" userId="S::p.doyle@uwtsd.ac.uk::9eb13c6d-8f51-46c9-bcaf-0558aa31b953" providerId="AD" clId="Web-{F737E33E-2A1B-2678-F324-4F8D9E6A4B99}" dt="2020-02-18T08:05:24.389" v="26" actId="20577"/>
      <pc:docMkLst>
        <pc:docMk/>
      </pc:docMkLst>
      <pc:sldChg chg="modSp">
        <pc:chgData name="Peter Doyle" userId="S::p.doyle@uwtsd.ac.uk::9eb13c6d-8f51-46c9-bcaf-0558aa31b953" providerId="AD" clId="Web-{F737E33E-2A1B-2678-F324-4F8D9E6A4B99}" dt="2020-02-18T08:03:33.264" v="5" actId="1076"/>
        <pc:sldMkLst>
          <pc:docMk/>
          <pc:sldMk cId="2490846343" sldId="258"/>
        </pc:sldMkLst>
        <pc:picChg chg="mod">
          <ac:chgData name="Peter Doyle" userId="S::p.doyle@uwtsd.ac.uk::9eb13c6d-8f51-46c9-bcaf-0558aa31b953" providerId="AD" clId="Web-{F737E33E-2A1B-2678-F324-4F8D9E6A4B99}" dt="2020-02-18T08:03:33.264" v="5" actId="1076"/>
          <ac:picMkLst>
            <pc:docMk/>
            <pc:sldMk cId="2490846343" sldId="258"/>
            <ac:picMk id="6" creationId="{CE5CE354-C58C-48C8-9611-D451934B3E97}"/>
          </ac:picMkLst>
        </pc:picChg>
      </pc:sldChg>
      <pc:sldChg chg="add del">
        <pc:chgData name="Peter Doyle" userId="S::p.doyle@uwtsd.ac.uk::9eb13c6d-8f51-46c9-bcaf-0558aa31b953" providerId="AD" clId="Web-{F737E33E-2A1B-2678-F324-4F8D9E6A4B99}" dt="2020-02-18T08:04:54.873" v="16"/>
        <pc:sldMkLst>
          <pc:docMk/>
          <pc:sldMk cId="2952786996" sldId="263"/>
        </pc:sldMkLst>
      </pc:sldChg>
      <pc:sldChg chg="modSp">
        <pc:chgData name="Peter Doyle" userId="S::p.doyle@uwtsd.ac.uk::9eb13c6d-8f51-46c9-bcaf-0558aa31b953" providerId="AD" clId="Web-{F737E33E-2A1B-2678-F324-4F8D9E6A4B99}" dt="2020-02-18T08:05:03.420" v="17" actId="20577"/>
        <pc:sldMkLst>
          <pc:docMk/>
          <pc:sldMk cId="1919406303" sldId="264"/>
        </pc:sldMkLst>
        <pc:spChg chg="mod">
          <ac:chgData name="Peter Doyle" userId="S::p.doyle@uwtsd.ac.uk::9eb13c6d-8f51-46c9-bcaf-0558aa31b953" providerId="AD" clId="Web-{F737E33E-2A1B-2678-F324-4F8D9E6A4B99}" dt="2020-02-18T08:05:03.420" v="17" actId="20577"/>
          <ac:spMkLst>
            <pc:docMk/>
            <pc:sldMk cId="1919406303" sldId="264"/>
            <ac:spMk id="3" creationId="{00000000-0000-0000-0000-000000000000}"/>
          </ac:spMkLst>
        </pc:spChg>
      </pc:sldChg>
      <pc:sldChg chg="modSp">
        <pc:chgData name="Peter Doyle" userId="S::p.doyle@uwtsd.ac.uk::9eb13c6d-8f51-46c9-bcaf-0558aa31b953" providerId="AD" clId="Web-{F737E33E-2A1B-2678-F324-4F8D9E6A4B99}" dt="2020-02-18T08:05:20.420" v="24" actId="20577"/>
        <pc:sldMkLst>
          <pc:docMk/>
          <pc:sldMk cId="4049033343" sldId="265"/>
        </pc:sldMkLst>
        <pc:spChg chg="mod">
          <ac:chgData name="Peter Doyle" userId="S::p.doyle@uwtsd.ac.uk::9eb13c6d-8f51-46c9-bcaf-0558aa31b953" providerId="AD" clId="Web-{F737E33E-2A1B-2678-F324-4F8D9E6A4B99}" dt="2020-02-18T08:05:20.420" v="24" actId="20577"/>
          <ac:spMkLst>
            <pc:docMk/>
            <pc:sldMk cId="4049033343" sldId="265"/>
            <ac:spMk id="3" creationId="{00000000-0000-0000-0000-000000000000}"/>
          </ac:spMkLst>
        </pc:spChg>
      </pc:sldChg>
      <pc:sldChg chg="modSp">
        <pc:chgData name="Peter Doyle" userId="S::p.doyle@uwtsd.ac.uk::9eb13c6d-8f51-46c9-bcaf-0558aa31b953" providerId="AD" clId="Web-{F737E33E-2A1B-2678-F324-4F8D9E6A4B99}" dt="2020-02-18T08:04:19.842" v="8" actId="20577"/>
        <pc:sldMkLst>
          <pc:docMk/>
          <pc:sldMk cId="2502990892" sldId="361"/>
        </pc:sldMkLst>
        <pc:spChg chg="mod">
          <ac:chgData name="Peter Doyle" userId="S::p.doyle@uwtsd.ac.uk::9eb13c6d-8f51-46c9-bcaf-0558aa31b953" providerId="AD" clId="Web-{F737E33E-2A1B-2678-F324-4F8D9E6A4B99}" dt="2020-02-18T08:04:19.842" v="8" actId="20577"/>
          <ac:spMkLst>
            <pc:docMk/>
            <pc:sldMk cId="2502990892" sldId="361"/>
            <ac:spMk id="3" creationId="{00000000-0000-0000-0000-000000000000}"/>
          </ac:spMkLst>
        </pc:spChg>
      </pc:sldChg>
      <pc:sldChg chg="modSp">
        <pc:chgData name="Peter Doyle" userId="S::p.doyle@uwtsd.ac.uk::9eb13c6d-8f51-46c9-bcaf-0558aa31b953" providerId="AD" clId="Web-{F737E33E-2A1B-2678-F324-4F8D9E6A4B99}" dt="2020-02-18T08:04:26.264" v="11" actId="20577"/>
        <pc:sldMkLst>
          <pc:docMk/>
          <pc:sldMk cId="3194605610" sldId="362"/>
        </pc:sldMkLst>
        <pc:spChg chg="mod">
          <ac:chgData name="Peter Doyle" userId="S::p.doyle@uwtsd.ac.uk::9eb13c6d-8f51-46c9-bcaf-0558aa31b953" providerId="AD" clId="Web-{F737E33E-2A1B-2678-F324-4F8D9E6A4B99}" dt="2020-02-18T08:04:26.264" v="11" actId="20577"/>
          <ac:spMkLst>
            <pc:docMk/>
            <pc:sldMk cId="3194605610" sldId="362"/>
            <ac:spMk id="3" creationId="{00000000-0000-0000-0000-000000000000}"/>
          </ac:spMkLst>
        </pc:spChg>
      </pc:sldChg>
      <pc:sldChg chg="modSp">
        <pc:chgData name="Peter Doyle" userId="S::p.doyle@uwtsd.ac.uk::9eb13c6d-8f51-46c9-bcaf-0558aa31b953" providerId="AD" clId="Web-{F737E33E-2A1B-2678-F324-4F8D9E6A4B99}" dt="2020-02-18T08:04:34.920" v="12" actId="20577"/>
        <pc:sldMkLst>
          <pc:docMk/>
          <pc:sldMk cId="2451966186" sldId="363"/>
        </pc:sldMkLst>
        <pc:spChg chg="mod">
          <ac:chgData name="Peter Doyle" userId="S::p.doyle@uwtsd.ac.uk::9eb13c6d-8f51-46c9-bcaf-0558aa31b953" providerId="AD" clId="Web-{F737E33E-2A1B-2678-F324-4F8D9E6A4B99}" dt="2020-02-18T08:04:34.920" v="12" actId="20577"/>
          <ac:spMkLst>
            <pc:docMk/>
            <pc:sldMk cId="2451966186" sldId="363"/>
            <ac:spMk id="3" creationId="{00000000-0000-0000-0000-000000000000}"/>
          </ac:spMkLst>
        </pc:spChg>
      </pc:sldChg>
      <pc:sldChg chg="del">
        <pc:chgData name="Peter Doyle" userId="S::p.doyle@uwtsd.ac.uk::9eb13c6d-8f51-46c9-bcaf-0558aa31b953" providerId="AD" clId="Web-{F737E33E-2A1B-2678-F324-4F8D9E6A4B99}" dt="2020-02-18T08:03:12.483" v="2"/>
        <pc:sldMkLst>
          <pc:docMk/>
          <pc:sldMk cId="3531299696" sldId="367"/>
        </pc:sldMkLst>
      </pc:sldChg>
      <pc:sldChg chg="del">
        <pc:chgData name="Peter Doyle" userId="S::p.doyle@uwtsd.ac.uk::9eb13c6d-8f51-46c9-bcaf-0558aa31b953" providerId="AD" clId="Web-{F737E33E-2A1B-2678-F324-4F8D9E6A4B99}" dt="2020-02-18T08:03:08.936" v="1"/>
        <pc:sldMkLst>
          <pc:docMk/>
          <pc:sldMk cId="4059738704" sldId="368"/>
        </pc:sldMkLst>
      </pc:sldChg>
      <pc:sldChg chg="del">
        <pc:chgData name="Peter Doyle" userId="S::p.doyle@uwtsd.ac.uk::9eb13c6d-8f51-46c9-bcaf-0558aa31b953" providerId="AD" clId="Web-{F737E33E-2A1B-2678-F324-4F8D9E6A4B99}" dt="2020-02-18T08:02:38.061" v="0"/>
        <pc:sldMkLst>
          <pc:docMk/>
          <pc:sldMk cId="4004247349" sldId="373"/>
        </pc:sldMkLst>
      </pc:sldChg>
    </pc:docChg>
  </pc:docChgLst>
  <pc:docChgLst>
    <pc:chgData name="Peter Doyle" userId="S::p.doyle@uwtsd.ac.uk::9eb13c6d-8f51-46c9-bcaf-0558aa31b953" providerId="AD" clId="Web-{2EF9A8C4-78ED-6835-E086-AECD03219301}"/>
    <pc:docChg chg="modSld">
      <pc:chgData name="Peter Doyle" userId="S::p.doyle@uwtsd.ac.uk::9eb13c6d-8f51-46c9-bcaf-0558aa31b953" providerId="AD" clId="Web-{2EF9A8C4-78ED-6835-E086-AECD03219301}" dt="2020-02-18T08:18:33.231" v="1" actId="20577"/>
      <pc:docMkLst>
        <pc:docMk/>
      </pc:docMkLst>
      <pc:sldChg chg="modSp">
        <pc:chgData name="Peter Doyle" userId="S::p.doyle@uwtsd.ac.uk::9eb13c6d-8f51-46c9-bcaf-0558aa31b953" providerId="AD" clId="Web-{2EF9A8C4-78ED-6835-E086-AECD03219301}" dt="2020-02-18T08:18:33.231" v="1" actId="20577"/>
        <pc:sldMkLst>
          <pc:docMk/>
          <pc:sldMk cId="2886319924" sldId="257"/>
        </pc:sldMkLst>
        <pc:spChg chg="mod">
          <ac:chgData name="Peter Doyle" userId="S::p.doyle@uwtsd.ac.uk::9eb13c6d-8f51-46c9-bcaf-0558aa31b953" providerId="AD" clId="Web-{2EF9A8C4-78ED-6835-E086-AECD03219301}" dt="2020-02-18T08:18:33.231" v="1" actId="20577"/>
          <ac:spMkLst>
            <pc:docMk/>
            <pc:sldMk cId="2886319924" sldId="257"/>
            <ac:spMk id="3" creationId="{00000000-0000-0000-0000-000000000000}"/>
          </ac:spMkLst>
        </pc:spChg>
      </pc:sldChg>
    </pc:docChg>
  </pc:docChgLst>
</pc:chgInfo>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E23EB7-19E6-4C04-8C0C-89BFDB1D128F}" type="datetimeFigureOut">
              <a:rPr lang="en-GB" smtClean="0"/>
              <a:t>18/02/2020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7D5BE0-DFD5-4496-A25A-F3E8E4364E9B}" type="slidenum">
              <a:rPr lang="en-GB" smtClean="0"/>
              <a:t>‹#›</a:t>
            </a:fld>
            <a:endParaRPr lang="en-GB"/>
          </a:p>
        </p:txBody>
      </p:sp>
    </p:spTree>
    <p:extLst>
      <p:ext uri="{BB962C8B-B14F-4D97-AF65-F5344CB8AC3E}">
        <p14:creationId xmlns:p14="http://schemas.microsoft.com/office/powerpoint/2010/main" val="2100341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538" name="Slide Image Placeholder 1"/>
          <p:cNvSpPr>
            <a:spLocks noGrp="1" noRot="1" noChangeAspect="1" noTextEdit="1"/>
          </p:cNvSpPr>
          <p:nvPr>
            <p:ph type="sldImg"/>
          </p:nvPr>
        </p:nvSpPr>
        <p:spPr>
          <a:ln/>
        </p:spPr>
      </p:sp>
      <p:sp>
        <p:nvSpPr>
          <p:cNvPr id="321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4612" name="Slide Number Placeholder 3"/>
          <p:cNvSpPr>
            <a:spLocks noGrp="1"/>
          </p:cNvSpPr>
          <p:nvPr>
            <p:ph type="sldNum" sz="quarter" idx="5"/>
          </p:nvPr>
        </p:nvSpPr>
        <p:spPr/>
        <p:txBody>
          <a:bodyPr/>
          <a:lstStyle>
            <a:lvl1pPr eaLnBrk="0" hangingPunct="0">
              <a:defRPr sz="3400">
                <a:solidFill>
                  <a:schemeClr val="tx1"/>
                </a:solidFill>
                <a:latin typeface="Times New Roman" panose="02020603050405020304" pitchFamily="18" charset="0"/>
                <a:cs typeface="Arial" panose="020B0604020202020204" pitchFamily="34" charset="0"/>
              </a:defRPr>
            </a:lvl1pPr>
            <a:lvl2pPr marL="785150" indent="-301981" eaLnBrk="0" hangingPunct="0">
              <a:defRPr sz="3400">
                <a:solidFill>
                  <a:schemeClr val="tx1"/>
                </a:solidFill>
                <a:latin typeface="Times New Roman" panose="02020603050405020304" pitchFamily="18" charset="0"/>
                <a:cs typeface="Arial" panose="020B0604020202020204" pitchFamily="34" charset="0"/>
              </a:defRPr>
            </a:lvl2pPr>
            <a:lvl3pPr marL="1207922" indent="-241584" eaLnBrk="0" hangingPunct="0">
              <a:defRPr sz="3400">
                <a:solidFill>
                  <a:schemeClr val="tx1"/>
                </a:solidFill>
                <a:latin typeface="Times New Roman" panose="02020603050405020304" pitchFamily="18" charset="0"/>
                <a:cs typeface="Arial" panose="020B0604020202020204" pitchFamily="34" charset="0"/>
              </a:defRPr>
            </a:lvl3pPr>
            <a:lvl4pPr marL="1691091" indent="-241584" eaLnBrk="0" hangingPunct="0">
              <a:defRPr sz="3400">
                <a:solidFill>
                  <a:schemeClr val="tx1"/>
                </a:solidFill>
                <a:latin typeface="Times New Roman" panose="02020603050405020304" pitchFamily="18" charset="0"/>
                <a:cs typeface="Arial" panose="020B0604020202020204" pitchFamily="34" charset="0"/>
              </a:defRPr>
            </a:lvl4pPr>
            <a:lvl5pPr marL="2174260" indent="-241584" eaLnBrk="0" hangingPunct="0">
              <a:defRPr sz="3400">
                <a:solidFill>
                  <a:schemeClr val="tx1"/>
                </a:solidFill>
                <a:latin typeface="Times New Roman" panose="02020603050405020304" pitchFamily="18" charset="0"/>
                <a:cs typeface="Arial" panose="020B0604020202020204" pitchFamily="34" charset="0"/>
              </a:defRPr>
            </a:lvl5pPr>
            <a:lvl6pPr marL="2657429"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6pPr>
            <a:lvl7pPr marL="3140598"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7pPr>
            <a:lvl8pPr marL="3623767"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8pPr>
            <a:lvl9pPr marL="4106936"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9pPr>
          </a:lstStyle>
          <a:p>
            <a:fld id="{BC6DD837-01DA-4FC9-B17B-F6B8C4AE36F0}" type="slidenum">
              <a:rPr lang="en-GB" altLang="en-US" sz="1300"/>
              <a:pPr/>
              <a:t>11</a:t>
            </a:fld>
            <a:endParaRPr lang="en-GB" altLang="en-US" sz="1300"/>
          </a:p>
        </p:txBody>
      </p:sp>
    </p:spTree>
    <p:extLst>
      <p:ext uri="{BB962C8B-B14F-4D97-AF65-F5344CB8AC3E}">
        <p14:creationId xmlns:p14="http://schemas.microsoft.com/office/powerpoint/2010/main" val="1499403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3586" name="Slide Image Placeholder 1"/>
          <p:cNvSpPr>
            <a:spLocks noGrp="1" noRot="1" noChangeAspect="1" noTextEdit="1"/>
          </p:cNvSpPr>
          <p:nvPr>
            <p:ph type="sldImg"/>
          </p:nvPr>
        </p:nvSpPr>
        <p:spPr>
          <a:ln/>
        </p:spPr>
      </p:sp>
      <p:sp>
        <p:nvSpPr>
          <p:cNvPr id="323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26660" name="Slide Number Placeholder 3"/>
          <p:cNvSpPr>
            <a:spLocks noGrp="1"/>
          </p:cNvSpPr>
          <p:nvPr>
            <p:ph type="sldNum" sz="quarter" idx="5"/>
          </p:nvPr>
        </p:nvSpPr>
        <p:spPr/>
        <p:txBody>
          <a:bodyPr/>
          <a:lstStyle>
            <a:lvl1pPr eaLnBrk="0" hangingPunct="0">
              <a:defRPr sz="3400">
                <a:solidFill>
                  <a:schemeClr val="tx1"/>
                </a:solidFill>
                <a:latin typeface="Times New Roman" panose="02020603050405020304" pitchFamily="18" charset="0"/>
                <a:cs typeface="Arial" panose="020B0604020202020204" pitchFamily="34" charset="0"/>
              </a:defRPr>
            </a:lvl1pPr>
            <a:lvl2pPr marL="785150" indent="-301981" eaLnBrk="0" hangingPunct="0">
              <a:defRPr sz="3400">
                <a:solidFill>
                  <a:schemeClr val="tx1"/>
                </a:solidFill>
                <a:latin typeface="Times New Roman" panose="02020603050405020304" pitchFamily="18" charset="0"/>
                <a:cs typeface="Arial" panose="020B0604020202020204" pitchFamily="34" charset="0"/>
              </a:defRPr>
            </a:lvl2pPr>
            <a:lvl3pPr marL="1207922" indent="-241584" eaLnBrk="0" hangingPunct="0">
              <a:defRPr sz="3400">
                <a:solidFill>
                  <a:schemeClr val="tx1"/>
                </a:solidFill>
                <a:latin typeface="Times New Roman" panose="02020603050405020304" pitchFamily="18" charset="0"/>
                <a:cs typeface="Arial" panose="020B0604020202020204" pitchFamily="34" charset="0"/>
              </a:defRPr>
            </a:lvl3pPr>
            <a:lvl4pPr marL="1691091" indent="-241584" eaLnBrk="0" hangingPunct="0">
              <a:defRPr sz="3400">
                <a:solidFill>
                  <a:schemeClr val="tx1"/>
                </a:solidFill>
                <a:latin typeface="Times New Roman" panose="02020603050405020304" pitchFamily="18" charset="0"/>
                <a:cs typeface="Arial" panose="020B0604020202020204" pitchFamily="34" charset="0"/>
              </a:defRPr>
            </a:lvl4pPr>
            <a:lvl5pPr marL="2174260" indent="-241584" eaLnBrk="0" hangingPunct="0">
              <a:defRPr sz="3400">
                <a:solidFill>
                  <a:schemeClr val="tx1"/>
                </a:solidFill>
                <a:latin typeface="Times New Roman" panose="02020603050405020304" pitchFamily="18" charset="0"/>
                <a:cs typeface="Arial" panose="020B0604020202020204" pitchFamily="34" charset="0"/>
              </a:defRPr>
            </a:lvl5pPr>
            <a:lvl6pPr marL="2657429"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6pPr>
            <a:lvl7pPr marL="3140598"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7pPr>
            <a:lvl8pPr marL="3623767"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8pPr>
            <a:lvl9pPr marL="4106936" indent="-241584" eaLnBrk="0" fontAlgn="base" hangingPunct="0">
              <a:spcBef>
                <a:spcPct val="0"/>
              </a:spcBef>
              <a:spcAft>
                <a:spcPct val="0"/>
              </a:spcAft>
              <a:defRPr sz="3400">
                <a:solidFill>
                  <a:schemeClr val="tx1"/>
                </a:solidFill>
                <a:latin typeface="Times New Roman" panose="02020603050405020304" pitchFamily="18" charset="0"/>
                <a:cs typeface="Arial" panose="020B0604020202020204" pitchFamily="34" charset="0"/>
              </a:defRPr>
            </a:lvl9pPr>
          </a:lstStyle>
          <a:p>
            <a:fld id="{E2D08BD7-9EFF-43BD-81F9-0D565F8BA7E0}" type="slidenum">
              <a:rPr lang="en-GB" altLang="en-US" sz="1300"/>
              <a:pPr/>
              <a:t>12</a:t>
            </a:fld>
            <a:endParaRPr lang="en-GB" altLang="en-US" sz="1300"/>
          </a:p>
        </p:txBody>
      </p:sp>
    </p:spTree>
    <p:extLst>
      <p:ext uri="{BB962C8B-B14F-4D97-AF65-F5344CB8AC3E}">
        <p14:creationId xmlns:p14="http://schemas.microsoft.com/office/powerpoint/2010/main" val="32942710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Targets – Reduction in class sizes in primary schools, reduction of waiting lists for medical treatment. </a:t>
            </a: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23F5E27-F2C7-4797-8E9A-8E9436C0D61E}" type="slidenum">
              <a:rPr lang="en-GB" altLang="en-US" sz="1300">
                <a:latin typeface="Arial" panose="020B0604020202020204" pitchFamily="34" charset="0"/>
              </a:rPr>
              <a:pPr>
                <a:spcBef>
                  <a:spcPct val="0"/>
                </a:spcBef>
              </a:pPr>
              <a:t>29</a:t>
            </a:fld>
            <a:endParaRPr lang="en-GB" altLang="en-US" sz="1300">
              <a:latin typeface="Arial" panose="020B0604020202020204" pitchFamily="34" charset="0"/>
            </a:endParaRPr>
          </a:p>
        </p:txBody>
      </p:sp>
    </p:spTree>
    <p:extLst>
      <p:ext uri="{BB962C8B-B14F-4D97-AF65-F5344CB8AC3E}">
        <p14:creationId xmlns:p14="http://schemas.microsoft.com/office/powerpoint/2010/main" val="3758264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How effective are these targets </a:t>
            </a:r>
            <a:r>
              <a:rPr lang="en-GB" altLang="en-US" dirty="0" err="1"/>
              <a:t>e.g</a:t>
            </a:r>
            <a:r>
              <a:rPr lang="en-GB" altLang="en-US" dirty="0"/>
              <a:t> waiting lists might be reduced by offering shorter hospital stays but what are the levels of re admissions or have they been achieved within budget?</a:t>
            </a:r>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D0524D4-9426-40F3-A765-1D44684AEC71}" type="slidenum">
              <a:rPr lang="en-GB" altLang="en-US" sz="1300">
                <a:latin typeface="Arial" panose="020B0604020202020204" pitchFamily="34" charset="0"/>
              </a:rPr>
              <a:pPr>
                <a:spcBef>
                  <a:spcPct val="0"/>
                </a:spcBef>
              </a:pPr>
              <a:t>30</a:t>
            </a:fld>
            <a:endParaRPr lang="en-GB" altLang="en-US" sz="1300">
              <a:latin typeface="Arial" panose="020B0604020202020204" pitchFamily="34" charset="0"/>
            </a:endParaRPr>
          </a:p>
        </p:txBody>
      </p:sp>
    </p:spTree>
    <p:extLst>
      <p:ext uri="{BB962C8B-B14F-4D97-AF65-F5344CB8AC3E}">
        <p14:creationId xmlns:p14="http://schemas.microsoft.com/office/powerpoint/2010/main" val="1152675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69272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4110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a:lstStyle/>
          <a:p>
            <a:pPr lvl="0"/>
            <a:endParaRPr lang="en-GB" noProof="0"/>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2628D5D8-7577-4E2D-A5A6-25800B93E1A8}" type="slidenum">
              <a:rPr lang="en-US" altLang="en-US"/>
              <a:pPr/>
              <a:t>‹#›</a:t>
            </a:fld>
            <a:endParaRPr lang="en-US" altLang="en-US"/>
          </a:p>
        </p:txBody>
      </p:sp>
    </p:spTree>
    <p:extLst>
      <p:ext uri="{BB962C8B-B14F-4D97-AF65-F5344CB8AC3E}">
        <p14:creationId xmlns:p14="http://schemas.microsoft.com/office/powerpoint/2010/main" val="25949181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2/18/2020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103834575"/>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75" r:id="rId3"/>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vmlDrawing" Target="../drawings/vmlDrawing1.vml"/><Relationship Id="rId5" Type="http://schemas.openxmlformats.org/officeDocument/2006/relationships/image" Target="../media/image3.wmf"/><Relationship Id="rId4" Type="http://schemas.openxmlformats.org/officeDocument/2006/relationships/oleObject" Target="../embeddings/oleObject1.bin"/></Relationships>
</file>

<file path=ppt/slides/_rel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8.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1848465" y="3298722"/>
            <a:ext cx="8495070" cy="1784402"/>
          </a:xfrm>
        </p:spPr>
        <p:txBody>
          <a:bodyPr anchor="b">
            <a:normAutofit/>
          </a:bodyPr>
          <a:lstStyle/>
          <a:p>
            <a:r>
              <a:rPr lang="en-GB">
                <a:solidFill>
                  <a:srgbClr val="FFFFFF"/>
                </a:solidFill>
              </a:rPr>
              <a:t>Accountability in the Public Sector</a:t>
            </a:r>
          </a:p>
        </p:txBody>
      </p:sp>
      <p:sp>
        <p:nvSpPr>
          <p:cNvPr id="3" name="Subtitle 2"/>
          <p:cNvSpPr>
            <a:spLocks noGrp="1"/>
          </p:cNvSpPr>
          <p:nvPr>
            <p:ph type="subTitle" idx="1"/>
          </p:nvPr>
        </p:nvSpPr>
        <p:spPr>
          <a:xfrm>
            <a:off x="1848465" y="5258851"/>
            <a:ext cx="8495070" cy="904005"/>
          </a:xfrm>
        </p:spPr>
        <p:txBody>
          <a:bodyPr vert="horz" lIns="91440" tIns="45720" rIns="91440" bIns="45720" rtlCol="0" anchor="t">
            <a:noAutofit/>
          </a:bodyPr>
          <a:lstStyle/>
          <a:p>
            <a:endParaRPr lang="en-GB" sz="600">
              <a:solidFill>
                <a:srgbClr val="FFFFFF"/>
              </a:solidFill>
            </a:endParaRPr>
          </a:p>
          <a:p>
            <a:endParaRPr lang="en-GB" sz="600">
              <a:solidFill>
                <a:srgbClr val="FFFFFF"/>
              </a:solidFill>
            </a:endParaRPr>
          </a:p>
          <a:p>
            <a:endParaRPr lang="en-GB" sz="2000" dirty="0">
              <a:solidFill>
                <a:srgbClr val="FFFFFF"/>
              </a:solidFill>
              <a:cs typeface="Calibri"/>
            </a:endParaRPr>
          </a:p>
          <a:p>
            <a:r>
              <a:rPr lang="en-GB" sz="2000" dirty="0">
                <a:solidFill>
                  <a:srgbClr val="FFFFFF"/>
                </a:solidFill>
              </a:rPr>
              <a:t>Peter Doyle, M.A.</a:t>
            </a:r>
            <a:endParaRPr lang="en-GB" sz="2000" dirty="0">
              <a:solidFill>
                <a:srgbClr val="FFFFFF"/>
              </a:solidFill>
              <a:cs typeface="Calibri"/>
            </a:endParaRP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Bank">
            <a:extLst>
              <a:ext uri="{FF2B5EF4-FFF2-40B4-BE49-F238E27FC236}">
                <a16:creationId xmlns:a16="http://schemas.microsoft.com/office/drawing/2014/main" id="{6694CF87-FA4C-4686-ACCD-1ED6BDF26F8E}"/>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28863199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Audit Committee</a:t>
            </a:r>
          </a:p>
        </p:txBody>
      </p:sp>
      <p:sp>
        <p:nvSpPr>
          <p:cNvPr id="3" name="Content Placeholder 2"/>
          <p:cNvSpPr>
            <a:spLocks noGrp="1"/>
          </p:cNvSpPr>
          <p:nvPr>
            <p:ph idx="1"/>
          </p:nvPr>
        </p:nvSpPr>
        <p:spPr/>
        <p:txBody>
          <a:bodyPr>
            <a:normAutofit/>
          </a:bodyPr>
          <a:lstStyle/>
          <a:p>
            <a:pPr lvl="0"/>
            <a:r>
              <a:rPr lang="en-GB" dirty="0"/>
              <a:t>Monitor the integrity of the company’s financial statements and any formal announcements</a:t>
            </a:r>
          </a:p>
          <a:p>
            <a:pPr lvl="0"/>
            <a:r>
              <a:rPr lang="en-GB" dirty="0"/>
              <a:t>To review the company’s internal financial controls </a:t>
            </a:r>
          </a:p>
          <a:p>
            <a:pPr lvl="0"/>
            <a:r>
              <a:rPr lang="en-GB" dirty="0"/>
              <a:t>To review the company’s internal control and risk management systems</a:t>
            </a:r>
          </a:p>
          <a:p>
            <a:pPr lvl="0"/>
            <a:r>
              <a:rPr lang="en-GB" dirty="0"/>
              <a:t>To monitor and review the effectiveness of the company’s internal audit function</a:t>
            </a:r>
          </a:p>
          <a:p>
            <a:pPr lvl="0"/>
            <a:r>
              <a:rPr lang="en-GB" dirty="0"/>
              <a:t>To make external audit appointment recommendations to the board</a:t>
            </a:r>
          </a:p>
        </p:txBody>
      </p:sp>
    </p:spTree>
    <p:extLst>
      <p:ext uri="{BB962C8B-B14F-4D97-AF65-F5344CB8AC3E}">
        <p14:creationId xmlns:p14="http://schemas.microsoft.com/office/powerpoint/2010/main" val="1598024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Audit Committee</a:t>
            </a:r>
          </a:p>
        </p:txBody>
      </p:sp>
      <p:sp>
        <p:nvSpPr>
          <p:cNvPr id="3" name="Content Placeholder 2"/>
          <p:cNvSpPr>
            <a:spLocks noGrp="1"/>
          </p:cNvSpPr>
          <p:nvPr>
            <p:ph idx="1"/>
          </p:nvPr>
        </p:nvSpPr>
        <p:spPr/>
        <p:txBody>
          <a:bodyPr/>
          <a:lstStyle/>
          <a:p>
            <a:pPr lvl="0"/>
            <a:r>
              <a:rPr lang="en-GB" dirty="0"/>
              <a:t>To review and monitor the external auditor’s independence</a:t>
            </a:r>
          </a:p>
          <a:p>
            <a:pPr lvl="0"/>
            <a:endParaRPr lang="en-GB" dirty="0"/>
          </a:p>
          <a:p>
            <a:pPr lvl="0"/>
            <a:r>
              <a:rPr lang="en-GB" dirty="0"/>
              <a:t>To develop and implement policy on the engagement of the external auditor to supply non-audit services</a:t>
            </a:r>
          </a:p>
          <a:p>
            <a:pPr lvl="0"/>
            <a:endParaRPr lang="en-GB" dirty="0"/>
          </a:p>
          <a:p>
            <a:pPr lvl="0"/>
            <a:r>
              <a:rPr lang="en-GB" dirty="0"/>
              <a:t>To review arrangements whereby staff may, in confidence, raise concerns about possible improprieties in matters of financial reporting or anything else.</a:t>
            </a:r>
          </a:p>
          <a:p>
            <a:pPr lvl="0"/>
            <a:endParaRPr lang="en-GB" dirty="0"/>
          </a:p>
        </p:txBody>
      </p:sp>
    </p:spTree>
    <p:extLst>
      <p:ext uri="{BB962C8B-B14F-4D97-AF65-F5344CB8AC3E}">
        <p14:creationId xmlns:p14="http://schemas.microsoft.com/office/powerpoint/2010/main" val="1000196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Audit Committee</a:t>
            </a:r>
          </a:p>
        </p:txBody>
      </p:sp>
      <p:sp>
        <p:nvSpPr>
          <p:cNvPr id="3" name="Content Placeholder 2"/>
          <p:cNvSpPr>
            <a:spLocks noGrp="1"/>
          </p:cNvSpPr>
          <p:nvPr>
            <p:ph idx="1"/>
          </p:nvPr>
        </p:nvSpPr>
        <p:spPr/>
        <p:txBody>
          <a:bodyPr>
            <a:normAutofit/>
          </a:bodyPr>
          <a:lstStyle/>
          <a:p>
            <a:pPr marL="0" indent="0">
              <a:buNone/>
            </a:pPr>
            <a:r>
              <a:rPr lang="en-GB" sz="2400" dirty="0"/>
              <a:t>Simply an independent assurance of:-</a:t>
            </a:r>
          </a:p>
          <a:p>
            <a:pPr marL="0" indent="0">
              <a:buNone/>
            </a:pPr>
            <a:endParaRPr lang="en-GB" sz="2400" dirty="0"/>
          </a:p>
          <a:p>
            <a:pPr lvl="0"/>
            <a:r>
              <a:rPr lang="en-GB" sz="2400" dirty="0"/>
              <a:t>Risk management</a:t>
            </a:r>
          </a:p>
          <a:p>
            <a:pPr lvl="0"/>
            <a:endParaRPr lang="en-GB" sz="2400" dirty="0"/>
          </a:p>
          <a:p>
            <a:pPr lvl="0"/>
            <a:r>
              <a:rPr lang="en-GB" sz="2400" dirty="0"/>
              <a:t>Internal control</a:t>
            </a:r>
          </a:p>
          <a:p>
            <a:pPr marL="0" lvl="0" indent="0">
              <a:buNone/>
            </a:pPr>
            <a:endParaRPr lang="en-GB" sz="2400" dirty="0"/>
          </a:p>
          <a:p>
            <a:pPr lvl="0"/>
            <a:r>
              <a:rPr lang="en-GB" sz="2400" dirty="0"/>
              <a:t>Financial reporting</a:t>
            </a:r>
          </a:p>
          <a:p>
            <a:pPr marL="0" indent="0">
              <a:buNone/>
            </a:pPr>
            <a:endParaRPr lang="en-GB" dirty="0"/>
          </a:p>
        </p:txBody>
      </p:sp>
    </p:spTree>
    <p:extLst>
      <p:ext uri="{BB962C8B-B14F-4D97-AF65-F5344CB8AC3E}">
        <p14:creationId xmlns:p14="http://schemas.microsoft.com/office/powerpoint/2010/main" val="962032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Audit</a:t>
            </a:r>
          </a:p>
        </p:txBody>
      </p:sp>
      <p:sp>
        <p:nvSpPr>
          <p:cNvPr id="3" name="Content Placeholder 2"/>
          <p:cNvSpPr>
            <a:spLocks noGrp="1"/>
          </p:cNvSpPr>
          <p:nvPr>
            <p:ph idx="1"/>
          </p:nvPr>
        </p:nvSpPr>
        <p:spPr/>
        <p:txBody>
          <a:bodyPr>
            <a:normAutofit/>
          </a:bodyPr>
          <a:lstStyle/>
          <a:p>
            <a:r>
              <a:rPr lang="en-GB" sz="2200" dirty="0"/>
              <a:t>Important aspect in ensuring accountability</a:t>
            </a:r>
          </a:p>
          <a:p>
            <a:endParaRPr lang="en-GB" sz="2200" dirty="0"/>
          </a:p>
          <a:p>
            <a:r>
              <a:rPr lang="en-GB" sz="2200" dirty="0"/>
              <a:t>From the Latin word ‘</a:t>
            </a:r>
            <a:r>
              <a:rPr lang="en-GB" sz="2200" i="1" dirty="0" err="1"/>
              <a:t>audire</a:t>
            </a:r>
            <a:r>
              <a:rPr lang="en-GB" sz="2200" dirty="0"/>
              <a:t>’ meaning to hear. </a:t>
            </a:r>
          </a:p>
          <a:p>
            <a:endParaRPr lang="en-GB" sz="2200" dirty="0"/>
          </a:p>
          <a:p>
            <a:r>
              <a:rPr lang="en-GB" sz="2200" dirty="0"/>
              <a:t>To give a reasonable opinion, whether on financial statements or other information or systems, to an organisation’s owners, managers, creditors, finance providers, customers or the general public.</a:t>
            </a:r>
          </a:p>
          <a:p>
            <a:endParaRPr lang="en-GB" sz="2200" dirty="0"/>
          </a:p>
          <a:p>
            <a:r>
              <a:rPr lang="en-GB" sz="2200" dirty="0"/>
              <a:t>Basically checking another person’s work.</a:t>
            </a:r>
          </a:p>
          <a:p>
            <a:endParaRPr lang="en-GB" dirty="0"/>
          </a:p>
          <a:p>
            <a:endParaRPr lang="en-GB" dirty="0"/>
          </a:p>
        </p:txBody>
      </p:sp>
    </p:spTree>
    <p:extLst>
      <p:ext uri="{BB962C8B-B14F-4D97-AF65-F5344CB8AC3E}">
        <p14:creationId xmlns:p14="http://schemas.microsoft.com/office/powerpoint/2010/main" val="59863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Four types of Audit</a:t>
            </a:r>
          </a:p>
        </p:txBody>
      </p:sp>
      <p:sp>
        <p:nvSpPr>
          <p:cNvPr id="3" name="Content Placeholder 2"/>
          <p:cNvSpPr>
            <a:spLocks noGrp="1"/>
          </p:cNvSpPr>
          <p:nvPr>
            <p:ph idx="1"/>
          </p:nvPr>
        </p:nvSpPr>
        <p:spPr/>
        <p:txBody>
          <a:bodyPr>
            <a:normAutofit/>
          </a:bodyPr>
          <a:lstStyle/>
          <a:p>
            <a:pPr marL="0" lvl="0" indent="0">
              <a:buNone/>
            </a:pPr>
            <a:r>
              <a:rPr lang="en-GB" sz="2400" b="1" dirty="0">
                <a:solidFill>
                  <a:srgbClr val="FF0000"/>
                </a:solidFill>
              </a:rPr>
              <a:t>External Audit</a:t>
            </a:r>
          </a:p>
          <a:p>
            <a:pPr marL="0" lvl="0" indent="0">
              <a:buNone/>
            </a:pPr>
            <a:r>
              <a:rPr lang="en-GB" sz="2400" dirty="0"/>
              <a:t>the process of review of an organisation’s financial statements and possibly its management arrangements, by an independent person with a view to providing assurance to the organisation’s stakeholders</a:t>
            </a:r>
          </a:p>
          <a:p>
            <a:endParaRPr lang="en-GB" sz="2400" b="1" dirty="0"/>
          </a:p>
          <a:p>
            <a:pPr marL="0" indent="0">
              <a:buNone/>
            </a:pPr>
            <a:r>
              <a:rPr lang="en-GB" sz="2400" b="1" dirty="0">
                <a:solidFill>
                  <a:srgbClr val="FF0000"/>
                </a:solidFill>
              </a:rPr>
              <a:t>Regulatory Audit</a:t>
            </a:r>
          </a:p>
          <a:p>
            <a:pPr marL="0" indent="0">
              <a:buNone/>
            </a:pPr>
            <a:r>
              <a:rPr lang="en-GB" sz="2400" dirty="0"/>
              <a:t>to provide an opinion on financial statements.</a:t>
            </a:r>
          </a:p>
          <a:p>
            <a:pPr marL="0" indent="0">
              <a:buNone/>
            </a:pPr>
            <a:endParaRPr lang="en-GB" sz="3600" dirty="0"/>
          </a:p>
        </p:txBody>
      </p:sp>
    </p:spTree>
    <p:extLst>
      <p:ext uri="{BB962C8B-B14F-4D97-AF65-F5344CB8AC3E}">
        <p14:creationId xmlns:p14="http://schemas.microsoft.com/office/powerpoint/2010/main" val="3628730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182217"/>
            <a:ext cx="10018713" cy="1752599"/>
          </a:xfrm>
        </p:spPr>
        <p:txBody>
          <a:bodyPr/>
          <a:lstStyle/>
          <a:p>
            <a:endParaRPr lang="en-GB" b="1" dirty="0"/>
          </a:p>
        </p:txBody>
      </p:sp>
      <p:sp>
        <p:nvSpPr>
          <p:cNvPr id="3" name="Content Placeholder 2"/>
          <p:cNvSpPr>
            <a:spLocks noGrp="1"/>
          </p:cNvSpPr>
          <p:nvPr>
            <p:ph idx="1"/>
          </p:nvPr>
        </p:nvSpPr>
        <p:spPr>
          <a:xfrm>
            <a:off x="422162" y="1977972"/>
            <a:ext cx="10515600" cy="4961745"/>
          </a:xfrm>
        </p:spPr>
        <p:txBody>
          <a:bodyPr>
            <a:normAutofit/>
          </a:bodyPr>
          <a:lstStyle/>
          <a:p>
            <a:pPr marL="0" indent="0">
              <a:buNone/>
            </a:pPr>
            <a:r>
              <a:rPr lang="en-GB" sz="2200" b="1" dirty="0">
                <a:solidFill>
                  <a:srgbClr val="FF0000"/>
                </a:solidFill>
              </a:rPr>
              <a:t>Internal Audit</a:t>
            </a:r>
          </a:p>
          <a:p>
            <a:pPr marL="0" indent="0">
              <a:buNone/>
            </a:pPr>
            <a:r>
              <a:rPr lang="en-GB" sz="2200" dirty="0"/>
              <a:t>an audit function set up within an organisation to provide an independent, objective assurance and consulting activity designed to add value and improve an organisation’s operations. </a:t>
            </a:r>
          </a:p>
          <a:p>
            <a:endParaRPr lang="en-GB" sz="2200" b="1" dirty="0"/>
          </a:p>
          <a:p>
            <a:pPr marL="0" indent="0">
              <a:buNone/>
            </a:pPr>
            <a:r>
              <a:rPr lang="en-GB" sz="2200" b="1" dirty="0">
                <a:solidFill>
                  <a:srgbClr val="FF0000"/>
                </a:solidFill>
              </a:rPr>
              <a:t>Operational/VFM Audit</a:t>
            </a:r>
          </a:p>
          <a:p>
            <a:pPr marL="0" lvl="0" indent="0">
              <a:buNone/>
            </a:pPr>
            <a:r>
              <a:rPr lang="en-GB" sz="2200" dirty="0"/>
              <a:t>to review some aspect of an organisation’s activities and to reach a conclusion about the economy, efficiency and effectiveness of the activity. Operational audits are also known as performance audits, management audits and value for money audits.</a:t>
            </a:r>
          </a:p>
          <a:p>
            <a:pPr marL="0" indent="0">
              <a:buNone/>
            </a:pPr>
            <a:endParaRPr lang="en-GB" dirty="0"/>
          </a:p>
          <a:p>
            <a:pPr marL="0" lvl="0" indent="0">
              <a:buNone/>
            </a:pPr>
            <a:endParaRPr lang="en-GB" dirty="0"/>
          </a:p>
          <a:p>
            <a:pPr marL="0" lvl="0" indent="0">
              <a:buNone/>
            </a:pPr>
            <a:endParaRPr lang="en-GB" dirty="0"/>
          </a:p>
          <a:p>
            <a:pPr marL="0" lvl="0" indent="0">
              <a:buNone/>
            </a:pPr>
            <a:endParaRPr lang="en-GB" dirty="0"/>
          </a:p>
          <a:p>
            <a:endParaRPr lang="en-GB" dirty="0"/>
          </a:p>
        </p:txBody>
      </p:sp>
    </p:spTree>
    <p:extLst>
      <p:ext uri="{BB962C8B-B14F-4D97-AF65-F5344CB8AC3E}">
        <p14:creationId xmlns:p14="http://schemas.microsoft.com/office/powerpoint/2010/main" val="275816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Internal Audit</a:t>
            </a:r>
          </a:p>
        </p:txBody>
      </p:sp>
      <p:sp>
        <p:nvSpPr>
          <p:cNvPr id="3" name="Content Placeholder 2"/>
          <p:cNvSpPr>
            <a:spLocks noGrp="1"/>
          </p:cNvSpPr>
          <p:nvPr>
            <p:ph idx="1"/>
          </p:nvPr>
        </p:nvSpPr>
        <p:spPr>
          <a:xfrm>
            <a:off x="392521" y="1930400"/>
            <a:ext cx="10018713" cy="3124201"/>
          </a:xfrm>
        </p:spPr>
        <p:txBody>
          <a:bodyPr>
            <a:normAutofit fontScale="77500" lnSpcReduction="20000"/>
          </a:bodyPr>
          <a:lstStyle/>
          <a:p>
            <a:pPr>
              <a:lnSpc>
                <a:spcPts val="3363"/>
              </a:lnSpc>
              <a:buNone/>
            </a:pPr>
            <a:r>
              <a:rPr lang="en-GB" altLang="en-US" sz="2900" dirty="0"/>
              <a:t>“Internal auditing is an independent, objective assurance and consulting activity designed to add value and improve an organisation’s operations. </a:t>
            </a:r>
          </a:p>
          <a:p>
            <a:pPr>
              <a:lnSpc>
                <a:spcPts val="3363"/>
              </a:lnSpc>
              <a:buNone/>
            </a:pPr>
            <a:r>
              <a:rPr lang="en-GB" altLang="en-US" sz="2900" dirty="0"/>
              <a:t>It helps an organisation accomplish its objectives by bringing a systematic, disciplined approach to evaluate and improve the effectiveness of risk management, control and governance processes.” </a:t>
            </a:r>
          </a:p>
          <a:p>
            <a:pPr>
              <a:buNone/>
            </a:pPr>
            <a:endParaRPr lang="en-GB" altLang="en-US" sz="2900" dirty="0"/>
          </a:p>
          <a:p>
            <a:pPr>
              <a:buNone/>
            </a:pPr>
            <a:r>
              <a:rPr lang="en-GB" altLang="en-US" sz="2900" dirty="0"/>
              <a:t>Ref: Public Sector Internal Audit Standards</a:t>
            </a:r>
          </a:p>
          <a:p>
            <a:endParaRPr lang="en-GB" dirty="0"/>
          </a:p>
        </p:txBody>
      </p:sp>
    </p:spTree>
    <p:extLst>
      <p:ext uri="{BB962C8B-B14F-4D97-AF65-F5344CB8AC3E}">
        <p14:creationId xmlns:p14="http://schemas.microsoft.com/office/powerpoint/2010/main" val="3193067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887" y="-284813"/>
            <a:ext cx="10018713" cy="1424066"/>
          </a:xfrm>
        </p:spPr>
        <p:txBody>
          <a:bodyPr/>
          <a:lstStyle/>
          <a:p>
            <a:br>
              <a:rPr lang="en-GB" b="1" dirty="0"/>
            </a:br>
            <a:r>
              <a:rPr lang="en-GB" b="1" dirty="0"/>
              <a:t>Main Types of Audit Work</a:t>
            </a:r>
          </a:p>
        </p:txBody>
      </p:sp>
      <p:sp>
        <p:nvSpPr>
          <p:cNvPr id="3" name="Content Placeholder 2"/>
          <p:cNvSpPr>
            <a:spLocks noGrp="1"/>
          </p:cNvSpPr>
          <p:nvPr>
            <p:ph idx="1"/>
          </p:nvPr>
        </p:nvSpPr>
        <p:spPr>
          <a:xfrm>
            <a:off x="481781" y="1295245"/>
            <a:ext cx="10515600" cy="5021704"/>
          </a:xfrm>
        </p:spPr>
        <p:txBody>
          <a:bodyPr>
            <a:normAutofit/>
          </a:bodyPr>
          <a:lstStyle/>
          <a:p>
            <a:pPr marL="0" indent="0">
              <a:buNone/>
            </a:pPr>
            <a:r>
              <a:rPr lang="en-GB" sz="2400" b="1" dirty="0"/>
              <a:t>Compliance</a:t>
            </a:r>
          </a:p>
          <a:p>
            <a:pPr marL="0" indent="0">
              <a:buNone/>
            </a:pPr>
            <a:r>
              <a:rPr lang="en-GB" sz="2400" dirty="0"/>
              <a:t>A review of systems of control to ensure all laws/regulations are adhered to, and that the transactions being processed by such systems are dealt with completely and accurately</a:t>
            </a:r>
          </a:p>
          <a:p>
            <a:pPr marL="0" indent="0">
              <a:buNone/>
            </a:pPr>
            <a:endParaRPr lang="en-GB" sz="2400" dirty="0"/>
          </a:p>
          <a:p>
            <a:pPr marL="0" indent="0">
              <a:buNone/>
            </a:pPr>
            <a:r>
              <a:rPr lang="en-GB" sz="2400" b="1" dirty="0"/>
              <a:t>Financial</a:t>
            </a:r>
          </a:p>
          <a:p>
            <a:pPr marL="0" indent="0">
              <a:buNone/>
            </a:pPr>
            <a:r>
              <a:rPr lang="en-GB" sz="2400" dirty="0"/>
              <a:t>A review of the general accounting and control principles</a:t>
            </a:r>
          </a:p>
          <a:p>
            <a:pPr marL="0" indent="0">
              <a:buNone/>
            </a:pPr>
            <a:endParaRPr lang="en-GB" sz="2400" dirty="0"/>
          </a:p>
          <a:p>
            <a:pPr marL="0" indent="0">
              <a:buNone/>
            </a:pPr>
            <a:r>
              <a:rPr lang="en-GB" sz="2400" b="1" dirty="0"/>
              <a:t>Management </a:t>
            </a:r>
          </a:p>
          <a:p>
            <a:pPr marL="0" indent="0">
              <a:buNone/>
            </a:pPr>
            <a:r>
              <a:rPr lang="en-GB" sz="2400" dirty="0"/>
              <a:t>A focused preview of management practices such as planning, organising, controlled within an area of the organisation</a:t>
            </a:r>
          </a:p>
          <a:p>
            <a:pPr marL="0" indent="0">
              <a:buNone/>
            </a:pPr>
            <a:endParaRPr lang="en-GB" sz="2600" dirty="0"/>
          </a:p>
          <a:p>
            <a:endParaRPr lang="en-GB" dirty="0"/>
          </a:p>
        </p:txBody>
      </p:sp>
    </p:spTree>
    <p:extLst>
      <p:ext uri="{BB962C8B-B14F-4D97-AF65-F5344CB8AC3E}">
        <p14:creationId xmlns:p14="http://schemas.microsoft.com/office/powerpoint/2010/main" val="18290018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967" y="294968"/>
            <a:ext cx="10018713" cy="840658"/>
          </a:xfrm>
        </p:spPr>
        <p:txBody>
          <a:bodyPr/>
          <a:lstStyle/>
          <a:p>
            <a:r>
              <a:rPr lang="en-GB" b="1" dirty="0"/>
              <a:t>Audit Work…… </a:t>
            </a:r>
          </a:p>
        </p:txBody>
      </p:sp>
      <p:sp>
        <p:nvSpPr>
          <p:cNvPr id="3" name="Content Placeholder 2"/>
          <p:cNvSpPr>
            <a:spLocks noGrp="1"/>
          </p:cNvSpPr>
          <p:nvPr>
            <p:ph idx="1"/>
          </p:nvPr>
        </p:nvSpPr>
        <p:spPr>
          <a:xfrm>
            <a:off x="635967" y="1522787"/>
            <a:ext cx="10515600" cy="4725077"/>
          </a:xfrm>
        </p:spPr>
        <p:txBody>
          <a:bodyPr>
            <a:normAutofit/>
          </a:bodyPr>
          <a:lstStyle/>
          <a:p>
            <a:pPr marL="0" indent="0">
              <a:buNone/>
            </a:pPr>
            <a:r>
              <a:rPr lang="en-GB" sz="2400" b="1" dirty="0"/>
              <a:t>Operational/VFM </a:t>
            </a:r>
          </a:p>
          <a:p>
            <a:pPr marL="0" indent="0">
              <a:buNone/>
            </a:pPr>
            <a:r>
              <a:rPr lang="en-GB" sz="2400" dirty="0"/>
              <a:t>An appraisal of the operations and effectiveness of the framework of business controls across the entire spectrum of the organisations activities including a review of the economy, efficiency and effectiveness with which the organisation has used its resources</a:t>
            </a:r>
          </a:p>
          <a:p>
            <a:endParaRPr lang="en-GB" sz="2400" b="1" dirty="0"/>
          </a:p>
          <a:p>
            <a:pPr marL="0" indent="0">
              <a:buNone/>
            </a:pPr>
            <a:r>
              <a:rPr lang="en-GB" sz="2400" b="1" dirty="0"/>
              <a:t>Systems</a:t>
            </a:r>
          </a:p>
          <a:p>
            <a:pPr marL="0" indent="0">
              <a:buNone/>
            </a:pPr>
            <a:r>
              <a:rPr lang="en-GB" sz="2400" dirty="0"/>
              <a:t>A structured analysis and evaluation of internal controls in relation to the objectives under review.</a:t>
            </a:r>
          </a:p>
          <a:p>
            <a:endParaRPr lang="en-GB" sz="3200" dirty="0"/>
          </a:p>
        </p:txBody>
      </p:sp>
    </p:spTree>
    <p:extLst>
      <p:ext uri="{BB962C8B-B14F-4D97-AF65-F5344CB8AC3E}">
        <p14:creationId xmlns:p14="http://schemas.microsoft.com/office/powerpoint/2010/main" val="2009313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a:lstStyle/>
          <a:p>
            <a:pPr>
              <a:defRPr/>
            </a:pPr>
            <a:r>
              <a:rPr lang="en-GB" b="1" dirty="0"/>
              <a:t>The Purpose of Internal Audit</a:t>
            </a:r>
          </a:p>
        </p:txBody>
      </p:sp>
      <p:sp>
        <p:nvSpPr>
          <p:cNvPr id="158723" name="Rectangle 3"/>
          <p:cNvSpPr>
            <a:spLocks noGrp="1" noChangeArrowheads="1"/>
          </p:cNvSpPr>
          <p:nvPr>
            <p:ph type="body" sz="half" idx="1"/>
          </p:nvPr>
        </p:nvSpPr>
        <p:spPr>
          <a:xfrm>
            <a:off x="518329" y="1979613"/>
            <a:ext cx="6880485" cy="4114800"/>
          </a:xfrm>
        </p:spPr>
        <p:txBody>
          <a:bodyPr>
            <a:normAutofit/>
          </a:bodyPr>
          <a:lstStyle/>
          <a:p>
            <a:pPr>
              <a:defRPr/>
            </a:pPr>
            <a:r>
              <a:rPr lang="en-GB" sz="2400" dirty="0"/>
              <a:t>To identify whether the Organisation has established adequate controls, and to review whether these controls are actually being followed in practice.</a:t>
            </a:r>
          </a:p>
        </p:txBody>
      </p:sp>
      <p:graphicFrame>
        <p:nvGraphicFramePr>
          <p:cNvPr id="158724" name="Object 4"/>
          <p:cNvGraphicFramePr>
            <a:graphicFrameLocks noGrp="1" noChangeAspect="1"/>
          </p:cNvGraphicFramePr>
          <p:nvPr>
            <p:ph type="clipArt" sz="half" idx="2"/>
          </p:nvPr>
        </p:nvGraphicFramePr>
        <p:xfrm>
          <a:off x="7575550" y="1744663"/>
          <a:ext cx="2889250" cy="4113212"/>
        </p:xfrm>
        <a:graphic>
          <a:graphicData uri="http://schemas.openxmlformats.org/presentationml/2006/ole">
            <mc:AlternateContent xmlns:mc="http://schemas.openxmlformats.org/markup-compatibility/2006">
              <mc:Choice xmlns:v="urn:schemas-microsoft-com:vml" Requires="v">
                <p:oleObj spid="_x0000_s1026" name="Clip" r:id="rId4" imgW="3848040" imgH="5478120" progId="">
                  <p:embed/>
                </p:oleObj>
              </mc:Choice>
              <mc:Fallback>
                <p:oleObj name="Clip" r:id="rId4" imgW="3848040" imgH="5478120" progId="">
                  <p:embed/>
                  <p:pic>
                    <p:nvPicPr>
                      <p:cNvPr id="158724"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5550" y="1744663"/>
                        <a:ext cx="2889250" cy="4113212"/>
                      </a:xfrm>
                      <a:prstGeom prst="rect">
                        <a:avLst/>
                      </a:prstGeom>
                    </p:spPr>
                  </p:pic>
                </p:oleObj>
              </mc:Fallback>
            </mc:AlternateContent>
          </a:graphicData>
        </a:graphic>
      </p:graphicFrame>
    </p:spTree>
    <p:extLst>
      <p:ext uri="{BB962C8B-B14F-4D97-AF65-F5344CB8AC3E}">
        <p14:creationId xmlns:p14="http://schemas.microsoft.com/office/powerpoint/2010/main" val="218965611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8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9" presetClass="entr" presetSubtype="0" fill="hold" nodeType="clickEffect">
                                  <p:stCondLst>
                                    <p:cond delay="0"/>
                                  </p:stCondLst>
                                  <p:childTnLst>
                                    <p:set>
                                      <p:cBhvr>
                                        <p:cTn id="10" dur="1" fill="hold">
                                          <p:stCondLst>
                                            <p:cond delay="0"/>
                                          </p:stCondLst>
                                        </p:cTn>
                                        <p:tgtEl>
                                          <p:spTgt spid="158724"/>
                                        </p:tgtEl>
                                        <p:attrNameLst>
                                          <p:attrName>style.visibility</p:attrName>
                                        </p:attrNameLst>
                                      </p:cBhvr>
                                      <p:to>
                                        <p:strVal val="visible"/>
                                      </p:to>
                                    </p:set>
                                    <p:animEffect transition="in" filter="dissolve">
                                      <p:cBhvr>
                                        <p:cTn id="11" dur="500"/>
                                        <p:tgtEl>
                                          <p:spTgt spid="1587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723"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p:txBody>
          <a:bodyPr/>
          <a:lstStyle/>
          <a:p>
            <a:pPr>
              <a:defRPr/>
            </a:pPr>
            <a:r>
              <a:rPr lang="en-GB" b="1" dirty="0">
                <a:solidFill>
                  <a:schemeClr val="tx1"/>
                </a:solidFill>
              </a:rPr>
              <a:t>Audit Reports</a:t>
            </a:r>
            <a:endParaRPr lang="en-GB" sz="3200" b="1" dirty="0"/>
          </a:p>
        </p:txBody>
      </p:sp>
      <p:sp>
        <p:nvSpPr>
          <p:cNvPr id="159747" name="Rectangle 3"/>
          <p:cNvSpPr>
            <a:spLocks noGrp="1" noChangeArrowheads="1"/>
          </p:cNvSpPr>
          <p:nvPr>
            <p:ph type="body" sz="half" idx="1"/>
          </p:nvPr>
        </p:nvSpPr>
        <p:spPr>
          <a:xfrm>
            <a:off x="304800" y="1600200"/>
            <a:ext cx="6505731" cy="4114800"/>
          </a:xfrm>
        </p:spPr>
        <p:txBody>
          <a:bodyPr>
            <a:normAutofit/>
          </a:bodyPr>
          <a:lstStyle/>
          <a:p>
            <a:pPr>
              <a:defRPr/>
            </a:pPr>
            <a:r>
              <a:rPr lang="en-GB" sz="2400" dirty="0"/>
              <a:t>Internal Audit reports are targeted at managers who can be accountable for audit findings, and to implement any recommendations to improve controls.</a:t>
            </a:r>
          </a:p>
        </p:txBody>
      </p:sp>
      <p:pic>
        <p:nvPicPr>
          <p:cNvPr id="146436" name="Picture 4" descr="FISTSLAM"/>
          <p:cNvPicPr>
            <a:picLocks noGrp="1" noChangeAspect="1" noChangeArrowheads="1"/>
          </p:cNvPicPr>
          <p:nvPr>
            <p:ph type="clipArt" sz="half" idx="2"/>
          </p:nvPr>
        </p:nvPicPr>
        <p:blipFill>
          <a:blip r:embed="rId3" cstate="print">
            <a:extLst>
              <a:ext uri="{28A0092B-C50C-407E-A947-70E740481C1C}">
                <a14:useLocalDpi xmlns:a14="http://schemas.microsoft.com/office/drawing/2010/main" val="0"/>
              </a:ext>
            </a:extLst>
          </a:blip>
          <a:stretch>
            <a:fillRect/>
          </a:stretch>
        </p:blipFill>
        <p:spPr>
          <a:xfrm>
            <a:off x="6621462" y="2362200"/>
            <a:ext cx="4046538" cy="3352800"/>
          </a:xfrm>
        </p:spPr>
      </p:pic>
    </p:spTree>
    <p:extLst>
      <p:ext uri="{BB962C8B-B14F-4D97-AF65-F5344CB8AC3E}">
        <p14:creationId xmlns:p14="http://schemas.microsoft.com/office/powerpoint/2010/main" val="2499277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9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46436"/>
                                        </p:tgtEl>
                                        <p:attrNameLst>
                                          <p:attrName>style.visibility</p:attrName>
                                        </p:attrNameLst>
                                      </p:cBhvr>
                                      <p:to>
                                        <p:strVal val="visible"/>
                                      </p:to>
                                    </p:set>
                                    <p:animEffect transition="in" filter="fade">
                                      <p:cBhvr>
                                        <p:cTn id="11" dur="1000"/>
                                        <p:tgtEl>
                                          <p:spTgt spid="146436"/>
                                        </p:tgtEl>
                                      </p:cBhvr>
                                    </p:animEffect>
                                    <p:anim calcmode="lin" valueType="num">
                                      <p:cBhvr>
                                        <p:cTn id="12" dur="1000" fill="hold"/>
                                        <p:tgtEl>
                                          <p:spTgt spid="146436"/>
                                        </p:tgtEl>
                                        <p:attrNameLst>
                                          <p:attrName>ppt_x</p:attrName>
                                        </p:attrNameLst>
                                      </p:cBhvr>
                                      <p:tavLst>
                                        <p:tav tm="0">
                                          <p:val>
                                            <p:strVal val="#ppt_x"/>
                                          </p:val>
                                        </p:tav>
                                        <p:tav tm="100000">
                                          <p:val>
                                            <p:strVal val="#ppt_x"/>
                                          </p:val>
                                        </p:tav>
                                      </p:tavLst>
                                    </p:anim>
                                    <p:anim calcmode="lin" valueType="num">
                                      <p:cBhvr>
                                        <p:cTn id="13" dur="1000" fill="hold"/>
                                        <p:tgtEl>
                                          <p:spTgt spid="1464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9747"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364" y="270014"/>
            <a:ext cx="10018713" cy="901562"/>
          </a:xfrm>
        </p:spPr>
        <p:txBody>
          <a:bodyPr/>
          <a:lstStyle/>
          <a:p>
            <a:r>
              <a:rPr lang="en-GB" b="1" dirty="0"/>
              <a:t>Limitations to Audit:</a:t>
            </a:r>
          </a:p>
        </p:txBody>
      </p:sp>
      <p:sp>
        <p:nvSpPr>
          <p:cNvPr id="3" name="Content Placeholder 2"/>
          <p:cNvSpPr>
            <a:spLocks noGrp="1"/>
          </p:cNvSpPr>
          <p:nvPr>
            <p:ph idx="1"/>
          </p:nvPr>
        </p:nvSpPr>
        <p:spPr>
          <a:xfrm>
            <a:off x="769935" y="1513233"/>
            <a:ext cx="10416142" cy="4969565"/>
          </a:xfrm>
        </p:spPr>
        <p:txBody>
          <a:bodyPr vert="horz" lIns="91440" tIns="45720" rIns="91440" bIns="45720" rtlCol="0" anchor="t">
            <a:normAutofit/>
          </a:bodyPr>
          <a:lstStyle/>
          <a:p>
            <a:r>
              <a:rPr lang="en-GB" sz="2000" dirty="0"/>
              <a:t>Samples only undertaken so a full picture may not be apparent, or </a:t>
            </a:r>
            <a:endParaRPr lang="en-GB" sz="2000" dirty="0">
              <a:cs typeface="Calibri"/>
            </a:endParaRPr>
          </a:p>
          <a:p>
            <a:pPr lvl="0"/>
            <a:endParaRPr lang="en-GB" sz="2000" dirty="0">
              <a:cs typeface="Calibri"/>
            </a:endParaRPr>
          </a:p>
          <a:p>
            <a:pPr lvl="0"/>
            <a:r>
              <a:rPr lang="en-GB" sz="2000" dirty="0"/>
              <a:t>A poor picture because of the problems within the sample when the bulk of the other documentation is of a good standard</a:t>
            </a:r>
            <a:endParaRPr lang="en-GB" sz="2000" dirty="0">
              <a:cs typeface="Calibri"/>
            </a:endParaRPr>
          </a:p>
          <a:p>
            <a:pPr lvl="0"/>
            <a:endParaRPr lang="en-GB" sz="2000" dirty="0">
              <a:cs typeface="Calibri"/>
            </a:endParaRPr>
          </a:p>
          <a:p>
            <a:pPr lvl="0"/>
            <a:r>
              <a:rPr lang="en-GB" sz="2000" dirty="0"/>
              <a:t>They are only looking at things that have already been done, maybe some time ago, so it may not reflect what is actually happening at the current time so issues can only be corrected going forward</a:t>
            </a:r>
            <a:endParaRPr lang="en-GB" sz="2000" dirty="0">
              <a:cs typeface="Calibri"/>
            </a:endParaRPr>
          </a:p>
          <a:p>
            <a:pPr lvl="0"/>
            <a:endParaRPr lang="en-GB" sz="2000" dirty="0">
              <a:cs typeface="Calibri"/>
            </a:endParaRPr>
          </a:p>
          <a:p>
            <a:pPr lvl="0"/>
            <a:r>
              <a:rPr lang="en-GB" sz="2000" dirty="0"/>
              <a:t>Deliberate action to commit fraud may be complicated and not easily detected with the scarce resources available to the auditors which doesn’t allowing for detailed investigation of every transaction.</a:t>
            </a:r>
            <a:endParaRPr lang="en-GB" sz="2000" dirty="0">
              <a:cs typeface="Calibri"/>
            </a:endParaRPr>
          </a:p>
          <a:p>
            <a:endParaRPr lang="en-GB" dirty="0"/>
          </a:p>
        </p:txBody>
      </p:sp>
    </p:spTree>
    <p:extLst>
      <p:ext uri="{BB962C8B-B14F-4D97-AF65-F5344CB8AC3E}">
        <p14:creationId xmlns:p14="http://schemas.microsoft.com/office/powerpoint/2010/main" val="3134420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C5F4F-E002-41EF-A6D1-FC169441E0B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EC30CE-DADE-4979-AA27-F942F5E159C7}"/>
              </a:ext>
            </a:extLst>
          </p:cNvPr>
          <p:cNvSpPr>
            <a:spLocks noGrp="1"/>
          </p:cNvSpPr>
          <p:nvPr>
            <p:ph idx="1"/>
          </p:nvPr>
        </p:nvSpPr>
        <p:spPr/>
        <p:txBody>
          <a:bodyPr>
            <a:normAutofit/>
          </a:bodyPr>
          <a:lstStyle/>
          <a:p>
            <a:pPr marL="0" indent="0" algn="ctr">
              <a:buNone/>
            </a:pPr>
            <a:endParaRPr lang="en-GB" sz="4400"/>
          </a:p>
          <a:p>
            <a:pPr marL="0" indent="0" algn="ctr">
              <a:buNone/>
            </a:pPr>
            <a:r>
              <a:rPr lang="en-GB" sz="4400"/>
              <a:t>Any </a:t>
            </a:r>
            <a:r>
              <a:rPr lang="en-GB" sz="4400" dirty="0"/>
              <a:t>Questions?</a:t>
            </a:r>
          </a:p>
        </p:txBody>
      </p:sp>
    </p:spTree>
    <p:extLst>
      <p:ext uri="{BB962C8B-B14F-4D97-AF65-F5344CB8AC3E}">
        <p14:creationId xmlns:p14="http://schemas.microsoft.com/office/powerpoint/2010/main" val="4128601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293" y="0"/>
            <a:ext cx="10018713" cy="1752599"/>
          </a:xfrm>
        </p:spPr>
        <p:txBody>
          <a:bodyPr/>
          <a:lstStyle/>
          <a:p>
            <a:r>
              <a:rPr lang="en-GB" b="1" dirty="0"/>
              <a:t>Performance</a:t>
            </a:r>
          </a:p>
        </p:txBody>
      </p:sp>
      <p:sp>
        <p:nvSpPr>
          <p:cNvPr id="3" name="Content Placeholder 2"/>
          <p:cNvSpPr>
            <a:spLocks noGrp="1"/>
          </p:cNvSpPr>
          <p:nvPr>
            <p:ph idx="1"/>
          </p:nvPr>
        </p:nvSpPr>
        <p:spPr>
          <a:xfrm>
            <a:off x="1129849" y="1450975"/>
            <a:ext cx="4799464" cy="4716463"/>
          </a:xfrm>
        </p:spPr>
        <p:txBody>
          <a:bodyPr>
            <a:normAutofit/>
          </a:bodyPr>
          <a:lstStyle/>
          <a:p>
            <a:r>
              <a:rPr lang="en-GB" dirty="0"/>
              <a:t>Performance Measurement</a:t>
            </a:r>
          </a:p>
          <a:p>
            <a:r>
              <a:rPr lang="en-GB" dirty="0"/>
              <a:t>Value for Money (VFM)</a:t>
            </a:r>
          </a:p>
          <a:p>
            <a:r>
              <a:rPr lang="en-GB" dirty="0"/>
              <a:t>Quality Management - TQM</a:t>
            </a:r>
          </a:p>
          <a:p>
            <a:r>
              <a:rPr lang="en-GB" dirty="0"/>
              <a:t>ISO 9000/9001</a:t>
            </a:r>
          </a:p>
          <a:p>
            <a:r>
              <a:rPr lang="en-GB" dirty="0"/>
              <a:t>Best Value</a:t>
            </a:r>
          </a:p>
          <a:p>
            <a:r>
              <a:rPr lang="en-GB" dirty="0"/>
              <a:t>Performance Indicators</a:t>
            </a:r>
          </a:p>
          <a:p>
            <a:r>
              <a:rPr lang="en-GB" dirty="0"/>
              <a:t>Performance Tools</a:t>
            </a:r>
          </a:p>
          <a:p>
            <a:pPr lvl="1"/>
            <a:r>
              <a:rPr lang="en-GB" dirty="0"/>
              <a:t>Benchmarking</a:t>
            </a:r>
          </a:p>
          <a:p>
            <a:pPr lvl="1"/>
            <a:r>
              <a:rPr lang="en-GB" dirty="0"/>
              <a:t>Balanced Scorecard</a:t>
            </a:r>
          </a:p>
          <a:p>
            <a:pPr lvl="1"/>
            <a:endParaRPr lang="en-GB" dirty="0"/>
          </a:p>
          <a:p>
            <a:pPr lvl="1"/>
            <a:endParaRPr lang="en-GB" dirty="0"/>
          </a:p>
          <a:p>
            <a:pPr lvl="1"/>
            <a:endParaRPr lang="en-GB" dirty="0"/>
          </a:p>
          <a:p>
            <a:pPr lvl="1"/>
            <a:endParaRPr lang="en-GB" dirty="0"/>
          </a:p>
        </p:txBody>
      </p:sp>
      <p:pic>
        <p:nvPicPr>
          <p:cNvPr id="6" name="Picture 2" descr="Image result for iso 9000">
            <a:extLst>
              <a:ext uri="{FF2B5EF4-FFF2-40B4-BE49-F238E27FC236}">
                <a16:creationId xmlns:a16="http://schemas.microsoft.com/office/drawing/2014/main" id="{CE5CE354-C58C-48C8-9611-D451934B3E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3089" y="2079507"/>
            <a:ext cx="3289085" cy="2724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846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International Standardisation Organisation (ISO 9000/9001)</a:t>
            </a:r>
          </a:p>
        </p:txBody>
      </p:sp>
      <p:sp>
        <p:nvSpPr>
          <p:cNvPr id="3" name="Content Placeholder 2"/>
          <p:cNvSpPr>
            <a:spLocks noGrp="1"/>
          </p:cNvSpPr>
          <p:nvPr>
            <p:ph idx="1"/>
          </p:nvPr>
        </p:nvSpPr>
        <p:spPr/>
        <p:txBody>
          <a:bodyPr/>
          <a:lstStyle/>
          <a:p>
            <a:r>
              <a:rPr lang="en-GB" dirty="0"/>
              <a:t>ISO 9001 is an International Standard that gives requirements for an organization’s quality management system (QMS). </a:t>
            </a:r>
          </a:p>
          <a:p>
            <a:endParaRPr lang="en-GB" dirty="0"/>
          </a:p>
          <a:p>
            <a:r>
              <a:rPr lang="en-GB" dirty="0"/>
              <a:t>It is part of a family of standards published by the International Organization for Standardization (ISO) and often referred to collectively as the “ISO 9000 series” or “ISO 9000 family”</a:t>
            </a:r>
          </a:p>
        </p:txBody>
      </p:sp>
    </p:spTree>
    <p:extLst>
      <p:ext uri="{BB962C8B-B14F-4D97-AF65-F5344CB8AC3E}">
        <p14:creationId xmlns:p14="http://schemas.microsoft.com/office/powerpoint/2010/main" val="938914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C6D77-9056-4B0A-A24B-0C0F556142A5}"/>
              </a:ext>
            </a:extLst>
          </p:cNvPr>
          <p:cNvSpPr>
            <a:spLocks noGrp="1"/>
          </p:cNvSpPr>
          <p:nvPr>
            <p:ph type="title"/>
          </p:nvPr>
        </p:nvSpPr>
        <p:spPr/>
        <p:txBody>
          <a:bodyPr/>
          <a:lstStyle/>
          <a:p>
            <a:endParaRPr lang="en-GB"/>
          </a:p>
        </p:txBody>
      </p:sp>
      <p:pic>
        <p:nvPicPr>
          <p:cNvPr id="4" name="The ISO process  ISO Standards">
            <a:hlinkClick r:id="" action="ppaction://media"/>
            <a:extLst>
              <a:ext uri="{FF2B5EF4-FFF2-40B4-BE49-F238E27FC236}">
                <a16:creationId xmlns:a16="http://schemas.microsoft.com/office/drawing/2014/main" id="{D09CC0F8-16EE-4EE7-9F63-A9C350428A5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p:spPr>
      </p:pic>
    </p:spTree>
    <p:extLst>
      <p:ext uri="{BB962C8B-B14F-4D97-AF65-F5344CB8AC3E}">
        <p14:creationId xmlns:p14="http://schemas.microsoft.com/office/powerpoint/2010/main" val="3785768934"/>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3"/>
          <p:cNvSpPr>
            <a:spLocks noGrp="1"/>
          </p:cNvSpPr>
          <p:nvPr>
            <p:ph type="title"/>
          </p:nvPr>
        </p:nvSpPr>
        <p:spPr>
          <a:xfrm>
            <a:off x="536438" y="295276"/>
            <a:ext cx="10893562" cy="1752599"/>
          </a:xfrm>
        </p:spPr>
        <p:txBody>
          <a:bodyPr/>
          <a:lstStyle/>
          <a:p>
            <a:r>
              <a:rPr lang="en-GB" altLang="en-US" b="1" dirty="0"/>
              <a:t>Performance Management</a:t>
            </a:r>
          </a:p>
        </p:txBody>
      </p:sp>
      <p:sp>
        <p:nvSpPr>
          <p:cNvPr id="4099" name="Content Placeholder 4"/>
          <p:cNvSpPr>
            <a:spLocks noGrp="1"/>
          </p:cNvSpPr>
          <p:nvPr>
            <p:ph idx="1"/>
          </p:nvPr>
        </p:nvSpPr>
        <p:spPr>
          <a:xfrm>
            <a:off x="649219" y="1314450"/>
            <a:ext cx="10780781" cy="5680467"/>
          </a:xfrm>
        </p:spPr>
        <p:txBody>
          <a:bodyPr/>
          <a:lstStyle/>
          <a:p>
            <a:pPr marL="0" indent="0">
              <a:buNone/>
            </a:pPr>
            <a:endParaRPr lang="en-GB" altLang="en-US" sz="2400" b="1" dirty="0"/>
          </a:p>
          <a:p>
            <a:pPr marL="0" indent="0">
              <a:buNone/>
            </a:pPr>
            <a:endParaRPr lang="en-GB" altLang="en-US" sz="2400" dirty="0"/>
          </a:p>
          <a:p>
            <a:pPr marL="0" indent="0">
              <a:buNone/>
            </a:pPr>
            <a:r>
              <a:rPr lang="en-GB" altLang="en-US" sz="2400" b="1" dirty="0"/>
              <a:t>Definition:</a:t>
            </a:r>
          </a:p>
          <a:p>
            <a:pPr marL="0" indent="0">
              <a:buNone/>
            </a:pPr>
            <a:r>
              <a:rPr lang="en-GB" altLang="en-US" sz="2400" dirty="0"/>
              <a:t>A set of management processes often supported by information technology that help to improve the management strategy and decision making in organisations</a:t>
            </a:r>
          </a:p>
          <a:p>
            <a:endParaRPr lang="en-GB" altLang="en-US" sz="4000" dirty="0"/>
          </a:p>
          <a:p>
            <a:endParaRPr lang="en-GB" altLang="en-US" sz="4000" dirty="0"/>
          </a:p>
          <a:p>
            <a:endParaRPr lang="en-GB" altLang="en-US" dirty="0"/>
          </a:p>
        </p:txBody>
      </p:sp>
    </p:spTree>
    <p:extLst>
      <p:ext uri="{BB962C8B-B14F-4D97-AF65-F5344CB8AC3E}">
        <p14:creationId xmlns:p14="http://schemas.microsoft.com/office/powerpoint/2010/main" val="2975564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 Management</a:t>
            </a:r>
          </a:p>
        </p:txBody>
      </p:sp>
      <p:sp>
        <p:nvSpPr>
          <p:cNvPr id="3" name="Content Placeholder 2"/>
          <p:cNvSpPr>
            <a:spLocks noGrp="1"/>
          </p:cNvSpPr>
          <p:nvPr>
            <p:ph idx="1"/>
          </p:nvPr>
        </p:nvSpPr>
        <p:spPr/>
        <p:txBody>
          <a:bodyPr/>
          <a:lstStyle/>
          <a:p>
            <a:pPr marL="0" indent="0">
              <a:buNone/>
            </a:pPr>
            <a:r>
              <a:rPr lang="en-GB" dirty="0"/>
              <a:t>Performance Management is an umbrella term for management approaches, and brings together: </a:t>
            </a:r>
          </a:p>
          <a:p>
            <a:r>
              <a:rPr lang="en-GB" dirty="0"/>
              <a:t>Defining strategic objectives</a:t>
            </a:r>
          </a:p>
          <a:p>
            <a:r>
              <a:rPr lang="en-GB" dirty="0"/>
              <a:t>Measuring performance</a:t>
            </a:r>
          </a:p>
          <a:p>
            <a:r>
              <a:rPr lang="en-GB" dirty="0"/>
              <a:t>Analysing performance, reporting and reviewing</a:t>
            </a:r>
          </a:p>
          <a:p>
            <a:r>
              <a:rPr lang="en-GB" dirty="0"/>
              <a:t>Aligning people and culture</a:t>
            </a:r>
          </a:p>
        </p:txBody>
      </p:sp>
    </p:spTree>
    <p:extLst>
      <p:ext uri="{BB962C8B-B14F-4D97-AF65-F5344CB8AC3E}">
        <p14:creationId xmlns:p14="http://schemas.microsoft.com/office/powerpoint/2010/main" val="2503375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24" y="571500"/>
            <a:ext cx="8463617" cy="1320800"/>
          </a:xfrm>
        </p:spPr>
        <p:txBody>
          <a:bodyPr/>
          <a:lstStyle/>
          <a:p>
            <a:r>
              <a:rPr lang="en-GB" dirty="0"/>
              <a:t>Performance Management in the Police </a:t>
            </a:r>
          </a:p>
        </p:txBody>
      </p:sp>
      <p:sp>
        <p:nvSpPr>
          <p:cNvPr id="3" name="Content Placeholder 2"/>
          <p:cNvSpPr>
            <a:spLocks noGrp="1"/>
          </p:cNvSpPr>
          <p:nvPr>
            <p:ph idx="1"/>
          </p:nvPr>
        </p:nvSpPr>
        <p:spPr>
          <a:xfrm>
            <a:off x="308098" y="2160590"/>
            <a:ext cx="11401302" cy="3880773"/>
          </a:xfrm>
        </p:spPr>
        <p:txBody>
          <a:bodyPr vert="horz" lIns="91440" tIns="45720" rIns="91440" bIns="45720" rtlCol="0" anchor="t">
            <a:normAutofit fontScale="92500" lnSpcReduction="20000"/>
          </a:bodyPr>
          <a:lstStyle/>
          <a:p>
            <a:pPr marL="0" indent="0">
              <a:buNone/>
            </a:pPr>
            <a:r>
              <a:rPr lang="en-GB" sz="2000" b="1" dirty="0"/>
              <a:t>Hallmarks of an effective performance management framework Hallmark </a:t>
            </a:r>
            <a:endParaRPr lang="en-GB" sz="2000" b="1" dirty="0">
              <a:cs typeface="Calibri"/>
            </a:endParaRPr>
          </a:p>
          <a:p>
            <a:endParaRPr lang="en-GB" sz="2000" b="1" dirty="0">
              <a:cs typeface="Calibri"/>
            </a:endParaRPr>
          </a:p>
          <a:p>
            <a:r>
              <a:rPr lang="en-GB" sz="2000" b="1" dirty="0"/>
              <a:t>1: Everyone in the force understands and acts upon the basic principles of performance management as relevant for their role Hallmark </a:t>
            </a:r>
            <a:endParaRPr lang="en-GB" sz="2000" b="1" dirty="0">
              <a:cs typeface="Calibri"/>
            </a:endParaRPr>
          </a:p>
          <a:p>
            <a:endParaRPr lang="en-GB" sz="2000" b="1" dirty="0">
              <a:cs typeface="Calibri"/>
            </a:endParaRPr>
          </a:p>
          <a:p>
            <a:r>
              <a:rPr lang="en-GB" sz="2000" b="1" dirty="0"/>
              <a:t>2: Active, visible leadership and ownership of performance management helps to foster a culture of continuous improvement Hallmark</a:t>
            </a:r>
            <a:endParaRPr lang="en-GB" sz="2000" b="1" dirty="0">
              <a:cs typeface="Calibri"/>
            </a:endParaRPr>
          </a:p>
          <a:p>
            <a:endParaRPr lang="en-GB" sz="2000" b="1" dirty="0">
              <a:cs typeface="Calibri"/>
            </a:endParaRPr>
          </a:p>
          <a:p>
            <a:r>
              <a:rPr lang="en-GB" sz="2000" b="1" dirty="0"/>
              <a:t>3: Officers and staff at all levels, the police authority and key partners understand their roles, responsibilities and relationships within the force’s performance management framework Hallmark </a:t>
            </a:r>
            <a:endParaRPr lang="en-GB" sz="2000" b="1" dirty="0">
              <a:cs typeface="Calibri"/>
            </a:endParaRPr>
          </a:p>
          <a:p>
            <a:endParaRPr lang="en-GB" sz="2000" b="1" dirty="0">
              <a:cs typeface="Calibri"/>
            </a:endParaRPr>
          </a:p>
          <a:p>
            <a:r>
              <a:rPr lang="en-GB" sz="2000" b="1" dirty="0"/>
              <a:t>4: Priorities are clearly communicated, understood, and acted upon by all officers and staff Priorities Hallmark</a:t>
            </a:r>
            <a:endParaRPr lang="en-GB" sz="2000" b="1" dirty="0">
              <a:cs typeface="Calibri"/>
            </a:endParaRPr>
          </a:p>
        </p:txBody>
      </p:sp>
      <p:pic>
        <p:nvPicPr>
          <p:cNvPr id="1026" name="Picture 2" descr="Image result for college of polic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7299" y="121445"/>
            <a:ext cx="3048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2990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in the Police</a:t>
            </a:r>
          </a:p>
        </p:txBody>
      </p:sp>
      <p:sp>
        <p:nvSpPr>
          <p:cNvPr id="3" name="Content Placeholder 2"/>
          <p:cNvSpPr>
            <a:spLocks noGrp="1"/>
          </p:cNvSpPr>
          <p:nvPr>
            <p:ph idx="1"/>
          </p:nvPr>
        </p:nvSpPr>
        <p:spPr>
          <a:xfrm>
            <a:off x="238825" y="1600200"/>
            <a:ext cx="11267375" cy="4157189"/>
          </a:xfrm>
        </p:spPr>
        <p:txBody>
          <a:bodyPr vert="horz" lIns="91440" tIns="45720" rIns="91440" bIns="45720" rtlCol="0" anchor="t">
            <a:noAutofit/>
          </a:bodyPr>
          <a:lstStyle/>
          <a:p>
            <a:r>
              <a:rPr lang="en-GB" sz="2000" b="1" dirty="0"/>
              <a:t>5: Learning and development equips officers and staff to improve performance Hallmark </a:t>
            </a:r>
            <a:endParaRPr lang="en-GB" sz="2000" b="1" dirty="0">
              <a:cs typeface="Calibri"/>
            </a:endParaRPr>
          </a:p>
          <a:p>
            <a:endParaRPr lang="en-GB" sz="2000" b="1" dirty="0">
              <a:cs typeface="Calibri"/>
            </a:endParaRPr>
          </a:p>
          <a:p>
            <a:r>
              <a:rPr lang="en-GB" sz="2000" b="1" dirty="0"/>
              <a:t>6: A clear, integrated planning framework links force, police authority and wider stakeholder priorities with the NIM, corporate planning, budgeting, risk and resource management Hallmark </a:t>
            </a:r>
            <a:endParaRPr lang="en-GB" sz="2000" b="1" dirty="0">
              <a:cs typeface="Calibri"/>
            </a:endParaRPr>
          </a:p>
          <a:p>
            <a:endParaRPr lang="en-GB" sz="2000" b="1" dirty="0">
              <a:cs typeface="Calibri"/>
            </a:endParaRPr>
          </a:p>
          <a:p>
            <a:r>
              <a:rPr lang="en-GB" sz="2000" b="1" dirty="0"/>
              <a:t>7: The force pursues improvements in the efficiency and effectiveness of business processes that support delivery against priorities Hallmark</a:t>
            </a:r>
            <a:endParaRPr lang="en-GB" sz="2000" b="1" dirty="0">
              <a:cs typeface="Calibri"/>
            </a:endParaRPr>
          </a:p>
          <a:p>
            <a:endParaRPr lang="en-GB" sz="2000" b="1" dirty="0">
              <a:cs typeface="Calibri"/>
            </a:endParaRPr>
          </a:p>
          <a:p>
            <a:r>
              <a:rPr lang="en-GB" sz="2000" b="1" dirty="0"/>
              <a:t>8: Performance review structures serve all operational and support departments, linking with police authority and partners, and integrating with the NIM Hallmark </a:t>
            </a:r>
            <a:endParaRPr lang="en-GB" sz="2000" b="1" dirty="0">
              <a:cs typeface="Calibri"/>
            </a:endParaRPr>
          </a:p>
          <a:p>
            <a:pPr marL="0" indent="0">
              <a:buNone/>
            </a:pPr>
            <a:endParaRPr lang="en-GB" sz="2000" b="1" dirty="0">
              <a:cs typeface="Calibri"/>
            </a:endParaRPr>
          </a:p>
        </p:txBody>
      </p:sp>
    </p:spTree>
    <p:extLst>
      <p:ext uri="{BB962C8B-B14F-4D97-AF65-F5344CB8AC3E}">
        <p14:creationId xmlns:p14="http://schemas.microsoft.com/office/powerpoint/2010/main" val="31946056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Management in the Police</a:t>
            </a:r>
          </a:p>
        </p:txBody>
      </p:sp>
      <p:sp>
        <p:nvSpPr>
          <p:cNvPr id="3" name="Content Placeholder 2"/>
          <p:cNvSpPr>
            <a:spLocks noGrp="1"/>
          </p:cNvSpPr>
          <p:nvPr>
            <p:ph idx="1"/>
          </p:nvPr>
        </p:nvSpPr>
        <p:spPr/>
        <p:txBody>
          <a:bodyPr vert="horz" lIns="91440" tIns="45720" rIns="91440" bIns="45720" rtlCol="0" anchor="t">
            <a:normAutofit/>
          </a:bodyPr>
          <a:lstStyle/>
          <a:p>
            <a:r>
              <a:rPr lang="en-GB" sz="2000" b="1" dirty="0"/>
              <a:t>9: Regular review of performance holds people to account against objectives, recognises good performance, and drives problem-solving and relentless follow-up Hallmark </a:t>
            </a:r>
            <a:endParaRPr lang="en-GB" sz="2000" b="1" dirty="0">
              <a:cs typeface="Calibri"/>
            </a:endParaRPr>
          </a:p>
          <a:p>
            <a:endParaRPr lang="en-GB" sz="2000" b="1" dirty="0">
              <a:cs typeface="Calibri"/>
            </a:endParaRPr>
          </a:p>
          <a:p>
            <a:r>
              <a:rPr lang="en-GB" sz="2000" b="1" dirty="0"/>
              <a:t>10: Good practice and lessons learned are quickly identified, shared and acted upon Hallmark </a:t>
            </a:r>
            <a:endParaRPr lang="en-GB" sz="2000" b="1" dirty="0">
              <a:cs typeface="Calibri"/>
            </a:endParaRPr>
          </a:p>
          <a:p>
            <a:endParaRPr lang="en-GB" sz="2000" b="1" dirty="0">
              <a:cs typeface="Calibri"/>
            </a:endParaRPr>
          </a:p>
          <a:p>
            <a:r>
              <a:rPr lang="en-GB" sz="2000" b="1" dirty="0"/>
              <a:t>11: Timely, accurate and relevant performance data is easily captured and shared, meeting legal requirements and user needs Hallmark </a:t>
            </a:r>
            <a:endParaRPr lang="en-GB" sz="2000" b="1" dirty="0">
              <a:cs typeface="Calibri"/>
            </a:endParaRPr>
          </a:p>
          <a:p>
            <a:endParaRPr lang="en-GB" sz="2000" b="1" dirty="0">
              <a:cs typeface="Calibri"/>
            </a:endParaRPr>
          </a:p>
          <a:p>
            <a:r>
              <a:rPr lang="en-GB" sz="2000" b="1" dirty="0"/>
              <a:t>12: Insightful analysis, that is clearly communicated, supports intelligence Led approaches</a:t>
            </a:r>
            <a:endParaRPr lang="en-GB" sz="2000" b="1" dirty="0">
              <a:cs typeface="Calibri"/>
            </a:endParaRPr>
          </a:p>
          <a:p>
            <a:pPr marL="0" indent="0">
              <a:buNone/>
            </a:pPr>
            <a:endParaRPr lang="en-GB" sz="2000" dirty="0">
              <a:cs typeface="Calibri"/>
            </a:endParaRPr>
          </a:p>
        </p:txBody>
      </p:sp>
    </p:spTree>
    <p:extLst>
      <p:ext uri="{BB962C8B-B14F-4D97-AF65-F5344CB8AC3E}">
        <p14:creationId xmlns:p14="http://schemas.microsoft.com/office/powerpoint/2010/main" val="2451966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Difficulties in Public sector</a:t>
            </a:r>
          </a:p>
        </p:txBody>
      </p:sp>
      <p:sp>
        <p:nvSpPr>
          <p:cNvPr id="3" name="Content Placeholder 2"/>
          <p:cNvSpPr>
            <a:spLocks noGrp="1"/>
          </p:cNvSpPr>
          <p:nvPr>
            <p:ph idx="1"/>
          </p:nvPr>
        </p:nvSpPr>
        <p:spPr/>
        <p:txBody>
          <a:bodyPr>
            <a:normAutofit/>
          </a:bodyPr>
          <a:lstStyle/>
          <a:p>
            <a:pPr lvl="0"/>
            <a:r>
              <a:rPr lang="en-GB" dirty="0"/>
              <a:t>Wide range of objectives and stakeholders</a:t>
            </a:r>
          </a:p>
          <a:p>
            <a:pPr lvl="0"/>
            <a:r>
              <a:rPr lang="en-GB" dirty="0"/>
              <a:t>Conflicting aims and objectives of stakeholders</a:t>
            </a:r>
          </a:p>
          <a:p>
            <a:pPr lvl="0"/>
            <a:r>
              <a:rPr lang="en-GB" dirty="0"/>
              <a:t>What should be measured?</a:t>
            </a:r>
          </a:p>
          <a:p>
            <a:pPr lvl="0"/>
            <a:r>
              <a:rPr lang="en-GB" dirty="0"/>
              <a:t>Not purely a financial exercise</a:t>
            </a:r>
          </a:p>
          <a:p>
            <a:pPr lvl="0"/>
            <a:r>
              <a:rPr lang="en-GB" dirty="0"/>
              <a:t>Increasing priority being given to quality issues and customer satisfaction</a:t>
            </a:r>
          </a:p>
          <a:p>
            <a:pPr lvl="0"/>
            <a:r>
              <a:rPr lang="en-GB" dirty="0"/>
              <a:t>What is good performance: cost reduction, quality enhancement or both and in what proportions?</a:t>
            </a:r>
          </a:p>
          <a:p>
            <a:endParaRPr lang="en-GB" dirty="0"/>
          </a:p>
        </p:txBody>
      </p:sp>
    </p:spTree>
    <p:extLst>
      <p:ext uri="{BB962C8B-B14F-4D97-AF65-F5344CB8AC3E}">
        <p14:creationId xmlns:p14="http://schemas.microsoft.com/office/powerpoint/2010/main" val="100465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Difficulties Cont.</a:t>
            </a:r>
          </a:p>
        </p:txBody>
      </p:sp>
      <p:sp>
        <p:nvSpPr>
          <p:cNvPr id="3" name="Content Placeholder 2"/>
          <p:cNvSpPr>
            <a:spLocks noGrp="1"/>
          </p:cNvSpPr>
          <p:nvPr>
            <p:ph idx="1"/>
          </p:nvPr>
        </p:nvSpPr>
        <p:spPr/>
        <p:txBody>
          <a:bodyPr vert="horz" lIns="91440" tIns="45720" rIns="91440" bIns="45720" rtlCol="0" anchor="t">
            <a:normAutofit/>
          </a:bodyPr>
          <a:lstStyle/>
          <a:p>
            <a:pPr lvl="0"/>
            <a:r>
              <a:rPr lang="en-GB" dirty="0"/>
              <a:t>Who is the exercise intended for: service providers, customers or the government?</a:t>
            </a:r>
          </a:p>
          <a:p>
            <a:pPr lvl="0"/>
            <a:r>
              <a:rPr lang="en-GB" dirty="0"/>
              <a:t>Is this an activity best done in partnership or imposed by regulation?</a:t>
            </a:r>
          </a:p>
          <a:p>
            <a:pPr lvl="0"/>
            <a:r>
              <a:rPr lang="en-GB" dirty="0"/>
              <a:t>How to provide a meaningful picture of overall performance without obscuring the issue with data overload</a:t>
            </a:r>
          </a:p>
          <a:p>
            <a:pPr lvl="0"/>
            <a:r>
              <a:rPr lang="en-GB" dirty="0"/>
              <a:t>How to include comparison and scope for performance enhancement</a:t>
            </a:r>
          </a:p>
          <a:p>
            <a:pPr lvl="0"/>
            <a:endParaRPr lang="en-GB" dirty="0"/>
          </a:p>
          <a:p>
            <a:pPr marL="0" lvl="0" indent="0" algn="ctr">
              <a:buNone/>
            </a:pPr>
            <a:endParaRPr lang="en-GB" sz="2000" dirty="0">
              <a:solidFill>
                <a:srgbClr val="FF0000"/>
              </a:solidFill>
            </a:endParaRPr>
          </a:p>
          <a:p>
            <a:pPr marL="0" lvl="0" indent="0" algn="ctr">
              <a:buNone/>
            </a:pPr>
            <a:r>
              <a:rPr lang="en-GB" sz="2400" b="1" dirty="0">
                <a:solidFill>
                  <a:srgbClr val="FF0000"/>
                </a:solidFill>
              </a:rPr>
              <a:t>A complex world of interconnecting organisations</a:t>
            </a:r>
            <a:endParaRPr lang="en-GB" sz="2400" b="1">
              <a:solidFill>
                <a:srgbClr val="FF0000"/>
              </a:solidFill>
              <a:cs typeface="Calibri"/>
            </a:endParaRPr>
          </a:p>
          <a:p>
            <a:endParaRPr lang="en-GB" dirty="0"/>
          </a:p>
        </p:txBody>
      </p:sp>
    </p:spTree>
    <p:extLst>
      <p:ext uri="{BB962C8B-B14F-4D97-AF65-F5344CB8AC3E}">
        <p14:creationId xmlns:p14="http://schemas.microsoft.com/office/powerpoint/2010/main" val="5610283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67" y="195469"/>
            <a:ext cx="10018713" cy="1752599"/>
          </a:xfrm>
        </p:spPr>
        <p:txBody>
          <a:bodyPr/>
          <a:lstStyle/>
          <a:p>
            <a:r>
              <a:rPr lang="en-GB" b="1" dirty="0"/>
              <a:t>Performance Management</a:t>
            </a:r>
          </a:p>
        </p:txBody>
      </p:sp>
      <p:sp>
        <p:nvSpPr>
          <p:cNvPr id="3" name="Content Placeholder 2"/>
          <p:cNvSpPr>
            <a:spLocks noGrp="1"/>
          </p:cNvSpPr>
          <p:nvPr>
            <p:ph idx="1"/>
          </p:nvPr>
        </p:nvSpPr>
        <p:spPr>
          <a:xfrm>
            <a:off x="942975" y="1558994"/>
            <a:ext cx="9372600" cy="4734073"/>
          </a:xfrm>
        </p:spPr>
        <p:txBody>
          <a:bodyPr/>
          <a:lstStyle/>
          <a:p>
            <a:pPr marL="0" indent="0">
              <a:buNone/>
            </a:pPr>
            <a:r>
              <a:rPr lang="en-GB" b="1" dirty="0"/>
              <a:t>Reasons for Use:</a:t>
            </a:r>
          </a:p>
          <a:p>
            <a:pPr marL="0" indent="0">
              <a:buNone/>
            </a:pPr>
            <a:r>
              <a:rPr lang="en-GB" dirty="0"/>
              <a:t>Managing all areas of performance for an organisation means that it should be integrated into all other key areas of business:</a:t>
            </a:r>
          </a:p>
          <a:p>
            <a:r>
              <a:rPr lang="en-GB" dirty="0"/>
              <a:t>Financial planning &amp; budgeting</a:t>
            </a:r>
          </a:p>
          <a:p>
            <a:r>
              <a:rPr lang="en-GB" dirty="0"/>
              <a:t>Project planning</a:t>
            </a:r>
          </a:p>
          <a:p>
            <a:r>
              <a:rPr lang="en-GB" dirty="0"/>
              <a:t>People management</a:t>
            </a:r>
          </a:p>
          <a:p>
            <a:r>
              <a:rPr lang="en-GB" dirty="0"/>
              <a:t>Risk management</a:t>
            </a:r>
          </a:p>
          <a:p>
            <a:endParaRPr lang="en-GB" dirty="0"/>
          </a:p>
        </p:txBody>
      </p:sp>
    </p:spTree>
    <p:extLst>
      <p:ext uri="{BB962C8B-B14F-4D97-AF65-F5344CB8AC3E}">
        <p14:creationId xmlns:p14="http://schemas.microsoft.com/office/powerpoint/2010/main" val="2952786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324" y="439807"/>
            <a:ext cx="10018713" cy="1752599"/>
          </a:xfrm>
        </p:spPr>
        <p:txBody>
          <a:bodyPr/>
          <a:lstStyle/>
          <a:p>
            <a:r>
              <a:rPr lang="en-GB" b="1" dirty="0"/>
              <a:t>What can be achieved?</a:t>
            </a:r>
          </a:p>
        </p:txBody>
      </p:sp>
      <p:sp>
        <p:nvSpPr>
          <p:cNvPr id="3" name="Content Placeholder 2"/>
          <p:cNvSpPr>
            <a:spLocks noGrp="1"/>
          </p:cNvSpPr>
          <p:nvPr>
            <p:ph idx="1"/>
          </p:nvPr>
        </p:nvSpPr>
        <p:spPr>
          <a:xfrm>
            <a:off x="762137" y="1510138"/>
            <a:ext cx="10515600" cy="4662062"/>
          </a:xfrm>
        </p:spPr>
        <p:txBody>
          <a:bodyPr vert="horz" lIns="91440" tIns="45720" rIns="91440" bIns="45720" rtlCol="0" anchor="t">
            <a:normAutofit/>
          </a:bodyPr>
          <a:lstStyle/>
          <a:p>
            <a:endParaRPr lang="en-GB" sz="2200" dirty="0"/>
          </a:p>
          <a:p>
            <a:pPr lvl="0"/>
            <a:r>
              <a:rPr lang="en-GB" sz="2200" b="1" dirty="0"/>
              <a:t>Assist in the formulation and implementation of policy</a:t>
            </a:r>
            <a:endParaRPr lang="en-GB" sz="2200" b="1">
              <a:cs typeface="Calibri"/>
            </a:endParaRPr>
          </a:p>
          <a:p>
            <a:pPr lvl="0"/>
            <a:r>
              <a:rPr lang="en-GB" sz="2200" b="1" dirty="0"/>
              <a:t>Assist in the planning of service provision</a:t>
            </a:r>
            <a:endParaRPr lang="en-GB" sz="2200" b="1" dirty="0">
              <a:cs typeface="Calibri"/>
            </a:endParaRPr>
          </a:p>
          <a:p>
            <a:pPr lvl="0"/>
            <a:r>
              <a:rPr lang="en-GB" sz="2200" b="1" dirty="0"/>
              <a:t>Assist in the development and monitoring of business plans</a:t>
            </a:r>
            <a:endParaRPr lang="en-GB" sz="2200" b="1" dirty="0">
              <a:cs typeface="Calibri"/>
            </a:endParaRPr>
          </a:p>
          <a:p>
            <a:pPr lvl="0"/>
            <a:r>
              <a:rPr lang="en-GB" sz="2200" b="1" dirty="0"/>
              <a:t>Monitor the implementation of planned change monitor standards of service and organisational effectiveness</a:t>
            </a:r>
            <a:endParaRPr lang="en-GB" sz="2200" b="1" dirty="0">
              <a:cs typeface="Calibri"/>
            </a:endParaRPr>
          </a:p>
          <a:p>
            <a:pPr lvl="0"/>
            <a:r>
              <a:rPr lang="en-GB" sz="2200" b="1" dirty="0"/>
              <a:t>Monitor the extent to which resources are being used effectively, and</a:t>
            </a:r>
            <a:endParaRPr lang="en-GB" sz="2200" b="1" dirty="0">
              <a:cs typeface="Calibri"/>
            </a:endParaRPr>
          </a:p>
          <a:p>
            <a:pPr lvl="0"/>
            <a:r>
              <a:rPr lang="en-GB" sz="2200" b="1" dirty="0"/>
              <a:t>Demonstrate internal and/or external accountability.</a:t>
            </a:r>
            <a:endParaRPr lang="en-GB" sz="2200" b="1" dirty="0">
              <a:cs typeface="Calibri"/>
            </a:endParaRPr>
          </a:p>
          <a:p>
            <a:endParaRPr lang="en-GB" sz="3200" b="1" dirty="0">
              <a:cs typeface="Calibri"/>
            </a:endParaRPr>
          </a:p>
        </p:txBody>
      </p:sp>
    </p:spTree>
    <p:extLst>
      <p:ext uri="{BB962C8B-B14F-4D97-AF65-F5344CB8AC3E}">
        <p14:creationId xmlns:p14="http://schemas.microsoft.com/office/powerpoint/2010/main" val="1919406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3 distinct elements of performance</a:t>
            </a:r>
          </a:p>
        </p:txBody>
      </p:sp>
      <p:sp>
        <p:nvSpPr>
          <p:cNvPr id="3" name="Content Placeholder 2"/>
          <p:cNvSpPr>
            <a:spLocks noGrp="1"/>
          </p:cNvSpPr>
          <p:nvPr>
            <p:ph idx="1"/>
          </p:nvPr>
        </p:nvSpPr>
        <p:spPr/>
        <p:txBody>
          <a:bodyPr vert="horz" lIns="91440" tIns="45720" rIns="91440" bIns="45720" rtlCol="0" anchor="t">
            <a:normAutofit/>
          </a:bodyPr>
          <a:lstStyle/>
          <a:p>
            <a:pPr lvl="0"/>
            <a:r>
              <a:rPr lang="en-GB" dirty="0">
                <a:solidFill>
                  <a:srgbClr val="FF0000"/>
                </a:solidFill>
              </a:rPr>
              <a:t>INPUTS</a:t>
            </a:r>
            <a:r>
              <a:rPr lang="en-GB" dirty="0"/>
              <a:t>: resources consumed by the government, measured primarily by using costs but also non-financial measures – commonly the number of employees</a:t>
            </a:r>
          </a:p>
          <a:p>
            <a:pPr lvl="0"/>
            <a:endParaRPr lang="en-GB" dirty="0"/>
          </a:p>
          <a:p>
            <a:pPr lvl="0"/>
            <a:r>
              <a:rPr lang="en-GB" dirty="0">
                <a:solidFill>
                  <a:srgbClr val="FF0000"/>
                </a:solidFill>
              </a:rPr>
              <a:t>OUTPUTS</a:t>
            </a:r>
            <a:r>
              <a:rPr lang="en-GB" dirty="0"/>
              <a:t>: the services provided, measured primarily using non-financial measures</a:t>
            </a:r>
          </a:p>
          <a:p>
            <a:pPr lvl="0"/>
            <a:endParaRPr lang="en-GB" dirty="0"/>
          </a:p>
          <a:p>
            <a:pPr lvl="0"/>
            <a:r>
              <a:rPr lang="en-GB" dirty="0">
                <a:solidFill>
                  <a:srgbClr val="FF0000"/>
                </a:solidFill>
              </a:rPr>
              <a:t>OUTCOMES</a:t>
            </a:r>
            <a:r>
              <a:rPr lang="en-GB" dirty="0"/>
              <a:t>: also the services provided but primarily using unmeasured, qualitative judgements.</a:t>
            </a:r>
          </a:p>
          <a:p>
            <a:endParaRPr lang="en-GB" dirty="0"/>
          </a:p>
        </p:txBody>
      </p:sp>
    </p:spTree>
    <p:extLst>
      <p:ext uri="{BB962C8B-B14F-4D97-AF65-F5344CB8AC3E}">
        <p14:creationId xmlns:p14="http://schemas.microsoft.com/office/powerpoint/2010/main" val="40490333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672" y="361950"/>
            <a:ext cx="10018713" cy="1752599"/>
          </a:xfrm>
        </p:spPr>
        <p:txBody>
          <a:bodyPr>
            <a:normAutofit fontScale="90000"/>
          </a:bodyPr>
          <a:lstStyle/>
          <a:p>
            <a:r>
              <a:rPr lang="en-GB" b="1" dirty="0"/>
              <a:t>E.g. for NHS:  Chemotherapy for cancer patients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82052638"/>
              </p:ext>
            </p:extLst>
          </p:nvPr>
        </p:nvGraphicFramePr>
        <p:xfrm>
          <a:off x="406229" y="1711926"/>
          <a:ext cx="11506198" cy="5067301"/>
        </p:xfrm>
        <a:graphic>
          <a:graphicData uri="http://schemas.openxmlformats.org/drawingml/2006/table">
            <a:tbl>
              <a:tblPr firstRow="1" firstCol="1" bandRow="1">
                <a:tableStyleId>{5C22544A-7EE6-4342-B048-85BDC9FD1C3A}</a:tableStyleId>
              </a:tblPr>
              <a:tblGrid>
                <a:gridCol w="2562085">
                  <a:extLst>
                    <a:ext uri="{9D8B030D-6E8A-4147-A177-3AD203B41FA5}">
                      <a16:colId xmlns:a16="http://schemas.microsoft.com/office/drawing/2014/main" val="20000"/>
                    </a:ext>
                  </a:extLst>
                </a:gridCol>
                <a:gridCol w="2535850">
                  <a:extLst>
                    <a:ext uri="{9D8B030D-6E8A-4147-A177-3AD203B41FA5}">
                      <a16:colId xmlns:a16="http://schemas.microsoft.com/office/drawing/2014/main" val="20001"/>
                    </a:ext>
                  </a:extLst>
                </a:gridCol>
                <a:gridCol w="6408263">
                  <a:extLst>
                    <a:ext uri="{9D8B030D-6E8A-4147-A177-3AD203B41FA5}">
                      <a16:colId xmlns:a16="http://schemas.microsoft.com/office/drawing/2014/main" val="20002"/>
                    </a:ext>
                  </a:extLst>
                </a:gridCol>
              </a:tblGrid>
              <a:tr h="1256454">
                <a:tc>
                  <a:txBody>
                    <a:bodyPr/>
                    <a:lstStyle/>
                    <a:p>
                      <a:pPr>
                        <a:lnSpc>
                          <a:spcPct val="107000"/>
                        </a:lnSpc>
                        <a:spcAft>
                          <a:spcPts val="0"/>
                        </a:spcAft>
                      </a:pPr>
                      <a:r>
                        <a:rPr lang="en-GB" sz="2800" b="0" dirty="0">
                          <a:effectLst/>
                        </a:rPr>
                        <a:t>Inputs</a:t>
                      </a:r>
                      <a:endParaRPr lang="en-GB" sz="2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algn="l" defTabSz="914400" rtl="0" eaLnBrk="1" latinLnBrk="0" hangingPunct="1">
                        <a:lnSpc>
                          <a:spcPct val="107000"/>
                        </a:lnSpc>
                        <a:spcAft>
                          <a:spcPts val="0"/>
                        </a:spcAft>
                      </a:pPr>
                      <a:r>
                        <a:rPr lang="en-GB" sz="2800" b="0" kern="1200" dirty="0">
                          <a:solidFill>
                            <a:schemeClr val="dk1"/>
                          </a:solidFill>
                          <a:effectLst/>
                          <a:latin typeface="+mn-lt"/>
                          <a:ea typeface="+mn-ea"/>
                          <a:cs typeface="+mn-cs"/>
                        </a:rPr>
                        <a:t>Inputs</a:t>
                      </a:r>
                    </a:p>
                  </a:txBody>
                  <a:tcPr marL="68580" marR="68580" marT="0" marB="0">
                    <a:solidFill>
                      <a:schemeClr val="accent1">
                        <a:lumMod val="20000"/>
                        <a:lumOff val="80000"/>
                      </a:schemeClr>
                    </a:solidFill>
                  </a:tcPr>
                </a:tc>
                <a:tc>
                  <a:txBody>
                    <a:bodyPr/>
                    <a:lstStyle/>
                    <a:p>
                      <a:pPr marL="0" algn="l" defTabSz="914400" rtl="0" eaLnBrk="1" latinLnBrk="0" hangingPunct="1">
                        <a:lnSpc>
                          <a:spcPct val="107000"/>
                        </a:lnSpc>
                        <a:spcAft>
                          <a:spcPts val="0"/>
                        </a:spcAft>
                      </a:pPr>
                      <a:r>
                        <a:rPr lang="en-GB" sz="2800" b="0" kern="1200" dirty="0">
                          <a:solidFill>
                            <a:schemeClr val="dk1"/>
                          </a:solidFill>
                          <a:effectLst/>
                          <a:latin typeface="+mn-lt"/>
                          <a:ea typeface="+mn-ea"/>
                          <a:cs typeface="+mn-cs"/>
                        </a:rPr>
                        <a:t>Beds; staff: drugs; Laboratory services</a:t>
                      </a:r>
                    </a:p>
                    <a:p>
                      <a:pPr marL="0" algn="l" defTabSz="914400" rtl="0" eaLnBrk="1" latinLnBrk="0" hangingPunct="1">
                        <a:lnSpc>
                          <a:spcPct val="107000"/>
                        </a:lnSpc>
                        <a:spcAft>
                          <a:spcPts val="0"/>
                        </a:spcAft>
                      </a:pPr>
                      <a:endParaRPr lang="en-GB" sz="2800" b="0" kern="1200" dirty="0">
                        <a:solidFill>
                          <a:schemeClr val="dk1"/>
                        </a:solidFill>
                        <a:effectLst/>
                        <a:latin typeface="+mn-lt"/>
                        <a:ea typeface="+mn-ea"/>
                        <a:cs typeface="+mn-cs"/>
                      </a:endParaRPr>
                    </a:p>
                  </a:txBody>
                  <a:tcPr marL="68580" marR="68580" marT="0" marB="0">
                    <a:solidFill>
                      <a:schemeClr val="accent1">
                        <a:lumMod val="20000"/>
                        <a:lumOff val="80000"/>
                      </a:schemeClr>
                    </a:solidFill>
                  </a:tcPr>
                </a:tc>
                <a:extLst>
                  <a:ext uri="{0D108BD9-81ED-4DB2-BD59-A6C34878D82A}">
                    <a16:rowId xmlns:a16="http://schemas.microsoft.com/office/drawing/2014/main" val="10000"/>
                  </a:ext>
                </a:extLst>
              </a:tr>
              <a:tr h="2615060">
                <a:tc>
                  <a:txBody>
                    <a:bodyPr/>
                    <a:lstStyle/>
                    <a:p>
                      <a:pPr>
                        <a:lnSpc>
                          <a:spcPct val="107000"/>
                        </a:lnSpc>
                        <a:spcAft>
                          <a:spcPts val="0"/>
                        </a:spcAft>
                      </a:pPr>
                      <a:r>
                        <a:rPr lang="en-GB" sz="2800" b="0" dirty="0">
                          <a:effectLst/>
                        </a:rPr>
                        <a:t>Intermediate outputs</a:t>
                      </a:r>
                      <a:endParaRPr lang="en-GB" sz="2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dirty="0">
                          <a:effectLst/>
                        </a:rPr>
                        <a:t>Indicators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dirty="0">
                          <a:effectLst/>
                        </a:rPr>
                        <a:t>Patients treated; number of chemotherapy sessions; survival post-treatment; malignancy removed; readmissions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195787">
                <a:tc>
                  <a:txBody>
                    <a:bodyPr/>
                    <a:lstStyle/>
                    <a:p>
                      <a:pPr>
                        <a:lnSpc>
                          <a:spcPct val="107000"/>
                        </a:lnSpc>
                        <a:spcAft>
                          <a:spcPts val="0"/>
                        </a:spcAft>
                      </a:pPr>
                      <a:r>
                        <a:rPr lang="en-GB" sz="2800" b="0" dirty="0">
                          <a:effectLst/>
                        </a:rPr>
                        <a:t>Final Outputs</a:t>
                      </a:r>
                      <a:endParaRPr lang="en-GB" sz="28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800" dirty="0">
                          <a:effectLst/>
                        </a:rPr>
                        <a:t>Measures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tc>
                  <a:txBody>
                    <a:bodyPr/>
                    <a:lstStyle/>
                    <a:p>
                      <a:pPr>
                        <a:lnSpc>
                          <a:spcPct val="107000"/>
                        </a:lnSpc>
                        <a:spcAft>
                          <a:spcPts val="0"/>
                        </a:spcAft>
                      </a:pPr>
                      <a:r>
                        <a:rPr lang="en-GB" sz="2800" dirty="0">
                          <a:effectLst/>
                        </a:rPr>
                        <a:t>Normal lifestyle; quality of life; death</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1">
                        <a:lumMod val="20000"/>
                        <a:lumOff val="80000"/>
                      </a:scheme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7157877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884420" y="571500"/>
            <a:ext cx="9297805" cy="1143000"/>
          </a:xfrm>
        </p:spPr>
        <p:txBody>
          <a:bodyPr/>
          <a:lstStyle/>
          <a:p>
            <a:r>
              <a:rPr lang="en-GB" altLang="en-US" b="1" dirty="0"/>
              <a:t>How we measure performance </a:t>
            </a:r>
          </a:p>
        </p:txBody>
      </p:sp>
      <p:sp>
        <p:nvSpPr>
          <p:cNvPr id="8195" name="Content Placeholder 2"/>
          <p:cNvSpPr>
            <a:spLocks noGrp="1"/>
          </p:cNvSpPr>
          <p:nvPr>
            <p:ph idx="1"/>
          </p:nvPr>
        </p:nvSpPr>
        <p:spPr>
          <a:xfrm>
            <a:off x="1882460" y="2199516"/>
            <a:ext cx="9219342" cy="3097212"/>
          </a:xfrm>
        </p:spPr>
        <p:txBody>
          <a:bodyPr>
            <a:normAutofit/>
          </a:bodyPr>
          <a:lstStyle/>
          <a:p>
            <a:r>
              <a:rPr lang="en-GB" altLang="en-US" sz="3600" dirty="0"/>
              <a:t>Targets </a:t>
            </a:r>
          </a:p>
          <a:p>
            <a:endParaRPr lang="en-GB" altLang="en-US" sz="3600" dirty="0"/>
          </a:p>
          <a:p>
            <a:r>
              <a:rPr lang="en-GB" altLang="en-US" sz="3600" dirty="0"/>
              <a:t>Audits</a:t>
            </a:r>
          </a:p>
          <a:p>
            <a:endParaRPr lang="en-GB" altLang="en-US" sz="3600" dirty="0"/>
          </a:p>
          <a:p>
            <a:r>
              <a:rPr lang="en-GB" altLang="en-US" sz="3600" dirty="0"/>
              <a:t>Inspections </a:t>
            </a:r>
          </a:p>
        </p:txBody>
      </p:sp>
    </p:spTree>
    <p:extLst>
      <p:ext uri="{BB962C8B-B14F-4D97-AF65-F5344CB8AC3E}">
        <p14:creationId xmlns:p14="http://schemas.microsoft.com/office/powerpoint/2010/main" val="22949004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49508" y="214313"/>
            <a:ext cx="9504155" cy="1143000"/>
          </a:xfrm>
        </p:spPr>
        <p:txBody>
          <a:bodyPr/>
          <a:lstStyle/>
          <a:p>
            <a:r>
              <a:rPr lang="en-GB" altLang="en-US" b="1" dirty="0"/>
              <a:t>Targets </a:t>
            </a:r>
          </a:p>
        </p:txBody>
      </p:sp>
      <p:sp>
        <p:nvSpPr>
          <p:cNvPr id="3" name="Content Placeholder 2"/>
          <p:cNvSpPr>
            <a:spLocks noGrp="1"/>
          </p:cNvSpPr>
          <p:nvPr>
            <p:ph idx="1"/>
          </p:nvPr>
        </p:nvSpPr>
        <p:spPr>
          <a:xfrm>
            <a:off x="2194647" y="1606207"/>
            <a:ext cx="9384233" cy="3811587"/>
          </a:xfrm>
        </p:spPr>
        <p:txBody>
          <a:bodyPr>
            <a:normAutofit lnSpcReduction="10000"/>
          </a:bodyPr>
          <a:lstStyle/>
          <a:p>
            <a:pPr>
              <a:buFont typeface="Arial" panose="020B0604020202020204" pitchFamily="34" charset="0"/>
              <a:buNone/>
            </a:pPr>
            <a:r>
              <a:rPr lang="en-GB" altLang="en-US" sz="4000" dirty="0"/>
              <a:t>Such as?</a:t>
            </a:r>
          </a:p>
          <a:p>
            <a:pPr>
              <a:buFont typeface="Arial" panose="020B0604020202020204" pitchFamily="34" charset="0"/>
              <a:buNone/>
            </a:pPr>
            <a:endParaRPr lang="en-GB" altLang="en-US" sz="1800" dirty="0"/>
          </a:p>
          <a:p>
            <a:r>
              <a:rPr lang="en-GB" altLang="en-US" dirty="0"/>
              <a:t>Reduction in class sizes in primary schools</a:t>
            </a:r>
          </a:p>
          <a:p>
            <a:endParaRPr lang="en-GB" altLang="en-US" dirty="0"/>
          </a:p>
          <a:p>
            <a:r>
              <a:rPr lang="en-GB" altLang="en-US" dirty="0"/>
              <a:t>Levels of achievement in literacy and numeracy </a:t>
            </a:r>
          </a:p>
          <a:p>
            <a:endParaRPr lang="en-GB" altLang="en-US" dirty="0"/>
          </a:p>
          <a:p>
            <a:r>
              <a:rPr lang="en-GB" altLang="en-US" dirty="0"/>
              <a:t>Reduction of waiting lists for medical treatment</a:t>
            </a:r>
          </a:p>
          <a:p>
            <a:pPr>
              <a:buFont typeface="Arial" panose="020B0604020202020204" pitchFamily="34" charset="0"/>
              <a:buNone/>
            </a:pPr>
            <a:r>
              <a:rPr lang="en-GB" altLang="en-US" dirty="0"/>
              <a:t> </a:t>
            </a:r>
          </a:p>
        </p:txBody>
      </p:sp>
    </p:spTree>
    <p:extLst>
      <p:ext uri="{BB962C8B-B14F-4D97-AF65-F5344CB8AC3E}">
        <p14:creationId xmlns:p14="http://schemas.microsoft.com/office/powerpoint/2010/main" val="8938565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Performance should be part of entire organisation</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Strategic objectives should be expressed in terms of the performance which is requires</a:t>
            </a:r>
          </a:p>
          <a:p>
            <a:endParaRPr lang="en-GB" dirty="0"/>
          </a:p>
          <a:p>
            <a:r>
              <a:rPr lang="en-GB" dirty="0"/>
              <a:t>Medium term plans should set performance targets for achievement</a:t>
            </a:r>
            <a:endParaRPr lang="en-GB" dirty="0">
              <a:cs typeface="Calibri" panose="020F0502020204030204"/>
            </a:endParaRPr>
          </a:p>
          <a:p>
            <a:endParaRPr lang="en-GB" dirty="0"/>
          </a:p>
          <a:p>
            <a:r>
              <a:rPr lang="en-GB" dirty="0"/>
              <a:t>Operational plans should focus on the achievement of those targets and control should be based upon informational feed-back on actual performance so that corrective action can be taken, at either level.  </a:t>
            </a:r>
            <a:endParaRPr lang="en-GB"/>
          </a:p>
          <a:p>
            <a:endParaRPr lang="en-GB" dirty="0"/>
          </a:p>
        </p:txBody>
      </p:sp>
    </p:spTree>
    <p:extLst>
      <p:ext uri="{BB962C8B-B14F-4D97-AF65-F5344CB8AC3E}">
        <p14:creationId xmlns:p14="http://schemas.microsoft.com/office/powerpoint/2010/main" val="7149552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1" y="262272"/>
            <a:ext cx="10018713" cy="1752599"/>
          </a:xfrm>
        </p:spPr>
        <p:txBody>
          <a:bodyPr/>
          <a:lstStyle/>
          <a:p>
            <a:r>
              <a:rPr lang="en-GB" b="1" dirty="0"/>
              <a:t>Performance Management</a:t>
            </a:r>
          </a:p>
        </p:txBody>
      </p:sp>
      <p:sp>
        <p:nvSpPr>
          <p:cNvPr id="3" name="Content Placeholder 2"/>
          <p:cNvSpPr>
            <a:spLocks noGrp="1"/>
          </p:cNvSpPr>
          <p:nvPr>
            <p:ph idx="1"/>
          </p:nvPr>
        </p:nvSpPr>
        <p:spPr>
          <a:xfrm>
            <a:off x="687387" y="2014871"/>
            <a:ext cx="9372600" cy="5040560"/>
          </a:xfrm>
        </p:spPr>
        <p:txBody>
          <a:bodyPr/>
          <a:lstStyle/>
          <a:p>
            <a:pPr marL="0" indent="0">
              <a:buNone/>
            </a:pPr>
            <a:r>
              <a:rPr lang="en-GB" dirty="0"/>
              <a:t>The more comprehensive the individual processes become, and the more they are all integrated into the complete performance management process, the greater the opportunity for resources to be directed at the activities that matter the most</a:t>
            </a:r>
          </a:p>
          <a:p>
            <a:pPr marL="0" indent="0">
              <a:buNone/>
            </a:pPr>
            <a:endParaRPr lang="en-GB" dirty="0"/>
          </a:p>
          <a:p>
            <a:pPr marL="0" indent="0" algn="ctr">
              <a:buNone/>
            </a:pPr>
            <a:endParaRPr lang="en-GB" sz="2800" dirty="0">
              <a:solidFill>
                <a:srgbClr val="FF0000"/>
              </a:solidFill>
            </a:endParaRPr>
          </a:p>
          <a:p>
            <a:pPr marL="0" indent="0" algn="ctr">
              <a:buNone/>
            </a:pPr>
            <a:r>
              <a:rPr lang="en-GB" sz="2800" dirty="0">
                <a:solidFill>
                  <a:srgbClr val="FF0000"/>
                </a:solidFill>
              </a:rPr>
              <a:t>A joined up thinking approach</a:t>
            </a:r>
          </a:p>
          <a:p>
            <a:endParaRPr lang="en-GB" dirty="0"/>
          </a:p>
          <a:p>
            <a:endParaRPr lang="en-GB" dirty="0"/>
          </a:p>
        </p:txBody>
      </p:sp>
    </p:spTree>
    <p:extLst>
      <p:ext uri="{BB962C8B-B14F-4D97-AF65-F5344CB8AC3E}">
        <p14:creationId xmlns:p14="http://schemas.microsoft.com/office/powerpoint/2010/main" val="14046431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0"/>
            <a:ext cx="10515600" cy="1559209"/>
          </a:xfrm>
        </p:spPr>
        <p:txBody>
          <a:bodyPr/>
          <a:lstStyle/>
          <a:p>
            <a:endParaRPr lang="en-GB" b="1" dirty="0"/>
          </a:p>
        </p:txBody>
      </p:sp>
      <p:pic>
        <p:nvPicPr>
          <p:cNvPr id="4" name="How to create a performance management system for organisations (1)">
            <a:hlinkClick r:id="" action="ppaction://media"/>
            <a:extLst>
              <a:ext uri="{FF2B5EF4-FFF2-40B4-BE49-F238E27FC236}">
                <a16:creationId xmlns:a16="http://schemas.microsoft.com/office/drawing/2014/main" id="{051EC451-F388-4771-B47D-E33E1EFC410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907213"/>
          </a:xfrm>
        </p:spPr>
      </p:pic>
    </p:spTree>
    <p:extLst>
      <p:ext uri="{BB962C8B-B14F-4D97-AF65-F5344CB8AC3E}">
        <p14:creationId xmlns:p14="http://schemas.microsoft.com/office/powerpoint/2010/main" val="2476846673"/>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580" y="0"/>
            <a:ext cx="10018713" cy="1752599"/>
          </a:xfrm>
        </p:spPr>
        <p:txBody>
          <a:bodyPr/>
          <a:lstStyle/>
          <a:p>
            <a:r>
              <a:rPr lang="en-GB" b="1" dirty="0"/>
              <a:t>Benefits of Performance Management</a:t>
            </a:r>
          </a:p>
        </p:txBody>
      </p:sp>
      <p:sp>
        <p:nvSpPr>
          <p:cNvPr id="3" name="Content Placeholder 2"/>
          <p:cNvSpPr>
            <a:spLocks noGrp="1"/>
          </p:cNvSpPr>
          <p:nvPr>
            <p:ph idx="1"/>
          </p:nvPr>
        </p:nvSpPr>
        <p:spPr>
          <a:xfrm>
            <a:off x="569707" y="1752599"/>
            <a:ext cx="10018713" cy="4369905"/>
          </a:xfrm>
        </p:spPr>
        <p:txBody>
          <a:bodyPr vert="horz" lIns="91440" tIns="45720" rIns="91440" bIns="45720" rtlCol="0" anchor="t">
            <a:normAutofit/>
          </a:bodyPr>
          <a:lstStyle/>
          <a:p>
            <a:pPr lvl="0"/>
            <a:r>
              <a:rPr lang="en-GB" sz="2000" b="1" dirty="0"/>
              <a:t>Enhancing internal and external accountability</a:t>
            </a:r>
            <a:endParaRPr lang="en-GB" sz="2000" b="1">
              <a:cs typeface="Calibri"/>
            </a:endParaRPr>
          </a:p>
          <a:p>
            <a:pPr lvl="0"/>
            <a:r>
              <a:rPr lang="en-GB" sz="2000" b="1" dirty="0"/>
              <a:t>Clarifying responsibilities and providing evidence of success or failure</a:t>
            </a:r>
            <a:endParaRPr lang="en-GB" sz="2000" b="1">
              <a:cs typeface="Calibri"/>
            </a:endParaRPr>
          </a:p>
          <a:p>
            <a:pPr lvl="0"/>
            <a:r>
              <a:rPr lang="en-GB" sz="2000" b="1" dirty="0"/>
              <a:t>Serving to balance the internal and external focus required of an organisation</a:t>
            </a:r>
            <a:endParaRPr lang="en-GB" sz="2000" b="1">
              <a:cs typeface="Calibri"/>
            </a:endParaRPr>
          </a:p>
          <a:p>
            <a:pPr lvl="0"/>
            <a:r>
              <a:rPr lang="en-GB" sz="2000" b="1" dirty="0"/>
              <a:t>Encouraging pro-active management re planning, monitoring, controlling and reviewing</a:t>
            </a:r>
            <a:endParaRPr lang="en-GB" sz="2000" b="1">
              <a:cs typeface="Calibri"/>
            </a:endParaRPr>
          </a:p>
          <a:p>
            <a:pPr lvl="0"/>
            <a:r>
              <a:rPr lang="en-GB" sz="2000" b="1" dirty="0"/>
              <a:t>Providing information useful in post-implementation appraisal exercises</a:t>
            </a:r>
            <a:endParaRPr lang="en-GB" sz="2000" b="1">
              <a:cs typeface="Calibri"/>
            </a:endParaRPr>
          </a:p>
          <a:p>
            <a:pPr lvl="0"/>
            <a:r>
              <a:rPr lang="en-GB" sz="2000" b="1" dirty="0"/>
              <a:t>Identifying areas of potential service improvements, cost savings etc.</a:t>
            </a:r>
            <a:endParaRPr lang="en-GB" sz="2000" b="1">
              <a:cs typeface="Calibri"/>
            </a:endParaRPr>
          </a:p>
          <a:p>
            <a:pPr lvl="0"/>
            <a:r>
              <a:rPr lang="en-GB" sz="2000" b="1" dirty="0"/>
              <a:t>Informing the organisation how not only results but the process leading to the results could be improved</a:t>
            </a:r>
            <a:endParaRPr lang="en-GB" sz="2000" b="1">
              <a:cs typeface="Calibri"/>
            </a:endParaRPr>
          </a:p>
          <a:p>
            <a:endParaRPr lang="en-GB" b="1" dirty="0">
              <a:cs typeface="Calibri"/>
            </a:endParaRPr>
          </a:p>
        </p:txBody>
      </p:sp>
    </p:spTree>
    <p:extLst>
      <p:ext uri="{BB962C8B-B14F-4D97-AF65-F5344CB8AC3E}">
        <p14:creationId xmlns:p14="http://schemas.microsoft.com/office/powerpoint/2010/main" val="33688067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9598" y="102704"/>
            <a:ext cx="10018713" cy="1752599"/>
          </a:xfrm>
        </p:spPr>
        <p:txBody>
          <a:bodyPr/>
          <a:lstStyle/>
          <a:p>
            <a:r>
              <a:rPr lang="en-GB" b="1" dirty="0"/>
              <a:t>Benefits Cont</a:t>
            </a:r>
            <a:r>
              <a:rPr lang="en-GB" dirty="0"/>
              <a:t>.</a:t>
            </a:r>
          </a:p>
        </p:txBody>
      </p:sp>
      <p:sp>
        <p:nvSpPr>
          <p:cNvPr id="3" name="Content Placeholder 2"/>
          <p:cNvSpPr>
            <a:spLocks noGrp="1"/>
          </p:cNvSpPr>
          <p:nvPr>
            <p:ph idx="1"/>
          </p:nvPr>
        </p:nvSpPr>
        <p:spPr>
          <a:xfrm>
            <a:off x="727693" y="1743488"/>
            <a:ext cx="10018713" cy="5300871"/>
          </a:xfrm>
        </p:spPr>
        <p:txBody>
          <a:bodyPr>
            <a:normAutofit/>
          </a:bodyPr>
          <a:lstStyle/>
          <a:p>
            <a:pPr lvl="0"/>
            <a:r>
              <a:rPr lang="en-GB" dirty="0"/>
              <a:t>Serving to drive organisational change</a:t>
            </a:r>
          </a:p>
          <a:p>
            <a:pPr lvl="0"/>
            <a:r>
              <a:rPr lang="en-GB" dirty="0"/>
              <a:t>Serving to link financial and non-financial data so providing a balanced picture </a:t>
            </a:r>
          </a:p>
          <a:p>
            <a:pPr lvl="0"/>
            <a:r>
              <a:rPr lang="en-GB" dirty="0"/>
              <a:t>Providing information relevant to the development and implementation of policies and services</a:t>
            </a:r>
          </a:p>
          <a:p>
            <a:pPr lvl="0"/>
            <a:r>
              <a:rPr lang="en-GB" dirty="0"/>
              <a:t>Informing the debate about future objectives and priorities (influenced by external needs and internal capacity to perform)</a:t>
            </a:r>
          </a:p>
          <a:p>
            <a:pPr lvl="0"/>
            <a:r>
              <a:rPr lang="en-GB" dirty="0"/>
              <a:t>Helping users of services to make informed choices</a:t>
            </a:r>
          </a:p>
          <a:p>
            <a:pPr lvl="0"/>
            <a:r>
              <a:rPr lang="en-GB" dirty="0"/>
              <a:t>Providing the basis for staff appraisal and reward system</a:t>
            </a:r>
          </a:p>
          <a:p>
            <a:pPr lvl="0"/>
            <a:r>
              <a:rPr lang="en-GB" dirty="0"/>
              <a:t>Facilitating communication throughout the organisation</a:t>
            </a:r>
          </a:p>
          <a:p>
            <a:endParaRPr lang="en-GB" dirty="0"/>
          </a:p>
        </p:txBody>
      </p:sp>
    </p:spTree>
    <p:extLst>
      <p:ext uri="{BB962C8B-B14F-4D97-AF65-F5344CB8AC3E}">
        <p14:creationId xmlns:p14="http://schemas.microsoft.com/office/powerpoint/2010/main" val="26260246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4209" y="-984"/>
            <a:ext cx="10018713" cy="1752599"/>
          </a:xfrm>
        </p:spPr>
        <p:txBody>
          <a:bodyPr/>
          <a:lstStyle/>
          <a:p>
            <a:r>
              <a:rPr lang="en-GB" b="1" dirty="0"/>
              <a:t>Elements of Performance Management</a:t>
            </a:r>
          </a:p>
        </p:txBody>
      </p:sp>
      <p:pic>
        <p:nvPicPr>
          <p:cNvPr id="6" name="Content Placeholder 5"/>
          <p:cNvPicPr>
            <a:picLocks noGrp="1" noChangeAspect="1"/>
          </p:cNvPicPr>
          <p:nvPr>
            <p:ph idx="1"/>
          </p:nvPr>
        </p:nvPicPr>
        <p:blipFill>
          <a:blip r:embed="rId2"/>
          <a:stretch>
            <a:fillRect/>
          </a:stretch>
        </p:blipFill>
        <p:spPr>
          <a:xfrm>
            <a:off x="4927825" y="2984979"/>
            <a:ext cx="2516912" cy="1390008"/>
          </a:xfrm>
          <a:prstGeom prst="rect">
            <a:avLst/>
          </a:prstGeom>
        </p:spPr>
      </p:pic>
      <p:sp>
        <p:nvSpPr>
          <p:cNvPr id="4" name="Oval 3"/>
          <p:cNvSpPr/>
          <p:nvPr/>
        </p:nvSpPr>
        <p:spPr>
          <a:xfrm>
            <a:off x="2777936" y="1594666"/>
            <a:ext cx="2459538" cy="1378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STAKEHOLDERS</a:t>
            </a:r>
          </a:p>
        </p:txBody>
      </p:sp>
      <p:sp>
        <p:nvSpPr>
          <p:cNvPr id="7" name="Oval 6"/>
          <p:cNvSpPr/>
          <p:nvPr/>
        </p:nvSpPr>
        <p:spPr>
          <a:xfrm>
            <a:off x="2777936" y="4492530"/>
            <a:ext cx="2459537" cy="1378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MEASUREMENT FOCUS</a:t>
            </a:r>
          </a:p>
        </p:txBody>
      </p:sp>
      <p:pic>
        <p:nvPicPr>
          <p:cNvPr id="8" name="Picture 7"/>
          <p:cNvPicPr>
            <a:picLocks noChangeAspect="1"/>
          </p:cNvPicPr>
          <p:nvPr/>
        </p:nvPicPr>
        <p:blipFill>
          <a:blip r:embed="rId2"/>
          <a:stretch>
            <a:fillRect/>
          </a:stretch>
        </p:blipFill>
        <p:spPr>
          <a:xfrm>
            <a:off x="7733124" y="1588874"/>
            <a:ext cx="2364439" cy="1390008"/>
          </a:xfrm>
          <a:prstGeom prst="rect">
            <a:avLst/>
          </a:prstGeom>
        </p:spPr>
      </p:pic>
      <p:pic>
        <p:nvPicPr>
          <p:cNvPr id="9" name="Picture 8"/>
          <p:cNvPicPr>
            <a:picLocks noChangeAspect="1"/>
          </p:cNvPicPr>
          <p:nvPr/>
        </p:nvPicPr>
        <p:blipFill>
          <a:blip r:embed="rId2"/>
          <a:stretch>
            <a:fillRect/>
          </a:stretch>
        </p:blipFill>
        <p:spPr>
          <a:xfrm>
            <a:off x="496770" y="2984979"/>
            <a:ext cx="1883827" cy="1390008"/>
          </a:xfrm>
          <a:prstGeom prst="rect">
            <a:avLst/>
          </a:prstGeom>
        </p:spPr>
      </p:pic>
      <p:pic>
        <p:nvPicPr>
          <p:cNvPr id="10" name="Picture 9"/>
          <p:cNvPicPr>
            <a:picLocks noChangeAspect="1"/>
          </p:cNvPicPr>
          <p:nvPr/>
        </p:nvPicPr>
        <p:blipFill>
          <a:blip r:embed="rId3"/>
          <a:stretch>
            <a:fillRect/>
          </a:stretch>
        </p:blipFill>
        <p:spPr>
          <a:xfrm>
            <a:off x="10113972" y="2984979"/>
            <a:ext cx="1889924" cy="1396105"/>
          </a:xfrm>
          <a:prstGeom prst="rect">
            <a:avLst/>
          </a:prstGeom>
        </p:spPr>
      </p:pic>
      <p:pic>
        <p:nvPicPr>
          <p:cNvPr id="11" name="Picture 10"/>
          <p:cNvPicPr>
            <a:picLocks noChangeAspect="1"/>
          </p:cNvPicPr>
          <p:nvPr/>
        </p:nvPicPr>
        <p:blipFill>
          <a:blip r:embed="rId4"/>
          <a:stretch>
            <a:fillRect/>
          </a:stretch>
        </p:blipFill>
        <p:spPr>
          <a:xfrm>
            <a:off x="7627107" y="4492530"/>
            <a:ext cx="2364439" cy="1390008"/>
          </a:xfrm>
          <a:prstGeom prst="rect">
            <a:avLst/>
          </a:prstGeom>
        </p:spPr>
      </p:pic>
      <p:cxnSp>
        <p:nvCxnSpPr>
          <p:cNvPr id="13" name="Straight Connector 12"/>
          <p:cNvCxnSpPr>
            <a:cxnSpLocks/>
            <a:stCxn id="4" idx="6"/>
          </p:cNvCxnSpPr>
          <p:nvPr/>
        </p:nvCxnSpPr>
        <p:spPr>
          <a:xfrm>
            <a:off x="5237474" y="2283878"/>
            <a:ext cx="254865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4800609" y="5216014"/>
            <a:ext cx="298551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2344045" y="2715904"/>
            <a:ext cx="736979" cy="464024"/>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2221215" y="4244454"/>
            <a:ext cx="859809" cy="573206"/>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9669952" y="2497540"/>
            <a:ext cx="958284" cy="682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H="1">
            <a:off x="10031104" y="3930555"/>
            <a:ext cx="2729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H="1">
            <a:off x="9522767" y="4135272"/>
            <a:ext cx="1078173" cy="68238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cxnSpLocks/>
          </p:cNvCxnSpPr>
          <p:nvPr/>
        </p:nvCxnSpPr>
        <p:spPr>
          <a:xfrm>
            <a:off x="2592624" y="3679983"/>
            <a:ext cx="248097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a:cxnSpLocks/>
          </p:cNvCxnSpPr>
          <p:nvPr/>
        </p:nvCxnSpPr>
        <p:spPr>
          <a:xfrm>
            <a:off x="7590509" y="3679983"/>
            <a:ext cx="2735490" cy="3049"/>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Connector 32"/>
          <p:cNvCxnSpPr>
            <a:stCxn id="4" idx="5"/>
          </p:cNvCxnSpPr>
          <p:nvPr/>
        </p:nvCxnSpPr>
        <p:spPr>
          <a:xfrm>
            <a:off x="4877283" y="2771224"/>
            <a:ext cx="780331" cy="353682"/>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a:stCxn id="7" idx="7"/>
          </p:cNvCxnSpPr>
          <p:nvPr/>
        </p:nvCxnSpPr>
        <p:spPr>
          <a:xfrm flipV="1">
            <a:off x="4877282" y="4135272"/>
            <a:ext cx="657502" cy="559124"/>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H="1" flipV="1">
            <a:off x="6943340" y="4135272"/>
            <a:ext cx="1119117" cy="559124"/>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flipV="1">
            <a:off x="6223379" y="2606722"/>
            <a:ext cx="1269242" cy="573206"/>
          </a:xfrm>
          <a:prstGeom prst="line">
            <a:avLst/>
          </a:prstGeom>
        </p:spPr>
        <p:style>
          <a:lnRef idx="1">
            <a:schemeClr val="accent1"/>
          </a:lnRef>
          <a:fillRef idx="0">
            <a:schemeClr val="accent1"/>
          </a:fillRef>
          <a:effectRef idx="0">
            <a:schemeClr val="accent1"/>
          </a:effectRef>
          <a:fontRef idx="minor">
            <a:schemeClr val="tx1"/>
          </a:fontRef>
        </p:style>
      </p:cxnSp>
      <p:sp>
        <p:nvSpPr>
          <p:cNvPr id="50" name="TextBox 49"/>
          <p:cNvSpPr txBox="1"/>
          <p:nvPr/>
        </p:nvSpPr>
        <p:spPr>
          <a:xfrm>
            <a:off x="711468" y="3284224"/>
            <a:ext cx="1585554" cy="646331"/>
          </a:xfrm>
          <a:prstGeom prst="rect">
            <a:avLst/>
          </a:prstGeom>
          <a:noFill/>
        </p:spPr>
        <p:txBody>
          <a:bodyPr wrap="square" rtlCol="0">
            <a:spAutoFit/>
          </a:bodyPr>
          <a:lstStyle/>
          <a:p>
            <a:r>
              <a:rPr lang="en-GB" dirty="0">
                <a:solidFill>
                  <a:schemeClr val="bg1"/>
                </a:solidFill>
              </a:rPr>
              <a:t>TOOLS &amp; TECHNIQUES</a:t>
            </a:r>
          </a:p>
        </p:txBody>
      </p:sp>
      <p:sp>
        <p:nvSpPr>
          <p:cNvPr id="52" name="TextBox 51"/>
          <p:cNvSpPr txBox="1"/>
          <p:nvPr/>
        </p:nvSpPr>
        <p:spPr>
          <a:xfrm>
            <a:off x="5483030" y="3179928"/>
            <a:ext cx="2013082" cy="923330"/>
          </a:xfrm>
          <a:prstGeom prst="rect">
            <a:avLst/>
          </a:prstGeom>
          <a:noFill/>
        </p:spPr>
        <p:txBody>
          <a:bodyPr wrap="square" rtlCol="0">
            <a:spAutoFit/>
          </a:bodyPr>
          <a:lstStyle/>
          <a:p>
            <a:r>
              <a:rPr lang="en-GB" dirty="0"/>
              <a:t>PERFORMANCE MEASURMENT     SYSTEMS</a:t>
            </a:r>
          </a:p>
        </p:txBody>
      </p:sp>
      <p:sp>
        <p:nvSpPr>
          <p:cNvPr id="61" name="TextBox 60"/>
          <p:cNvSpPr txBox="1"/>
          <p:nvPr/>
        </p:nvSpPr>
        <p:spPr>
          <a:xfrm>
            <a:off x="8082265" y="2047946"/>
            <a:ext cx="1778286" cy="646331"/>
          </a:xfrm>
          <a:prstGeom prst="rect">
            <a:avLst/>
          </a:prstGeom>
          <a:noFill/>
        </p:spPr>
        <p:txBody>
          <a:bodyPr wrap="square" rtlCol="0">
            <a:spAutoFit/>
          </a:bodyPr>
          <a:lstStyle/>
          <a:p>
            <a:r>
              <a:rPr lang="en-GB" dirty="0">
                <a:solidFill>
                  <a:schemeClr val="bg1"/>
                </a:solidFill>
              </a:rPr>
              <a:t>PERFORMANCE DIMENSIONS</a:t>
            </a:r>
          </a:p>
        </p:txBody>
      </p:sp>
      <p:sp>
        <p:nvSpPr>
          <p:cNvPr id="64" name="TextBox 63"/>
          <p:cNvSpPr txBox="1"/>
          <p:nvPr/>
        </p:nvSpPr>
        <p:spPr>
          <a:xfrm>
            <a:off x="8062457" y="4817660"/>
            <a:ext cx="1798094" cy="646331"/>
          </a:xfrm>
          <a:prstGeom prst="rect">
            <a:avLst/>
          </a:prstGeom>
          <a:noFill/>
        </p:spPr>
        <p:txBody>
          <a:bodyPr wrap="square" rtlCol="0">
            <a:spAutoFit/>
          </a:bodyPr>
          <a:lstStyle/>
          <a:p>
            <a:r>
              <a:rPr lang="en-GB" dirty="0">
                <a:solidFill>
                  <a:schemeClr val="bg1"/>
                </a:solidFill>
              </a:rPr>
              <a:t>MEASUREMENT ATTRIBUTES</a:t>
            </a:r>
          </a:p>
        </p:txBody>
      </p:sp>
      <p:sp>
        <p:nvSpPr>
          <p:cNvPr id="65" name="TextBox 64"/>
          <p:cNvSpPr txBox="1"/>
          <p:nvPr/>
        </p:nvSpPr>
        <p:spPr>
          <a:xfrm>
            <a:off x="10501434" y="3408221"/>
            <a:ext cx="1518873" cy="646331"/>
          </a:xfrm>
          <a:prstGeom prst="rect">
            <a:avLst/>
          </a:prstGeom>
          <a:noFill/>
        </p:spPr>
        <p:txBody>
          <a:bodyPr wrap="square" rtlCol="0">
            <a:spAutoFit/>
          </a:bodyPr>
          <a:lstStyle/>
          <a:p>
            <a:r>
              <a:rPr lang="en-GB" dirty="0">
                <a:solidFill>
                  <a:schemeClr val="bg1"/>
                </a:solidFill>
              </a:rPr>
              <a:t>REPORTING INTEGRITY</a:t>
            </a:r>
          </a:p>
        </p:txBody>
      </p:sp>
    </p:spTree>
    <p:extLst>
      <p:ext uri="{BB962C8B-B14F-4D97-AF65-F5344CB8AC3E}">
        <p14:creationId xmlns:p14="http://schemas.microsoft.com/office/powerpoint/2010/main" val="30211174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6833" y="318052"/>
            <a:ext cx="10018713" cy="1752599"/>
          </a:xfrm>
        </p:spPr>
        <p:txBody>
          <a:bodyPr/>
          <a:lstStyle/>
          <a:p>
            <a:r>
              <a:rPr lang="en-GB" b="1" dirty="0"/>
              <a:t>Stakeholders</a:t>
            </a:r>
          </a:p>
        </p:txBody>
      </p:sp>
      <p:sp>
        <p:nvSpPr>
          <p:cNvPr id="3" name="Content Placeholder 2"/>
          <p:cNvSpPr>
            <a:spLocks noGrp="1"/>
          </p:cNvSpPr>
          <p:nvPr>
            <p:ph idx="1"/>
          </p:nvPr>
        </p:nvSpPr>
        <p:spPr>
          <a:xfrm>
            <a:off x="660528" y="1720543"/>
            <a:ext cx="10842496" cy="4493742"/>
          </a:xfrm>
        </p:spPr>
        <p:txBody>
          <a:bodyPr>
            <a:normAutofit fontScale="92500" lnSpcReduction="10000"/>
          </a:bodyPr>
          <a:lstStyle/>
          <a:p>
            <a:r>
              <a:rPr lang="en-GB" dirty="0"/>
              <a:t>Customers</a:t>
            </a:r>
          </a:p>
          <a:p>
            <a:r>
              <a:rPr lang="en-GB" dirty="0"/>
              <a:t>Owners And Funders</a:t>
            </a:r>
          </a:p>
          <a:p>
            <a:r>
              <a:rPr lang="en-GB" dirty="0"/>
              <a:t>Regulatory Bodies</a:t>
            </a:r>
          </a:p>
          <a:p>
            <a:r>
              <a:rPr lang="en-GB" dirty="0"/>
              <a:t>Key Decision Makers</a:t>
            </a:r>
          </a:p>
          <a:p>
            <a:r>
              <a:rPr lang="en-GB" dirty="0"/>
              <a:t>Managers And Operators</a:t>
            </a:r>
          </a:p>
          <a:p>
            <a:r>
              <a:rPr lang="en-GB" dirty="0"/>
              <a:t>Partners</a:t>
            </a:r>
          </a:p>
          <a:p>
            <a:r>
              <a:rPr lang="en-GB" dirty="0"/>
              <a:t>Service Planners</a:t>
            </a:r>
          </a:p>
          <a:p>
            <a:r>
              <a:rPr lang="en-GB" dirty="0"/>
              <a:t>Staff</a:t>
            </a:r>
          </a:p>
          <a:p>
            <a:r>
              <a:rPr lang="en-GB" dirty="0"/>
              <a:t>Suppliers</a:t>
            </a:r>
          </a:p>
          <a:p>
            <a:r>
              <a:rPr lang="en-GB" dirty="0"/>
              <a:t>Interest Groups</a:t>
            </a:r>
          </a:p>
          <a:p>
            <a:endParaRPr lang="en-GB" dirty="0"/>
          </a:p>
        </p:txBody>
      </p:sp>
    </p:spTree>
    <p:extLst>
      <p:ext uri="{BB962C8B-B14F-4D97-AF65-F5344CB8AC3E}">
        <p14:creationId xmlns:p14="http://schemas.microsoft.com/office/powerpoint/2010/main" val="917505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0"/>
            <a:ext cx="10018713" cy="1752599"/>
          </a:xfrm>
        </p:spPr>
        <p:txBody>
          <a:bodyPr/>
          <a:lstStyle/>
          <a:p>
            <a:r>
              <a:rPr lang="en-GB" b="1" dirty="0"/>
              <a:t>Measurement Focus</a:t>
            </a:r>
          </a:p>
        </p:txBody>
      </p:sp>
      <p:sp>
        <p:nvSpPr>
          <p:cNvPr id="3" name="Content Placeholder 2"/>
          <p:cNvSpPr>
            <a:spLocks noGrp="1"/>
          </p:cNvSpPr>
          <p:nvPr>
            <p:ph idx="1"/>
          </p:nvPr>
        </p:nvSpPr>
        <p:spPr>
          <a:xfrm>
            <a:off x="493153" y="1395603"/>
            <a:ext cx="11009870" cy="4755138"/>
          </a:xfrm>
        </p:spPr>
        <p:txBody>
          <a:bodyPr>
            <a:normAutofit fontScale="92500" lnSpcReduction="20000"/>
          </a:bodyPr>
          <a:lstStyle/>
          <a:p>
            <a:r>
              <a:rPr lang="en-GB" dirty="0"/>
              <a:t>Long And Short Term</a:t>
            </a:r>
          </a:p>
          <a:p>
            <a:r>
              <a:rPr lang="en-GB" dirty="0"/>
              <a:t>Past, Present And Future</a:t>
            </a:r>
          </a:p>
          <a:p>
            <a:r>
              <a:rPr lang="en-GB" dirty="0"/>
              <a:t>Quantitative And Qualitative</a:t>
            </a:r>
          </a:p>
          <a:p>
            <a:r>
              <a:rPr lang="en-GB" dirty="0"/>
              <a:t>Standards And Targets</a:t>
            </a:r>
          </a:p>
          <a:p>
            <a:r>
              <a:rPr lang="en-GB" dirty="0"/>
              <a:t>Direct Services And Support Processes</a:t>
            </a:r>
          </a:p>
          <a:p>
            <a:r>
              <a:rPr lang="en-GB" dirty="0"/>
              <a:t>External And Internal Perspectives</a:t>
            </a:r>
          </a:p>
          <a:p>
            <a:r>
              <a:rPr lang="en-GB" dirty="0"/>
              <a:t>Results, Processes And Determinants</a:t>
            </a:r>
          </a:p>
          <a:p>
            <a:r>
              <a:rPr lang="en-GB" dirty="0"/>
              <a:t>Inputs, Outputs And Outcomes</a:t>
            </a:r>
          </a:p>
          <a:p>
            <a:r>
              <a:rPr lang="en-GB" dirty="0"/>
              <a:t>Benefits And Features</a:t>
            </a:r>
          </a:p>
          <a:p>
            <a:r>
              <a:rPr lang="en-GB" dirty="0"/>
              <a:t>Financial And Non-financial</a:t>
            </a:r>
          </a:p>
          <a:p>
            <a:r>
              <a:rPr lang="en-GB" dirty="0"/>
              <a:t>Strategic, Tactical And Operational</a:t>
            </a:r>
          </a:p>
          <a:p>
            <a:endParaRPr lang="en-GB" dirty="0"/>
          </a:p>
          <a:p>
            <a:endParaRPr lang="en-GB" dirty="0"/>
          </a:p>
          <a:p>
            <a:endParaRPr lang="en-GB" dirty="0"/>
          </a:p>
        </p:txBody>
      </p:sp>
    </p:spTree>
    <p:extLst>
      <p:ext uri="{BB962C8B-B14F-4D97-AF65-F5344CB8AC3E}">
        <p14:creationId xmlns:p14="http://schemas.microsoft.com/office/powerpoint/2010/main" val="4049668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0085" y="0"/>
            <a:ext cx="10018713" cy="1752599"/>
          </a:xfrm>
        </p:spPr>
        <p:txBody>
          <a:bodyPr/>
          <a:lstStyle/>
          <a:p>
            <a:r>
              <a:rPr lang="en-GB" b="1" dirty="0"/>
              <a:t>Reporting Integrity</a:t>
            </a:r>
          </a:p>
        </p:txBody>
      </p:sp>
      <p:sp>
        <p:nvSpPr>
          <p:cNvPr id="3" name="Content Placeholder 2"/>
          <p:cNvSpPr>
            <a:spLocks noGrp="1"/>
          </p:cNvSpPr>
          <p:nvPr>
            <p:ph idx="1"/>
          </p:nvPr>
        </p:nvSpPr>
        <p:spPr>
          <a:xfrm>
            <a:off x="1471057" y="1408042"/>
            <a:ext cx="10018713" cy="3124201"/>
          </a:xfrm>
        </p:spPr>
        <p:txBody>
          <a:bodyPr/>
          <a:lstStyle/>
          <a:p>
            <a:r>
              <a:rPr lang="en-GB" dirty="0"/>
              <a:t>Reliable Data And Data Systems</a:t>
            </a:r>
          </a:p>
          <a:p>
            <a:r>
              <a:rPr lang="en-GB" dirty="0"/>
              <a:t>Integrated Reporting Placing Performance In Context</a:t>
            </a:r>
          </a:p>
          <a:p>
            <a:r>
              <a:rPr lang="en-GB" dirty="0"/>
              <a:t>Validated Information</a:t>
            </a:r>
          </a:p>
          <a:p>
            <a:r>
              <a:rPr lang="en-GB" dirty="0"/>
              <a:t>Reporting To First And Second Level Users</a:t>
            </a:r>
          </a:p>
          <a:p>
            <a:r>
              <a:rPr lang="en-GB" dirty="0"/>
              <a:t>Accessible Reporting Style</a:t>
            </a:r>
          </a:p>
          <a:p>
            <a:endParaRPr lang="en-GB" dirty="0"/>
          </a:p>
        </p:txBody>
      </p:sp>
    </p:spTree>
    <p:extLst>
      <p:ext uri="{BB962C8B-B14F-4D97-AF65-F5344CB8AC3E}">
        <p14:creationId xmlns:p14="http://schemas.microsoft.com/office/powerpoint/2010/main" val="14574912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Contract Regulations</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Aimed at controlling the spending of public money</a:t>
            </a:r>
          </a:p>
          <a:p>
            <a:endParaRPr lang="en-GB" dirty="0"/>
          </a:p>
          <a:p>
            <a:r>
              <a:rPr lang="en-GB" dirty="0"/>
              <a:t>Making the process accountable</a:t>
            </a:r>
          </a:p>
          <a:p>
            <a:endParaRPr lang="en-GB" dirty="0"/>
          </a:p>
          <a:p>
            <a:r>
              <a:rPr lang="en-GB" dirty="0"/>
              <a:t>Making the process open</a:t>
            </a:r>
          </a:p>
          <a:p>
            <a:endParaRPr lang="en-GB" dirty="0"/>
          </a:p>
          <a:p>
            <a:pPr marL="0" indent="0" algn="ctr">
              <a:buNone/>
            </a:pPr>
            <a:endParaRPr lang="en-GB" sz="2400" dirty="0">
              <a:solidFill>
                <a:srgbClr val="FF0000"/>
              </a:solidFill>
            </a:endParaRPr>
          </a:p>
          <a:p>
            <a:pPr marL="0" indent="0" algn="ctr">
              <a:buNone/>
            </a:pPr>
            <a:r>
              <a:rPr lang="en-GB" sz="2400" b="1" dirty="0">
                <a:solidFill>
                  <a:srgbClr val="FF0000"/>
                </a:solidFill>
              </a:rPr>
              <a:t>Delivering Accountability in action</a:t>
            </a:r>
            <a:endParaRPr lang="en-GB" sz="2400" b="1" dirty="0">
              <a:solidFill>
                <a:srgbClr val="FF0000"/>
              </a:solidFill>
              <a:cs typeface="Calibri"/>
            </a:endParaRPr>
          </a:p>
        </p:txBody>
      </p:sp>
    </p:spTree>
    <p:extLst>
      <p:ext uri="{BB962C8B-B14F-4D97-AF65-F5344CB8AC3E}">
        <p14:creationId xmlns:p14="http://schemas.microsoft.com/office/powerpoint/2010/main" val="24802035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What are the Public Contracts Regulations">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p:spPr>
      </p:pic>
    </p:spTree>
    <p:extLst>
      <p:ext uri="{BB962C8B-B14F-4D97-AF65-F5344CB8AC3E}">
        <p14:creationId xmlns:p14="http://schemas.microsoft.com/office/powerpoint/2010/main" val="2974420764"/>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890314" y="139355"/>
            <a:ext cx="9431598" cy="1143000"/>
          </a:xfrm>
        </p:spPr>
        <p:txBody>
          <a:bodyPr/>
          <a:lstStyle/>
          <a:p>
            <a:r>
              <a:rPr lang="en-GB" altLang="en-US" sz="3600" b="1" dirty="0"/>
              <a:t>Measuring and Managing Performance </a:t>
            </a:r>
          </a:p>
        </p:txBody>
      </p:sp>
      <p:sp>
        <p:nvSpPr>
          <p:cNvPr id="3" name="Content Placeholder 2"/>
          <p:cNvSpPr>
            <a:spLocks noGrp="1"/>
          </p:cNvSpPr>
          <p:nvPr>
            <p:ph idx="1"/>
          </p:nvPr>
        </p:nvSpPr>
        <p:spPr>
          <a:xfrm>
            <a:off x="1109264" y="1282355"/>
            <a:ext cx="9431598" cy="4525963"/>
          </a:xfrm>
        </p:spPr>
        <p:txBody>
          <a:bodyPr vert="horz" lIns="91440" tIns="45720" rIns="91440" bIns="45720" rtlCol="0" anchor="t">
            <a:normAutofit/>
          </a:bodyPr>
          <a:lstStyle/>
          <a:p>
            <a:pPr>
              <a:buFont typeface="Arial" panose="020B0604020202020204" pitchFamily="34" charset="0"/>
              <a:buNone/>
            </a:pPr>
            <a:r>
              <a:rPr lang="en-GB" altLang="en-US" dirty="0"/>
              <a:t>Public sector organisations are responsible for:</a:t>
            </a:r>
          </a:p>
          <a:p>
            <a:pPr>
              <a:buFont typeface="Arial" panose="020B0604020202020204" pitchFamily="34" charset="0"/>
              <a:buNone/>
            </a:pPr>
            <a:endParaRPr lang="en-GB" altLang="en-US" dirty="0"/>
          </a:p>
          <a:p>
            <a:r>
              <a:rPr lang="en-GB" altLang="en-US" b="1" dirty="0">
                <a:solidFill>
                  <a:srgbClr val="FF0000"/>
                </a:solidFill>
              </a:rPr>
              <a:t>Effective</a:t>
            </a:r>
            <a:r>
              <a:rPr lang="en-GB" altLang="en-US" dirty="0"/>
              <a:t> use of money</a:t>
            </a:r>
          </a:p>
          <a:p>
            <a:r>
              <a:rPr lang="en-GB" altLang="en-US" b="1" dirty="0">
                <a:solidFill>
                  <a:srgbClr val="FF0000"/>
                </a:solidFill>
              </a:rPr>
              <a:t>Efficient</a:t>
            </a:r>
            <a:r>
              <a:rPr lang="en-GB" altLang="en-US" dirty="0"/>
              <a:t> use of resources</a:t>
            </a:r>
          </a:p>
          <a:p>
            <a:r>
              <a:rPr lang="en-GB" altLang="en-US" b="1" dirty="0">
                <a:solidFill>
                  <a:srgbClr val="FF0000"/>
                </a:solidFill>
              </a:rPr>
              <a:t>Economical </a:t>
            </a:r>
            <a:r>
              <a:rPr lang="en-GB" altLang="en-US" dirty="0"/>
              <a:t>use of resources to achieve desired results </a:t>
            </a:r>
            <a:endParaRPr lang="en-GB" altLang="en-US">
              <a:cs typeface="Calibri"/>
            </a:endParaRPr>
          </a:p>
          <a:p>
            <a:endParaRPr lang="en-GB" altLang="en-US" dirty="0"/>
          </a:p>
          <a:p>
            <a:pPr marL="0" indent="0">
              <a:buNone/>
            </a:pPr>
            <a:r>
              <a:rPr lang="en-GB" altLang="en-US" dirty="0"/>
              <a:t>This is demonstrated via VFM Audits as it is difficult to be seen as it is publicly funded and is non-profit making.</a:t>
            </a:r>
          </a:p>
        </p:txBody>
      </p:sp>
    </p:spTree>
    <p:extLst>
      <p:ext uri="{BB962C8B-B14F-4D97-AF65-F5344CB8AC3E}">
        <p14:creationId xmlns:p14="http://schemas.microsoft.com/office/powerpoint/2010/main" val="2397682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187" y="361950"/>
            <a:ext cx="10018713" cy="1752599"/>
          </a:xfrm>
        </p:spPr>
        <p:txBody>
          <a:bodyPr/>
          <a:lstStyle/>
          <a:p>
            <a:r>
              <a:rPr lang="en-GB" b="1" dirty="0"/>
              <a:t>4 Categories of VFM Audit</a:t>
            </a:r>
          </a:p>
        </p:txBody>
      </p:sp>
      <p:sp>
        <p:nvSpPr>
          <p:cNvPr id="3" name="Content Placeholder 2"/>
          <p:cNvSpPr>
            <a:spLocks noGrp="1"/>
          </p:cNvSpPr>
          <p:nvPr>
            <p:ph idx="1"/>
          </p:nvPr>
        </p:nvSpPr>
        <p:spPr>
          <a:xfrm>
            <a:off x="934345" y="2114549"/>
            <a:ext cx="10018713" cy="3124201"/>
          </a:xfrm>
        </p:spPr>
        <p:txBody>
          <a:bodyPr>
            <a:normAutofit lnSpcReduction="10000"/>
          </a:bodyPr>
          <a:lstStyle/>
          <a:p>
            <a:pPr lvl="0"/>
            <a:r>
              <a:rPr lang="en-GB" dirty="0"/>
              <a:t>Review of the overall management arrangements to secure VFM</a:t>
            </a:r>
          </a:p>
          <a:p>
            <a:pPr lvl="0"/>
            <a:r>
              <a:rPr lang="en-GB" dirty="0"/>
              <a:t>National Projects into specific areas followed up by individual auditors</a:t>
            </a:r>
          </a:p>
          <a:p>
            <a:pPr lvl="0"/>
            <a:r>
              <a:rPr lang="en-GB" dirty="0"/>
              <a:t>Where performance indicators are required to be published, auditors will review the arrangements for measuring them</a:t>
            </a:r>
          </a:p>
          <a:p>
            <a:pPr lvl="0"/>
            <a:r>
              <a:rPr lang="en-GB" dirty="0"/>
              <a:t>Local projects where auditors feel VFM work is most likely to be worthwhile.</a:t>
            </a:r>
          </a:p>
        </p:txBody>
      </p:sp>
    </p:spTree>
    <p:extLst>
      <p:ext uri="{BB962C8B-B14F-4D97-AF65-F5344CB8AC3E}">
        <p14:creationId xmlns:p14="http://schemas.microsoft.com/office/powerpoint/2010/main" val="89656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643337" y="0"/>
            <a:ext cx="10018713" cy="1752599"/>
          </a:xfrm>
        </p:spPr>
        <p:txBody>
          <a:bodyPr/>
          <a:lstStyle/>
          <a:p>
            <a:r>
              <a:rPr lang="en-US" altLang="en-US" b="1" dirty="0"/>
              <a:t>The 3 E’s</a:t>
            </a:r>
          </a:p>
        </p:txBody>
      </p:sp>
      <p:sp>
        <p:nvSpPr>
          <p:cNvPr id="6147" name="Content Placeholder 2"/>
          <p:cNvSpPr>
            <a:spLocks noGrp="1"/>
          </p:cNvSpPr>
          <p:nvPr>
            <p:ph idx="1"/>
          </p:nvPr>
        </p:nvSpPr>
        <p:spPr>
          <a:xfrm>
            <a:off x="657292" y="1598128"/>
            <a:ext cx="10018713" cy="3124201"/>
          </a:xfrm>
        </p:spPr>
        <p:txBody>
          <a:bodyPr vert="horz" lIns="91440" tIns="45720" rIns="91440" bIns="45720" rtlCol="0" anchor="t">
            <a:normAutofit fontScale="70000" lnSpcReduction="20000"/>
          </a:bodyPr>
          <a:lstStyle/>
          <a:p>
            <a:r>
              <a:rPr lang="en-GB" altLang="en-US" sz="2900" b="1" dirty="0">
                <a:solidFill>
                  <a:srgbClr val="FF0000"/>
                </a:solidFill>
              </a:rPr>
              <a:t>Economy</a:t>
            </a:r>
            <a:r>
              <a:rPr lang="en-GB" altLang="en-US" sz="2900" b="1" dirty="0"/>
              <a:t> – how much does it currently cost??  Review Financial Plan </a:t>
            </a:r>
            <a:endParaRPr lang="en-GB" altLang="en-US" sz="2900" b="1" dirty="0">
              <a:cs typeface="Calibri"/>
            </a:endParaRPr>
          </a:p>
          <a:p>
            <a:pPr marL="0" indent="0">
              <a:buNone/>
            </a:pPr>
            <a:endParaRPr lang="en-GB" altLang="en-US" sz="2900" b="1" dirty="0">
              <a:cs typeface="Calibri"/>
            </a:endParaRPr>
          </a:p>
          <a:p>
            <a:r>
              <a:rPr lang="en-GB" altLang="en-US" sz="2900" b="1" dirty="0">
                <a:solidFill>
                  <a:srgbClr val="FF0000"/>
                </a:solidFill>
              </a:rPr>
              <a:t>Efficiency </a:t>
            </a:r>
            <a:r>
              <a:rPr lang="en-GB" altLang="en-US" sz="2900" b="1" dirty="0"/>
              <a:t>– how efficient are we at the moment?? – review Performance Plan</a:t>
            </a:r>
            <a:endParaRPr lang="en-GB" altLang="en-US" sz="2900" b="1" dirty="0">
              <a:cs typeface="Calibri"/>
            </a:endParaRPr>
          </a:p>
          <a:p>
            <a:pPr marL="0" indent="0">
              <a:buNone/>
            </a:pPr>
            <a:endParaRPr lang="en-GB" altLang="en-US" sz="2900" b="1" dirty="0">
              <a:cs typeface="Calibri"/>
            </a:endParaRPr>
          </a:p>
          <a:p>
            <a:r>
              <a:rPr lang="en-GB" altLang="en-US" sz="2900" b="1" dirty="0">
                <a:solidFill>
                  <a:srgbClr val="FF0000"/>
                </a:solidFill>
              </a:rPr>
              <a:t>Effective </a:t>
            </a:r>
            <a:r>
              <a:rPr lang="en-GB" altLang="en-US" sz="2900" b="1" dirty="0"/>
              <a:t>– do we satisfy the needs of all our stakeholders (users of the service)</a:t>
            </a:r>
            <a:endParaRPr lang="en-GB" altLang="en-US" sz="2900" b="1" dirty="0">
              <a:cs typeface="Calibri"/>
            </a:endParaRPr>
          </a:p>
          <a:p>
            <a:endParaRPr lang="en-GB" altLang="en-US" sz="2900" b="1" dirty="0">
              <a:cs typeface="Calibri"/>
            </a:endParaRPr>
          </a:p>
          <a:p>
            <a:endParaRPr lang="en-GB" altLang="en-US" dirty="0"/>
          </a:p>
          <a:p>
            <a:endParaRPr lang="en-GB" altLang="en-US" dirty="0"/>
          </a:p>
          <a:p>
            <a:pPr marL="0" indent="0" algn="ctr">
              <a:buNone/>
            </a:pPr>
            <a:r>
              <a:rPr lang="en-GB" altLang="en-US" sz="3900" b="1" dirty="0">
                <a:solidFill>
                  <a:srgbClr val="FF0000"/>
                </a:solidFill>
              </a:rPr>
              <a:t>Critically Important for your assignments</a:t>
            </a:r>
            <a:endParaRPr lang="en-GB" altLang="en-US" sz="3900" b="1" dirty="0">
              <a:solidFill>
                <a:srgbClr val="FF0000"/>
              </a:solidFill>
              <a:cs typeface="Calibri"/>
            </a:endParaRPr>
          </a:p>
        </p:txBody>
      </p:sp>
    </p:spTree>
    <p:extLst>
      <p:ext uri="{BB962C8B-B14F-4D97-AF65-F5344CB8AC3E}">
        <p14:creationId xmlns:p14="http://schemas.microsoft.com/office/powerpoint/2010/main" val="29160468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607" y="0"/>
            <a:ext cx="10018713" cy="1752599"/>
          </a:xfrm>
        </p:spPr>
        <p:txBody>
          <a:bodyPr/>
          <a:lstStyle/>
          <a:p>
            <a:r>
              <a:rPr lang="en-GB" b="1" dirty="0">
                <a:solidFill>
                  <a:srgbClr val="FF0000"/>
                </a:solidFill>
              </a:rPr>
              <a:t>Efficiency</a:t>
            </a:r>
            <a:endParaRPr lang="en-GB" b="1" dirty="0">
              <a:solidFill>
                <a:srgbClr val="FF0000"/>
              </a:solidFill>
              <a:cs typeface="Calibri Light"/>
            </a:endParaRPr>
          </a:p>
        </p:txBody>
      </p:sp>
      <p:sp>
        <p:nvSpPr>
          <p:cNvPr id="3" name="Content Placeholder 2"/>
          <p:cNvSpPr>
            <a:spLocks noGrp="1"/>
          </p:cNvSpPr>
          <p:nvPr>
            <p:ph idx="1"/>
          </p:nvPr>
        </p:nvSpPr>
        <p:spPr>
          <a:xfrm>
            <a:off x="584266" y="1517995"/>
            <a:ext cx="10018713" cy="4655364"/>
          </a:xfrm>
        </p:spPr>
        <p:txBody>
          <a:bodyPr>
            <a:normAutofit fontScale="85000" lnSpcReduction="20000"/>
          </a:bodyPr>
          <a:lstStyle/>
          <a:p>
            <a:pPr marL="0" indent="0">
              <a:buNone/>
            </a:pPr>
            <a:r>
              <a:rPr lang="en-GB" dirty="0"/>
              <a:t>It is measured by OUTPUT/INPUT.  The greater the ratio, the more efficient the organisation.  It can be improved in 4 ways – </a:t>
            </a:r>
          </a:p>
          <a:p>
            <a:pPr lvl="0"/>
            <a:endParaRPr lang="en-GB" dirty="0"/>
          </a:p>
          <a:p>
            <a:pPr lvl="0"/>
            <a:r>
              <a:rPr lang="en-GB" dirty="0"/>
              <a:t>By increasing output for the same input (better results for the same costs)</a:t>
            </a:r>
          </a:p>
          <a:p>
            <a:pPr lvl="0"/>
            <a:r>
              <a:rPr lang="en-GB" dirty="0"/>
              <a:t>By increasing output by a greater proportion than the proportionate increase in input</a:t>
            </a:r>
          </a:p>
          <a:p>
            <a:pPr lvl="0"/>
            <a:r>
              <a:rPr lang="en-GB" dirty="0"/>
              <a:t>By decreasing input for the same output</a:t>
            </a:r>
          </a:p>
          <a:p>
            <a:pPr lvl="0"/>
            <a:r>
              <a:rPr lang="en-GB" dirty="0"/>
              <a:t>By decreasing input by a greater proportion than the proportionate decrease in output</a:t>
            </a:r>
          </a:p>
          <a:p>
            <a:pPr marL="0" indent="0">
              <a:buNone/>
            </a:pPr>
            <a:endParaRPr lang="en-GB" dirty="0"/>
          </a:p>
          <a:p>
            <a:pPr marL="0" indent="0">
              <a:buNone/>
            </a:pPr>
            <a:r>
              <a:rPr lang="en-GB" dirty="0"/>
              <a:t>The denominator (input) is measured in units of currency, the numerator (output) can be monetary amounts or physical units in PSO’s. Could be cost per unit of output.</a:t>
            </a:r>
          </a:p>
          <a:p>
            <a:endParaRPr lang="en-GB" dirty="0"/>
          </a:p>
        </p:txBody>
      </p:sp>
    </p:spTree>
    <p:extLst>
      <p:ext uri="{BB962C8B-B14F-4D97-AF65-F5344CB8AC3E}">
        <p14:creationId xmlns:p14="http://schemas.microsoft.com/office/powerpoint/2010/main" val="16446629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2606" y="0"/>
            <a:ext cx="10018713" cy="1752599"/>
          </a:xfrm>
        </p:spPr>
        <p:txBody>
          <a:bodyPr/>
          <a:lstStyle/>
          <a:p>
            <a:r>
              <a:rPr lang="en-GB" b="1" dirty="0">
                <a:solidFill>
                  <a:srgbClr val="FF0000"/>
                </a:solidFill>
              </a:rPr>
              <a:t>Effectiveness</a:t>
            </a:r>
            <a:endParaRPr lang="en-GB" b="1" dirty="0">
              <a:solidFill>
                <a:srgbClr val="FF0000"/>
              </a:solidFill>
              <a:cs typeface="Calibri Light"/>
            </a:endParaRPr>
          </a:p>
        </p:txBody>
      </p:sp>
      <p:sp>
        <p:nvSpPr>
          <p:cNvPr id="3" name="Content Placeholder 2"/>
          <p:cNvSpPr>
            <a:spLocks noGrp="1"/>
          </p:cNvSpPr>
          <p:nvPr>
            <p:ph idx="1"/>
          </p:nvPr>
        </p:nvSpPr>
        <p:spPr>
          <a:xfrm>
            <a:off x="551481" y="1356691"/>
            <a:ext cx="10018713" cy="4144617"/>
          </a:xfrm>
        </p:spPr>
        <p:txBody>
          <a:bodyPr>
            <a:normAutofit/>
          </a:bodyPr>
          <a:lstStyle/>
          <a:p>
            <a:r>
              <a:rPr lang="en-GB" sz="2000" dirty="0"/>
              <a:t>Ensuring that the output from any given activity is achieving the desired result – the measure of output.</a:t>
            </a:r>
          </a:p>
          <a:p>
            <a:pPr marL="0" indent="0">
              <a:buNone/>
            </a:pPr>
            <a:endParaRPr lang="en-GB" sz="2000" dirty="0"/>
          </a:p>
          <a:p>
            <a:pPr marL="0" indent="0">
              <a:buNone/>
            </a:pPr>
            <a:r>
              <a:rPr lang="en-GB" sz="2000" dirty="0"/>
              <a:t>Example:</a:t>
            </a:r>
          </a:p>
          <a:p>
            <a:endParaRPr lang="en-GB" sz="2000" dirty="0"/>
          </a:p>
          <a:p>
            <a:r>
              <a:rPr lang="en-GB" sz="2000" dirty="0"/>
              <a:t>If an organisation has the objective of building a 250 bed hospital with 4 operating units, A&amp;E and OPD and it builds such an hospital then it has achieved its objective and has been effective.  </a:t>
            </a:r>
          </a:p>
          <a:p>
            <a:r>
              <a:rPr lang="en-GB" sz="2000" dirty="0"/>
              <a:t>If it is built and fire regulations limit it to 150 beds then that would be less effective. </a:t>
            </a:r>
          </a:p>
          <a:p>
            <a:endParaRPr lang="en-GB" dirty="0"/>
          </a:p>
        </p:txBody>
      </p:sp>
    </p:spTree>
    <p:extLst>
      <p:ext uri="{BB962C8B-B14F-4D97-AF65-F5344CB8AC3E}">
        <p14:creationId xmlns:p14="http://schemas.microsoft.com/office/powerpoint/2010/main" val="28140585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Economy</a:t>
            </a:r>
            <a:endParaRPr lang="en-GB" b="1" dirty="0">
              <a:solidFill>
                <a:srgbClr val="FF0000"/>
              </a:solidFill>
              <a:cs typeface="Calibri Light"/>
            </a:endParaRPr>
          </a:p>
        </p:txBody>
      </p:sp>
      <p:sp>
        <p:nvSpPr>
          <p:cNvPr id="3" name="Content Placeholder 2"/>
          <p:cNvSpPr>
            <a:spLocks noGrp="1"/>
          </p:cNvSpPr>
          <p:nvPr>
            <p:ph idx="1"/>
          </p:nvPr>
        </p:nvSpPr>
        <p:spPr/>
        <p:txBody>
          <a:bodyPr>
            <a:normAutofit/>
          </a:bodyPr>
          <a:lstStyle/>
          <a:p>
            <a:r>
              <a:rPr lang="en-GB" sz="3200" dirty="0"/>
              <a:t>Economy concerns only inputs.  </a:t>
            </a:r>
          </a:p>
          <a:p>
            <a:pPr marL="0" indent="0">
              <a:buNone/>
            </a:pPr>
            <a:endParaRPr lang="en-GB" sz="3200" dirty="0"/>
          </a:p>
          <a:p>
            <a:pPr marL="0" indent="0">
              <a:buNone/>
            </a:pPr>
            <a:r>
              <a:rPr lang="en-GB" sz="3200" dirty="0"/>
              <a:t>In the example of the hospital did the organisation exercise due economy in building the hospital – did it cost more than it needed to? </a:t>
            </a:r>
          </a:p>
          <a:p>
            <a:pPr marL="0" indent="0">
              <a:buNone/>
            </a:pPr>
            <a:r>
              <a:rPr lang="en-GB" sz="3200" dirty="0"/>
              <a:t>It is a relative measure so the questions would be – did the hospital cost more than it said it would cost? </a:t>
            </a:r>
          </a:p>
          <a:p>
            <a:pPr marL="0" indent="0">
              <a:buNone/>
            </a:pPr>
            <a:r>
              <a:rPr lang="en-GB" sz="3200" dirty="0"/>
              <a:t>Did the hospital cost more than comparable hospitals?</a:t>
            </a:r>
          </a:p>
          <a:p>
            <a:endParaRPr lang="en-GB" dirty="0"/>
          </a:p>
        </p:txBody>
      </p:sp>
    </p:spTree>
    <p:extLst>
      <p:ext uri="{BB962C8B-B14F-4D97-AF65-F5344CB8AC3E}">
        <p14:creationId xmlns:p14="http://schemas.microsoft.com/office/powerpoint/2010/main" val="14614275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581" y="0"/>
            <a:ext cx="10018713" cy="1752599"/>
          </a:xfrm>
        </p:spPr>
        <p:txBody>
          <a:bodyPr/>
          <a:lstStyle/>
          <a:p>
            <a:r>
              <a:rPr lang="en-GB" b="1" dirty="0"/>
              <a:t>Conclusions:</a:t>
            </a:r>
          </a:p>
        </p:txBody>
      </p:sp>
      <p:sp>
        <p:nvSpPr>
          <p:cNvPr id="3" name="Content Placeholder 2"/>
          <p:cNvSpPr>
            <a:spLocks noGrp="1"/>
          </p:cNvSpPr>
          <p:nvPr>
            <p:ph idx="1"/>
          </p:nvPr>
        </p:nvSpPr>
        <p:spPr>
          <a:xfrm>
            <a:off x="569706" y="1752599"/>
            <a:ext cx="10515600" cy="5380184"/>
          </a:xfrm>
        </p:spPr>
        <p:txBody>
          <a:bodyPr vert="horz" lIns="91440" tIns="45720" rIns="91440" bIns="45720" rtlCol="0" anchor="t">
            <a:normAutofit/>
          </a:bodyPr>
          <a:lstStyle/>
          <a:p>
            <a:r>
              <a:rPr lang="en-GB" sz="2000" dirty="0"/>
              <a:t>The 3E’s are clearly related, economy being of limited use on its own. It’s not much use to know that something was as cheap as possible if it doesn’t satisfy the organisations objectives so the local authority at the bottom of the league table for education costs is not necessarily the best, it may be providing substandard facilities.  </a:t>
            </a:r>
          </a:p>
          <a:p>
            <a:endParaRPr lang="en-GB" sz="2000" dirty="0"/>
          </a:p>
          <a:p>
            <a:r>
              <a:rPr lang="en-GB" sz="2000" dirty="0"/>
              <a:t>Similarly effectiveness is limited on its own as knowing the organisation achieved its objectives without knowing how much the achievement had cost is of little value as most objectives can be achieved with unlimited resources.  </a:t>
            </a:r>
          </a:p>
          <a:p>
            <a:endParaRPr lang="en-GB" sz="2000" dirty="0"/>
          </a:p>
          <a:p>
            <a:r>
              <a:rPr lang="en-GB" sz="2000" dirty="0"/>
              <a:t>The achievement is to satisfy the objectives at minimum cost but maximum quality.</a:t>
            </a:r>
            <a:endParaRPr lang="en-GB" sz="2000" dirty="0">
              <a:cs typeface="Calibri"/>
            </a:endParaRPr>
          </a:p>
          <a:p>
            <a:endParaRPr lang="en-GB" dirty="0"/>
          </a:p>
        </p:txBody>
      </p:sp>
    </p:spTree>
    <p:extLst>
      <p:ext uri="{BB962C8B-B14F-4D97-AF65-F5344CB8AC3E}">
        <p14:creationId xmlns:p14="http://schemas.microsoft.com/office/powerpoint/2010/main" val="41236751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6643" y="228600"/>
            <a:ext cx="10018713" cy="1752599"/>
          </a:xfrm>
        </p:spPr>
        <p:txBody>
          <a:bodyPr/>
          <a:lstStyle/>
          <a:p>
            <a:r>
              <a:rPr lang="en-GB" b="1" dirty="0"/>
              <a:t>Private Sector</a:t>
            </a:r>
          </a:p>
        </p:txBody>
      </p:sp>
      <p:sp>
        <p:nvSpPr>
          <p:cNvPr id="3" name="Content Placeholder 2"/>
          <p:cNvSpPr>
            <a:spLocks noGrp="1"/>
          </p:cNvSpPr>
          <p:nvPr>
            <p:ph idx="1"/>
          </p:nvPr>
        </p:nvSpPr>
        <p:spPr>
          <a:xfrm>
            <a:off x="626854" y="1878288"/>
            <a:ext cx="10018713" cy="4621697"/>
          </a:xfrm>
        </p:spPr>
        <p:txBody>
          <a:bodyPr vert="horz" lIns="91440" tIns="45720" rIns="91440" bIns="45720" rtlCol="0" anchor="t">
            <a:normAutofit/>
          </a:bodyPr>
          <a:lstStyle/>
          <a:p>
            <a:pPr marL="0" indent="0">
              <a:buNone/>
            </a:pPr>
            <a:r>
              <a:rPr lang="en-GB" dirty="0"/>
              <a:t>Here a measure of efficiency provides the basis for performance evaluation – the amount by which output exceeds input is called profit.</a:t>
            </a:r>
          </a:p>
          <a:p>
            <a:pPr marL="0" indent="0">
              <a:buNone/>
            </a:pPr>
            <a:r>
              <a:rPr lang="en-GB" dirty="0"/>
              <a:t>2 Difficulties for Public Sector:</a:t>
            </a:r>
            <a:endParaRPr lang="en-GB" dirty="0">
              <a:cs typeface="Calibri"/>
            </a:endParaRPr>
          </a:p>
          <a:p>
            <a:r>
              <a:rPr lang="en-GB" dirty="0"/>
              <a:t>If measured in monetary terms it depends on the quality of the output measures.</a:t>
            </a:r>
          </a:p>
          <a:p>
            <a:r>
              <a:rPr lang="en-GB" dirty="0"/>
              <a:t>If not capable of being measured in monetary terms then efficiency ratios need to be measured in physical units but that can’t be a universal standard.</a:t>
            </a:r>
          </a:p>
        </p:txBody>
      </p:sp>
    </p:spTree>
    <p:extLst>
      <p:ext uri="{BB962C8B-B14F-4D97-AF65-F5344CB8AC3E}">
        <p14:creationId xmlns:p14="http://schemas.microsoft.com/office/powerpoint/2010/main" val="32179029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981" y="294861"/>
            <a:ext cx="10018713" cy="1752599"/>
          </a:xfrm>
        </p:spPr>
        <p:txBody>
          <a:bodyPr/>
          <a:lstStyle/>
          <a:p>
            <a:r>
              <a:rPr lang="en-GB" b="1" dirty="0"/>
              <a:t>So for the hospital example…</a:t>
            </a:r>
          </a:p>
        </p:txBody>
      </p:sp>
      <p:sp>
        <p:nvSpPr>
          <p:cNvPr id="3" name="Content Placeholder 2"/>
          <p:cNvSpPr>
            <a:spLocks noGrp="1"/>
          </p:cNvSpPr>
          <p:nvPr>
            <p:ph idx="1"/>
          </p:nvPr>
        </p:nvSpPr>
        <p:spPr>
          <a:xfrm>
            <a:off x="482943" y="2047460"/>
            <a:ext cx="10018713" cy="4237383"/>
          </a:xfrm>
        </p:spPr>
        <p:txBody>
          <a:bodyPr/>
          <a:lstStyle/>
          <a:p>
            <a:pPr marL="0" indent="0">
              <a:buNone/>
            </a:pPr>
            <a:r>
              <a:rPr lang="en-GB" dirty="0"/>
              <a:t>The building is of secondary importance to the ultimate aim of improving the health of the population.  </a:t>
            </a:r>
          </a:p>
          <a:p>
            <a:pPr marL="0" indent="0">
              <a:buNone/>
            </a:pPr>
            <a:endParaRPr lang="en-GB" dirty="0"/>
          </a:p>
          <a:p>
            <a:pPr marL="0" indent="0">
              <a:buNone/>
            </a:pPr>
            <a:r>
              <a:rPr lang="en-GB" dirty="0"/>
              <a:t>It may therefore be efficient in the sense that it has been produced to specifications and for the least cost but if it is not wanted then it will have no effect on the health of the population and then efficiency is of no use so there will be a need to test the activity’s effectiveness also.</a:t>
            </a:r>
          </a:p>
          <a:p>
            <a:pPr marL="0" indent="0">
              <a:buNone/>
            </a:pPr>
            <a:endParaRPr lang="en-GB" dirty="0"/>
          </a:p>
        </p:txBody>
      </p:sp>
    </p:spTree>
    <p:extLst>
      <p:ext uri="{BB962C8B-B14F-4D97-AF65-F5344CB8AC3E}">
        <p14:creationId xmlns:p14="http://schemas.microsoft.com/office/powerpoint/2010/main" val="331303936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9355" y="0"/>
            <a:ext cx="10018713" cy="1752599"/>
          </a:xfrm>
        </p:spPr>
        <p:txBody>
          <a:bodyPr/>
          <a:lstStyle/>
          <a:p>
            <a:r>
              <a:rPr lang="en-GB" b="1" dirty="0"/>
              <a:t>Tools &amp; Techniques</a:t>
            </a:r>
          </a:p>
        </p:txBody>
      </p:sp>
      <p:sp>
        <p:nvSpPr>
          <p:cNvPr id="3" name="Content Placeholder 2"/>
          <p:cNvSpPr>
            <a:spLocks noGrp="1"/>
          </p:cNvSpPr>
          <p:nvPr>
            <p:ph idx="1"/>
          </p:nvPr>
        </p:nvSpPr>
        <p:spPr>
          <a:xfrm>
            <a:off x="1484310" y="1408043"/>
            <a:ext cx="10018713" cy="5178287"/>
          </a:xfrm>
        </p:spPr>
        <p:txBody>
          <a:bodyPr vert="horz" lIns="91440" tIns="45720" rIns="91440" bIns="45720" rtlCol="0" anchor="t">
            <a:normAutofit/>
          </a:bodyPr>
          <a:lstStyle/>
          <a:p>
            <a:r>
              <a:rPr lang="en-GB" dirty="0">
                <a:ea typeface="+mn-lt"/>
                <a:cs typeface="+mn-lt"/>
              </a:rPr>
              <a:t>One way of putting the 3E’s into perspective is to consider how they may be used together</a:t>
            </a:r>
          </a:p>
          <a:p>
            <a:r>
              <a:rPr lang="en-GB" dirty="0"/>
              <a:t>Consumer Surveys</a:t>
            </a:r>
            <a:endParaRPr lang="en-GB" dirty="0">
              <a:cs typeface="Calibri"/>
            </a:endParaRPr>
          </a:p>
          <a:p>
            <a:r>
              <a:rPr lang="en-GB" dirty="0"/>
              <a:t>Top Down And Bottom Up Approaches</a:t>
            </a:r>
          </a:p>
          <a:p>
            <a:r>
              <a:rPr lang="en-GB" dirty="0"/>
              <a:t>Organisational Characteristics</a:t>
            </a:r>
          </a:p>
          <a:p>
            <a:r>
              <a:rPr lang="en-GB" dirty="0"/>
              <a:t>Interactions And Relationships</a:t>
            </a:r>
          </a:p>
          <a:p>
            <a:r>
              <a:rPr lang="en-GB" dirty="0"/>
              <a:t>Range Of Comparators</a:t>
            </a:r>
          </a:p>
          <a:p>
            <a:r>
              <a:rPr lang="en-GB" dirty="0"/>
              <a:t>Changing Perspectives</a:t>
            </a:r>
          </a:p>
          <a:p>
            <a:r>
              <a:rPr lang="en-GB" dirty="0"/>
              <a:t>Benchmarking</a:t>
            </a:r>
          </a:p>
          <a:p>
            <a:endParaRPr lang="en-GB" dirty="0"/>
          </a:p>
        </p:txBody>
      </p:sp>
    </p:spTree>
    <p:extLst>
      <p:ext uri="{BB962C8B-B14F-4D97-AF65-F5344CB8AC3E}">
        <p14:creationId xmlns:p14="http://schemas.microsoft.com/office/powerpoint/2010/main" val="264872741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474B8-8D6F-4E42-AC48-A89FA0710D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48E070-1F8F-4B87-81A8-57B27F09A4E1}"/>
              </a:ext>
            </a:extLst>
          </p:cNvPr>
          <p:cNvSpPr>
            <a:spLocks noGrp="1"/>
          </p:cNvSpPr>
          <p:nvPr>
            <p:ph idx="1"/>
          </p:nvPr>
        </p:nvSpPr>
        <p:spPr>
          <a:xfrm>
            <a:off x="3537060" y="3115450"/>
            <a:ext cx="8463619" cy="3880773"/>
          </a:xfrm>
        </p:spPr>
        <p:txBody>
          <a:bodyPr>
            <a:normAutofit/>
          </a:bodyPr>
          <a:lstStyle/>
          <a:p>
            <a:pPr marL="0" indent="0">
              <a:buNone/>
            </a:pPr>
            <a:r>
              <a:rPr lang="en-GB" sz="3600" dirty="0">
                <a:solidFill>
                  <a:srgbClr val="FF0000"/>
                </a:solidFill>
              </a:rPr>
              <a:t>Any Questions Please?</a:t>
            </a:r>
          </a:p>
        </p:txBody>
      </p:sp>
    </p:spTree>
    <p:extLst>
      <p:ext uri="{BB962C8B-B14F-4D97-AF65-F5344CB8AC3E}">
        <p14:creationId xmlns:p14="http://schemas.microsoft.com/office/powerpoint/2010/main" val="347629601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314</TotalTime>
  <Words>2620</Words>
  <Application>Microsoft Office PowerPoint</Application>
  <PresentationFormat>Widescreen</PresentationFormat>
  <Paragraphs>346</Paragraphs>
  <Slides>52</Slides>
  <Notes>4</Notes>
  <HiddenSlides>0</HiddenSlides>
  <MMClips>3</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52</vt:i4>
      </vt:variant>
    </vt:vector>
  </HeadingPairs>
  <TitlesOfParts>
    <vt:vector size="58" baseType="lpstr">
      <vt:lpstr>Arial</vt:lpstr>
      <vt:lpstr>Calibri</vt:lpstr>
      <vt:lpstr>Calibri Light</vt:lpstr>
      <vt:lpstr>Times New Roman</vt:lpstr>
      <vt:lpstr>Office Theme</vt:lpstr>
      <vt:lpstr>Clip</vt:lpstr>
      <vt:lpstr>Accountability in the Public Sector</vt:lpstr>
      <vt:lpstr>Audit Committee</vt:lpstr>
      <vt:lpstr>Audit Committee</vt:lpstr>
      <vt:lpstr>Audit Committee</vt:lpstr>
      <vt:lpstr>Audit</vt:lpstr>
      <vt:lpstr>Four types of Audit</vt:lpstr>
      <vt:lpstr>PowerPoint Presentation</vt:lpstr>
      <vt:lpstr>Internal Audit</vt:lpstr>
      <vt:lpstr> Main Types of Audit Work</vt:lpstr>
      <vt:lpstr>Audit Work…… </vt:lpstr>
      <vt:lpstr>The Purpose of Internal Audit</vt:lpstr>
      <vt:lpstr>Audit Reports</vt:lpstr>
      <vt:lpstr>Limitations to Audit:</vt:lpstr>
      <vt:lpstr>PowerPoint Presentation</vt:lpstr>
      <vt:lpstr>Performance</vt:lpstr>
      <vt:lpstr>International Standardisation Organisation (ISO 9000/9001)</vt:lpstr>
      <vt:lpstr>PowerPoint Presentation</vt:lpstr>
      <vt:lpstr>Performance Management</vt:lpstr>
      <vt:lpstr>Performance Management</vt:lpstr>
      <vt:lpstr>Performance Management in the Police </vt:lpstr>
      <vt:lpstr>Performance Management in the Police</vt:lpstr>
      <vt:lpstr>Performance Management in the Police</vt:lpstr>
      <vt:lpstr>Difficulties in Public sector</vt:lpstr>
      <vt:lpstr>Difficulties Cont.</vt:lpstr>
      <vt:lpstr>Performance Management</vt:lpstr>
      <vt:lpstr>What can be achieved?</vt:lpstr>
      <vt:lpstr>3 distinct elements of performance</vt:lpstr>
      <vt:lpstr>E.g. for NHS:  Chemotherapy for cancer patients </vt:lpstr>
      <vt:lpstr>How we measure performance </vt:lpstr>
      <vt:lpstr>Targets </vt:lpstr>
      <vt:lpstr>Performance should be part of entire organisation</vt:lpstr>
      <vt:lpstr>Performance Management</vt:lpstr>
      <vt:lpstr>PowerPoint Presentation</vt:lpstr>
      <vt:lpstr>Benefits of Performance Management</vt:lpstr>
      <vt:lpstr>Benefits Cont.</vt:lpstr>
      <vt:lpstr>Elements of Performance Management</vt:lpstr>
      <vt:lpstr>Stakeholders</vt:lpstr>
      <vt:lpstr>Measurement Focus</vt:lpstr>
      <vt:lpstr>Reporting Integrity</vt:lpstr>
      <vt:lpstr>Public Contract Regulations</vt:lpstr>
      <vt:lpstr>PowerPoint Presentation</vt:lpstr>
      <vt:lpstr>Measuring and Managing Performance </vt:lpstr>
      <vt:lpstr>4 Categories of VFM Audit</vt:lpstr>
      <vt:lpstr>The 3 E’s</vt:lpstr>
      <vt:lpstr>Efficiency</vt:lpstr>
      <vt:lpstr>Effectiveness</vt:lpstr>
      <vt:lpstr>Economy</vt:lpstr>
      <vt:lpstr>Conclusions:</vt:lpstr>
      <vt:lpstr>Private Sector</vt:lpstr>
      <vt:lpstr>So for the hospital example…</vt:lpstr>
      <vt:lpstr>Tools &amp; Techniques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Accountability in the Public Sector</dc:title>
  <dc:creator>peter doyle</dc:creator>
  <cp:lastModifiedBy>Peter Doyle</cp:lastModifiedBy>
  <cp:revision>109</cp:revision>
  <dcterms:created xsi:type="dcterms:W3CDTF">2018-09-26T12:45:04Z</dcterms:created>
  <dcterms:modified xsi:type="dcterms:W3CDTF">2020-02-18T10:34:54Z</dcterms:modified>
</cp:coreProperties>
</file>