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 Id="rId4" Type="http://schemas.openxmlformats.org/officeDocument/2006/relationships/custom-properties" Target="docProps/custom.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4"/>
  </p:sldMasterIdLst>
  <p:notesMasterIdLst>
    <p:notesMasterId r:id="rId17"/>
  </p:notesMasterIdLst>
  <p:handoutMasterIdLst>
    <p:handoutMasterId r:id="rId18"/>
  </p:handoutMasterIdLst>
  <p:sldIdLst>
    <p:sldId id="256" r:id="rId5"/>
    <p:sldId id="291" r:id="rId6"/>
    <p:sldId id="283" r:id="rId7"/>
    <p:sldId id="293" r:id="rId8"/>
    <p:sldId id="284" r:id="rId9"/>
    <p:sldId id="285" r:id="rId10"/>
    <p:sldId id="286" r:id="rId11"/>
    <p:sldId id="287" r:id="rId12"/>
    <p:sldId id="288" r:id="rId13"/>
    <p:sldId id="292" r:id="rId14"/>
    <p:sldId id="289" r:id="rId15"/>
    <p:sldId id="290" r:id="rId16"/>
  </p:sldIdLst>
  <p:sldSz cx="9144000" cy="6858000" type="screen4x3"/>
  <p:notesSz cx="6865938" cy="9540875"/>
  <p:defaultTextStyle>
    <a:defPPr>
      <a:defRPr lang="en-US"/>
    </a:defPPr>
    <a:lvl1pPr algn="l" rtl="0" eaLnBrk="0" fontAlgn="base" hangingPunct="0">
      <a:spcBef>
        <a:spcPct val="0"/>
      </a:spcBef>
      <a:spcAft>
        <a:spcPct val="0"/>
      </a:spcAft>
      <a:defRPr kern="1200">
        <a:solidFill>
          <a:schemeClr val="tx1"/>
        </a:solidFill>
        <a:latin typeface="Myriad Pro"/>
        <a:ea typeface="+mn-ea"/>
        <a:cs typeface="+mn-cs"/>
      </a:defRPr>
    </a:lvl1pPr>
    <a:lvl2pPr marL="457200" algn="l" rtl="0" eaLnBrk="0" fontAlgn="base" hangingPunct="0">
      <a:spcBef>
        <a:spcPct val="0"/>
      </a:spcBef>
      <a:spcAft>
        <a:spcPct val="0"/>
      </a:spcAft>
      <a:defRPr kern="1200">
        <a:solidFill>
          <a:schemeClr val="tx1"/>
        </a:solidFill>
        <a:latin typeface="Myriad Pro"/>
        <a:ea typeface="+mn-ea"/>
        <a:cs typeface="+mn-cs"/>
      </a:defRPr>
    </a:lvl2pPr>
    <a:lvl3pPr marL="914400" algn="l" rtl="0" eaLnBrk="0" fontAlgn="base" hangingPunct="0">
      <a:spcBef>
        <a:spcPct val="0"/>
      </a:spcBef>
      <a:spcAft>
        <a:spcPct val="0"/>
      </a:spcAft>
      <a:defRPr kern="1200">
        <a:solidFill>
          <a:schemeClr val="tx1"/>
        </a:solidFill>
        <a:latin typeface="Myriad Pro"/>
        <a:ea typeface="+mn-ea"/>
        <a:cs typeface="+mn-cs"/>
      </a:defRPr>
    </a:lvl3pPr>
    <a:lvl4pPr marL="1371600" algn="l" rtl="0" eaLnBrk="0" fontAlgn="base" hangingPunct="0">
      <a:spcBef>
        <a:spcPct val="0"/>
      </a:spcBef>
      <a:spcAft>
        <a:spcPct val="0"/>
      </a:spcAft>
      <a:defRPr kern="1200">
        <a:solidFill>
          <a:schemeClr val="tx1"/>
        </a:solidFill>
        <a:latin typeface="Myriad Pro"/>
        <a:ea typeface="+mn-ea"/>
        <a:cs typeface="+mn-cs"/>
      </a:defRPr>
    </a:lvl4pPr>
    <a:lvl5pPr marL="1828800" algn="l" rtl="0" eaLnBrk="0" fontAlgn="base" hangingPunct="0">
      <a:spcBef>
        <a:spcPct val="0"/>
      </a:spcBef>
      <a:spcAft>
        <a:spcPct val="0"/>
      </a:spcAft>
      <a:defRPr kern="1200">
        <a:solidFill>
          <a:schemeClr val="tx1"/>
        </a:solidFill>
        <a:latin typeface="Myriad Pro"/>
        <a:ea typeface="+mn-ea"/>
        <a:cs typeface="+mn-cs"/>
      </a:defRPr>
    </a:lvl5pPr>
    <a:lvl6pPr marL="2286000" algn="l" defTabSz="914400" rtl="0" eaLnBrk="1" latinLnBrk="0" hangingPunct="1">
      <a:defRPr kern="1200">
        <a:solidFill>
          <a:schemeClr val="tx1"/>
        </a:solidFill>
        <a:latin typeface="Myriad Pro"/>
        <a:ea typeface="+mn-ea"/>
        <a:cs typeface="+mn-cs"/>
      </a:defRPr>
    </a:lvl6pPr>
    <a:lvl7pPr marL="2743200" algn="l" defTabSz="914400" rtl="0" eaLnBrk="1" latinLnBrk="0" hangingPunct="1">
      <a:defRPr kern="1200">
        <a:solidFill>
          <a:schemeClr val="tx1"/>
        </a:solidFill>
        <a:latin typeface="Myriad Pro"/>
        <a:ea typeface="+mn-ea"/>
        <a:cs typeface="+mn-cs"/>
      </a:defRPr>
    </a:lvl7pPr>
    <a:lvl8pPr marL="3200400" algn="l" defTabSz="914400" rtl="0" eaLnBrk="1" latinLnBrk="0" hangingPunct="1">
      <a:defRPr kern="1200">
        <a:solidFill>
          <a:schemeClr val="tx1"/>
        </a:solidFill>
        <a:latin typeface="Myriad Pro"/>
        <a:ea typeface="+mn-ea"/>
        <a:cs typeface="+mn-cs"/>
      </a:defRPr>
    </a:lvl8pPr>
    <a:lvl9pPr marL="3657600" algn="l" defTabSz="914400" rtl="0" eaLnBrk="1" latinLnBrk="0" hangingPunct="1">
      <a:defRPr kern="1200">
        <a:solidFill>
          <a:schemeClr val="tx1"/>
        </a:solidFill>
        <a:latin typeface="Myriad Pro"/>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 uri="{2D200454-40CA-4A62-9FC3-DE9A4176ACB9}">
      <p15:notesGuideLst xmlns:p15="http://schemas.microsoft.com/office/powerpoint/2012/main">
        <p15:guide id="1" orient="horz" pos="3005">
          <p15:clr>
            <a:srgbClr val="A4A3A4"/>
          </p15:clr>
        </p15:guide>
        <p15:guide id="2" pos="2163">
          <p15:clr>
            <a:srgbClr val="A4A3A4"/>
          </p15:clr>
        </p15:guide>
      </p15:notes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srgbClr val="FF0000"/>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0"/>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864D4598-7888-C342-87D7-61B8082C7568}" v="157" dt="2026-08-07T11:43:20.857"/>
  </p1510:revLst>
</p1510:revInfo>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p:restoredLeft sz="8475" autoAdjust="0"/>
    <p:restoredTop sz="88752" autoAdjust="0"/>
  </p:normalViewPr>
  <p:slideViewPr>
    <p:cSldViewPr>
      <p:cViewPr>
        <p:scale>
          <a:sx n="148" d="100"/>
          <a:sy n="148" d="100"/>
        </p:scale>
        <p:origin x="-2464" y="144"/>
      </p:cViewPr>
      <p:guideLst>
        <p:guide orient="horz" pos="2160"/>
        <p:guide pos="2880"/>
      </p:guideLst>
    </p:cSldViewPr>
  </p:slideViewPr>
  <p:notesTextViewPr>
    <p:cViewPr>
      <p:scale>
        <a:sx n="1" d="1"/>
        <a:sy n="1" d="1"/>
      </p:scale>
      <p:origin x="0" y="-1776"/>
    </p:cViewPr>
  </p:notesTextViewPr>
  <p:notesViewPr>
    <p:cSldViewPr>
      <p:cViewPr varScale="1">
        <p:scale>
          <a:sx n="83" d="100"/>
          <a:sy n="83" d="100"/>
        </p:scale>
        <p:origin x="-2166" y="-78"/>
      </p:cViewPr>
      <p:guideLst>
        <p:guide orient="horz" pos="3005"/>
        <p:guide pos="2163"/>
      </p:guideLst>
    </p:cSldViewPr>
  </p:notes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4.xml"/><Relationship Id="rId13" Type="http://schemas.openxmlformats.org/officeDocument/2006/relationships/slide" Target="slides/slide9.xml"/><Relationship Id="rId18" Type="http://schemas.openxmlformats.org/officeDocument/2006/relationships/handoutMaster" Target="handoutMasters/handoutMaster1.xml"/><Relationship Id="rId3" Type="http://schemas.openxmlformats.org/officeDocument/2006/relationships/customXml" Target="../customXml/item3.xml"/><Relationship Id="rId21" Type="http://schemas.openxmlformats.org/officeDocument/2006/relationships/theme" Target="theme/theme1.xml"/><Relationship Id="rId7" Type="http://schemas.openxmlformats.org/officeDocument/2006/relationships/slide" Target="slides/slide3.xml"/><Relationship Id="rId12" Type="http://schemas.openxmlformats.org/officeDocument/2006/relationships/slide" Target="slides/slide8.xml"/><Relationship Id="rId17" Type="http://schemas.openxmlformats.org/officeDocument/2006/relationships/notesMaster" Target="notesMasters/notesMaster1.xml"/><Relationship Id="rId2" Type="http://schemas.openxmlformats.org/officeDocument/2006/relationships/customXml" Target="../customXml/item2.xml"/><Relationship Id="rId16" Type="http://schemas.openxmlformats.org/officeDocument/2006/relationships/slide" Target="slides/slide12.xml"/><Relationship Id="rId20" Type="http://schemas.openxmlformats.org/officeDocument/2006/relationships/viewProps" Target="viewProps.xml"/><Relationship Id="rId1" Type="http://schemas.openxmlformats.org/officeDocument/2006/relationships/customXml" Target="../customXml/item1.xml"/><Relationship Id="rId6" Type="http://schemas.openxmlformats.org/officeDocument/2006/relationships/slide" Target="slides/slide2.xml"/><Relationship Id="rId11" Type="http://schemas.openxmlformats.org/officeDocument/2006/relationships/slide" Target="slides/slide7.xml"/><Relationship Id="rId24" Type="http://schemas.microsoft.com/office/2015/10/relationships/revisionInfo" Target="revisionInfo.xml"/><Relationship Id="rId5" Type="http://schemas.openxmlformats.org/officeDocument/2006/relationships/slide" Target="slides/slide1.xml"/><Relationship Id="rId15" Type="http://schemas.openxmlformats.org/officeDocument/2006/relationships/slide" Target="slides/slide11.xml"/><Relationship Id="rId23" Type="http://schemas.microsoft.com/office/2016/11/relationships/changesInfo" Target="changesInfos/changesInfo1.xml"/><Relationship Id="rId10" Type="http://schemas.openxmlformats.org/officeDocument/2006/relationships/slide" Target="slides/slide6.xml"/><Relationship Id="rId19" Type="http://schemas.openxmlformats.org/officeDocument/2006/relationships/presProps" Target="presProps.xml"/><Relationship Id="rId4" Type="http://schemas.openxmlformats.org/officeDocument/2006/relationships/slideMaster" Target="slideMasters/slideMaster1.xml"/><Relationship Id="rId9" Type="http://schemas.openxmlformats.org/officeDocument/2006/relationships/slide" Target="slides/slide5.xml"/><Relationship Id="rId14" Type="http://schemas.openxmlformats.org/officeDocument/2006/relationships/slide" Target="slides/slide10.xml"/><Relationship Id="rId22" Type="http://schemas.openxmlformats.org/officeDocument/2006/relationships/tableStyles" Target="tableStyles.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Kleber Morais Da Silva (2336879)" userId="48d742c7-6937-4e50-aef2-a785decb27fe" providerId="ADAL" clId="{529E9695-AFA7-5071-BA53-878511A1DBC7}"/>
    <pc:docChg chg="undo custSel addSld modSld">
      <pc:chgData name="Kleber Morais Da Silva (2336879)" userId="48d742c7-6937-4e50-aef2-a785decb27fe" providerId="ADAL" clId="{529E9695-AFA7-5071-BA53-878511A1DBC7}" dt="2026-08-07T11:45:02.987" v="9075" actId="20577"/>
      <pc:docMkLst>
        <pc:docMk/>
      </pc:docMkLst>
      <pc:sldChg chg="addSp delSp modSp mod modClrScheme delAnim modAnim chgLayout modNotesTx">
        <pc:chgData name="Kleber Morais Da Silva (2336879)" userId="48d742c7-6937-4e50-aef2-a785decb27fe" providerId="ADAL" clId="{529E9695-AFA7-5071-BA53-878511A1DBC7}" dt="2026-08-07T11:41:39.298" v="9063" actId="20577"/>
        <pc:sldMkLst>
          <pc:docMk/>
          <pc:sldMk cId="0" sldId="283"/>
        </pc:sldMkLst>
        <pc:spChg chg="add mod ord">
          <ac:chgData name="Kleber Morais Da Silva (2336879)" userId="48d742c7-6937-4e50-aef2-a785decb27fe" providerId="ADAL" clId="{529E9695-AFA7-5071-BA53-878511A1DBC7}" dt="2026-08-05T18:24:14.420" v="1582" actId="1076"/>
          <ac:spMkLst>
            <pc:docMk/>
            <pc:sldMk cId="0" sldId="283"/>
            <ac:spMk id="7" creationId="{664DD128-1F04-8B1D-5358-B0E7CDB5ABC2}"/>
          </ac:spMkLst>
        </pc:spChg>
        <pc:spChg chg="mod">
          <ac:chgData name="Kleber Morais Da Silva (2336879)" userId="48d742c7-6937-4e50-aef2-a785decb27fe" providerId="ADAL" clId="{529E9695-AFA7-5071-BA53-878511A1DBC7}" dt="2026-08-06T19:18:23.516" v="8167" actId="255"/>
          <ac:spMkLst>
            <pc:docMk/>
            <pc:sldMk cId="0" sldId="283"/>
            <ac:spMk id="9218" creationId="{7331FE6C-080B-5FB1-D244-8A0707C46BFD}"/>
          </ac:spMkLst>
        </pc:spChg>
        <pc:spChg chg="mod ord">
          <ac:chgData name="Kleber Morais Da Silva (2336879)" userId="48d742c7-6937-4e50-aef2-a785decb27fe" providerId="ADAL" clId="{529E9695-AFA7-5071-BA53-878511A1DBC7}" dt="2026-08-07T11:25:22.256" v="8892" actId="123"/>
          <ac:spMkLst>
            <pc:docMk/>
            <pc:sldMk cId="0" sldId="283"/>
            <ac:spMk id="9219" creationId="{850C2B72-E753-6EC0-D640-CD40471ACBBB}"/>
          </ac:spMkLst>
        </pc:spChg>
        <pc:picChg chg="add mod ord modCrop">
          <ac:chgData name="Kleber Morais Da Silva (2336879)" userId="48d742c7-6937-4e50-aef2-a785decb27fe" providerId="ADAL" clId="{529E9695-AFA7-5071-BA53-878511A1DBC7}" dt="2026-07-27T10:52:32.749" v="651" actId="1076"/>
          <ac:picMkLst>
            <pc:docMk/>
            <pc:sldMk cId="0" sldId="283"/>
            <ac:picMk id="13" creationId="{BD769ED7-7A45-532A-49A4-D025F6F25BB9}"/>
          </ac:picMkLst>
        </pc:picChg>
      </pc:sldChg>
      <pc:sldChg chg="addSp delSp modSp mod modClrScheme chgLayout modNotesTx">
        <pc:chgData name="Kleber Morais Da Silva (2336879)" userId="48d742c7-6937-4e50-aef2-a785decb27fe" providerId="ADAL" clId="{529E9695-AFA7-5071-BA53-878511A1DBC7}" dt="2026-08-07T10:54:29.445" v="8561" actId="20577"/>
        <pc:sldMkLst>
          <pc:docMk/>
          <pc:sldMk cId="0" sldId="284"/>
        </pc:sldMkLst>
        <pc:spChg chg="mod">
          <ac:chgData name="Kleber Morais Da Silva (2336879)" userId="48d742c7-6937-4e50-aef2-a785decb27fe" providerId="ADAL" clId="{529E9695-AFA7-5071-BA53-878511A1DBC7}" dt="2026-08-07T09:41:08.222" v="8324" actId="1076"/>
          <ac:spMkLst>
            <pc:docMk/>
            <pc:sldMk cId="0" sldId="284"/>
            <ac:spMk id="11266" creationId="{3AA90061-A26C-9936-A7FE-7A4C022A3DD2}"/>
          </ac:spMkLst>
        </pc:spChg>
        <pc:spChg chg="mod ord">
          <ac:chgData name="Kleber Morais Da Silva (2336879)" userId="48d742c7-6937-4e50-aef2-a785decb27fe" providerId="ADAL" clId="{529E9695-AFA7-5071-BA53-878511A1DBC7}" dt="2026-08-07T10:54:29.445" v="8561" actId="20577"/>
          <ac:spMkLst>
            <pc:docMk/>
            <pc:sldMk cId="0" sldId="284"/>
            <ac:spMk id="11267" creationId="{E972818C-1597-4058-9A65-ED345B2FF46B}"/>
          </ac:spMkLst>
        </pc:spChg>
        <pc:picChg chg="add mod modCrop">
          <ac:chgData name="Kleber Morais Da Silva (2336879)" userId="48d742c7-6937-4e50-aef2-a785decb27fe" providerId="ADAL" clId="{529E9695-AFA7-5071-BA53-878511A1DBC7}" dt="2026-08-07T09:40:51.056" v="8323" actId="1076"/>
          <ac:picMkLst>
            <pc:docMk/>
            <pc:sldMk cId="0" sldId="284"/>
            <ac:picMk id="3" creationId="{5A78088B-5C6C-FBF6-E870-596A3DF2A953}"/>
          </ac:picMkLst>
        </pc:picChg>
        <pc:picChg chg="add del mod modCrop">
          <ac:chgData name="Kleber Morais Da Silva (2336879)" userId="48d742c7-6937-4e50-aef2-a785decb27fe" providerId="ADAL" clId="{529E9695-AFA7-5071-BA53-878511A1DBC7}" dt="2026-08-07T09:42:21.068" v="8330" actId="478"/>
          <ac:picMkLst>
            <pc:docMk/>
            <pc:sldMk cId="0" sldId="284"/>
            <ac:picMk id="4" creationId="{9A721C1F-CA5B-44FD-6323-38F47DA87A36}"/>
          </ac:picMkLst>
        </pc:picChg>
        <pc:picChg chg="add mod modCrop">
          <ac:chgData name="Kleber Morais Da Silva (2336879)" userId="48d742c7-6937-4e50-aef2-a785decb27fe" providerId="ADAL" clId="{529E9695-AFA7-5071-BA53-878511A1DBC7}" dt="2026-08-07T09:43:25.755" v="8335" actId="1076"/>
          <ac:picMkLst>
            <pc:docMk/>
            <pc:sldMk cId="0" sldId="284"/>
            <ac:picMk id="6" creationId="{E0870AE6-AD5E-559B-CDD5-F8A25E0A4D3C}"/>
          </ac:picMkLst>
        </pc:picChg>
      </pc:sldChg>
      <pc:sldChg chg="addSp delSp modSp mod modNotesTx">
        <pc:chgData name="Kleber Morais Da Silva (2336879)" userId="48d742c7-6937-4e50-aef2-a785decb27fe" providerId="ADAL" clId="{529E9695-AFA7-5071-BA53-878511A1DBC7}" dt="2026-08-07T11:25:37.460" v="8894" actId="12"/>
        <pc:sldMkLst>
          <pc:docMk/>
          <pc:sldMk cId="0" sldId="285"/>
        </pc:sldMkLst>
        <pc:spChg chg="add mod">
          <ac:chgData name="Kleber Morais Da Silva (2336879)" userId="48d742c7-6937-4e50-aef2-a785decb27fe" providerId="ADAL" clId="{529E9695-AFA7-5071-BA53-878511A1DBC7}" dt="2026-08-07T11:25:37.460" v="8894" actId="12"/>
          <ac:spMkLst>
            <pc:docMk/>
            <pc:sldMk cId="0" sldId="285"/>
            <ac:spMk id="2" creationId="{E525EA0E-5D8E-AA84-9793-66DEE918D66B}"/>
          </ac:spMkLst>
        </pc:spChg>
        <pc:spChg chg="mod">
          <ac:chgData name="Kleber Morais Da Silva (2336879)" userId="48d742c7-6937-4e50-aef2-a785decb27fe" providerId="ADAL" clId="{529E9695-AFA7-5071-BA53-878511A1DBC7}" dt="2026-08-07T11:25:04.395" v="8890" actId="1076"/>
          <ac:spMkLst>
            <pc:docMk/>
            <pc:sldMk cId="0" sldId="285"/>
            <ac:spMk id="12290" creationId="{96D31623-21A5-C502-827D-AF23EAC00247}"/>
          </ac:spMkLst>
        </pc:spChg>
        <pc:spChg chg="add del mod">
          <ac:chgData name="Kleber Morais Da Silva (2336879)" userId="48d742c7-6937-4e50-aef2-a785decb27fe" providerId="ADAL" clId="{529E9695-AFA7-5071-BA53-878511A1DBC7}" dt="2026-08-05T18:51:35.949" v="2672" actId="5793"/>
          <ac:spMkLst>
            <pc:docMk/>
            <pc:sldMk cId="0" sldId="285"/>
            <ac:spMk id="12291" creationId="{7ABF685C-B5BB-622B-C99C-754EB4BD91A9}"/>
          </ac:spMkLst>
        </pc:spChg>
        <pc:picChg chg="add mod">
          <ac:chgData name="Kleber Morais Da Silva (2336879)" userId="48d742c7-6937-4e50-aef2-a785decb27fe" providerId="ADAL" clId="{529E9695-AFA7-5071-BA53-878511A1DBC7}" dt="2026-08-06T19:26:19.977" v="8200" actId="1076"/>
          <ac:picMkLst>
            <pc:docMk/>
            <pc:sldMk cId="0" sldId="285"/>
            <ac:picMk id="4" creationId="{5DB4CBD1-D75F-5273-1BEB-7433CD6EC74B}"/>
          </ac:picMkLst>
        </pc:picChg>
      </pc:sldChg>
      <pc:sldChg chg="addSp delSp modSp mod modNotesTx">
        <pc:chgData name="Kleber Morais Da Silva (2336879)" userId="48d742c7-6937-4e50-aef2-a785decb27fe" providerId="ADAL" clId="{529E9695-AFA7-5071-BA53-878511A1DBC7}" dt="2026-08-07T10:47:31.449" v="8467" actId="20577"/>
        <pc:sldMkLst>
          <pc:docMk/>
          <pc:sldMk cId="0" sldId="286"/>
        </pc:sldMkLst>
        <pc:spChg chg="mod">
          <ac:chgData name="Kleber Morais Da Silva (2336879)" userId="48d742c7-6937-4e50-aef2-a785decb27fe" providerId="ADAL" clId="{529E9695-AFA7-5071-BA53-878511A1DBC7}" dt="2026-08-06T19:17:15.829" v="8160" actId="255"/>
          <ac:spMkLst>
            <pc:docMk/>
            <pc:sldMk cId="0" sldId="286"/>
            <ac:spMk id="13314" creationId="{689C2628-0108-7744-44B5-B1784213D542}"/>
          </ac:spMkLst>
        </pc:spChg>
        <pc:spChg chg="mod">
          <ac:chgData name="Kleber Morais Da Silva (2336879)" userId="48d742c7-6937-4e50-aef2-a785decb27fe" providerId="ADAL" clId="{529E9695-AFA7-5071-BA53-878511A1DBC7}" dt="2026-08-07T09:31:39.593" v="8286" actId="14100"/>
          <ac:spMkLst>
            <pc:docMk/>
            <pc:sldMk cId="0" sldId="286"/>
            <ac:spMk id="13315" creationId="{F4AD8192-C2A0-F525-F13C-C515E34D2D3E}"/>
          </ac:spMkLst>
        </pc:spChg>
        <pc:picChg chg="add del mod">
          <ac:chgData name="Kleber Morais Da Silva (2336879)" userId="48d742c7-6937-4e50-aef2-a785decb27fe" providerId="ADAL" clId="{529E9695-AFA7-5071-BA53-878511A1DBC7}" dt="2026-08-07T09:30:58.678" v="8278" actId="478"/>
          <ac:picMkLst>
            <pc:docMk/>
            <pc:sldMk cId="0" sldId="286"/>
            <ac:picMk id="3" creationId="{7D8FB85D-C505-84E3-38D3-4990934F2970}"/>
          </ac:picMkLst>
        </pc:picChg>
        <pc:picChg chg="add mod modCrop">
          <ac:chgData name="Kleber Morais Da Silva (2336879)" userId="48d742c7-6937-4e50-aef2-a785decb27fe" providerId="ADAL" clId="{529E9695-AFA7-5071-BA53-878511A1DBC7}" dt="2026-08-07T09:33:02.209" v="8292" actId="1076"/>
          <ac:picMkLst>
            <pc:docMk/>
            <pc:sldMk cId="0" sldId="286"/>
            <ac:picMk id="5" creationId="{01C3DC1C-1D2A-CC38-B507-8C7C2E92A6CE}"/>
          </ac:picMkLst>
        </pc:picChg>
      </pc:sldChg>
      <pc:sldChg chg="addSp modSp mod modNotesTx">
        <pc:chgData name="Kleber Morais Da Silva (2336879)" userId="48d742c7-6937-4e50-aef2-a785decb27fe" providerId="ADAL" clId="{529E9695-AFA7-5071-BA53-878511A1DBC7}" dt="2026-08-07T11:44:55.218" v="9073" actId="20577"/>
        <pc:sldMkLst>
          <pc:docMk/>
          <pc:sldMk cId="0" sldId="287"/>
        </pc:sldMkLst>
        <pc:spChg chg="mod">
          <ac:chgData name="Kleber Morais Da Silva (2336879)" userId="48d742c7-6937-4e50-aef2-a785decb27fe" providerId="ADAL" clId="{529E9695-AFA7-5071-BA53-878511A1DBC7}" dt="2026-08-06T19:17:33.835" v="8162" actId="255"/>
          <ac:spMkLst>
            <pc:docMk/>
            <pc:sldMk cId="0" sldId="287"/>
            <ac:spMk id="14338" creationId="{5EFA872E-B760-20C8-4BBF-D154A6C88DC9}"/>
          </ac:spMkLst>
        </pc:spChg>
        <pc:spChg chg="mod">
          <ac:chgData name="Kleber Morais Da Silva (2336879)" userId="48d742c7-6937-4e50-aef2-a785decb27fe" providerId="ADAL" clId="{529E9695-AFA7-5071-BA53-878511A1DBC7}" dt="2026-08-07T10:51:42.737" v="8545" actId="20577"/>
          <ac:spMkLst>
            <pc:docMk/>
            <pc:sldMk cId="0" sldId="287"/>
            <ac:spMk id="14339" creationId="{6688BA0D-D2CE-4FE8-1D4D-C01F6A99C874}"/>
          </ac:spMkLst>
        </pc:spChg>
        <pc:picChg chg="add mod">
          <ac:chgData name="Kleber Morais Da Silva (2336879)" userId="48d742c7-6937-4e50-aef2-a785decb27fe" providerId="ADAL" clId="{529E9695-AFA7-5071-BA53-878511A1DBC7}" dt="2026-08-07T11:25:52.695" v="8895" actId="1076"/>
          <ac:picMkLst>
            <pc:docMk/>
            <pc:sldMk cId="0" sldId="287"/>
            <ac:picMk id="3" creationId="{DD3EA546-ACE5-3FCC-B1AD-A96EAFCEBD5A}"/>
          </ac:picMkLst>
        </pc:picChg>
      </pc:sldChg>
      <pc:sldChg chg="addSp modSp mod modNotesTx">
        <pc:chgData name="Kleber Morais Da Silva (2336879)" userId="48d742c7-6937-4e50-aef2-a785decb27fe" providerId="ADAL" clId="{529E9695-AFA7-5071-BA53-878511A1DBC7}" dt="2026-08-07T11:45:02.987" v="9075" actId="20577"/>
        <pc:sldMkLst>
          <pc:docMk/>
          <pc:sldMk cId="0" sldId="288"/>
        </pc:sldMkLst>
        <pc:spChg chg="mod">
          <ac:chgData name="Kleber Morais Da Silva (2336879)" userId="48d742c7-6937-4e50-aef2-a785decb27fe" providerId="ADAL" clId="{529E9695-AFA7-5071-BA53-878511A1DBC7}" dt="2026-08-06T19:17:44.931" v="8163" actId="255"/>
          <ac:spMkLst>
            <pc:docMk/>
            <pc:sldMk cId="0" sldId="288"/>
            <ac:spMk id="15362" creationId="{729ED3BF-882E-9D64-A3AD-62B8C173D04D}"/>
          </ac:spMkLst>
        </pc:spChg>
        <pc:spChg chg="mod">
          <ac:chgData name="Kleber Morais Da Silva (2336879)" userId="48d742c7-6937-4e50-aef2-a785decb27fe" providerId="ADAL" clId="{529E9695-AFA7-5071-BA53-878511A1DBC7}" dt="2026-08-07T11:24:07.205" v="8870" actId="123"/>
          <ac:spMkLst>
            <pc:docMk/>
            <pc:sldMk cId="0" sldId="288"/>
            <ac:spMk id="15363" creationId="{E0B10533-6312-14B1-AA5C-85AD4F81933B}"/>
          </ac:spMkLst>
        </pc:spChg>
        <pc:picChg chg="add mod modCrop">
          <ac:chgData name="Kleber Morais Da Silva (2336879)" userId="48d742c7-6937-4e50-aef2-a785decb27fe" providerId="ADAL" clId="{529E9695-AFA7-5071-BA53-878511A1DBC7}" dt="2026-08-07T11:26:10.096" v="8897" actId="1076"/>
          <ac:picMkLst>
            <pc:docMk/>
            <pc:sldMk cId="0" sldId="288"/>
            <ac:picMk id="3" creationId="{C5F7C1A0-744B-3F5B-F857-693F8CAA967F}"/>
          </ac:picMkLst>
        </pc:picChg>
      </pc:sldChg>
      <pc:sldChg chg="addSp delSp modSp mod modClrScheme chgLayout modNotesTx">
        <pc:chgData name="Kleber Morais Da Silva (2336879)" userId="48d742c7-6937-4e50-aef2-a785decb27fe" providerId="ADAL" clId="{529E9695-AFA7-5071-BA53-878511A1DBC7}" dt="2026-08-07T10:35:05.247" v="8401" actId="2711"/>
        <pc:sldMkLst>
          <pc:docMk/>
          <pc:sldMk cId="0" sldId="289"/>
        </pc:sldMkLst>
        <pc:spChg chg="mod">
          <ac:chgData name="Kleber Morais Da Silva (2336879)" userId="48d742c7-6937-4e50-aef2-a785decb27fe" providerId="ADAL" clId="{529E9695-AFA7-5071-BA53-878511A1DBC7}" dt="2026-08-07T09:46:02.607" v="8346" actId="255"/>
          <ac:spMkLst>
            <pc:docMk/>
            <pc:sldMk cId="0" sldId="289"/>
            <ac:spMk id="17410" creationId="{030CBD65-5E6D-7171-191A-7E70097B5190}"/>
          </ac:spMkLst>
        </pc:spChg>
        <pc:spChg chg="mod">
          <ac:chgData name="Kleber Morais Da Silva (2336879)" userId="48d742c7-6937-4e50-aef2-a785decb27fe" providerId="ADAL" clId="{529E9695-AFA7-5071-BA53-878511A1DBC7}" dt="2026-08-07T10:08:12.737" v="8390" actId="20577"/>
          <ac:spMkLst>
            <pc:docMk/>
            <pc:sldMk cId="0" sldId="289"/>
            <ac:spMk id="17411" creationId="{6431BBBA-6E02-2E42-9E93-82F2202006A0}"/>
          </ac:spMkLst>
        </pc:spChg>
        <pc:spChg chg="add del mod">
          <ac:chgData name="Kleber Morais Da Silva (2336879)" userId="48d742c7-6937-4e50-aef2-a785decb27fe" providerId="ADAL" clId="{529E9695-AFA7-5071-BA53-878511A1DBC7}" dt="2026-08-06T19:20:28.331" v="8173" actId="26606"/>
          <ac:spMkLst>
            <pc:docMk/>
            <pc:sldMk cId="0" sldId="289"/>
            <ac:spMk id="17416" creationId="{D6EC959B-29FD-AACC-25CF-0EC0FEB1F515}"/>
          </ac:spMkLst>
        </pc:spChg>
      </pc:sldChg>
      <pc:sldChg chg="modSp mod">
        <pc:chgData name="Kleber Morais Da Silva (2336879)" userId="48d742c7-6937-4e50-aef2-a785decb27fe" providerId="ADAL" clId="{529E9695-AFA7-5071-BA53-878511A1DBC7}" dt="2026-08-07T11:43:47.923" v="9072" actId="20577"/>
        <pc:sldMkLst>
          <pc:docMk/>
          <pc:sldMk cId="0" sldId="290"/>
        </pc:sldMkLst>
        <pc:spChg chg="mod">
          <ac:chgData name="Kleber Morais Da Silva (2336879)" userId="48d742c7-6937-4e50-aef2-a785decb27fe" providerId="ADAL" clId="{529E9695-AFA7-5071-BA53-878511A1DBC7}" dt="2026-08-07T11:36:02.896" v="9034" actId="1076"/>
          <ac:spMkLst>
            <pc:docMk/>
            <pc:sldMk cId="0" sldId="290"/>
            <ac:spMk id="18434" creationId="{10B0A700-FFFD-AC9F-D0A4-B3AD8AE9A4EA}"/>
          </ac:spMkLst>
        </pc:spChg>
        <pc:spChg chg="mod">
          <ac:chgData name="Kleber Morais Da Silva (2336879)" userId="48d742c7-6937-4e50-aef2-a785decb27fe" providerId="ADAL" clId="{529E9695-AFA7-5071-BA53-878511A1DBC7}" dt="2026-08-07T11:43:47.923" v="9072" actId="20577"/>
          <ac:spMkLst>
            <pc:docMk/>
            <pc:sldMk cId="0" sldId="290"/>
            <ac:spMk id="18435" creationId="{D7780A1C-1F0F-FCA6-3A5E-ADD50CFC9713}"/>
          </ac:spMkLst>
        </pc:spChg>
      </pc:sldChg>
      <pc:sldChg chg="modSp mod">
        <pc:chgData name="Kleber Morais Da Silva (2336879)" userId="48d742c7-6937-4e50-aef2-a785decb27fe" providerId="ADAL" clId="{529E9695-AFA7-5071-BA53-878511A1DBC7}" dt="2026-08-07T09:20:43.733" v="8251" actId="5793"/>
        <pc:sldMkLst>
          <pc:docMk/>
          <pc:sldMk cId="0" sldId="291"/>
        </pc:sldMkLst>
        <pc:spChg chg="mod">
          <ac:chgData name="Kleber Morais Da Silva (2336879)" userId="48d742c7-6937-4e50-aef2-a785decb27fe" providerId="ADAL" clId="{529E9695-AFA7-5071-BA53-878511A1DBC7}" dt="2026-08-06T19:18:37.012" v="8169" actId="255"/>
          <ac:spMkLst>
            <pc:docMk/>
            <pc:sldMk cId="0" sldId="291"/>
            <ac:spMk id="8194" creationId="{3D47ABEE-F29D-9EF0-87FA-5C156EE5C9FF}"/>
          </ac:spMkLst>
        </pc:spChg>
        <pc:spChg chg="mod">
          <ac:chgData name="Kleber Morais Da Silva (2336879)" userId="48d742c7-6937-4e50-aef2-a785decb27fe" providerId="ADAL" clId="{529E9695-AFA7-5071-BA53-878511A1DBC7}" dt="2026-08-07T09:20:43.733" v="8251" actId="5793"/>
          <ac:spMkLst>
            <pc:docMk/>
            <pc:sldMk cId="0" sldId="291"/>
            <ac:spMk id="8195" creationId="{55C77CBA-19BE-7E27-39FD-19C976AB710E}"/>
          </ac:spMkLst>
        </pc:spChg>
      </pc:sldChg>
      <pc:sldChg chg="addSp modSp mod modClrScheme chgLayout modNotesTx">
        <pc:chgData name="Kleber Morais Da Silva (2336879)" userId="48d742c7-6937-4e50-aef2-a785decb27fe" providerId="ADAL" clId="{529E9695-AFA7-5071-BA53-878511A1DBC7}" dt="2026-08-07T11:35:03.706" v="9028" actId="20577"/>
        <pc:sldMkLst>
          <pc:docMk/>
          <pc:sldMk cId="0" sldId="292"/>
        </pc:sldMkLst>
        <pc:spChg chg="add mod">
          <ac:chgData name="Kleber Morais Da Silva (2336879)" userId="48d742c7-6937-4e50-aef2-a785decb27fe" providerId="ADAL" clId="{529E9695-AFA7-5071-BA53-878511A1DBC7}" dt="2026-08-07T11:35:03.706" v="9028" actId="20577"/>
          <ac:spMkLst>
            <pc:docMk/>
            <pc:sldMk cId="0" sldId="292"/>
            <ac:spMk id="4" creationId="{DBE377B2-BC51-1242-F712-D0D1BE17B539}"/>
          </ac:spMkLst>
        </pc:spChg>
        <pc:spChg chg="mod">
          <ac:chgData name="Kleber Morais Da Silva (2336879)" userId="48d742c7-6937-4e50-aef2-a785decb27fe" providerId="ADAL" clId="{529E9695-AFA7-5071-BA53-878511A1DBC7}" dt="2026-08-07T09:45:03.297" v="8342" actId="26606"/>
          <ac:spMkLst>
            <pc:docMk/>
            <pc:sldMk cId="0" sldId="292"/>
            <ac:spMk id="16386" creationId="{6CBE5846-B258-FA9D-15AF-ECC130676470}"/>
          </ac:spMkLst>
        </pc:spChg>
        <pc:spChg chg="mod ord">
          <ac:chgData name="Kleber Morais Da Silva (2336879)" userId="48d742c7-6937-4e50-aef2-a785decb27fe" providerId="ADAL" clId="{529E9695-AFA7-5071-BA53-878511A1DBC7}" dt="2026-08-07T11:23:53.702" v="8869" actId="123"/>
          <ac:spMkLst>
            <pc:docMk/>
            <pc:sldMk cId="0" sldId="292"/>
            <ac:spMk id="16387" creationId="{678663D1-5E4C-6D1A-A26C-1FDC8A38D7CD}"/>
          </ac:spMkLst>
        </pc:spChg>
        <pc:picChg chg="add mod modCrop">
          <ac:chgData name="Kleber Morais Da Silva (2336879)" userId="48d742c7-6937-4e50-aef2-a785decb27fe" providerId="ADAL" clId="{529E9695-AFA7-5071-BA53-878511A1DBC7}" dt="2026-08-07T11:26:18.197" v="8898" actId="1076"/>
          <ac:picMkLst>
            <pc:docMk/>
            <pc:sldMk cId="0" sldId="292"/>
            <ac:picMk id="3" creationId="{5473D054-C089-E2F1-13FF-A53F9A32045C}"/>
          </ac:picMkLst>
        </pc:picChg>
      </pc:sldChg>
      <pc:sldChg chg="addSp delSp modSp new mod modClrScheme modAnim chgLayout modNotesTx">
        <pc:chgData name="Kleber Morais Da Silva (2336879)" userId="48d742c7-6937-4e50-aef2-a785decb27fe" providerId="ADAL" clId="{529E9695-AFA7-5071-BA53-878511A1DBC7}" dt="2026-08-07T11:13:48.369" v="8793" actId="20577"/>
        <pc:sldMkLst>
          <pc:docMk/>
          <pc:sldMk cId="2977539472" sldId="293"/>
        </pc:sldMkLst>
        <pc:spChg chg="add mod">
          <ac:chgData name="Kleber Morais Da Silva (2336879)" userId="48d742c7-6937-4e50-aef2-a785decb27fe" providerId="ADAL" clId="{529E9695-AFA7-5071-BA53-878511A1DBC7}" dt="2026-07-27T10:23:57.806" v="361" actId="1076"/>
          <ac:spMkLst>
            <pc:docMk/>
            <pc:sldMk cId="2977539472" sldId="293"/>
            <ac:spMk id="6" creationId="{A41EC8F5-0C19-7474-8EF9-A438C8559613}"/>
          </ac:spMkLst>
        </pc:spChg>
        <pc:spChg chg="add mod">
          <ac:chgData name="Kleber Morais Da Silva (2336879)" userId="48d742c7-6937-4e50-aef2-a785decb27fe" providerId="ADAL" clId="{529E9695-AFA7-5071-BA53-878511A1DBC7}" dt="2026-07-27T09:42:09.870" v="328" actId="1076"/>
          <ac:spMkLst>
            <pc:docMk/>
            <pc:sldMk cId="2977539472" sldId="293"/>
            <ac:spMk id="10" creationId="{4CB82F7E-79C8-8F29-DEDC-7AA22F281F96}"/>
          </ac:spMkLst>
        </pc:spChg>
        <pc:picChg chg="add mod">
          <ac:chgData name="Kleber Morais Da Silva (2336879)" userId="48d742c7-6937-4e50-aef2-a785decb27fe" providerId="ADAL" clId="{529E9695-AFA7-5071-BA53-878511A1DBC7}" dt="2026-07-27T10:23:51.038" v="360" actId="1076"/>
          <ac:picMkLst>
            <pc:docMk/>
            <pc:sldMk cId="2977539472" sldId="293"/>
            <ac:picMk id="5" creationId="{5C79E986-CA7D-1B0B-E866-111981F55514}"/>
          </ac:picMkLst>
        </pc:picChg>
      </pc:sldChg>
    </pc:docChg>
  </pc:docChgLst>
</pc:chgInfo>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Header Placeholder 1">
            <a:extLst>
              <a:ext uri="{FF2B5EF4-FFF2-40B4-BE49-F238E27FC236}">
                <a16:creationId xmlns:a16="http://schemas.microsoft.com/office/drawing/2014/main" id="{62F6E8B4-87A3-8637-EC3A-7D3EB970CC31}"/>
              </a:ext>
            </a:extLst>
          </p:cNvPr>
          <p:cNvSpPr>
            <a:spLocks noGrp="1"/>
          </p:cNvSpPr>
          <p:nvPr>
            <p:ph type="hdr" sz="quarter"/>
          </p:nvPr>
        </p:nvSpPr>
        <p:spPr>
          <a:xfrm>
            <a:off x="0" y="0"/>
            <a:ext cx="2974975" cy="477838"/>
          </a:xfrm>
          <a:prstGeom prst="rect">
            <a:avLst/>
          </a:prstGeom>
        </p:spPr>
        <p:txBody>
          <a:bodyPr vert="horz" lIns="93744" tIns="46872" rIns="93744" bIns="46872" rtlCol="0"/>
          <a:lstStyle>
            <a:lvl1pPr algn="l" eaLnBrk="1" fontAlgn="auto" hangingPunct="1">
              <a:spcBef>
                <a:spcPts val="0"/>
              </a:spcBef>
              <a:spcAft>
                <a:spcPts val="0"/>
              </a:spcAft>
              <a:defRPr sz="1200">
                <a:latin typeface="+mn-lt"/>
              </a:defRPr>
            </a:lvl1pPr>
          </a:lstStyle>
          <a:p>
            <a:pPr>
              <a:defRPr/>
            </a:pPr>
            <a:endParaRPr lang="en-GB"/>
          </a:p>
        </p:txBody>
      </p:sp>
      <p:sp>
        <p:nvSpPr>
          <p:cNvPr id="3" name="Date Placeholder 2">
            <a:extLst>
              <a:ext uri="{FF2B5EF4-FFF2-40B4-BE49-F238E27FC236}">
                <a16:creationId xmlns:a16="http://schemas.microsoft.com/office/drawing/2014/main" id="{9E2D9F38-9B71-37D6-C6DC-04D960B55708}"/>
              </a:ext>
            </a:extLst>
          </p:cNvPr>
          <p:cNvSpPr>
            <a:spLocks noGrp="1"/>
          </p:cNvSpPr>
          <p:nvPr>
            <p:ph type="dt" sz="quarter" idx="1"/>
          </p:nvPr>
        </p:nvSpPr>
        <p:spPr>
          <a:xfrm>
            <a:off x="3889375" y="0"/>
            <a:ext cx="2974975" cy="477838"/>
          </a:xfrm>
          <a:prstGeom prst="rect">
            <a:avLst/>
          </a:prstGeom>
        </p:spPr>
        <p:txBody>
          <a:bodyPr vert="horz" lIns="93744" tIns="46872" rIns="93744" bIns="46872" rtlCol="0"/>
          <a:lstStyle>
            <a:lvl1pPr algn="r" eaLnBrk="1" fontAlgn="auto" hangingPunct="1">
              <a:spcBef>
                <a:spcPts val="0"/>
              </a:spcBef>
              <a:spcAft>
                <a:spcPts val="0"/>
              </a:spcAft>
              <a:defRPr sz="1200">
                <a:latin typeface="+mn-lt"/>
              </a:defRPr>
            </a:lvl1pPr>
          </a:lstStyle>
          <a:p>
            <a:pPr>
              <a:defRPr/>
            </a:pPr>
            <a:fld id="{6920656F-A51D-B143-8178-FE79DFAA5BB0}" type="datetimeFigureOut">
              <a:rPr lang="en-GB"/>
              <a:pPr>
                <a:defRPr/>
              </a:pPr>
              <a:t>05/08/2026</a:t>
            </a:fld>
            <a:endParaRPr lang="en-GB"/>
          </a:p>
        </p:txBody>
      </p:sp>
      <p:sp>
        <p:nvSpPr>
          <p:cNvPr id="4" name="Footer Placeholder 3">
            <a:extLst>
              <a:ext uri="{FF2B5EF4-FFF2-40B4-BE49-F238E27FC236}">
                <a16:creationId xmlns:a16="http://schemas.microsoft.com/office/drawing/2014/main" id="{69C2E24B-E2B5-A358-E529-A532A444268F}"/>
              </a:ext>
            </a:extLst>
          </p:cNvPr>
          <p:cNvSpPr>
            <a:spLocks noGrp="1"/>
          </p:cNvSpPr>
          <p:nvPr>
            <p:ph type="ftr" sz="quarter" idx="2"/>
          </p:nvPr>
        </p:nvSpPr>
        <p:spPr>
          <a:xfrm>
            <a:off x="0" y="9061450"/>
            <a:ext cx="2974975" cy="477838"/>
          </a:xfrm>
          <a:prstGeom prst="rect">
            <a:avLst/>
          </a:prstGeom>
        </p:spPr>
        <p:txBody>
          <a:bodyPr vert="horz" lIns="93744" tIns="46872" rIns="93744" bIns="46872" rtlCol="0" anchor="b"/>
          <a:lstStyle>
            <a:lvl1pPr algn="l" eaLnBrk="1" fontAlgn="auto" hangingPunct="1">
              <a:spcBef>
                <a:spcPts val="0"/>
              </a:spcBef>
              <a:spcAft>
                <a:spcPts val="0"/>
              </a:spcAft>
              <a:defRPr sz="1200">
                <a:latin typeface="+mn-lt"/>
              </a:defRPr>
            </a:lvl1pPr>
          </a:lstStyle>
          <a:p>
            <a:pPr>
              <a:defRPr/>
            </a:pPr>
            <a:endParaRPr lang="en-GB"/>
          </a:p>
        </p:txBody>
      </p:sp>
      <p:sp>
        <p:nvSpPr>
          <p:cNvPr id="5" name="Slide Number Placeholder 4">
            <a:extLst>
              <a:ext uri="{FF2B5EF4-FFF2-40B4-BE49-F238E27FC236}">
                <a16:creationId xmlns:a16="http://schemas.microsoft.com/office/drawing/2014/main" id="{784DE458-B9F9-C66A-50FC-A782C92412BE}"/>
              </a:ext>
            </a:extLst>
          </p:cNvPr>
          <p:cNvSpPr>
            <a:spLocks noGrp="1"/>
          </p:cNvSpPr>
          <p:nvPr>
            <p:ph type="sldNum" sz="quarter" idx="3"/>
          </p:nvPr>
        </p:nvSpPr>
        <p:spPr>
          <a:xfrm>
            <a:off x="3889375" y="9061450"/>
            <a:ext cx="2974975" cy="477838"/>
          </a:xfrm>
          <a:prstGeom prst="rect">
            <a:avLst/>
          </a:prstGeom>
        </p:spPr>
        <p:txBody>
          <a:bodyPr vert="horz" lIns="93744" tIns="46872" rIns="93744" bIns="46872" rtlCol="0" anchor="b"/>
          <a:lstStyle>
            <a:lvl1pPr algn="r" eaLnBrk="1" fontAlgn="auto" hangingPunct="1">
              <a:spcBef>
                <a:spcPts val="0"/>
              </a:spcBef>
              <a:spcAft>
                <a:spcPts val="0"/>
              </a:spcAft>
              <a:defRPr sz="1200">
                <a:latin typeface="+mn-lt"/>
              </a:defRPr>
            </a:lvl1pPr>
          </a:lstStyle>
          <a:p>
            <a:pPr>
              <a:defRPr/>
            </a:pPr>
            <a:fld id="{EC40C263-7A36-CA4D-B233-6FA337673732}" type="slidenum">
              <a:rPr lang="en-GB"/>
              <a:pPr>
                <a:defRPr/>
              </a:pPr>
              <a:t>‹#›</a:t>
            </a:fld>
            <a:endParaRPr lang="en-GB"/>
          </a:p>
        </p:txBody>
      </p:sp>
    </p:spTree>
    <p:extLst>
      <p:ext uri="{BB962C8B-B14F-4D97-AF65-F5344CB8AC3E}">
        <p14:creationId xmlns:p14="http://schemas.microsoft.com/office/powerpoint/2010/main" val="1"/>
      </p:ext>
    </p:extLst>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Header Placeholder 1">
            <a:extLst>
              <a:ext uri="{FF2B5EF4-FFF2-40B4-BE49-F238E27FC236}">
                <a16:creationId xmlns:a16="http://schemas.microsoft.com/office/drawing/2014/main" id="{D07F6035-78FD-4457-E8F1-12D61A7D9865}"/>
              </a:ext>
            </a:extLst>
          </p:cNvPr>
          <p:cNvSpPr>
            <a:spLocks noGrp="1"/>
          </p:cNvSpPr>
          <p:nvPr>
            <p:ph type="hdr" sz="quarter"/>
          </p:nvPr>
        </p:nvSpPr>
        <p:spPr>
          <a:xfrm>
            <a:off x="0" y="0"/>
            <a:ext cx="2974975" cy="477838"/>
          </a:xfrm>
          <a:prstGeom prst="rect">
            <a:avLst/>
          </a:prstGeom>
        </p:spPr>
        <p:txBody>
          <a:bodyPr vert="horz" lIns="93744" tIns="46872" rIns="93744" bIns="46872" rtlCol="0"/>
          <a:lstStyle>
            <a:lvl1pPr algn="l" eaLnBrk="1" fontAlgn="auto" hangingPunct="1">
              <a:spcBef>
                <a:spcPts val="0"/>
              </a:spcBef>
              <a:spcAft>
                <a:spcPts val="0"/>
              </a:spcAft>
              <a:defRPr sz="1200">
                <a:latin typeface="+mn-lt"/>
              </a:defRPr>
            </a:lvl1pPr>
          </a:lstStyle>
          <a:p>
            <a:pPr>
              <a:defRPr/>
            </a:pPr>
            <a:endParaRPr lang="en-US"/>
          </a:p>
        </p:txBody>
      </p:sp>
      <p:sp>
        <p:nvSpPr>
          <p:cNvPr id="3" name="Date Placeholder 2">
            <a:extLst>
              <a:ext uri="{FF2B5EF4-FFF2-40B4-BE49-F238E27FC236}">
                <a16:creationId xmlns:a16="http://schemas.microsoft.com/office/drawing/2014/main" id="{469BF3C1-C871-102E-7459-16F88C7E5CB3}"/>
              </a:ext>
            </a:extLst>
          </p:cNvPr>
          <p:cNvSpPr>
            <a:spLocks noGrp="1"/>
          </p:cNvSpPr>
          <p:nvPr>
            <p:ph type="dt" idx="1"/>
          </p:nvPr>
        </p:nvSpPr>
        <p:spPr>
          <a:xfrm>
            <a:off x="3889375" y="0"/>
            <a:ext cx="2974975" cy="477838"/>
          </a:xfrm>
          <a:prstGeom prst="rect">
            <a:avLst/>
          </a:prstGeom>
        </p:spPr>
        <p:txBody>
          <a:bodyPr vert="horz" lIns="93744" tIns="46872" rIns="93744" bIns="46872" rtlCol="0"/>
          <a:lstStyle>
            <a:lvl1pPr algn="r" eaLnBrk="1" fontAlgn="auto" hangingPunct="1">
              <a:spcBef>
                <a:spcPts val="0"/>
              </a:spcBef>
              <a:spcAft>
                <a:spcPts val="0"/>
              </a:spcAft>
              <a:defRPr sz="1200">
                <a:latin typeface="+mn-lt"/>
              </a:defRPr>
            </a:lvl1pPr>
          </a:lstStyle>
          <a:p>
            <a:pPr>
              <a:defRPr/>
            </a:pPr>
            <a:fld id="{27165176-8795-C14F-81B3-650B0A7F6A21}" type="datetimeFigureOut">
              <a:rPr lang="en-US"/>
              <a:pPr>
                <a:defRPr/>
              </a:pPr>
              <a:t>8/5/26</a:t>
            </a:fld>
            <a:endParaRPr lang="en-US"/>
          </a:p>
        </p:txBody>
      </p:sp>
      <p:sp>
        <p:nvSpPr>
          <p:cNvPr id="4" name="Slide Image Placeholder 3">
            <a:extLst>
              <a:ext uri="{FF2B5EF4-FFF2-40B4-BE49-F238E27FC236}">
                <a16:creationId xmlns:a16="http://schemas.microsoft.com/office/drawing/2014/main" id="{35F84BCB-41EE-35C4-8ED6-88F8D56A4E5E}"/>
              </a:ext>
            </a:extLst>
          </p:cNvPr>
          <p:cNvSpPr>
            <a:spLocks noGrp="1" noRot="1" noChangeAspect="1"/>
          </p:cNvSpPr>
          <p:nvPr>
            <p:ph type="sldImg" idx="2"/>
          </p:nvPr>
        </p:nvSpPr>
        <p:spPr>
          <a:xfrm>
            <a:off x="1047750" y="715963"/>
            <a:ext cx="4770438" cy="3578225"/>
          </a:xfrm>
          <a:prstGeom prst="rect">
            <a:avLst/>
          </a:prstGeom>
          <a:noFill/>
          <a:ln w="12700">
            <a:solidFill>
              <a:prstClr val="black"/>
            </a:solidFill>
          </a:ln>
        </p:spPr>
        <p:txBody>
          <a:bodyPr vert="horz" lIns="93744" tIns="46872" rIns="93744" bIns="46872" rtlCol="0" anchor="ctr"/>
          <a:lstStyle/>
          <a:p>
            <a:pPr lvl="0"/>
            <a:endParaRPr lang="en-US" noProof="0"/>
          </a:p>
        </p:txBody>
      </p:sp>
      <p:sp>
        <p:nvSpPr>
          <p:cNvPr id="5" name="Notes Placeholder 4">
            <a:extLst>
              <a:ext uri="{FF2B5EF4-FFF2-40B4-BE49-F238E27FC236}">
                <a16:creationId xmlns:a16="http://schemas.microsoft.com/office/drawing/2014/main" id="{6B0B3623-6CB4-8C48-2371-B76698026274}"/>
              </a:ext>
            </a:extLst>
          </p:cNvPr>
          <p:cNvSpPr>
            <a:spLocks noGrp="1"/>
          </p:cNvSpPr>
          <p:nvPr>
            <p:ph type="body" sz="quarter" idx="3"/>
          </p:nvPr>
        </p:nvSpPr>
        <p:spPr>
          <a:xfrm>
            <a:off x="687388" y="4532313"/>
            <a:ext cx="5492750" cy="4292600"/>
          </a:xfrm>
          <a:prstGeom prst="rect">
            <a:avLst/>
          </a:prstGeom>
        </p:spPr>
        <p:txBody>
          <a:bodyPr vert="horz" lIns="93744" tIns="46872" rIns="93744" bIns="46872" rtlCol="0"/>
          <a:lstStyle/>
          <a:p>
            <a:pPr lvl="0"/>
            <a:r>
              <a:rPr lang="en-GB" noProof="0"/>
              <a:t>Click to edit Master text styles</a:t>
            </a:r>
          </a:p>
          <a:p>
            <a:pPr lvl="1"/>
            <a:r>
              <a:rPr lang="en-GB" noProof="0"/>
              <a:t>Second level</a:t>
            </a:r>
          </a:p>
          <a:p>
            <a:pPr lvl="2"/>
            <a:r>
              <a:rPr lang="en-GB" noProof="0"/>
              <a:t>Third level</a:t>
            </a:r>
          </a:p>
          <a:p>
            <a:pPr lvl="3"/>
            <a:r>
              <a:rPr lang="en-GB" noProof="0"/>
              <a:t>Fourth level</a:t>
            </a:r>
          </a:p>
          <a:p>
            <a:pPr lvl="4"/>
            <a:r>
              <a:rPr lang="en-GB" noProof="0"/>
              <a:t>Fifth level</a:t>
            </a:r>
            <a:endParaRPr lang="en-US" noProof="0"/>
          </a:p>
        </p:txBody>
      </p:sp>
      <p:sp>
        <p:nvSpPr>
          <p:cNvPr id="6" name="Footer Placeholder 5">
            <a:extLst>
              <a:ext uri="{FF2B5EF4-FFF2-40B4-BE49-F238E27FC236}">
                <a16:creationId xmlns:a16="http://schemas.microsoft.com/office/drawing/2014/main" id="{A486607B-21C1-0880-7EAA-85E7A8A2007F}"/>
              </a:ext>
            </a:extLst>
          </p:cNvPr>
          <p:cNvSpPr>
            <a:spLocks noGrp="1"/>
          </p:cNvSpPr>
          <p:nvPr>
            <p:ph type="ftr" sz="quarter" idx="4"/>
          </p:nvPr>
        </p:nvSpPr>
        <p:spPr>
          <a:xfrm>
            <a:off x="0" y="9061450"/>
            <a:ext cx="2974975" cy="477838"/>
          </a:xfrm>
          <a:prstGeom prst="rect">
            <a:avLst/>
          </a:prstGeom>
        </p:spPr>
        <p:txBody>
          <a:bodyPr vert="horz" lIns="93744" tIns="46872" rIns="93744" bIns="46872" rtlCol="0" anchor="b"/>
          <a:lstStyle>
            <a:lvl1pPr algn="l" eaLnBrk="1" fontAlgn="auto" hangingPunct="1">
              <a:spcBef>
                <a:spcPts val="0"/>
              </a:spcBef>
              <a:spcAft>
                <a:spcPts val="0"/>
              </a:spcAft>
              <a:defRPr sz="1200">
                <a:latin typeface="+mn-lt"/>
              </a:defRPr>
            </a:lvl1pPr>
          </a:lstStyle>
          <a:p>
            <a:pPr>
              <a:defRPr/>
            </a:pPr>
            <a:endParaRPr lang="en-US"/>
          </a:p>
        </p:txBody>
      </p:sp>
      <p:sp>
        <p:nvSpPr>
          <p:cNvPr id="7" name="Slide Number Placeholder 6">
            <a:extLst>
              <a:ext uri="{FF2B5EF4-FFF2-40B4-BE49-F238E27FC236}">
                <a16:creationId xmlns:a16="http://schemas.microsoft.com/office/drawing/2014/main" id="{C47463D2-FE26-793E-8D19-0E6AAFAC0704}"/>
              </a:ext>
            </a:extLst>
          </p:cNvPr>
          <p:cNvSpPr>
            <a:spLocks noGrp="1"/>
          </p:cNvSpPr>
          <p:nvPr>
            <p:ph type="sldNum" sz="quarter" idx="5"/>
          </p:nvPr>
        </p:nvSpPr>
        <p:spPr>
          <a:xfrm>
            <a:off x="3889375" y="9061450"/>
            <a:ext cx="2974975" cy="477838"/>
          </a:xfrm>
          <a:prstGeom prst="rect">
            <a:avLst/>
          </a:prstGeom>
        </p:spPr>
        <p:txBody>
          <a:bodyPr vert="horz" lIns="93744" tIns="46872" rIns="93744" bIns="46872" rtlCol="0" anchor="b"/>
          <a:lstStyle>
            <a:lvl1pPr algn="r" eaLnBrk="1" fontAlgn="auto" hangingPunct="1">
              <a:spcBef>
                <a:spcPts val="0"/>
              </a:spcBef>
              <a:spcAft>
                <a:spcPts val="0"/>
              </a:spcAft>
              <a:defRPr sz="1200">
                <a:latin typeface="+mn-lt"/>
              </a:defRPr>
            </a:lvl1pPr>
          </a:lstStyle>
          <a:p>
            <a:pPr>
              <a:defRPr/>
            </a:pPr>
            <a:fld id="{9FDBE00B-21FD-FA43-AEC5-6F5273ABC709}" type="slidenum">
              <a:rPr lang="en-US"/>
              <a:pPr>
                <a:defRPr/>
              </a:pPr>
              <a:t>‹#›</a:t>
            </a:fld>
            <a:endParaRPr lang="en-US"/>
          </a:p>
        </p:txBody>
      </p:sp>
    </p:spTree>
  </p:cSld>
  <p:clrMap bg1="lt1" tx1="dk1" bg2="lt2" tx2="dk2" accent1="accent1" accent2="accent2" accent3="accent3" accent4="accent4" accent5="accent5" accent6="accent6" hlink="hlink" folHlink="folHlink"/>
  <p:notesStyle>
    <a:lvl1pPr algn="l" defTabSz="457200" rtl="0" eaLnBrk="0" fontAlgn="base" hangingPunct="0">
      <a:spcBef>
        <a:spcPct val="30000"/>
      </a:spcBef>
      <a:spcAft>
        <a:spcPct val="0"/>
      </a:spcAft>
      <a:defRPr sz="1200" kern="1200">
        <a:solidFill>
          <a:schemeClr val="tx1"/>
        </a:solidFill>
        <a:latin typeface="+mn-lt"/>
        <a:ea typeface="+mn-ea"/>
        <a:cs typeface="+mn-cs"/>
      </a:defRPr>
    </a:lvl1pPr>
    <a:lvl2pPr marL="457200" algn="l" defTabSz="457200" rtl="0" eaLnBrk="0" fontAlgn="base" hangingPunct="0">
      <a:spcBef>
        <a:spcPct val="30000"/>
      </a:spcBef>
      <a:spcAft>
        <a:spcPct val="0"/>
      </a:spcAft>
      <a:defRPr sz="1200" kern="1200">
        <a:solidFill>
          <a:schemeClr val="tx1"/>
        </a:solidFill>
        <a:latin typeface="+mn-lt"/>
        <a:ea typeface="+mn-ea"/>
        <a:cs typeface="+mn-cs"/>
      </a:defRPr>
    </a:lvl2pPr>
    <a:lvl3pPr marL="914400" algn="l" defTabSz="457200" rtl="0" eaLnBrk="0" fontAlgn="base" hangingPunct="0">
      <a:spcBef>
        <a:spcPct val="30000"/>
      </a:spcBef>
      <a:spcAft>
        <a:spcPct val="0"/>
      </a:spcAft>
      <a:defRPr sz="1200" kern="1200">
        <a:solidFill>
          <a:schemeClr val="tx1"/>
        </a:solidFill>
        <a:latin typeface="+mn-lt"/>
        <a:ea typeface="+mn-ea"/>
        <a:cs typeface="+mn-cs"/>
      </a:defRPr>
    </a:lvl3pPr>
    <a:lvl4pPr marL="1371600" algn="l" defTabSz="457200" rtl="0" eaLnBrk="0" fontAlgn="base" hangingPunct="0">
      <a:spcBef>
        <a:spcPct val="30000"/>
      </a:spcBef>
      <a:spcAft>
        <a:spcPct val="0"/>
      </a:spcAft>
      <a:defRPr sz="1200" kern="1200">
        <a:solidFill>
          <a:schemeClr val="tx1"/>
        </a:solidFill>
        <a:latin typeface="+mn-lt"/>
        <a:ea typeface="+mn-ea"/>
        <a:cs typeface="+mn-cs"/>
      </a:defRPr>
    </a:lvl4pPr>
    <a:lvl5pPr marL="1828800" algn="l" defTabSz="457200" rtl="0" eaLnBrk="0" fontAlgn="base" hangingPunct="0">
      <a:spcBef>
        <a:spcPct val="30000"/>
      </a:spcBef>
      <a:spcAft>
        <a:spcPct val="0"/>
      </a:spcAft>
      <a:defRPr sz="1200" kern="1200">
        <a:solidFill>
          <a:schemeClr val="tx1"/>
        </a:solidFill>
        <a:latin typeface="+mn-lt"/>
        <a:ea typeface="+mn-ea"/>
        <a:cs typeface="+mn-cs"/>
      </a:defRPr>
    </a:lvl5pPr>
    <a:lvl6pPr marL="2286000" algn="l" defTabSz="457200" rtl="0" eaLnBrk="1" latinLnBrk="0" hangingPunct="1">
      <a:defRPr sz="1200" kern="1200">
        <a:solidFill>
          <a:schemeClr val="tx1"/>
        </a:solidFill>
        <a:latin typeface="+mn-lt"/>
        <a:ea typeface="+mn-ea"/>
        <a:cs typeface="+mn-cs"/>
      </a:defRPr>
    </a:lvl6pPr>
    <a:lvl7pPr marL="2743200" algn="l" defTabSz="457200" rtl="0" eaLnBrk="1" latinLnBrk="0" hangingPunct="1">
      <a:defRPr sz="1200" kern="1200">
        <a:solidFill>
          <a:schemeClr val="tx1"/>
        </a:solidFill>
        <a:latin typeface="+mn-lt"/>
        <a:ea typeface="+mn-ea"/>
        <a:cs typeface="+mn-cs"/>
      </a:defRPr>
    </a:lvl7pPr>
    <a:lvl8pPr marL="3200400" algn="l" defTabSz="457200" rtl="0" eaLnBrk="1" latinLnBrk="0" hangingPunct="1">
      <a:defRPr sz="1200" kern="1200">
        <a:solidFill>
          <a:schemeClr val="tx1"/>
        </a:solidFill>
        <a:latin typeface="+mn-lt"/>
        <a:ea typeface="+mn-ea"/>
        <a:cs typeface="+mn-cs"/>
      </a:defRPr>
    </a:lvl8pPr>
    <a:lvl9pPr marL="3657600" algn="l" defTabSz="4572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3" Type="http://schemas.openxmlformats.org/officeDocument/2006/relationships/hyperlink" Target="https://doi.org/10.21037/mhealth-23-55" TargetMode="External"/><Relationship Id="rId2" Type="http://schemas.openxmlformats.org/officeDocument/2006/relationships/slide" Target="../slides/slide3.xml"/><Relationship Id="rId1" Type="http://schemas.openxmlformats.org/officeDocument/2006/relationships/notesMaster" Target="../notesMasters/notesMaster1.xml"/><Relationship Id="rId4" Type="http://schemas.openxmlformats.org/officeDocument/2006/relationships/hyperlink" Target="https://doi.org/10.2196/51858" TargetMode="Externa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3" Type="http://schemas.openxmlformats.org/officeDocument/2006/relationships/hyperlink" Target="https://doi.org/10.2196/51858" TargetMode="External"/><Relationship Id="rId2" Type="http://schemas.openxmlformats.org/officeDocument/2006/relationships/slide" Target="../slides/slide5.xml"/><Relationship Id="rId1" Type="http://schemas.openxmlformats.org/officeDocument/2006/relationships/notesMaster" Target="../notesMasters/notesMaster1.xml"/><Relationship Id="rId5" Type="http://schemas.openxmlformats.org/officeDocument/2006/relationships/hyperlink" Target="https://doi.org/10.3389/fdgth.2023.1278186" TargetMode="External"/><Relationship Id="rId4" Type="http://schemas.openxmlformats.org/officeDocument/2006/relationships/hyperlink" Target="https://librarysearch.uwtsd.ac.uk/permalink/44WHELF_UWTSD/lrq2gq/cdi_pubmed_primary_38640476" TargetMode="External"/></Relationships>
</file>

<file path=ppt/notesSlides/_rels/notesSlide5.xml.rels><?xml version="1.0" encoding="UTF-8" standalone="yes"?>
<Relationships xmlns="http://schemas.openxmlformats.org/package/2006/relationships"><Relationship Id="rId3" Type="http://schemas.openxmlformats.org/officeDocument/2006/relationships/hyperlink" Target="https://doi.org/10.2196/18848" TargetMode="External"/><Relationship Id="rId2" Type="http://schemas.openxmlformats.org/officeDocument/2006/relationships/slide" Target="../slides/slide6.xml"/><Relationship Id="rId1" Type="http://schemas.openxmlformats.org/officeDocument/2006/relationships/notesMaster" Target="../notesMasters/notesMaster1.xml"/><Relationship Id="rId4" Type="http://schemas.openxmlformats.org/officeDocument/2006/relationships/hyperlink" Target="https://www.england.nhs.uk/long-read/principles-for-using-digital-technologies-in-mental-health-inpatient-treatment-and-care/" TargetMode="External"/></Relationships>
</file>

<file path=ppt/notesSlides/_rels/notesSlide6.xml.rels><?xml version="1.0" encoding="UTF-8" standalone="yes"?>
<Relationships xmlns="http://schemas.openxmlformats.org/package/2006/relationships"><Relationship Id="rId3" Type="http://schemas.openxmlformats.org/officeDocument/2006/relationships/hyperlink" Target="https://doi.org/10.3389/fdgth.2023.1278186" TargetMode="External"/><Relationship Id="rId2" Type="http://schemas.openxmlformats.org/officeDocument/2006/relationships/slide" Target="../slides/slide7.xml"/><Relationship Id="rId1" Type="http://schemas.openxmlformats.org/officeDocument/2006/relationships/notesMaster" Target="../notesMasters/notesMaster1.xml"/><Relationship Id="rId4" Type="http://schemas.openxmlformats.org/officeDocument/2006/relationships/hyperlink" Target="https://doi.org/10.2196/49303" TargetMode="External"/></Relationships>
</file>

<file path=ppt/notesSlides/_rels/notesSlide7.xml.rels><?xml version="1.0" encoding="UTF-8" standalone="yes"?>
<Relationships xmlns="http://schemas.openxmlformats.org/package/2006/relationships"><Relationship Id="rId3" Type="http://schemas.openxmlformats.org/officeDocument/2006/relationships/hyperlink" Target="https://doi.org/10.2196/49303" TargetMode="External"/><Relationship Id="rId2" Type="http://schemas.openxmlformats.org/officeDocument/2006/relationships/slide" Target="../slides/slide8.xml"/><Relationship Id="rId1" Type="http://schemas.openxmlformats.org/officeDocument/2006/relationships/notesMaster" Target="../notesMasters/notesMaster1.xml"/><Relationship Id="rId5" Type="http://schemas.openxmlformats.org/officeDocument/2006/relationships/hyperlink" Target="https://www.england.nhs.uk/long-read/artificial-intelligence-ai-and-machine-learning/" TargetMode="External"/><Relationship Id="rId4" Type="http://schemas.openxmlformats.org/officeDocument/2006/relationships/hyperlink" Target="https://doi.org/10.2196/16021" TargetMode="External"/></Relationships>
</file>

<file path=ppt/notesSlides/_rels/notesSlide8.xml.rels><?xml version="1.0" encoding="UTF-8" standalone="yes"?>
<Relationships xmlns="http://schemas.openxmlformats.org/package/2006/relationships"><Relationship Id="rId3" Type="http://schemas.openxmlformats.org/officeDocument/2006/relationships/hyperlink" Target="https://doi.org/10.3389/fdgth.2023.1278186" TargetMode="External"/><Relationship Id="rId2" Type="http://schemas.openxmlformats.org/officeDocument/2006/relationships/slide" Target="../slides/slide9.xml"/><Relationship Id="rId1" Type="http://schemas.openxmlformats.org/officeDocument/2006/relationships/notesMaster" Target="../notesMasters/notesMaster1.xml"/><Relationship Id="rId4" Type="http://schemas.openxmlformats.org/officeDocument/2006/relationships/hyperlink" Target="https://www.england.nhs.uk/long-read/principles-for-using-digital-technologies-in-mental-health-inpatient-treatment-and-care/" TargetMode="External"/></Relationships>
</file>

<file path=ppt/notesSlides/_rels/notesSlide9.xml.rels><?xml version="1.0" encoding="UTF-8" standalone="yes"?>
<Relationships xmlns="http://schemas.openxmlformats.org/package/2006/relationships"><Relationship Id="rId3" Type="http://schemas.openxmlformats.org/officeDocument/2006/relationships/hyperlink" Target="https://doi.org/10.2196/16021" TargetMode="External"/><Relationship Id="rId2" Type="http://schemas.openxmlformats.org/officeDocument/2006/relationships/slide" Target="../slides/slide10.xml"/><Relationship Id="rId1" Type="http://schemas.openxmlformats.org/officeDocument/2006/relationships/notesMaster" Target="../notesMasters/notesMaster1.xml"/><Relationship Id="rId6" Type="http://schemas.openxmlformats.org/officeDocument/2006/relationships/hyperlink" Target="https://librarysearch.uwtsd.ac.uk/permalink/44WHELF_UWTSD/lrq2gq/cdi_pubmedcentral_primary_oai_pubmedcentral_nih_gov_11904749" TargetMode="External"/><Relationship Id="rId5" Type="http://schemas.openxmlformats.org/officeDocument/2006/relationships/hyperlink" Target="https://doi.org/10.18502/ijps.v20i1.17395" TargetMode="External"/><Relationship Id="rId4" Type="http://schemas.openxmlformats.org/officeDocument/2006/relationships/hyperlink" Target="https://doi.org/10.21037/mhealth-23-55" TargetMode="Externa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170" name="Slide Image Placeholder 1">
            <a:extLst>
              <a:ext uri="{FF2B5EF4-FFF2-40B4-BE49-F238E27FC236}">
                <a16:creationId xmlns:a16="http://schemas.microsoft.com/office/drawing/2014/main" id="{8FCE025D-3B5D-7797-ABE5-F4B68ABCEF99}"/>
              </a:ext>
            </a:extLst>
          </p:cNvPr>
          <p:cNvSpPr>
            <a:spLocks noGrp="1" noRot="1" noChangeAspect="1" noChangeArrowheads="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txBody>
          <a:bodyPr/>
          <a:lstStyle/>
          <a:p>
            <a:endParaRPr lang="en-US"/>
          </a:p>
        </p:txBody>
      </p:sp>
      <p:sp>
        <p:nvSpPr>
          <p:cNvPr id="7171" name="Notes Placeholder 2">
            <a:extLst>
              <a:ext uri="{FF2B5EF4-FFF2-40B4-BE49-F238E27FC236}">
                <a16:creationId xmlns:a16="http://schemas.microsoft.com/office/drawing/2014/main" id="{F400F7A6-D3A9-E3AF-68A8-B46E23A5D131}"/>
              </a:ext>
            </a:extLst>
          </p:cNvPr>
          <p:cNvSpPr>
            <a:spLocks noGrp="1" noChangeArrowheads="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pPr eaLnBrk="1" hangingPunct="1">
              <a:spcBef>
                <a:spcPct val="0"/>
              </a:spcBef>
            </a:pPr>
            <a:endParaRPr lang="en-GB" altLang="en-US"/>
          </a:p>
        </p:txBody>
      </p:sp>
      <p:sp>
        <p:nvSpPr>
          <p:cNvPr id="7172" name="Slide Number Placeholder 3">
            <a:extLst>
              <a:ext uri="{FF2B5EF4-FFF2-40B4-BE49-F238E27FC236}">
                <a16:creationId xmlns:a16="http://schemas.microsoft.com/office/drawing/2014/main" id="{5CB65066-2E03-9B1A-305F-08117BB10087}"/>
              </a:ext>
            </a:extLst>
          </p:cNvPr>
          <p:cNvSpPr>
            <a:spLocks noGrp="1" noChangeArrowheads="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Ctr="0" compatLnSpc="1">
            <a:prstTxWarp prst="textNoShape">
              <a:avLst/>
            </a:prstTxWarp>
          </a:bodyPr>
          <a:lstStyle>
            <a:lvl1pPr>
              <a:defRPr>
                <a:solidFill>
                  <a:schemeClr val="tx1"/>
                </a:solidFill>
                <a:latin typeface="Myriad Pro"/>
              </a:defRPr>
            </a:lvl1pPr>
            <a:lvl2pPr marL="742950" indent="-285750">
              <a:defRPr>
                <a:solidFill>
                  <a:schemeClr val="tx1"/>
                </a:solidFill>
                <a:latin typeface="Myriad Pro"/>
              </a:defRPr>
            </a:lvl2pPr>
            <a:lvl3pPr marL="1143000" indent="-228600">
              <a:defRPr>
                <a:solidFill>
                  <a:schemeClr val="tx1"/>
                </a:solidFill>
                <a:latin typeface="Myriad Pro"/>
              </a:defRPr>
            </a:lvl3pPr>
            <a:lvl4pPr marL="1600200" indent="-228600">
              <a:defRPr>
                <a:solidFill>
                  <a:schemeClr val="tx1"/>
                </a:solidFill>
                <a:latin typeface="Myriad Pro"/>
              </a:defRPr>
            </a:lvl4pPr>
            <a:lvl5pPr marL="2057400" indent="-228600">
              <a:defRPr>
                <a:solidFill>
                  <a:schemeClr val="tx1"/>
                </a:solidFill>
                <a:latin typeface="Myriad Pro"/>
              </a:defRPr>
            </a:lvl5pPr>
            <a:lvl6pPr marL="2514600" indent="-228600" eaLnBrk="0" fontAlgn="base" hangingPunct="0">
              <a:spcBef>
                <a:spcPct val="0"/>
              </a:spcBef>
              <a:spcAft>
                <a:spcPct val="0"/>
              </a:spcAft>
              <a:defRPr>
                <a:solidFill>
                  <a:schemeClr val="tx1"/>
                </a:solidFill>
                <a:latin typeface="Myriad Pro"/>
              </a:defRPr>
            </a:lvl6pPr>
            <a:lvl7pPr marL="2971800" indent="-228600" eaLnBrk="0" fontAlgn="base" hangingPunct="0">
              <a:spcBef>
                <a:spcPct val="0"/>
              </a:spcBef>
              <a:spcAft>
                <a:spcPct val="0"/>
              </a:spcAft>
              <a:defRPr>
                <a:solidFill>
                  <a:schemeClr val="tx1"/>
                </a:solidFill>
                <a:latin typeface="Myriad Pro"/>
              </a:defRPr>
            </a:lvl7pPr>
            <a:lvl8pPr marL="3429000" indent="-228600" eaLnBrk="0" fontAlgn="base" hangingPunct="0">
              <a:spcBef>
                <a:spcPct val="0"/>
              </a:spcBef>
              <a:spcAft>
                <a:spcPct val="0"/>
              </a:spcAft>
              <a:defRPr>
                <a:solidFill>
                  <a:schemeClr val="tx1"/>
                </a:solidFill>
                <a:latin typeface="Myriad Pro"/>
              </a:defRPr>
            </a:lvl8pPr>
            <a:lvl9pPr marL="3886200" indent="-228600" eaLnBrk="0" fontAlgn="base" hangingPunct="0">
              <a:spcBef>
                <a:spcPct val="0"/>
              </a:spcBef>
              <a:spcAft>
                <a:spcPct val="0"/>
              </a:spcAft>
              <a:defRPr>
                <a:solidFill>
                  <a:schemeClr val="tx1"/>
                </a:solidFill>
                <a:latin typeface="Myriad Pro"/>
              </a:defRPr>
            </a:lvl9pPr>
          </a:lstStyle>
          <a:p>
            <a:pPr fontAlgn="base">
              <a:spcBef>
                <a:spcPct val="0"/>
              </a:spcBef>
              <a:spcAft>
                <a:spcPct val="0"/>
              </a:spcAft>
            </a:pPr>
            <a:fld id="{651BBCFE-83EC-844C-B899-133E999F6872}" type="slidenum">
              <a:rPr lang="en-US" altLang="en-US" smtClean="0">
                <a:latin typeface="Calibri" panose="020F0502020204030204" pitchFamily="34" charset="0"/>
              </a:rPr>
              <a:pPr fontAlgn="base">
                <a:spcBef>
                  <a:spcPct val="0"/>
                </a:spcBef>
                <a:spcAft>
                  <a:spcPct val="0"/>
                </a:spcAft>
              </a:pPr>
              <a:t>1</a:t>
            </a:fld>
            <a:endParaRPr lang="en-US" altLang="en-US">
              <a:latin typeface="Calibri" panose="020F0502020204030204" pitchFamily="34" charset="0"/>
            </a:endParaRPr>
          </a:p>
        </p:txBody>
      </p:sp>
    </p:spTree>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242" name="Slide Image Placeholder 1">
            <a:extLst>
              <a:ext uri="{FF2B5EF4-FFF2-40B4-BE49-F238E27FC236}">
                <a16:creationId xmlns:a16="http://schemas.microsoft.com/office/drawing/2014/main" id="{BBC18512-BF55-0D9C-C4D7-8E7BCFEE9E7A}"/>
              </a:ext>
            </a:extLst>
          </p:cNvPr>
          <p:cNvSpPr>
            <a:spLocks noGrp="1" noRot="1" noChangeAspect="1" noChangeArrowheads="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txBody>
          <a:bodyPr/>
          <a:lstStyle/>
          <a:p>
            <a:endParaRPr lang="en-US"/>
          </a:p>
        </p:txBody>
      </p:sp>
      <p:sp>
        <p:nvSpPr>
          <p:cNvPr id="10243" name="Notes Placeholder 2">
            <a:extLst>
              <a:ext uri="{FF2B5EF4-FFF2-40B4-BE49-F238E27FC236}">
                <a16:creationId xmlns:a16="http://schemas.microsoft.com/office/drawing/2014/main" id="{0FF952B5-859E-C963-2C28-97FF66804FF4}"/>
              </a:ext>
            </a:extLst>
          </p:cNvPr>
          <p:cNvSpPr>
            <a:spLocks noGrp="1" noChangeArrowheads="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pPr algn="just" eaLnBrk="1" hangingPunct="1">
              <a:spcBef>
                <a:spcPct val="0"/>
              </a:spcBef>
            </a:pPr>
            <a:r>
              <a:rPr lang="en-GB" sz="1200" b="0" i="0" u="none" strike="noStrike" kern="1200" dirty="0" err="1">
                <a:solidFill>
                  <a:schemeClr val="tx1"/>
                </a:solidFill>
                <a:effectLst/>
                <a:latin typeface="Arial" panose="020B0604020202020204" pitchFamily="34" charset="0"/>
                <a:ea typeface="+mn-ea"/>
                <a:cs typeface="Arial" panose="020B0604020202020204" pitchFamily="34" charset="0"/>
              </a:rPr>
              <a:t>Wysa</a:t>
            </a:r>
            <a:r>
              <a:rPr lang="en-GB" sz="1200" b="0" i="0" u="none" strike="noStrike" kern="1200" dirty="0">
                <a:solidFill>
                  <a:schemeClr val="tx1"/>
                </a:solidFill>
                <a:effectLst/>
                <a:latin typeface="Arial" panose="020B0604020202020204" pitchFamily="34" charset="0"/>
                <a:ea typeface="+mn-ea"/>
                <a:cs typeface="Arial" panose="020B0604020202020204" pitchFamily="34" charset="0"/>
              </a:rPr>
              <a:t> is a talking app for mental health that uses AI. It enables users to undertake organised self-help activities based on methods like cognitive behavioural therapy and reflect on their feelings. People who experience stigma or lengthy wait times may find the application appealing because it may be used in private and outside of regular clinical hours. But it's crucial to precisely describe its function. It lacks the therapeutic alliance, clinical evaluation, and responsibility of a qualified practitioner. </a:t>
            </a:r>
            <a:r>
              <a:rPr lang="en-GB" sz="1200" b="0" i="0" u="none" strike="noStrike" kern="1200" dirty="0" err="1">
                <a:solidFill>
                  <a:schemeClr val="tx1"/>
                </a:solidFill>
                <a:effectLst/>
                <a:latin typeface="Arial" panose="020B0604020202020204" pitchFamily="34" charset="0"/>
                <a:ea typeface="+mn-ea"/>
                <a:cs typeface="Arial" panose="020B0604020202020204" pitchFamily="34" charset="0"/>
              </a:rPr>
              <a:t>Wysa</a:t>
            </a:r>
            <a:r>
              <a:rPr lang="en-GB" sz="1200" b="0" i="0" u="none" strike="noStrike" kern="1200" dirty="0">
                <a:solidFill>
                  <a:schemeClr val="tx1"/>
                </a:solidFill>
                <a:effectLst/>
                <a:latin typeface="Arial" panose="020B0604020202020204" pitchFamily="34" charset="0"/>
                <a:ea typeface="+mn-ea"/>
                <a:cs typeface="Arial" panose="020B0604020202020204" pitchFamily="34" charset="0"/>
              </a:rPr>
              <a:t> is therefore assessed in this presentation as an additional intervention. The main contention is that increased accessibility alone is insufficient; implementation must also safeguard clinical safety, data privacy, access equity, and unobstructed pathways to human assistance.</a:t>
            </a:r>
          </a:p>
          <a:p>
            <a:pPr algn="just" eaLnBrk="1" hangingPunct="1">
              <a:spcBef>
                <a:spcPct val="0"/>
              </a:spcBef>
            </a:pPr>
            <a:endParaRPr lang="en-GB" altLang="en-US" sz="1200" b="0" i="0" u="none" strike="noStrike" kern="1200" dirty="0">
              <a:solidFill>
                <a:schemeClr val="tx1"/>
              </a:solidFill>
              <a:effectLst/>
              <a:latin typeface="Arial" panose="020B0604020202020204" pitchFamily="34" charset="0"/>
              <a:ea typeface="+mn-ea"/>
              <a:cs typeface="Arial" panose="020B0604020202020204" pitchFamily="34" charset="0"/>
            </a:endParaRPr>
          </a:p>
          <a:p>
            <a:pPr algn="just" eaLnBrk="1" hangingPunct="1">
              <a:spcBef>
                <a:spcPct val="0"/>
              </a:spcBef>
            </a:pPr>
            <a:r>
              <a:rPr lang="en-GB" altLang="en-US" sz="1200" b="0" i="0" u="none" strike="noStrike" kern="1200" dirty="0">
                <a:solidFill>
                  <a:schemeClr val="tx1"/>
                </a:solidFill>
                <a:effectLst/>
                <a:latin typeface="Arial" panose="020B0604020202020204" pitchFamily="34" charset="0"/>
                <a:ea typeface="+mn-ea"/>
                <a:cs typeface="Arial" panose="020B0604020202020204" pitchFamily="34" charset="0"/>
              </a:rPr>
              <a:t>Reference: </a:t>
            </a:r>
          </a:p>
          <a:p>
            <a:pPr algn="just" eaLnBrk="1" hangingPunct="1">
              <a:spcBef>
                <a:spcPct val="0"/>
              </a:spcBef>
            </a:pPr>
            <a:endParaRPr lang="en-GB" altLang="en-US" sz="1200" b="0" i="0" u="none" strike="noStrike" kern="1200" dirty="0">
              <a:solidFill>
                <a:schemeClr val="tx1"/>
              </a:solidFill>
              <a:effectLst/>
              <a:latin typeface="Arial" panose="020B0604020202020204" pitchFamily="34" charset="0"/>
              <a:ea typeface="+mn-ea"/>
              <a:cs typeface="Arial" panose="020B0604020202020204" pitchFamily="34" charset="0"/>
            </a:endParaRPr>
          </a:p>
          <a:p>
            <a:pPr marL="0" marR="0" lvl="0" indent="0" algn="just" defTabSz="457200" rtl="0" eaLnBrk="1" fontAlgn="base" latinLnBrk="0" hangingPunct="1">
              <a:lnSpc>
                <a:spcPct val="100000"/>
              </a:lnSpc>
              <a:spcBef>
                <a:spcPct val="0"/>
              </a:spcBef>
              <a:spcAft>
                <a:spcPct val="0"/>
              </a:spcAft>
              <a:buClrTx/>
              <a:buSzTx/>
              <a:buFontTx/>
              <a:buNone/>
              <a:tabLst/>
              <a:defRPr/>
            </a:pPr>
            <a:r>
              <a:rPr lang="en-GB" sz="1200" kern="1200" dirty="0">
                <a:solidFill>
                  <a:schemeClr val="tx1"/>
                </a:solidFill>
                <a:effectLst/>
                <a:latin typeface="+mn-lt"/>
                <a:ea typeface="+mn-ea"/>
                <a:cs typeface="+mn-cs"/>
              </a:rPr>
              <a:t>CHAUDHRY, B. M. and DEBI, H. R. (2024) “User perceptions and experiences of an AI-driven conversational agent for mental health support,” </a:t>
            </a:r>
            <a:r>
              <a:rPr lang="en-GB" sz="1200" i="1" kern="1200" dirty="0">
                <a:solidFill>
                  <a:schemeClr val="tx1"/>
                </a:solidFill>
                <a:effectLst/>
                <a:latin typeface="+mn-lt"/>
                <a:ea typeface="+mn-ea"/>
                <a:cs typeface="+mn-cs"/>
              </a:rPr>
              <a:t>mHealth</a:t>
            </a:r>
            <a:r>
              <a:rPr lang="en-GB" sz="1200" kern="1200" dirty="0">
                <a:solidFill>
                  <a:schemeClr val="tx1"/>
                </a:solidFill>
                <a:effectLst/>
                <a:latin typeface="+mn-lt"/>
                <a:ea typeface="+mn-ea"/>
                <a:cs typeface="+mn-cs"/>
              </a:rPr>
              <a:t>, 10, pp. 22–22. Available at: </a:t>
            </a:r>
            <a:r>
              <a:rPr lang="en-GB" sz="1200" u="sng" kern="1200" dirty="0">
                <a:solidFill>
                  <a:schemeClr val="tx1"/>
                </a:solidFill>
                <a:effectLst/>
                <a:latin typeface="+mn-lt"/>
                <a:ea typeface="+mn-ea"/>
                <a:cs typeface="+mn-cs"/>
                <a:hlinkClick r:id="rId3"/>
              </a:rPr>
              <a:t>https://doi.org/10.21037/mhealth-23-55</a:t>
            </a:r>
            <a:r>
              <a:rPr lang="en-GB" sz="1200" kern="1200" dirty="0">
                <a:solidFill>
                  <a:schemeClr val="tx1"/>
                </a:solidFill>
                <a:effectLst/>
                <a:latin typeface="+mn-lt"/>
                <a:ea typeface="+mn-ea"/>
                <a:cs typeface="+mn-cs"/>
              </a:rPr>
              <a:t>. Accessed: 10 Jul 2026.</a:t>
            </a:r>
          </a:p>
          <a:p>
            <a:pPr algn="just" eaLnBrk="1" hangingPunct="1">
              <a:spcBef>
                <a:spcPct val="0"/>
              </a:spcBef>
            </a:pPr>
            <a:endParaRPr lang="en-GB" altLang="en-US" sz="1200" b="0" i="0" u="none" strike="noStrike" kern="1200" dirty="0">
              <a:solidFill>
                <a:schemeClr val="tx1"/>
              </a:solidFill>
              <a:effectLst/>
              <a:latin typeface="Arial" panose="020B0604020202020204" pitchFamily="34" charset="0"/>
              <a:ea typeface="+mn-ea"/>
              <a:cs typeface="Arial" panose="020B0604020202020204" pitchFamily="34" charset="0"/>
            </a:endParaRPr>
          </a:p>
          <a:p>
            <a:pPr algn="just" eaLnBrk="1" hangingPunct="1">
              <a:spcBef>
                <a:spcPct val="0"/>
              </a:spcBef>
            </a:pPr>
            <a:endParaRPr lang="en-GB" altLang="en-US" sz="1200" b="0" i="0" u="none" strike="noStrike" kern="1200" dirty="0">
              <a:solidFill>
                <a:schemeClr val="tx1"/>
              </a:solidFill>
              <a:effectLst/>
              <a:latin typeface="Arial" panose="020B0604020202020204" pitchFamily="34" charset="0"/>
              <a:ea typeface="+mn-ea"/>
              <a:cs typeface="Arial" panose="020B0604020202020204" pitchFamily="34" charset="0"/>
            </a:endParaRPr>
          </a:p>
          <a:p>
            <a:pPr marL="0" marR="0" lvl="0" indent="0" algn="just" defTabSz="457200" rtl="0" eaLnBrk="1" fontAlgn="base" latinLnBrk="0" hangingPunct="1">
              <a:lnSpc>
                <a:spcPct val="100000"/>
              </a:lnSpc>
              <a:spcBef>
                <a:spcPct val="0"/>
              </a:spcBef>
              <a:spcAft>
                <a:spcPct val="0"/>
              </a:spcAft>
              <a:buClrTx/>
              <a:buSzTx/>
              <a:buFontTx/>
              <a:buNone/>
              <a:tabLst/>
              <a:defRPr/>
            </a:pPr>
            <a:r>
              <a:rPr lang="en-GB" sz="1200" kern="1200" dirty="0">
                <a:solidFill>
                  <a:schemeClr val="tx1"/>
                </a:solidFill>
                <a:effectLst/>
                <a:latin typeface="+mn-lt"/>
                <a:ea typeface="+mn-ea"/>
                <a:cs typeface="+mn-cs"/>
              </a:rPr>
              <a:t>INKSTER, B., SARDA, S. and SUBRAMANIAN, V., (2018). An Empathy-Driven, Conversational Artificial Intelligence Agent (</a:t>
            </a:r>
            <a:r>
              <a:rPr lang="en-GB" sz="1200" kern="1200" dirty="0" err="1">
                <a:solidFill>
                  <a:schemeClr val="tx1"/>
                </a:solidFill>
                <a:effectLst/>
                <a:latin typeface="+mn-lt"/>
                <a:ea typeface="+mn-ea"/>
                <a:cs typeface="+mn-cs"/>
              </a:rPr>
              <a:t>Wysa</a:t>
            </a:r>
            <a:r>
              <a:rPr lang="en-GB" sz="1200" kern="1200" dirty="0">
                <a:solidFill>
                  <a:schemeClr val="tx1"/>
                </a:solidFill>
                <a:effectLst/>
                <a:latin typeface="+mn-lt"/>
                <a:ea typeface="+mn-ea"/>
                <a:cs typeface="+mn-cs"/>
              </a:rPr>
              <a:t>) for Digital Mental Well-Being: Real-World Data Evaluation Mixed-Methods Study. JMIR mHealth and unhealth, 6(11), p. e12106. Available at: </a:t>
            </a:r>
            <a:r>
              <a:rPr lang="en-GB" sz="1200" u="sng" kern="1200" dirty="0">
                <a:solidFill>
                  <a:schemeClr val="tx1"/>
                </a:solidFill>
                <a:effectLst/>
                <a:latin typeface="+mn-lt"/>
                <a:ea typeface="+mn-ea"/>
                <a:cs typeface="+mn-cs"/>
                <a:hlinkClick r:id="rId4"/>
              </a:rPr>
              <a:t>https://doi.org/10.2196/51858</a:t>
            </a:r>
            <a:r>
              <a:rPr lang="en-GB" sz="1200" kern="1200" dirty="0">
                <a:solidFill>
                  <a:schemeClr val="tx1"/>
                </a:solidFill>
                <a:effectLst/>
                <a:latin typeface="+mn-lt"/>
                <a:ea typeface="+mn-ea"/>
                <a:cs typeface="+mn-cs"/>
              </a:rPr>
              <a:t> Accessed: 10 Jul 2026.</a:t>
            </a:r>
          </a:p>
          <a:p>
            <a:pPr algn="just" eaLnBrk="1" hangingPunct="1">
              <a:spcBef>
                <a:spcPct val="0"/>
              </a:spcBef>
            </a:pPr>
            <a:endParaRPr lang="en-GB" altLang="en-US" dirty="0">
              <a:latin typeface="Arial" panose="020B0604020202020204" pitchFamily="34" charset="0"/>
              <a:cs typeface="Arial" panose="020B0604020202020204" pitchFamily="34" charset="0"/>
            </a:endParaRPr>
          </a:p>
        </p:txBody>
      </p:sp>
      <p:sp>
        <p:nvSpPr>
          <p:cNvPr id="10244" name="Slide Number Placeholder 3">
            <a:extLst>
              <a:ext uri="{FF2B5EF4-FFF2-40B4-BE49-F238E27FC236}">
                <a16:creationId xmlns:a16="http://schemas.microsoft.com/office/drawing/2014/main" id="{C74653F2-7555-4D58-C207-9C57B8A1EAAB}"/>
              </a:ext>
            </a:extLst>
          </p:cNvPr>
          <p:cNvSpPr>
            <a:spLocks noGrp="1" noChangeArrowheads="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Ctr="0" compatLnSpc="1">
            <a:prstTxWarp prst="textNoShape">
              <a:avLst/>
            </a:prstTxWarp>
          </a:bodyPr>
          <a:lstStyle>
            <a:lvl1pPr>
              <a:defRPr>
                <a:solidFill>
                  <a:schemeClr val="tx1"/>
                </a:solidFill>
                <a:latin typeface="Myriad Pro"/>
              </a:defRPr>
            </a:lvl1pPr>
            <a:lvl2pPr marL="742950" indent="-285750">
              <a:defRPr>
                <a:solidFill>
                  <a:schemeClr val="tx1"/>
                </a:solidFill>
                <a:latin typeface="Myriad Pro"/>
              </a:defRPr>
            </a:lvl2pPr>
            <a:lvl3pPr marL="1143000" indent="-228600">
              <a:defRPr>
                <a:solidFill>
                  <a:schemeClr val="tx1"/>
                </a:solidFill>
                <a:latin typeface="Myriad Pro"/>
              </a:defRPr>
            </a:lvl3pPr>
            <a:lvl4pPr marL="1600200" indent="-228600">
              <a:defRPr>
                <a:solidFill>
                  <a:schemeClr val="tx1"/>
                </a:solidFill>
                <a:latin typeface="Myriad Pro"/>
              </a:defRPr>
            </a:lvl4pPr>
            <a:lvl5pPr marL="2057400" indent="-228600">
              <a:defRPr>
                <a:solidFill>
                  <a:schemeClr val="tx1"/>
                </a:solidFill>
                <a:latin typeface="Myriad Pro"/>
              </a:defRPr>
            </a:lvl5pPr>
            <a:lvl6pPr marL="2514600" indent="-228600" eaLnBrk="0" fontAlgn="base" hangingPunct="0">
              <a:spcBef>
                <a:spcPct val="0"/>
              </a:spcBef>
              <a:spcAft>
                <a:spcPct val="0"/>
              </a:spcAft>
              <a:defRPr>
                <a:solidFill>
                  <a:schemeClr val="tx1"/>
                </a:solidFill>
                <a:latin typeface="Myriad Pro"/>
              </a:defRPr>
            </a:lvl6pPr>
            <a:lvl7pPr marL="2971800" indent="-228600" eaLnBrk="0" fontAlgn="base" hangingPunct="0">
              <a:spcBef>
                <a:spcPct val="0"/>
              </a:spcBef>
              <a:spcAft>
                <a:spcPct val="0"/>
              </a:spcAft>
              <a:defRPr>
                <a:solidFill>
                  <a:schemeClr val="tx1"/>
                </a:solidFill>
                <a:latin typeface="Myriad Pro"/>
              </a:defRPr>
            </a:lvl7pPr>
            <a:lvl8pPr marL="3429000" indent="-228600" eaLnBrk="0" fontAlgn="base" hangingPunct="0">
              <a:spcBef>
                <a:spcPct val="0"/>
              </a:spcBef>
              <a:spcAft>
                <a:spcPct val="0"/>
              </a:spcAft>
              <a:defRPr>
                <a:solidFill>
                  <a:schemeClr val="tx1"/>
                </a:solidFill>
                <a:latin typeface="Myriad Pro"/>
              </a:defRPr>
            </a:lvl8pPr>
            <a:lvl9pPr marL="3886200" indent="-228600" eaLnBrk="0" fontAlgn="base" hangingPunct="0">
              <a:spcBef>
                <a:spcPct val="0"/>
              </a:spcBef>
              <a:spcAft>
                <a:spcPct val="0"/>
              </a:spcAft>
              <a:defRPr>
                <a:solidFill>
                  <a:schemeClr val="tx1"/>
                </a:solidFill>
                <a:latin typeface="Myriad Pro"/>
              </a:defRPr>
            </a:lvl9pPr>
          </a:lstStyle>
          <a:p>
            <a:pPr fontAlgn="base">
              <a:spcBef>
                <a:spcPct val="0"/>
              </a:spcBef>
              <a:spcAft>
                <a:spcPct val="0"/>
              </a:spcAft>
            </a:pPr>
            <a:fld id="{DDBF17DE-74A0-514A-9B80-76E8E54F46D7}" type="slidenum">
              <a:rPr lang="en-US" altLang="en-US" smtClean="0">
                <a:latin typeface="Calibri" panose="020F0502020204030204" pitchFamily="34" charset="0"/>
              </a:rPr>
              <a:pPr fontAlgn="base">
                <a:spcBef>
                  <a:spcPct val="0"/>
                </a:spcBef>
                <a:spcAft>
                  <a:spcPct val="0"/>
                </a:spcAft>
              </a:pPr>
              <a:t>3</a:t>
            </a:fld>
            <a:endParaRPr lang="en-US" altLang="en-US">
              <a:latin typeface="Calibri" panose="020F0502020204030204" pitchFamily="34" charset="0"/>
            </a:endParaRPr>
          </a:p>
        </p:txBody>
      </p:sp>
    </p:spTree>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What is </a:t>
            </a:r>
            <a:r>
              <a:rPr lang="en-US" dirty="0" err="1"/>
              <a:t>Wysa</a:t>
            </a:r>
            <a:r>
              <a:rPr lang="en-US" dirty="0"/>
              <a:t> AI and Everyday Therapy in your Hands. </a:t>
            </a:r>
          </a:p>
          <a:p>
            <a:endParaRPr lang="en-US" dirty="0"/>
          </a:p>
          <a:p>
            <a:r>
              <a:rPr lang="en-GB" sz="1200" b="0" i="0" u="none" strike="noStrike" kern="1200" dirty="0" err="1">
                <a:solidFill>
                  <a:schemeClr val="tx1"/>
                </a:solidFill>
                <a:effectLst/>
                <a:latin typeface="+mn-lt"/>
                <a:ea typeface="+mn-ea"/>
                <a:cs typeface="+mn-cs"/>
              </a:rPr>
              <a:t>Wysa</a:t>
            </a:r>
            <a:r>
              <a:rPr lang="en-GB" sz="1200" b="0" i="0" u="none" strike="noStrike" kern="1200" dirty="0">
                <a:solidFill>
                  <a:schemeClr val="tx1"/>
                </a:solidFill>
                <a:effectLst/>
                <a:latin typeface="+mn-lt"/>
                <a:ea typeface="+mn-ea"/>
                <a:cs typeface="+mn-cs"/>
              </a:rPr>
              <a:t> is both your friend and your safe haven. You may chat to </a:t>
            </a:r>
            <a:r>
              <a:rPr lang="en-GB" sz="1200" b="0" i="0" u="none" strike="noStrike" kern="1200" dirty="0" err="1">
                <a:solidFill>
                  <a:schemeClr val="tx1"/>
                </a:solidFill>
                <a:effectLst/>
                <a:latin typeface="+mn-lt"/>
                <a:ea typeface="+mn-ea"/>
                <a:cs typeface="+mn-cs"/>
              </a:rPr>
              <a:t>Wysa</a:t>
            </a:r>
            <a:r>
              <a:rPr lang="en-GB" sz="1200" b="0" i="0" u="none" strike="noStrike" kern="1200" dirty="0">
                <a:solidFill>
                  <a:schemeClr val="tx1"/>
                </a:solidFill>
                <a:effectLst/>
                <a:latin typeface="+mn-lt"/>
                <a:ea typeface="+mn-ea"/>
                <a:cs typeface="+mn-cs"/>
              </a:rPr>
              <a:t> around-the-clock, reveal your deepest secrets, feel heard, and pick up some self-help skills to control your emotions.</a:t>
            </a:r>
            <a:br>
              <a:rPr lang="en-GB" dirty="0"/>
            </a:br>
            <a:br>
              <a:rPr lang="en-GB" dirty="0"/>
            </a:br>
            <a:r>
              <a:rPr lang="en-GB" sz="1200" b="0" i="0" u="none" strike="noStrike" kern="1200" dirty="0">
                <a:solidFill>
                  <a:schemeClr val="tx1"/>
                </a:solidFill>
                <a:effectLst/>
                <a:latin typeface="+mn-lt"/>
                <a:ea typeface="+mn-ea"/>
                <a:cs typeface="+mn-cs"/>
              </a:rPr>
              <a:t>According to ORCHA, Google, and the App Store, we are among the top digital mental health apps. More than 1.5 million people from 30 different countries utilise our services.</a:t>
            </a:r>
            <a:br>
              <a:rPr lang="en-GB" dirty="0"/>
            </a:br>
            <a:br>
              <a:rPr lang="en-GB" dirty="0"/>
            </a:br>
            <a:r>
              <a:rPr lang="en-GB" sz="1200" b="0" i="0" u="none" strike="noStrike" kern="1200" dirty="0">
                <a:solidFill>
                  <a:schemeClr val="tx1"/>
                </a:solidFill>
                <a:effectLst/>
                <a:latin typeface="+mn-lt"/>
                <a:ea typeface="+mn-ea"/>
                <a:cs typeface="+mn-cs"/>
              </a:rPr>
              <a:t>It is regarded as one of the safest, secure, and anonymous platforms and has received clinical approval. never even ask for your name!</a:t>
            </a:r>
            <a:endParaRPr lang="en-US" dirty="0"/>
          </a:p>
          <a:p>
            <a:endParaRPr lang="en-US" dirty="0"/>
          </a:p>
          <a:p>
            <a:endParaRPr lang="en-US" dirty="0"/>
          </a:p>
          <a:p>
            <a:r>
              <a:rPr lang="en-US" dirty="0"/>
              <a:t>Reference:</a:t>
            </a:r>
          </a:p>
          <a:p>
            <a:endParaRPr lang="en-US" dirty="0"/>
          </a:p>
          <a:p>
            <a:endParaRPr lang="en-US" dirty="0"/>
          </a:p>
          <a:p>
            <a:pPr marL="0" marR="0" lvl="0" indent="0" algn="l" defTabSz="457200" rtl="0" eaLnBrk="0" fontAlgn="base" latinLnBrk="0" hangingPunct="0">
              <a:lnSpc>
                <a:spcPct val="100000"/>
              </a:lnSpc>
              <a:spcBef>
                <a:spcPct val="30000"/>
              </a:spcBef>
              <a:spcAft>
                <a:spcPct val="0"/>
              </a:spcAft>
              <a:buClrTx/>
              <a:buSzTx/>
              <a:buFontTx/>
              <a:buNone/>
              <a:tabLst/>
              <a:defRPr/>
            </a:pPr>
            <a:r>
              <a:rPr lang="en-GB" altLang="en-US" sz="1200" dirty="0" err="1">
                <a:latin typeface="Arial" panose="020B0604020202020204" pitchFamily="34" charset="0"/>
                <a:cs typeface="Arial" panose="020B0604020202020204" pitchFamily="34" charset="0"/>
              </a:rPr>
              <a:t>Wysa</a:t>
            </a:r>
            <a:r>
              <a:rPr lang="en-GB" altLang="en-US" sz="1200" dirty="0">
                <a:latin typeface="Arial" panose="020B0604020202020204" pitchFamily="34" charset="0"/>
                <a:cs typeface="Arial" panose="020B0604020202020204" pitchFamily="34" charset="0"/>
              </a:rPr>
              <a:t> (2020) What is </a:t>
            </a:r>
            <a:r>
              <a:rPr lang="en-GB" altLang="en-US" sz="1200" dirty="0" err="1">
                <a:latin typeface="Arial" panose="020B0604020202020204" pitchFamily="34" charset="0"/>
                <a:cs typeface="Arial" panose="020B0604020202020204" pitchFamily="34" charset="0"/>
              </a:rPr>
              <a:t>Wysa</a:t>
            </a:r>
            <a:r>
              <a:rPr lang="en-GB" altLang="en-US" sz="1200" dirty="0">
                <a:latin typeface="Arial" panose="020B0604020202020204" pitchFamily="34" charset="0"/>
                <a:cs typeface="Arial" panose="020B0604020202020204" pitchFamily="34" charset="0"/>
              </a:rPr>
              <a:t> AI – Everyday Therapy in your Hands. Available at: https://</a:t>
            </a:r>
            <a:r>
              <a:rPr lang="en-GB" altLang="en-US" sz="1200" dirty="0" err="1">
                <a:latin typeface="Arial" panose="020B0604020202020204" pitchFamily="34" charset="0"/>
                <a:cs typeface="Arial" panose="020B0604020202020204" pitchFamily="34" charset="0"/>
              </a:rPr>
              <a:t>www.youtube.com</a:t>
            </a:r>
            <a:r>
              <a:rPr lang="en-GB" altLang="en-US" sz="1200" dirty="0">
                <a:latin typeface="Arial" panose="020B0604020202020204" pitchFamily="34" charset="0"/>
                <a:cs typeface="Arial" panose="020B0604020202020204" pitchFamily="34" charset="0"/>
              </a:rPr>
              <a:t>/</a:t>
            </a:r>
            <a:r>
              <a:rPr lang="en-GB" altLang="en-US" sz="1200" dirty="0" err="1">
                <a:latin typeface="Arial" panose="020B0604020202020204" pitchFamily="34" charset="0"/>
                <a:cs typeface="Arial" panose="020B0604020202020204" pitchFamily="34" charset="0"/>
              </a:rPr>
              <a:t>watch?v</a:t>
            </a:r>
            <a:r>
              <a:rPr lang="en-GB" altLang="en-US" sz="1200" dirty="0">
                <a:latin typeface="Arial" panose="020B0604020202020204" pitchFamily="34" charset="0"/>
                <a:cs typeface="Arial" panose="020B0604020202020204" pitchFamily="34" charset="0"/>
              </a:rPr>
              <a:t>=f492qG1tVgs Accessed: 27 Jul 2026.</a:t>
            </a:r>
          </a:p>
          <a:p>
            <a:pPr marL="0" marR="0" lvl="0" indent="0" algn="l" defTabSz="457200" rtl="0" eaLnBrk="0" fontAlgn="base" latinLnBrk="0" hangingPunct="0">
              <a:lnSpc>
                <a:spcPct val="100000"/>
              </a:lnSpc>
              <a:spcBef>
                <a:spcPct val="30000"/>
              </a:spcBef>
              <a:spcAft>
                <a:spcPct val="0"/>
              </a:spcAft>
              <a:buClrTx/>
              <a:buSzTx/>
              <a:buFontTx/>
              <a:buNone/>
              <a:tabLst/>
              <a:defRPr/>
            </a:pPr>
            <a:endParaRPr lang="en-GB" altLang="en-US" sz="1200" dirty="0">
              <a:latin typeface="Arial" panose="020B0604020202020204" pitchFamily="34" charset="0"/>
              <a:cs typeface="Arial" panose="020B0604020202020204" pitchFamily="34" charset="0"/>
            </a:endParaRPr>
          </a:p>
          <a:p>
            <a:pPr marL="0" marR="0" lvl="0" indent="0" algn="l" defTabSz="457200" rtl="0" eaLnBrk="0" fontAlgn="base" latinLnBrk="0" hangingPunct="0">
              <a:lnSpc>
                <a:spcPct val="100000"/>
              </a:lnSpc>
              <a:spcBef>
                <a:spcPct val="30000"/>
              </a:spcBef>
              <a:spcAft>
                <a:spcPct val="0"/>
              </a:spcAft>
              <a:buClrTx/>
              <a:buSzTx/>
              <a:buFontTx/>
              <a:buNone/>
              <a:tabLst/>
              <a:defRPr/>
            </a:pPr>
            <a:r>
              <a:rPr lang="en-GB" sz="1200" b="0" i="0" u="none" strike="noStrike" kern="1200" dirty="0">
                <a:solidFill>
                  <a:schemeClr val="tx1"/>
                </a:solidFill>
                <a:effectLst/>
                <a:latin typeface="+mn-lt"/>
                <a:ea typeface="+mn-ea"/>
                <a:cs typeface="+mn-cs"/>
              </a:rPr>
              <a:t>WYSA, (2020) </a:t>
            </a:r>
            <a:r>
              <a:rPr lang="en-GB" sz="1200" b="0" i="1" u="none" strike="noStrike" kern="1200" dirty="0">
                <a:solidFill>
                  <a:schemeClr val="tx1"/>
                </a:solidFill>
                <a:effectLst/>
                <a:latin typeface="+mn-lt"/>
                <a:ea typeface="+mn-ea"/>
                <a:cs typeface="+mn-cs"/>
              </a:rPr>
              <a:t>What is </a:t>
            </a:r>
            <a:r>
              <a:rPr lang="en-GB" sz="1200" b="0" i="1" u="none" strike="noStrike" kern="1200" dirty="0" err="1">
                <a:solidFill>
                  <a:schemeClr val="tx1"/>
                </a:solidFill>
                <a:effectLst/>
                <a:latin typeface="+mn-lt"/>
                <a:ea typeface="+mn-ea"/>
                <a:cs typeface="+mn-cs"/>
              </a:rPr>
              <a:t>Wysa</a:t>
            </a:r>
            <a:r>
              <a:rPr lang="en-GB" sz="1200" b="0" i="1" u="none" strike="noStrike" kern="1200" dirty="0">
                <a:solidFill>
                  <a:schemeClr val="tx1"/>
                </a:solidFill>
                <a:effectLst/>
                <a:latin typeface="+mn-lt"/>
                <a:ea typeface="+mn-ea"/>
                <a:cs typeface="+mn-cs"/>
              </a:rPr>
              <a:t> AI - Everyday Therapy in your Hands</a:t>
            </a:r>
            <a:r>
              <a:rPr lang="en-GB" sz="1200" b="0" i="0" u="none" strike="noStrike" kern="1200" dirty="0">
                <a:solidFill>
                  <a:schemeClr val="tx1"/>
                </a:solidFill>
                <a:effectLst/>
                <a:latin typeface="+mn-lt"/>
                <a:ea typeface="+mn-ea"/>
                <a:cs typeface="+mn-cs"/>
              </a:rPr>
              <a:t>. </a:t>
            </a:r>
            <a:r>
              <a:rPr lang="en-GB" sz="1200" b="0" i="0" u="none" strike="noStrike" kern="1200" dirty="0" err="1">
                <a:solidFill>
                  <a:schemeClr val="tx1"/>
                </a:solidFill>
                <a:effectLst/>
                <a:latin typeface="+mn-lt"/>
                <a:ea typeface="+mn-ea"/>
                <a:cs typeface="+mn-cs"/>
              </a:rPr>
              <a:t>Vídeo</a:t>
            </a:r>
            <a:r>
              <a:rPr lang="en-GB" sz="1200" b="0" i="0" u="none" strike="noStrike" kern="1200" dirty="0">
                <a:solidFill>
                  <a:schemeClr val="tx1"/>
                </a:solidFill>
                <a:effectLst/>
                <a:latin typeface="+mn-lt"/>
                <a:ea typeface="+mn-ea"/>
                <a:cs typeface="+mn-cs"/>
              </a:rPr>
              <a:t> from YouTube. Available at: https://</a:t>
            </a:r>
            <a:r>
              <a:rPr lang="en-GB" sz="1200" b="0" i="0" u="none" strike="noStrike" kern="1200" dirty="0" err="1">
                <a:solidFill>
                  <a:schemeClr val="tx1"/>
                </a:solidFill>
                <a:effectLst/>
                <a:latin typeface="+mn-lt"/>
                <a:ea typeface="+mn-ea"/>
                <a:cs typeface="+mn-cs"/>
              </a:rPr>
              <a:t>www.youtube.com</a:t>
            </a:r>
            <a:r>
              <a:rPr lang="en-GB" sz="1200" b="0" i="0" u="none" strike="noStrike" kern="1200" dirty="0">
                <a:solidFill>
                  <a:schemeClr val="tx1"/>
                </a:solidFill>
                <a:effectLst/>
                <a:latin typeface="+mn-lt"/>
                <a:ea typeface="+mn-ea"/>
                <a:cs typeface="+mn-cs"/>
              </a:rPr>
              <a:t>/</a:t>
            </a:r>
            <a:r>
              <a:rPr lang="en-GB" sz="1200" b="0" i="0" u="none" strike="noStrike" kern="1200" dirty="0" err="1">
                <a:solidFill>
                  <a:schemeClr val="tx1"/>
                </a:solidFill>
                <a:effectLst/>
                <a:latin typeface="+mn-lt"/>
                <a:ea typeface="+mn-ea"/>
                <a:cs typeface="+mn-cs"/>
              </a:rPr>
              <a:t>watch?v</a:t>
            </a:r>
            <a:r>
              <a:rPr lang="en-GB" sz="1200" b="0" i="0" u="none" strike="noStrike" kern="1200" dirty="0">
                <a:solidFill>
                  <a:schemeClr val="tx1"/>
                </a:solidFill>
                <a:effectLst/>
                <a:latin typeface="+mn-lt"/>
                <a:ea typeface="+mn-ea"/>
                <a:cs typeface="+mn-cs"/>
              </a:rPr>
              <a:t>=f492qG1tVgs Accessed 5 Aug 2026.</a:t>
            </a:r>
            <a:endParaRPr lang="en-GB" altLang="en-US" sz="1200" dirty="0">
              <a:latin typeface="Arial" panose="020B0604020202020204" pitchFamily="34" charset="0"/>
              <a:cs typeface="Arial" panose="020B0604020202020204" pitchFamily="34" charset="0"/>
            </a:endParaRPr>
          </a:p>
          <a:p>
            <a:endParaRPr lang="en-US" dirty="0"/>
          </a:p>
          <a:p>
            <a:endParaRPr lang="en-US" dirty="0"/>
          </a:p>
        </p:txBody>
      </p:sp>
      <p:sp>
        <p:nvSpPr>
          <p:cNvPr id="4" name="Slide Number Placeholder 3"/>
          <p:cNvSpPr>
            <a:spLocks noGrp="1"/>
          </p:cNvSpPr>
          <p:nvPr>
            <p:ph type="sldNum" sz="quarter" idx="5"/>
          </p:nvPr>
        </p:nvSpPr>
        <p:spPr/>
        <p:txBody>
          <a:bodyPr/>
          <a:lstStyle/>
          <a:p>
            <a:pPr>
              <a:defRPr/>
            </a:pPr>
            <a:fld id="{9FDBE00B-21FD-FA43-AEC5-6F5273ABC709}" type="slidenum">
              <a:rPr lang="en-US" smtClean="0"/>
              <a:pPr>
                <a:defRPr/>
              </a:pPr>
              <a:t>4</a:t>
            </a:fld>
            <a:endParaRPr lang="en-US"/>
          </a:p>
        </p:txBody>
      </p:sp>
    </p:spTree>
    <p:extLst>
      <p:ext uri="{BB962C8B-B14F-4D97-AF65-F5344CB8AC3E}">
        <p14:creationId xmlns:p14="http://schemas.microsoft.com/office/powerpoint/2010/main" val="1268386813"/>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txBody>
          <a:bodyPr/>
          <a:lstStyle/>
          <a:p>
            <a:endParaRPr lang="en-US"/>
          </a:p>
        </p:txBody>
      </p:sp>
      <p:sp>
        <p:nvSpPr>
          <p:cNvPr id="3" name="Notes Placeholder 2"/>
          <p:cNvSpPr>
            <a:spLocks noGrp="1"/>
          </p:cNvSpPr>
          <p:nvPr>
            <p:ph type="body" idx="1"/>
          </p:nvPr>
        </p:nvSpPr>
        <p:spPr/>
        <p:txBody>
          <a:bodyPr/>
          <a:lstStyle/>
          <a:p>
            <a:pPr marL="0" marR="0" lvl="0" indent="0" algn="just" defTabSz="457200" rtl="0" eaLnBrk="0" fontAlgn="base" latinLnBrk="0" hangingPunct="0">
              <a:lnSpc>
                <a:spcPct val="100000"/>
              </a:lnSpc>
              <a:spcBef>
                <a:spcPct val="30000"/>
              </a:spcBef>
              <a:spcAft>
                <a:spcPct val="0"/>
              </a:spcAft>
              <a:buClrTx/>
              <a:buSzTx/>
              <a:buFontTx/>
              <a:buNone/>
              <a:tabLst/>
              <a:defRPr/>
            </a:pPr>
            <a:r>
              <a:rPr lang="en-US" sz="1200" kern="1200" dirty="0" err="1">
                <a:solidFill>
                  <a:schemeClr val="tx1"/>
                </a:solidFill>
                <a:effectLst/>
                <a:latin typeface="Arial" panose="020B0604020202020204" pitchFamily="34" charset="0"/>
                <a:ea typeface="+mn-ea"/>
                <a:cs typeface="Arial" panose="020B0604020202020204" pitchFamily="34" charset="0"/>
              </a:rPr>
              <a:t>Wysa</a:t>
            </a:r>
            <a:r>
              <a:rPr lang="en-US" sz="1200" kern="1200" dirty="0">
                <a:solidFill>
                  <a:schemeClr val="tx1"/>
                </a:solidFill>
                <a:effectLst/>
                <a:latin typeface="Arial" panose="020B0604020202020204" pitchFamily="34" charset="0"/>
                <a:ea typeface="+mn-ea"/>
                <a:cs typeface="Arial" panose="020B0604020202020204" pitchFamily="34" charset="0"/>
              </a:rPr>
              <a:t> may assist services in managing lower-intensity demand for the workforce. Some individuals who are awaiting treatment or who want </a:t>
            </a:r>
            <a:r>
              <a:rPr lang="en-US" sz="1200" kern="1200" dirty="0" err="1">
                <a:solidFill>
                  <a:schemeClr val="tx1"/>
                </a:solidFill>
                <a:effectLst/>
                <a:latin typeface="Arial" panose="020B0604020202020204" pitchFamily="34" charset="0"/>
                <a:ea typeface="+mn-ea"/>
                <a:cs typeface="Arial" panose="020B0604020202020204" pitchFamily="34" charset="0"/>
              </a:rPr>
              <a:t>organised</a:t>
            </a:r>
            <a:r>
              <a:rPr lang="en-US" sz="1200" kern="1200" dirty="0">
                <a:solidFill>
                  <a:schemeClr val="tx1"/>
                </a:solidFill>
                <a:effectLst/>
                <a:latin typeface="Arial" panose="020B0604020202020204" pitchFamily="34" charset="0"/>
                <a:ea typeface="+mn-ea"/>
                <a:cs typeface="Arial" panose="020B0604020202020204" pitchFamily="34" charset="0"/>
              </a:rPr>
              <a:t> self-management in between visits could be recommended it by staff. This might free up time for more intricate therapeutic treatment and protection. However, technology also brings with it new obligations. Employes must be sufficiently digitally literate to assist informed decision-making, explain the app, and identify when it is unsuitable. They must be aware that a seemingly sympathetic reaction is produced by software and may not be able to decipher sophisticated trauma or indirect crisis language. Thru technical assistance, monitoring, and escalation, implementation may also result in an increase in burden. The crucial issue is that decreased responsibility should not be mistaken with digital efficiency.</a:t>
            </a:r>
          </a:p>
          <a:p>
            <a:pPr marL="0" marR="0" lvl="0" indent="0" algn="just" defTabSz="457200" rtl="0" eaLnBrk="0" fontAlgn="base" latinLnBrk="0" hangingPunct="0">
              <a:lnSpc>
                <a:spcPct val="100000"/>
              </a:lnSpc>
              <a:spcBef>
                <a:spcPct val="30000"/>
              </a:spcBef>
              <a:spcAft>
                <a:spcPct val="0"/>
              </a:spcAft>
              <a:buClrTx/>
              <a:buSzTx/>
              <a:buFontTx/>
              <a:buNone/>
              <a:tabLst/>
              <a:defRPr/>
            </a:pPr>
            <a:endParaRPr lang="en-US" sz="1200" kern="1200" dirty="0">
              <a:solidFill>
                <a:schemeClr val="tx1"/>
              </a:solidFill>
              <a:effectLst/>
              <a:latin typeface="Arial" panose="020B0604020202020204" pitchFamily="34" charset="0"/>
              <a:ea typeface="+mn-ea"/>
              <a:cs typeface="Arial" panose="020B0604020202020204" pitchFamily="34" charset="0"/>
            </a:endParaRPr>
          </a:p>
          <a:p>
            <a:pPr marL="0" marR="0" lvl="0" indent="0" algn="just" defTabSz="457200" rtl="0" eaLnBrk="0" fontAlgn="base" latinLnBrk="0" hangingPunct="0">
              <a:lnSpc>
                <a:spcPct val="100000"/>
              </a:lnSpc>
              <a:spcBef>
                <a:spcPct val="30000"/>
              </a:spcBef>
              <a:spcAft>
                <a:spcPct val="0"/>
              </a:spcAft>
              <a:buClrTx/>
              <a:buSzTx/>
              <a:buFontTx/>
              <a:buNone/>
              <a:tabLst/>
              <a:defRPr/>
            </a:pPr>
            <a:r>
              <a:rPr lang="en-US" sz="1200" kern="1200" dirty="0">
                <a:solidFill>
                  <a:schemeClr val="tx1"/>
                </a:solidFill>
                <a:effectLst/>
                <a:latin typeface="Arial" panose="020B0604020202020204" pitchFamily="34" charset="0"/>
                <a:ea typeface="+mn-ea"/>
                <a:cs typeface="Arial" panose="020B0604020202020204" pitchFamily="34" charset="0"/>
              </a:rPr>
              <a:t>Reference:</a:t>
            </a:r>
          </a:p>
          <a:p>
            <a:pPr marL="0" marR="0" lvl="0" indent="0" algn="just" defTabSz="457200" rtl="0" eaLnBrk="0" fontAlgn="base" latinLnBrk="0" hangingPunct="0">
              <a:lnSpc>
                <a:spcPct val="100000"/>
              </a:lnSpc>
              <a:spcBef>
                <a:spcPct val="30000"/>
              </a:spcBef>
              <a:spcAft>
                <a:spcPct val="0"/>
              </a:spcAft>
              <a:buClrTx/>
              <a:buSzTx/>
              <a:buFontTx/>
              <a:buNone/>
              <a:tabLst/>
              <a:defRPr/>
            </a:pPr>
            <a:endParaRPr lang="en-US" sz="1200" kern="1200" dirty="0">
              <a:solidFill>
                <a:schemeClr val="tx1"/>
              </a:solidFill>
              <a:effectLst/>
              <a:latin typeface="Arial" panose="020B0604020202020204" pitchFamily="34" charset="0"/>
              <a:ea typeface="+mn-ea"/>
              <a:cs typeface="Arial" panose="020B0604020202020204" pitchFamily="34" charset="0"/>
            </a:endParaRPr>
          </a:p>
          <a:p>
            <a:pPr marL="0" marR="0" lvl="0" indent="0" algn="just" defTabSz="457200" rtl="0" eaLnBrk="0" fontAlgn="base" latinLnBrk="0" hangingPunct="0">
              <a:lnSpc>
                <a:spcPct val="100000"/>
              </a:lnSpc>
              <a:spcBef>
                <a:spcPct val="30000"/>
              </a:spcBef>
              <a:spcAft>
                <a:spcPct val="0"/>
              </a:spcAft>
              <a:buClrTx/>
              <a:buSzTx/>
              <a:buFontTx/>
              <a:buNone/>
              <a:tabLst/>
              <a:defRPr/>
            </a:pPr>
            <a:r>
              <a:rPr lang="en-GB" sz="1200" kern="1200" dirty="0">
                <a:solidFill>
                  <a:schemeClr val="tx1"/>
                </a:solidFill>
                <a:effectLst/>
                <a:latin typeface="+mn-lt"/>
                <a:ea typeface="+mn-ea"/>
                <a:cs typeface="+mn-cs"/>
              </a:rPr>
              <a:t>CHANG, C. L., SHARMA, R., JOHNSON, K., O'NEILL, B. S. and SMITH, T., (2024) “AI-Led Mental Health Support (</a:t>
            </a:r>
            <a:r>
              <a:rPr lang="en-GB" sz="1200" kern="1200" dirty="0" err="1">
                <a:solidFill>
                  <a:schemeClr val="tx1"/>
                </a:solidFill>
                <a:effectLst/>
                <a:latin typeface="+mn-lt"/>
                <a:ea typeface="+mn-ea"/>
                <a:cs typeface="+mn-cs"/>
              </a:rPr>
              <a:t>Wysa</a:t>
            </a:r>
            <a:r>
              <a:rPr lang="en-GB" sz="1200" kern="1200" dirty="0">
                <a:solidFill>
                  <a:schemeClr val="tx1"/>
                </a:solidFill>
                <a:effectLst/>
                <a:latin typeface="+mn-lt"/>
                <a:ea typeface="+mn-ea"/>
                <a:cs typeface="+mn-cs"/>
              </a:rPr>
              <a:t>) for Health Care Workers During COVID-19: Service Evaluation,” JMIR formative research, 8, p. e51858. Available at: </a:t>
            </a:r>
            <a:r>
              <a:rPr lang="en-GB" sz="1200" u="sng" kern="1200" dirty="0">
                <a:solidFill>
                  <a:schemeClr val="tx1"/>
                </a:solidFill>
                <a:effectLst/>
                <a:latin typeface="+mn-lt"/>
                <a:ea typeface="+mn-ea"/>
                <a:cs typeface="+mn-cs"/>
                <a:hlinkClick r:id="rId3"/>
              </a:rPr>
              <a:t>https://doi.org/10.2196/51858</a:t>
            </a:r>
            <a:r>
              <a:rPr lang="en-GB" sz="1200" kern="1200" dirty="0">
                <a:solidFill>
                  <a:schemeClr val="tx1"/>
                </a:solidFill>
                <a:effectLst/>
                <a:latin typeface="+mn-lt"/>
                <a:ea typeface="+mn-ea"/>
                <a:cs typeface="+mn-cs"/>
              </a:rPr>
              <a:t> </a:t>
            </a:r>
            <a:r>
              <a:rPr lang="en-GB" sz="1200" u="sng" kern="1200" dirty="0">
                <a:solidFill>
                  <a:schemeClr val="tx1"/>
                </a:solidFill>
                <a:effectLst/>
                <a:latin typeface="+mn-lt"/>
                <a:ea typeface="+mn-ea"/>
                <a:cs typeface="+mn-cs"/>
                <a:hlinkClick r:id="rId4"/>
              </a:rPr>
              <a:t>https://librarysearch.uwtsd.ac.uk/permalink/44WHELF_UWTSD/lrq2gq/cdi_pubmed_primary_38640476</a:t>
            </a:r>
            <a:r>
              <a:rPr lang="en-GB" sz="1200" kern="1200" dirty="0">
                <a:solidFill>
                  <a:schemeClr val="tx1"/>
                </a:solidFill>
                <a:effectLst/>
                <a:latin typeface="+mn-lt"/>
                <a:ea typeface="+mn-ea"/>
                <a:cs typeface="+mn-cs"/>
              </a:rPr>
              <a:t> Accessed: 10 Jul 2026.</a:t>
            </a:r>
          </a:p>
          <a:p>
            <a:pPr marL="0" marR="0" lvl="0" indent="0" algn="just" defTabSz="457200" rtl="0" eaLnBrk="0" fontAlgn="base" latinLnBrk="0" hangingPunct="0">
              <a:lnSpc>
                <a:spcPct val="100000"/>
              </a:lnSpc>
              <a:spcBef>
                <a:spcPct val="30000"/>
              </a:spcBef>
              <a:spcAft>
                <a:spcPct val="0"/>
              </a:spcAft>
              <a:buClrTx/>
              <a:buSzTx/>
              <a:buFontTx/>
              <a:buNone/>
              <a:tabLst/>
              <a:defRPr/>
            </a:pPr>
            <a:endParaRPr lang="en-US" sz="1200" kern="1200" dirty="0">
              <a:solidFill>
                <a:schemeClr val="tx1"/>
              </a:solidFill>
              <a:effectLst/>
              <a:latin typeface="Arial" panose="020B0604020202020204" pitchFamily="34" charset="0"/>
              <a:ea typeface="+mn-ea"/>
              <a:cs typeface="Arial" panose="020B0604020202020204" pitchFamily="34" charset="0"/>
            </a:endParaRPr>
          </a:p>
          <a:p>
            <a:pPr marL="0" marR="0" lvl="0" indent="0" algn="just" defTabSz="457200" rtl="0" eaLnBrk="0" fontAlgn="base" latinLnBrk="0" hangingPunct="0">
              <a:lnSpc>
                <a:spcPct val="100000"/>
              </a:lnSpc>
              <a:spcBef>
                <a:spcPct val="30000"/>
              </a:spcBef>
              <a:spcAft>
                <a:spcPct val="0"/>
              </a:spcAft>
              <a:buClrTx/>
              <a:buSzTx/>
              <a:buFontTx/>
              <a:buNone/>
              <a:tabLst/>
              <a:defRPr/>
            </a:pPr>
            <a:r>
              <a:rPr lang="en-GB" sz="1200" kern="1200" dirty="0">
                <a:solidFill>
                  <a:schemeClr val="tx1"/>
                </a:solidFill>
                <a:effectLst/>
                <a:latin typeface="+mn-lt"/>
                <a:ea typeface="+mn-ea"/>
                <a:cs typeface="+mn-cs"/>
              </a:rPr>
              <a:t>KHAWAJA, Z. and BÉLISLE-PIPON, J., (2023). Your Robot Therapist Is Not Your Therapist: Understanding the Role of AI-Powered Mental Health Chatbots. Frontiers in Digital Health, 5, p. 1278186. Available at: </a:t>
            </a:r>
            <a:r>
              <a:rPr lang="en-GB" sz="1200" u="sng" kern="1200" dirty="0">
                <a:solidFill>
                  <a:schemeClr val="tx1"/>
                </a:solidFill>
                <a:effectLst/>
                <a:latin typeface="+mn-lt"/>
                <a:ea typeface="+mn-ea"/>
                <a:cs typeface="+mn-cs"/>
                <a:hlinkClick r:id="rId5"/>
              </a:rPr>
              <a:t>https://doi.org/10.3389/fdgth.2023.1278186</a:t>
            </a:r>
            <a:r>
              <a:rPr lang="en-GB" sz="1200" kern="1200" dirty="0">
                <a:solidFill>
                  <a:schemeClr val="tx1"/>
                </a:solidFill>
                <a:effectLst/>
                <a:latin typeface="+mn-lt"/>
                <a:ea typeface="+mn-ea"/>
                <a:cs typeface="+mn-cs"/>
              </a:rPr>
              <a:t> Accessed: 10 Jul 2026.</a:t>
            </a:r>
          </a:p>
          <a:p>
            <a:pPr marL="0" marR="0" lvl="0" indent="0" algn="just" defTabSz="457200" rtl="0" eaLnBrk="0" fontAlgn="base" latinLnBrk="0" hangingPunct="0">
              <a:lnSpc>
                <a:spcPct val="100000"/>
              </a:lnSpc>
              <a:spcBef>
                <a:spcPct val="30000"/>
              </a:spcBef>
              <a:spcAft>
                <a:spcPct val="0"/>
              </a:spcAft>
              <a:buClrTx/>
              <a:buSzTx/>
              <a:buFontTx/>
              <a:buNone/>
              <a:tabLst/>
              <a:defRPr/>
            </a:pPr>
            <a:endParaRPr lang="en-US" sz="1200" kern="1200" dirty="0">
              <a:solidFill>
                <a:schemeClr val="tx1"/>
              </a:solidFill>
              <a:effectLst/>
              <a:latin typeface="Arial" panose="020B0604020202020204" pitchFamily="34" charset="0"/>
              <a:ea typeface="+mn-ea"/>
              <a:cs typeface="Arial" panose="020B0604020202020204" pitchFamily="34" charset="0"/>
            </a:endParaRPr>
          </a:p>
          <a:p>
            <a:pPr marL="0" marR="0" lvl="0" indent="0" algn="l" defTabSz="457200" rtl="0" eaLnBrk="0" fontAlgn="base" latinLnBrk="0" hangingPunct="0">
              <a:lnSpc>
                <a:spcPct val="100000"/>
              </a:lnSpc>
              <a:spcBef>
                <a:spcPct val="30000"/>
              </a:spcBef>
              <a:spcAft>
                <a:spcPct val="0"/>
              </a:spcAft>
              <a:buClrTx/>
              <a:buSzTx/>
              <a:buFontTx/>
              <a:buNone/>
              <a:tabLst/>
              <a:defRPr/>
            </a:pPr>
            <a:endParaRPr lang="en-US" sz="1200" kern="1200" dirty="0">
              <a:solidFill>
                <a:schemeClr val="tx1"/>
              </a:solidFill>
              <a:effectLst/>
              <a:latin typeface="+mn-lt"/>
              <a:ea typeface="+mn-ea"/>
              <a:cs typeface="+mn-cs"/>
            </a:endParaRPr>
          </a:p>
          <a:p>
            <a:pPr marL="0" marR="0" lvl="0" indent="0" algn="l" defTabSz="457200" rtl="0" eaLnBrk="0" fontAlgn="base" latinLnBrk="0" hangingPunct="0">
              <a:lnSpc>
                <a:spcPct val="100000"/>
              </a:lnSpc>
              <a:spcBef>
                <a:spcPct val="30000"/>
              </a:spcBef>
              <a:spcAft>
                <a:spcPct val="0"/>
              </a:spcAft>
              <a:buClrTx/>
              <a:buSzTx/>
              <a:buFontTx/>
              <a:buNone/>
              <a:tabLst/>
              <a:defRPr/>
            </a:pPr>
            <a:endParaRPr lang="en-GB" sz="1200" kern="1200" dirty="0">
              <a:solidFill>
                <a:schemeClr val="tx1"/>
              </a:solidFill>
              <a:effectLst/>
              <a:latin typeface="+mn-lt"/>
              <a:ea typeface="+mn-ea"/>
              <a:cs typeface="+mn-cs"/>
            </a:endParaRPr>
          </a:p>
          <a:p>
            <a:endParaRPr lang="en-US" dirty="0"/>
          </a:p>
        </p:txBody>
      </p:sp>
      <p:sp>
        <p:nvSpPr>
          <p:cNvPr id="4" name="Slide Number Placeholder 3"/>
          <p:cNvSpPr>
            <a:spLocks noGrp="1"/>
          </p:cNvSpPr>
          <p:nvPr>
            <p:ph type="sldNum" sz="quarter" idx="5"/>
          </p:nvPr>
        </p:nvSpPr>
        <p:spPr/>
        <p:txBody>
          <a:bodyPr/>
          <a:lstStyle/>
          <a:p>
            <a:pPr>
              <a:defRPr/>
            </a:pPr>
            <a:fld id="{9FDBE00B-21FD-FA43-AEC5-6F5273ABC709}" type="slidenum">
              <a:rPr lang="en-US" smtClean="0"/>
              <a:pPr>
                <a:defRPr/>
              </a:pPr>
              <a:t>5</a:t>
            </a:fld>
            <a:endParaRPr lang="en-US"/>
          </a:p>
        </p:txBody>
      </p:sp>
    </p:spTree>
    <p:extLst>
      <p:ext uri="{BB962C8B-B14F-4D97-AF65-F5344CB8AC3E}">
        <p14:creationId xmlns:p14="http://schemas.microsoft.com/office/powerpoint/2010/main" val="2247599112"/>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txBody>
          <a:bodyPr/>
          <a:lstStyle/>
          <a:p>
            <a:endParaRPr lang="en-US"/>
          </a:p>
        </p:txBody>
      </p:sp>
      <p:sp>
        <p:nvSpPr>
          <p:cNvPr id="3" name="Notes Placeholder 2"/>
          <p:cNvSpPr>
            <a:spLocks noGrp="1"/>
          </p:cNvSpPr>
          <p:nvPr>
            <p:ph type="body" idx="1"/>
          </p:nvPr>
        </p:nvSpPr>
        <p:spPr/>
        <p:txBody>
          <a:bodyPr/>
          <a:lstStyle/>
          <a:p>
            <a:pPr marL="0" marR="0" lvl="0" indent="0" algn="l" defTabSz="457200" rtl="0" eaLnBrk="0" fontAlgn="base" latinLnBrk="0" hangingPunct="0">
              <a:lnSpc>
                <a:spcPct val="100000"/>
              </a:lnSpc>
              <a:spcBef>
                <a:spcPct val="30000"/>
              </a:spcBef>
              <a:spcAft>
                <a:spcPct val="0"/>
              </a:spcAft>
              <a:buClrTx/>
              <a:buSzTx/>
              <a:buFontTx/>
              <a:buNone/>
              <a:tabLst/>
              <a:defRPr/>
            </a:pPr>
            <a:r>
              <a:rPr lang="en-US" sz="1200" kern="1200" dirty="0">
                <a:solidFill>
                  <a:schemeClr val="tx1"/>
                </a:solidFill>
                <a:effectLst/>
                <a:latin typeface="Arial" panose="020B0604020202020204" pitchFamily="34" charset="0"/>
                <a:ea typeface="+mn-ea"/>
                <a:cs typeface="Arial" panose="020B0604020202020204" pitchFamily="34" charset="0"/>
              </a:rPr>
              <a:t>By helping whenever someone is in crisis, whether on the weekends or in the nights, </a:t>
            </a:r>
            <a:r>
              <a:rPr lang="en-US" sz="1200" kern="1200" dirty="0" err="1">
                <a:solidFill>
                  <a:schemeClr val="tx1"/>
                </a:solidFill>
                <a:effectLst/>
                <a:latin typeface="Arial" panose="020B0604020202020204" pitchFamily="34" charset="0"/>
                <a:ea typeface="+mn-ea"/>
                <a:cs typeface="Arial" panose="020B0604020202020204" pitchFamily="34" charset="0"/>
              </a:rPr>
              <a:t>Wysa</a:t>
            </a:r>
            <a:r>
              <a:rPr lang="en-US" sz="1200" kern="1200" dirty="0">
                <a:solidFill>
                  <a:schemeClr val="tx1"/>
                </a:solidFill>
                <a:effectLst/>
                <a:latin typeface="Arial" panose="020B0604020202020204" pitchFamily="34" charset="0"/>
                <a:ea typeface="+mn-ea"/>
                <a:cs typeface="Arial" panose="020B0604020202020204" pitchFamily="34" charset="0"/>
              </a:rPr>
              <a:t> can transform the way services are delivered. It could improve continuity between consultations and provide early, low-intensity care. Barriers brought about by travel, embarrassment, or rigid business hours can also be lessened by digital access. However, if data provided to the app is unrelated to the professional team or clinical record, there is a significant danger of fragmentation. While doctors are ignorant of deterioration, a service may mistakenly believe that help is being given. People who lack a proper device, reliable internet, privacy, confidence in their English, or digital abilities may also be excluded from digital distribution. Therefore, </a:t>
            </a:r>
            <a:r>
              <a:rPr lang="en-US" sz="1200" kern="1200" dirty="0" err="1">
                <a:solidFill>
                  <a:schemeClr val="tx1"/>
                </a:solidFill>
                <a:effectLst/>
                <a:latin typeface="Arial" panose="020B0604020202020204" pitchFamily="34" charset="0"/>
                <a:ea typeface="+mn-ea"/>
                <a:cs typeface="Arial" panose="020B0604020202020204" pitchFamily="34" charset="0"/>
              </a:rPr>
              <a:t>Wysa</a:t>
            </a:r>
            <a:r>
              <a:rPr lang="en-US" sz="1200" kern="1200" dirty="0">
                <a:solidFill>
                  <a:schemeClr val="tx1"/>
                </a:solidFill>
                <a:effectLst/>
                <a:latin typeface="Arial" panose="020B0604020202020204" pitchFamily="34" charset="0"/>
                <a:ea typeface="+mn-ea"/>
                <a:cs typeface="Arial" panose="020B0604020202020204" pitchFamily="34" charset="0"/>
              </a:rPr>
              <a:t> should be one method in a mixed pathway with defined governance, escalation, and ongoing community, phone, and in-person access.</a:t>
            </a:r>
          </a:p>
          <a:p>
            <a:pPr marL="0" marR="0" lvl="0" indent="0" algn="l" defTabSz="457200" rtl="0" eaLnBrk="0" fontAlgn="base" latinLnBrk="0" hangingPunct="0">
              <a:lnSpc>
                <a:spcPct val="100000"/>
              </a:lnSpc>
              <a:spcBef>
                <a:spcPct val="30000"/>
              </a:spcBef>
              <a:spcAft>
                <a:spcPct val="0"/>
              </a:spcAft>
              <a:buClrTx/>
              <a:buSzTx/>
              <a:buFontTx/>
              <a:buNone/>
              <a:tabLst/>
              <a:defRPr/>
            </a:pPr>
            <a:endParaRPr lang="en-US" sz="1200" kern="1200" dirty="0">
              <a:solidFill>
                <a:schemeClr val="tx1"/>
              </a:solidFill>
              <a:effectLst/>
              <a:latin typeface="Arial" panose="020B0604020202020204" pitchFamily="34" charset="0"/>
              <a:ea typeface="+mn-ea"/>
              <a:cs typeface="Arial" panose="020B0604020202020204" pitchFamily="34" charset="0"/>
            </a:endParaRPr>
          </a:p>
          <a:p>
            <a:pPr marL="0" marR="0" lvl="0" indent="0" algn="l" defTabSz="457200" rtl="0" eaLnBrk="0" fontAlgn="base" latinLnBrk="0" hangingPunct="0">
              <a:lnSpc>
                <a:spcPct val="100000"/>
              </a:lnSpc>
              <a:spcBef>
                <a:spcPct val="30000"/>
              </a:spcBef>
              <a:spcAft>
                <a:spcPct val="0"/>
              </a:spcAft>
              <a:buClrTx/>
              <a:buSzTx/>
              <a:buFontTx/>
              <a:buNone/>
              <a:tabLst/>
              <a:defRPr/>
            </a:pPr>
            <a:r>
              <a:rPr lang="en-US" sz="1200" kern="1200" dirty="0">
                <a:solidFill>
                  <a:schemeClr val="tx1"/>
                </a:solidFill>
                <a:effectLst/>
                <a:latin typeface="Arial" panose="020B0604020202020204" pitchFamily="34" charset="0"/>
                <a:ea typeface="+mn-ea"/>
                <a:cs typeface="Arial" panose="020B0604020202020204" pitchFamily="34" charset="0"/>
              </a:rPr>
              <a:t>Reference:</a:t>
            </a:r>
          </a:p>
          <a:p>
            <a:pPr marL="0" marR="0" lvl="0" indent="0" algn="l" defTabSz="457200" rtl="0" eaLnBrk="0" fontAlgn="base" latinLnBrk="0" hangingPunct="0">
              <a:lnSpc>
                <a:spcPct val="100000"/>
              </a:lnSpc>
              <a:spcBef>
                <a:spcPct val="30000"/>
              </a:spcBef>
              <a:spcAft>
                <a:spcPct val="0"/>
              </a:spcAft>
              <a:buClrTx/>
              <a:buSzTx/>
              <a:buFontTx/>
              <a:buNone/>
              <a:tabLst/>
              <a:defRPr/>
            </a:pPr>
            <a:endParaRPr lang="en-US" sz="1200" kern="1200" dirty="0">
              <a:solidFill>
                <a:schemeClr val="tx1"/>
              </a:solidFill>
              <a:effectLst/>
              <a:latin typeface="Arial" panose="020B0604020202020204" pitchFamily="34" charset="0"/>
              <a:ea typeface="+mn-ea"/>
              <a:cs typeface="Arial" panose="020B0604020202020204" pitchFamily="34" charset="0"/>
            </a:endParaRPr>
          </a:p>
          <a:p>
            <a:pPr marL="0" marR="0" lvl="0" indent="0" algn="l" defTabSz="457200" rtl="0" eaLnBrk="0" fontAlgn="base" latinLnBrk="0" hangingPunct="0">
              <a:lnSpc>
                <a:spcPct val="100000"/>
              </a:lnSpc>
              <a:spcBef>
                <a:spcPct val="30000"/>
              </a:spcBef>
              <a:spcAft>
                <a:spcPct val="0"/>
              </a:spcAft>
              <a:buClrTx/>
              <a:buSzTx/>
              <a:buFontTx/>
              <a:buNone/>
              <a:tabLst/>
              <a:defRPr/>
            </a:pPr>
            <a:endParaRPr lang="en-US" sz="1200" kern="1200" dirty="0">
              <a:solidFill>
                <a:schemeClr val="tx1"/>
              </a:solidFill>
              <a:effectLst/>
              <a:latin typeface="Arial" panose="020B0604020202020204" pitchFamily="34" charset="0"/>
              <a:ea typeface="+mn-ea"/>
              <a:cs typeface="Arial" panose="020B0604020202020204" pitchFamily="34" charset="0"/>
            </a:endParaRPr>
          </a:p>
          <a:p>
            <a:pPr marL="0" marR="0" lvl="0" indent="0" algn="l" defTabSz="457200" rtl="0" eaLnBrk="0" fontAlgn="base" latinLnBrk="0" hangingPunct="0">
              <a:lnSpc>
                <a:spcPct val="100000"/>
              </a:lnSpc>
              <a:spcBef>
                <a:spcPct val="30000"/>
              </a:spcBef>
              <a:spcAft>
                <a:spcPct val="0"/>
              </a:spcAft>
              <a:buClrTx/>
              <a:buSzTx/>
              <a:buFontTx/>
              <a:buNone/>
              <a:tabLst/>
              <a:defRPr/>
            </a:pPr>
            <a:r>
              <a:rPr lang="en-GB" sz="1200" kern="1200" dirty="0">
                <a:solidFill>
                  <a:schemeClr val="tx1"/>
                </a:solidFill>
                <a:effectLst/>
                <a:latin typeface="+mn-lt"/>
                <a:ea typeface="+mn-ea"/>
                <a:cs typeface="+mn-cs"/>
              </a:rPr>
              <a:t>TOROUS, J., MYRICK, K.J., RATZLAYN, S. and POWELL, A.C., (2020) 'Digital mental health and COVID-19: using technology for remote care and blended care models. </a:t>
            </a:r>
            <a:r>
              <a:rPr lang="en-GB" sz="1200" i="1" kern="1200" dirty="0">
                <a:solidFill>
                  <a:schemeClr val="tx1"/>
                </a:solidFill>
                <a:effectLst/>
                <a:latin typeface="+mn-lt"/>
                <a:ea typeface="+mn-ea"/>
                <a:cs typeface="+mn-cs"/>
              </a:rPr>
              <a:t>Journal of Medical Internet Research</a:t>
            </a:r>
            <a:r>
              <a:rPr lang="en-GB" sz="1200" kern="1200" dirty="0">
                <a:solidFill>
                  <a:schemeClr val="tx1"/>
                </a:solidFill>
                <a:effectLst/>
                <a:latin typeface="+mn-lt"/>
                <a:ea typeface="+mn-ea"/>
                <a:cs typeface="+mn-cs"/>
              </a:rPr>
              <a:t>, 22(5), p. e19824. Available at: </a:t>
            </a:r>
            <a:r>
              <a:rPr lang="en-GB" sz="1200" u="sng" kern="1200" dirty="0">
                <a:solidFill>
                  <a:schemeClr val="tx1"/>
                </a:solidFill>
                <a:effectLst/>
                <a:latin typeface="+mn-lt"/>
                <a:ea typeface="+mn-ea"/>
                <a:cs typeface="+mn-cs"/>
                <a:hlinkClick r:id="rId3"/>
              </a:rPr>
              <a:t>https://doi.org/10.2196/18848</a:t>
            </a:r>
            <a:r>
              <a:rPr lang="en-GB" sz="1200" kern="1200" dirty="0">
                <a:solidFill>
                  <a:schemeClr val="tx1"/>
                </a:solidFill>
                <a:effectLst/>
                <a:latin typeface="+mn-lt"/>
                <a:ea typeface="+mn-ea"/>
                <a:cs typeface="+mn-cs"/>
              </a:rPr>
              <a:t> Accessed: 18 Jul 2026.</a:t>
            </a:r>
          </a:p>
          <a:p>
            <a:pPr marL="0" marR="0" lvl="0" indent="0" algn="l" defTabSz="457200" rtl="0" eaLnBrk="0" fontAlgn="base" latinLnBrk="0" hangingPunct="0">
              <a:lnSpc>
                <a:spcPct val="100000"/>
              </a:lnSpc>
              <a:spcBef>
                <a:spcPct val="30000"/>
              </a:spcBef>
              <a:spcAft>
                <a:spcPct val="0"/>
              </a:spcAft>
              <a:buClrTx/>
              <a:buSzTx/>
              <a:buFontTx/>
              <a:buNone/>
              <a:tabLst/>
              <a:defRPr/>
            </a:pPr>
            <a:endParaRPr lang="en-GB" sz="1200" kern="1200" dirty="0">
              <a:solidFill>
                <a:schemeClr val="tx1"/>
              </a:solidFill>
              <a:effectLst/>
              <a:latin typeface="Arial" panose="020B0604020202020204" pitchFamily="34" charset="0"/>
              <a:ea typeface="+mn-ea"/>
              <a:cs typeface="Arial" panose="020B0604020202020204" pitchFamily="34" charset="0"/>
            </a:endParaRPr>
          </a:p>
          <a:p>
            <a:pPr marL="0" marR="0" lvl="0" indent="0" algn="l" defTabSz="457200" rtl="0" eaLnBrk="0" fontAlgn="base" latinLnBrk="0" hangingPunct="0">
              <a:lnSpc>
                <a:spcPct val="100000"/>
              </a:lnSpc>
              <a:spcBef>
                <a:spcPct val="30000"/>
              </a:spcBef>
              <a:spcAft>
                <a:spcPct val="0"/>
              </a:spcAft>
              <a:buClrTx/>
              <a:buSzTx/>
              <a:buFontTx/>
              <a:buNone/>
              <a:tabLst/>
              <a:defRPr/>
            </a:pPr>
            <a:r>
              <a:rPr lang="en-GB" sz="1200" kern="1200" dirty="0">
                <a:solidFill>
                  <a:schemeClr val="tx1"/>
                </a:solidFill>
                <a:effectLst/>
                <a:latin typeface="+mn-lt"/>
                <a:ea typeface="+mn-ea"/>
                <a:cs typeface="+mn-cs"/>
              </a:rPr>
              <a:t>NHS ENGLAND, (2025). </a:t>
            </a:r>
            <a:r>
              <a:rPr lang="en-GB" sz="1200" i="1" kern="1200" dirty="0">
                <a:solidFill>
                  <a:schemeClr val="tx1"/>
                </a:solidFill>
                <a:effectLst/>
                <a:latin typeface="+mn-lt"/>
                <a:ea typeface="+mn-ea"/>
                <a:cs typeface="+mn-cs"/>
              </a:rPr>
              <a:t>Principles for using digital technologies in mental health inpatient treatment and care</a:t>
            </a:r>
            <a:r>
              <a:rPr lang="en-GB" sz="1200" kern="1200" dirty="0">
                <a:solidFill>
                  <a:schemeClr val="tx1"/>
                </a:solidFill>
                <a:effectLst/>
                <a:latin typeface="+mn-lt"/>
                <a:ea typeface="+mn-ea"/>
                <a:cs typeface="+mn-cs"/>
              </a:rPr>
              <a:t>. London: NHS England. Available at: </a:t>
            </a:r>
            <a:r>
              <a:rPr lang="en-GB" sz="1200" u="sng" kern="1200" dirty="0">
                <a:solidFill>
                  <a:schemeClr val="tx1"/>
                </a:solidFill>
                <a:effectLst/>
                <a:latin typeface="+mn-lt"/>
                <a:ea typeface="+mn-ea"/>
                <a:cs typeface="+mn-cs"/>
                <a:hlinkClick r:id="rId4"/>
              </a:rPr>
              <a:t>NHS England Principles</a:t>
            </a:r>
            <a:r>
              <a:rPr lang="en-GB" sz="1200" kern="1200" dirty="0">
                <a:solidFill>
                  <a:schemeClr val="tx1"/>
                </a:solidFill>
                <a:effectLst/>
                <a:latin typeface="+mn-lt"/>
                <a:ea typeface="+mn-ea"/>
                <a:cs typeface="+mn-cs"/>
              </a:rPr>
              <a:t> available at: </a:t>
            </a:r>
            <a:r>
              <a:rPr lang="en-GB" sz="1200" u="sng" kern="1200" dirty="0">
                <a:solidFill>
                  <a:schemeClr val="tx1"/>
                </a:solidFill>
                <a:effectLst/>
                <a:latin typeface="+mn-lt"/>
                <a:ea typeface="+mn-ea"/>
                <a:cs typeface="+mn-cs"/>
                <a:hlinkClick r:id="rId4"/>
              </a:rPr>
              <a:t>https://www.england.nhs.uk/long-read/principles-for-using-digital-technologies-in-mental-health-inpatient-treatment-and-care/</a:t>
            </a:r>
            <a:r>
              <a:rPr lang="en-GB" sz="1200" kern="1200" dirty="0">
                <a:solidFill>
                  <a:schemeClr val="tx1"/>
                </a:solidFill>
                <a:effectLst/>
                <a:latin typeface="+mn-lt"/>
                <a:ea typeface="+mn-ea"/>
                <a:cs typeface="+mn-cs"/>
              </a:rPr>
              <a:t> Accessed: 18 July 2026.</a:t>
            </a:r>
          </a:p>
          <a:p>
            <a:pPr marL="0" marR="0" lvl="0" indent="0" algn="l" defTabSz="457200" rtl="0" eaLnBrk="0" fontAlgn="base" latinLnBrk="0" hangingPunct="0">
              <a:lnSpc>
                <a:spcPct val="100000"/>
              </a:lnSpc>
              <a:spcBef>
                <a:spcPct val="30000"/>
              </a:spcBef>
              <a:spcAft>
                <a:spcPct val="0"/>
              </a:spcAft>
              <a:buClrTx/>
              <a:buSzTx/>
              <a:buFontTx/>
              <a:buNone/>
              <a:tabLst/>
              <a:defRPr/>
            </a:pPr>
            <a:endParaRPr lang="en-GB" sz="1200" kern="1200" dirty="0">
              <a:solidFill>
                <a:schemeClr val="tx1"/>
              </a:solidFill>
              <a:effectLst/>
              <a:latin typeface="Arial" panose="020B0604020202020204" pitchFamily="34" charset="0"/>
              <a:ea typeface="+mn-ea"/>
              <a:cs typeface="Arial" panose="020B0604020202020204" pitchFamily="34" charset="0"/>
            </a:endParaRPr>
          </a:p>
          <a:p>
            <a:endParaRPr lang="en-US" dirty="0"/>
          </a:p>
        </p:txBody>
      </p:sp>
      <p:sp>
        <p:nvSpPr>
          <p:cNvPr id="4" name="Slide Number Placeholder 3"/>
          <p:cNvSpPr>
            <a:spLocks noGrp="1"/>
          </p:cNvSpPr>
          <p:nvPr>
            <p:ph type="sldNum" sz="quarter" idx="5"/>
          </p:nvPr>
        </p:nvSpPr>
        <p:spPr/>
        <p:txBody>
          <a:bodyPr/>
          <a:lstStyle/>
          <a:p>
            <a:pPr>
              <a:defRPr/>
            </a:pPr>
            <a:fld id="{9FDBE00B-21FD-FA43-AEC5-6F5273ABC709}" type="slidenum">
              <a:rPr lang="en-US" smtClean="0"/>
              <a:pPr>
                <a:defRPr/>
              </a:pPr>
              <a:t>6</a:t>
            </a:fld>
            <a:endParaRPr lang="en-US"/>
          </a:p>
        </p:txBody>
      </p:sp>
    </p:spTree>
    <p:extLst>
      <p:ext uri="{BB962C8B-B14F-4D97-AF65-F5344CB8AC3E}">
        <p14:creationId xmlns:p14="http://schemas.microsoft.com/office/powerpoint/2010/main" val="2923899445"/>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txBody>
          <a:bodyPr/>
          <a:lstStyle/>
          <a:p>
            <a:endParaRPr lang="en-US"/>
          </a:p>
        </p:txBody>
      </p:sp>
      <p:sp>
        <p:nvSpPr>
          <p:cNvPr id="3" name="Notes Placeholder 2"/>
          <p:cNvSpPr>
            <a:spLocks noGrp="1"/>
          </p:cNvSpPr>
          <p:nvPr>
            <p:ph type="body" idx="1"/>
          </p:nvPr>
        </p:nvSpPr>
        <p:spPr/>
        <p:txBody>
          <a:bodyPr/>
          <a:lstStyle/>
          <a:p>
            <a:pPr marL="0" marR="0" lvl="0" indent="0" algn="l" defTabSz="457200" rtl="0" eaLnBrk="0" fontAlgn="base" latinLnBrk="0" hangingPunct="0">
              <a:lnSpc>
                <a:spcPct val="100000"/>
              </a:lnSpc>
              <a:spcBef>
                <a:spcPct val="30000"/>
              </a:spcBef>
              <a:spcAft>
                <a:spcPct val="0"/>
              </a:spcAft>
              <a:buClrTx/>
              <a:buSzTx/>
              <a:buFontTx/>
              <a:buNone/>
              <a:tabLst/>
              <a:defRPr/>
            </a:pPr>
            <a:r>
              <a:rPr lang="en-GB" sz="1200" kern="1200" dirty="0">
                <a:solidFill>
                  <a:schemeClr val="tx1"/>
                </a:solidFill>
                <a:effectLst/>
                <a:latin typeface="Arial" panose="020B0604020202020204" pitchFamily="34" charset="0"/>
                <a:ea typeface="+mn-ea"/>
                <a:cs typeface="Arial" panose="020B0604020202020204" pitchFamily="34" charset="0"/>
              </a:rPr>
              <a:t>Real privacy is one of </a:t>
            </a:r>
            <a:r>
              <a:rPr lang="en-GB" sz="1200" kern="1200" dirty="0" err="1">
                <a:solidFill>
                  <a:schemeClr val="tx1"/>
                </a:solidFill>
                <a:effectLst/>
                <a:latin typeface="Arial" panose="020B0604020202020204" pitchFamily="34" charset="0"/>
                <a:ea typeface="+mn-ea"/>
                <a:cs typeface="Arial" panose="020B0604020202020204" pitchFamily="34" charset="0"/>
              </a:rPr>
              <a:t>Wysa's</a:t>
            </a:r>
            <a:r>
              <a:rPr lang="en-GB" sz="1200" kern="1200" dirty="0">
                <a:solidFill>
                  <a:schemeClr val="tx1"/>
                </a:solidFill>
                <a:effectLst/>
                <a:latin typeface="Arial" panose="020B0604020202020204" pitchFamily="34" charset="0"/>
                <a:ea typeface="+mn-ea"/>
                <a:cs typeface="Arial" panose="020B0604020202020204" pitchFamily="34" charset="0"/>
              </a:rPr>
              <a:t> best characteristics for service consumers. Some people may be able to take the first step toward help because a chatbot may feel less judgemental than a face-to-face interaction. Exercises can promote introspection, emotional intelligence, and self-control. However, not all patient experiences are favourable. Automated answers may seem cliched, redundant, or inadequately contextual and cultural aware. Another therapeutic fallacy is that a user can think the chatbot understands them like a therapist since it speaks in a helpful manner. This could promote over-reliance or postpone seeking expert assistance, especially if symptoms worsen. Transparent explanations of confidentiality, data usage, and the app's restrictions are also essential for building trust. Empowerment can be aided by </a:t>
            </a:r>
            <a:r>
              <a:rPr lang="en-GB" sz="1200" kern="1200" dirty="0" err="1">
                <a:solidFill>
                  <a:schemeClr val="tx1"/>
                </a:solidFill>
                <a:effectLst/>
                <a:latin typeface="Arial" panose="020B0604020202020204" pitchFamily="34" charset="0"/>
                <a:ea typeface="+mn-ea"/>
                <a:cs typeface="Arial" panose="020B0604020202020204" pitchFamily="34" charset="0"/>
              </a:rPr>
              <a:t>Wysa</a:t>
            </a:r>
            <a:r>
              <a:rPr lang="en-GB" sz="1200" kern="1200" dirty="0">
                <a:solidFill>
                  <a:schemeClr val="tx1"/>
                </a:solidFill>
                <a:effectLst/>
                <a:latin typeface="Arial" panose="020B0604020202020204" pitchFamily="34" charset="0"/>
                <a:ea typeface="+mn-ea"/>
                <a:cs typeface="Arial" panose="020B0604020202020204" pitchFamily="34" charset="0"/>
              </a:rPr>
              <a:t>, but only if users are aware of what it can and cannot safely offer.</a:t>
            </a:r>
          </a:p>
          <a:p>
            <a:pPr marL="0" marR="0" lvl="0" indent="0" algn="l" defTabSz="457200" rtl="0" eaLnBrk="0" fontAlgn="base" latinLnBrk="0" hangingPunct="0">
              <a:lnSpc>
                <a:spcPct val="100000"/>
              </a:lnSpc>
              <a:spcBef>
                <a:spcPct val="30000"/>
              </a:spcBef>
              <a:spcAft>
                <a:spcPct val="0"/>
              </a:spcAft>
              <a:buClrTx/>
              <a:buSzTx/>
              <a:buFontTx/>
              <a:buNone/>
              <a:tabLst/>
              <a:defRPr/>
            </a:pPr>
            <a:endParaRPr lang="en-GB" sz="1200" kern="1200" dirty="0">
              <a:solidFill>
                <a:schemeClr val="tx1"/>
              </a:solidFill>
              <a:effectLst/>
              <a:latin typeface="Arial" panose="020B0604020202020204" pitchFamily="34" charset="0"/>
              <a:ea typeface="+mn-ea"/>
              <a:cs typeface="Arial" panose="020B0604020202020204" pitchFamily="34" charset="0"/>
            </a:endParaRPr>
          </a:p>
          <a:p>
            <a:pPr marL="0" marR="0" lvl="0" indent="0" algn="l" defTabSz="457200" rtl="0" eaLnBrk="0" fontAlgn="base" latinLnBrk="0" hangingPunct="0">
              <a:lnSpc>
                <a:spcPct val="100000"/>
              </a:lnSpc>
              <a:spcBef>
                <a:spcPct val="30000"/>
              </a:spcBef>
              <a:spcAft>
                <a:spcPct val="0"/>
              </a:spcAft>
              <a:buClrTx/>
              <a:buSzTx/>
              <a:buFontTx/>
              <a:buNone/>
              <a:tabLst/>
              <a:defRPr/>
            </a:pPr>
            <a:r>
              <a:rPr lang="en-GB" sz="1200" kern="1200" dirty="0">
                <a:solidFill>
                  <a:schemeClr val="tx1"/>
                </a:solidFill>
                <a:effectLst/>
                <a:latin typeface="Arial" panose="020B0604020202020204" pitchFamily="34" charset="0"/>
                <a:ea typeface="+mn-ea"/>
                <a:cs typeface="Arial" panose="020B0604020202020204" pitchFamily="34" charset="0"/>
              </a:rPr>
              <a:t>Reference</a:t>
            </a:r>
          </a:p>
          <a:p>
            <a:pPr marL="0" marR="0" lvl="0" indent="0" algn="l" defTabSz="457200" rtl="0" eaLnBrk="0" fontAlgn="base" latinLnBrk="0" hangingPunct="0">
              <a:lnSpc>
                <a:spcPct val="100000"/>
              </a:lnSpc>
              <a:spcBef>
                <a:spcPct val="30000"/>
              </a:spcBef>
              <a:spcAft>
                <a:spcPct val="0"/>
              </a:spcAft>
              <a:buClrTx/>
              <a:buSzTx/>
              <a:buFontTx/>
              <a:buNone/>
              <a:tabLst/>
              <a:defRPr/>
            </a:pPr>
            <a:endParaRPr lang="en-GB" sz="1200" kern="1200" dirty="0">
              <a:solidFill>
                <a:schemeClr val="tx1"/>
              </a:solidFill>
              <a:effectLst/>
              <a:latin typeface="Arial" panose="020B0604020202020204" pitchFamily="34" charset="0"/>
              <a:ea typeface="+mn-ea"/>
              <a:cs typeface="Arial" panose="020B0604020202020204" pitchFamily="34" charset="0"/>
            </a:endParaRPr>
          </a:p>
          <a:p>
            <a:pPr marL="0" marR="0" lvl="0" indent="0" algn="l" defTabSz="457200" rtl="0" eaLnBrk="0" fontAlgn="base" latinLnBrk="0" hangingPunct="0">
              <a:lnSpc>
                <a:spcPct val="100000"/>
              </a:lnSpc>
              <a:spcBef>
                <a:spcPct val="30000"/>
              </a:spcBef>
              <a:spcAft>
                <a:spcPct val="0"/>
              </a:spcAft>
              <a:buClrTx/>
              <a:buSzTx/>
              <a:buFontTx/>
              <a:buNone/>
              <a:tabLst/>
              <a:defRPr/>
            </a:pPr>
            <a:r>
              <a:rPr lang="en-GB" sz="1200" kern="1200" dirty="0">
                <a:solidFill>
                  <a:schemeClr val="tx1"/>
                </a:solidFill>
                <a:effectLst/>
                <a:latin typeface="+mn-lt"/>
                <a:ea typeface="+mn-ea"/>
                <a:cs typeface="+mn-cs"/>
              </a:rPr>
              <a:t>KHAWAJA, Z. and BÉLISLE-PIPON, J., (2023). Your Robot Therapist Is Not Your Therapist: Understanding the Role of AI-Powered Mental Health Chatbots. Frontiers in Digital Health, 5, p. 1278186. Available at: </a:t>
            </a:r>
            <a:r>
              <a:rPr lang="en-GB" sz="1200" u="sng" kern="1200" dirty="0">
                <a:solidFill>
                  <a:schemeClr val="tx1"/>
                </a:solidFill>
                <a:effectLst/>
                <a:latin typeface="+mn-lt"/>
                <a:ea typeface="+mn-ea"/>
                <a:cs typeface="+mn-cs"/>
                <a:hlinkClick r:id="rId3"/>
              </a:rPr>
              <a:t>https://doi.org/10.3389/fdgth.2023.1278186</a:t>
            </a:r>
            <a:r>
              <a:rPr lang="en-GB" sz="1200" kern="1200" dirty="0">
                <a:solidFill>
                  <a:schemeClr val="tx1"/>
                </a:solidFill>
                <a:effectLst/>
                <a:latin typeface="+mn-lt"/>
                <a:ea typeface="+mn-ea"/>
                <a:cs typeface="+mn-cs"/>
              </a:rPr>
              <a:t> Accessed: 10 Jul 2026.</a:t>
            </a:r>
          </a:p>
          <a:p>
            <a:pPr marL="0" marR="0" lvl="0" indent="0" algn="l" defTabSz="457200" rtl="0" eaLnBrk="0" fontAlgn="base" latinLnBrk="0" hangingPunct="0">
              <a:lnSpc>
                <a:spcPct val="100000"/>
              </a:lnSpc>
              <a:spcBef>
                <a:spcPct val="30000"/>
              </a:spcBef>
              <a:spcAft>
                <a:spcPct val="0"/>
              </a:spcAft>
              <a:buClrTx/>
              <a:buSzTx/>
              <a:buFontTx/>
              <a:buNone/>
              <a:tabLst/>
              <a:defRPr/>
            </a:pPr>
            <a:endParaRPr lang="en-GB" sz="1200" kern="1200" dirty="0">
              <a:solidFill>
                <a:schemeClr val="tx1"/>
              </a:solidFill>
              <a:effectLst/>
              <a:latin typeface="Arial" panose="020B0604020202020204" pitchFamily="34" charset="0"/>
              <a:ea typeface="+mn-ea"/>
              <a:cs typeface="Arial" panose="020B0604020202020204" pitchFamily="34" charset="0"/>
            </a:endParaRPr>
          </a:p>
          <a:p>
            <a:pPr marL="0" marR="0" lvl="0" indent="0" algn="l" defTabSz="457200" rtl="0" eaLnBrk="0" fontAlgn="base" latinLnBrk="0" hangingPunct="0">
              <a:lnSpc>
                <a:spcPct val="100000"/>
              </a:lnSpc>
              <a:spcBef>
                <a:spcPct val="30000"/>
              </a:spcBef>
              <a:spcAft>
                <a:spcPct val="0"/>
              </a:spcAft>
              <a:buClrTx/>
              <a:buSzTx/>
              <a:buFontTx/>
              <a:buNone/>
              <a:tabLst/>
              <a:defRPr/>
            </a:pPr>
            <a:endParaRPr lang="en-GB" sz="1200" kern="1200" dirty="0">
              <a:solidFill>
                <a:schemeClr val="tx1"/>
              </a:solidFill>
              <a:effectLst/>
              <a:latin typeface="Arial" panose="020B0604020202020204" pitchFamily="34" charset="0"/>
              <a:ea typeface="+mn-ea"/>
              <a:cs typeface="Arial" panose="020B0604020202020204" pitchFamily="34" charset="0"/>
            </a:endParaRPr>
          </a:p>
          <a:p>
            <a:pPr marL="0" marR="0" lvl="0" indent="0" algn="l" defTabSz="457200" rtl="0" eaLnBrk="0" fontAlgn="base" latinLnBrk="0" hangingPunct="0">
              <a:lnSpc>
                <a:spcPct val="100000"/>
              </a:lnSpc>
              <a:spcBef>
                <a:spcPct val="30000"/>
              </a:spcBef>
              <a:spcAft>
                <a:spcPct val="0"/>
              </a:spcAft>
              <a:buClrTx/>
              <a:buSzTx/>
              <a:buFontTx/>
              <a:buNone/>
              <a:tabLst/>
              <a:defRPr/>
            </a:pPr>
            <a:r>
              <a:rPr lang="en-GB" sz="1200" kern="1200" dirty="0">
                <a:solidFill>
                  <a:schemeClr val="tx1"/>
                </a:solidFill>
                <a:effectLst/>
                <a:latin typeface="+mn-lt"/>
                <a:ea typeface="+mn-ea"/>
                <a:cs typeface="+mn-cs"/>
              </a:rPr>
              <a:t>LAMMONS, W., SILKENS, M., HUNTER, J., SHAH, S. and STAVROPOULOU, C., (2023). </a:t>
            </a:r>
            <a:r>
              <a:rPr lang="en-GB" sz="1200" kern="1200" dirty="0" err="1">
                <a:solidFill>
                  <a:schemeClr val="tx1"/>
                </a:solidFill>
                <a:effectLst/>
                <a:latin typeface="+mn-lt"/>
                <a:ea typeface="+mn-ea"/>
                <a:cs typeface="+mn-cs"/>
              </a:rPr>
              <a:t>Centering</a:t>
            </a:r>
            <a:r>
              <a:rPr lang="en-GB" sz="1200" kern="1200" dirty="0">
                <a:solidFill>
                  <a:schemeClr val="tx1"/>
                </a:solidFill>
                <a:effectLst/>
                <a:latin typeface="+mn-lt"/>
                <a:ea typeface="+mn-ea"/>
                <a:cs typeface="+mn-cs"/>
              </a:rPr>
              <a:t> Public Perceptions on Translating AI Into Clinical Practice: Patient and Public Involvement and Engagement Consultation Focus Group Study. </a:t>
            </a:r>
            <a:r>
              <a:rPr lang="en-GB" sz="1200" i="1" kern="1200" dirty="0">
                <a:solidFill>
                  <a:schemeClr val="tx1"/>
                </a:solidFill>
                <a:effectLst/>
                <a:latin typeface="+mn-lt"/>
                <a:ea typeface="+mn-ea"/>
                <a:cs typeface="+mn-cs"/>
              </a:rPr>
              <a:t>Journal of Medical Internet Research</a:t>
            </a:r>
            <a:r>
              <a:rPr lang="en-GB" sz="1200" kern="1200" dirty="0">
                <a:solidFill>
                  <a:schemeClr val="tx1"/>
                </a:solidFill>
                <a:effectLst/>
                <a:latin typeface="+mn-lt"/>
                <a:ea typeface="+mn-ea"/>
                <a:cs typeface="+mn-cs"/>
              </a:rPr>
              <a:t>, 25, p. e49303. Available at: </a:t>
            </a:r>
            <a:r>
              <a:rPr lang="en-GB" sz="1200" u="sng" kern="1200" dirty="0">
                <a:solidFill>
                  <a:schemeClr val="tx1"/>
                </a:solidFill>
                <a:effectLst/>
                <a:latin typeface="+mn-lt"/>
                <a:ea typeface="+mn-ea"/>
                <a:cs typeface="+mn-cs"/>
                <a:hlinkClick r:id="rId4"/>
              </a:rPr>
              <a:t>https://doi.org/10.2196/49303</a:t>
            </a:r>
            <a:r>
              <a:rPr lang="en-GB" sz="1200" kern="1200" dirty="0">
                <a:solidFill>
                  <a:schemeClr val="tx1"/>
                </a:solidFill>
                <a:effectLst/>
                <a:latin typeface="+mn-lt"/>
                <a:ea typeface="+mn-ea"/>
                <a:cs typeface="+mn-cs"/>
              </a:rPr>
              <a:t>  Accessed: 15 Jul. 2026.</a:t>
            </a:r>
          </a:p>
          <a:p>
            <a:pPr marL="0" marR="0" lvl="0" indent="0" algn="l" defTabSz="457200" rtl="0" eaLnBrk="0" fontAlgn="base" latinLnBrk="0" hangingPunct="0">
              <a:lnSpc>
                <a:spcPct val="100000"/>
              </a:lnSpc>
              <a:spcBef>
                <a:spcPct val="30000"/>
              </a:spcBef>
              <a:spcAft>
                <a:spcPct val="0"/>
              </a:spcAft>
              <a:buClrTx/>
              <a:buSzTx/>
              <a:buFontTx/>
              <a:buNone/>
              <a:tabLst/>
              <a:defRPr/>
            </a:pPr>
            <a:endParaRPr lang="en-GB" sz="1200" kern="1200" dirty="0">
              <a:solidFill>
                <a:schemeClr val="tx1"/>
              </a:solidFill>
              <a:effectLst/>
              <a:latin typeface="+mn-lt"/>
              <a:ea typeface="+mn-ea"/>
              <a:cs typeface="+mn-cs"/>
            </a:endParaRPr>
          </a:p>
          <a:p>
            <a:pPr marL="0" marR="0" lvl="0" indent="0" algn="l" defTabSz="457200" rtl="0" eaLnBrk="0" fontAlgn="base" latinLnBrk="0" hangingPunct="0">
              <a:lnSpc>
                <a:spcPct val="100000"/>
              </a:lnSpc>
              <a:spcBef>
                <a:spcPct val="30000"/>
              </a:spcBef>
              <a:spcAft>
                <a:spcPct val="0"/>
              </a:spcAft>
              <a:buClrTx/>
              <a:buSzTx/>
              <a:buFontTx/>
              <a:buNone/>
              <a:tabLst/>
              <a:defRPr/>
            </a:pPr>
            <a:endParaRPr lang="en-GB" sz="1200" kern="1200" dirty="0">
              <a:solidFill>
                <a:schemeClr val="tx1"/>
              </a:solidFill>
              <a:effectLst/>
              <a:latin typeface="+mn-lt"/>
              <a:ea typeface="+mn-ea"/>
              <a:cs typeface="+mn-cs"/>
            </a:endParaRPr>
          </a:p>
          <a:p>
            <a:pPr marL="0" marR="0" lvl="0" indent="0" algn="l" defTabSz="457200" rtl="0" eaLnBrk="0" fontAlgn="base" latinLnBrk="0" hangingPunct="0">
              <a:lnSpc>
                <a:spcPct val="100000"/>
              </a:lnSpc>
              <a:spcBef>
                <a:spcPct val="30000"/>
              </a:spcBef>
              <a:spcAft>
                <a:spcPct val="0"/>
              </a:spcAft>
              <a:buClrTx/>
              <a:buSzTx/>
              <a:buFontTx/>
              <a:buNone/>
              <a:tabLst/>
              <a:defRPr/>
            </a:pPr>
            <a:endParaRPr lang="en-GB" sz="1200" kern="1200" dirty="0">
              <a:solidFill>
                <a:schemeClr val="tx1"/>
              </a:solidFill>
              <a:effectLst/>
              <a:latin typeface="+mn-lt"/>
              <a:ea typeface="+mn-ea"/>
              <a:cs typeface="+mn-cs"/>
            </a:endParaRPr>
          </a:p>
          <a:p>
            <a:pPr marL="0" marR="0" lvl="0" indent="0" algn="l" defTabSz="457200" rtl="0" eaLnBrk="0" fontAlgn="base" latinLnBrk="0" hangingPunct="0">
              <a:lnSpc>
                <a:spcPct val="100000"/>
              </a:lnSpc>
              <a:spcBef>
                <a:spcPct val="30000"/>
              </a:spcBef>
              <a:spcAft>
                <a:spcPct val="0"/>
              </a:spcAft>
              <a:buClrTx/>
              <a:buSzTx/>
              <a:buFontTx/>
              <a:buNone/>
              <a:tabLst/>
              <a:defRPr/>
            </a:pPr>
            <a:endParaRPr lang="en-GB" sz="1200" kern="1200" dirty="0">
              <a:solidFill>
                <a:schemeClr val="tx1"/>
              </a:solidFill>
              <a:effectLst/>
              <a:latin typeface="+mn-lt"/>
              <a:ea typeface="+mn-ea"/>
              <a:cs typeface="+mn-cs"/>
            </a:endParaRPr>
          </a:p>
          <a:p>
            <a:pPr marL="0" marR="0" lvl="0" indent="0" algn="l" defTabSz="457200" rtl="0" eaLnBrk="0" fontAlgn="base" latinLnBrk="0" hangingPunct="0">
              <a:lnSpc>
                <a:spcPct val="100000"/>
              </a:lnSpc>
              <a:spcBef>
                <a:spcPct val="30000"/>
              </a:spcBef>
              <a:spcAft>
                <a:spcPct val="0"/>
              </a:spcAft>
              <a:buClrTx/>
              <a:buSzTx/>
              <a:buFontTx/>
              <a:buNone/>
              <a:tabLst/>
              <a:defRPr/>
            </a:pPr>
            <a:endParaRPr lang="en-GB" sz="1200" kern="1200" dirty="0">
              <a:solidFill>
                <a:schemeClr val="tx1"/>
              </a:solidFill>
              <a:effectLst/>
              <a:latin typeface="Arial" panose="020B0604020202020204" pitchFamily="34" charset="0"/>
              <a:ea typeface="+mn-ea"/>
              <a:cs typeface="Arial" panose="020B0604020202020204" pitchFamily="34" charset="0"/>
            </a:endParaRPr>
          </a:p>
          <a:p>
            <a:endParaRPr lang="en-US" dirty="0"/>
          </a:p>
        </p:txBody>
      </p:sp>
      <p:sp>
        <p:nvSpPr>
          <p:cNvPr id="4" name="Slide Number Placeholder 3"/>
          <p:cNvSpPr>
            <a:spLocks noGrp="1"/>
          </p:cNvSpPr>
          <p:nvPr>
            <p:ph type="sldNum" sz="quarter" idx="5"/>
          </p:nvPr>
        </p:nvSpPr>
        <p:spPr/>
        <p:txBody>
          <a:bodyPr/>
          <a:lstStyle/>
          <a:p>
            <a:pPr>
              <a:defRPr/>
            </a:pPr>
            <a:fld id="{9FDBE00B-21FD-FA43-AEC5-6F5273ABC709}" type="slidenum">
              <a:rPr lang="en-US" smtClean="0"/>
              <a:pPr>
                <a:defRPr/>
              </a:pPr>
              <a:t>7</a:t>
            </a:fld>
            <a:endParaRPr lang="en-US"/>
          </a:p>
        </p:txBody>
      </p:sp>
    </p:spTree>
    <p:extLst>
      <p:ext uri="{BB962C8B-B14F-4D97-AF65-F5344CB8AC3E}">
        <p14:creationId xmlns:p14="http://schemas.microsoft.com/office/powerpoint/2010/main" val="438374371"/>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txBody>
          <a:bodyPr/>
          <a:lstStyle/>
          <a:p>
            <a:endParaRPr lang="en-US"/>
          </a:p>
        </p:txBody>
      </p:sp>
      <p:sp>
        <p:nvSpPr>
          <p:cNvPr id="3" name="Notes Placeholder 2"/>
          <p:cNvSpPr>
            <a:spLocks noGrp="1"/>
          </p:cNvSpPr>
          <p:nvPr>
            <p:ph type="body" idx="1"/>
          </p:nvPr>
        </p:nvSpPr>
        <p:spPr/>
        <p:txBody>
          <a:bodyPr/>
          <a:lstStyle/>
          <a:p>
            <a:r>
              <a:rPr lang="en-GB" sz="1200" b="0" i="0" u="none" strike="noStrike" kern="1200" dirty="0" err="1">
                <a:solidFill>
                  <a:schemeClr val="tx1"/>
                </a:solidFill>
                <a:effectLst/>
                <a:latin typeface="Arial" panose="020B0604020202020204" pitchFamily="34" charset="0"/>
                <a:ea typeface="+mn-ea"/>
                <a:cs typeface="Arial" panose="020B0604020202020204" pitchFamily="34" charset="0"/>
              </a:rPr>
              <a:t>Wysa's</a:t>
            </a:r>
            <a:r>
              <a:rPr lang="en-GB" sz="1200" b="0" i="0" u="none" strike="noStrike" kern="1200" dirty="0">
                <a:solidFill>
                  <a:schemeClr val="tx1"/>
                </a:solidFill>
                <a:effectLst/>
                <a:latin typeface="Arial" panose="020B0604020202020204" pitchFamily="34" charset="0"/>
                <a:ea typeface="+mn-ea"/>
                <a:cs typeface="Arial" panose="020B0604020202020204" pitchFamily="34" charset="0"/>
              </a:rPr>
              <a:t> geographical flexibility may benefit individuals in distant locations, carers, students, workers, and those with mobility issues at the community level. Early coping assistance might ease some of the strain on families and help avoid mental illness in the general population. However, fair access is necessary for the community to benefit. An app-first service may be least beneficial to those with low incomes, limited English proficiency, impairments, poor connectivity, or low digital confidence. This raises the possibility that innovation will help those who are already more adept at navigating health systems. Additionally, cultural significance is crucial. Content may not accurately represent the language, values, and experiences of various populations if they are not included in the creation and assessment process. Therefore, co-production ought to be a component of implementation rather than only consultation following decision-making. It is not always the case that scalable technology is inclusive.</a:t>
            </a:r>
          </a:p>
          <a:p>
            <a:endParaRPr lang="en-GB" sz="1200" b="0" i="0" u="none" strike="noStrike" kern="1200" dirty="0">
              <a:solidFill>
                <a:schemeClr val="tx1"/>
              </a:solidFill>
              <a:effectLst/>
              <a:latin typeface="Arial" panose="020B0604020202020204" pitchFamily="34" charset="0"/>
              <a:ea typeface="+mn-ea"/>
              <a:cs typeface="Arial" panose="020B0604020202020204" pitchFamily="34" charset="0"/>
            </a:endParaRPr>
          </a:p>
          <a:p>
            <a:pPr marL="0" marR="0" lvl="0" indent="0" algn="l" defTabSz="457200" rtl="0" eaLnBrk="0" fontAlgn="base" latinLnBrk="0" hangingPunct="0">
              <a:lnSpc>
                <a:spcPct val="100000"/>
              </a:lnSpc>
              <a:spcBef>
                <a:spcPct val="30000"/>
              </a:spcBef>
              <a:spcAft>
                <a:spcPct val="0"/>
              </a:spcAft>
              <a:buClrTx/>
              <a:buSzTx/>
              <a:buFontTx/>
              <a:buNone/>
              <a:tabLst/>
              <a:defRPr/>
            </a:pPr>
            <a:r>
              <a:rPr lang="en-GB" sz="1200" kern="1200" dirty="0">
                <a:solidFill>
                  <a:schemeClr val="tx1"/>
                </a:solidFill>
                <a:effectLst/>
                <a:latin typeface="+mn-lt"/>
                <a:ea typeface="+mn-ea"/>
                <a:cs typeface="+mn-cs"/>
              </a:rPr>
              <a:t>Reference: </a:t>
            </a:r>
          </a:p>
          <a:p>
            <a:pPr marL="0" marR="0" lvl="0" indent="0" algn="l" defTabSz="457200" rtl="0" eaLnBrk="0" fontAlgn="base" latinLnBrk="0" hangingPunct="0">
              <a:lnSpc>
                <a:spcPct val="100000"/>
              </a:lnSpc>
              <a:spcBef>
                <a:spcPct val="30000"/>
              </a:spcBef>
              <a:spcAft>
                <a:spcPct val="0"/>
              </a:spcAft>
              <a:buClrTx/>
              <a:buSzTx/>
              <a:buFontTx/>
              <a:buNone/>
              <a:tabLst/>
              <a:defRPr/>
            </a:pPr>
            <a:endParaRPr lang="en-GB" sz="1200" kern="1200" dirty="0">
              <a:solidFill>
                <a:schemeClr val="tx1"/>
              </a:solidFill>
              <a:effectLst/>
              <a:latin typeface="+mn-lt"/>
              <a:ea typeface="+mn-ea"/>
              <a:cs typeface="+mn-cs"/>
            </a:endParaRPr>
          </a:p>
          <a:p>
            <a:pPr marL="0" marR="0" lvl="0" indent="0" algn="l" defTabSz="457200" rtl="0" eaLnBrk="0" fontAlgn="base" latinLnBrk="0" hangingPunct="0">
              <a:lnSpc>
                <a:spcPct val="100000"/>
              </a:lnSpc>
              <a:spcBef>
                <a:spcPct val="30000"/>
              </a:spcBef>
              <a:spcAft>
                <a:spcPct val="0"/>
              </a:spcAft>
              <a:buClrTx/>
              <a:buSzTx/>
              <a:buFontTx/>
              <a:buNone/>
              <a:tabLst/>
              <a:defRPr/>
            </a:pPr>
            <a:r>
              <a:rPr lang="en-GB" sz="1200" kern="1200" dirty="0">
                <a:solidFill>
                  <a:schemeClr val="tx1"/>
                </a:solidFill>
                <a:effectLst/>
                <a:latin typeface="+mn-lt"/>
                <a:ea typeface="+mn-ea"/>
                <a:cs typeface="+mn-cs"/>
              </a:rPr>
              <a:t>LAMMONS, W., SILKENS, M., HUNTER, J., SHAH, S. and STAVROPOULOU, C., (2023). </a:t>
            </a:r>
            <a:r>
              <a:rPr lang="en-GB" sz="1200" kern="1200" dirty="0" err="1">
                <a:solidFill>
                  <a:schemeClr val="tx1"/>
                </a:solidFill>
                <a:effectLst/>
                <a:latin typeface="+mn-lt"/>
                <a:ea typeface="+mn-ea"/>
                <a:cs typeface="+mn-cs"/>
              </a:rPr>
              <a:t>Centering</a:t>
            </a:r>
            <a:r>
              <a:rPr lang="en-GB" sz="1200" kern="1200" dirty="0">
                <a:solidFill>
                  <a:schemeClr val="tx1"/>
                </a:solidFill>
                <a:effectLst/>
                <a:latin typeface="+mn-lt"/>
                <a:ea typeface="+mn-ea"/>
                <a:cs typeface="+mn-cs"/>
              </a:rPr>
              <a:t> Public Perceptions on Translating AI Into Clinical Practice: Patient and Public Involvement and Engagement Consultation Focus Group Study. </a:t>
            </a:r>
            <a:r>
              <a:rPr lang="en-GB" sz="1200" i="1" kern="1200" dirty="0">
                <a:solidFill>
                  <a:schemeClr val="tx1"/>
                </a:solidFill>
                <a:effectLst/>
                <a:latin typeface="+mn-lt"/>
                <a:ea typeface="+mn-ea"/>
                <a:cs typeface="+mn-cs"/>
              </a:rPr>
              <a:t>Journal of Medical Internet Research</a:t>
            </a:r>
            <a:r>
              <a:rPr lang="en-GB" sz="1200" kern="1200" dirty="0">
                <a:solidFill>
                  <a:schemeClr val="tx1"/>
                </a:solidFill>
                <a:effectLst/>
                <a:latin typeface="+mn-lt"/>
                <a:ea typeface="+mn-ea"/>
                <a:cs typeface="+mn-cs"/>
              </a:rPr>
              <a:t>, 25, p. e49303. Available at: </a:t>
            </a:r>
            <a:r>
              <a:rPr lang="en-GB" sz="1200" u="sng" kern="1200" dirty="0">
                <a:solidFill>
                  <a:schemeClr val="tx1"/>
                </a:solidFill>
                <a:effectLst/>
                <a:latin typeface="+mn-lt"/>
                <a:ea typeface="+mn-ea"/>
                <a:cs typeface="+mn-cs"/>
                <a:hlinkClick r:id="rId3"/>
              </a:rPr>
              <a:t>https://doi.org/10.2196/49303</a:t>
            </a:r>
            <a:r>
              <a:rPr lang="en-GB" sz="1200" kern="1200" dirty="0">
                <a:solidFill>
                  <a:schemeClr val="tx1"/>
                </a:solidFill>
                <a:effectLst/>
                <a:latin typeface="+mn-lt"/>
                <a:ea typeface="+mn-ea"/>
                <a:cs typeface="+mn-cs"/>
              </a:rPr>
              <a:t>  Accessed: 15 Jul. 2026.</a:t>
            </a:r>
          </a:p>
          <a:p>
            <a:pPr marL="0" marR="0" lvl="0" indent="0" algn="l" defTabSz="457200" rtl="0" eaLnBrk="0" fontAlgn="base" latinLnBrk="0" hangingPunct="0">
              <a:lnSpc>
                <a:spcPct val="100000"/>
              </a:lnSpc>
              <a:spcBef>
                <a:spcPct val="30000"/>
              </a:spcBef>
              <a:spcAft>
                <a:spcPct val="0"/>
              </a:spcAft>
              <a:buClrTx/>
              <a:buSzTx/>
              <a:buFontTx/>
              <a:buNone/>
              <a:tabLst/>
              <a:defRPr/>
            </a:pPr>
            <a:endParaRPr lang="en-GB" sz="1200" kern="1200" dirty="0">
              <a:solidFill>
                <a:schemeClr val="tx1"/>
              </a:solidFill>
              <a:effectLst/>
              <a:latin typeface="+mn-lt"/>
              <a:ea typeface="+mn-ea"/>
              <a:cs typeface="+mn-cs"/>
            </a:endParaRPr>
          </a:p>
          <a:p>
            <a:pPr marL="0" marR="0" lvl="0" indent="0" algn="l" defTabSz="457200" rtl="0" eaLnBrk="0" fontAlgn="base" latinLnBrk="0" hangingPunct="0">
              <a:lnSpc>
                <a:spcPct val="100000"/>
              </a:lnSpc>
              <a:spcBef>
                <a:spcPct val="30000"/>
              </a:spcBef>
              <a:spcAft>
                <a:spcPct val="0"/>
              </a:spcAft>
              <a:buClrTx/>
              <a:buSzTx/>
              <a:buFontTx/>
              <a:buNone/>
              <a:tabLst/>
              <a:defRPr/>
            </a:pPr>
            <a:r>
              <a:rPr lang="en-GB" sz="1200" kern="1200" dirty="0">
                <a:solidFill>
                  <a:schemeClr val="tx1"/>
                </a:solidFill>
                <a:effectLst/>
                <a:latin typeface="+mn-lt"/>
                <a:ea typeface="+mn-ea"/>
                <a:cs typeface="+mn-cs"/>
              </a:rPr>
              <a:t>MERRICK, P., RAWSTORN, J. C., COOPER, J., CORNWALL, J., SUTCLIFFE, R. and INKSTER, B., (2022). Implementing Digital Mental Health Tools in Health and Social Care Services: A Mixed-Methods Study on Workforce Readiness and Workload Impact. JMIR Mental Health, 9(7), p. e37145 Available at: </a:t>
            </a:r>
            <a:r>
              <a:rPr lang="en-GB" sz="1200" u="sng" kern="1200" dirty="0">
                <a:solidFill>
                  <a:schemeClr val="tx1"/>
                </a:solidFill>
                <a:effectLst/>
                <a:latin typeface="+mn-lt"/>
                <a:ea typeface="+mn-ea"/>
                <a:cs typeface="+mn-cs"/>
                <a:hlinkClick r:id="rId4"/>
              </a:rPr>
              <a:t>https://doi.org/10.2196/16021</a:t>
            </a:r>
            <a:r>
              <a:rPr lang="en-GB" sz="1200" kern="1200" dirty="0">
                <a:solidFill>
                  <a:schemeClr val="tx1"/>
                </a:solidFill>
                <a:effectLst/>
                <a:latin typeface="+mn-lt"/>
                <a:ea typeface="+mn-ea"/>
                <a:cs typeface="+mn-cs"/>
              </a:rPr>
              <a:t> Accessed: 10 Jul 2026.</a:t>
            </a:r>
          </a:p>
          <a:p>
            <a:pPr marL="0" marR="0" lvl="0" indent="0" algn="l" defTabSz="457200" rtl="0" eaLnBrk="0" fontAlgn="base" latinLnBrk="0" hangingPunct="0">
              <a:lnSpc>
                <a:spcPct val="100000"/>
              </a:lnSpc>
              <a:spcBef>
                <a:spcPct val="30000"/>
              </a:spcBef>
              <a:spcAft>
                <a:spcPct val="0"/>
              </a:spcAft>
              <a:buClrTx/>
              <a:buSzTx/>
              <a:buFontTx/>
              <a:buNone/>
              <a:tabLst/>
              <a:defRPr/>
            </a:pPr>
            <a:endParaRPr lang="en-GB" sz="1200" kern="1200" dirty="0">
              <a:solidFill>
                <a:schemeClr val="tx1"/>
              </a:solidFill>
              <a:effectLst/>
              <a:latin typeface="+mn-lt"/>
              <a:ea typeface="+mn-ea"/>
              <a:cs typeface="+mn-cs"/>
            </a:endParaRPr>
          </a:p>
          <a:p>
            <a:pPr marL="0" marR="0" lvl="0" indent="0" algn="l" defTabSz="457200" rtl="0" eaLnBrk="0" fontAlgn="base" latinLnBrk="0" hangingPunct="0">
              <a:lnSpc>
                <a:spcPct val="100000"/>
              </a:lnSpc>
              <a:spcBef>
                <a:spcPct val="30000"/>
              </a:spcBef>
              <a:spcAft>
                <a:spcPct val="0"/>
              </a:spcAft>
              <a:buClrTx/>
              <a:buSzTx/>
              <a:buFontTx/>
              <a:buNone/>
              <a:tabLst/>
              <a:defRPr/>
            </a:pPr>
            <a:r>
              <a:rPr lang="en-GB" sz="1200" kern="1200" dirty="0">
                <a:solidFill>
                  <a:schemeClr val="tx1"/>
                </a:solidFill>
                <a:effectLst/>
                <a:latin typeface="+mn-lt"/>
                <a:ea typeface="+mn-ea"/>
                <a:cs typeface="+mn-cs"/>
              </a:rPr>
              <a:t>NHS ENGLAND (2025). </a:t>
            </a:r>
            <a:r>
              <a:rPr lang="en-GB" sz="1200" i="1" kern="1200" dirty="0">
                <a:solidFill>
                  <a:schemeClr val="tx1"/>
                </a:solidFill>
                <a:effectLst/>
                <a:latin typeface="+mn-lt"/>
                <a:ea typeface="+mn-ea"/>
                <a:cs typeface="+mn-cs"/>
              </a:rPr>
              <a:t>Clinical governance, accountability, and escalation procedures for independent artificial intelligence systems in healthcare pathways</a:t>
            </a:r>
            <a:r>
              <a:rPr lang="en-GB" sz="1200" kern="1200" dirty="0">
                <a:solidFill>
                  <a:schemeClr val="tx1"/>
                </a:solidFill>
                <a:effectLst/>
                <a:latin typeface="+mn-lt"/>
                <a:ea typeface="+mn-ea"/>
                <a:cs typeface="+mn-cs"/>
              </a:rPr>
              <a:t>. London: NHS England Corporate Publications Available at: </a:t>
            </a:r>
            <a:r>
              <a:rPr lang="en-GB" sz="1200" u="sng" kern="1200" dirty="0">
                <a:solidFill>
                  <a:schemeClr val="tx1"/>
                </a:solidFill>
                <a:effectLst/>
                <a:latin typeface="+mn-lt"/>
                <a:ea typeface="+mn-ea"/>
                <a:cs typeface="+mn-cs"/>
                <a:hlinkClick r:id="rId5"/>
              </a:rPr>
              <a:t>https://www.england.nhs.uk/long-read/artificial-intelligence-ai-and-machine-learning/</a:t>
            </a:r>
            <a:r>
              <a:rPr lang="en-GB" sz="1200" kern="1200" dirty="0">
                <a:solidFill>
                  <a:schemeClr val="tx1"/>
                </a:solidFill>
                <a:effectLst/>
                <a:latin typeface="+mn-lt"/>
                <a:ea typeface="+mn-ea"/>
                <a:cs typeface="+mn-cs"/>
              </a:rPr>
              <a:t> Accessed: 15 Jul 2026. </a:t>
            </a:r>
          </a:p>
          <a:p>
            <a:pPr marL="0" marR="0" lvl="0" indent="0" algn="l" defTabSz="457200" rtl="0" eaLnBrk="0" fontAlgn="base" latinLnBrk="0" hangingPunct="0">
              <a:lnSpc>
                <a:spcPct val="100000"/>
              </a:lnSpc>
              <a:spcBef>
                <a:spcPct val="30000"/>
              </a:spcBef>
              <a:spcAft>
                <a:spcPct val="0"/>
              </a:spcAft>
              <a:buClrTx/>
              <a:buSzTx/>
              <a:buFontTx/>
              <a:buNone/>
              <a:tabLst/>
              <a:defRPr/>
            </a:pPr>
            <a:endParaRPr lang="en-GB" sz="1200" kern="1200" dirty="0">
              <a:solidFill>
                <a:schemeClr val="tx1"/>
              </a:solidFill>
              <a:effectLst/>
              <a:latin typeface="+mn-lt"/>
              <a:ea typeface="+mn-ea"/>
              <a:cs typeface="+mn-cs"/>
            </a:endParaRPr>
          </a:p>
          <a:p>
            <a:endParaRPr lang="en-US" dirty="0">
              <a:latin typeface="Arial" panose="020B0604020202020204" pitchFamily="34" charset="0"/>
              <a:cs typeface="Arial" panose="020B0604020202020204" pitchFamily="34" charset="0"/>
            </a:endParaRPr>
          </a:p>
        </p:txBody>
      </p:sp>
      <p:sp>
        <p:nvSpPr>
          <p:cNvPr id="4" name="Slide Number Placeholder 3"/>
          <p:cNvSpPr>
            <a:spLocks noGrp="1"/>
          </p:cNvSpPr>
          <p:nvPr>
            <p:ph type="sldNum" sz="quarter" idx="5"/>
          </p:nvPr>
        </p:nvSpPr>
        <p:spPr/>
        <p:txBody>
          <a:bodyPr/>
          <a:lstStyle/>
          <a:p>
            <a:pPr>
              <a:defRPr/>
            </a:pPr>
            <a:fld id="{9FDBE00B-21FD-FA43-AEC5-6F5273ABC709}" type="slidenum">
              <a:rPr lang="en-US" smtClean="0"/>
              <a:pPr>
                <a:defRPr/>
              </a:pPr>
              <a:t>8</a:t>
            </a:fld>
            <a:endParaRPr lang="en-US"/>
          </a:p>
        </p:txBody>
      </p:sp>
    </p:spTree>
    <p:extLst>
      <p:ext uri="{BB962C8B-B14F-4D97-AF65-F5344CB8AC3E}">
        <p14:creationId xmlns:p14="http://schemas.microsoft.com/office/powerpoint/2010/main" val="1551661784"/>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txBody>
          <a:bodyPr/>
          <a:lstStyle/>
          <a:p>
            <a:endParaRPr lang="en-US"/>
          </a:p>
        </p:txBody>
      </p:sp>
      <p:sp>
        <p:nvSpPr>
          <p:cNvPr id="3" name="Notes Placeholder 2"/>
          <p:cNvSpPr>
            <a:spLocks noGrp="1"/>
          </p:cNvSpPr>
          <p:nvPr>
            <p:ph type="body" idx="1"/>
          </p:nvPr>
        </p:nvSpPr>
        <p:spPr/>
        <p:txBody>
          <a:bodyPr/>
          <a:lstStyle/>
          <a:p>
            <a:pPr marL="0" marR="0" lvl="0" indent="0" algn="l" defTabSz="457200" rtl="0" eaLnBrk="0" fontAlgn="base" latinLnBrk="0" hangingPunct="0">
              <a:lnSpc>
                <a:spcPct val="100000"/>
              </a:lnSpc>
              <a:spcBef>
                <a:spcPct val="30000"/>
              </a:spcBef>
              <a:spcAft>
                <a:spcPct val="0"/>
              </a:spcAft>
              <a:buClrTx/>
              <a:buSzTx/>
              <a:buFontTx/>
              <a:buNone/>
              <a:tabLst/>
              <a:defRPr/>
            </a:pPr>
            <a:r>
              <a:rPr lang="en-US" sz="1200" kern="1200" dirty="0">
                <a:solidFill>
                  <a:schemeClr val="tx1"/>
                </a:solidFill>
                <a:effectLst/>
                <a:latin typeface="Arial" panose="020B0604020202020204" pitchFamily="34" charset="0"/>
                <a:ea typeface="+mn-ea"/>
                <a:cs typeface="Arial" panose="020B0604020202020204" pitchFamily="34" charset="0"/>
              </a:rPr>
              <a:t>The difficulties demonstrate why adoption calls much more than just a passion for innovation. First, when an algorithm must decipher ambiguous or indirect signs of crisis, clinical safety is dubious. Second, data security, permission, and accountability are crucial since mental health information is extremely sensitive. Third, current disparities may be exacerbated by digital exclusion. Responses may also be less suitable for populations due to bias and cultural constraints. Over-reliance is another risk: users could put off getting assistance, and businesses might use the app as an inexpensive replacement for human resources. Lastly, careful interpretation of the evidence is necessary. Long-term clinical efficacy or safety are not always demonstrated by high engagement or positive satisfaction. These hazards do not imply that </a:t>
            </a:r>
            <a:r>
              <a:rPr lang="en-US" sz="1200" kern="1200" dirty="0" err="1">
                <a:solidFill>
                  <a:schemeClr val="tx1"/>
                </a:solidFill>
                <a:effectLst/>
                <a:latin typeface="Arial" panose="020B0604020202020204" pitchFamily="34" charset="0"/>
                <a:ea typeface="+mn-ea"/>
                <a:cs typeface="Arial" panose="020B0604020202020204" pitchFamily="34" charset="0"/>
              </a:rPr>
              <a:t>Wysa</a:t>
            </a:r>
            <a:r>
              <a:rPr lang="en-US" sz="1200" kern="1200" dirty="0">
                <a:solidFill>
                  <a:schemeClr val="tx1"/>
                </a:solidFill>
                <a:effectLst/>
                <a:latin typeface="Arial" panose="020B0604020202020204" pitchFamily="34" charset="0"/>
                <a:ea typeface="+mn-ea"/>
                <a:cs typeface="Arial" panose="020B0604020202020204" pitchFamily="34" charset="0"/>
              </a:rPr>
              <a:t> is worthless; rather, they indicate that its worth is contingent upon strict limitations, close observation, and integration with care assistance.</a:t>
            </a:r>
          </a:p>
          <a:p>
            <a:pPr marL="0" marR="0" lvl="0" indent="0" algn="l" defTabSz="457200" rtl="0" eaLnBrk="0" fontAlgn="base" latinLnBrk="0" hangingPunct="0">
              <a:lnSpc>
                <a:spcPct val="100000"/>
              </a:lnSpc>
              <a:spcBef>
                <a:spcPct val="30000"/>
              </a:spcBef>
              <a:spcAft>
                <a:spcPct val="0"/>
              </a:spcAft>
              <a:buClrTx/>
              <a:buSzTx/>
              <a:buFontTx/>
              <a:buNone/>
              <a:tabLst/>
              <a:defRPr/>
            </a:pPr>
            <a:endParaRPr lang="en-GB" sz="1200" kern="1200" dirty="0">
              <a:solidFill>
                <a:schemeClr val="tx1"/>
              </a:solidFill>
              <a:effectLst/>
              <a:latin typeface="+mn-lt"/>
              <a:ea typeface="+mn-ea"/>
              <a:cs typeface="+mn-cs"/>
            </a:endParaRPr>
          </a:p>
          <a:p>
            <a:pPr marL="0" marR="0" lvl="0" indent="0" algn="l" defTabSz="457200" rtl="0" eaLnBrk="0" fontAlgn="base" latinLnBrk="0" hangingPunct="0">
              <a:lnSpc>
                <a:spcPct val="100000"/>
              </a:lnSpc>
              <a:spcBef>
                <a:spcPct val="30000"/>
              </a:spcBef>
              <a:spcAft>
                <a:spcPct val="0"/>
              </a:spcAft>
              <a:buClrTx/>
              <a:buSzTx/>
              <a:buFontTx/>
              <a:buNone/>
              <a:tabLst/>
              <a:defRPr/>
            </a:pPr>
            <a:r>
              <a:rPr lang="en-GB" sz="1200" kern="1200" dirty="0" err="1">
                <a:solidFill>
                  <a:schemeClr val="tx1"/>
                </a:solidFill>
                <a:effectLst/>
                <a:latin typeface="+mn-lt"/>
                <a:ea typeface="+mn-ea"/>
                <a:cs typeface="+mn-cs"/>
              </a:rPr>
              <a:t>Referrence</a:t>
            </a:r>
            <a:r>
              <a:rPr lang="en-GB" sz="1200" kern="1200" dirty="0">
                <a:solidFill>
                  <a:schemeClr val="tx1"/>
                </a:solidFill>
                <a:effectLst/>
                <a:latin typeface="+mn-lt"/>
                <a:ea typeface="+mn-ea"/>
                <a:cs typeface="+mn-cs"/>
              </a:rPr>
              <a:t>:</a:t>
            </a:r>
          </a:p>
          <a:p>
            <a:pPr marL="0" marR="0" lvl="0" indent="0" algn="l" defTabSz="457200" rtl="0" eaLnBrk="0" fontAlgn="base" latinLnBrk="0" hangingPunct="0">
              <a:lnSpc>
                <a:spcPct val="100000"/>
              </a:lnSpc>
              <a:spcBef>
                <a:spcPct val="30000"/>
              </a:spcBef>
              <a:spcAft>
                <a:spcPct val="0"/>
              </a:spcAft>
              <a:buClrTx/>
              <a:buSzTx/>
              <a:buFontTx/>
              <a:buNone/>
              <a:tabLst/>
              <a:defRPr/>
            </a:pPr>
            <a:endParaRPr lang="en-GB" sz="1200" kern="1200" dirty="0">
              <a:solidFill>
                <a:schemeClr val="tx1"/>
              </a:solidFill>
              <a:effectLst/>
              <a:latin typeface="+mn-lt"/>
              <a:ea typeface="+mn-ea"/>
              <a:cs typeface="+mn-cs"/>
            </a:endParaRPr>
          </a:p>
          <a:p>
            <a:pPr marL="0" marR="0" lvl="0" indent="0" algn="l" defTabSz="457200" rtl="0" eaLnBrk="0" fontAlgn="base" latinLnBrk="0" hangingPunct="0">
              <a:lnSpc>
                <a:spcPct val="100000"/>
              </a:lnSpc>
              <a:spcBef>
                <a:spcPct val="30000"/>
              </a:spcBef>
              <a:spcAft>
                <a:spcPct val="0"/>
              </a:spcAft>
              <a:buClrTx/>
              <a:buSzTx/>
              <a:buFontTx/>
              <a:buNone/>
              <a:tabLst/>
              <a:defRPr/>
            </a:pPr>
            <a:r>
              <a:rPr lang="en-GB" sz="1200" kern="1200" dirty="0">
                <a:solidFill>
                  <a:schemeClr val="tx1"/>
                </a:solidFill>
                <a:effectLst/>
                <a:latin typeface="+mn-lt"/>
                <a:ea typeface="+mn-ea"/>
                <a:cs typeface="+mn-cs"/>
              </a:rPr>
              <a:t>KHAWAJA, Z. and BÉLISLE-PIPON, J., (2023). Your Robot Therapist Is Not Your Therapist: Understanding the Role of AI-Powered Mental Health Chatbots. Frontiers in Digital Health, 5, p. 1278186. Available at: </a:t>
            </a:r>
            <a:r>
              <a:rPr lang="en-GB" sz="1200" u="sng" kern="1200" dirty="0">
                <a:solidFill>
                  <a:schemeClr val="tx1"/>
                </a:solidFill>
                <a:effectLst/>
                <a:latin typeface="+mn-lt"/>
                <a:ea typeface="+mn-ea"/>
                <a:cs typeface="+mn-cs"/>
                <a:hlinkClick r:id="rId3"/>
              </a:rPr>
              <a:t>https://doi.org/10.3389/fdgth.2023.1278186</a:t>
            </a:r>
            <a:r>
              <a:rPr lang="en-GB" sz="1200" kern="1200" dirty="0">
                <a:solidFill>
                  <a:schemeClr val="tx1"/>
                </a:solidFill>
                <a:effectLst/>
                <a:latin typeface="+mn-lt"/>
                <a:ea typeface="+mn-ea"/>
                <a:cs typeface="+mn-cs"/>
              </a:rPr>
              <a:t> Accessed: 10 Jul </a:t>
            </a:r>
            <a:r>
              <a:rPr lang="en-GB" sz="1200" kern="1200">
                <a:solidFill>
                  <a:schemeClr val="tx1"/>
                </a:solidFill>
                <a:effectLst/>
                <a:latin typeface="+mn-lt"/>
                <a:ea typeface="+mn-ea"/>
                <a:cs typeface="+mn-cs"/>
              </a:rPr>
              <a:t>2026.</a:t>
            </a:r>
            <a:endParaRPr lang="en-GB" sz="1200" kern="1200" dirty="0">
              <a:solidFill>
                <a:schemeClr val="tx1"/>
              </a:solidFill>
              <a:effectLst/>
              <a:latin typeface="+mn-lt"/>
              <a:ea typeface="+mn-ea"/>
              <a:cs typeface="+mn-cs"/>
            </a:endParaRPr>
          </a:p>
          <a:p>
            <a:pPr marL="0" marR="0" lvl="0" indent="0" algn="l" defTabSz="457200" rtl="0" eaLnBrk="0" fontAlgn="base" latinLnBrk="0" hangingPunct="0">
              <a:lnSpc>
                <a:spcPct val="100000"/>
              </a:lnSpc>
              <a:spcBef>
                <a:spcPct val="30000"/>
              </a:spcBef>
              <a:spcAft>
                <a:spcPct val="0"/>
              </a:spcAft>
              <a:buClrTx/>
              <a:buSzTx/>
              <a:buFontTx/>
              <a:buNone/>
              <a:tabLst/>
              <a:defRPr/>
            </a:pPr>
            <a:endParaRPr lang="en-GB" sz="1200" kern="1200" dirty="0">
              <a:solidFill>
                <a:schemeClr val="tx1"/>
              </a:solidFill>
              <a:effectLst/>
              <a:latin typeface="+mn-lt"/>
              <a:ea typeface="+mn-ea"/>
              <a:cs typeface="+mn-cs"/>
            </a:endParaRPr>
          </a:p>
          <a:p>
            <a:pPr marL="0" marR="0" lvl="0" indent="0" algn="l" defTabSz="457200" rtl="0" eaLnBrk="0" fontAlgn="base" latinLnBrk="0" hangingPunct="0">
              <a:lnSpc>
                <a:spcPct val="100000"/>
              </a:lnSpc>
              <a:spcBef>
                <a:spcPct val="30000"/>
              </a:spcBef>
              <a:spcAft>
                <a:spcPct val="0"/>
              </a:spcAft>
              <a:buClrTx/>
              <a:buSzTx/>
              <a:buFontTx/>
              <a:buNone/>
              <a:tabLst/>
              <a:defRPr/>
            </a:pPr>
            <a:r>
              <a:rPr lang="en-GB" sz="1200" kern="1200" dirty="0">
                <a:solidFill>
                  <a:schemeClr val="tx1"/>
                </a:solidFill>
                <a:effectLst/>
                <a:latin typeface="+mn-lt"/>
                <a:ea typeface="+mn-ea"/>
                <a:cs typeface="+mn-cs"/>
              </a:rPr>
              <a:t>NHS ENGLAND, (2025). </a:t>
            </a:r>
            <a:r>
              <a:rPr lang="en-GB" sz="1200" i="1" kern="1200" dirty="0">
                <a:solidFill>
                  <a:schemeClr val="tx1"/>
                </a:solidFill>
                <a:effectLst/>
                <a:latin typeface="+mn-lt"/>
                <a:ea typeface="+mn-ea"/>
                <a:cs typeface="+mn-cs"/>
              </a:rPr>
              <a:t>Principles for using digital technologies in mental health inpatient treatment and care</a:t>
            </a:r>
            <a:r>
              <a:rPr lang="en-GB" sz="1200" kern="1200" dirty="0">
                <a:solidFill>
                  <a:schemeClr val="tx1"/>
                </a:solidFill>
                <a:effectLst/>
                <a:latin typeface="+mn-lt"/>
                <a:ea typeface="+mn-ea"/>
                <a:cs typeface="+mn-cs"/>
              </a:rPr>
              <a:t>. London: NHS England. Available at: </a:t>
            </a:r>
            <a:r>
              <a:rPr lang="en-GB" sz="1200" u="sng" kern="1200" dirty="0">
                <a:solidFill>
                  <a:schemeClr val="tx1"/>
                </a:solidFill>
                <a:effectLst/>
                <a:latin typeface="+mn-lt"/>
                <a:ea typeface="+mn-ea"/>
                <a:cs typeface="+mn-cs"/>
                <a:hlinkClick r:id="rId4"/>
              </a:rPr>
              <a:t>NHS England Principles</a:t>
            </a:r>
            <a:r>
              <a:rPr lang="en-GB" sz="1200" kern="1200" dirty="0">
                <a:solidFill>
                  <a:schemeClr val="tx1"/>
                </a:solidFill>
                <a:effectLst/>
                <a:latin typeface="+mn-lt"/>
                <a:ea typeface="+mn-ea"/>
                <a:cs typeface="+mn-cs"/>
              </a:rPr>
              <a:t> available at: </a:t>
            </a:r>
            <a:r>
              <a:rPr lang="en-GB" sz="1200" u="sng" kern="1200" dirty="0">
                <a:solidFill>
                  <a:schemeClr val="tx1"/>
                </a:solidFill>
                <a:effectLst/>
                <a:latin typeface="+mn-lt"/>
                <a:ea typeface="+mn-ea"/>
                <a:cs typeface="+mn-cs"/>
                <a:hlinkClick r:id="rId4"/>
              </a:rPr>
              <a:t>https://www.england.nhs.uk/long-read/principles-for-using-digital-technologies-in-mental-health-inpatient-treatment-and-care/</a:t>
            </a:r>
            <a:r>
              <a:rPr lang="en-GB" sz="1200" kern="1200" dirty="0">
                <a:solidFill>
                  <a:schemeClr val="tx1"/>
                </a:solidFill>
                <a:effectLst/>
                <a:latin typeface="+mn-lt"/>
                <a:ea typeface="+mn-ea"/>
                <a:cs typeface="+mn-cs"/>
              </a:rPr>
              <a:t> Accessed: 18 July 2026.</a:t>
            </a:r>
          </a:p>
          <a:p>
            <a:pPr marL="0" marR="0" lvl="0" indent="0" algn="l" defTabSz="457200" rtl="0" eaLnBrk="0" fontAlgn="base" latinLnBrk="0" hangingPunct="0">
              <a:lnSpc>
                <a:spcPct val="100000"/>
              </a:lnSpc>
              <a:spcBef>
                <a:spcPct val="30000"/>
              </a:spcBef>
              <a:spcAft>
                <a:spcPct val="0"/>
              </a:spcAft>
              <a:buClrTx/>
              <a:buSzTx/>
              <a:buFontTx/>
              <a:buNone/>
              <a:tabLst/>
              <a:defRPr/>
            </a:pPr>
            <a:endParaRPr lang="en-GB" sz="1200" kern="1200" dirty="0">
              <a:solidFill>
                <a:schemeClr val="tx1"/>
              </a:solidFill>
              <a:effectLst/>
              <a:latin typeface="+mn-lt"/>
              <a:ea typeface="+mn-ea"/>
              <a:cs typeface="+mn-cs"/>
            </a:endParaRPr>
          </a:p>
          <a:p>
            <a:pPr marL="0" marR="0" lvl="0" indent="0" algn="l" defTabSz="457200" rtl="0" eaLnBrk="0" fontAlgn="base" latinLnBrk="0" hangingPunct="0">
              <a:lnSpc>
                <a:spcPct val="100000"/>
              </a:lnSpc>
              <a:spcBef>
                <a:spcPct val="30000"/>
              </a:spcBef>
              <a:spcAft>
                <a:spcPct val="0"/>
              </a:spcAft>
              <a:buClrTx/>
              <a:buSzTx/>
              <a:buFontTx/>
              <a:buNone/>
              <a:tabLst/>
              <a:defRPr/>
            </a:pPr>
            <a:endParaRPr lang="en-GB" sz="1200" kern="1200" dirty="0">
              <a:solidFill>
                <a:schemeClr val="tx1"/>
              </a:solidFill>
              <a:effectLst/>
              <a:latin typeface="+mn-lt"/>
              <a:ea typeface="+mn-ea"/>
              <a:cs typeface="+mn-cs"/>
            </a:endParaRPr>
          </a:p>
          <a:p>
            <a:endParaRPr lang="en-US" dirty="0"/>
          </a:p>
        </p:txBody>
      </p:sp>
      <p:sp>
        <p:nvSpPr>
          <p:cNvPr id="4" name="Slide Number Placeholder 3"/>
          <p:cNvSpPr>
            <a:spLocks noGrp="1"/>
          </p:cNvSpPr>
          <p:nvPr>
            <p:ph type="sldNum" sz="quarter" idx="5"/>
          </p:nvPr>
        </p:nvSpPr>
        <p:spPr/>
        <p:txBody>
          <a:bodyPr/>
          <a:lstStyle/>
          <a:p>
            <a:pPr>
              <a:defRPr/>
            </a:pPr>
            <a:fld id="{9FDBE00B-21FD-FA43-AEC5-6F5273ABC709}" type="slidenum">
              <a:rPr lang="en-US" smtClean="0"/>
              <a:pPr>
                <a:defRPr/>
              </a:pPr>
              <a:t>9</a:t>
            </a:fld>
            <a:endParaRPr lang="en-US"/>
          </a:p>
        </p:txBody>
      </p:sp>
    </p:spTree>
    <p:extLst>
      <p:ext uri="{BB962C8B-B14F-4D97-AF65-F5344CB8AC3E}">
        <p14:creationId xmlns:p14="http://schemas.microsoft.com/office/powerpoint/2010/main" val="3139852939"/>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txBody>
          <a:bodyPr/>
          <a:lstStyle/>
          <a:p>
            <a:endParaRPr lang="en-US"/>
          </a:p>
        </p:txBody>
      </p:sp>
      <p:sp>
        <p:nvSpPr>
          <p:cNvPr id="3" name="Notes Placeholder 2"/>
          <p:cNvSpPr>
            <a:spLocks noGrp="1"/>
          </p:cNvSpPr>
          <p:nvPr>
            <p:ph type="body" idx="1"/>
          </p:nvPr>
        </p:nvSpPr>
        <p:spPr/>
        <p:txBody>
          <a:bodyPr/>
          <a:lstStyle/>
          <a:p>
            <a:pPr algn="just"/>
            <a:r>
              <a:rPr lang="en-US" sz="1200" kern="1200" dirty="0">
                <a:solidFill>
                  <a:schemeClr val="tx1"/>
                </a:solidFill>
                <a:effectLst/>
                <a:latin typeface="Arial" panose="020B0604020202020204" pitchFamily="34" charset="0"/>
                <a:ea typeface="+mn-ea"/>
                <a:cs typeface="Arial" panose="020B0604020202020204" pitchFamily="34" charset="0"/>
              </a:rPr>
              <a:t>The suggestions immediately address the hazards that have been identified. </a:t>
            </a:r>
            <a:r>
              <a:rPr lang="en-US" sz="1200" kern="1200" dirty="0" err="1">
                <a:solidFill>
                  <a:schemeClr val="tx1"/>
                </a:solidFill>
                <a:effectLst/>
                <a:latin typeface="Arial" panose="020B0604020202020204" pitchFamily="34" charset="0"/>
                <a:ea typeface="+mn-ea"/>
                <a:cs typeface="Arial" panose="020B0604020202020204" pitchFamily="34" charset="0"/>
              </a:rPr>
              <a:t>Wysa</a:t>
            </a:r>
            <a:r>
              <a:rPr lang="en-US" sz="1200" kern="1200" dirty="0">
                <a:solidFill>
                  <a:schemeClr val="tx1"/>
                </a:solidFill>
                <a:effectLst/>
                <a:latin typeface="Arial" panose="020B0604020202020204" pitchFamily="34" charset="0"/>
                <a:ea typeface="+mn-ea"/>
                <a:cs typeface="Arial" panose="020B0604020202020204" pitchFamily="34" charset="0"/>
              </a:rPr>
              <a:t> should be used in blended care, where responsible practitioners may easily link with digital assistance. For crisis, deterioration, and safeguarding, services require clear escalation procedures. Privacy, consent, bias, and the limitations of automated communication must all be included in workforce training. Non-digital ways must continue to be accessible because choice is crucial. Evaluation ought to go beyond engagement or download counts. Clinical results, safety problems, uneven access, and the experiences of potentially excluded groups should all be monitored by organizations. Co-production with frontline employes, carers, and service users can enhance practical implementation and cultural relevance.</a:t>
            </a:r>
            <a:endParaRPr lang="en-GB" sz="1200" kern="1200" dirty="0">
              <a:solidFill>
                <a:schemeClr val="tx1"/>
              </a:solidFill>
              <a:effectLst/>
              <a:latin typeface="Arial" panose="020B0604020202020204" pitchFamily="34" charset="0"/>
              <a:ea typeface="+mn-ea"/>
              <a:cs typeface="Arial" panose="020B0604020202020204" pitchFamily="34" charset="0"/>
            </a:endParaRPr>
          </a:p>
          <a:p>
            <a:pPr algn="just"/>
            <a:r>
              <a:rPr lang="en-GB" sz="1200" kern="1200" dirty="0">
                <a:solidFill>
                  <a:schemeClr val="tx1"/>
                </a:solidFill>
                <a:effectLst/>
                <a:latin typeface="Arial" panose="020B0604020202020204" pitchFamily="34" charset="0"/>
                <a:ea typeface="+mn-ea"/>
                <a:cs typeface="Arial" panose="020B0604020202020204" pitchFamily="34" charset="0"/>
              </a:rPr>
              <a:t>Lastly, users need to be made fully aware that </a:t>
            </a:r>
            <a:r>
              <a:rPr lang="en-GB" sz="1200" kern="1200" dirty="0" err="1">
                <a:solidFill>
                  <a:schemeClr val="tx1"/>
                </a:solidFill>
                <a:effectLst/>
                <a:latin typeface="Arial" panose="020B0604020202020204" pitchFamily="34" charset="0"/>
                <a:ea typeface="+mn-ea"/>
                <a:cs typeface="Arial" panose="020B0604020202020204" pitchFamily="34" charset="0"/>
              </a:rPr>
              <a:t>Wysa</a:t>
            </a:r>
            <a:r>
              <a:rPr lang="en-GB" sz="1200" kern="1200" dirty="0">
                <a:solidFill>
                  <a:schemeClr val="tx1"/>
                </a:solidFill>
                <a:effectLst/>
                <a:latin typeface="Arial" panose="020B0604020202020204" pitchFamily="34" charset="0"/>
                <a:ea typeface="+mn-ea"/>
                <a:cs typeface="Arial" panose="020B0604020202020204" pitchFamily="34" charset="0"/>
              </a:rPr>
              <a:t> is not emergency care, treatment, or diagnostic. Instead of focusing just on short-term cost savings, digital transformation should be evaluated on how well it enhances safe and equitable treatment.</a:t>
            </a:r>
          </a:p>
          <a:p>
            <a:pPr algn="just"/>
            <a:endParaRPr lang="en-GB" sz="1200" kern="1200" dirty="0">
              <a:solidFill>
                <a:schemeClr val="tx1"/>
              </a:solidFill>
              <a:effectLst/>
              <a:latin typeface="Arial" panose="020B0604020202020204" pitchFamily="34" charset="0"/>
              <a:ea typeface="+mn-ea"/>
              <a:cs typeface="Arial" panose="020B0604020202020204" pitchFamily="34" charset="0"/>
            </a:endParaRPr>
          </a:p>
          <a:p>
            <a:pPr algn="just"/>
            <a:r>
              <a:rPr lang="en-GB" sz="1200" kern="1200" dirty="0">
                <a:solidFill>
                  <a:schemeClr val="tx1"/>
                </a:solidFill>
                <a:effectLst/>
                <a:latin typeface="Arial" panose="020B0604020202020204" pitchFamily="34" charset="0"/>
                <a:ea typeface="+mn-ea"/>
                <a:cs typeface="Arial" panose="020B0604020202020204" pitchFamily="34" charset="0"/>
              </a:rPr>
              <a:t>Reference:</a:t>
            </a:r>
          </a:p>
          <a:p>
            <a:pPr algn="just"/>
            <a:endParaRPr lang="en-GB" sz="1200" kern="1200" dirty="0">
              <a:solidFill>
                <a:schemeClr val="tx1"/>
              </a:solidFill>
              <a:effectLst/>
              <a:latin typeface="Arial" panose="020B0604020202020204" pitchFamily="34" charset="0"/>
              <a:ea typeface="+mn-ea"/>
              <a:cs typeface="Arial" panose="020B0604020202020204" pitchFamily="34" charset="0"/>
            </a:endParaRPr>
          </a:p>
          <a:p>
            <a:pPr marL="0" marR="0" lvl="0" indent="0" algn="just" defTabSz="457200" rtl="0" eaLnBrk="0" fontAlgn="base" latinLnBrk="0" hangingPunct="0">
              <a:lnSpc>
                <a:spcPct val="100000"/>
              </a:lnSpc>
              <a:spcBef>
                <a:spcPct val="30000"/>
              </a:spcBef>
              <a:spcAft>
                <a:spcPct val="0"/>
              </a:spcAft>
              <a:buClrTx/>
              <a:buSzTx/>
              <a:buFontTx/>
              <a:buNone/>
              <a:tabLst/>
              <a:defRPr/>
            </a:pPr>
            <a:r>
              <a:rPr lang="en-GB" sz="1200" kern="1200" dirty="0">
                <a:solidFill>
                  <a:schemeClr val="tx1"/>
                </a:solidFill>
                <a:effectLst/>
                <a:latin typeface="+mn-lt"/>
                <a:ea typeface="+mn-ea"/>
                <a:cs typeface="+mn-cs"/>
              </a:rPr>
              <a:t>ABD-ALRAZAQ, A.A., RABABEH, A., ALAJLANI, M., BEWICK, B.M. and HOUSEH, M. (2020). Effectiveness and Safety of Using Chatbots to Improve Mental Health: Systematic Review and Meta-Analysis. Journal of Medical Internet Research, 22(7), p. e16021. Available at: </a:t>
            </a:r>
            <a:r>
              <a:rPr lang="en-GB" sz="1200" u="sng" kern="1200" dirty="0">
                <a:solidFill>
                  <a:schemeClr val="tx1"/>
                </a:solidFill>
                <a:effectLst/>
                <a:latin typeface="+mn-lt"/>
                <a:ea typeface="+mn-ea"/>
                <a:cs typeface="+mn-cs"/>
                <a:hlinkClick r:id="rId3"/>
              </a:rPr>
              <a:t>https://doi.org/10.2196/16021</a:t>
            </a:r>
            <a:r>
              <a:rPr lang="en-GB" sz="1200" kern="1200" dirty="0">
                <a:solidFill>
                  <a:schemeClr val="tx1"/>
                </a:solidFill>
                <a:effectLst/>
                <a:latin typeface="+mn-lt"/>
                <a:ea typeface="+mn-ea"/>
                <a:cs typeface="+mn-cs"/>
              </a:rPr>
              <a:t> Accessed: 10 Jul 2026.</a:t>
            </a:r>
          </a:p>
          <a:p>
            <a:pPr marL="0" marR="0" lvl="0" indent="0" algn="just" defTabSz="457200" rtl="0" eaLnBrk="0" fontAlgn="base" latinLnBrk="0" hangingPunct="0">
              <a:lnSpc>
                <a:spcPct val="100000"/>
              </a:lnSpc>
              <a:spcBef>
                <a:spcPct val="30000"/>
              </a:spcBef>
              <a:spcAft>
                <a:spcPct val="0"/>
              </a:spcAft>
              <a:buClrTx/>
              <a:buSzTx/>
              <a:buFontTx/>
              <a:buNone/>
              <a:tabLst/>
              <a:defRPr/>
            </a:pPr>
            <a:endParaRPr lang="en-GB" sz="1200" kern="1200" dirty="0">
              <a:solidFill>
                <a:schemeClr val="tx1"/>
              </a:solidFill>
              <a:effectLst/>
              <a:latin typeface="+mn-lt"/>
              <a:ea typeface="+mn-ea"/>
              <a:cs typeface="+mn-cs"/>
            </a:endParaRPr>
          </a:p>
          <a:p>
            <a:pPr marL="0" marR="0" lvl="0" indent="0" algn="just" defTabSz="457200" rtl="0" eaLnBrk="0" fontAlgn="base" latinLnBrk="0" hangingPunct="0">
              <a:lnSpc>
                <a:spcPct val="100000"/>
              </a:lnSpc>
              <a:spcBef>
                <a:spcPct val="30000"/>
              </a:spcBef>
              <a:spcAft>
                <a:spcPct val="0"/>
              </a:spcAft>
              <a:buClrTx/>
              <a:buSzTx/>
              <a:buFontTx/>
              <a:buNone/>
              <a:tabLst/>
              <a:defRPr/>
            </a:pPr>
            <a:r>
              <a:rPr lang="en-GB" sz="1200" kern="1200" dirty="0">
                <a:solidFill>
                  <a:schemeClr val="tx1"/>
                </a:solidFill>
                <a:effectLst/>
                <a:latin typeface="+mn-lt"/>
                <a:ea typeface="+mn-ea"/>
                <a:cs typeface="+mn-cs"/>
              </a:rPr>
              <a:t>CHAUDHRY, B. M. and DEBI, H. R. (2024) “User perceptions and experiences of an AI-driven conversational agent for mental health support,” </a:t>
            </a:r>
            <a:r>
              <a:rPr lang="en-GB" sz="1200" i="1" kern="1200" dirty="0">
                <a:solidFill>
                  <a:schemeClr val="tx1"/>
                </a:solidFill>
                <a:effectLst/>
                <a:latin typeface="+mn-lt"/>
                <a:ea typeface="+mn-ea"/>
                <a:cs typeface="+mn-cs"/>
              </a:rPr>
              <a:t>mHealth</a:t>
            </a:r>
            <a:r>
              <a:rPr lang="en-GB" sz="1200" kern="1200" dirty="0">
                <a:solidFill>
                  <a:schemeClr val="tx1"/>
                </a:solidFill>
                <a:effectLst/>
                <a:latin typeface="+mn-lt"/>
                <a:ea typeface="+mn-ea"/>
                <a:cs typeface="+mn-cs"/>
              </a:rPr>
              <a:t>, 10, pp. 22–22. Available at: </a:t>
            </a:r>
            <a:r>
              <a:rPr lang="en-GB" sz="1200" u="sng" kern="1200" dirty="0">
                <a:solidFill>
                  <a:schemeClr val="tx1"/>
                </a:solidFill>
                <a:effectLst/>
                <a:latin typeface="+mn-lt"/>
                <a:ea typeface="+mn-ea"/>
                <a:cs typeface="+mn-cs"/>
                <a:hlinkClick r:id="rId4"/>
              </a:rPr>
              <a:t>https://doi.org/10.21037/mhealth-23-55</a:t>
            </a:r>
            <a:r>
              <a:rPr lang="en-GB" sz="1200" kern="1200" dirty="0">
                <a:solidFill>
                  <a:schemeClr val="tx1"/>
                </a:solidFill>
                <a:effectLst/>
                <a:latin typeface="+mn-lt"/>
                <a:ea typeface="+mn-ea"/>
                <a:cs typeface="+mn-cs"/>
              </a:rPr>
              <a:t>. Accessed: 10 Jul 2026. </a:t>
            </a:r>
          </a:p>
          <a:p>
            <a:pPr marL="0" marR="0" lvl="0" indent="0" algn="just" defTabSz="457200" rtl="0" eaLnBrk="0" fontAlgn="base" latinLnBrk="0" hangingPunct="0">
              <a:lnSpc>
                <a:spcPct val="100000"/>
              </a:lnSpc>
              <a:spcBef>
                <a:spcPct val="30000"/>
              </a:spcBef>
              <a:spcAft>
                <a:spcPct val="0"/>
              </a:spcAft>
              <a:buClrTx/>
              <a:buSzTx/>
              <a:buFontTx/>
              <a:buNone/>
              <a:tabLst/>
              <a:defRPr/>
            </a:pPr>
            <a:endParaRPr lang="en-GB" sz="1200" kern="1200" dirty="0">
              <a:solidFill>
                <a:schemeClr val="tx1"/>
              </a:solidFill>
              <a:effectLst/>
              <a:latin typeface="+mn-lt"/>
              <a:ea typeface="+mn-ea"/>
              <a:cs typeface="+mn-cs"/>
            </a:endParaRPr>
          </a:p>
          <a:p>
            <a:pPr marL="0" marR="0" lvl="0" indent="0" algn="just" defTabSz="457200" rtl="0" eaLnBrk="0" fontAlgn="base" latinLnBrk="0" hangingPunct="0">
              <a:lnSpc>
                <a:spcPct val="100000"/>
              </a:lnSpc>
              <a:spcBef>
                <a:spcPct val="30000"/>
              </a:spcBef>
              <a:spcAft>
                <a:spcPct val="0"/>
              </a:spcAft>
              <a:buClrTx/>
              <a:buSzTx/>
              <a:buFontTx/>
              <a:buNone/>
              <a:tabLst/>
              <a:defRPr/>
            </a:pPr>
            <a:r>
              <a:rPr lang="en-GB" sz="1200" kern="1200" dirty="0">
                <a:solidFill>
                  <a:schemeClr val="tx1"/>
                </a:solidFill>
                <a:effectLst/>
                <a:latin typeface="+mn-lt"/>
                <a:ea typeface="+mn-ea"/>
                <a:cs typeface="+mn-cs"/>
              </a:rPr>
              <a:t>FARZAN, M., REZA, A., KARIMI, H. and GASSABI, S., (2025) “Artificial Intelligence-Powered Cognitive Behavioural Therapy Chatbots, a Systematic Review,” Iranian journal of psychiatry, 20(1), pp. 102–110. Available at: </a:t>
            </a:r>
            <a:r>
              <a:rPr lang="en-GB" sz="1200" u="sng" kern="1200" dirty="0">
                <a:solidFill>
                  <a:schemeClr val="tx1"/>
                </a:solidFill>
                <a:effectLst/>
                <a:latin typeface="+mn-lt"/>
                <a:ea typeface="+mn-ea"/>
                <a:cs typeface="+mn-cs"/>
                <a:hlinkClick r:id="rId5"/>
              </a:rPr>
              <a:t>https://doi.org/10.18502/ijps.v20i1.17395</a:t>
            </a:r>
            <a:r>
              <a:rPr lang="en-GB" sz="1200" kern="1200" dirty="0">
                <a:solidFill>
                  <a:schemeClr val="tx1"/>
                </a:solidFill>
                <a:effectLst/>
                <a:latin typeface="+mn-lt"/>
                <a:ea typeface="+mn-ea"/>
                <a:cs typeface="+mn-cs"/>
              </a:rPr>
              <a:t> </a:t>
            </a:r>
            <a:r>
              <a:rPr lang="en-GB" sz="1200" u="sng" kern="1200" dirty="0">
                <a:solidFill>
                  <a:schemeClr val="tx1"/>
                </a:solidFill>
                <a:effectLst/>
                <a:latin typeface="+mn-lt"/>
                <a:ea typeface="+mn-ea"/>
                <a:cs typeface="+mn-cs"/>
                <a:hlinkClick r:id="rId6"/>
              </a:rPr>
              <a:t>https://librarysearch.uwtsd.ac.uk/permalink/44WHELF_UWTSD/lrq2gq/cdi_pubmedcentral_primary_oai_pubmedcentral_nih_gov_11904749</a:t>
            </a:r>
            <a:r>
              <a:rPr lang="en-GB" sz="1200" kern="1200" dirty="0">
                <a:solidFill>
                  <a:schemeClr val="tx1"/>
                </a:solidFill>
                <a:effectLst/>
                <a:latin typeface="+mn-lt"/>
                <a:ea typeface="+mn-ea"/>
                <a:cs typeface="+mn-cs"/>
              </a:rPr>
              <a:t> Accessed: 10 Jul 2026.</a:t>
            </a:r>
          </a:p>
          <a:p>
            <a:pPr marL="0" marR="0" lvl="0" indent="0" algn="just" defTabSz="457200" rtl="0" eaLnBrk="0" fontAlgn="base" latinLnBrk="0" hangingPunct="0">
              <a:lnSpc>
                <a:spcPct val="100000"/>
              </a:lnSpc>
              <a:spcBef>
                <a:spcPct val="30000"/>
              </a:spcBef>
              <a:spcAft>
                <a:spcPct val="0"/>
              </a:spcAft>
              <a:buClrTx/>
              <a:buSzTx/>
              <a:buFontTx/>
              <a:buNone/>
              <a:tabLst/>
              <a:defRPr/>
            </a:pPr>
            <a:endParaRPr lang="en-GB" sz="1200" kern="1200" dirty="0">
              <a:solidFill>
                <a:schemeClr val="tx1"/>
              </a:solidFill>
              <a:effectLst/>
              <a:latin typeface="+mn-lt"/>
              <a:ea typeface="+mn-ea"/>
              <a:cs typeface="+mn-cs"/>
            </a:endParaRPr>
          </a:p>
          <a:p>
            <a:pPr marL="0" marR="0" lvl="0" indent="0" algn="just" defTabSz="457200" rtl="0" eaLnBrk="0" fontAlgn="base" latinLnBrk="0" hangingPunct="0">
              <a:lnSpc>
                <a:spcPct val="100000"/>
              </a:lnSpc>
              <a:spcBef>
                <a:spcPct val="30000"/>
              </a:spcBef>
              <a:spcAft>
                <a:spcPct val="0"/>
              </a:spcAft>
              <a:buClrTx/>
              <a:buSzTx/>
              <a:buFontTx/>
              <a:buNone/>
              <a:tabLst/>
              <a:defRPr/>
            </a:pPr>
            <a:endParaRPr lang="en-GB" sz="1200" kern="1200" dirty="0">
              <a:solidFill>
                <a:schemeClr val="tx1"/>
              </a:solidFill>
              <a:effectLst/>
              <a:latin typeface="+mn-lt"/>
              <a:ea typeface="+mn-ea"/>
              <a:cs typeface="+mn-cs"/>
            </a:endParaRPr>
          </a:p>
          <a:p>
            <a:pPr algn="just"/>
            <a:endParaRPr lang="en-GB" sz="1200" kern="1200" dirty="0">
              <a:solidFill>
                <a:schemeClr val="tx1"/>
              </a:solidFill>
              <a:effectLst/>
              <a:latin typeface="Arial" panose="020B0604020202020204" pitchFamily="34" charset="0"/>
              <a:ea typeface="+mn-ea"/>
              <a:cs typeface="Arial" panose="020B0604020202020204" pitchFamily="34" charset="0"/>
            </a:endParaRPr>
          </a:p>
          <a:p>
            <a:pPr algn="just"/>
            <a:endParaRPr lang="en-GB" sz="1200" kern="1200" dirty="0">
              <a:solidFill>
                <a:schemeClr val="tx1"/>
              </a:solidFill>
              <a:effectLst/>
              <a:latin typeface="Arial" panose="020B0604020202020204" pitchFamily="34" charset="0"/>
              <a:ea typeface="+mn-ea"/>
              <a:cs typeface="Arial" panose="020B0604020202020204" pitchFamily="34" charset="0"/>
            </a:endParaRPr>
          </a:p>
          <a:p>
            <a:endParaRPr lang="en-GB" sz="1200" kern="1200" dirty="0">
              <a:solidFill>
                <a:schemeClr val="tx1"/>
              </a:solidFill>
              <a:effectLst/>
              <a:latin typeface="Arial" panose="020B0604020202020204" pitchFamily="34" charset="0"/>
              <a:ea typeface="+mn-ea"/>
              <a:cs typeface="Arial" panose="020B0604020202020204" pitchFamily="34" charset="0"/>
            </a:endParaRPr>
          </a:p>
          <a:p>
            <a:endParaRPr lang="en-US" dirty="0"/>
          </a:p>
        </p:txBody>
      </p:sp>
      <p:sp>
        <p:nvSpPr>
          <p:cNvPr id="4" name="Slide Number Placeholder 3"/>
          <p:cNvSpPr>
            <a:spLocks noGrp="1"/>
          </p:cNvSpPr>
          <p:nvPr>
            <p:ph type="sldNum" sz="quarter" idx="5"/>
          </p:nvPr>
        </p:nvSpPr>
        <p:spPr/>
        <p:txBody>
          <a:bodyPr/>
          <a:lstStyle/>
          <a:p>
            <a:pPr>
              <a:defRPr/>
            </a:pPr>
            <a:fld id="{9FDBE00B-21FD-FA43-AEC5-6F5273ABC709}" type="slidenum">
              <a:rPr lang="en-US" smtClean="0"/>
              <a:pPr>
                <a:defRPr/>
              </a:pPr>
              <a:t>10</a:t>
            </a:fld>
            <a:endParaRPr lang="en-US"/>
          </a:p>
        </p:txBody>
      </p:sp>
    </p:spTree>
    <p:extLst>
      <p:ext uri="{BB962C8B-B14F-4D97-AF65-F5344CB8AC3E}">
        <p14:creationId xmlns:p14="http://schemas.microsoft.com/office/powerpoint/2010/main" val="4091513886"/>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txBody>
          <a:bodyPr/>
          <a:lstStyle/>
          <a:p>
            <a:endParaRPr lang="en-US"/>
          </a:p>
        </p:txBody>
      </p:sp>
      <p:sp>
        <p:nvSpPr>
          <p:cNvPr id="3" name="Notes Placeholder 2"/>
          <p:cNvSpPr>
            <a:spLocks noGrp="1"/>
          </p:cNvSpPr>
          <p:nvPr>
            <p:ph type="body" idx="1"/>
          </p:nvPr>
        </p:nvSpPr>
        <p:spPr/>
        <p:txBody>
          <a:bodyPr/>
          <a:lstStyle/>
          <a:p>
            <a:r>
              <a:rPr lang="en-GB" sz="1200" b="0" i="0" u="none" strike="noStrike" kern="1200" dirty="0">
                <a:solidFill>
                  <a:schemeClr val="tx1"/>
                </a:solidFill>
                <a:effectLst/>
                <a:latin typeface="Arial" panose="020B0604020202020204" pitchFamily="34" charset="0"/>
                <a:ea typeface="+mn-ea"/>
                <a:cs typeface="Arial" panose="020B0604020202020204" pitchFamily="34" charset="0"/>
              </a:rPr>
              <a:t>In conclusion, </a:t>
            </a:r>
            <a:r>
              <a:rPr lang="en-GB" sz="1200" b="0" i="0" u="none" strike="noStrike" kern="1200" dirty="0" err="1">
                <a:solidFill>
                  <a:schemeClr val="tx1"/>
                </a:solidFill>
                <a:effectLst/>
                <a:latin typeface="Arial" panose="020B0604020202020204" pitchFamily="34" charset="0"/>
                <a:ea typeface="+mn-ea"/>
                <a:cs typeface="Arial" panose="020B0604020202020204" pitchFamily="34" charset="0"/>
              </a:rPr>
              <a:t>Wysa's</a:t>
            </a:r>
            <a:r>
              <a:rPr lang="en-GB" sz="1200" b="0" i="0" u="none" strike="noStrike" kern="1200" dirty="0">
                <a:solidFill>
                  <a:schemeClr val="tx1"/>
                </a:solidFill>
                <a:effectLst/>
                <a:latin typeface="Arial" panose="020B0604020202020204" pitchFamily="34" charset="0"/>
                <a:ea typeface="+mn-ea"/>
                <a:cs typeface="Arial" panose="020B0604020202020204" pitchFamily="34" charset="0"/>
              </a:rPr>
              <a:t> ability to offer quick, private, low-intensity help makes it a significant example of digital change. It could promote self-management, prompt action, and continuity in professional relationships. But rather than being automatic, its advantages are contingent. Clinical discernment, true empathy, protective duty, and the therapeutic connection cannot be replicated by artificial intelligence. Thus, blended care is the most effective implementation approach. This blends responsible human evaluation and intervention with digital ease. Additionally, services must safeguard data, educate </a:t>
            </a:r>
            <a:r>
              <a:rPr lang="en-GB" sz="1200" b="0" i="0" u="none" strike="noStrike" kern="1200" dirty="0" err="1">
                <a:solidFill>
                  <a:schemeClr val="tx1"/>
                </a:solidFill>
                <a:effectLst/>
                <a:latin typeface="Arial" panose="020B0604020202020204" pitchFamily="34" charset="0"/>
                <a:ea typeface="+mn-ea"/>
                <a:cs typeface="Arial" panose="020B0604020202020204" pitchFamily="34" charset="0"/>
              </a:rPr>
              <a:t>employes</a:t>
            </a:r>
            <a:r>
              <a:rPr lang="en-GB" sz="1200" b="0" i="0" u="none" strike="noStrike" kern="1200" dirty="0">
                <a:solidFill>
                  <a:schemeClr val="tx1"/>
                </a:solidFill>
                <a:effectLst/>
                <a:latin typeface="Arial" panose="020B0604020202020204" pitchFamily="34" charset="0"/>
                <a:ea typeface="+mn-ea"/>
                <a:cs typeface="Arial" panose="020B0604020202020204" pitchFamily="34" charset="0"/>
              </a:rPr>
              <a:t>, provide non-digital options, and keep an eye on if disparities are growing. The conclusion is that when </a:t>
            </a:r>
            <a:r>
              <a:rPr lang="en-GB" sz="1200" b="0" i="0" u="none" strike="noStrike" kern="1200" dirty="0" err="1">
                <a:solidFill>
                  <a:schemeClr val="tx1"/>
                </a:solidFill>
                <a:effectLst/>
                <a:latin typeface="Arial" panose="020B0604020202020204" pitchFamily="34" charset="0"/>
                <a:ea typeface="+mn-ea"/>
                <a:cs typeface="Arial" panose="020B0604020202020204" pitchFamily="34" charset="0"/>
              </a:rPr>
              <a:t>Wysa</a:t>
            </a:r>
            <a:r>
              <a:rPr lang="en-GB" sz="1200" b="0" i="0" u="none" strike="noStrike" kern="1200" dirty="0">
                <a:solidFill>
                  <a:schemeClr val="tx1"/>
                </a:solidFill>
                <a:effectLst/>
                <a:latin typeface="Arial" panose="020B0604020202020204" pitchFamily="34" charset="0"/>
                <a:ea typeface="+mn-ea"/>
                <a:cs typeface="Arial" panose="020B0604020202020204" pitchFamily="34" charset="0"/>
              </a:rPr>
              <a:t> serves as a link to suitable human treatment, it can improve mental health services. It should never be used as a cheap excuse to limit access to competent experts.</a:t>
            </a:r>
            <a:endParaRPr lang="en-US" dirty="0">
              <a:latin typeface="Arial" panose="020B0604020202020204" pitchFamily="34" charset="0"/>
              <a:cs typeface="Arial" panose="020B0604020202020204" pitchFamily="34" charset="0"/>
            </a:endParaRPr>
          </a:p>
        </p:txBody>
      </p:sp>
      <p:sp>
        <p:nvSpPr>
          <p:cNvPr id="4" name="Slide Number Placeholder 3"/>
          <p:cNvSpPr>
            <a:spLocks noGrp="1"/>
          </p:cNvSpPr>
          <p:nvPr>
            <p:ph type="sldNum" sz="quarter" idx="5"/>
          </p:nvPr>
        </p:nvSpPr>
        <p:spPr/>
        <p:txBody>
          <a:bodyPr/>
          <a:lstStyle/>
          <a:p>
            <a:pPr>
              <a:defRPr/>
            </a:pPr>
            <a:fld id="{9FDBE00B-21FD-FA43-AEC5-6F5273ABC709}" type="slidenum">
              <a:rPr lang="en-US" smtClean="0"/>
              <a:pPr>
                <a:defRPr/>
              </a:pPr>
              <a:t>11</a:t>
            </a:fld>
            <a:endParaRPr lang="en-US"/>
          </a:p>
        </p:txBody>
      </p:sp>
    </p:spTree>
    <p:extLst>
      <p:ext uri="{BB962C8B-B14F-4D97-AF65-F5344CB8AC3E}">
        <p14:creationId xmlns:p14="http://schemas.microsoft.com/office/powerpoint/2010/main" val="3396463018"/>
      </p:ext>
    </p:extLst>
  </p:cSld>
  <p:clrMapOvr>
    <a:masterClrMapping/>
  </p:clrMapOvr>
</p:notes>
</file>

<file path=ppt/slideLayouts/_rels/slideLayout1.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bg>
      <p:bgPr>
        <a:blipFill dpi="0" rotWithShape="0">
          <a:blip r:embed="rId2"/>
          <a:srcRect/>
          <a:stretch>
            <a:fillRect/>
          </a:stretch>
        </a:blip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683568" y="1988840"/>
            <a:ext cx="7772400" cy="1470025"/>
          </a:xfrm>
        </p:spPr>
        <p:txBody>
          <a:bodyPr/>
          <a:lstStyle/>
          <a:p>
            <a:r>
              <a:rPr lang="en-US"/>
              <a:t>Click to edit Master title style</a:t>
            </a:r>
            <a:endParaRPr lang="en-GB"/>
          </a:p>
        </p:txBody>
      </p:sp>
      <p:sp>
        <p:nvSpPr>
          <p:cNvPr id="3" name="Subtitle 2"/>
          <p:cNvSpPr>
            <a:spLocks noGrp="1"/>
          </p:cNvSpPr>
          <p:nvPr>
            <p:ph type="subTitle" idx="1"/>
          </p:nvPr>
        </p:nvSpPr>
        <p:spPr>
          <a:xfrm>
            <a:off x="1369368" y="3744615"/>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442FDBF1-24E4-AAA2-C8A3-E1F905DAD35B}"/>
              </a:ext>
            </a:extLst>
          </p:cNvPr>
          <p:cNvSpPr>
            <a:spLocks noGrp="1"/>
          </p:cNvSpPr>
          <p:nvPr>
            <p:ph type="dt" sz="half" idx="10"/>
          </p:nvPr>
        </p:nvSpPr>
        <p:spPr>
          <a:xfrm>
            <a:off x="395288" y="6524625"/>
            <a:ext cx="971550" cy="219075"/>
          </a:xfrm>
        </p:spPr>
        <p:txBody>
          <a:bodyPr/>
          <a:lstStyle>
            <a:lvl1pPr>
              <a:defRPr/>
            </a:lvl1pPr>
          </a:lstStyle>
          <a:p>
            <a:pPr>
              <a:defRPr/>
            </a:pPr>
            <a:fld id="{CD59CAC3-3275-F64A-99E4-48291372D05E}" type="datetimeFigureOut">
              <a:rPr lang="en-GB"/>
              <a:pPr>
                <a:defRPr/>
              </a:pPr>
              <a:t>05/08/2026</a:t>
            </a:fld>
            <a:endParaRPr lang="en-GB"/>
          </a:p>
        </p:txBody>
      </p:sp>
      <p:sp>
        <p:nvSpPr>
          <p:cNvPr id="5" name="Footer Placeholder 4">
            <a:extLst>
              <a:ext uri="{FF2B5EF4-FFF2-40B4-BE49-F238E27FC236}">
                <a16:creationId xmlns:a16="http://schemas.microsoft.com/office/drawing/2014/main" id="{9CB5EC00-9D50-B14E-9C18-24C62E8E8448}"/>
              </a:ext>
            </a:extLst>
          </p:cNvPr>
          <p:cNvSpPr>
            <a:spLocks noGrp="1"/>
          </p:cNvSpPr>
          <p:nvPr>
            <p:ph type="ftr" sz="quarter" idx="11"/>
          </p:nvPr>
        </p:nvSpPr>
        <p:spPr>
          <a:xfrm>
            <a:off x="4140200" y="6381750"/>
            <a:ext cx="2895600" cy="365125"/>
          </a:xfrm>
          <a:prstGeom prst="rect">
            <a:avLst/>
          </a:prstGeom>
        </p:spPr>
        <p:txBody>
          <a:bodyPr/>
          <a:lstStyle>
            <a:lvl1pPr eaLnBrk="1" fontAlgn="auto" hangingPunct="1">
              <a:spcBef>
                <a:spcPts val="0"/>
              </a:spcBef>
              <a:spcAft>
                <a:spcPts val="0"/>
              </a:spcAft>
              <a:defRPr>
                <a:latin typeface="+mn-lt"/>
              </a:defRPr>
            </a:lvl1pPr>
          </a:lstStyle>
          <a:p>
            <a:pPr>
              <a:defRPr/>
            </a:pPr>
            <a:endParaRPr lang="en-GB"/>
          </a:p>
        </p:txBody>
      </p:sp>
      <p:sp>
        <p:nvSpPr>
          <p:cNvPr id="6" name="Slide Number Placeholder 5">
            <a:extLst>
              <a:ext uri="{FF2B5EF4-FFF2-40B4-BE49-F238E27FC236}">
                <a16:creationId xmlns:a16="http://schemas.microsoft.com/office/drawing/2014/main" id="{D011B435-62B9-5A5E-697D-1F7519C1B910}"/>
              </a:ext>
            </a:extLst>
          </p:cNvPr>
          <p:cNvSpPr>
            <a:spLocks noGrp="1"/>
          </p:cNvSpPr>
          <p:nvPr>
            <p:ph type="sldNum" sz="quarter" idx="12"/>
          </p:nvPr>
        </p:nvSpPr>
        <p:spPr/>
        <p:txBody>
          <a:bodyPr/>
          <a:lstStyle>
            <a:lvl1pPr>
              <a:defRPr/>
            </a:lvl1pPr>
          </a:lstStyle>
          <a:p>
            <a:pPr>
              <a:defRPr/>
            </a:pPr>
            <a:fld id="{68BAD5BA-ABE1-9D4A-993B-4B974CB48845}" type="slidenum">
              <a:rPr lang="en-GB"/>
              <a:pPr>
                <a:defRPr/>
              </a:pPr>
              <a:t>‹#›</a:t>
            </a:fld>
            <a:endParaRPr lang="en-GB"/>
          </a:p>
        </p:txBody>
      </p:sp>
    </p:spTree>
    <p:extLst>
      <p:ext uri="{BB962C8B-B14F-4D97-AF65-F5344CB8AC3E}">
        <p14:creationId xmlns:p14="http://schemas.microsoft.com/office/powerpoint/2010/main" val="3620103045"/>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a:xfrm>
            <a:off x="457200" y="1600201"/>
            <a:ext cx="8229600" cy="391703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BB7CC257-DFF4-BADA-4013-4DFEE2274448}"/>
              </a:ext>
            </a:extLst>
          </p:cNvPr>
          <p:cNvSpPr>
            <a:spLocks noGrp="1"/>
          </p:cNvSpPr>
          <p:nvPr>
            <p:ph type="dt" sz="half" idx="10"/>
          </p:nvPr>
        </p:nvSpPr>
        <p:spPr/>
        <p:txBody>
          <a:bodyPr/>
          <a:lstStyle>
            <a:lvl1pPr>
              <a:defRPr/>
            </a:lvl1pPr>
          </a:lstStyle>
          <a:p>
            <a:pPr>
              <a:defRPr/>
            </a:pPr>
            <a:fld id="{40D2A770-E23B-1B4B-A500-7EE1F49B94DA}" type="datetimeFigureOut">
              <a:rPr lang="en-GB"/>
              <a:pPr>
                <a:defRPr/>
              </a:pPr>
              <a:t>05/08/2026</a:t>
            </a:fld>
            <a:endParaRPr lang="en-GB"/>
          </a:p>
        </p:txBody>
      </p:sp>
      <p:sp>
        <p:nvSpPr>
          <p:cNvPr id="5" name="Footer Placeholder 4">
            <a:extLst>
              <a:ext uri="{FF2B5EF4-FFF2-40B4-BE49-F238E27FC236}">
                <a16:creationId xmlns:a16="http://schemas.microsoft.com/office/drawing/2014/main" id="{A265F716-2DDE-876B-27D6-BD52143CEA07}"/>
              </a:ext>
            </a:extLst>
          </p:cNvPr>
          <p:cNvSpPr>
            <a:spLocks noGrp="1"/>
          </p:cNvSpPr>
          <p:nvPr>
            <p:ph type="ftr" sz="quarter" idx="11"/>
          </p:nvPr>
        </p:nvSpPr>
        <p:spPr>
          <a:xfrm>
            <a:off x="3132138" y="6461125"/>
            <a:ext cx="2895600" cy="365125"/>
          </a:xfrm>
          <a:prstGeom prst="rect">
            <a:avLst/>
          </a:prstGeom>
        </p:spPr>
        <p:txBody>
          <a:bodyPr/>
          <a:lstStyle>
            <a:lvl1pPr eaLnBrk="1" fontAlgn="auto" hangingPunct="1">
              <a:spcBef>
                <a:spcPts val="0"/>
              </a:spcBef>
              <a:spcAft>
                <a:spcPts val="0"/>
              </a:spcAft>
              <a:defRPr>
                <a:latin typeface="+mn-lt"/>
              </a:defRPr>
            </a:lvl1pPr>
          </a:lstStyle>
          <a:p>
            <a:pPr>
              <a:defRPr/>
            </a:pPr>
            <a:endParaRPr lang="en-GB"/>
          </a:p>
        </p:txBody>
      </p:sp>
      <p:sp>
        <p:nvSpPr>
          <p:cNvPr id="6" name="Slide Number Placeholder 5">
            <a:extLst>
              <a:ext uri="{FF2B5EF4-FFF2-40B4-BE49-F238E27FC236}">
                <a16:creationId xmlns:a16="http://schemas.microsoft.com/office/drawing/2014/main" id="{A34DB1BD-AFC2-A01A-458E-1D0734BB5BCF}"/>
              </a:ext>
            </a:extLst>
          </p:cNvPr>
          <p:cNvSpPr>
            <a:spLocks noGrp="1"/>
          </p:cNvSpPr>
          <p:nvPr>
            <p:ph type="sldNum" sz="quarter" idx="12"/>
          </p:nvPr>
        </p:nvSpPr>
        <p:spPr/>
        <p:txBody>
          <a:bodyPr/>
          <a:lstStyle>
            <a:lvl1pPr>
              <a:defRPr/>
            </a:lvl1pPr>
          </a:lstStyle>
          <a:p>
            <a:pPr>
              <a:defRPr/>
            </a:pPr>
            <a:fld id="{F679C2A8-A756-B14C-98E8-D6684ADB16DC}" type="slidenum">
              <a:rPr lang="en-GB"/>
              <a:pPr>
                <a:defRPr/>
              </a:pPr>
              <a:t>‹#›</a:t>
            </a:fld>
            <a:endParaRPr lang="en-GB"/>
          </a:p>
        </p:txBody>
      </p:sp>
    </p:spTree>
    <p:extLst>
      <p:ext uri="{BB962C8B-B14F-4D97-AF65-F5344CB8AC3E}">
        <p14:creationId xmlns:p14="http://schemas.microsoft.com/office/powerpoint/2010/main" val="238396034"/>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683568" y="3993083"/>
            <a:ext cx="7772400" cy="1362075"/>
          </a:xfrm>
        </p:spPr>
        <p:txBody>
          <a:bodyPr anchor="t"/>
          <a:lstStyle>
            <a:lvl1pPr algn="l">
              <a:defRPr sz="4000" b="1" cap="all"/>
            </a:lvl1pPr>
          </a:lstStyle>
          <a:p>
            <a:r>
              <a:rPr lang="en-US"/>
              <a:t>Click to edit Master title style</a:t>
            </a:r>
            <a:endParaRPr lang="en-GB"/>
          </a:p>
        </p:txBody>
      </p:sp>
      <p:sp>
        <p:nvSpPr>
          <p:cNvPr id="3" name="Text Placeholder 2"/>
          <p:cNvSpPr>
            <a:spLocks noGrp="1"/>
          </p:cNvSpPr>
          <p:nvPr>
            <p:ph type="body" idx="1"/>
          </p:nvPr>
        </p:nvSpPr>
        <p:spPr>
          <a:xfrm>
            <a:off x="683568" y="2492896"/>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10C997B7-987A-BB16-914D-4A5A1AA18A20}"/>
              </a:ext>
            </a:extLst>
          </p:cNvPr>
          <p:cNvSpPr>
            <a:spLocks noGrp="1"/>
          </p:cNvSpPr>
          <p:nvPr>
            <p:ph type="dt" sz="half" idx="10"/>
          </p:nvPr>
        </p:nvSpPr>
        <p:spPr/>
        <p:txBody>
          <a:bodyPr/>
          <a:lstStyle>
            <a:lvl1pPr>
              <a:defRPr/>
            </a:lvl1pPr>
          </a:lstStyle>
          <a:p>
            <a:pPr>
              <a:defRPr/>
            </a:pPr>
            <a:fld id="{794FC5DF-49CA-3740-9019-BB6D4FCC1574}" type="datetimeFigureOut">
              <a:rPr lang="en-GB"/>
              <a:pPr>
                <a:defRPr/>
              </a:pPr>
              <a:t>05/08/2026</a:t>
            </a:fld>
            <a:endParaRPr lang="en-GB" dirty="0"/>
          </a:p>
        </p:txBody>
      </p:sp>
      <p:sp>
        <p:nvSpPr>
          <p:cNvPr id="5" name="Slide Number Placeholder 5">
            <a:extLst>
              <a:ext uri="{FF2B5EF4-FFF2-40B4-BE49-F238E27FC236}">
                <a16:creationId xmlns:a16="http://schemas.microsoft.com/office/drawing/2014/main" id="{AEE946AD-00A9-AFC8-0101-4E788F596725}"/>
              </a:ext>
            </a:extLst>
          </p:cNvPr>
          <p:cNvSpPr>
            <a:spLocks noGrp="1"/>
          </p:cNvSpPr>
          <p:nvPr>
            <p:ph type="sldNum" sz="quarter" idx="11"/>
          </p:nvPr>
        </p:nvSpPr>
        <p:spPr/>
        <p:txBody>
          <a:bodyPr/>
          <a:lstStyle>
            <a:lvl1pPr>
              <a:defRPr/>
            </a:lvl1pPr>
          </a:lstStyle>
          <a:p>
            <a:pPr>
              <a:defRPr/>
            </a:pPr>
            <a:fld id="{EF90BFF4-8CCD-D34A-B3CE-B95B913517E1}" type="slidenum">
              <a:rPr lang="en-GB"/>
              <a:pPr>
                <a:defRPr/>
              </a:pPr>
              <a:t>‹#›</a:t>
            </a:fld>
            <a:endParaRPr lang="en-GB" dirty="0"/>
          </a:p>
        </p:txBody>
      </p:sp>
    </p:spTree>
    <p:extLst>
      <p:ext uri="{BB962C8B-B14F-4D97-AF65-F5344CB8AC3E}">
        <p14:creationId xmlns:p14="http://schemas.microsoft.com/office/powerpoint/2010/main" val="2468160664"/>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sz="half" idx="1"/>
          </p:nvPr>
        </p:nvSpPr>
        <p:spPr>
          <a:xfrm>
            <a:off x="457200" y="1600201"/>
            <a:ext cx="40386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4648200" y="1600201"/>
            <a:ext cx="40386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3">
            <a:extLst>
              <a:ext uri="{FF2B5EF4-FFF2-40B4-BE49-F238E27FC236}">
                <a16:creationId xmlns:a16="http://schemas.microsoft.com/office/drawing/2014/main" id="{2D96750B-CFC2-6FF2-F57D-4891484A213C}"/>
              </a:ext>
            </a:extLst>
          </p:cNvPr>
          <p:cNvSpPr>
            <a:spLocks noGrp="1"/>
          </p:cNvSpPr>
          <p:nvPr>
            <p:ph type="dt" sz="half" idx="10"/>
          </p:nvPr>
        </p:nvSpPr>
        <p:spPr/>
        <p:txBody>
          <a:bodyPr/>
          <a:lstStyle>
            <a:lvl1pPr>
              <a:defRPr/>
            </a:lvl1pPr>
          </a:lstStyle>
          <a:p>
            <a:pPr>
              <a:defRPr/>
            </a:pPr>
            <a:fld id="{9EF0A2F4-14A3-174A-AFAB-D33079F53A4C}" type="datetimeFigureOut">
              <a:rPr lang="en-GB"/>
              <a:pPr>
                <a:defRPr/>
              </a:pPr>
              <a:t>05/08/2026</a:t>
            </a:fld>
            <a:endParaRPr lang="en-GB" dirty="0"/>
          </a:p>
        </p:txBody>
      </p:sp>
      <p:sp>
        <p:nvSpPr>
          <p:cNvPr id="6" name="Slide Number Placeholder 5">
            <a:extLst>
              <a:ext uri="{FF2B5EF4-FFF2-40B4-BE49-F238E27FC236}">
                <a16:creationId xmlns:a16="http://schemas.microsoft.com/office/drawing/2014/main" id="{3F09B079-566A-E7F2-7AC3-399917BD2EB8}"/>
              </a:ext>
            </a:extLst>
          </p:cNvPr>
          <p:cNvSpPr>
            <a:spLocks noGrp="1"/>
          </p:cNvSpPr>
          <p:nvPr>
            <p:ph type="sldNum" sz="quarter" idx="11"/>
          </p:nvPr>
        </p:nvSpPr>
        <p:spPr/>
        <p:txBody>
          <a:bodyPr/>
          <a:lstStyle>
            <a:lvl1pPr>
              <a:defRPr/>
            </a:lvl1pPr>
          </a:lstStyle>
          <a:p>
            <a:pPr>
              <a:defRPr/>
            </a:pPr>
            <a:fld id="{C2E75548-8A5C-E14C-A532-53FFD0A3D149}" type="slidenum">
              <a:rPr lang="en-GB"/>
              <a:pPr>
                <a:defRPr/>
              </a:pPr>
              <a:t>‹#›</a:t>
            </a:fld>
            <a:endParaRPr lang="en-GB" dirty="0"/>
          </a:p>
        </p:txBody>
      </p:sp>
    </p:spTree>
    <p:extLst>
      <p:ext uri="{BB962C8B-B14F-4D97-AF65-F5344CB8AC3E}">
        <p14:creationId xmlns:p14="http://schemas.microsoft.com/office/powerpoint/2010/main" val="156892571"/>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GB"/>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457200" y="2174875"/>
            <a:ext cx="4040188"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4645025" y="2174875"/>
            <a:ext cx="4041775"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3">
            <a:extLst>
              <a:ext uri="{FF2B5EF4-FFF2-40B4-BE49-F238E27FC236}">
                <a16:creationId xmlns:a16="http://schemas.microsoft.com/office/drawing/2014/main" id="{9A7169FD-7E59-E9DE-BC5F-7914F834FF8D}"/>
              </a:ext>
            </a:extLst>
          </p:cNvPr>
          <p:cNvSpPr>
            <a:spLocks noGrp="1"/>
          </p:cNvSpPr>
          <p:nvPr>
            <p:ph type="dt" sz="half" idx="10"/>
          </p:nvPr>
        </p:nvSpPr>
        <p:spPr/>
        <p:txBody>
          <a:bodyPr/>
          <a:lstStyle>
            <a:lvl1pPr>
              <a:defRPr/>
            </a:lvl1pPr>
          </a:lstStyle>
          <a:p>
            <a:pPr>
              <a:defRPr/>
            </a:pPr>
            <a:fld id="{01CE8D8E-645C-AD41-A681-BEF72359DEDA}" type="datetimeFigureOut">
              <a:rPr lang="en-GB"/>
              <a:pPr>
                <a:defRPr/>
              </a:pPr>
              <a:t>05/08/2026</a:t>
            </a:fld>
            <a:endParaRPr lang="en-GB" dirty="0"/>
          </a:p>
        </p:txBody>
      </p:sp>
      <p:sp>
        <p:nvSpPr>
          <p:cNvPr id="8" name="Slide Number Placeholder 5">
            <a:extLst>
              <a:ext uri="{FF2B5EF4-FFF2-40B4-BE49-F238E27FC236}">
                <a16:creationId xmlns:a16="http://schemas.microsoft.com/office/drawing/2014/main" id="{ACC034E9-E541-71C9-6E77-70EC43D2D8E0}"/>
              </a:ext>
            </a:extLst>
          </p:cNvPr>
          <p:cNvSpPr>
            <a:spLocks noGrp="1"/>
          </p:cNvSpPr>
          <p:nvPr>
            <p:ph type="sldNum" sz="quarter" idx="11"/>
          </p:nvPr>
        </p:nvSpPr>
        <p:spPr/>
        <p:txBody>
          <a:bodyPr/>
          <a:lstStyle>
            <a:lvl1pPr>
              <a:defRPr/>
            </a:lvl1pPr>
          </a:lstStyle>
          <a:p>
            <a:pPr>
              <a:defRPr/>
            </a:pPr>
            <a:fld id="{16CCB898-1365-634F-B108-16D9A49CF472}" type="slidenum">
              <a:rPr lang="en-GB"/>
              <a:pPr>
                <a:defRPr/>
              </a:pPr>
              <a:t>‹#›</a:t>
            </a:fld>
            <a:endParaRPr lang="en-GB" dirty="0"/>
          </a:p>
        </p:txBody>
      </p:sp>
    </p:spTree>
    <p:extLst>
      <p:ext uri="{BB962C8B-B14F-4D97-AF65-F5344CB8AC3E}">
        <p14:creationId xmlns:p14="http://schemas.microsoft.com/office/powerpoint/2010/main" val="1701206894"/>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Date Placeholder 3">
            <a:extLst>
              <a:ext uri="{FF2B5EF4-FFF2-40B4-BE49-F238E27FC236}">
                <a16:creationId xmlns:a16="http://schemas.microsoft.com/office/drawing/2014/main" id="{FE6E6D26-FFBF-B159-35E1-7EB4CD3723F5}"/>
              </a:ext>
            </a:extLst>
          </p:cNvPr>
          <p:cNvSpPr>
            <a:spLocks noGrp="1"/>
          </p:cNvSpPr>
          <p:nvPr>
            <p:ph type="dt" sz="half" idx="10"/>
          </p:nvPr>
        </p:nvSpPr>
        <p:spPr/>
        <p:txBody>
          <a:bodyPr/>
          <a:lstStyle>
            <a:lvl1pPr>
              <a:defRPr/>
            </a:lvl1pPr>
          </a:lstStyle>
          <a:p>
            <a:pPr>
              <a:defRPr/>
            </a:pPr>
            <a:fld id="{22DBF4D2-E51F-FC43-829B-7BF10B5C3634}" type="datetimeFigureOut">
              <a:rPr lang="en-GB"/>
              <a:pPr>
                <a:defRPr/>
              </a:pPr>
              <a:t>05/08/2026</a:t>
            </a:fld>
            <a:endParaRPr lang="en-GB" dirty="0"/>
          </a:p>
        </p:txBody>
      </p:sp>
      <p:sp>
        <p:nvSpPr>
          <p:cNvPr id="4" name="Slide Number Placeholder 5">
            <a:extLst>
              <a:ext uri="{FF2B5EF4-FFF2-40B4-BE49-F238E27FC236}">
                <a16:creationId xmlns:a16="http://schemas.microsoft.com/office/drawing/2014/main" id="{6FA5E1A4-FF73-193C-68F1-9DE1AB5C03F8}"/>
              </a:ext>
            </a:extLst>
          </p:cNvPr>
          <p:cNvSpPr>
            <a:spLocks noGrp="1"/>
          </p:cNvSpPr>
          <p:nvPr>
            <p:ph type="sldNum" sz="quarter" idx="11"/>
          </p:nvPr>
        </p:nvSpPr>
        <p:spPr/>
        <p:txBody>
          <a:bodyPr/>
          <a:lstStyle>
            <a:lvl1pPr>
              <a:defRPr/>
            </a:lvl1pPr>
          </a:lstStyle>
          <a:p>
            <a:pPr>
              <a:defRPr/>
            </a:pPr>
            <a:fld id="{174E06FB-545E-6243-8E4D-4D0F2BD36F93}" type="slidenum">
              <a:rPr lang="en-GB"/>
              <a:pPr>
                <a:defRPr/>
              </a:pPr>
              <a:t>‹#›</a:t>
            </a:fld>
            <a:endParaRPr lang="en-GB" dirty="0"/>
          </a:p>
        </p:txBody>
      </p:sp>
    </p:spTree>
    <p:extLst>
      <p:ext uri="{BB962C8B-B14F-4D97-AF65-F5344CB8AC3E}">
        <p14:creationId xmlns:p14="http://schemas.microsoft.com/office/powerpoint/2010/main" val="4003420259"/>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3">
            <a:extLst>
              <a:ext uri="{FF2B5EF4-FFF2-40B4-BE49-F238E27FC236}">
                <a16:creationId xmlns:a16="http://schemas.microsoft.com/office/drawing/2014/main" id="{BE53D095-2812-DBCB-91E9-5C83A552784E}"/>
              </a:ext>
            </a:extLst>
          </p:cNvPr>
          <p:cNvSpPr>
            <a:spLocks noGrp="1"/>
          </p:cNvSpPr>
          <p:nvPr>
            <p:ph type="dt" sz="half" idx="10"/>
          </p:nvPr>
        </p:nvSpPr>
        <p:spPr/>
        <p:txBody>
          <a:bodyPr/>
          <a:lstStyle>
            <a:lvl1pPr>
              <a:defRPr/>
            </a:lvl1pPr>
          </a:lstStyle>
          <a:p>
            <a:pPr>
              <a:defRPr/>
            </a:pPr>
            <a:fld id="{434C1555-1826-754F-91E9-94E3360320D7}" type="datetimeFigureOut">
              <a:rPr lang="en-GB"/>
              <a:pPr>
                <a:defRPr/>
              </a:pPr>
              <a:t>05/08/2026</a:t>
            </a:fld>
            <a:endParaRPr lang="en-GB" dirty="0"/>
          </a:p>
        </p:txBody>
      </p:sp>
      <p:sp>
        <p:nvSpPr>
          <p:cNvPr id="3" name="Slide Number Placeholder 5">
            <a:extLst>
              <a:ext uri="{FF2B5EF4-FFF2-40B4-BE49-F238E27FC236}">
                <a16:creationId xmlns:a16="http://schemas.microsoft.com/office/drawing/2014/main" id="{2ED287C1-F781-4814-16D6-60CCD543C6BC}"/>
              </a:ext>
            </a:extLst>
          </p:cNvPr>
          <p:cNvSpPr>
            <a:spLocks noGrp="1"/>
          </p:cNvSpPr>
          <p:nvPr>
            <p:ph type="sldNum" sz="quarter" idx="11"/>
          </p:nvPr>
        </p:nvSpPr>
        <p:spPr/>
        <p:txBody>
          <a:bodyPr/>
          <a:lstStyle>
            <a:lvl1pPr>
              <a:defRPr/>
            </a:lvl1pPr>
          </a:lstStyle>
          <a:p>
            <a:pPr>
              <a:defRPr/>
            </a:pPr>
            <a:fld id="{FE82021C-549B-7544-B995-F4EE4509F046}" type="slidenum">
              <a:rPr lang="en-GB"/>
              <a:pPr>
                <a:defRPr/>
              </a:pPr>
              <a:t>‹#›</a:t>
            </a:fld>
            <a:endParaRPr lang="en-GB" dirty="0"/>
          </a:p>
        </p:txBody>
      </p:sp>
    </p:spTree>
    <p:extLst>
      <p:ext uri="{BB962C8B-B14F-4D97-AF65-F5344CB8AC3E}">
        <p14:creationId xmlns:p14="http://schemas.microsoft.com/office/powerpoint/2010/main" val="1686510545"/>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a:t>Click to edit Master title style</a:t>
            </a:r>
            <a:endParaRPr lang="en-GB"/>
          </a:p>
        </p:txBody>
      </p:sp>
      <p:sp>
        <p:nvSpPr>
          <p:cNvPr id="3" name="Content Placeholder 2"/>
          <p:cNvSpPr>
            <a:spLocks noGrp="1"/>
          </p:cNvSpPr>
          <p:nvPr>
            <p:ph idx="1"/>
          </p:nvPr>
        </p:nvSpPr>
        <p:spPr>
          <a:xfrm>
            <a:off x="3575050" y="273050"/>
            <a:ext cx="5111750" cy="517217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p:cNvSpPr>
            <a:spLocks noGrp="1"/>
          </p:cNvSpPr>
          <p:nvPr>
            <p:ph type="body" sz="half" idx="2"/>
          </p:nvPr>
        </p:nvSpPr>
        <p:spPr>
          <a:xfrm>
            <a:off x="457200" y="1435100"/>
            <a:ext cx="3008313" cy="4029891"/>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3">
            <a:extLst>
              <a:ext uri="{FF2B5EF4-FFF2-40B4-BE49-F238E27FC236}">
                <a16:creationId xmlns:a16="http://schemas.microsoft.com/office/drawing/2014/main" id="{AF7D3321-BD0B-767F-9A61-D0E561BD7A9C}"/>
              </a:ext>
            </a:extLst>
          </p:cNvPr>
          <p:cNvSpPr>
            <a:spLocks noGrp="1"/>
          </p:cNvSpPr>
          <p:nvPr>
            <p:ph type="dt" sz="half" idx="10"/>
          </p:nvPr>
        </p:nvSpPr>
        <p:spPr/>
        <p:txBody>
          <a:bodyPr/>
          <a:lstStyle>
            <a:lvl1pPr>
              <a:defRPr/>
            </a:lvl1pPr>
          </a:lstStyle>
          <a:p>
            <a:pPr>
              <a:defRPr/>
            </a:pPr>
            <a:fld id="{0EC7B081-4CAE-0947-9F6D-FCB2DC68BC07}" type="datetimeFigureOut">
              <a:rPr lang="en-GB"/>
              <a:pPr>
                <a:defRPr/>
              </a:pPr>
              <a:t>05/08/2026</a:t>
            </a:fld>
            <a:endParaRPr lang="en-GB" dirty="0"/>
          </a:p>
        </p:txBody>
      </p:sp>
      <p:sp>
        <p:nvSpPr>
          <p:cNvPr id="6" name="Slide Number Placeholder 5">
            <a:extLst>
              <a:ext uri="{FF2B5EF4-FFF2-40B4-BE49-F238E27FC236}">
                <a16:creationId xmlns:a16="http://schemas.microsoft.com/office/drawing/2014/main" id="{03B33B67-7EC1-394C-5B8E-A0A42559D40A}"/>
              </a:ext>
            </a:extLst>
          </p:cNvPr>
          <p:cNvSpPr>
            <a:spLocks noGrp="1"/>
          </p:cNvSpPr>
          <p:nvPr>
            <p:ph type="sldNum" sz="quarter" idx="11"/>
          </p:nvPr>
        </p:nvSpPr>
        <p:spPr/>
        <p:txBody>
          <a:bodyPr/>
          <a:lstStyle>
            <a:lvl1pPr>
              <a:defRPr/>
            </a:lvl1pPr>
          </a:lstStyle>
          <a:p>
            <a:pPr>
              <a:defRPr/>
            </a:pPr>
            <a:fld id="{DEA1617E-04D5-2747-8486-E334F3B2DE51}" type="slidenum">
              <a:rPr lang="en-GB"/>
              <a:pPr>
                <a:defRPr/>
              </a:pPr>
              <a:t>‹#›</a:t>
            </a:fld>
            <a:endParaRPr lang="en-GB" dirty="0"/>
          </a:p>
        </p:txBody>
      </p:sp>
    </p:spTree>
    <p:extLst>
      <p:ext uri="{BB962C8B-B14F-4D97-AF65-F5344CB8AC3E}">
        <p14:creationId xmlns:p14="http://schemas.microsoft.com/office/powerpoint/2010/main" val="2136674372"/>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509120"/>
            <a:ext cx="5486400" cy="566738"/>
          </a:xfrm>
        </p:spPr>
        <p:txBody>
          <a:bodyPr anchor="b"/>
          <a:lstStyle>
            <a:lvl1pPr algn="l">
              <a:defRPr sz="2000" b="1"/>
            </a:lvl1pPr>
          </a:lstStyle>
          <a:p>
            <a:r>
              <a:rPr lang="en-US"/>
              <a:t>Click to edit Master title style</a:t>
            </a:r>
            <a:endParaRPr lang="en-GB" dirty="0"/>
          </a:p>
        </p:txBody>
      </p:sp>
      <p:sp>
        <p:nvSpPr>
          <p:cNvPr id="3" name="Picture Placeholder 2"/>
          <p:cNvSpPr>
            <a:spLocks noGrp="1"/>
          </p:cNvSpPr>
          <p:nvPr>
            <p:ph type="pic" idx="1"/>
          </p:nvPr>
        </p:nvSpPr>
        <p:spPr>
          <a:xfrm>
            <a:off x="1792288" y="612775"/>
            <a:ext cx="5486400" cy="3824337"/>
          </a:xfrm>
        </p:spPr>
        <p:txBody>
          <a:bodyPr rtlCol="0">
            <a:normAutofit/>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pPr lvl="0"/>
            <a:r>
              <a:rPr lang="en-US" noProof="0"/>
              <a:t>Click icon to add picture</a:t>
            </a:r>
            <a:endParaRPr lang="en-GB" noProof="0"/>
          </a:p>
        </p:txBody>
      </p:sp>
      <p:sp>
        <p:nvSpPr>
          <p:cNvPr id="4" name="Text Placeholder 3"/>
          <p:cNvSpPr>
            <a:spLocks noGrp="1"/>
          </p:cNvSpPr>
          <p:nvPr>
            <p:ph type="body" sz="half" idx="2"/>
          </p:nvPr>
        </p:nvSpPr>
        <p:spPr>
          <a:xfrm>
            <a:off x="1792288" y="5157192"/>
            <a:ext cx="5486400" cy="432048"/>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3">
            <a:extLst>
              <a:ext uri="{FF2B5EF4-FFF2-40B4-BE49-F238E27FC236}">
                <a16:creationId xmlns:a16="http://schemas.microsoft.com/office/drawing/2014/main" id="{063F1836-56FC-5BCC-D5C5-3D32EEC138A3}"/>
              </a:ext>
            </a:extLst>
          </p:cNvPr>
          <p:cNvSpPr>
            <a:spLocks noGrp="1"/>
          </p:cNvSpPr>
          <p:nvPr>
            <p:ph type="dt" sz="half" idx="10"/>
          </p:nvPr>
        </p:nvSpPr>
        <p:spPr/>
        <p:txBody>
          <a:bodyPr/>
          <a:lstStyle>
            <a:lvl1pPr>
              <a:defRPr/>
            </a:lvl1pPr>
          </a:lstStyle>
          <a:p>
            <a:pPr>
              <a:defRPr/>
            </a:pPr>
            <a:fld id="{8E3AF707-8BED-0A44-B90D-928AED47AF94}" type="datetimeFigureOut">
              <a:rPr lang="en-GB"/>
              <a:pPr>
                <a:defRPr/>
              </a:pPr>
              <a:t>05/08/2026</a:t>
            </a:fld>
            <a:endParaRPr lang="en-GB" dirty="0"/>
          </a:p>
        </p:txBody>
      </p:sp>
      <p:sp>
        <p:nvSpPr>
          <p:cNvPr id="6" name="Slide Number Placeholder 5">
            <a:extLst>
              <a:ext uri="{FF2B5EF4-FFF2-40B4-BE49-F238E27FC236}">
                <a16:creationId xmlns:a16="http://schemas.microsoft.com/office/drawing/2014/main" id="{442FCDEE-CC2A-5CE3-7207-DAAE09E25E9B}"/>
              </a:ext>
            </a:extLst>
          </p:cNvPr>
          <p:cNvSpPr>
            <a:spLocks noGrp="1"/>
          </p:cNvSpPr>
          <p:nvPr>
            <p:ph type="sldNum" sz="quarter" idx="11"/>
          </p:nvPr>
        </p:nvSpPr>
        <p:spPr/>
        <p:txBody>
          <a:bodyPr/>
          <a:lstStyle>
            <a:lvl1pPr>
              <a:defRPr/>
            </a:lvl1pPr>
          </a:lstStyle>
          <a:p>
            <a:pPr>
              <a:defRPr/>
            </a:pPr>
            <a:fld id="{8A03E088-94E7-8049-91F8-3856107D2359}" type="slidenum">
              <a:rPr lang="en-GB"/>
              <a:pPr>
                <a:defRPr/>
              </a:pPr>
              <a:t>‹#›</a:t>
            </a:fld>
            <a:endParaRPr lang="en-GB" dirty="0"/>
          </a:p>
        </p:txBody>
      </p:sp>
    </p:spTree>
    <p:extLst>
      <p:ext uri="{BB962C8B-B14F-4D97-AF65-F5344CB8AC3E}">
        <p14:creationId xmlns:p14="http://schemas.microsoft.com/office/powerpoint/2010/main" val="2521951532"/>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7538646F-5C57-D7FF-F3A2-C0004F8248CC}"/>
              </a:ext>
            </a:extLst>
          </p:cNvPr>
          <p:cNvSpPr>
            <a:spLocks noGrp="1"/>
          </p:cNvSpPr>
          <p:nvPr>
            <p:ph type="dt" sz="half" idx="10"/>
          </p:nvPr>
        </p:nvSpPr>
        <p:spPr/>
        <p:txBody>
          <a:bodyPr/>
          <a:lstStyle>
            <a:lvl1pPr>
              <a:defRPr/>
            </a:lvl1pPr>
          </a:lstStyle>
          <a:p>
            <a:pPr>
              <a:defRPr/>
            </a:pPr>
            <a:fld id="{231E6BFE-BC2C-F24C-B1EE-54AEA8D96A7D}" type="datetimeFigureOut">
              <a:rPr lang="en-GB"/>
              <a:pPr>
                <a:defRPr/>
              </a:pPr>
              <a:t>05/08/2026</a:t>
            </a:fld>
            <a:endParaRPr lang="en-GB" dirty="0"/>
          </a:p>
        </p:txBody>
      </p:sp>
      <p:sp>
        <p:nvSpPr>
          <p:cNvPr id="5" name="Slide Number Placeholder 5">
            <a:extLst>
              <a:ext uri="{FF2B5EF4-FFF2-40B4-BE49-F238E27FC236}">
                <a16:creationId xmlns:a16="http://schemas.microsoft.com/office/drawing/2014/main" id="{9193386E-204A-EF3E-EE80-95B11D07216A}"/>
              </a:ext>
            </a:extLst>
          </p:cNvPr>
          <p:cNvSpPr>
            <a:spLocks noGrp="1"/>
          </p:cNvSpPr>
          <p:nvPr>
            <p:ph type="sldNum" sz="quarter" idx="11"/>
          </p:nvPr>
        </p:nvSpPr>
        <p:spPr/>
        <p:txBody>
          <a:bodyPr/>
          <a:lstStyle>
            <a:lvl1pPr>
              <a:defRPr/>
            </a:lvl1pPr>
          </a:lstStyle>
          <a:p>
            <a:pPr>
              <a:defRPr/>
            </a:pPr>
            <a:fld id="{3B976B95-51CD-A245-9CED-7DFC665F05C3}" type="slidenum">
              <a:rPr lang="en-GB"/>
              <a:pPr>
                <a:defRPr/>
              </a:pPr>
              <a:t>‹#›</a:t>
            </a:fld>
            <a:endParaRPr lang="en-GB" dirty="0"/>
          </a:p>
        </p:txBody>
      </p:sp>
    </p:spTree>
    <p:extLst>
      <p:ext uri="{BB962C8B-B14F-4D97-AF65-F5344CB8AC3E}">
        <p14:creationId xmlns:p14="http://schemas.microsoft.com/office/powerpoint/2010/main" val="3264594817"/>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9"/>
            <a:ext cx="2057400" cy="5242594"/>
          </a:xfrm>
        </p:spPr>
        <p:txBody>
          <a:bodyPr vert="eaVert"/>
          <a:lstStyle/>
          <a:p>
            <a:r>
              <a:rPr lang="en-US"/>
              <a:t>Click to edit Master title style</a:t>
            </a:r>
            <a:endParaRPr lang="en-GB"/>
          </a:p>
        </p:txBody>
      </p:sp>
      <p:sp>
        <p:nvSpPr>
          <p:cNvPr id="3" name="Vertical Text Placeholder 2"/>
          <p:cNvSpPr>
            <a:spLocks noGrp="1"/>
          </p:cNvSpPr>
          <p:nvPr>
            <p:ph type="body" orient="vert" idx="1"/>
          </p:nvPr>
        </p:nvSpPr>
        <p:spPr>
          <a:xfrm>
            <a:off x="457200" y="274639"/>
            <a:ext cx="6019800" cy="5242594"/>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6C729784-1D65-CA7A-2992-DAE98268044A}"/>
              </a:ext>
            </a:extLst>
          </p:cNvPr>
          <p:cNvSpPr>
            <a:spLocks noGrp="1"/>
          </p:cNvSpPr>
          <p:nvPr>
            <p:ph type="dt" sz="half" idx="10"/>
          </p:nvPr>
        </p:nvSpPr>
        <p:spPr/>
        <p:txBody>
          <a:bodyPr/>
          <a:lstStyle>
            <a:lvl1pPr>
              <a:defRPr/>
            </a:lvl1pPr>
          </a:lstStyle>
          <a:p>
            <a:pPr>
              <a:defRPr/>
            </a:pPr>
            <a:fld id="{D391CE9F-2668-8845-AAA1-942E282D26F2}" type="datetimeFigureOut">
              <a:rPr lang="en-GB"/>
              <a:pPr>
                <a:defRPr/>
              </a:pPr>
              <a:t>05/08/2026</a:t>
            </a:fld>
            <a:endParaRPr lang="en-GB" dirty="0"/>
          </a:p>
        </p:txBody>
      </p:sp>
      <p:sp>
        <p:nvSpPr>
          <p:cNvPr id="5" name="Slide Number Placeholder 5">
            <a:extLst>
              <a:ext uri="{FF2B5EF4-FFF2-40B4-BE49-F238E27FC236}">
                <a16:creationId xmlns:a16="http://schemas.microsoft.com/office/drawing/2014/main" id="{694A5392-5ECD-B411-74DB-FB92C5B800E3}"/>
              </a:ext>
            </a:extLst>
          </p:cNvPr>
          <p:cNvSpPr>
            <a:spLocks noGrp="1"/>
          </p:cNvSpPr>
          <p:nvPr>
            <p:ph type="sldNum" sz="quarter" idx="11"/>
          </p:nvPr>
        </p:nvSpPr>
        <p:spPr/>
        <p:txBody>
          <a:bodyPr/>
          <a:lstStyle>
            <a:lvl1pPr>
              <a:defRPr/>
            </a:lvl1pPr>
          </a:lstStyle>
          <a:p>
            <a:pPr>
              <a:defRPr/>
            </a:pPr>
            <a:fld id="{8289217E-43A3-974D-A10F-DA90ACB40D34}" type="slidenum">
              <a:rPr lang="en-GB"/>
              <a:pPr>
                <a:defRPr/>
              </a:pPr>
              <a:t>‹#›</a:t>
            </a:fld>
            <a:endParaRPr lang="en-GB" dirty="0"/>
          </a:p>
        </p:txBody>
      </p:sp>
    </p:spTree>
    <p:extLst>
      <p:ext uri="{BB962C8B-B14F-4D97-AF65-F5344CB8AC3E}">
        <p14:creationId xmlns:p14="http://schemas.microsoft.com/office/powerpoint/2010/main" val="3549271980"/>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image" Target="../media/image1.jpeg"/><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blipFill dpi="0" rotWithShape="0">
          <a:blip r:embed="rId13"/>
          <a:srcRect/>
          <a:stretch>
            <a:fillRect/>
          </a:stretch>
        </a:blipFill>
        <a:effectLst/>
      </p:bgPr>
    </p:bg>
    <p:spTree>
      <p:nvGrpSpPr>
        <p:cNvPr id="1" name=""/>
        <p:cNvGrpSpPr/>
        <p:nvPr/>
      </p:nvGrpSpPr>
      <p:grpSpPr>
        <a:xfrm>
          <a:off x="0" y="0"/>
          <a:ext cx="0" cy="0"/>
          <a:chOff x="0" y="0"/>
          <a:chExt cx="0" cy="0"/>
        </a:xfrm>
      </p:grpSpPr>
      <p:sp>
        <p:nvSpPr>
          <p:cNvPr id="1026" name="Title Placeholder 1">
            <a:extLst>
              <a:ext uri="{FF2B5EF4-FFF2-40B4-BE49-F238E27FC236}">
                <a16:creationId xmlns:a16="http://schemas.microsoft.com/office/drawing/2014/main" id="{7EFEAD2E-15B3-9ECA-ABF1-5403D9032D05}"/>
              </a:ext>
            </a:extLst>
          </p:cNvPr>
          <p:cNvSpPr>
            <a:spLocks noGrp="1" noChangeArrowheads="1"/>
          </p:cNvSpPr>
          <p:nvPr>
            <p:ph type="title"/>
          </p:nvPr>
        </p:nvSpPr>
        <p:spPr bwMode="auto">
          <a:xfrm>
            <a:off x="457200" y="274638"/>
            <a:ext cx="8229600" cy="11430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ctr" anchorCtr="0" compatLnSpc="1">
            <a:prstTxWarp prst="textNoShape">
              <a:avLst/>
            </a:prstTxWarp>
          </a:bodyPr>
          <a:lstStyle/>
          <a:p>
            <a:pPr lvl="0"/>
            <a:r>
              <a:rPr lang="en-US" altLang="en-US"/>
              <a:t>Click to edit Master title style</a:t>
            </a:r>
            <a:endParaRPr lang="en-GB" altLang="en-US"/>
          </a:p>
        </p:txBody>
      </p:sp>
      <p:sp>
        <p:nvSpPr>
          <p:cNvPr id="1027" name="Text Placeholder 2">
            <a:extLst>
              <a:ext uri="{FF2B5EF4-FFF2-40B4-BE49-F238E27FC236}">
                <a16:creationId xmlns:a16="http://schemas.microsoft.com/office/drawing/2014/main" id="{84196D30-46F6-B02D-02EC-42B231D7B581}"/>
              </a:ext>
            </a:extLst>
          </p:cNvPr>
          <p:cNvSpPr>
            <a:spLocks noGrp="1" noChangeArrowheads="1"/>
          </p:cNvSpPr>
          <p:nvPr>
            <p:ph type="body" idx="1"/>
          </p:nvPr>
        </p:nvSpPr>
        <p:spPr bwMode="auto">
          <a:xfrm>
            <a:off x="457200" y="1600200"/>
            <a:ext cx="8229600" cy="391636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pPr lvl="0"/>
            <a:r>
              <a:rPr lang="en-US" altLang="en-US"/>
              <a:t>Click to edit Master text styles</a:t>
            </a:r>
          </a:p>
          <a:p>
            <a:pPr lvl="1"/>
            <a:r>
              <a:rPr lang="en-US" altLang="en-US"/>
              <a:t>Second level</a:t>
            </a:r>
          </a:p>
          <a:p>
            <a:pPr lvl="2"/>
            <a:r>
              <a:rPr lang="en-US" altLang="en-US"/>
              <a:t>Third level</a:t>
            </a:r>
          </a:p>
          <a:p>
            <a:pPr lvl="3"/>
            <a:r>
              <a:rPr lang="en-US" altLang="en-US"/>
              <a:t>Fourth level</a:t>
            </a:r>
          </a:p>
          <a:p>
            <a:pPr lvl="4"/>
            <a:r>
              <a:rPr lang="en-US" altLang="en-US"/>
              <a:t>Fifth level</a:t>
            </a:r>
            <a:endParaRPr lang="en-GB" altLang="en-US"/>
          </a:p>
        </p:txBody>
      </p:sp>
      <p:sp>
        <p:nvSpPr>
          <p:cNvPr id="4" name="Date Placeholder 3">
            <a:extLst>
              <a:ext uri="{FF2B5EF4-FFF2-40B4-BE49-F238E27FC236}">
                <a16:creationId xmlns:a16="http://schemas.microsoft.com/office/drawing/2014/main" id="{1C3509BF-5F4C-AEE1-B50E-D858E58BB0C8}"/>
              </a:ext>
            </a:extLst>
          </p:cNvPr>
          <p:cNvSpPr>
            <a:spLocks noGrp="1"/>
          </p:cNvSpPr>
          <p:nvPr>
            <p:ph type="dt" sz="half" idx="2"/>
          </p:nvPr>
        </p:nvSpPr>
        <p:spPr>
          <a:xfrm>
            <a:off x="250825" y="6524625"/>
            <a:ext cx="971550" cy="219075"/>
          </a:xfrm>
          <a:prstGeom prst="rect">
            <a:avLst/>
          </a:prstGeom>
        </p:spPr>
        <p:txBody>
          <a:bodyPr vert="horz" lIns="91440" tIns="45720" rIns="91440" bIns="45720" rtlCol="0" anchor="ctr"/>
          <a:lstStyle>
            <a:lvl1pPr algn="ctr" eaLnBrk="1" fontAlgn="auto" hangingPunct="1">
              <a:spcBef>
                <a:spcPts val="0"/>
              </a:spcBef>
              <a:spcAft>
                <a:spcPts val="0"/>
              </a:spcAft>
              <a:defRPr sz="1050">
                <a:solidFill>
                  <a:schemeClr val="tx1">
                    <a:tint val="75000"/>
                  </a:schemeClr>
                </a:solidFill>
                <a:latin typeface="+mn-lt"/>
              </a:defRPr>
            </a:lvl1pPr>
          </a:lstStyle>
          <a:p>
            <a:pPr>
              <a:defRPr/>
            </a:pPr>
            <a:fld id="{B54F14C2-7F3B-BA4D-BA3C-F0169442648A}" type="datetimeFigureOut">
              <a:rPr lang="en-GB"/>
              <a:pPr>
                <a:defRPr/>
              </a:pPr>
              <a:t>05/08/2026</a:t>
            </a:fld>
            <a:endParaRPr lang="en-GB" dirty="0"/>
          </a:p>
        </p:txBody>
      </p:sp>
      <p:sp>
        <p:nvSpPr>
          <p:cNvPr id="6" name="Slide Number Placeholder 5">
            <a:extLst>
              <a:ext uri="{FF2B5EF4-FFF2-40B4-BE49-F238E27FC236}">
                <a16:creationId xmlns:a16="http://schemas.microsoft.com/office/drawing/2014/main" id="{8A046888-A255-6817-FE59-3808A1BF8ABD}"/>
              </a:ext>
            </a:extLst>
          </p:cNvPr>
          <p:cNvSpPr>
            <a:spLocks noGrp="1"/>
          </p:cNvSpPr>
          <p:nvPr>
            <p:ph type="sldNum" sz="quarter" idx="4"/>
          </p:nvPr>
        </p:nvSpPr>
        <p:spPr>
          <a:xfrm>
            <a:off x="7956550" y="6381750"/>
            <a:ext cx="730250" cy="339725"/>
          </a:xfrm>
          <a:prstGeom prst="rect">
            <a:avLst/>
          </a:prstGeom>
        </p:spPr>
        <p:txBody>
          <a:bodyPr vert="horz" lIns="91440" tIns="45720" rIns="91440" bIns="45720" rtlCol="0" anchor="ctr"/>
          <a:lstStyle>
            <a:lvl1pPr algn="r" eaLnBrk="1" fontAlgn="auto" hangingPunct="1">
              <a:spcBef>
                <a:spcPts val="0"/>
              </a:spcBef>
              <a:spcAft>
                <a:spcPts val="0"/>
              </a:spcAft>
              <a:defRPr sz="1200">
                <a:solidFill>
                  <a:schemeClr val="tx1">
                    <a:tint val="75000"/>
                  </a:schemeClr>
                </a:solidFill>
                <a:latin typeface="+mn-lt"/>
              </a:defRPr>
            </a:lvl1pPr>
          </a:lstStyle>
          <a:p>
            <a:pPr>
              <a:defRPr/>
            </a:pPr>
            <a:fld id="{93601FD2-6785-5742-849C-36A407B553A2}" type="slidenum">
              <a:rPr lang="en-GB"/>
              <a:pPr>
                <a:defRPr/>
              </a:pPr>
              <a:t>‹#›</a:t>
            </a:fld>
            <a:endParaRPr lang="en-GB" dirty="0"/>
          </a:p>
        </p:txBody>
      </p:sp>
    </p:spTree>
  </p:cSld>
  <p:clrMap bg1="lt1" tx1="dk1" bg2="lt2" tx2="dk2" accent1="accent1" accent2="accent2" accent3="accent3" accent4="accent4" accent5="accent5" accent6="accent6" hlink="hlink" folHlink="folHlink"/>
  <p:sldLayoutIdLst>
    <p:sldLayoutId id="2147483710" r:id="rId1"/>
    <p:sldLayoutId id="2147483711" r:id="rId2"/>
    <p:sldLayoutId id="2147483701" r:id="rId3"/>
    <p:sldLayoutId id="2147483702" r:id="rId4"/>
    <p:sldLayoutId id="2147483703" r:id="rId5"/>
    <p:sldLayoutId id="2147483704" r:id="rId6"/>
    <p:sldLayoutId id="2147483705" r:id="rId7"/>
    <p:sldLayoutId id="2147483706" r:id="rId8"/>
    <p:sldLayoutId id="2147483707" r:id="rId9"/>
    <p:sldLayoutId id="2147483708" r:id="rId10"/>
    <p:sldLayoutId id="2147483709" r:id="rId11"/>
  </p:sldLayoutIdLst>
  <p:txStyles>
    <p:titleStyle>
      <a:lvl1pPr algn="ctr" rtl="0" eaLnBrk="0" fontAlgn="base" hangingPunct="0">
        <a:spcBef>
          <a:spcPct val="0"/>
        </a:spcBef>
        <a:spcAft>
          <a:spcPct val="0"/>
        </a:spcAft>
        <a:defRPr sz="4400" kern="1200">
          <a:solidFill>
            <a:schemeClr val="tx1"/>
          </a:solidFill>
          <a:latin typeface="+mj-lt"/>
          <a:ea typeface="+mj-ea"/>
          <a:cs typeface="+mj-cs"/>
        </a:defRPr>
      </a:lvl1pPr>
      <a:lvl2pPr algn="ctr" rtl="0" eaLnBrk="0" fontAlgn="base" hangingPunct="0">
        <a:spcBef>
          <a:spcPct val="0"/>
        </a:spcBef>
        <a:spcAft>
          <a:spcPct val="0"/>
        </a:spcAft>
        <a:defRPr sz="4400">
          <a:solidFill>
            <a:schemeClr val="tx1"/>
          </a:solidFill>
          <a:latin typeface="Myriad Pro"/>
        </a:defRPr>
      </a:lvl2pPr>
      <a:lvl3pPr algn="ctr" rtl="0" eaLnBrk="0" fontAlgn="base" hangingPunct="0">
        <a:spcBef>
          <a:spcPct val="0"/>
        </a:spcBef>
        <a:spcAft>
          <a:spcPct val="0"/>
        </a:spcAft>
        <a:defRPr sz="4400">
          <a:solidFill>
            <a:schemeClr val="tx1"/>
          </a:solidFill>
          <a:latin typeface="Myriad Pro"/>
        </a:defRPr>
      </a:lvl3pPr>
      <a:lvl4pPr algn="ctr" rtl="0" eaLnBrk="0" fontAlgn="base" hangingPunct="0">
        <a:spcBef>
          <a:spcPct val="0"/>
        </a:spcBef>
        <a:spcAft>
          <a:spcPct val="0"/>
        </a:spcAft>
        <a:defRPr sz="4400">
          <a:solidFill>
            <a:schemeClr val="tx1"/>
          </a:solidFill>
          <a:latin typeface="Myriad Pro"/>
        </a:defRPr>
      </a:lvl4pPr>
      <a:lvl5pPr algn="ctr" rtl="0" eaLnBrk="0" fontAlgn="base" hangingPunct="0">
        <a:spcBef>
          <a:spcPct val="0"/>
        </a:spcBef>
        <a:spcAft>
          <a:spcPct val="0"/>
        </a:spcAft>
        <a:defRPr sz="4400">
          <a:solidFill>
            <a:schemeClr val="tx1"/>
          </a:solidFill>
          <a:latin typeface="Myriad Pro"/>
        </a:defRPr>
      </a:lvl5pPr>
      <a:lvl6pPr marL="457200" algn="ctr" rtl="0" fontAlgn="base">
        <a:spcBef>
          <a:spcPct val="0"/>
        </a:spcBef>
        <a:spcAft>
          <a:spcPct val="0"/>
        </a:spcAft>
        <a:defRPr sz="4400">
          <a:solidFill>
            <a:schemeClr val="tx1"/>
          </a:solidFill>
          <a:latin typeface="Myriad Pro"/>
        </a:defRPr>
      </a:lvl6pPr>
      <a:lvl7pPr marL="914400" algn="ctr" rtl="0" fontAlgn="base">
        <a:spcBef>
          <a:spcPct val="0"/>
        </a:spcBef>
        <a:spcAft>
          <a:spcPct val="0"/>
        </a:spcAft>
        <a:defRPr sz="4400">
          <a:solidFill>
            <a:schemeClr val="tx1"/>
          </a:solidFill>
          <a:latin typeface="Myriad Pro"/>
        </a:defRPr>
      </a:lvl7pPr>
      <a:lvl8pPr marL="1371600" algn="ctr" rtl="0" fontAlgn="base">
        <a:spcBef>
          <a:spcPct val="0"/>
        </a:spcBef>
        <a:spcAft>
          <a:spcPct val="0"/>
        </a:spcAft>
        <a:defRPr sz="4400">
          <a:solidFill>
            <a:schemeClr val="tx1"/>
          </a:solidFill>
          <a:latin typeface="Myriad Pro"/>
        </a:defRPr>
      </a:lvl8pPr>
      <a:lvl9pPr marL="1828800" algn="ctr" rtl="0" fontAlgn="base">
        <a:spcBef>
          <a:spcPct val="0"/>
        </a:spcBef>
        <a:spcAft>
          <a:spcPct val="0"/>
        </a:spcAft>
        <a:defRPr sz="4400">
          <a:solidFill>
            <a:schemeClr val="tx1"/>
          </a:solidFill>
          <a:latin typeface="Myriad Pro"/>
        </a:defRPr>
      </a:lvl9pPr>
    </p:titleStyle>
    <p:bodyStyle>
      <a:lvl1pPr marL="342900" indent="-342900" algn="l" rtl="0" eaLnBrk="0" fontAlgn="base" hangingPunct="0">
        <a:spcBef>
          <a:spcPct val="20000"/>
        </a:spcBef>
        <a:spcAft>
          <a:spcPct val="0"/>
        </a:spcAft>
        <a:buFont typeface="Arial" panose="020B0604020202020204" pitchFamily="34" charset="0"/>
        <a:buChar char="•"/>
        <a:defRPr sz="3200" kern="1200">
          <a:solidFill>
            <a:schemeClr val="tx1"/>
          </a:solidFill>
          <a:latin typeface="+mn-lt"/>
          <a:ea typeface="+mn-ea"/>
          <a:cs typeface="+mn-cs"/>
        </a:defRPr>
      </a:lvl1pPr>
      <a:lvl2pPr marL="742950" indent="-285750" algn="l" rtl="0" eaLnBrk="0" fontAlgn="base" hangingPunct="0">
        <a:spcBef>
          <a:spcPct val="20000"/>
        </a:spcBef>
        <a:spcAft>
          <a:spcPct val="0"/>
        </a:spcAft>
        <a:buFont typeface="Arial" panose="020B0604020202020204" pitchFamily="34" charset="0"/>
        <a:buChar char="–"/>
        <a:defRPr sz="2800" kern="1200">
          <a:solidFill>
            <a:schemeClr val="tx1"/>
          </a:solidFill>
          <a:latin typeface="+mn-lt"/>
          <a:ea typeface="+mn-ea"/>
          <a:cs typeface="+mn-cs"/>
        </a:defRPr>
      </a:lvl2pPr>
      <a:lvl3pPr marL="1143000" indent="-228600" algn="l" rtl="0" eaLnBrk="0" fontAlgn="base" hangingPunct="0">
        <a:spcBef>
          <a:spcPct val="20000"/>
        </a:spcBef>
        <a:spcAft>
          <a:spcPct val="0"/>
        </a:spcAft>
        <a:buFont typeface="Arial" panose="020B0604020202020204" pitchFamily="34" charset="0"/>
        <a:buChar char="•"/>
        <a:defRPr sz="2400" kern="1200">
          <a:solidFill>
            <a:schemeClr val="tx1"/>
          </a:solidFill>
          <a:latin typeface="+mn-lt"/>
          <a:ea typeface="+mn-ea"/>
          <a:cs typeface="+mn-cs"/>
        </a:defRPr>
      </a:lvl3pPr>
      <a:lvl4pPr marL="16002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4pPr>
      <a:lvl5pPr marL="20574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3" Type="http://schemas.openxmlformats.org/officeDocument/2006/relationships/image" Target="../media/image3.jpeg"/><Relationship Id="rId2" Type="http://schemas.openxmlformats.org/officeDocument/2006/relationships/notesSlide" Target="../notesSlides/notesSlide2.xml"/><Relationship Id="rId1" Type="http://schemas.openxmlformats.org/officeDocument/2006/relationships/slideLayout" Target="../slideLayouts/slideLayout5.xml"/></Relationships>
</file>

<file path=ppt/slides/_rels/slide4.xml.rels><?xml version="1.0" encoding="UTF-8" standalone="yes"?>
<Relationships xmlns="http://schemas.openxmlformats.org/package/2006/relationships"><Relationship Id="rId3" Type="http://schemas.openxmlformats.org/officeDocument/2006/relationships/notesSlide" Target="../notesSlides/notesSlide3.xml"/><Relationship Id="rId2" Type="http://schemas.openxmlformats.org/officeDocument/2006/relationships/slideLayout" Target="../slideLayouts/slideLayout2.xml"/><Relationship Id="rId1" Type="http://schemas.openxmlformats.org/officeDocument/2006/relationships/video" Target="https://www.youtube.com/embed/f492qG1tVgs?feature=oembed" TargetMode="External"/><Relationship Id="rId4" Type="http://schemas.openxmlformats.org/officeDocument/2006/relationships/image" Target="../media/image4.jpeg"/></Relationships>
</file>

<file path=ppt/slides/_rels/slide5.xml.rels><?xml version="1.0" encoding="UTF-8" standalone="yes"?>
<Relationships xmlns="http://schemas.openxmlformats.org/package/2006/relationships"><Relationship Id="rId3" Type="http://schemas.openxmlformats.org/officeDocument/2006/relationships/image" Target="../media/image5.jpeg"/><Relationship Id="rId2" Type="http://schemas.openxmlformats.org/officeDocument/2006/relationships/notesSlide" Target="../notesSlides/notesSlide4.xml"/><Relationship Id="rId1" Type="http://schemas.openxmlformats.org/officeDocument/2006/relationships/slideLayout" Target="../slideLayouts/slideLayout2.xml"/><Relationship Id="rId4" Type="http://schemas.openxmlformats.org/officeDocument/2006/relationships/image" Target="../media/image6.png"/></Relationships>
</file>

<file path=ppt/slides/_rels/slide6.xml.rels><?xml version="1.0" encoding="UTF-8" standalone="yes"?>
<Relationships xmlns="http://schemas.openxmlformats.org/package/2006/relationships"><Relationship Id="rId3" Type="http://schemas.openxmlformats.org/officeDocument/2006/relationships/image" Target="../media/image7.jpeg"/><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3" Type="http://schemas.openxmlformats.org/officeDocument/2006/relationships/image" Target="../media/image8.png"/><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3" Type="http://schemas.openxmlformats.org/officeDocument/2006/relationships/image" Target="../media/image9.jpeg"/><Relationship Id="rId2" Type="http://schemas.openxmlformats.org/officeDocument/2006/relationships/notesSlide" Target="../notesSlides/notesSlide7.xml"/><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3" Type="http://schemas.openxmlformats.org/officeDocument/2006/relationships/image" Target="../media/image10.png"/><Relationship Id="rId2" Type="http://schemas.openxmlformats.org/officeDocument/2006/relationships/notesSlide" Target="../notesSlides/notesSlide8.xml"/><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3" Type="http://schemas.openxmlformats.org/officeDocument/2006/relationships/image" Target="../media/image11.png"/><Relationship Id="rId2" Type="http://schemas.openxmlformats.org/officeDocument/2006/relationships/notesSlide" Target="../notesSlides/notesSlide9.xml"/><Relationship Id="rId1" Type="http://schemas.openxmlformats.org/officeDocument/2006/relationships/slideLayout" Target="../slideLayouts/slideLayout8.xml"/></Relationships>
</file>

<file path=ppt/slides/_rels/slide11.xml.rels><?xml version="1.0" encoding="UTF-8" standalone="yes"?>
<Relationships xmlns="http://schemas.openxmlformats.org/package/2006/relationships"><Relationship Id="rId2" Type="http://schemas.openxmlformats.org/officeDocument/2006/relationships/notesSlide" Target="../notesSlides/notesSlide10.xml"/><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8" Type="http://schemas.openxmlformats.org/officeDocument/2006/relationships/hyperlink" Target="https://doi.org/10.3389/fdgth.2023.1278186" TargetMode="External"/><Relationship Id="rId3" Type="http://schemas.openxmlformats.org/officeDocument/2006/relationships/hyperlink" Target="https://doi.org/10.2196/51858" TargetMode="External"/><Relationship Id="rId7" Type="http://schemas.openxmlformats.org/officeDocument/2006/relationships/hyperlink" Target="https://librarysearch.uwtsd.ac.uk/permalink/44WHELF_UWTSD/lrq2gq/cdi_pubmedcentral_primary_oai_pubmedcentral_nih_gov_11904749" TargetMode="External"/><Relationship Id="rId12" Type="http://schemas.openxmlformats.org/officeDocument/2006/relationships/hyperlink" Target="https://doi.org/10.2196/18848" TargetMode="External"/><Relationship Id="rId2" Type="http://schemas.openxmlformats.org/officeDocument/2006/relationships/hyperlink" Target="https://doi.org/10.2196/16021" TargetMode="External"/><Relationship Id="rId1" Type="http://schemas.openxmlformats.org/officeDocument/2006/relationships/slideLayout" Target="../slideLayouts/slideLayout2.xml"/><Relationship Id="rId6" Type="http://schemas.openxmlformats.org/officeDocument/2006/relationships/hyperlink" Target="https://doi.org/10.18502/ijps.v20i1.17395" TargetMode="External"/><Relationship Id="rId11" Type="http://schemas.openxmlformats.org/officeDocument/2006/relationships/hyperlink" Target="https://www.england.nhs.uk/long-read/principles-for-using-digital-technologies-in-mental-health-inpatient-treatment-and-care/" TargetMode="External"/><Relationship Id="rId5" Type="http://schemas.openxmlformats.org/officeDocument/2006/relationships/hyperlink" Target="https://doi.org/10.21037/mhealth-23-55" TargetMode="External"/><Relationship Id="rId10" Type="http://schemas.openxmlformats.org/officeDocument/2006/relationships/hyperlink" Target="https://www.england.nhs.uk/long-read/artificial-intelligence-ai-and-machine-learning/" TargetMode="External"/><Relationship Id="rId4" Type="http://schemas.openxmlformats.org/officeDocument/2006/relationships/hyperlink" Target="https://librarysearch.uwtsd.ac.uk/permalink/44WHELF_UWTSD/lrq2gq/cdi_pubmed_primary_38640476" TargetMode="External"/><Relationship Id="rId9" Type="http://schemas.openxmlformats.org/officeDocument/2006/relationships/hyperlink" Target="https://doi.org/10.2196/49303" TargetMode="Externa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Rectangle 2">
            <a:extLst>
              <a:ext uri="{FF2B5EF4-FFF2-40B4-BE49-F238E27FC236}">
                <a16:creationId xmlns:a16="http://schemas.microsoft.com/office/drawing/2014/main" id="{8F1A75C2-47FB-D77F-95A4-302078D047BC}"/>
              </a:ext>
            </a:extLst>
          </p:cNvPr>
          <p:cNvSpPr/>
          <p:nvPr/>
        </p:nvSpPr>
        <p:spPr>
          <a:xfrm>
            <a:off x="755650" y="3429000"/>
            <a:ext cx="7561263" cy="2303463"/>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eaLnBrk="1" fontAlgn="auto" hangingPunct="1">
              <a:spcBef>
                <a:spcPts val="0"/>
              </a:spcBef>
              <a:spcAft>
                <a:spcPts val="0"/>
              </a:spcAft>
              <a:defRPr/>
            </a:pPr>
            <a:endParaRPr lang="en-GB" dirty="0"/>
          </a:p>
        </p:txBody>
      </p:sp>
      <p:sp>
        <p:nvSpPr>
          <p:cNvPr id="2" name="Title 1">
            <a:extLst>
              <a:ext uri="{FF2B5EF4-FFF2-40B4-BE49-F238E27FC236}">
                <a16:creationId xmlns:a16="http://schemas.microsoft.com/office/drawing/2014/main" id="{89C5ADC8-C8E0-0A94-D126-A9CCC6521573}"/>
              </a:ext>
            </a:extLst>
          </p:cNvPr>
          <p:cNvSpPr>
            <a:spLocks noGrp="1"/>
          </p:cNvSpPr>
          <p:nvPr>
            <p:ph type="ctrTitle"/>
          </p:nvPr>
        </p:nvSpPr>
        <p:spPr>
          <a:xfrm>
            <a:off x="755650" y="1304925"/>
            <a:ext cx="8353425" cy="4248150"/>
          </a:xfrm>
        </p:spPr>
        <p:txBody>
          <a:bodyPr rtlCol="0">
            <a:normAutofit/>
          </a:bodyPr>
          <a:lstStyle/>
          <a:p>
            <a:pPr algn="l" eaLnBrk="1" fontAlgn="auto" hangingPunct="1">
              <a:spcAft>
                <a:spcPts val="0"/>
              </a:spcAft>
              <a:defRPr/>
            </a:pPr>
            <a:r>
              <a:rPr lang="en-GB" sz="4000" b="1" dirty="0">
                <a:solidFill>
                  <a:schemeClr val="accent2">
                    <a:lumMod val="20000"/>
                    <a:lumOff val="80000"/>
                  </a:schemeClr>
                </a:solidFill>
              </a:rPr>
              <a:t>Digital Transformation in the Health and Care Professions (BMHP6026)</a:t>
            </a:r>
            <a:br>
              <a:rPr lang="en-GB" sz="3200" b="1" dirty="0">
                <a:solidFill>
                  <a:schemeClr val="accent2">
                    <a:lumMod val="20000"/>
                    <a:lumOff val="80000"/>
                  </a:schemeClr>
                </a:solidFill>
              </a:rPr>
            </a:br>
            <a:r>
              <a:rPr lang="en-GB" sz="3200" b="1" dirty="0">
                <a:solidFill>
                  <a:schemeClr val="accent2">
                    <a:lumMod val="20000"/>
                    <a:lumOff val="80000"/>
                  </a:schemeClr>
                </a:solidFill>
              </a:rPr>
              <a:t>Component 2 Assessment </a:t>
            </a:r>
            <a:br>
              <a:rPr lang="en-GB" sz="3200" b="1" dirty="0">
                <a:solidFill>
                  <a:schemeClr val="accent2">
                    <a:lumMod val="20000"/>
                    <a:lumOff val="80000"/>
                  </a:schemeClr>
                </a:solidFill>
              </a:rPr>
            </a:br>
            <a:br>
              <a:rPr lang="en-GB" sz="3200" b="1" dirty="0">
                <a:solidFill>
                  <a:schemeClr val="accent2">
                    <a:lumMod val="20000"/>
                    <a:lumOff val="80000"/>
                  </a:schemeClr>
                </a:solidFill>
              </a:rPr>
            </a:br>
            <a:r>
              <a:rPr lang="en-GB" sz="3200" b="1" dirty="0">
                <a:solidFill>
                  <a:schemeClr val="accent2">
                    <a:lumMod val="20000"/>
                    <a:lumOff val="80000"/>
                  </a:schemeClr>
                </a:solidFill>
              </a:rPr>
              <a:t>Student name: Kleber Morais da Silva</a:t>
            </a:r>
            <a:br>
              <a:rPr lang="en-GB" sz="3200" b="1" dirty="0">
                <a:solidFill>
                  <a:schemeClr val="accent2">
                    <a:lumMod val="20000"/>
                    <a:lumOff val="80000"/>
                  </a:schemeClr>
                </a:solidFill>
              </a:rPr>
            </a:br>
            <a:r>
              <a:rPr lang="en-GB" sz="3200" b="1" dirty="0">
                <a:solidFill>
                  <a:schemeClr val="accent2">
                    <a:lumMod val="20000"/>
                    <a:lumOff val="80000"/>
                  </a:schemeClr>
                </a:solidFill>
              </a:rPr>
              <a:t>Student ID: 2336879</a:t>
            </a:r>
            <a:endParaRPr lang="en-GB" altLang="en-US" sz="2200" dirty="0">
              <a:solidFill>
                <a:schemeClr val="accent2">
                  <a:lumMod val="20000"/>
                  <a:lumOff val="80000"/>
                </a:schemeClr>
              </a:solidFill>
            </a:endParaRPr>
          </a:p>
        </p:txBody>
      </p:sp>
    </p:spTree>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194" name="Title 1">
            <a:extLst>
              <a:ext uri="{FF2B5EF4-FFF2-40B4-BE49-F238E27FC236}">
                <a16:creationId xmlns:a16="http://schemas.microsoft.com/office/drawing/2014/main" id="{3D47ABEE-F29D-9EF0-87FA-5C156EE5C9FF}"/>
              </a:ext>
            </a:extLst>
          </p:cNvPr>
          <p:cNvSpPr>
            <a:spLocks noGrp="1" noChangeArrowheads="1"/>
          </p:cNvSpPr>
          <p:nvPr>
            <p:ph type="title"/>
          </p:nvPr>
        </p:nvSpPr>
        <p:spPr/>
        <p:txBody>
          <a:bodyPr/>
          <a:lstStyle/>
          <a:p>
            <a:r>
              <a:rPr lang="en-GB" altLang="en-US" sz="1800" b="1" dirty="0">
                <a:latin typeface="Arial" panose="020B0604020202020204" pitchFamily="34" charset="0"/>
                <a:cs typeface="Arial" panose="020B0604020202020204" pitchFamily="34" charset="0"/>
              </a:rPr>
              <a:t>Use of AI Acknowledgement</a:t>
            </a:r>
          </a:p>
        </p:txBody>
      </p:sp>
      <p:sp>
        <p:nvSpPr>
          <p:cNvPr id="8195" name="Content Placeholder 2">
            <a:extLst>
              <a:ext uri="{FF2B5EF4-FFF2-40B4-BE49-F238E27FC236}">
                <a16:creationId xmlns:a16="http://schemas.microsoft.com/office/drawing/2014/main" id="{55C77CBA-19BE-7E27-39FD-19C976AB710E}"/>
              </a:ext>
            </a:extLst>
          </p:cNvPr>
          <p:cNvSpPr>
            <a:spLocks noGrp="1" noChangeArrowheads="1"/>
          </p:cNvSpPr>
          <p:nvPr>
            <p:ph idx="1"/>
          </p:nvPr>
        </p:nvSpPr>
        <p:spPr>
          <a:xfrm>
            <a:off x="457200" y="1600200"/>
            <a:ext cx="8229600" cy="3916363"/>
          </a:xfrm>
        </p:spPr>
        <p:txBody>
          <a:bodyPr/>
          <a:lstStyle/>
          <a:p>
            <a:pPr marL="0" indent="0">
              <a:buNone/>
            </a:pPr>
            <a:r>
              <a:rPr lang="en-GB" sz="1200" b="1" dirty="0">
                <a:latin typeface="Arial" panose="020B0604020202020204" pitchFamily="34" charset="0"/>
                <a:cs typeface="Arial" panose="020B0604020202020204" pitchFamily="34" charset="0"/>
              </a:rPr>
              <a:t>Acknowledgement of the use of AI tools</a:t>
            </a:r>
          </a:p>
          <a:p>
            <a:endParaRPr lang="en-GB" sz="1200" b="1" dirty="0">
              <a:latin typeface="Arial" panose="020B0604020202020204" pitchFamily="34" charset="0"/>
              <a:cs typeface="Arial" panose="020B0604020202020204" pitchFamily="34" charset="0"/>
            </a:endParaRPr>
          </a:p>
          <a:p>
            <a:pPr marL="0" indent="0">
              <a:buNone/>
            </a:pPr>
            <a:r>
              <a:rPr lang="en-GB" sz="1200" dirty="0">
                <a:latin typeface="Arial" panose="020B0604020202020204" pitchFamily="34" charset="0"/>
                <a:cs typeface="Arial" panose="020B0604020202020204" pitchFamily="34" charset="0"/>
              </a:rPr>
              <a:t>I confirm that I have not used any AI tools in the research and creation of this assignment. I confirm that I have not presented any AI generated materials as my own work. I confirm I have copies of my drafts, notes, and other resources I used, which I may be asked to provide in evidence</a:t>
            </a:r>
          </a:p>
          <a:p>
            <a:pPr marL="0" indent="0">
              <a:buNone/>
            </a:pPr>
            <a:endParaRPr lang="en-GB" altLang="en-US" dirty="0"/>
          </a:p>
        </p:txBody>
      </p:sp>
    </p:spTree>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218" name="Title 1">
            <a:extLst>
              <a:ext uri="{FF2B5EF4-FFF2-40B4-BE49-F238E27FC236}">
                <a16:creationId xmlns:a16="http://schemas.microsoft.com/office/drawing/2014/main" id="{7331FE6C-080B-5FB1-D244-8A0707C46BFD}"/>
              </a:ext>
            </a:extLst>
          </p:cNvPr>
          <p:cNvSpPr>
            <a:spLocks noGrp="1" noChangeArrowheads="1"/>
          </p:cNvSpPr>
          <p:nvPr>
            <p:ph type="title"/>
          </p:nvPr>
        </p:nvSpPr>
        <p:spPr>
          <a:xfrm>
            <a:off x="457200" y="274638"/>
            <a:ext cx="8229600" cy="1143000"/>
          </a:xfrm>
        </p:spPr>
        <p:txBody>
          <a:bodyPr vert="horz" wrap="square" lIns="91440" tIns="45720" rIns="91440" bIns="45720" numCol="1" anchor="ctr" anchorCtr="0" compatLnSpc="1">
            <a:prstTxWarp prst="textNoShape">
              <a:avLst/>
            </a:prstTxWarp>
            <a:normAutofit/>
          </a:bodyPr>
          <a:lstStyle/>
          <a:p>
            <a:r>
              <a:rPr lang="en-GB" altLang="en-US" sz="1800" b="1" dirty="0">
                <a:latin typeface="Arial" panose="020B0604020202020204" pitchFamily="34" charset="0"/>
                <a:cs typeface="Arial" panose="020B0604020202020204" pitchFamily="34" charset="0"/>
              </a:rPr>
              <a:t>Introduction</a:t>
            </a:r>
          </a:p>
        </p:txBody>
      </p:sp>
      <p:pic>
        <p:nvPicPr>
          <p:cNvPr id="13" name="Picture 12">
            <a:extLst>
              <a:ext uri="{FF2B5EF4-FFF2-40B4-BE49-F238E27FC236}">
                <a16:creationId xmlns:a16="http://schemas.microsoft.com/office/drawing/2014/main" id="{BD769ED7-7A45-532A-49A4-D025F6F25BB9}"/>
              </a:ext>
            </a:extLst>
          </p:cNvPr>
          <p:cNvPicPr>
            <a:picLocks noChangeAspect="1"/>
          </p:cNvPicPr>
          <p:nvPr/>
        </p:nvPicPr>
        <p:blipFill>
          <a:blip r:embed="rId3">
            <a:extLst>
              <a:ext uri="{28A0092B-C50C-407E-A947-70E740481C1C}">
                <a14:useLocalDpi xmlns:a14="http://schemas.microsoft.com/office/drawing/2010/main" val="0"/>
              </a:ext>
            </a:extLst>
          </a:blip>
          <a:srcRect l="17647" t="5851" r="20588" b="6276"/>
          <a:stretch>
            <a:fillRect/>
          </a:stretch>
        </p:blipFill>
        <p:spPr>
          <a:xfrm>
            <a:off x="1634480" y="1854994"/>
            <a:ext cx="1715943" cy="3414365"/>
          </a:xfrm>
          <a:prstGeom prst="rect">
            <a:avLst/>
          </a:prstGeom>
          <a:noFill/>
        </p:spPr>
      </p:pic>
      <p:sp>
        <p:nvSpPr>
          <p:cNvPr id="7" name="Rectangle 6">
            <a:extLst>
              <a:ext uri="{FF2B5EF4-FFF2-40B4-BE49-F238E27FC236}">
                <a16:creationId xmlns:a16="http://schemas.microsoft.com/office/drawing/2014/main" id="{664DD128-1F04-8B1D-5358-B0E7CDB5ABC2}"/>
              </a:ext>
            </a:extLst>
          </p:cNvPr>
          <p:cNvSpPr/>
          <p:nvPr/>
        </p:nvSpPr>
        <p:spPr bwMode="auto">
          <a:xfrm>
            <a:off x="3995936" y="1316435"/>
            <a:ext cx="4041775" cy="639762"/>
          </a:xfrm>
          <a:prstGeom prst="rect">
            <a:avLst/>
          </a:prstGeom>
          <a:noFill/>
          <a:ln>
            <a:noFill/>
          </a:ln>
        </p:spPr>
        <p:txBody>
          <a:bodyPr vert="horz" wrap="square" lIns="91440" tIns="45720" rIns="91440" bIns="45720" numCol="1" anchor="b" anchorCtr="0" compatLnSpc="1">
            <a:prstTxWarp prst="textNoShape">
              <a:avLst/>
            </a:prstTxWarp>
            <a:normAutofit/>
          </a:bodyPr>
          <a:lstStyle/>
          <a:p>
            <a:pPr>
              <a:spcBef>
                <a:spcPct val="20000"/>
              </a:spcBef>
            </a:pPr>
            <a:r>
              <a:rPr lang="en-GB" sz="2400" dirty="0">
                <a:ln w="0"/>
                <a:gradFill>
                  <a:gsLst>
                    <a:gs pos="0">
                      <a:schemeClr val="accent5">
                        <a:lumMod val="50000"/>
                      </a:schemeClr>
                    </a:gs>
                    <a:gs pos="50000">
                      <a:schemeClr val="accent5"/>
                    </a:gs>
                    <a:gs pos="100000">
                      <a:schemeClr val="accent5">
                        <a:lumMod val="60000"/>
                        <a:lumOff val="40000"/>
                      </a:schemeClr>
                    </a:gs>
                  </a:gsLst>
                  <a:lin ang="5400000"/>
                </a:gradFill>
                <a:effectLst>
                  <a:reflection blurRad="6350" stA="53000" endA="300" endPos="35500" dir="5400000" sy="-90000" algn="bl" rotWithShape="0"/>
                </a:effectLst>
                <a:latin typeface="Baloo Bhaijaan" panose="03080902040302020200" pitchFamily="66" charset="-78"/>
                <a:ea typeface="ADLaM Display" panose="02010000000000000000" pitchFamily="2" charset="77"/>
                <a:cs typeface="Baloo Bhaijaan" panose="03080902040302020200" pitchFamily="66" charset="-78"/>
              </a:rPr>
              <a:t>WYSA</a:t>
            </a:r>
            <a:endParaRPr lang="en-US" sz="2400" b="1" kern="1200" cap="none" spc="0" dirty="0">
              <a:ln w="0"/>
              <a:effectLst>
                <a:reflection blurRad="6350" stA="53000" endA="300" endPos="35500" dir="5400000" sy="-90000" algn="bl" rotWithShape="0"/>
              </a:effectLst>
              <a:latin typeface="+mn-lt"/>
              <a:ea typeface="+mn-ea"/>
              <a:cs typeface="+mn-cs"/>
            </a:endParaRPr>
          </a:p>
        </p:txBody>
      </p:sp>
      <p:sp>
        <p:nvSpPr>
          <p:cNvPr id="9219" name="Content Placeholder 2">
            <a:extLst>
              <a:ext uri="{FF2B5EF4-FFF2-40B4-BE49-F238E27FC236}">
                <a16:creationId xmlns:a16="http://schemas.microsoft.com/office/drawing/2014/main" id="{850C2B72-E753-6EC0-D640-CD40471ACBBB}"/>
              </a:ext>
            </a:extLst>
          </p:cNvPr>
          <p:cNvSpPr>
            <a:spLocks noGrp="1" noChangeArrowheads="1"/>
          </p:cNvSpPr>
          <p:nvPr>
            <p:ph sz="quarter" idx="4"/>
          </p:nvPr>
        </p:nvSpPr>
        <p:spPr>
          <a:xfrm>
            <a:off x="3707904" y="1939809"/>
            <a:ext cx="4978896" cy="3793447"/>
          </a:xfrm>
        </p:spPr>
        <p:txBody>
          <a:bodyPr vert="horz" wrap="square" lIns="91440" tIns="45720" rIns="91440" bIns="45720" numCol="1" anchor="t" anchorCtr="0" compatLnSpc="1">
            <a:prstTxWarp prst="textNoShape">
              <a:avLst/>
            </a:prstTxWarp>
            <a:noAutofit/>
          </a:bodyPr>
          <a:lstStyle/>
          <a:p>
            <a:pPr algn="just">
              <a:lnSpc>
                <a:spcPct val="150000"/>
              </a:lnSpc>
            </a:pPr>
            <a:r>
              <a:rPr lang="en-GB" altLang="en-US" sz="1200" b="1" dirty="0">
                <a:latin typeface="Arial" panose="020B0604020202020204" pitchFamily="34" charset="0"/>
                <a:cs typeface="Arial" panose="020B0604020202020204" pitchFamily="34" charset="0"/>
              </a:rPr>
              <a:t>AI-enabled support</a:t>
            </a:r>
            <a:r>
              <a:rPr lang="en-GB" altLang="en-US" sz="1200" dirty="0">
                <a:latin typeface="Arial" panose="020B0604020202020204" pitchFamily="34" charset="0"/>
                <a:cs typeface="Arial" panose="020B0604020202020204" pitchFamily="34" charset="0"/>
              </a:rPr>
              <a:t>: a conversational mental wellbeing app launched in 2016 and available through mobile and web platforms.</a:t>
            </a:r>
          </a:p>
          <a:p>
            <a:pPr algn="just">
              <a:lnSpc>
                <a:spcPct val="150000"/>
              </a:lnSpc>
            </a:pPr>
            <a:r>
              <a:rPr lang="en-GB" altLang="en-US" sz="1200" b="1" dirty="0">
                <a:latin typeface="Arial" panose="020B0604020202020204" pitchFamily="34" charset="0"/>
                <a:cs typeface="Arial" panose="020B0604020202020204" pitchFamily="34" charset="0"/>
              </a:rPr>
              <a:t>Core tools: </a:t>
            </a:r>
            <a:r>
              <a:rPr lang="en-GB" altLang="en-US" sz="1200" dirty="0">
                <a:latin typeface="Arial" panose="020B0604020202020204" pitchFamily="34" charset="0"/>
                <a:cs typeface="Arial" panose="020B0604020202020204" pitchFamily="34" charset="0"/>
              </a:rPr>
              <a:t>structured conversations, CBT-informed exercises, mood check-ins, breathing, mindfulness and journalling.</a:t>
            </a:r>
          </a:p>
          <a:p>
            <a:pPr algn="just">
              <a:lnSpc>
                <a:spcPct val="150000"/>
              </a:lnSpc>
            </a:pPr>
            <a:r>
              <a:rPr lang="en-GB" altLang="en-US" sz="1200" b="1" dirty="0">
                <a:latin typeface="Arial" panose="020B0604020202020204" pitchFamily="34" charset="0"/>
                <a:cs typeface="Arial" panose="020B0604020202020204" pitchFamily="34" charset="0"/>
              </a:rPr>
              <a:t>Position in care: </a:t>
            </a:r>
            <a:r>
              <a:rPr lang="en-GB" altLang="en-US" sz="1200" dirty="0">
                <a:latin typeface="Arial" panose="020B0604020202020204" pitchFamily="34" charset="0"/>
                <a:cs typeface="Arial" panose="020B0604020202020204" pitchFamily="34" charset="0"/>
              </a:rPr>
              <a:t>self-help before, between or alongside professional contacts-not diagnosis or emergency treatment.</a:t>
            </a:r>
          </a:p>
          <a:p>
            <a:pPr algn="just">
              <a:lnSpc>
                <a:spcPct val="150000"/>
              </a:lnSpc>
            </a:pPr>
            <a:r>
              <a:rPr lang="en-GB" altLang="en-US" sz="1200" b="1" dirty="0">
                <a:latin typeface="Arial" panose="020B0604020202020204" pitchFamily="34" charset="0"/>
                <a:cs typeface="Arial" panose="020B0604020202020204" pitchFamily="34" charset="0"/>
              </a:rPr>
              <a:t>Postnetial value</a:t>
            </a:r>
            <a:r>
              <a:rPr lang="en-GB" altLang="en-US" sz="1200" dirty="0">
                <a:latin typeface="Arial" panose="020B0604020202020204" pitchFamily="34" charset="0"/>
                <a:cs typeface="Arial" panose="020B0604020202020204" pitchFamily="34" charset="0"/>
              </a:rPr>
              <a:t>: private, immediate and scalable low-intensity support for stress, anxiety and low mood.</a:t>
            </a:r>
          </a:p>
          <a:p>
            <a:pPr marL="0" indent="0" algn="ctr">
              <a:lnSpc>
                <a:spcPct val="150000"/>
              </a:lnSpc>
              <a:buNone/>
            </a:pPr>
            <a:r>
              <a:rPr lang="en-GB" altLang="en-US" sz="1200" i="1" dirty="0">
                <a:latin typeface="Arial" panose="020B0604020202020204" pitchFamily="34" charset="0"/>
                <a:cs typeface="Arial" panose="020B0604020202020204" pitchFamily="34" charset="0"/>
              </a:rPr>
              <a:t>“</a:t>
            </a:r>
            <a:r>
              <a:rPr lang="en-GB" altLang="en-US" sz="1200" b="1" i="1" dirty="0">
                <a:latin typeface="Arial" panose="020B0604020202020204" pitchFamily="34" charset="0"/>
                <a:cs typeface="Arial" panose="020B0604020202020204" pitchFamily="34" charset="0"/>
              </a:rPr>
              <a:t>Critical thesis: wider access is valuable only when safety, equity and human escalation are protected.”</a:t>
            </a:r>
          </a:p>
          <a:p>
            <a:pPr marL="0" indent="0">
              <a:lnSpc>
                <a:spcPct val="150000"/>
              </a:lnSpc>
              <a:buNone/>
            </a:pPr>
            <a:endParaRPr lang="en-GB" altLang="en-US" sz="1400" b="1" i="1" dirty="0">
              <a:latin typeface="Arial" panose="020B0604020202020204" pitchFamily="34" charset="0"/>
              <a:cs typeface="Arial" panose="020B0604020202020204" pitchFamily="34" charset="0"/>
            </a:endParaRPr>
          </a:p>
          <a:p>
            <a:pPr marL="0" indent="0" algn="r">
              <a:lnSpc>
                <a:spcPct val="90000"/>
              </a:lnSpc>
              <a:buNone/>
            </a:pPr>
            <a:r>
              <a:rPr lang="en-GB" altLang="en-US" sz="800" dirty="0">
                <a:latin typeface="Arial" panose="020B0604020202020204" pitchFamily="34" charset="0"/>
                <a:cs typeface="Arial" panose="020B0604020202020204" pitchFamily="34" charset="0"/>
              </a:rPr>
              <a:t>(Inkster et al., 2018; Chaudhry and Debi, 2024)</a:t>
            </a:r>
          </a:p>
        </p:txBody>
      </p:sp>
    </p:spTree>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 name="Title 1">
            <a:extLst>
              <a:ext uri="{FF2B5EF4-FFF2-40B4-BE49-F238E27FC236}">
                <a16:creationId xmlns:a16="http://schemas.microsoft.com/office/drawing/2014/main" id="{4CB82F7E-79C8-8F29-DEDC-7AA22F281F96}"/>
              </a:ext>
            </a:extLst>
          </p:cNvPr>
          <p:cNvSpPr>
            <a:spLocks noGrp="1"/>
          </p:cNvSpPr>
          <p:nvPr>
            <p:ph type="title"/>
          </p:nvPr>
        </p:nvSpPr>
        <p:spPr>
          <a:xfrm>
            <a:off x="457200" y="769267"/>
            <a:ext cx="8229600" cy="1143000"/>
          </a:xfrm>
        </p:spPr>
        <p:txBody>
          <a:bodyPr/>
          <a:lstStyle/>
          <a:p>
            <a:r>
              <a:rPr lang="en-GB" dirty="0">
                <a:ln w="0"/>
                <a:gradFill>
                  <a:gsLst>
                    <a:gs pos="0">
                      <a:schemeClr val="accent5">
                        <a:lumMod val="50000"/>
                      </a:schemeClr>
                    </a:gs>
                    <a:gs pos="50000">
                      <a:schemeClr val="accent5"/>
                    </a:gs>
                    <a:gs pos="100000">
                      <a:schemeClr val="accent5">
                        <a:lumMod val="60000"/>
                        <a:lumOff val="40000"/>
                      </a:schemeClr>
                    </a:gs>
                  </a:gsLst>
                  <a:lin ang="5400000"/>
                </a:gradFill>
                <a:effectLst>
                  <a:reflection blurRad="6350" stA="53000" endA="300" endPos="35500" dir="5400000" sy="-90000" algn="bl" rotWithShape="0"/>
                </a:effectLst>
                <a:latin typeface="Baloo Bhaijaan" panose="03080902040302020200" pitchFamily="66" charset="-78"/>
                <a:ea typeface="ADLaM Display" panose="02010000000000000000" pitchFamily="2" charset="77"/>
                <a:cs typeface="Baloo Bhaijaan" panose="03080902040302020200" pitchFamily="66" charset="-78"/>
              </a:rPr>
              <a:t>WYSA</a:t>
            </a:r>
            <a:br>
              <a:rPr lang="en-GB" dirty="0">
                <a:ln w="0"/>
                <a:gradFill>
                  <a:gsLst>
                    <a:gs pos="0">
                      <a:schemeClr val="accent5">
                        <a:lumMod val="50000"/>
                      </a:schemeClr>
                    </a:gs>
                    <a:gs pos="50000">
                      <a:schemeClr val="accent5"/>
                    </a:gs>
                    <a:gs pos="100000">
                      <a:schemeClr val="accent5">
                        <a:lumMod val="60000"/>
                        <a:lumOff val="40000"/>
                      </a:schemeClr>
                    </a:gs>
                  </a:gsLst>
                  <a:lin ang="5400000"/>
                </a:gradFill>
                <a:effectLst>
                  <a:reflection blurRad="6350" stA="53000" endA="300" endPos="35500" dir="5400000" sy="-90000" algn="bl" rotWithShape="0"/>
                </a:effectLst>
                <a:latin typeface="Baloo Bhaijaan" panose="03080902040302020200" pitchFamily="66" charset="-78"/>
                <a:ea typeface="ADLaM Display" panose="02010000000000000000" pitchFamily="2" charset="77"/>
                <a:cs typeface="Baloo Bhaijaan" panose="03080902040302020200" pitchFamily="66" charset="-78"/>
              </a:rPr>
            </a:br>
            <a:endParaRPr lang="en-US" dirty="0"/>
          </a:p>
        </p:txBody>
      </p:sp>
      <p:pic>
        <p:nvPicPr>
          <p:cNvPr id="5" name="Online Media 4" descr="What is Wysa AI - Everyday Therapy in your Hands">
            <a:hlinkClick r:id="" action="ppaction://media"/>
            <a:extLst>
              <a:ext uri="{FF2B5EF4-FFF2-40B4-BE49-F238E27FC236}">
                <a16:creationId xmlns:a16="http://schemas.microsoft.com/office/drawing/2014/main" id="{5C79E986-CA7D-1B0B-E866-111981F55514}"/>
              </a:ext>
            </a:extLst>
          </p:cNvPr>
          <p:cNvPicPr>
            <a:picLocks noRot="1" noChangeAspect="1"/>
          </p:cNvPicPr>
          <p:nvPr>
            <a:videoFile r:link="rId1"/>
          </p:nvPr>
        </p:nvPicPr>
        <p:blipFill>
          <a:blip r:embed="rId4"/>
          <a:stretch>
            <a:fillRect/>
          </a:stretch>
        </p:blipFill>
        <p:spPr>
          <a:xfrm>
            <a:off x="1105600" y="1360781"/>
            <a:ext cx="6932800" cy="3917032"/>
          </a:xfrm>
          <a:prstGeom prst="rect">
            <a:avLst/>
          </a:prstGeom>
          <a:noFill/>
        </p:spPr>
      </p:pic>
      <p:sp>
        <p:nvSpPr>
          <p:cNvPr id="6" name="TextBox 5">
            <a:extLst>
              <a:ext uri="{FF2B5EF4-FFF2-40B4-BE49-F238E27FC236}">
                <a16:creationId xmlns:a16="http://schemas.microsoft.com/office/drawing/2014/main" id="{A41EC8F5-0C19-7474-8EF9-A438C8559613}"/>
              </a:ext>
            </a:extLst>
          </p:cNvPr>
          <p:cNvSpPr txBox="1"/>
          <p:nvPr/>
        </p:nvSpPr>
        <p:spPr>
          <a:xfrm>
            <a:off x="1043608" y="5277813"/>
            <a:ext cx="1691680" cy="261610"/>
          </a:xfrm>
          <a:prstGeom prst="rect">
            <a:avLst/>
          </a:prstGeom>
          <a:noFill/>
        </p:spPr>
        <p:txBody>
          <a:bodyPr wrap="square" rtlCol="0">
            <a:spAutoFit/>
          </a:bodyPr>
          <a:lstStyle/>
          <a:p>
            <a:r>
              <a:rPr lang="en-US" sz="1100" dirty="0">
                <a:latin typeface="Arial" panose="020B0604020202020204" pitchFamily="34" charset="0"/>
                <a:cs typeface="Arial" panose="020B0604020202020204" pitchFamily="34" charset="0"/>
              </a:rPr>
              <a:t>(YouTube, 2020)</a:t>
            </a:r>
          </a:p>
        </p:txBody>
      </p:sp>
    </p:spTree>
    <p:extLst>
      <p:ext uri="{BB962C8B-B14F-4D97-AF65-F5344CB8AC3E}">
        <p14:creationId xmlns:p14="http://schemas.microsoft.com/office/powerpoint/2010/main" val="297753947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1" fill="hold"/>
                                        <p:tgtEl>
                                          <p:spTgt spid="5"/>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5"/>
                </p:tgtEl>
              </p:cMediaNode>
            </p:video>
            <p:seq concurrent="1" nextAc="seek">
              <p:cTn id="8" restart="whenNotActive" fill="hold" evtFilter="cancelBubble" nodeType="interactiveSeq">
                <p:stCondLst>
                  <p:cond evt="onClick" delay="0">
                    <p:tgtEl>
                      <p:spTgt spid="5"/>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5"/>
                                        </p:tgtEl>
                                      </p:cBhvr>
                                    </p:cmd>
                                  </p:childTnLst>
                                </p:cTn>
                              </p:par>
                            </p:childTnLst>
                          </p:cTn>
                        </p:par>
                      </p:childTnLst>
                    </p:cTn>
                  </p:par>
                </p:childTnLst>
              </p:cTn>
              <p:nextCondLst>
                <p:cond evt="onClick" delay="0">
                  <p:tgtEl>
                    <p:spTgt spid="5"/>
                  </p:tgtEl>
                </p:cond>
              </p:nextCondLst>
            </p:seq>
          </p:childTnLst>
        </p:cTn>
      </p:par>
    </p:tn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266" name="Title 1">
            <a:extLst>
              <a:ext uri="{FF2B5EF4-FFF2-40B4-BE49-F238E27FC236}">
                <a16:creationId xmlns:a16="http://schemas.microsoft.com/office/drawing/2014/main" id="{3AA90061-A26C-9936-A7FE-7A4C022A3DD2}"/>
              </a:ext>
            </a:extLst>
          </p:cNvPr>
          <p:cNvSpPr>
            <a:spLocks noGrp="1" noChangeArrowheads="1"/>
          </p:cNvSpPr>
          <p:nvPr>
            <p:ph type="title"/>
          </p:nvPr>
        </p:nvSpPr>
        <p:spPr>
          <a:xfrm>
            <a:off x="617667" y="620688"/>
            <a:ext cx="8229600" cy="1143000"/>
          </a:xfrm>
        </p:spPr>
        <p:txBody>
          <a:bodyPr/>
          <a:lstStyle/>
          <a:p>
            <a:pPr eaLnBrk="1" hangingPunct="1"/>
            <a:r>
              <a:rPr lang="en-GB" altLang="en-US" sz="1800" b="1" dirty="0">
                <a:latin typeface="Arial" panose="020B0604020202020204" pitchFamily="34" charset="0"/>
                <a:cs typeface="Arial" panose="020B0604020202020204" pitchFamily="34" charset="0"/>
              </a:rPr>
              <a:t>Impact on Workforce</a:t>
            </a:r>
          </a:p>
        </p:txBody>
      </p:sp>
      <p:sp>
        <p:nvSpPr>
          <p:cNvPr id="11267" name="Content Placeholder 2">
            <a:extLst>
              <a:ext uri="{FF2B5EF4-FFF2-40B4-BE49-F238E27FC236}">
                <a16:creationId xmlns:a16="http://schemas.microsoft.com/office/drawing/2014/main" id="{E972818C-1597-4058-9A65-ED345B2FF46B}"/>
              </a:ext>
            </a:extLst>
          </p:cNvPr>
          <p:cNvSpPr>
            <a:spLocks noGrp="1" noChangeArrowheads="1"/>
          </p:cNvSpPr>
          <p:nvPr>
            <p:ph idx="1"/>
          </p:nvPr>
        </p:nvSpPr>
        <p:spPr>
          <a:xfrm>
            <a:off x="456836" y="1628800"/>
            <a:ext cx="8229600" cy="4205064"/>
          </a:xfrm>
        </p:spPr>
        <p:txBody>
          <a:bodyPr/>
          <a:lstStyle/>
          <a:p>
            <a:pPr lvl="0">
              <a:lnSpc>
                <a:spcPct val="150000"/>
              </a:lnSpc>
            </a:pPr>
            <a:r>
              <a:rPr lang="en-GB" sz="1200" b="1" dirty="0">
                <a:latin typeface="Arial" panose="020B0604020202020204" pitchFamily="34" charset="0"/>
                <a:cs typeface="Arial" panose="020B0604020202020204" pitchFamily="34" charset="0"/>
              </a:rPr>
              <a:t>Capacity</a:t>
            </a:r>
            <a:r>
              <a:rPr lang="en-GB" sz="1200" dirty="0">
                <a:latin typeface="Arial" panose="020B0604020202020204" pitchFamily="34" charset="0"/>
                <a:cs typeface="Arial" panose="020B0604020202020204" pitchFamily="34" charset="0"/>
              </a:rPr>
              <a:t>: may absorb some routine psychoeducation and support people waiting for therapy.</a:t>
            </a:r>
          </a:p>
          <a:p>
            <a:pPr lvl="0">
              <a:lnSpc>
                <a:spcPct val="150000"/>
              </a:lnSpc>
            </a:pPr>
            <a:r>
              <a:rPr lang="en-GB" sz="1200" b="1" dirty="0">
                <a:latin typeface="Arial" panose="020B0604020202020204" pitchFamily="34" charset="0"/>
                <a:cs typeface="Arial" panose="020B0604020202020204" pitchFamily="34" charset="0"/>
              </a:rPr>
              <a:t>Prioritisation</a:t>
            </a:r>
            <a:r>
              <a:rPr lang="en-GB" sz="1200" dirty="0">
                <a:latin typeface="Arial" panose="020B0604020202020204" pitchFamily="34" charset="0"/>
                <a:cs typeface="Arial" panose="020B0604020202020204" pitchFamily="34" charset="0"/>
              </a:rPr>
              <a:t>: staff may devote more attention to complex presentations, safeguarding and severe illness.</a:t>
            </a:r>
          </a:p>
          <a:p>
            <a:pPr lvl="0">
              <a:lnSpc>
                <a:spcPct val="150000"/>
              </a:lnSpc>
            </a:pPr>
            <a:r>
              <a:rPr lang="en-GB" sz="1200" b="1" dirty="0">
                <a:latin typeface="Arial" panose="020B0604020202020204" pitchFamily="34" charset="0"/>
                <a:cs typeface="Arial" panose="020B0604020202020204" pitchFamily="34" charset="0"/>
              </a:rPr>
              <a:t>New competencies: </a:t>
            </a:r>
            <a:r>
              <a:rPr lang="en-GB" sz="1200" dirty="0">
                <a:latin typeface="Arial" panose="020B0604020202020204" pitchFamily="34" charset="0"/>
                <a:cs typeface="Arial" panose="020B0604020202020204" pitchFamily="34" charset="0"/>
              </a:rPr>
              <a:t>digital literacy, informed consent, privacy awareness and recognition of AI limitations.</a:t>
            </a:r>
          </a:p>
          <a:p>
            <a:pPr lvl="0">
              <a:lnSpc>
                <a:spcPct val="150000"/>
              </a:lnSpc>
            </a:pPr>
            <a:r>
              <a:rPr lang="en-GB" sz="1200" b="1" dirty="0">
                <a:latin typeface="Arial" panose="020B0604020202020204" pitchFamily="34" charset="0"/>
                <a:cs typeface="Arial" panose="020B0604020202020204" pitchFamily="34" charset="0"/>
              </a:rPr>
              <a:t>New workload: </a:t>
            </a:r>
            <a:r>
              <a:rPr lang="en-GB" sz="1200" dirty="0">
                <a:latin typeface="Arial" panose="020B0604020202020204" pitchFamily="34" charset="0"/>
                <a:cs typeface="Arial" panose="020B0604020202020204" pitchFamily="34" charset="0"/>
              </a:rPr>
              <a:t>implementation, technical support, monitoring and escalation can add responsibilities.</a:t>
            </a:r>
          </a:p>
          <a:p>
            <a:pPr lvl="0">
              <a:lnSpc>
                <a:spcPct val="150000"/>
              </a:lnSpc>
            </a:pPr>
            <a:r>
              <a:rPr lang="en-GB" sz="1200" b="1" dirty="0">
                <a:latin typeface="Arial" panose="020B0604020202020204" pitchFamily="34" charset="0"/>
                <a:cs typeface="Arial" panose="020B0604020202020204" pitchFamily="34" charset="0"/>
              </a:rPr>
              <a:t>Accountability: </a:t>
            </a:r>
            <a:r>
              <a:rPr lang="en-GB" sz="1200" dirty="0">
                <a:latin typeface="Arial" panose="020B0604020202020204" pitchFamily="34" charset="0"/>
                <a:cs typeface="Arial" panose="020B0604020202020204" pitchFamily="34" charset="0"/>
              </a:rPr>
              <a:t>clinical responsibility remains human when the chatbot misses risk or gives limited responses.</a:t>
            </a:r>
          </a:p>
          <a:p>
            <a:pPr marL="0" lvl="0" indent="0">
              <a:lnSpc>
                <a:spcPct val="150000"/>
              </a:lnSpc>
              <a:buNone/>
            </a:pPr>
            <a:endParaRPr lang="en-GB" sz="1200" dirty="0">
              <a:latin typeface="Arial" panose="020B0604020202020204" pitchFamily="34" charset="0"/>
              <a:cs typeface="Arial" panose="020B0604020202020204" pitchFamily="34" charset="0"/>
            </a:endParaRPr>
          </a:p>
          <a:p>
            <a:pPr marL="0" lvl="0" indent="0" algn="ctr">
              <a:lnSpc>
                <a:spcPct val="150000"/>
              </a:lnSpc>
              <a:buNone/>
            </a:pPr>
            <a:r>
              <a:rPr lang="en-GB" sz="1200" b="1" i="1" dirty="0">
                <a:latin typeface="Arial" panose="020B0604020202020204" pitchFamily="34" charset="0"/>
                <a:cs typeface="Arial" panose="020B0604020202020204" pitchFamily="34" charset="0"/>
              </a:rPr>
              <a:t>“</a:t>
            </a:r>
            <a:r>
              <a:rPr lang="en-GB" sz="1200" b="1" i="1" dirty="0" err="1">
                <a:latin typeface="Arial" panose="020B0604020202020204" pitchFamily="34" charset="0"/>
                <a:cs typeface="Arial" panose="020B0604020202020204" pitchFamily="34" charset="0"/>
              </a:rPr>
              <a:t>Wysa</a:t>
            </a:r>
            <a:r>
              <a:rPr lang="en-GB" sz="1200" b="1" i="1" dirty="0">
                <a:latin typeface="Arial" panose="020B0604020202020204" pitchFamily="34" charset="0"/>
                <a:cs typeface="Arial" panose="020B0604020202020204" pitchFamily="34" charset="0"/>
              </a:rPr>
              <a:t> may redistribute workload; it does not remove professional responsibility.”</a:t>
            </a:r>
          </a:p>
          <a:p>
            <a:pPr marL="0" lvl="0" indent="0" algn="ctr">
              <a:lnSpc>
                <a:spcPct val="150000"/>
              </a:lnSpc>
              <a:buNone/>
            </a:pPr>
            <a:endParaRPr lang="en-GB" sz="1200" b="1" i="1" dirty="0">
              <a:latin typeface="Arial" panose="020B0604020202020204" pitchFamily="34" charset="0"/>
              <a:cs typeface="Arial" panose="020B0604020202020204" pitchFamily="34" charset="0"/>
            </a:endParaRPr>
          </a:p>
          <a:p>
            <a:pPr marL="0" lvl="0" indent="0" algn="ctr">
              <a:lnSpc>
                <a:spcPct val="150000"/>
              </a:lnSpc>
              <a:buNone/>
            </a:pPr>
            <a:endParaRPr lang="en-GB" sz="1200" b="1" i="1" dirty="0">
              <a:latin typeface="Arial" panose="020B0604020202020204" pitchFamily="34" charset="0"/>
              <a:cs typeface="Arial" panose="020B0604020202020204" pitchFamily="34" charset="0"/>
            </a:endParaRPr>
          </a:p>
          <a:p>
            <a:pPr marL="0" lvl="0" indent="0" algn="ctr">
              <a:lnSpc>
                <a:spcPct val="150000"/>
              </a:lnSpc>
              <a:buNone/>
            </a:pPr>
            <a:endParaRPr lang="en-GB" sz="1200" b="1" i="1" dirty="0">
              <a:latin typeface="Arial" panose="020B0604020202020204" pitchFamily="34" charset="0"/>
              <a:cs typeface="Arial" panose="020B0604020202020204" pitchFamily="34" charset="0"/>
            </a:endParaRPr>
          </a:p>
          <a:p>
            <a:pPr marL="0" lvl="0" indent="0" algn="ctr">
              <a:lnSpc>
                <a:spcPct val="150000"/>
              </a:lnSpc>
              <a:buNone/>
            </a:pPr>
            <a:endParaRPr lang="en-GB" sz="1200" b="1" i="1" dirty="0">
              <a:latin typeface="Arial" panose="020B0604020202020204" pitchFamily="34" charset="0"/>
              <a:cs typeface="Arial" panose="020B0604020202020204" pitchFamily="34" charset="0"/>
            </a:endParaRPr>
          </a:p>
          <a:p>
            <a:pPr marL="0" lvl="0" indent="0" algn="ctr">
              <a:lnSpc>
                <a:spcPct val="150000"/>
              </a:lnSpc>
              <a:buNone/>
            </a:pPr>
            <a:endParaRPr lang="en-GB" sz="1200" b="1" i="1" dirty="0">
              <a:latin typeface="Arial" panose="020B0604020202020204" pitchFamily="34" charset="0"/>
              <a:cs typeface="Arial" panose="020B0604020202020204" pitchFamily="34" charset="0"/>
            </a:endParaRPr>
          </a:p>
          <a:p>
            <a:pPr marL="0" lvl="0" indent="0" algn="r">
              <a:lnSpc>
                <a:spcPct val="150000"/>
              </a:lnSpc>
              <a:buNone/>
            </a:pPr>
            <a:r>
              <a:rPr lang="en-GB" sz="1000" dirty="0">
                <a:latin typeface="Arial" panose="020B0604020202020204" pitchFamily="34" charset="0"/>
                <a:cs typeface="Arial" panose="020B0604020202020204" pitchFamily="34" charset="0"/>
              </a:rPr>
              <a:t>(Chang et al., 2024; Khawaja and Bélisie-Pipon, 2023</a:t>
            </a:r>
          </a:p>
          <a:p>
            <a:pPr marL="0" indent="0" eaLnBrk="1" hangingPunct="1">
              <a:buNone/>
            </a:pPr>
            <a:endParaRPr lang="en-GB" altLang="en-US" dirty="0"/>
          </a:p>
        </p:txBody>
      </p:sp>
      <p:pic>
        <p:nvPicPr>
          <p:cNvPr id="3" name="Picture 2">
            <a:extLst>
              <a:ext uri="{FF2B5EF4-FFF2-40B4-BE49-F238E27FC236}">
                <a16:creationId xmlns:a16="http://schemas.microsoft.com/office/drawing/2014/main" id="{5A78088B-5C6C-FBF6-E870-596A3DF2A953}"/>
              </a:ext>
            </a:extLst>
          </p:cNvPr>
          <p:cNvPicPr>
            <a:picLocks noChangeAspect="1"/>
          </p:cNvPicPr>
          <p:nvPr/>
        </p:nvPicPr>
        <p:blipFill>
          <a:blip r:embed="rId3">
            <a:extLst>
              <a:ext uri="{28A0092B-C50C-407E-A947-70E740481C1C}">
                <a14:useLocalDpi xmlns:a14="http://schemas.microsoft.com/office/drawing/2010/main" val="0"/>
              </a:ext>
            </a:extLst>
          </a:blip>
          <a:srcRect l="11263" t="28962" r="9897" b="29204"/>
          <a:stretch>
            <a:fillRect/>
          </a:stretch>
        </p:blipFill>
        <p:spPr>
          <a:xfrm>
            <a:off x="323528" y="378086"/>
            <a:ext cx="3168352" cy="936104"/>
          </a:xfrm>
          <a:prstGeom prst="rect">
            <a:avLst/>
          </a:prstGeom>
        </p:spPr>
      </p:pic>
      <p:pic>
        <p:nvPicPr>
          <p:cNvPr id="6" name="Picture 5">
            <a:extLst>
              <a:ext uri="{FF2B5EF4-FFF2-40B4-BE49-F238E27FC236}">
                <a16:creationId xmlns:a16="http://schemas.microsoft.com/office/drawing/2014/main" id="{E0870AE6-AD5E-559B-CDD5-F8A25E0A4D3C}"/>
              </a:ext>
            </a:extLst>
          </p:cNvPr>
          <p:cNvPicPr>
            <a:picLocks noChangeAspect="1"/>
          </p:cNvPicPr>
          <p:nvPr/>
        </p:nvPicPr>
        <p:blipFill>
          <a:blip r:embed="rId4">
            <a:extLst>
              <a:ext uri="{28A0092B-C50C-407E-A947-70E740481C1C}">
                <a14:useLocalDpi xmlns:a14="http://schemas.microsoft.com/office/drawing/2010/main" val="0"/>
              </a:ext>
            </a:extLst>
          </a:blip>
          <a:srcRect l="39368" t="25727" r="12456" b="39745"/>
          <a:stretch>
            <a:fillRect/>
          </a:stretch>
        </p:blipFill>
        <p:spPr>
          <a:xfrm>
            <a:off x="683568" y="3933056"/>
            <a:ext cx="3744416" cy="1737320"/>
          </a:xfrm>
          <a:prstGeom prst="rect">
            <a:avLst/>
          </a:prstGeom>
        </p:spPr>
      </p:pic>
    </p:spTree>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2290" name="Title 1">
            <a:extLst>
              <a:ext uri="{FF2B5EF4-FFF2-40B4-BE49-F238E27FC236}">
                <a16:creationId xmlns:a16="http://schemas.microsoft.com/office/drawing/2014/main" id="{96D31623-21A5-C502-827D-AF23EAC00247}"/>
              </a:ext>
            </a:extLst>
          </p:cNvPr>
          <p:cNvSpPr>
            <a:spLocks noGrp="1" noChangeArrowheads="1"/>
          </p:cNvSpPr>
          <p:nvPr>
            <p:ph type="title"/>
          </p:nvPr>
        </p:nvSpPr>
        <p:spPr>
          <a:xfrm>
            <a:off x="457200" y="-778"/>
            <a:ext cx="8229600" cy="1143000"/>
          </a:xfrm>
        </p:spPr>
        <p:txBody>
          <a:bodyPr/>
          <a:lstStyle/>
          <a:p>
            <a:pPr eaLnBrk="1" hangingPunct="1"/>
            <a:r>
              <a:rPr lang="en-GB" altLang="en-US" sz="1800" b="1" dirty="0">
                <a:latin typeface="Arial" panose="020B0604020202020204" pitchFamily="34" charset="0"/>
                <a:cs typeface="Arial" panose="020B0604020202020204" pitchFamily="34" charset="0"/>
              </a:rPr>
              <a:t>Impact on service delivery </a:t>
            </a:r>
          </a:p>
        </p:txBody>
      </p:sp>
      <p:sp>
        <p:nvSpPr>
          <p:cNvPr id="12291" name="Content Placeholder 2">
            <a:extLst>
              <a:ext uri="{FF2B5EF4-FFF2-40B4-BE49-F238E27FC236}">
                <a16:creationId xmlns:a16="http://schemas.microsoft.com/office/drawing/2014/main" id="{7ABF685C-B5BB-622B-C99C-754EB4BD91A9}"/>
              </a:ext>
            </a:extLst>
          </p:cNvPr>
          <p:cNvSpPr>
            <a:spLocks noGrp="1" noChangeArrowheads="1"/>
          </p:cNvSpPr>
          <p:nvPr>
            <p:ph idx="1"/>
          </p:nvPr>
        </p:nvSpPr>
        <p:spPr>
          <a:xfrm>
            <a:off x="457200" y="1600200"/>
            <a:ext cx="8229600" cy="3916363"/>
          </a:xfrm>
        </p:spPr>
        <p:txBody>
          <a:bodyPr/>
          <a:lstStyle/>
          <a:p>
            <a:pPr marL="0" lvl="0" indent="0">
              <a:lnSpc>
                <a:spcPct val="150000"/>
              </a:lnSpc>
              <a:buNone/>
            </a:pPr>
            <a:endParaRPr lang="en-GB" sz="1200" dirty="0">
              <a:latin typeface="Arial" panose="020B0604020202020204" pitchFamily="34" charset="0"/>
              <a:cs typeface="Arial" panose="020B0604020202020204" pitchFamily="34" charset="0"/>
            </a:endParaRPr>
          </a:p>
          <a:p>
            <a:pPr marL="0" indent="0" eaLnBrk="1" hangingPunct="1">
              <a:buNone/>
            </a:pPr>
            <a:endParaRPr lang="en-GB" altLang="en-US" dirty="0"/>
          </a:p>
        </p:txBody>
      </p:sp>
      <p:sp>
        <p:nvSpPr>
          <p:cNvPr id="2" name="TextBox 1">
            <a:extLst>
              <a:ext uri="{FF2B5EF4-FFF2-40B4-BE49-F238E27FC236}">
                <a16:creationId xmlns:a16="http://schemas.microsoft.com/office/drawing/2014/main" id="{E525EA0E-5D8E-AA84-9793-66DEE918D66B}"/>
              </a:ext>
            </a:extLst>
          </p:cNvPr>
          <p:cNvSpPr txBox="1"/>
          <p:nvPr/>
        </p:nvSpPr>
        <p:spPr>
          <a:xfrm>
            <a:off x="457200" y="908720"/>
            <a:ext cx="8507288" cy="5293757"/>
          </a:xfrm>
          <a:prstGeom prst="rect">
            <a:avLst/>
          </a:prstGeom>
          <a:noFill/>
        </p:spPr>
        <p:txBody>
          <a:bodyPr wrap="square" rtlCol="0">
            <a:spAutoFit/>
          </a:bodyPr>
          <a:lstStyle/>
          <a:p>
            <a:pPr marL="1085850" lvl="2" indent="-171450">
              <a:lnSpc>
                <a:spcPct val="150000"/>
              </a:lnSpc>
              <a:buFont typeface="Arial" panose="020B0604020202020204" pitchFamily="34" charset="0"/>
              <a:buChar char="•"/>
            </a:pPr>
            <a:r>
              <a:rPr lang="en-US" sz="1200" b="1" dirty="0">
                <a:latin typeface="Arial" panose="020B0604020202020204" pitchFamily="34" charset="0"/>
                <a:cs typeface="Arial" panose="020B0604020202020204" pitchFamily="34" charset="0"/>
              </a:rPr>
              <a:t>Availability: </a:t>
            </a:r>
            <a:r>
              <a:rPr lang="en-US" sz="1200" dirty="0">
                <a:latin typeface="Arial" panose="020B0604020202020204" pitchFamily="34" charset="0"/>
                <a:cs typeface="Arial" panose="020B0604020202020204" pitchFamily="34" charset="0"/>
              </a:rPr>
              <a:t>support can be accessed immediately and outside conventional service hours. </a:t>
            </a:r>
          </a:p>
          <a:p>
            <a:pPr marL="1085850" lvl="2" indent="-171450">
              <a:lnSpc>
                <a:spcPct val="150000"/>
              </a:lnSpc>
              <a:buFont typeface="Arial" panose="020B0604020202020204" pitchFamily="34" charset="0"/>
              <a:buChar char="•"/>
            </a:pPr>
            <a:r>
              <a:rPr lang="en-US" sz="1200" b="1" dirty="0">
                <a:latin typeface="Arial" panose="020B0604020202020204" pitchFamily="34" charset="0"/>
                <a:cs typeface="Arial" panose="020B0604020202020204" pitchFamily="34" charset="0"/>
              </a:rPr>
              <a:t>Early intervention: </a:t>
            </a:r>
            <a:r>
              <a:rPr lang="en-US" sz="1200" dirty="0">
                <a:latin typeface="Arial" panose="020B0604020202020204" pitchFamily="34" charset="0"/>
                <a:cs typeface="Arial" panose="020B0604020202020204" pitchFamily="34" charset="0"/>
              </a:rPr>
              <a:t>low-intensity tools may help users act before distress becomes more severe.</a:t>
            </a:r>
          </a:p>
          <a:p>
            <a:pPr marL="1085850" lvl="2" indent="-171450">
              <a:lnSpc>
                <a:spcPct val="150000"/>
              </a:lnSpc>
              <a:buFont typeface="Arial" panose="020B0604020202020204" pitchFamily="34" charset="0"/>
              <a:buChar char="•"/>
            </a:pPr>
            <a:r>
              <a:rPr lang="en-US" sz="1200" b="1" dirty="0">
                <a:latin typeface="Arial" panose="020B0604020202020204" pitchFamily="34" charset="0"/>
                <a:cs typeface="Arial" panose="020B0604020202020204" pitchFamily="34" charset="0"/>
              </a:rPr>
              <a:t>Continuity: </a:t>
            </a:r>
            <a:r>
              <a:rPr lang="en-US" sz="1200" dirty="0">
                <a:latin typeface="Arial" panose="020B0604020202020204" pitchFamily="34" charset="0"/>
                <a:cs typeface="Arial" panose="020B0604020202020204" pitchFamily="34" charset="0"/>
              </a:rPr>
              <a:t>mood checks and exercises can support care between professional appointments.</a:t>
            </a:r>
          </a:p>
          <a:p>
            <a:pPr marL="1085850" lvl="2" indent="-171450">
              <a:lnSpc>
                <a:spcPct val="150000"/>
              </a:lnSpc>
              <a:buFont typeface="Arial" panose="020B0604020202020204" pitchFamily="34" charset="0"/>
              <a:buChar char="•"/>
            </a:pPr>
            <a:r>
              <a:rPr lang="en-US" sz="1200" b="1" dirty="0">
                <a:latin typeface="Arial" panose="020B0604020202020204" pitchFamily="34" charset="0"/>
                <a:cs typeface="Arial" panose="020B0604020202020204" pitchFamily="34" charset="0"/>
              </a:rPr>
              <a:t>Reach: </a:t>
            </a:r>
            <a:r>
              <a:rPr lang="en-US" sz="1200" dirty="0">
                <a:latin typeface="Arial" panose="020B0604020202020204" pitchFamily="34" charset="0"/>
                <a:cs typeface="Arial" panose="020B0604020202020204" pitchFamily="34" charset="0"/>
              </a:rPr>
              <a:t>digital access may reduce barriers linked to travel, shame, stigma or scheduling.</a:t>
            </a:r>
          </a:p>
          <a:p>
            <a:pPr marL="1085850" lvl="2" indent="-171450">
              <a:lnSpc>
                <a:spcPct val="150000"/>
              </a:lnSpc>
              <a:buFont typeface="Arial" panose="020B0604020202020204" pitchFamily="34" charset="0"/>
              <a:buChar char="•"/>
            </a:pPr>
            <a:r>
              <a:rPr lang="en-US" sz="1200" b="1" dirty="0">
                <a:latin typeface="Arial" panose="020B0604020202020204" pitchFamily="34" charset="0"/>
                <a:cs typeface="Arial" panose="020B0604020202020204" pitchFamily="34" charset="0"/>
              </a:rPr>
              <a:t>Fragmentation risk: </a:t>
            </a:r>
            <a:r>
              <a:rPr lang="en-US" sz="1200" dirty="0">
                <a:latin typeface="Arial" panose="020B0604020202020204" pitchFamily="34" charset="0"/>
                <a:cs typeface="Arial" panose="020B0604020202020204" pitchFamily="34" charset="0"/>
              </a:rPr>
              <a:t>stand-alone app activity may not be visible to clinicians or recorded in care plans. </a:t>
            </a:r>
            <a:r>
              <a:rPr lang="en-US" sz="1200" b="1" dirty="0">
                <a:latin typeface="Arial" panose="020B0604020202020204" pitchFamily="34" charset="0"/>
                <a:cs typeface="Arial" panose="020B0604020202020204" pitchFamily="34" charset="0"/>
              </a:rPr>
              <a:t>Equality: </a:t>
            </a:r>
            <a:r>
              <a:rPr lang="en-US" sz="1200" dirty="0">
                <a:latin typeface="Arial" panose="020B0604020202020204" pitchFamily="34" charset="0"/>
                <a:cs typeface="Arial" panose="020B0604020202020204" pitchFamily="34" charset="0"/>
              </a:rPr>
              <a:t>phone, face-to-face and community options must remain available.</a:t>
            </a:r>
          </a:p>
          <a:p>
            <a:pPr marL="1085850" lvl="2" indent="-171450">
              <a:lnSpc>
                <a:spcPct val="150000"/>
              </a:lnSpc>
              <a:buFont typeface="Arial" panose="020B0604020202020204" pitchFamily="34" charset="0"/>
              <a:buChar char="•"/>
            </a:pPr>
            <a:endParaRPr lang="en-US" sz="1200" dirty="0">
              <a:latin typeface="Arial" panose="020B0604020202020204" pitchFamily="34" charset="0"/>
              <a:cs typeface="Arial" panose="020B0604020202020204" pitchFamily="34" charset="0"/>
            </a:endParaRPr>
          </a:p>
          <a:p>
            <a:endParaRPr lang="en-US" sz="1200" dirty="0">
              <a:latin typeface="Arial" panose="020B0604020202020204" pitchFamily="34" charset="0"/>
              <a:cs typeface="Arial" panose="020B0604020202020204" pitchFamily="34" charset="0"/>
            </a:endParaRPr>
          </a:p>
          <a:p>
            <a:r>
              <a:rPr lang="en-US" sz="1200" b="1" i="1" dirty="0">
                <a:latin typeface="Arial" panose="020B0604020202020204" pitchFamily="34" charset="0"/>
                <a:cs typeface="Arial" panose="020B0604020202020204" pitchFamily="34" charset="0"/>
              </a:rPr>
              <a:t>“Availability becomes quality only through integration, governance and choice.”</a:t>
            </a:r>
          </a:p>
          <a:p>
            <a:pPr algn="ctr"/>
            <a:endParaRPr lang="en-US" sz="1200" b="1" i="1" dirty="0">
              <a:latin typeface="Arial" panose="020B0604020202020204" pitchFamily="34" charset="0"/>
              <a:cs typeface="Arial" panose="020B0604020202020204" pitchFamily="34" charset="0"/>
            </a:endParaRPr>
          </a:p>
          <a:p>
            <a:pPr algn="r"/>
            <a:endParaRPr lang="en-US" sz="1200" dirty="0">
              <a:latin typeface="Arial" panose="020B0604020202020204" pitchFamily="34" charset="0"/>
              <a:cs typeface="Arial" panose="020B0604020202020204" pitchFamily="34" charset="0"/>
            </a:endParaRPr>
          </a:p>
          <a:p>
            <a:pPr algn="r"/>
            <a:endParaRPr lang="en-US" sz="1200" dirty="0">
              <a:latin typeface="Arial" panose="020B0604020202020204" pitchFamily="34" charset="0"/>
              <a:cs typeface="Arial" panose="020B0604020202020204" pitchFamily="34" charset="0"/>
            </a:endParaRPr>
          </a:p>
          <a:p>
            <a:pPr algn="r"/>
            <a:endParaRPr lang="en-US" sz="1200" dirty="0">
              <a:latin typeface="Arial" panose="020B0604020202020204" pitchFamily="34" charset="0"/>
              <a:cs typeface="Arial" panose="020B0604020202020204" pitchFamily="34" charset="0"/>
            </a:endParaRPr>
          </a:p>
          <a:p>
            <a:pPr algn="r"/>
            <a:endParaRPr lang="en-US" sz="1200" dirty="0">
              <a:latin typeface="Arial" panose="020B0604020202020204" pitchFamily="34" charset="0"/>
              <a:cs typeface="Arial" panose="020B0604020202020204" pitchFamily="34" charset="0"/>
            </a:endParaRPr>
          </a:p>
          <a:p>
            <a:pPr algn="r"/>
            <a:endParaRPr lang="en-US" sz="1200" dirty="0">
              <a:latin typeface="Arial" panose="020B0604020202020204" pitchFamily="34" charset="0"/>
              <a:cs typeface="Arial" panose="020B0604020202020204" pitchFamily="34" charset="0"/>
            </a:endParaRPr>
          </a:p>
          <a:p>
            <a:pPr algn="r"/>
            <a:endParaRPr lang="en-US" sz="1200" dirty="0">
              <a:latin typeface="Arial" panose="020B0604020202020204" pitchFamily="34" charset="0"/>
              <a:cs typeface="Arial" panose="020B0604020202020204" pitchFamily="34" charset="0"/>
            </a:endParaRPr>
          </a:p>
          <a:p>
            <a:pPr algn="r"/>
            <a:endParaRPr lang="en-US" sz="1200" dirty="0">
              <a:latin typeface="Arial" panose="020B0604020202020204" pitchFamily="34" charset="0"/>
              <a:cs typeface="Arial" panose="020B0604020202020204" pitchFamily="34" charset="0"/>
            </a:endParaRPr>
          </a:p>
          <a:p>
            <a:pPr algn="r"/>
            <a:endParaRPr lang="en-US" sz="1200" dirty="0">
              <a:latin typeface="Arial" panose="020B0604020202020204" pitchFamily="34" charset="0"/>
              <a:cs typeface="Arial" panose="020B0604020202020204" pitchFamily="34" charset="0"/>
            </a:endParaRPr>
          </a:p>
          <a:p>
            <a:pPr algn="r"/>
            <a:endParaRPr lang="en-US" sz="1200" dirty="0">
              <a:latin typeface="Arial" panose="020B0604020202020204" pitchFamily="34" charset="0"/>
              <a:cs typeface="Arial" panose="020B0604020202020204" pitchFamily="34" charset="0"/>
            </a:endParaRPr>
          </a:p>
          <a:p>
            <a:pPr algn="r"/>
            <a:endParaRPr lang="en-US" sz="1200" dirty="0">
              <a:latin typeface="Arial" panose="020B0604020202020204" pitchFamily="34" charset="0"/>
              <a:cs typeface="Arial" panose="020B0604020202020204" pitchFamily="34" charset="0"/>
            </a:endParaRPr>
          </a:p>
          <a:p>
            <a:pPr algn="r"/>
            <a:endParaRPr lang="en-US" sz="1200" dirty="0">
              <a:latin typeface="Arial" panose="020B0604020202020204" pitchFamily="34" charset="0"/>
              <a:cs typeface="Arial" panose="020B0604020202020204" pitchFamily="34" charset="0"/>
            </a:endParaRPr>
          </a:p>
          <a:p>
            <a:pPr algn="r"/>
            <a:r>
              <a:rPr lang="en-US" sz="1200" dirty="0">
                <a:latin typeface="Arial" panose="020B0604020202020204" pitchFamily="34" charset="0"/>
                <a:cs typeface="Arial" panose="020B0604020202020204" pitchFamily="34" charset="0"/>
              </a:rPr>
              <a:t>(</a:t>
            </a:r>
            <a:r>
              <a:rPr lang="en-US" sz="1000" dirty="0" err="1">
                <a:latin typeface="Arial" panose="020B0604020202020204" pitchFamily="34" charset="0"/>
                <a:cs typeface="Arial" panose="020B0604020202020204" pitchFamily="34" charset="0"/>
              </a:rPr>
              <a:t>Torous</a:t>
            </a:r>
            <a:r>
              <a:rPr lang="en-US" sz="1000" dirty="0">
                <a:latin typeface="Arial" panose="020B0604020202020204" pitchFamily="34" charset="0"/>
                <a:cs typeface="Arial" panose="020B0604020202020204" pitchFamily="34" charset="0"/>
              </a:rPr>
              <a:t> et al., 2020; NHS England, 2025)</a:t>
            </a:r>
          </a:p>
          <a:p>
            <a:pPr algn="ctr"/>
            <a:endParaRPr lang="en-US" sz="1000" dirty="0">
              <a:latin typeface="Arial" panose="020B0604020202020204" pitchFamily="34" charset="0"/>
              <a:cs typeface="Arial" panose="020B0604020202020204" pitchFamily="34" charset="0"/>
            </a:endParaRPr>
          </a:p>
          <a:p>
            <a:endParaRPr lang="en-US" sz="1000" dirty="0">
              <a:latin typeface="Arial" panose="020B0604020202020204" pitchFamily="34" charset="0"/>
              <a:cs typeface="Arial" panose="020B0604020202020204" pitchFamily="34" charset="0"/>
            </a:endParaRPr>
          </a:p>
          <a:p>
            <a:r>
              <a:rPr lang="en-US" sz="1200" dirty="0">
                <a:latin typeface="Arial" panose="020B0604020202020204" pitchFamily="34" charset="0"/>
                <a:cs typeface="Arial" panose="020B0604020202020204" pitchFamily="34" charset="0"/>
              </a:rPr>
              <a:t>   </a:t>
            </a:r>
          </a:p>
        </p:txBody>
      </p:sp>
      <p:pic>
        <p:nvPicPr>
          <p:cNvPr id="4" name="Picture 3">
            <a:extLst>
              <a:ext uri="{FF2B5EF4-FFF2-40B4-BE49-F238E27FC236}">
                <a16:creationId xmlns:a16="http://schemas.microsoft.com/office/drawing/2014/main" id="{5DB4CBD1-D75F-5273-1BEB-7433CD6EC74B}"/>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1900117" y="3681440"/>
            <a:ext cx="2671883" cy="1811448"/>
          </a:xfrm>
          <a:prstGeom prst="rect">
            <a:avLst/>
          </a:prstGeom>
        </p:spPr>
      </p:pic>
    </p:spTree>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3314" name="Title 1">
            <a:extLst>
              <a:ext uri="{FF2B5EF4-FFF2-40B4-BE49-F238E27FC236}">
                <a16:creationId xmlns:a16="http://schemas.microsoft.com/office/drawing/2014/main" id="{689C2628-0108-7744-44B5-B1784213D542}"/>
              </a:ext>
            </a:extLst>
          </p:cNvPr>
          <p:cNvSpPr>
            <a:spLocks noGrp="1" noChangeArrowheads="1"/>
          </p:cNvSpPr>
          <p:nvPr>
            <p:ph type="title"/>
          </p:nvPr>
        </p:nvSpPr>
        <p:spPr/>
        <p:txBody>
          <a:bodyPr/>
          <a:lstStyle/>
          <a:p>
            <a:pPr eaLnBrk="1" hangingPunct="1"/>
            <a:r>
              <a:rPr lang="en-GB" altLang="en-US" sz="1800" b="1" dirty="0">
                <a:latin typeface="Arial" panose="020B0604020202020204" pitchFamily="34" charset="0"/>
                <a:cs typeface="Arial" panose="020B0604020202020204" pitchFamily="34" charset="0"/>
              </a:rPr>
              <a:t>Impact on patients </a:t>
            </a:r>
          </a:p>
        </p:txBody>
      </p:sp>
      <p:sp>
        <p:nvSpPr>
          <p:cNvPr id="13315" name="Content Placeholder 2">
            <a:extLst>
              <a:ext uri="{FF2B5EF4-FFF2-40B4-BE49-F238E27FC236}">
                <a16:creationId xmlns:a16="http://schemas.microsoft.com/office/drawing/2014/main" id="{F4AD8192-C2A0-F525-F13C-C515E34D2D3E}"/>
              </a:ext>
            </a:extLst>
          </p:cNvPr>
          <p:cNvSpPr>
            <a:spLocks noGrp="1" noChangeArrowheads="1"/>
          </p:cNvSpPr>
          <p:nvPr>
            <p:ph idx="1"/>
          </p:nvPr>
        </p:nvSpPr>
        <p:spPr>
          <a:xfrm>
            <a:off x="179512" y="1196752"/>
            <a:ext cx="8784976" cy="4608512"/>
          </a:xfrm>
        </p:spPr>
        <p:txBody>
          <a:bodyPr/>
          <a:lstStyle/>
          <a:p>
            <a:pPr eaLnBrk="1" hangingPunct="1">
              <a:lnSpc>
                <a:spcPct val="150000"/>
              </a:lnSpc>
            </a:pPr>
            <a:r>
              <a:rPr lang="en-GB" altLang="en-US" sz="1200" b="1" dirty="0">
                <a:latin typeface="Arial" panose="020B0604020202020204" pitchFamily="34" charset="0"/>
                <a:cs typeface="Arial" panose="020B0604020202020204" pitchFamily="34" charset="0"/>
              </a:rPr>
              <a:t>Privacy and control: </a:t>
            </a:r>
            <a:r>
              <a:rPr lang="en-GB" altLang="en-US" sz="1200" dirty="0">
                <a:latin typeface="Arial" panose="020B0604020202020204" pitchFamily="34" charset="0"/>
                <a:cs typeface="Arial" panose="020B0604020202020204" pitchFamily="34" charset="0"/>
              </a:rPr>
              <a:t>User can engage at their own pace and may feel jugged.</a:t>
            </a:r>
          </a:p>
          <a:p>
            <a:pPr eaLnBrk="1" hangingPunct="1">
              <a:lnSpc>
                <a:spcPct val="150000"/>
              </a:lnSpc>
            </a:pPr>
            <a:r>
              <a:rPr lang="en-GB" altLang="en-US" sz="1200" b="1" dirty="0">
                <a:latin typeface="Arial" panose="020B0604020202020204" pitchFamily="34" charset="0"/>
                <a:cs typeface="Arial" panose="020B0604020202020204" pitchFamily="34" charset="0"/>
              </a:rPr>
              <a:t>Empowerment: </a:t>
            </a:r>
            <a:r>
              <a:rPr lang="en-GB" altLang="en-US" sz="1200" dirty="0">
                <a:latin typeface="Arial" panose="020B0604020202020204" pitchFamily="34" charset="0"/>
                <a:cs typeface="Arial" panose="020B0604020202020204" pitchFamily="34" charset="0"/>
              </a:rPr>
              <a:t>modo tracking and CBT-informed reflection can encourage active self-management.</a:t>
            </a:r>
          </a:p>
          <a:p>
            <a:pPr eaLnBrk="1" hangingPunct="1">
              <a:lnSpc>
                <a:spcPct val="150000"/>
              </a:lnSpc>
            </a:pPr>
            <a:r>
              <a:rPr lang="en-GB" altLang="en-US" sz="1200" b="1" dirty="0">
                <a:latin typeface="Arial" panose="020B0604020202020204" pitchFamily="34" charset="0"/>
                <a:cs typeface="Arial" panose="020B0604020202020204" pitchFamily="34" charset="0"/>
              </a:rPr>
              <a:t>Engagement: </a:t>
            </a:r>
            <a:r>
              <a:rPr lang="en-GB" altLang="en-US" sz="1200" dirty="0">
                <a:latin typeface="Arial" panose="020B0604020202020204" pitchFamily="34" charset="0"/>
                <a:cs typeface="Arial" panose="020B0604020202020204" pitchFamily="34" charset="0"/>
              </a:rPr>
              <a:t>a low-pressure digital entry point may support people not yet ready for formal care.</a:t>
            </a:r>
          </a:p>
          <a:p>
            <a:pPr eaLnBrk="1" hangingPunct="1">
              <a:lnSpc>
                <a:spcPct val="150000"/>
              </a:lnSpc>
            </a:pPr>
            <a:r>
              <a:rPr lang="en-GB" altLang="en-US" sz="1200" b="1" dirty="0">
                <a:latin typeface="Arial" panose="020B0604020202020204" pitchFamily="34" charset="0"/>
                <a:cs typeface="Arial" panose="020B0604020202020204" pitchFamily="34" charset="0"/>
              </a:rPr>
              <a:t>Limited empathy: </a:t>
            </a:r>
            <a:r>
              <a:rPr lang="en-GB" altLang="en-US" sz="1200" dirty="0">
                <a:latin typeface="Arial" panose="020B0604020202020204" pitchFamily="34" charset="0"/>
                <a:cs typeface="Arial" panose="020B0604020202020204" pitchFamily="34" charset="0"/>
              </a:rPr>
              <a:t>responses may feel generic, repetitive or cultural insensitive. </a:t>
            </a:r>
          </a:p>
          <a:p>
            <a:pPr eaLnBrk="1" hangingPunct="1">
              <a:lnSpc>
                <a:spcPct val="150000"/>
              </a:lnSpc>
            </a:pPr>
            <a:r>
              <a:rPr lang="en-GB" altLang="en-US" sz="1200" b="1" dirty="0">
                <a:latin typeface="Arial" panose="020B0604020202020204" pitchFamily="34" charset="0"/>
                <a:cs typeface="Arial" panose="020B0604020202020204" pitchFamily="34" charset="0"/>
              </a:rPr>
              <a:t>Therapeutic misconception: </a:t>
            </a:r>
            <a:r>
              <a:rPr lang="en-GB" altLang="en-US" sz="1200" dirty="0">
                <a:latin typeface="Arial" panose="020B0604020202020204" pitchFamily="34" charset="0"/>
                <a:cs typeface="Arial" panose="020B0604020202020204" pitchFamily="34" charset="0"/>
              </a:rPr>
              <a:t>user may mistake simulated  empathy for professional therapy.</a:t>
            </a:r>
          </a:p>
          <a:p>
            <a:pPr eaLnBrk="1" hangingPunct="1">
              <a:lnSpc>
                <a:spcPct val="150000"/>
              </a:lnSpc>
            </a:pPr>
            <a:r>
              <a:rPr lang="en-GB" altLang="en-US" sz="1200" b="1" dirty="0">
                <a:latin typeface="Arial" panose="020B0604020202020204" pitchFamily="34" charset="0"/>
                <a:cs typeface="Arial" panose="020B0604020202020204" pitchFamily="34" charset="0"/>
              </a:rPr>
              <a:t>Safety and trust: </a:t>
            </a:r>
            <a:r>
              <a:rPr lang="en-GB" altLang="en-US" sz="1200" dirty="0">
                <a:latin typeface="Arial" panose="020B0604020202020204" pitchFamily="34" charset="0"/>
                <a:cs typeface="Arial" panose="020B0604020202020204" pitchFamily="34" charset="0"/>
              </a:rPr>
              <a:t>over-reliance, confidentiality concerns and delayed help-seeking can cause harm.</a:t>
            </a:r>
          </a:p>
          <a:p>
            <a:pPr marL="0" indent="0" eaLnBrk="1" hangingPunct="1">
              <a:buNone/>
            </a:pPr>
            <a:endParaRPr lang="en-GB" altLang="en-US" sz="1200" dirty="0">
              <a:latin typeface="Arial" panose="020B0604020202020204" pitchFamily="34" charset="0"/>
              <a:cs typeface="Arial" panose="020B0604020202020204" pitchFamily="34" charset="0"/>
            </a:endParaRPr>
          </a:p>
          <a:p>
            <a:pPr marL="0" indent="0" algn="ctr" eaLnBrk="1" hangingPunct="1">
              <a:buNone/>
            </a:pPr>
            <a:r>
              <a:rPr lang="en-GB" altLang="en-US" sz="1200" b="1" i="1" dirty="0">
                <a:latin typeface="Arial" panose="020B0604020202020204" pitchFamily="34" charset="0"/>
                <a:cs typeface="Arial" panose="020B0604020202020204" pitchFamily="34" charset="0"/>
              </a:rPr>
              <a:t>“Perceived support is not equivalent to clinical assessment or a therapeutic relationship.” </a:t>
            </a:r>
          </a:p>
          <a:p>
            <a:pPr marL="0" indent="0" algn="ctr" eaLnBrk="1" hangingPunct="1">
              <a:buNone/>
            </a:pPr>
            <a:endParaRPr lang="en-GB" altLang="en-US" sz="1200" b="1" i="1" dirty="0">
              <a:latin typeface="Arial" panose="020B0604020202020204" pitchFamily="34" charset="0"/>
              <a:cs typeface="Arial" panose="020B0604020202020204" pitchFamily="34" charset="0"/>
            </a:endParaRPr>
          </a:p>
          <a:p>
            <a:pPr marL="0" indent="0" algn="ctr" eaLnBrk="1" hangingPunct="1">
              <a:buNone/>
            </a:pPr>
            <a:endParaRPr lang="en-GB" altLang="en-US" sz="1200" b="1" i="1" dirty="0">
              <a:latin typeface="Arial" panose="020B0604020202020204" pitchFamily="34" charset="0"/>
              <a:cs typeface="Arial" panose="020B0604020202020204" pitchFamily="34" charset="0"/>
            </a:endParaRPr>
          </a:p>
          <a:p>
            <a:pPr marL="0" indent="0" algn="ctr" eaLnBrk="1" hangingPunct="1">
              <a:buNone/>
            </a:pPr>
            <a:endParaRPr lang="en-GB" altLang="en-US" sz="1200" b="1" i="1" dirty="0">
              <a:latin typeface="Arial" panose="020B0604020202020204" pitchFamily="34" charset="0"/>
              <a:cs typeface="Arial" panose="020B0604020202020204" pitchFamily="34" charset="0"/>
            </a:endParaRPr>
          </a:p>
          <a:p>
            <a:pPr marL="0" indent="0" algn="ctr" eaLnBrk="1" hangingPunct="1">
              <a:buNone/>
            </a:pPr>
            <a:endParaRPr lang="en-GB" altLang="en-US" sz="1200" b="1" i="1" dirty="0">
              <a:latin typeface="Arial" panose="020B0604020202020204" pitchFamily="34" charset="0"/>
              <a:cs typeface="Arial" panose="020B0604020202020204" pitchFamily="34" charset="0"/>
            </a:endParaRPr>
          </a:p>
          <a:p>
            <a:pPr marL="0" indent="0" algn="ctr" eaLnBrk="1" hangingPunct="1">
              <a:buNone/>
            </a:pPr>
            <a:endParaRPr lang="en-GB" altLang="en-US" sz="1200" b="1" i="1" dirty="0">
              <a:latin typeface="Arial" panose="020B0604020202020204" pitchFamily="34" charset="0"/>
              <a:cs typeface="Arial" panose="020B0604020202020204" pitchFamily="34" charset="0"/>
            </a:endParaRPr>
          </a:p>
          <a:p>
            <a:pPr marL="0" indent="0" algn="ctr" eaLnBrk="1" hangingPunct="1">
              <a:buNone/>
            </a:pPr>
            <a:endParaRPr lang="en-GB" altLang="en-US" sz="1200" b="1" i="1" dirty="0">
              <a:latin typeface="Arial" panose="020B0604020202020204" pitchFamily="34" charset="0"/>
              <a:cs typeface="Arial" panose="020B0604020202020204" pitchFamily="34" charset="0"/>
            </a:endParaRPr>
          </a:p>
          <a:p>
            <a:pPr marL="0" indent="0" algn="ctr" eaLnBrk="1" hangingPunct="1">
              <a:buNone/>
            </a:pPr>
            <a:endParaRPr lang="en-GB" altLang="en-US" sz="1200" b="1" i="1" dirty="0">
              <a:latin typeface="Arial" panose="020B0604020202020204" pitchFamily="34" charset="0"/>
              <a:cs typeface="Arial" panose="020B0604020202020204" pitchFamily="34" charset="0"/>
            </a:endParaRPr>
          </a:p>
          <a:p>
            <a:pPr marL="0" indent="0" algn="ctr" eaLnBrk="1" hangingPunct="1">
              <a:buNone/>
            </a:pPr>
            <a:endParaRPr lang="en-GB" altLang="en-US" sz="1200" b="1" i="1" dirty="0">
              <a:latin typeface="Arial" panose="020B0604020202020204" pitchFamily="34" charset="0"/>
              <a:cs typeface="Arial" panose="020B0604020202020204" pitchFamily="34" charset="0"/>
            </a:endParaRPr>
          </a:p>
          <a:p>
            <a:pPr marL="0" indent="0" algn="ctr" eaLnBrk="1" hangingPunct="1">
              <a:buNone/>
            </a:pPr>
            <a:endParaRPr lang="en-GB" altLang="en-US" sz="1200" b="1" i="1" dirty="0">
              <a:latin typeface="Arial" panose="020B0604020202020204" pitchFamily="34" charset="0"/>
              <a:cs typeface="Arial" panose="020B0604020202020204" pitchFamily="34" charset="0"/>
            </a:endParaRPr>
          </a:p>
          <a:p>
            <a:pPr marL="0" indent="0" eaLnBrk="1" hangingPunct="1">
              <a:buNone/>
            </a:pPr>
            <a:r>
              <a:rPr lang="en-GB" altLang="en-US" sz="1000" dirty="0">
                <a:latin typeface="Arial" panose="020B0604020202020204" pitchFamily="34" charset="0"/>
                <a:cs typeface="Arial" panose="020B0604020202020204" pitchFamily="34" charset="0"/>
              </a:rPr>
              <a:t>(Lammons et al., 2023; Khawaja and </a:t>
            </a:r>
            <a:r>
              <a:rPr lang="en-GB" altLang="en-US" sz="1000" dirty="0" err="1">
                <a:latin typeface="Arial" panose="020B0604020202020204" pitchFamily="34" charset="0"/>
                <a:cs typeface="Arial" panose="020B0604020202020204" pitchFamily="34" charset="0"/>
              </a:rPr>
              <a:t>Belisie-Pipon</a:t>
            </a:r>
            <a:r>
              <a:rPr lang="en-GB" altLang="en-US" sz="1000" dirty="0">
                <a:latin typeface="Arial" panose="020B0604020202020204" pitchFamily="34" charset="0"/>
                <a:cs typeface="Arial" panose="020B0604020202020204" pitchFamily="34" charset="0"/>
              </a:rPr>
              <a:t>, 2023)</a:t>
            </a:r>
          </a:p>
        </p:txBody>
      </p:sp>
      <p:pic>
        <p:nvPicPr>
          <p:cNvPr id="5" name="Picture 4">
            <a:extLst>
              <a:ext uri="{FF2B5EF4-FFF2-40B4-BE49-F238E27FC236}">
                <a16:creationId xmlns:a16="http://schemas.microsoft.com/office/drawing/2014/main" id="{01C3DC1C-1D2A-CC38-B507-8C7C2E92A6CE}"/>
              </a:ext>
            </a:extLst>
          </p:cNvPr>
          <p:cNvPicPr>
            <a:picLocks noChangeAspect="1"/>
          </p:cNvPicPr>
          <p:nvPr/>
        </p:nvPicPr>
        <p:blipFill>
          <a:blip r:embed="rId3">
            <a:extLst>
              <a:ext uri="{28A0092B-C50C-407E-A947-70E740481C1C}">
                <a14:useLocalDpi xmlns:a14="http://schemas.microsoft.com/office/drawing/2010/main" val="0"/>
              </a:ext>
            </a:extLst>
          </a:blip>
          <a:srcRect l="15281" t="65979" r="14309" b="6830"/>
          <a:stretch>
            <a:fillRect/>
          </a:stretch>
        </p:blipFill>
        <p:spPr>
          <a:xfrm>
            <a:off x="1619672" y="3789040"/>
            <a:ext cx="5472608" cy="1368153"/>
          </a:xfrm>
          <a:prstGeom prst="rect">
            <a:avLst/>
          </a:prstGeom>
        </p:spPr>
      </p:pic>
    </p:spTree>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4338" name="Title 1">
            <a:extLst>
              <a:ext uri="{FF2B5EF4-FFF2-40B4-BE49-F238E27FC236}">
                <a16:creationId xmlns:a16="http://schemas.microsoft.com/office/drawing/2014/main" id="{5EFA872E-B760-20C8-4BBF-D154A6C88DC9}"/>
              </a:ext>
            </a:extLst>
          </p:cNvPr>
          <p:cNvSpPr>
            <a:spLocks noGrp="1" noChangeArrowheads="1"/>
          </p:cNvSpPr>
          <p:nvPr>
            <p:ph type="title"/>
          </p:nvPr>
        </p:nvSpPr>
        <p:spPr/>
        <p:txBody>
          <a:bodyPr/>
          <a:lstStyle/>
          <a:p>
            <a:pPr eaLnBrk="1" hangingPunct="1"/>
            <a:r>
              <a:rPr lang="en-GB" altLang="en-US" sz="1800" b="1" dirty="0">
                <a:latin typeface="Arial" panose="020B0604020202020204" pitchFamily="34" charset="0"/>
                <a:cs typeface="Arial" panose="020B0604020202020204" pitchFamily="34" charset="0"/>
              </a:rPr>
              <a:t>Impact on community </a:t>
            </a:r>
          </a:p>
        </p:txBody>
      </p:sp>
      <p:sp>
        <p:nvSpPr>
          <p:cNvPr id="14339" name="Content Placeholder 2">
            <a:extLst>
              <a:ext uri="{FF2B5EF4-FFF2-40B4-BE49-F238E27FC236}">
                <a16:creationId xmlns:a16="http://schemas.microsoft.com/office/drawing/2014/main" id="{6688BA0D-D2CE-4FE8-1D4D-C01F6A99C874}"/>
              </a:ext>
            </a:extLst>
          </p:cNvPr>
          <p:cNvSpPr>
            <a:spLocks noGrp="1" noChangeArrowheads="1"/>
          </p:cNvSpPr>
          <p:nvPr>
            <p:ph idx="1"/>
          </p:nvPr>
        </p:nvSpPr>
        <p:spPr>
          <a:xfrm>
            <a:off x="287524" y="1160748"/>
            <a:ext cx="8568952" cy="4536504"/>
          </a:xfrm>
        </p:spPr>
        <p:txBody>
          <a:bodyPr/>
          <a:lstStyle/>
          <a:p>
            <a:pPr eaLnBrk="1" hangingPunct="1">
              <a:lnSpc>
                <a:spcPct val="150000"/>
              </a:lnSpc>
            </a:pPr>
            <a:r>
              <a:rPr lang="en-GB" altLang="en-US" sz="1200" b="1" dirty="0">
                <a:latin typeface="Arial" panose="020B0604020202020204" pitchFamily="34" charset="0"/>
                <a:cs typeface="Arial" panose="020B0604020202020204" pitchFamily="34" charset="0"/>
              </a:rPr>
              <a:t>Location: </a:t>
            </a:r>
            <a:r>
              <a:rPr lang="en-GB" altLang="en-US" sz="1200" dirty="0">
                <a:latin typeface="Arial" panose="020B0604020202020204" pitchFamily="34" charset="0"/>
                <a:cs typeface="Arial" panose="020B0604020202020204" pitchFamily="34" charset="0"/>
              </a:rPr>
              <a:t>support can reach homes, workplace, universities and remote communities. </a:t>
            </a:r>
          </a:p>
          <a:p>
            <a:pPr eaLnBrk="1" hangingPunct="1">
              <a:lnSpc>
                <a:spcPct val="150000"/>
              </a:lnSpc>
            </a:pPr>
            <a:r>
              <a:rPr lang="en-GB" altLang="en-US" sz="1200" b="1" dirty="0">
                <a:latin typeface="Arial" panose="020B0604020202020204" pitchFamily="34" charset="0"/>
                <a:cs typeface="Arial" panose="020B0604020202020204" pitchFamily="34" charset="0"/>
              </a:rPr>
              <a:t>Families: </a:t>
            </a:r>
            <a:r>
              <a:rPr lang="en-GB" altLang="en-US" sz="1200" dirty="0">
                <a:latin typeface="Arial" panose="020B0604020202020204" pitchFamily="34" charset="0"/>
                <a:cs typeface="Arial" panose="020B0604020202020204" pitchFamily="34" charset="0"/>
              </a:rPr>
              <a:t>better coping may contribute to prevention and reduce stigma around help-seeking.</a:t>
            </a:r>
          </a:p>
          <a:p>
            <a:pPr eaLnBrk="1" hangingPunct="1">
              <a:lnSpc>
                <a:spcPct val="150000"/>
              </a:lnSpc>
            </a:pPr>
            <a:r>
              <a:rPr lang="en-GB" altLang="en-US" sz="1200" b="1" dirty="0">
                <a:latin typeface="Arial" panose="020B0604020202020204" pitchFamily="34" charset="0"/>
                <a:cs typeface="Arial" panose="020B0604020202020204" pitchFamily="34" charset="0"/>
              </a:rPr>
              <a:t>Public health: </a:t>
            </a:r>
            <a:r>
              <a:rPr lang="en-GB" altLang="en-US" sz="1200" dirty="0">
                <a:latin typeface="Arial" panose="020B0604020202020204" pitchFamily="34" charset="0"/>
                <a:cs typeface="Arial" panose="020B0604020202020204" pitchFamily="34" charset="0"/>
              </a:rPr>
              <a:t>early self-management may contribute to prevention and reduce stigma around help-seeking.</a:t>
            </a:r>
          </a:p>
          <a:p>
            <a:pPr eaLnBrk="1" hangingPunct="1">
              <a:lnSpc>
                <a:spcPct val="150000"/>
              </a:lnSpc>
            </a:pPr>
            <a:r>
              <a:rPr lang="en-GB" altLang="en-US" sz="1200" b="1" dirty="0">
                <a:latin typeface="Arial" panose="020B0604020202020204" pitchFamily="34" charset="0"/>
                <a:cs typeface="Arial" panose="020B0604020202020204" pitchFamily="34" charset="0"/>
              </a:rPr>
              <a:t>Digital inequality: </a:t>
            </a:r>
            <a:r>
              <a:rPr lang="en-GB" altLang="en-US" sz="1200" dirty="0">
                <a:latin typeface="Arial" panose="020B0604020202020204" pitchFamily="34" charset="0"/>
                <a:cs typeface="Arial" panose="020B0604020202020204" pitchFamily="34" charset="0"/>
              </a:rPr>
              <a:t>cost, connectivity, language disability and confidence shape who benefits.</a:t>
            </a:r>
          </a:p>
          <a:p>
            <a:pPr eaLnBrk="1" hangingPunct="1">
              <a:lnSpc>
                <a:spcPct val="150000"/>
              </a:lnSpc>
            </a:pPr>
            <a:r>
              <a:rPr lang="en-GB" altLang="en-US" sz="1200" b="1" dirty="0">
                <a:latin typeface="Arial" panose="020B0604020202020204" pitchFamily="34" charset="0"/>
                <a:cs typeface="Arial" panose="020B0604020202020204" pitchFamily="34" charset="0"/>
              </a:rPr>
              <a:t>Cultural fit: </a:t>
            </a:r>
            <a:r>
              <a:rPr lang="en-GB" altLang="en-US" sz="1200" dirty="0">
                <a:latin typeface="Arial" panose="020B0604020202020204" pitchFamily="34" charset="0"/>
                <a:cs typeface="Arial" panose="020B0604020202020204" pitchFamily="34" charset="0"/>
              </a:rPr>
              <a:t>content designed without diverse service users may fail marginalised communities.</a:t>
            </a:r>
          </a:p>
          <a:p>
            <a:pPr eaLnBrk="1" hangingPunct="1">
              <a:lnSpc>
                <a:spcPct val="150000"/>
              </a:lnSpc>
            </a:pPr>
            <a:r>
              <a:rPr lang="en-GB" altLang="en-US" sz="1200" b="1" dirty="0">
                <a:latin typeface="Arial" panose="020B0604020202020204" pitchFamily="34" charset="0"/>
                <a:cs typeface="Arial" panose="020B0604020202020204" pitchFamily="34" charset="0"/>
              </a:rPr>
              <a:t>Co-production: </a:t>
            </a:r>
            <a:r>
              <a:rPr lang="en-GB" altLang="en-US" sz="1200" dirty="0">
                <a:latin typeface="Arial" panose="020B0604020202020204" pitchFamily="34" charset="0"/>
                <a:cs typeface="Arial" panose="020B0604020202020204" pitchFamily="34" charset="0"/>
              </a:rPr>
              <a:t>communities should influence design, implementation and evaluation.</a:t>
            </a:r>
          </a:p>
          <a:p>
            <a:pPr marL="0" indent="0" eaLnBrk="1" hangingPunct="1">
              <a:buNone/>
            </a:pPr>
            <a:endParaRPr lang="en-GB" altLang="en-US" sz="1200" dirty="0">
              <a:latin typeface="Arial" panose="020B0604020202020204" pitchFamily="34" charset="0"/>
              <a:cs typeface="Arial" panose="020B0604020202020204" pitchFamily="34" charset="0"/>
            </a:endParaRPr>
          </a:p>
          <a:p>
            <a:pPr marL="0" indent="0" algn="ctr" eaLnBrk="1" hangingPunct="1">
              <a:buNone/>
            </a:pPr>
            <a:r>
              <a:rPr lang="en-GB" altLang="en-US" sz="1200" b="1" i="1" dirty="0">
                <a:latin typeface="Arial" panose="020B0604020202020204" pitchFamily="34" charset="0"/>
                <a:cs typeface="Arial" panose="020B0604020202020204" pitchFamily="34" charset="0"/>
              </a:rPr>
              <a:t>“Scalable access can still widen inequality when inclusion is treated as an afterthought”</a:t>
            </a:r>
          </a:p>
          <a:p>
            <a:pPr marL="0" indent="0" algn="ctr" eaLnBrk="1" hangingPunct="1">
              <a:buNone/>
            </a:pPr>
            <a:endParaRPr lang="en-GB" altLang="en-US" sz="1200" b="1" i="1" dirty="0">
              <a:latin typeface="Arial" panose="020B0604020202020204" pitchFamily="34" charset="0"/>
              <a:cs typeface="Arial" panose="020B0604020202020204" pitchFamily="34" charset="0"/>
            </a:endParaRPr>
          </a:p>
          <a:p>
            <a:pPr marL="0" indent="0" algn="ctr" eaLnBrk="1" hangingPunct="1">
              <a:buNone/>
            </a:pPr>
            <a:endParaRPr lang="en-GB" altLang="en-US" sz="1200" b="1" i="1" dirty="0">
              <a:latin typeface="Arial" panose="020B0604020202020204" pitchFamily="34" charset="0"/>
              <a:cs typeface="Arial" panose="020B0604020202020204" pitchFamily="34" charset="0"/>
            </a:endParaRPr>
          </a:p>
          <a:p>
            <a:pPr marL="0" indent="0" algn="ctr" eaLnBrk="1" hangingPunct="1">
              <a:buNone/>
            </a:pPr>
            <a:endParaRPr lang="en-GB" altLang="en-US" sz="1200" b="1" i="1" dirty="0">
              <a:latin typeface="Arial" panose="020B0604020202020204" pitchFamily="34" charset="0"/>
              <a:cs typeface="Arial" panose="020B0604020202020204" pitchFamily="34" charset="0"/>
            </a:endParaRPr>
          </a:p>
          <a:p>
            <a:pPr marL="0" indent="0" algn="ctr" eaLnBrk="1" hangingPunct="1">
              <a:buNone/>
            </a:pPr>
            <a:endParaRPr lang="en-GB" altLang="en-US" sz="1200" b="1" i="1" dirty="0">
              <a:latin typeface="Arial" panose="020B0604020202020204" pitchFamily="34" charset="0"/>
              <a:cs typeface="Arial" panose="020B0604020202020204" pitchFamily="34" charset="0"/>
            </a:endParaRPr>
          </a:p>
          <a:p>
            <a:pPr marL="0" indent="0" algn="ctr" eaLnBrk="1" hangingPunct="1">
              <a:buNone/>
            </a:pPr>
            <a:endParaRPr lang="en-GB" altLang="en-US" sz="1200" b="1" i="1" dirty="0">
              <a:latin typeface="Arial" panose="020B0604020202020204" pitchFamily="34" charset="0"/>
              <a:cs typeface="Arial" panose="020B0604020202020204" pitchFamily="34" charset="0"/>
            </a:endParaRPr>
          </a:p>
          <a:p>
            <a:pPr marL="0" indent="0" algn="ctr" eaLnBrk="1" hangingPunct="1">
              <a:buNone/>
            </a:pPr>
            <a:endParaRPr lang="en-GB" altLang="en-US" sz="1200" b="1" i="1" dirty="0">
              <a:latin typeface="Arial" panose="020B0604020202020204" pitchFamily="34" charset="0"/>
              <a:cs typeface="Arial" panose="020B0604020202020204" pitchFamily="34" charset="0"/>
            </a:endParaRPr>
          </a:p>
          <a:p>
            <a:pPr marL="0" indent="0" algn="ctr" eaLnBrk="1" hangingPunct="1">
              <a:buNone/>
            </a:pPr>
            <a:endParaRPr lang="en-GB" altLang="en-US" sz="1200" b="1" i="1" dirty="0">
              <a:latin typeface="Arial" panose="020B0604020202020204" pitchFamily="34" charset="0"/>
              <a:cs typeface="Arial" panose="020B0604020202020204" pitchFamily="34" charset="0"/>
            </a:endParaRPr>
          </a:p>
          <a:p>
            <a:pPr marL="0" indent="0" algn="ctr" eaLnBrk="1" hangingPunct="1">
              <a:buNone/>
            </a:pPr>
            <a:endParaRPr lang="en-GB" altLang="en-US" sz="1200" b="1" i="1" dirty="0">
              <a:latin typeface="Arial" panose="020B0604020202020204" pitchFamily="34" charset="0"/>
              <a:cs typeface="Arial" panose="020B0604020202020204" pitchFamily="34" charset="0"/>
            </a:endParaRPr>
          </a:p>
          <a:p>
            <a:pPr marL="0" indent="0" algn="ctr" eaLnBrk="1" hangingPunct="1">
              <a:buNone/>
            </a:pPr>
            <a:endParaRPr lang="en-GB" altLang="en-US" sz="1200" b="1" i="1" dirty="0">
              <a:latin typeface="Arial" panose="020B0604020202020204" pitchFamily="34" charset="0"/>
              <a:cs typeface="Arial" panose="020B0604020202020204" pitchFamily="34" charset="0"/>
            </a:endParaRPr>
          </a:p>
          <a:p>
            <a:pPr marL="0" indent="0" algn="r" eaLnBrk="1" hangingPunct="1">
              <a:buNone/>
            </a:pPr>
            <a:r>
              <a:rPr lang="en-GB" altLang="en-US" sz="1000" dirty="0">
                <a:latin typeface="Arial" panose="020B0604020202020204" pitchFamily="34" charset="0"/>
                <a:cs typeface="Arial" panose="020B0604020202020204" pitchFamily="34" charset="0"/>
              </a:rPr>
              <a:t>(Lammons et al., 2023; </a:t>
            </a:r>
            <a:r>
              <a:rPr lang="en-GB" sz="1000" dirty="0">
                <a:latin typeface="Arial" panose="020B0604020202020204" pitchFamily="34" charset="0"/>
                <a:cs typeface="Arial" panose="020B0604020202020204" pitchFamily="34" charset="0"/>
              </a:rPr>
              <a:t>Merrick et al., 2022; </a:t>
            </a:r>
            <a:r>
              <a:rPr lang="en-GB" altLang="en-US" sz="1000" dirty="0">
                <a:latin typeface="Arial" panose="020B0604020202020204" pitchFamily="34" charset="0"/>
                <a:cs typeface="Arial" panose="020B0604020202020204" pitchFamily="34" charset="0"/>
              </a:rPr>
              <a:t>NHS England, 2025)</a:t>
            </a:r>
          </a:p>
        </p:txBody>
      </p:sp>
      <p:pic>
        <p:nvPicPr>
          <p:cNvPr id="3" name="Picture 2">
            <a:extLst>
              <a:ext uri="{FF2B5EF4-FFF2-40B4-BE49-F238E27FC236}">
                <a16:creationId xmlns:a16="http://schemas.microsoft.com/office/drawing/2014/main" id="{DD3EA546-ACE5-3FCC-B1AD-A96EAFCEBD5A}"/>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971600" y="3645024"/>
            <a:ext cx="4064000" cy="1978980"/>
          </a:xfrm>
          <a:prstGeom prst="rect">
            <a:avLst/>
          </a:prstGeom>
        </p:spPr>
      </p:pic>
    </p:spTree>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5362" name="Title 1">
            <a:extLst>
              <a:ext uri="{FF2B5EF4-FFF2-40B4-BE49-F238E27FC236}">
                <a16:creationId xmlns:a16="http://schemas.microsoft.com/office/drawing/2014/main" id="{729ED3BF-882E-9D64-A3AD-62B8C173D04D}"/>
              </a:ext>
            </a:extLst>
          </p:cNvPr>
          <p:cNvSpPr>
            <a:spLocks noGrp="1" noChangeArrowheads="1"/>
          </p:cNvSpPr>
          <p:nvPr>
            <p:ph type="title"/>
          </p:nvPr>
        </p:nvSpPr>
        <p:spPr/>
        <p:txBody>
          <a:bodyPr/>
          <a:lstStyle/>
          <a:p>
            <a:pPr eaLnBrk="1" hangingPunct="1"/>
            <a:r>
              <a:rPr lang="en-GB" altLang="en-US" sz="1800" b="1" dirty="0">
                <a:latin typeface="Arial" panose="020B0604020202020204" pitchFamily="34" charset="0"/>
                <a:cs typeface="Arial" panose="020B0604020202020204" pitchFamily="34" charset="0"/>
              </a:rPr>
              <a:t>Challenges of the innovation</a:t>
            </a:r>
          </a:p>
        </p:txBody>
      </p:sp>
      <p:sp>
        <p:nvSpPr>
          <p:cNvPr id="15363" name="Content Placeholder 2">
            <a:extLst>
              <a:ext uri="{FF2B5EF4-FFF2-40B4-BE49-F238E27FC236}">
                <a16:creationId xmlns:a16="http://schemas.microsoft.com/office/drawing/2014/main" id="{E0B10533-6312-14B1-AA5C-85AD4F81933B}"/>
              </a:ext>
            </a:extLst>
          </p:cNvPr>
          <p:cNvSpPr>
            <a:spLocks noGrp="1" noChangeArrowheads="1"/>
          </p:cNvSpPr>
          <p:nvPr>
            <p:ph idx="1"/>
          </p:nvPr>
        </p:nvSpPr>
        <p:spPr>
          <a:xfrm>
            <a:off x="200124" y="1052736"/>
            <a:ext cx="5163964" cy="5112568"/>
          </a:xfrm>
        </p:spPr>
        <p:txBody>
          <a:bodyPr/>
          <a:lstStyle/>
          <a:p>
            <a:pPr algn="just" eaLnBrk="1" hangingPunct="1">
              <a:lnSpc>
                <a:spcPct val="150000"/>
              </a:lnSpc>
            </a:pPr>
            <a:r>
              <a:rPr lang="en-GB" altLang="en-US" sz="1200" b="1" dirty="0">
                <a:latin typeface="Arial" panose="020B0604020202020204" pitchFamily="34" charset="0"/>
                <a:cs typeface="Arial" panose="020B0604020202020204" pitchFamily="34" charset="0"/>
              </a:rPr>
              <a:t>Clinical safety: </a:t>
            </a:r>
            <a:r>
              <a:rPr lang="en-GB" altLang="en-US" sz="1200" dirty="0">
                <a:latin typeface="Arial" panose="020B0604020202020204" pitchFamily="34" charset="0"/>
                <a:cs typeface="Arial" panose="020B0604020202020204" pitchFamily="34" charset="0"/>
              </a:rPr>
              <a:t>AI may miss indirect crisis language, several deterioration or complex trauma. </a:t>
            </a:r>
          </a:p>
          <a:p>
            <a:pPr algn="just" eaLnBrk="1" hangingPunct="1">
              <a:lnSpc>
                <a:spcPct val="150000"/>
              </a:lnSpc>
            </a:pPr>
            <a:r>
              <a:rPr lang="en-GB" altLang="en-US" sz="1200" b="1" dirty="0">
                <a:latin typeface="Arial" panose="020B0604020202020204" pitchFamily="34" charset="0"/>
                <a:cs typeface="Arial" panose="020B0604020202020204" pitchFamily="34" charset="0"/>
              </a:rPr>
              <a:t>Data governance: </a:t>
            </a:r>
            <a:r>
              <a:rPr lang="en-GB" altLang="en-US" sz="1200" dirty="0">
                <a:latin typeface="Arial" panose="020B0604020202020204" pitchFamily="34" charset="0"/>
                <a:cs typeface="Arial" panose="020B0604020202020204" pitchFamily="34" charset="0"/>
              </a:rPr>
              <a:t>mental health disclosures require, clear consent, security and accountability.</a:t>
            </a:r>
          </a:p>
          <a:p>
            <a:pPr algn="just" eaLnBrk="1" hangingPunct="1">
              <a:lnSpc>
                <a:spcPct val="150000"/>
              </a:lnSpc>
            </a:pPr>
            <a:r>
              <a:rPr lang="en-GB" altLang="en-US" sz="1200" b="1" dirty="0">
                <a:latin typeface="Arial" panose="020B0604020202020204" pitchFamily="34" charset="0"/>
                <a:cs typeface="Arial" panose="020B0604020202020204" pitchFamily="34" charset="0"/>
              </a:rPr>
              <a:t>Digital  exclusion: </a:t>
            </a:r>
            <a:r>
              <a:rPr lang="en-GB" altLang="en-US" sz="1200" dirty="0">
                <a:latin typeface="Arial" panose="020B0604020202020204" pitchFamily="34" charset="0"/>
                <a:cs typeface="Arial" panose="020B0604020202020204" pitchFamily="34" charset="0"/>
              </a:rPr>
              <a:t>accessibility barriers may deepen existing inequalities. </a:t>
            </a:r>
          </a:p>
          <a:p>
            <a:pPr algn="just" eaLnBrk="1" hangingPunct="1">
              <a:lnSpc>
                <a:spcPct val="150000"/>
              </a:lnSpc>
            </a:pPr>
            <a:r>
              <a:rPr lang="en-GB" altLang="en-US" sz="1200" b="1" dirty="0">
                <a:latin typeface="Arial" panose="020B0604020202020204" pitchFamily="34" charset="0"/>
                <a:cs typeface="Arial" panose="020B0604020202020204" pitchFamily="34" charset="0"/>
              </a:rPr>
              <a:t>Bias and cultural limits: </a:t>
            </a:r>
            <a:r>
              <a:rPr lang="en-GB" altLang="en-US" sz="1200" dirty="0">
                <a:latin typeface="Arial" panose="020B0604020202020204" pitchFamily="34" charset="0"/>
                <a:cs typeface="Arial" panose="020B0604020202020204" pitchFamily="34" charset="0"/>
              </a:rPr>
              <a:t>response may not reflect diverse identities, language or social contexts.</a:t>
            </a:r>
          </a:p>
          <a:p>
            <a:pPr algn="just" eaLnBrk="1" hangingPunct="1">
              <a:lnSpc>
                <a:spcPct val="150000"/>
              </a:lnSpc>
            </a:pPr>
            <a:r>
              <a:rPr lang="en-GB" altLang="en-US" sz="1200" b="1" dirty="0">
                <a:latin typeface="Arial" panose="020B0604020202020204" pitchFamily="34" charset="0"/>
                <a:cs typeface="Arial" panose="020B0604020202020204" pitchFamily="34" charset="0"/>
              </a:rPr>
              <a:t>Over-reliance: </a:t>
            </a:r>
            <a:r>
              <a:rPr lang="en-GB" altLang="en-US" sz="1200" dirty="0">
                <a:latin typeface="Arial" panose="020B0604020202020204" pitchFamily="34" charset="0"/>
                <a:cs typeface="Arial" panose="020B0604020202020204" pitchFamily="34" charset="0"/>
              </a:rPr>
              <a:t>users or services may substitute the app for care that require human judgement.</a:t>
            </a:r>
          </a:p>
          <a:p>
            <a:pPr algn="just" eaLnBrk="1" hangingPunct="1">
              <a:lnSpc>
                <a:spcPct val="150000"/>
              </a:lnSpc>
            </a:pPr>
            <a:r>
              <a:rPr lang="en-GB" altLang="en-US" sz="1200" b="1" dirty="0">
                <a:latin typeface="Arial" panose="020B0604020202020204" pitchFamily="34" charset="0"/>
                <a:cs typeface="Arial" panose="020B0604020202020204" pitchFamily="34" charset="0"/>
              </a:rPr>
              <a:t>Evidence gap: </a:t>
            </a:r>
            <a:r>
              <a:rPr lang="en-GB" altLang="en-US" sz="1200" dirty="0">
                <a:latin typeface="Arial" panose="020B0604020202020204" pitchFamily="34" charset="0"/>
                <a:cs typeface="Arial" panose="020B0604020202020204" pitchFamily="34" charset="0"/>
              </a:rPr>
              <a:t>engagement and acceptability do not necessarily demonstrate durable clinical outcomes. </a:t>
            </a:r>
          </a:p>
          <a:p>
            <a:pPr eaLnBrk="1" hangingPunct="1">
              <a:lnSpc>
                <a:spcPct val="150000"/>
              </a:lnSpc>
            </a:pPr>
            <a:endParaRPr lang="en-GB" altLang="en-US" sz="1200" dirty="0">
              <a:latin typeface="Arial" panose="020B0604020202020204" pitchFamily="34" charset="0"/>
              <a:cs typeface="Arial" panose="020B0604020202020204" pitchFamily="34" charset="0"/>
            </a:endParaRPr>
          </a:p>
          <a:p>
            <a:pPr marL="0" indent="0" algn="r" eaLnBrk="1" hangingPunct="1">
              <a:buNone/>
            </a:pPr>
            <a:r>
              <a:rPr lang="en-GB" altLang="en-US" sz="1200" b="1" i="1" dirty="0">
                <a:latin typeface="Arial" panose="020B0604020202020204" pitchFamily="34" charset="0"/>
                <a:cs typeface="Arial" panose="020B0604020202020204" pitchFamily="34" charset="0"/>
              </a:rPr>
              <a:t>“Question is not whether </a:t>
            </a:r>
            <a:r>
              <a:rPr lang="en-GB" altLang="en-US" sz="1200" b="1" i="1" dirty="0" err="1">
                <a:latin typeface="Arial" panose="020B0604020202020204" pitchFamily="34" charset="0"/>
                <a:cs typeface="Arial" panose="020B0604020202020204" pitchFamily="34" charset="0"/>
              </a:rPr>
              <a:t>Wysa</a:t>
            </a:r>
            <a:r>
              <a:rPr lang="en-GB" altLang="en-US" sz="1200" b="1" i="1" dirty="0">
                <a:latin typeface="Arial" panose="020B0604020202020204" pitchFamily="34" charset="0"/>
                <a:cs typeface="Arial" panose="020B0604020202020204" pitchFamily="34" charset="0"/>
              </a:rPr>
              <a:t> can communicate, but whether it can be used sagely, equitably and accountably.”</a:t>
            </a:r>
          </a:p>
          <a:p>
            <a:pPr marL="0" indent="0" algn="r" eaLnBrk="1" hangingPunct="1">
              <a:buNone/>
            </a:pPr>
            <a:endParaRPr lang="en-GB" altLang="en-US" sz="1000" dirty="0">
              <a:latin typeface="Arial" panose="020B0604020202020204" pitchFamily="34" charset="0"/>
              <a:cs typeface="Arial" panose="020B0604020202020204" pitchFamily="34" charset="0"/>
            </a:endParaRPr>
          </a:p>
          <a:p>
            <a:pPr marL="0" indent="0" eaLnBrk="1" hangingPunct="1">
              <a:buNone/>
            </a:pPr>
            <a:r>
              <a:rPr lang="en-GB" altLang="en-US" sz="1000" dirty="0">
                <a:latin typeface="Arial" panose="020B0604020202020204" pitchFamily="34" charset="0"/>
                <a:cs typeface="Arial" panose="020B0604020202020204" pitchFamily="34" charset="0"/>
              </a:rPr>
              <a:t>(Khawaja and Bélisie-Pipon, 2023; NHS England, 2025)</a:t>
            </a:r>
          </a:p>
          <a:p>
            <a:pPr marL="0" indent="0" eaLnBrk="1" hangingPunct="1">
              <a:buNone/>
            </a:pPr>
            <a:endParaRPr lang="en-GB" altLang="en-US" sz="1000" dirty="0">
              <a:latin typeface="Arial" panose="020B0604020202020204" pitchFamily="34" charset="0"/>
              <a:cs typeface="Arial" panose="020B0604020202020204" pitchFamily="34" charset="0"/>
            </a:endParaRPr>
          </a:p>
          <a:p>
            <a:pPr marL="0" indent="0" eaLnBrk="1" hangingPunct="1">
              <a:buNone/>
            </a:pPr>
            <a:endParaRPr lang="en-GB" altLang="en-US" sz="1200" dirty="0">
              <a:latin typeface="Arial" panose="020B0604020202020204" pitchFamily="34" charset="0"/>
              <a:cs typeface="Arial" panose="020B0604020202020204" pitchFamily="34" charset="0"/>
            </a:endParaRPr>
          </a:p>
          <a:p>
            <a:pPr marL="0" indent="0" eaLnBrk="1" hangingPunct="1">
              <a:buNone/>
            </a:pPr>
            <a:endParaRPr lang="en-GB" altLang="en-US" sz="1200" dirty="0">
              <a:latin typeface="Arial" panose="020B0604020202020204" pitchFamily="34" charset="0"/>
              <a:cs typeface="Arial" panose="020B0604020202020204" pitchFamily="34" charset="0"/>
            </a:endParaRPr>
          </a:p>
        </p:txBody>
      </p:sp>
      <p:pic>
        <p:nvPicPr>
          <p:cNvPr id="3" name="Picture 2">
            <a:extLst>
              <a:ext uri="{FF2B5EF4-FFF2-40B4-BE49-F238E27FC236}">
                <a16:creationId xmlns:a16="http://schemas.microsoft.com/office/drawing/2014/main" id="{C5F7C1A0-744B-3F5B-F857-693F8CAA967F}"/>
              </a:ext>
            </a:extLst>
          </p:cNvPr>
          <p:cNvPicPr>
            <a:picLocks noChangeAspect="1"/>
          </p:cNvPicPr>
          <p:nvPr/>
        </p:nvPicPr>
        <p:blipFill>
          <a:blip r:embed="rId3">
            <a:extLst>
              <a:ext uri="{28A0092B-C50C-407E-A947-70E740481C1C}">
                <a14:useLocalDpi xmlns:a14="http://schemas.microsoft.com/office/drawing/2010/main" val="0"/>
              </a:ext>
            </a:extLst>
          </a:blip>
          <a:srcRect l="58825" t="38787" r="3191" b="15417"/>
          <a:stretch>
            <a:fillRect/>
          </a:stretch>
        </p:blipFill>
        <p:spPr>
          <a:xfrm>
            <a:off x="5397415" y="1556792"/>
            <a:ext cx="3713459" cy="2985473"/>
          </a:xfrm>
          <a:prstGeom prst="rect">
            <a:avLst/>
          </a:prstGeom>
        </p:spPr>
      </p:pic>
    </p:spTree>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6386" name="Title 1">
            <a:extLst>
              <a:ext uri="{FF2B5EF4-FFF2-40B4-BE49-F238E27FC236}">
                <a16:creationId xmlns:a16="http://schemas.microsoft.com/office/drawing/2014/main" id="{6CBE5846-B258-FA9D-15AF-ECC130676470}"/>
              </a:ext>
            </a:extLst>
          </p:cNvPr>
          <p:cNvSpPr>
            <a:spLocks noGrp="1" noChangeArrowheads="1"/>
          </p:cNvSpPr>
          <p:nvPr>
            <p:ph type="title"/>
          </p:nvPr>
        </p:nvSpPr>
        <p:spPr>
          <a:xfrm>
            <a:off x="457200" y="273050"/>
            <a:ext cx="3008313" cy="1162050"/>
          </a:xfrm>
        </p:spPr>
        <p:txBody>
          <a:bodyPr wrap="square" anchor="b">
            <a:normAutofit/>
          </a:bodyPr>
          <a:lstStyle/>
          <a:p>
            <a:r>
              <a:rPr lang="en-GB" altLang="en-US" b="1"/>
              <a:t>Recommendations</a:t>
            </a:r>
          </a:p>
        </p:txBody>
      </p:sp>
      <p:pic>
        <p:nvPicPr>
          <p:cNvPr id="3" name="Picture 2">
            <a:extLst>
              <a:ext uri="{FF2B5EF4-FFF2-40B4-BE49-F238E27FC236}">
                <a16:creationId xmlns:a16="http://schemas.microsoft.com/office/drawing/2014/main" id="{5473D054-C089-E2F1-13FF-A53F9A32045C}"/>
              </a:ext>
            </a:extLst>
          </p:cNvPr>
          <p:cNvPicPr>
            <a:picLocks noChangeAspect="1"/>
          </p:cNvPicPr>
          <p:nvPr/>
        </p:nvPicPr>
        <p:blipFill>
          <a:blip r:embed="rId3">
            <a:extLst>
              <a:ext uri="{28A0092B-C50C-407E-A947-70E740481C1C}">
                <a14:useLocalDpi xmlns:a14="http://schemas.microsoft.com/office/drawing/2010/main" val="0"/>
              </a:ext>
            </a:extLst>
          </a:blip>
          <a:srcRect l="12501" t="53100" r="38397" b="10567"/>
          <a:stretch>
            <a:fillRect/>
          </a:stretch>
        </p:blipFill>
        <p:spPr>
          <a:xfrm>
            <a:off x="3851920" y="1844824"/>
            <a:ext cx="5111750" cy="2449126"/>
          </a:xfrm>
          <a:prstGeom prst="rect">
            <a:avLst/>
          </a:prstGeom>
          <a:noFill/>
        </p:spPr>
      </p:pic>
      <p:sp>
        <p:nvSpPr>
          <p:cNvPr id="16387" name="Content Placeholder 2">
            <a:extLst>
              <a:ext uri="{FF2B5EF4-FFF2-40B4-BE49-F238E27FC236}">
                <a16:creationId xmlns:a16="http://schemas.microsoft.com/office/drawing/2014/main" id="{678663D1-5E4C-6D1A-A26C-1FDC8A38D7CD}"/>
              </a:ext>
            </a:extLst>
          </p:cNvPr>
          <p:cNvSpPr>
            <a:spLocks noGrp="1" noChangeArrowheads="1"/>
          </p:cNvSpPr>
          <p:nvPr>
            <p:ph type="body" sz="half" idx="2"/>
          </p:nvPr>
        </p:nvSpPr>
        <p:spPr>
          <a:xfrm>
            <a:off x="457200" y="1435100"/>
            <a:ext cx="3008313" cy="4029891"/>
          </a:xfrm>
        </p:spPr>
        <p:txBody>
          <a:bodyPr wrap="square" anchor="t">
            <a:normAutofit/>
          </a:bodyPr>
          <a:lstStyle/>
          <a:p>
            <a:pPr algn="just">
              <a:lnSpc>
                <a:spcPct val="90000"/>
              </a:lnSpc>
            </a:pPr>
            <a:r>
              <a:rPr lang="en-GB" altLang="en-US" sz="1100" b="1" dirty="0"/>
              <a:t>Adopt blended care: </a:t>
            </a:r>
            <a:r>
              <a:rPr lang="en-GB" altLang="en-US" sz="1100" dirty="0"/>
              <a:t>position </a:t>
            </a:r>
            <a:r>
              <a:rPr lang="en-GB" altLang="en-US" sz="1100" dirty="0" err="1"/>
              <a:t>Wysa</a:t>
            </a:r>
            <a:r>
              <a:rPr lang="en-GB" altLang="en-US" sz="1100" dirty="0"/>
              <a:t> as a complement to, not a replacement for, human-led services.</a:t>
            </a:r>
          </a:p>
          <a:p>
            <a:pPr algn="just">
              <a:lnSpc>
                <a:spcPct val="90000"/>
              </a:lnSpc>
            </a:pPr>
            <a:r>
              <a:rPr lang="en-GB" altLang="en-US" sz="1100" b="1" dirty="0"/>
              <a:t>Define escalation: </a:t>
            </a:r>
            <a:r>
              <a:rPr lang="en-GB" altLang="en-US" sz="1100" dirty="0"/>
              <a:t>create visible routes to clinicians, crisis and emergency support.</a:t>
            </a:r>
          </a:p>
          <a:p>
            <a:pPr algn="just">
              <a:lnSpc>
                <a:spcPct val="90000"/>
              </a:lnSpc>
            </a:pPr>
            <a:r>
              <a:rPr lang="en-GB" altLang="en-US" sz="1100" b="1" dirty="0"/>
              <a:t>Train the workforce: </a:t>
            </a:r>
            <a:r>
              <a:rPr lang="en-GB" altLang="en-US" sz="1100" dirty="0"/>
              <a:t>cover digital literacy, informed consent, privacy, bias and clinical risk. </a:t>
            </a:r>
          </a:p>
          <a:p>
            <a:pPr algn="just">
              <a:lnSpc>
                <a:spcPct val="90000"/>
              </a:lnSpc>
            </a:pPr>
            <a:r>
              <a:rPr lang="en-GB" altLang="en-US" sz="1100" b="1" dirty="0"/>
              <a:t>Protect choice: </a:t>
            </a:r>
            <a:r>
              <a:rPr lang="en-GB" altLang="en-US" sz="1100" dirty="0"/>
              <a:t>retain telephone, face-to-face and community-based alternatives. </a:t>
            </a:r>
          </a:p>
          <a:p>
            <a:pPr algn="just">
              <a:lnSpc>
                <a:spcPct val="90000"/>
              </a:lnSpc>
            </a:pPr>
            <a:r>
              <a:rPr lang="en-GB" altLang="en-US" sz="1100" b="1" dirty="0"/>
              <a:t>Audit performance: </a:t>
            </a:r>
            <a:r>
              <a:rPr lang="en-GB" altLang="en-US" sz="1100" dirty="0"/>
              <a:t>monitor safety events, outcomes, inequalities and user experience – not only uptake.</a:t>
            </a:r>
          </a:p>
          <a:p>
            <a:pPr algn="just">
              <a:lnSpc>
                <a:spcPct val="90000"/>
              </a:lnSpc>
            </a:pPr>
            <a:r>
              <a:rPr lang="en-GB" altLang="en-US" sz="1100" b="1" dirty="0"/>
              <a:t>Co-produce implementation: </a:t>
            </a:r>
            <a:r>
              <a:rPr lang="en-GB" altLang="en-US" sz="1100" dirty="0"/>
              <a:t>include diverse service user, carers and frontline professionals, </a:t>
            </a:r>
          </a:p>
          <a:p>
            <a:pPr algn="just">
              <a:lnSpc>
                <a:spcPct val="90000"/>
              </a:lnSpc>
            </a:pPr>
            <a:r>
              <a:rPr lang="en-GB" altLang="en-US" sz="1100" b="1" dirty="0"/>
              <a:t>Communicate limits: </a:t>
            </a:r>
            <a:r>
              <a:rPr lang="en-GB" altLang="en-US" sz="1100" dirty="0"/>
              <a:t>state clearly that AI conversation is not diagnosis, therapy or emergency care.</a:t>
            </a:r>
          </a:p>
          <a:p>
            <a:pPr>
              <a:lnSpc>
                <a:spcPct val="90000"/>
              </a:lnSpc>
            </a:pPr>
            <a:endParaRPr lang="en-GB" altLang="en-US" sz="1100" dirty="0"/>
          </a:p>
          <a:p>
            <a:pPr marL="0" indent="0">
              <a:lnSpc>
                <a:spcPct val="90000"/>
              </a:lnSpc>
              <a:buNone/>
            </a:pPr>
            <a:r>
              <a:rPr lang="en-GB" altLang="en-US" sz="1100" b="1" i="1" dirty="0"/>
              <a:t>”Implementation should be driven by clinical need and patient safety – not only efficiency or cost reduction.”</a:t>
            </a:r>
          </a:p>
        </p:txBody>
      </p:sp>
      <p:sp>
        <p:nvSpPr>
          <p:cNvPr id="4" name="TextBox 3">
            <a:extLst>
              <a:ext uri="{FF2B5EF4-FFF2-40B4-BE49-F238E27FC236}">
                <a16:creationId xmlns:a16="http://schemas.microsoft.com/office/drawing/2014/main" id="{DBE377B2-BC51-1242-F712-D0D1BE17B539}"/>
              </a:ext>
            </a:extLst>
          </p:cNvPr>
          <p:cNvSpPr txBox="1"/>
          <p:nvPr/>
        </p:nvSpPr>
        <p:spPr>
          <a:xfrm>
            <a:off x="4572000" y="5464991"/>
            <a:ext cx="4572000" cy="246221"/>
          </a:xfrm>
          <a:prstGeom prst="rect">
            <a:avLst/>
          </a:prstGeom>
          <a:noFill/>
        </p:spPr>
        <p:txBody>
          <a:bodyPr wrap="square" rtlCol="0">
            <a:spAutoFit/>
          </a:bodyPr>
          <a:lstStyle/>
          <a:p>
            <a:r>
              <a:rPr lang="en-GB" sz="1000" dirty="0">
                <a:latin typeface="Arial" panose="020B0604020202020204" pitchFamily="34" charset="0"/>
                <a:cs typeface="Arial" panose="020B0604020202020204" pitchFamily="34" charset="0"/>
              </a:rPr>
              <a:t>(Abd-</a:t>
            </a:r>
            <a:r>
              <a:rPr lang="en-GB" sz="1000" dirty="0" err="1">
                <a:latin typeface="Arial" panose="020B0604020202020204" pitchFamily="34" charset="0"/>
                <a:cs typeface="Arial" panose="020B0604020202020204" pitchFamily="34" charset="0"/>
              </a:rPr>
              <a:t>Alrazaq</a:t>
            </a:r>
            <a:r>
              <a:rPr lang="en-GB" sz="1000" dirty="0">
                <a:latin typeface="Arial" panose="020B0604020202020204" pitchFamily="34" charset="0"/>
                <a:cs typeface="Arial" panose="020B0604020202020204" pitchFamily="34" charset="0"/>
              </a:rPr>
              <a:t> et al., 2020; Chaudhry et al., 2024; Farzan et al., 2025)    </a:t>
            </a:r>
            <a:endParaRPr lang="en-US" sz="1000" dirty="0">
              <a:latin typeface="Arial" panose="020B0604020202020204" pitchFamily="34" charset="0"/>
              <a:cs typeface="Arial" panose="020B0604020202020204" pitchFamily="34" charset="0"/>
            </a:endParaRPr>
          </a:p>
        </p:txBody>
      </p:sp>
    </p:spTree>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7410" name="Title 1">
            <a:extLst>
              <a:ext uri="{FF2B5EF4-FFF2-40B4-BE49-F238E27FC236}">
                <a16:creationId xmlns:a16="http://schemas.microsoft.com/office/drawing/2014/main" id="{030CBD65-5E6D-7171-191A-7E70097B5190}"/>
              </a:ext>
            </a:extLst>
          </p:cNvPr>
          <p:cNvSpPr>
            <a:spLocks noGrp="1" noChangeArrowheads="1"/>
          </p:cNvSpPr>
          <p:nvPr>
            <p:ph type="title"/>
          </p:nvPr>
        </p:nvSpPr>
        <p:spPr>
          <a:xfrm>
            <a:off x="457200" y="274638"/>
            <a:ext cx="8229600" cy="1143000"/>
          </a:xfrm>
        </p:spPr>
        <p:txBody>
          <a:bodyPr wrap="square" anchor="ctr">
            <a:normAutofit/>
          </a:bodyPr>
          <a:lstStyle/>
          <a:p>
            <a:pPr eaLnBrk="1" hangingPunct="1"/>
            <a:r>
              <a:rPr lang="en-GB" altLang="en-US" sz="1800" b="1" dirty="0"/>
              <a:t>Conclusion</a:t>
            </a:r>
          </a:p>
        </p:txBody>
      </p:sp>
      <p:sp>
        <p:nvSpPr>
          <p:cNvPr id="17411" name="Content Placeholder 2">
            <a:extLst>
              <a:ext uri="{FF2B5EF4-FFF2-40B4-BE49-F238E27FC236}">
                <a16:creationId xmlns:a16="http://schemas.microsoft.com/office/drawing/2014/main" id="{6431BBBA-6E02-2E42-9E93-82F2202006A0}"/>
              </a:ext>
            </a:extLst>
          </p:cNvPr>
          <p:cNvSpPr>
            <a:spLocks noGrp="1" noChangeArrowheads="1"/>
          </p:cNvSpPr>
          <p:nvPr>
            <p:ph idx="1"/>
          </p:nvPr>
        </p:nvSpPr>
        <p:spPr>
          <a:xfrm>
            <a:off x="457200" y="1600201"/>
            <a:ext cx="8229600" cy="3917032"/>
          </a:xfrm>
        </p:spPr>
        <p:txBody>
          <a:bodyPr wrap="square" anchor="t">
            <a:normAutofit/>
          </a:bodyPr>
          <a:lstStyle/>
          <a:p>
            <a:pPr eaLnBrk="1" hangingPunct="1">
              <a:lnSpc>
                <a:spcPct val="150000"/>
              </a:lnSpc>
            </a:pPr>
            <a:r>
              <a:rPr lang="en-GB" altLang="en-US" sz="1200" b="1" dirty="0">
                <a:latin typeface="Arial" panose="020B0604020202020204" pitchFamily="34" charset="0"/>
                <a:cs typeface="Arial" panose="020B0604020202020204" pitchFamily="34" charset="0"/>
              </a:rPr>
              <a:t>Access: </a:t>
            </a:r>
            <a:r>
              <a:rPr lang="en-GB" altLang="en-US" sz="1200" dirty="0" err="1">
                <a:latin typeface="Arial" panose="020B0604020202020204" pitchFamily="34" charset="0"/>
                <a:cs typeface="Arial" panose="020B0604020202020204" pitchFamily="34" charset="0"/>
              </a:rPr>
              <a:t>Wysa</a:t>
            </a:r>
            <a:r>
              <a:rPr lang="en-GB" altLang="en-US" sz="1200" dirty="0">
                <a:latin typeface="Arial" panose="020B0604020202020204" pitchFamily="34" charset="0"/>
                <a:cs typeface="Arial" panose="020B0604020202020204" pitchFamily="34" charset="0"/>
              </a:rPr>
              <a:t> can offer immediate, private and flexible low-intensity mental health support. </a:t>
            </a:r>
          </a:p>
          <a:p>
            <a:pPr eaLnBrk="1" hangingPunct="1">
              <a:lnSpc>
                <a:spcPct val="150000"/>
              </a:lnSpc>
            </a:pPr>
            <a:r>
              <a:rPr lang="en-GB" altLang="en-US" sz="1200" b="1" dirty="0">
                <a:latin typeface="Arial" panose="020B0604020202020204" pitchFamily="34" charset="0"/>
                <a:cs typeface="Arial" panose="020B0604020202020204" pitchFamily="34" charset="0"/>
              </a:rPr>
              <a:t>System contribution: </a:t>
            </a:r>
            <a:r>
              <a:rPr lang="en-GB" altLang="en-US" sz="1200" dirty="0">
                <a:latin typeface="Arial" panose="020B0604020202020204" pitchFamily="34" charset="0"/>
                <a:cs typeface="Arial" panose="020B0604020202020204" pitchFamily="34" charset="0"/>
              </a:rPr>
              <a:t>it may support early intervention, self-management and continuity between contacts.</a:t>
            </a:r>
          </a:p>
          <a:p>
            <a:pPr eaLnBrk="1" hangingPunct="1">
              <a:lnSpc>
                <a:spcPct val="150000"/>
              </a:lnSpc>
            </a:pPr>
            <a:r>
              <a:rPr lang="en-GB" altLang="en-US" sz="1200" b="1" dirty="0">
                <a:latin typeface="Arial" panose="020B0604020202020204" pitchFamily="34" charset="0"/>
                <a:cs typeface="Arial" panose="020B0604020202020204" pitchFamily="34" charset="0"/>
              </a:rPr>
              <a:t>Limits: </a:t>
            </a:r>
            <a:r>
              <a:rPr lang="en-GB" altLang="en-US" sz="1200" dirty="0">
                <a:latin typeface="Arial" panose="020B0604020202020204" pitchFamily="34" charset="0"/>
                <a:cs typeface="Arial" panose="020B0604020202020204" pitchFamily="34" charset="0"/>
              </a:rPr>
              <a:t>AI cannot reproduce clinical judgement, genuine empathy, safeguarding responsibility or therapeutic relationships.</a:t>
            </a:r>
          </a:p>
          <a:p>
            <a:pPr eaLnBrk="1" hangingPunct="1">
              <a:lnSpc>
                <a:spcPct val="150000"/>
              </a:lnSpc>
            </a:pPr>
            <a:r>
              <a:rPr lang="en-GB" altLang="en-US" sz="1200" b="1" dirty="0">
                <a:latin typeface="Arial" panose="020B0604020202020204" pitchFamily="34" charset="0"/>
                <a:cs typeface="Arial" panose="020B0604020202020204" pitchFamily="34" charset="0"/>
              </a:rPr>
              <a:t>Conditions for value: </a:t>
            </a:r>
            <a:r>
              <a:rPr lang="en-GB" altLang="en-US" sz="1200" dirty="0">
                <a:latin typeface="Arial" panose="020B0604020202020204" pitchFamily="34" charset="0"/>
                <a:cs typeface="Arial" panose="020B0604020202020204" pitchFamily="34" charset="0"/>
              </a:rPr>
              <a:t>governance, staff training, data protection, inclusion and reliable human escalation.</a:t>
            </a:r>
          </a:p>
          <a:p>
            <a:pPr marL="0" indent="0" eaLnBrk="1" hangingPunct="1">
              <a:lnSpc>
                <a:spcPct val="150000"/>
              </a:lnSpc>
              <a:buNone/>
            </a:pPr>
            <a:r>
              <a:rPr lang="en-GB" altLang="en-US" sz="1200" dirty="0"/>
              <a:t> </a:t>
            </a:r>
          </a:p>
          <a:p>
            <a:pPr marL="0" indent="0" algn="ctr" eaLnBrk="1" hangingPunct="1">
              <a:lnSpc>
                <a:spcPct val="90000"/>
              </a:lnSpc>
              <a:buNone/>
            </a:pPr>
            <a:endParaRPr lang="en-GB" altLang="en-US" sz="1800" b="1" i="1" dirty="0">
              <a:latin typeface="Arial" panose="020B0604020202020204" pitchFamily="34" charset="0"/>
              <a:cs typeface="Arial" panose="020B0604020202020204" pitchFamily="34" charset="0"/>
            </a:endParaRPr>
          </a:p>
          <a:p>
            <a:pPr marL="0" indent="0" algn="ctr" eaLnBrk="1" hangingPunct="1">
              <a:lnSpc>
                <a:spcPct val="90000"/>
              </a:lnSpc>
              <a:buNone/>
            </a:pPr>
            <a:r>
              <a:rPr lang="en-GB" altLang="en-US" sz="1800" b="1" i="1" dirty="0">
                <a:latin typeface="Arial" panose="020B0604020202020204" pitchFamily="34" charset="0"/>
                <a:cs typeface="Arial" panose="020B0604020202020204" pitchFamily="34" charset="0"/>
              </a:rPr>
              <a:t>“</a:t>
            </a:r>
            <a:r>
              <a:rPr lang="en-GB" altLang="en-US" sz="1800" b="1" i="1" dirty="0" err="1">
                <a:latin typeface="Arial" panose="020B0604020202020204" pitchFamily="34" charset="0"/>
                <a:cs typeface="Arial" panose="020B0604020202020204" pitchFamily="34" charset="0"/>
              </a:rPr>
              <a:t>Wysa</a:t>
            </a:r>
            <a:r>
              <a:rPr lang="en-GB" altLang="en-US" sz="1800" b="1" i="1" dirty="0">
                <a:latin typeface="Arial" panose="020B0604020202020204" pitchFamily="34" charset="0"/>
                <a:cs typeface="Arial" panose="020B0604020202020204" pitchFamily="34" charset="0"/>
              </a:rPr>
              <a:t> should be used as a digital bridge to human care—not as a replacement for it.”</a:t>
            </a:r>
          </a:p>
        </p:txBody>
      </p:sp>
    </p:spTree>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8434" name="Title 1">
            <a:extLst>
              <a:ext uri="{FF2B5EF4-FFF2-40B4-BE49-F238E27FC236}">
                <a16:creationId xmlns:a16="http://schemas.microsoft.com/office/drawing/2014/main" id="{10B0A700-FFFD-AC9F-D0A4-B3AD8AE9A4EA}"/>
              </a:ext>
            </a:extLst>
          </p:cNvPr>
          <p:cNvSpPr>
            <a:spLocks noGrp="1" noChangeArrowheads="1"/>
          </p:cNvSpPr>
          <p:nvPr>
            <p:ph type="title"/>
          </p:nvPr>
        </p:nvSpPr>
        <p:spPr>
          <a:xfrm>
            <a:off x="457200" y="22105"/>
            <a:ext cx="8229600" cy="490066"/>
          </a:xfrm>
        </p:spPr>
        <p:txBody>
          <a:bodyPr/>
          <a:lstStyle/>
          <a:p>
            <a:pPr eaLnBrk="1" hangingPunct="1"/>
            <a:r>
              <a:rPr lang="en-GB" altLang="en-US" sz="1800" b="1" dirty="0">
                <a:latin typeface="Arial" panose="020B0604020202020204" pitchFamily="34" charset="0"/>
                <a:cs typeface="Arial" panose="020B0604020202020204" pitchFamily="34" charset="0"/>
              </a:rPr>
              <a:t>References</a:t>
            </a:r>
          </a:p>
        </p:txBody>
      </p:sp>
      <p:sp>
        <p:nvSpPr>
          <p:cNvPr id="18435" name="Content Placeholder 2">
            <a:extLst>
              <a:ext uri="{FF2B5EF4-FFF2-40B4-BE49-F238E27FC236}">
                <a16:creationId xmlns:a16="http://schemas.microsoft.com/office/drawing/2014/main" id="{D7780A1C-1F0F-FCA6-3A5E-ADD50CFC9713}"/>
              </a:ext>
            </a:extLst>
          </p:cNvPr>
          <p:cNvSpPr>
            <a:spLocks noGrp="1" noChangeArrowheads="1"/>
          </p:cNvSpPr>
          <p:nvPr>
            <p:ph idx="1"/>
          </p:nvPr>
        </p:nvSpPr>
        <p:spPr>
          <a:xfrm>
            <a:off x="395536" y="404664"/>
            <a:ext cx="8229600" cy="5039891"/>
          </a:xfrm>
        </p:spPr>
        <p:txBody>
          <a:bodyPr/>
          <a:lstStyle/>
          <a:p>
            <a:pPr eaLnBrk="1" hangingPunct="1"/>
            <a:endParaRPr lang="en-GB" sz="800" dirty="0">
              <a:latin typeface="Arial" panose="020B0604020202020204" pitchFamily="34" charset="0"/>
              <a:cs typeface="Arial" panose="020B0604020202020204" pitchFamily="34" charset="0"/>
            </a:endParaRPr>
          </a:p>
          <a:p>
            <a:pPr eaLnBrk="1" hangingPunct="1"/>
            <a:r>
              <a:rPr lang="en-GB" sz="700" dirty="0">
                <a:latin typeface="Arial" panose="020B0604020202020204" pitchFamily="34" charset="0"/>
                <a:cs typeface="Arial" panose="020B0604020202020204" pitchFamily="34" charset="0"/>
              </a:rPr>
              <a:t>ABD-ALRAZAQ, A.A., RABABEH, A., ALAJLANI, M., BEWICK, B.M. and HOUSEH, M. (2020). Effectiveness and Safety of Using Chatbots to Improve Mental Health: Systematic Review and Meta-Analysis. Journal of Medical Internet Research, 22(7), p. e16021. Available at: </a:t>
            </a:r>
            <a:r>
              <a:rPr lang="en-GB" sz="700" u="sng" dirty="0">
                <a:latin typeface="Arial" panose="020B0604020202020204" pitchFamily="34" charset="0"/>
                <a:cs typeface="Arial" panose="020B0604020202020204" pitchFamily="34" charset="0"/>
                <a:hlinkClick r:id="rId2"/>
              </a:rPr>
              <a:t>https://doi.org/10.2196/16021</a:t>
            </a:r>
            <a:r>
              <a:rPr lang="en-GB" sz="700" dirty="0">
                <a:latin typeface="Arial" panose="020B0604020202020204" pitchFamily="34" charset="0"/>
                <a:cs typeface="Arial" panose="020B0604020202020204" pitchFamily="34" charset="0"/>
              </a:rPr>
              <a:t> Accessed: 10 Jul 2026.</a:t>
            </a:r>
          </a:p>
          <a:p>
            <a:pPr marL="0" indent="0" eaLnBrk="1" hangingPunct="1">
              <a:buNone/>
            </a:pPr>
            <a:endParaRPr lang="en-GB" sz="700" dirty="0">
              <a:latin typeface="Arial" panose="020B0604020202020204" pitchFamily="34" charset="0"/>
              <a:cs typeface="Arial" panose="020B0604020202020204" pitchFamily="34" charset="0"/>
            </a:endParaRPr>
          </a:p>
          <a:p>
            <a:pPr eaLnBrk="1" hangingPunct="1"/>
            <a:r>
              <a:rPr lang="en-GB" sz="700" dirty="0">
                <a:latin typeface="Arial" panose="020B0604020202020204" pitchFamily="34" charset="0"/>
                <a:cs typeface="Arial" panose="020B0604020202020204" pitchFamily="34" charset="0"/>
              </a:rPr>
              <a:t>CHANG, C. L., SHARMA, R., JOHNSON, K., O'NEILL, B. S. and SMITH, T., (2024) “AI-Led Mental Health Support (</a:t>
            </a:r>
            <a:r>
              <a:rPr lang="en-GB" sz="700" dirty="0" err="1">
                <a:latin typeface="Arial" panose="020B0604020202020204" pitchFamily="34" charset="0"/>
                <a:cs typeface="Arial" panose="020B0604020202020204" pitchFamily="34" charset="0"/>
              </a:rPr>
              <a:t>Wysa</a:t>
            </a:r>
            <a:r>
              <a:rPr lang="en-GB" sz="700" dirty="0">
                <a:latin typeface="Arial" panose="020B0604020202020204" pitchFamily="34" charset="0"/>
                <a:cs typeface="Arial" panose="020B0604020202020204" pitchFamily="34" charset="0"/>
              </a:rPr>
              <a:t>) for Health Care Workers During COVID-19: Service Evaluation,” JMIR formative research, 8, p. e51858. Available at: </a:t>
            </a:r>
            <a:r>
              <a:rPr lang="en-GB" sz="700" u="sng" dirty="0">
                <a:latin typeface="Arial" panose="020B0604020202020204" pitchFamily="34" charset="0"/>
                <a:cs typeface="Arial" panose="020B0604020202020204" pitchFamily="34" charset="0"/>
                <a:hlinkClick r:id="rId3"/>
              </a:rPr>
              <a:t>https://doi.org/10.2196/51858</a:t>
            </a:r>
            <a:r>
              <a:rPr lang="en-GB" sz="700" dirty="0">
                <a:latin typeface="Arial" panose="020B0604020202020204" pitchFamily="34" charset="0"/>
                <a:cs typeface="Arial" panose="020B0604020202020204" pitchFamily="34" charset="0"/>
              </a:rPr>
              <a:t> </a:t>
            </a:r>
            <a:r>
              <a:rPr lang="en-GB" sz="700" u="sng" dirty="0">
                <a:latin typeface="Arial" panose="020B0604020202020204" pitchFamily="34" charset="0"/>
                <a:cs typeface="Arial" panose="020B0604020202020204" pitchFamily="34" charset="0"/>
                <a:hlinkClick r:id="rId4"/>
              </a:rPr>
              <a:t>https://librarysearch.uwtsd.ac.uk/permalink/44WHELF_UWTSD/lrq2gq/cdi_pubmed_primary_38640476</a:t>
            </a:r>
            <a:r>
              <a:rPr lang="en-GB" sz="700" dirty="0">
                <a:latin typeface="Arial" panose="020B0604020202020204" pitchFamily="34" charset="0"/>
                <a:cs typeface="Arial" panose="020B0604020202020204" pitchFamily="34" charset="0"/>
              </a:rPr>
              <a:t> Accessed: 10 Jul 2026.</a:t>
            </a:r>
          </a:p>
          <a:p>
            <a:pPr eaLnBrk="1" hangingPunct="1"/>
            <a:endParaRPr lang="en-GB" sz="700" dirty="0">
              <a:latin typeface="Arial" panose="020B0604020202020204" pitchFamily="34" charset="0"/>
              <a:cs typeface="Arial" panose="020B0604020202020204" pitchFamily="34" charset="0"/>
            </a:endParaRPr>
          </a:p>
          <a:p>
            <a:pPr eaLnBrk="1" hangingPunct="1"/>
            <a:r>
              <a:rPr lang="en-GB" sz="700" dirty="0">
                <a:latin typeface="Arial" panose="020B0604020202020204" pitchFamily="34" charset="0"/>
                <a:cs typeface="Arial" panose="020B0604020202020204" pitchFamily="34" charset="0"/>
              </a:rPr>
              <a:t>CHAUDHRY, B. M. and DEBI, H. R. (2024) “User perceptions and experiences of an AI-driven conversational agent for mental health support,” </a:t>
            </a:r>
            <a:r>
              <a:rPr lang="en-GB" sz="700" i="1" dirty="0">
                <a:latin typeface="Arial" panose="020B0604020202020204" pitchFamily="34" charset="0"/>
                <a:cs typeface="Arial" panose="020B0604020202020204" pitchFamily="34" charset="0"/>
              </a:rPr>
              <a:t>mHealth</a:t>
            </a:r>
            <a:r>
              <a:rPr lang="en-GB" sz="700" dirty="0">
                <a:latin typeface="Arial" panose="020B0604020202020204" pitchFamily="34" charset="0"/>
                <a:cs typeface="Arial" panose="020B0604020202020204" pitchFamily="34" charset="0"/>
              </a:rPr>
              <a:t>, 10, pp. 22–22. Available at: </a:t>
            </a:r>
            <a:r>
              <a:rPr lang="en-GB" sz="700" u="sng" dirty="0">
                <a:latin typeface="Arial" panose="020B0604020202020204" pitchFamily="34" charset="0"/>
                <a:cs typeface="Arial" panose="020B0604020202020204" pitchFamily="34" charset="0"/>
                <a:hlinkClick r:id="rId5"/>
              </a:rPr>
              <a:t>https://doi.org/10.21037/mhealth-23-55</a:t>
            </a:r>
            <a:r>
              <a:rPr lang="en-GB" sz="700" dirty="0">
                <a:latin typeface="Arial" panose="020B0604020202020204" pitchFamily="34" charset="0"/>
                <a:cs typeface="Arial" panose="020B0604020202020204" pitchFamily="34" charset="0"/>
              </a:rPr>
              <a:t>. Accessed: 10 Jul 2026</a:t>
            </a:r>
          </a:p>
          <a:p>
            <a:pPr eaLnBrk="1" hangingPunct="1"/>
            <a:endParaRPr lang="en-GB" sz="700" dirty="0">
              <a:latin typeface="Arial" panose="020B0604020202020204" pitchFamily="34" charset="0"/>
              <a:cs typeface="Arial" panose="020B0604020202020204" pitchFamily="34" charset="0"/>
            </a:endParaRPr>
          </a:p>
          <a:p>
            <a:pPr eaLnBrk="1" hangingPunct="1"/>
            <a:r>
              <a:rPr lang="en-GB" sz="700" dirty="0">
                <a:latin typeface="Arial" panose="020B0604020202020204" pitchFamily="34" charset="0"/>
                <a:cs typeface="Arial" panose="020B0604020202020204" pitchFamily="34" charset="0"/>
              </a:rPr>
              <a:t>FARZAN, M., REZA, A., KARIMI, H. and GASSABI, S., (2025) “Artificial Intelligence-Powered Cognitive Behavioural Therapy Chatbots, a Systematic Review,” Iranian journal of psychiatry, 20(1), pp. 102–110. Available at: </a:t>
            </a:r>
            <a:r>
              <a:rPr lang="en-GB" sz="700" u="sng" dirty="0">
                <a:latin typeface="Arial" panose="020B0604020202020204" pitchFamily="34" charset="0"/>
                <a:cs typeface="Arial" panose="020B0604020202020204" pitchFamily="34" charset="0"/>
                <a:hlinkClick r:id="rId6"/>
              </a:rPr>
              <a:t>https://doi.org/10.18502/ijps.v20i1.17395</a:t>
            </a:r>
            <a:r>
              <a:rPr lang="en-GB" sz="700" dirty="0">
                <a:latin typeface="Arial" panose="020B0604020202020204" pitchFamily="34" charset="0"/>
                <a:cs typeface="Arial" panose="020B0604020202020204" pitchFamily="34" charset="0"/>
              </a:rPr>
              <a:t> </a:t>
            </a:r>
            <a:r>
              <a:rPr lang="en-GB" sz="700" u="sng" dirty="0">
                <a:latin typeface="Arial" panose="020B0604020202020204" pitchFamily="34" charset="0"/>
                <a:cs typeface="Arial" panose="020B0604020202020204" pitchFamily="34" charset="0"/>
                <a:hlinkClick r:id="rId7"/>
              </a:rPr>
              <a:t>https://librarysearch.uwtsd.ac.uk/permalink/44WHELF_UWTSD/lrq2gq/cdi_pubmedcentral_primary_oai_pubmedcentral_nih_gov_11904749</a:t>
            </a:r>
            <a:r>
              <a:rPr lang="en-GB" sz="700" dirty="0">
                <a:latin typeface="Arial" panose="020B0604020202020204" pitchFamily="34" charset="0"/>
                <a:cs typeface="Arial" panose="020B0604020202020204" pitchFamily="34" charset="0"/>
              </a:rPr>
              <a:t> Accessed: 10 Jul 2026.</a:t>
            </a:r>
          </a:p>
          <a:p>
            <a:pPr eaLnBrk="1" hangingPunct="1"/>
            <a:endParaRPr lang="en-GB" sz="700" dirty="0">
              <a:latin typeface="Arial" panose="020B0604020202020204" pitchFamily="34" charset="0"/>
              <a:cs typeface="Arial" panose="020B0604020202020204" pitchFamily="34" charset="0"/>
            </a:endParaRPr>
          </a:p>
          <a:p>
            <a:pPr eaLnBrk="1" hangingPunct="1"/>
            <a:r>
              <a:rPr lang="en-GB" sz="700" dirty="0">
                <a:latin typeface="Arial" panose="020B0604020202020204" pitchFamily="34" charset="0"/>
                <a:cs typeface="Arial" panose="020B0604020202020204" pitchFamily="34" charset="0"/>
              </a:rPr>
              <a:t>INKSTER, B., SARDA, S. and SUBRAMANIAN, V., (2018). An Empathy-Driven, Conversational Artificial Intelligence Agent (</a:t>
            </a:r>
            <a:r>
              <a:rPr lang="en-GB" sz="700" dirty="0" err="1">
                <a:latin typeface="Arial" panose="020B0604020202020204" pitchFamily="34" charset="0"/>
                <a:cs typeface="Arial" panose="020B0604020202020204" pitchFamily="34" charset="0"/>
              </a:rPr>
              <a:t>Wysa</a:t>
            </a:r>
            <a:r>
              <a:rPr lang="en-GB" sz="700" dirty="0">
                <a:latin typeface="Arial" panose="020B0604020202020204" pitchFamily="34" charset="0"/>
                <a:cs typeface="Arial" panose="020B0604020202020204" pitchFamily="34" charset="0"/>
              </a:rPr>
              <a:t>) for Digital Mental Well-Being: Real-World Data Evaluation Mixed-Methods Study. JMIR mHealth and unhealth, 6(11), p. e12106. Available at: </a:t>
            </a:r>
            <a:r>
              <a:rPr lang="en-GB" sz="700" u="sng" dirty="0">
                <a:latin typeface="Arial" panose="020B0604020202020204" pitchFamily="34" charset="0"/>
                <a:cs typeface="Arial" panose="020B0604020202020204" pitchFamily="34" charset="0"/>
                <a:hlinkClick r:id="rId3"/>
              </a:rPr>
              <a:t>https://doi.org/10.2196/51858</a:t>
            </a:r>
            <a:r>
              <a:rPr lang="en-GB" sz="700" dirty="0">
                <a:latin typeface="Arial" panose="020B0604020202020204" pitchFamily="34" charset="0"/>
                <a:cs typeface="Arial" panose="020B0604020202020204" pitchFamily="34" charset="0"/>
              </a:rPr>
              <a:t> Accessed: 10 Jul 2026.</a:t>
            </a:r>
          </a:p>
          <a:p>
            <a:pPr marL="0" indent="0" eaLnBrk="1" hangingPunct="1">
              <a:buNone/>
            </a:pPr>
            <a:endParaRPr lang="en-GB" sz="700" dirty="0">
              <a:latin typeface="Arial" panose="020B0604020202020204" pitchFamily="34" charset="0"/>
              <a:cs typeface="Arial" panose="020B0604020202020204" pitchFamily="34" charset="0"/>
            </a:endParaRPr>
          </a:p>
          <a:p>
            <a:pPr eaLnBrk="1" hangingPunct="1"/>
            <a:r>
              <a:rPr lang="en-GB" sz="700" dirty="0">
                <a:latin typeface="Arial" panose="020B0604020202020204" pitchFamily="34" charset="0"/>
                <a:cs typeface="Arial" panose="020B0604020202020204" pitchFamily="34" charset="0"/>
              </a:rPr>
              <a:t>KHAWAJA, Z. and BÉLISLE-PIPON, J., (2023). Your Robot Therapist Is Not Your Therapist: Understanding the Role of AI-Powered Mental Health Chatbots. Frontiers in Digital Health, 5, p. 1278186. Available at: </a:t>
            </a:r>
            <a:r>
              <a:rPr lang="en-GB" sz="700" u="sng" dirty="0">
                <a:latin typeface="Arial" panose="020B0604020202020204" pitchFamily="34" charset="0"/>
                <a:cs typeface="Arial" panose="020B0604020202020204" pitchFamily="34" charset="0"/>
                <a:hlinkClick r:id="rId8"/>
              </a:rPr>
              <a:t>https://doi.org/10.3389/fdgth.2023.1278186</a:t>
            </a:r>
            <a:r>
              <a:rPr lang="en-GB" sz="700" dirty="0">
                <a:latin typeface="Arial" panose="020B0604020202020204" pitchFamily="34" charset="0"/>
                <a:cs typeface="Arial" panose="020B0604020202020204" pitchFamily="34" charset="0"/>
              </a:rPr>
              <a:t> Accessed: 10 Jul 2026.</a:t>
            </a:r>
          </a:p>
          <a:p>
            <a:pPr eaLnBrk="1" hangingPunct="1"/>
            <a:endParaRPr lang="en-GB" sz="700" dirty="0">
              <a:latin typeface="Arial" panose="020B0604020202020204" pitchFamily="34" charset="0"/>
              <a:cs typeface="Arial" panose="020B0604020202020204" pitchFamily="34" charset="0"/>
            </a:endParaRPr>
          </a:p>
          <a:p>
            <a:pPr eaLnBrk="1" hangingPunct="1"/>
            <a:r>
              <a:rPr lang="en-GB" sz="700" dirty="0">
                <a:latin typeface="Arial" panose="020B0604020202020204" pitchFamily="34" charset="0"/>
                <a:cs typeface="Arial" panose="020B0604020202020204" pitchFamily="34" charset="0"/>
              </a:rPr>
              <a:t>LAMMONS, W., SILKENS, M., HUNTER, J., SHAH, S. and STAVROPOULOU, C., (2023). </a:t>
            </a:r>
            <a:r>
              <a:rPr lang="en-GB" sz="700" dirty="0" err="1">
                <a:latin typeface="Arial" panose="020B0604020202020204" pitchFamily="34" charset="0"/>
                <a:cs typeface="Arial" panose="020B0604020202020204" pitchFamily="34" charset="0"/>
              </a:rPr>
              <a:t>Centering</a:t>
            </a:r>
            <a:r>
              <a:rPr lang="en-GB" sz="700" dirty="0">
                <a:latin typeface="Arial" panose="020B0604020202020204" pitchFamily="34" charset="0"/>
                <a:cs typeface="Arial" panose="020B0604020202020204" pitchFamily="34" charset="0"/>
              </a:rPr>
              <a:t> Public Perceptions on Translating AI Into Clinical Practice: Patient and Public Involvement and Engagement Consultation Focus Group Study. </a:t>
            </a:r>
            <a:r>
              <a:rPr lang="en-GB" sz="700" i="1" dirty="0">
                <a:latin typeface="Arial" panose="020B0604020202020204" pitchFamily="34" charset="0"/>
                <a:cs typeface="Arial" panose="020B0604020202020204" pitchFamily="34" charset="0"/>
              </a:rPr>
              <a:t>Journal of Medical Internet Research</a:t>
            </a:r>
            <a:r>
              <a:rPr lang="en-GB" sz="700" dirty="0">
                <a:latin typeface="Arial" panose="020B0604020202020204" pitchFamily="34" charset="0"/>
                <a:cs typeface="Arial" panose="020B0604020202020204" pitchFamily="34" charset="0"/>
              </a:rPr>
              <a:t>, 25, p. e49303. Available at: </a:t>
            </a:r>
            <a:r>
              <a:rPr lang="en-GB" sz="700" u="sng" dirty="0">
                <a:latin typeface="Arial" panose="020B0604020202020204" pitchFamily="34" charset="0"/>
                <a:cs typeface="Arial" panose="020B0604020202020204" pitchFamily="34" charset="0"/>
                <a:hlinkClick r:id="rId9"/>
              </a:rPr>
              <a:t>https://doi.org/10.2196/49303</a:t>
            </a:r>
            <a:r>
              <a:rPr lang="en-GB" sz="700" dirty="0">
                <a:latin typeface="Arial" panose="020B0604020202020204" pitchFamily="34" charset="0"/>
                <a:cs typeface="Arial" panose="020B0604020202020204" pitchFamily="34" charset="0"/>
              </a:rPr>
              <a:t>  Accessed: 15 Jul. 2026.</a:t>
            </a:r>
          </a:p>
          <a:p>
            <a:pPr eaLnBrk="1" hangingPunct="1"/>
            <a:endParaRPr lang="en-GB" sz="700" dirty="0">
              <a:latin typeface="Arial" panose="020B0604020202020204" pitchFamily="34" charset="0"/>
              <a:cs typeface="Arial" panose="020B0604020202020204" pitchFamily="34" charset="0"/>
            </a:endParaRPr>
          </a:p>
          <a:p>
            <a:pPr eaLnBrk="1" hangingPunct="1"/>
            <a:r>
              <a:rPr lang="en-GB" sz="700" dirty="0">
                <a:latin typeface="Arial" panose="020B0604020202020204" pitchFamily="34" charset="0"/>
                <a:cs typeface="Arial" panose="020B0604020202020204" pitchFamily="34" charset="0"/>
              </a:rPr>
              <a:t>MERRICK, P., RAWSTORN, J. C., COOPER, J., CORNWALL, J., SUTCLIFFE, R. and INKSTER, B., (2022). Implementing Digital Mental Health Tools in Health and Social Care Services: A Mixed-Methods Study on Workforce Readiness and Workload Impact. JMIR Mental Health, 9(7), p. e37145 Available at: </a:t>
            </a:r>
            <a:r>
              <a:rPr lang="en-GB" sz="700" u="sng" dirty="0">
                <a:latin typeface="Arial" panose="020B0604020202020204" pitchFamily="34" charset="0"/>
                <a:cs typeface="Arial" panose="020B0604020202020204" pitchFamily="34" charset="0"/>
                <a:hlinkClick r:id="rId2"/>
              </a:rPr>
              <a:t>https://doi.org/10.2196/16021</a:t>
            </a:r>
            <a:r>
              <a:rPr lang="en-GB" sz="700" dirty="0">
                <a:latin typeface="Arial" panose="020B0604020202020204" pitchFamily="34" charset="0"/>
                <a:cs typeface="Arial" panose="020B0604020202020204" pitchFamily="34" charset="0"/>
              </a:rPr>
              <a:t> Accessed: 10 Jul 2026.</a:t>
            </a:r>
          </a:p>
          <a:p>
            <a:pPr eaLnBrk="1" hangingPunct="1"/>
            <a:endParaRPr lang="en-GB" sz="700" dirty="0">
              <a:latin typeface="Arial" panose="020B0604020202020204" pitchFamily="34" charset="0"/>
              <a:cs typeface="Arial" panose="020B0604020202020204" pitchFamily="34" charset="0"/>
            </a:endParaRPr>
          </a:p>
          <a:p>
            <a:pPr eaLnBrk="1" hangingPunct="1"/>
            <a:r>
              <a:rPr lang="en-GB" sz="700" dirty="0">
                <a:latin typeface="Arial" panose="020B0604020202020204" pitchFamily="34" charset="0"/>
                <a:cs typeface="Arial" panose="020B0604020202020204" pitchFamily="34" charset="0"/>
              </a:rPr>
              <a:t>NHS ENGLAND (2025). </a:t>
            </a:r>
            <a:r>
              <a:rPr lang="en-GB" sz="700" i="1" dirty="0">
                <a:latin typeface="Arial" panose="020B0604020202020204" pitchFamily="34" charset="0"/>
                <a:cs typeface="Arial" panose="020B0604020202020204" pitchFamily="34" charset="0"/>
              </a:rPr>
              <a:t>Clinical governance, accountability, and escalation procedures for independent artificial intelligence systems in healthcare pathways</a:t>
            </a:r>
            <a:r>
              <a:rPr lang="en-GB" sz="700" dirty="0">
                <a:latin typeface="Arial" panose="020B0604020202020204" pitchFamily="34" charset="0"/>
                <a:cs typeface="Arial" panose="020B0604020202020204" pitchFamily="34" charset="0"/>
              </a:rPr>
              <a:t>. London: NHS England Corporate Publications Available at: </a:t>
            </a:r>
            <a:r>
              <a:rPr lang="en-GB" sz="700" u="sng" dirty="0">
                <a:latin typeface="Arial" panose="020B0604020202020204" pitchFamily="34" charset="0"/>
                <a:cs typeface="Arial" panose="020B0604020202020204" pitchFamily="34" charset="0"/>
                <a:hlinkClick r:id="rId10"/>
              </a:rPr>
              <a:t>https://www.england.nhs.uk/long-read/artificial-intelligence-ai-and-machine-learning/</a:t>
            </a:r>
            <a:r>
              <a:rPr lang="en-GB" sz="700" dirty="0">
                <a:latin typeface="Arial" panose="020B0604020202020204" pitchFamily="34" charset="0"/>
                <a:cs typeface="Arial" panose="020B0604020202020204" pitchFamily="34" charset="0"/>
              </a:rPr>
              <a:t> Accessed: 15 Jul 2026.</a:t>
            </a:r>
          </a:p>
          <a:p>
            <a:pPr eaLnBrk="1" hangingPunct="1"/>
            <a:endParaRPr lang="en-GB" sz="700" dirty="0">
              <a:latin typeface="Arial" panose="020B0604020202020204" pitchFamily="34" charset="0"/>
              <a:cs typeface="Arial" panose="020B0604020202020204" pitchFamily="34" charset="0"/>
            </a:endParaRPr>
          </a:p>
          <a:p>
            <a:pPr eaLnBrk="1" hangingPunct="1"/>
            <a:r>
              <a:rPr lang="en-GB" sz="700" dirty="0">
                <a:latin typeface="Arial" panose="020B0604020202020204" pitchFamily="34" charset="0"/>
                <a:cs typeface="Arial" panose="020B0604020202020204" pitchFamily="34" charset="0"/>
              </a:rPr>
              <a:t>NHS ENGLAND, (2025). </a:t>
            </a:r>
            <a:r>
              <a:rPr lang="en-GB" sz="700" i="1" dirty="0">
                <a:latin typeface="Arial" panose="020B0604020202020204" pitchFamily="34" charset="0"/>
                <a:cs typeface="Arial" panose="020B0604020202020204" pitchFamily="34" charset="0"/>
              </a:rPr>
              <a:t>Principles for using digital technologies in mental health inpatient treatment and care</a:t>
            </a:r>
            <a:r>
              <a:rPr lang="en-GB" sz="700" dirty="0">
                <a:latin typeface="Arial" panose="020B0604020202020204" pitchFamily="34" charset="0"/>
                <a:cs typeface="Arial" panose="020B0604020202020204" pitchFamily="34" charset="0"/>
              </a:rPr>
              <a:t>. London: NHS England. Available at: </a:t>
            </a:r>
            <a:r>
              <a:rPr lang="en-GB" sz="700" u="sng" dirty="0">
                <a:latin typeface="Arial" panose="020B0604020202020204" pitchFamily="34" charset="0"/>
                <a:cs typeface="Arial" panose="020B0604020202020204" pitchFamily="34" charset="0"/>
                <a:hlinkClick r:id="rId11"/>
              </a:rPr>
              <a:t>NHS England Principles</a:t>
            </a:r>
            <a:r>
              <a:rPr lang="en-GB" sz="700" dirty="0">
                <a:latin typeface="Arial" panose="020B0604020202020204" pitchFamily="34" charset="0"/>
                <a:cs typeface="Arial" panose="020B0604020202020204" pitchFamily="34" charset="0"/>
              </a:rPr>
              <a:t> available at: </a:t>
            </a:r>
            <a:r>
              <a:rPr lang="en-GB" sz="700" u="sng" dirty="0">
                <a:latin typeface="Arial" panose="020B0604020202020204" pitchFamily="34" charset="0"/>
                <a:cs typeface="Arial" panose="020B0604020202020204" pitchFamily="34" charset="0"/>
                <a:hlinkClick r:id="rId11"/>
              </a:rPr>
              <a:t>https://www.england.nhs.uk/long-read/principles-for-using-digital-technologies-in-mental-health-inpatient-treatment-and-care/</a:t>
            </a:r>
            <a:r>
              <a:rPr lang="en-GB" sz="700" dirty="0">
                <a:latin typeface="Arial" panose="020B0604020202020204" pitchFamily="34" charset="0"/>
                <a:cs typeface="Arial" panose="020B0604020202020204" pitchFamily="34" charset="0"/>
              </a:rPr>
              <a:t> Accessed: 18 July 2026.</a:t>
            </a:r>
          </a:p>
          <a:p>
            <a:pPr marL="0" indent="0" eaLnBrk="1" hangingPunct="1">
              <a:buNone/>
            </a:pPr>
            <a:endParaRPr lang="en-GB" sz="700" dirty="0">
              <a:latin typeface="Arial" panose="020B0604020202020204" pitchFamily="34" charset="0"/>
              <a:cs typeface="Arial" panose="020B0604020202020204" pitchFamily="34" charset="0"/>
            </a:endParaRPr>
          </a:p>
          <a:p>
            <a:pPr eaLnBrk="1" hangingPunct="1"/>
            <a:r>
              <a:rPr lang="en-GB" sz="700" dirty="0">
                <a:latin typeface="Arial" panose="020B0604020202020204" pitchFamily="34" charset="0"/>
                <a:cs typeface="Arial" panose="020B0604020202020204" pitchFamily="34" charset="0"/>
              </a:rPr>
              <a:t>TOROUS, J., MYRICK, K.J., RATZLAYN, S. and POWELL, A.C., (2020) 'Digital mental health and COVID-19: using technology for remote care and blended care models. </a:t>
            </a:r>
            <a:r>
              <a:rPr lang="en-GB" sz="700" i="1" dirty="0">
                <a:latin typeface="Arial" panose="020B0604020202020204" pitchFamily="34" charset="0"/>
                <a:cs typeface="Arial" panose="020B0604020202020204" pitchFamily="34" charset="0"/>
              </a:rPr>
              <a:t>Journal of Medical Internet Research</a:t>
            </a:r>
            <a:r>
              <a:rPr lang="en-GB" sz="700" dirty="0">
                <a:latin typeface="Arial" panose="020B0604020202020204" pitchFamily="34" charset="0"/>
                <a:cs typeface="Arial" panose="020B0604020202020204" pitchFamily="34" charset="0"/>
              </a:rPr>
              <a:t>, 22(5), p. e19824. Available at: </a:t>
            </a:r>
            <a:r>
              <a:rPr lang="en-GB" sz="700" u="sng" dirty="0">
                <a:latin typeface="Arial" panose="020B0604020202020204" pitchFamily="34" charset="0"/>
                <a:cs typeface="Arial" panose="020B0604020202020204" pitchFamily="34" charset="0"/>
                <a:hlinkClick r:id="rId12"/>
              </a:rPr>
              <a:t>https://doi.org/10.2196/18848</a:t>
            </a:r>
            <a:r>
              <a:rPr lang="en-GB" sz="700" dirty="0">
                <a:latin typeface="Arial" panose="020B0604020202020204" pitchFamily="34" charset="0"/>
                <a:cs typeface="Arial" panose="020B0604020202020204" pitchFamily="34" charset="0"/>
              </a:rPr>
              <a:t> Accessed: 18 Jul 2026.</a:t>
            </a:r>
          </a:p>
          <a:p>
            <a:pPr marL="0" indent="0" eaLnBrk="1" hangingPunct="1">
              <a:buNone/>
            </a:pPr>
            <a:endParaRPr lang="en-GB" sz="700" dirty="0">
              <a:latin typeface="Arial" panose="020B0604020202020204" pitchFamily="34" charset="0"/>
              <a:cs typeface="Arial" panose="020B0604020202020204" pitchFamily="34" charset="0"/>
            </a:endParaRPr>
          </a:p>
          <a:p>
            <a:pPr eaLnBrk="1" hangingPunct="1"/>
            <a:r>
              <a:rPr lang="en-GB" sz="700" dirty="0">
                <a:latin typeface="Arial" panose="020B0604020202020204" pitchFamily="34" charset="0"/>
                <a:cs typeface="Arial" panose="020B0604020202020204" pitchFamily="34" charset="0"/>
              </a:rPr>
              <a:t>WYSA, (2020) </a:t>
            </a:r>
            <a:r>
              <a:rPr lang="en-GB" sz="700" i="1" dirty="0">
                <a:latin typeface="Arial" panose="020B0604020202020204" pitchFamily="34" charset="0"/>
                <a:cs typeface="Arial" panose="020B0604020202020204" pitchFamily="34" charset="0"/>
              </a:rPr>
              <a:t>What is </a:t>
            </a:r>
            <a:r>
              <a:rPr lang="en-GB" sz="700" i="1" dirty="0" err="1">
                <a:latin typeface="Arial" panose="020B0604020202020204" pitchFamily="34" charset="0"/>
                <a:cs typeface="Arial" panose="020B0604020202020204" pitchFamily="34" charset="0"/>
              </a:rPr>
              <a:t>Wysa</a:t>
            </a:r>
            <a:r>
              <a:rPr lang="en-GB" sz="700" i="1" dirty="0">
                <a:latin typeface="Arial" panose="020B0604020202020204" pitchFamily="34" charset="0"/>
                <a:cs typeface="Arial" panose="020B0604020202020204" pitchFamily="34" charset="0"/>
              </a:rPr>
              <a:t> AI - Everyday Therapy in your Hands</a:t>
            </a:r>
            <a:r>
              <a:rPr lang="en-GB" sz="700" dirty="0">
                <a:latin typeface="Arial" panose="020B0604020202020204" pitchFamily="34" charset="0"/>
                <a:cs typeface="Arial" panose="020B0604020202020204" pitchFamily="34" charset="0"/>
              </a:rPr>
              <a:t>. Video from YouTube. Available at: https://</a:t>
            </a:r>
            <a:r>
              <a:rPr lang="en-GB" sz="700" dirty="0" err="1">
                <a:latin typeface="Arial" panose="020B0604020202020204" pitchFamily="34" charset="0"/>
                <a:cs typeface="Arial" panose="020B0604020202020204" pitchFamily="34" charset="0"/>
              </a:rPr>
              <a:t>www.youtube.com</a:t>
            </a:r>
            <a:r>
              <a:rPr lang="en-GB" sz="700" dirty="0">
                <a:latin typeface="Arial" panose="020B0604020202020204" pitchFamily="34" charset="0"/>
                <a:cs typeface="Arial" panose="020B0604020202020204" pitchFamily="34" charset="0"/>
              </a:rPr>
              <a:t>/</a:t>
            </a:r>
            <a:r>
              <a:rPr lang="en-GB" sz="700" dirty="0" err="1">
                <a:latin typeface="Arial" panose="020B0604020202020204" pitchFamily="34" charset="0"/>
                <a:cs typeface="Arial" panose="020B0604020202020204" pitchFamily="34" charset="0"/>
              </a:rPr>
              <a:t>watch?v</a:t>
            </a:r>
            <a:r>
              <a:rPr lang="en-GB" sz="700" dirty="0">
                <a:latin typeface="Arial" panose="020B0604020202020204" pitchFamily="34" charset="0"/>
                <a:cs typeface="Arial" panose="020B0604020202020204" pitchFamily="34" charset="0"/>
              </a:rPr>
              <a:t>=f492qG1tVgs Accessed 5 Aug 2026.</a:t>
            </a:r>
          </a:p>
          <a:p>
            <a:pPr marL="0" indent="0" eaLnBrk="1" hangingPunct="1">
              <a:buNone/>
            </a:pPr>
            <a:endParaRPr lang="en-GB" altLang="en-US" sz="1200" dirty="0">
              <a:latin typeface="Arial" panose="020B0604020202020204" pitchFamily="34" charset="0"/>
              <a:cs typeface="Arial" panose="020B0604020202020204" pitchFamily="34" charset="0"/>
            </a:endParaRPr>
          </a:p>
          <a:p>
            <a:pPr marL="0" indent="0" eaLnBrk="1" hangingPunct="1">
              <a:buNone/>
            </a:pPr>
            <a:r>
              <a:rPr lang="en-GB" altLang="en-US" sz="1200" dirty="0">
                <a:latin typeface="Arial" panose="020B0604020202020204" pitchFamily="34" charset="0"/>
                <a:cs typeface="Arial" panose="020B0604020202020204" pitchFamily="34" charset="0"/>
              </a:rPr>
              <a:t> </a:t>
            </a:r>
          </a:p>
        </p:txBody>
      </p:sp>
    </p:spTree>
  </p:cSld>
  <p:clrMapOvr>
    <a:masterClrMapping/>
  </p:clrMapOvr>
</p:sld>
</file>

<file path=ppt/theme/theme1.xml><?xml version="1.0" encoding="utf-8"?>
<a:theme xmlns:a="http://schemas.openxmlformats.org/drawingml/2006/main" name="20140311PresentationUWTSDTemplate">
  <a:themeElements>
    <a:clrScheme name="Custom 1">
      <a:dk1>
        <a:sysClr val="windowText" lastClr="000000"/>
      </a:dk1>
      <a:lt1>
        <a:sysClr val="window" lastClr="FFFFFF"/>
      </a:lt1>
      <a:dk2>
        <a:srgbClr val="1F497D"/>
      </a:dk2>
      <a:lt2>
        <a:srgbClr val="EEECE1"/>
      </a:lt2>
      <a:accent1>
        <a:srgbClr val="00B0F0"/>
      </a:accent1>
      <a:accent2>
        <a:srgbClr val="FFFF00"/>
      </a:accent2>
      <a:accent3>
        <a:srgbClr val="9BBB59"/>
      </a:accent3>
      <a:accent4>
        <a:srgbClr val="8064A2"/>
      </a:accent4>
      <a:accent5>
        <a:srgbClr val="4BACC6"/>
      </a:accent5>
      <a:accent6>
        <a:srgbClr val="F79646"/>
      </a:accent6>
      <a:hlink>
        <a:srgbClr val="0000FF"/>
      </a:hlink>
      <a:folHlink>
        <a:srgbClr val="800080"/>
      </a:folHlink>
    </a:clrScheme>
    <a:fontScheme name="UWTSD">
      <a:majorFont>
        <a:latin typeface="Myriad Pro"/>
        <a:ea typeface=""/>
        <a:cs typeface=""/>
      </a:majorFont>
      <a:minorFont>
        <a:latin typeface="Myriad Pro"/>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spDef>
      <a:spPr/>
      <a:bodyPr/>
      <a:lstStyle/>
      <a:style>
        <a:lnRef idx="1">
          <a:schemeClr val="accent1"/>
        </a:lnRef>
        <a:fillRef idx="3">
          <a:schemeClr val="accent1"/>
        </a:fillRef>
        <a:effectRef idx="2">
          <a:schemeClr val="accent1"/>
        </a:effectRef>
        <a:fontRef idx="minor">
          <a:schemeClr val="lt1"/>
        </a:fontRef>
      </a:style>
    </a:spDef>
    <a:lnDef>
      <a:spPr/>
      <a:bodyPr/>
      <a:lstStyle/>
      <a:style>
        <a:lnRef idx="2">
          <a:schemeClr val="accent1"/>
        </a:lnRef>
        <a:fillRef idx="0">
          <a:schemeClr val="accent1"/>
        </a:fillRef>
        <a:effectRef idx="1">
          <a:schemeClr val="accent1"/>
        </a:effectRef>
        <a:fontRef idx="minor">
          <a:schemeClr val="tx1"/>
        </a:fontRef>
      </a:style>
    </a:lnDef>
  </a:objectDefaults>
  <a:extraClrSchemeLst/>
</a:theme>
</file>

<file path=ppt/theme/theme3.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mso-contentType ?>
<FormTemplates xmlns="http://schemas.microsoft.com/sharepoint/v3/contenttype/forms">
  <Display>DocumentLibraryForm</Display>
  <Edit>DocumentLibraryForm</Edit>
  <New>DocumentLibraryForm</New>
</FormTemplates>
</file>

<file path=customXml/item2.xml><?xml version="1.0" encoding="utf-8"?>
<p:properties xmlns:p="http://schemas.microsoft.com/office/2006/metadata/properties" xmlns:xsi="http://www.w3.org/2001/XMLSchema-instance" xmlns:pc="http://schemas.microsoft.com/office/infopath/2007/PartnerControls">
  <documentManagement>
    <SharedWithUsers xmlns="303dbf9b-b85b-46a0-94f1-894078c07ecd">
      <UserInfo>
        <DisplayName>Alison Harding</DisplayName>
        <AccountId>352</AccountId>
        <AccountType/>
      </UserInfo>
      <UserInfo>
        <DisplayName>Rachel Bendall</DisplayName>
        <AccountId>2520</AccountId>
        <AccountType/>
      </UserInfo>
      <UserInfo>
        <DisplayName>Ruth Groff</DisplayName>
        <AccountId>2266</AccountId>
        <AccountType/>
      </UserInfo>
    </SharedWithUsers>
  </documentManagement>
</p:properties>
</file>

<file path=customXml/item3.xml><?xml version="1.0" encoding="utf-8"?>
<ct:contentTypeSchema xmlns:ct="http://schemas.microsoft.com/office/2006/metadata/contentType" xmlns:ma="http://schemas.microsoft.com/office/2006/metadata/properties/metaAttributes" ct:_="" ma:_="" ma:contentTypeName="Document" ma:contentTypeID="0x010100E9765FB2FDA7984FA87112E26C884F14" ma:contentTypeVersion="2" ma:contentTypeDescription="Create a new document." ma:contentTypeScope="" ma:versionID="a99b5ab61f45874ac4021837dd475404">
  <xsd:schema xmlns:xsd="http://www.w3.org/2001/XMLSchema" xmlns:xs="http://www.w3.org/2001/XMLSchema" xmlns:p="http://schemas.microsoft.com/office/2006/metadata/properties" xmlns:ns2="303dbf9b-b85b-46a0-94f1-894078c07ecd" targetNamespace="http://schemas.microsoft.com/office/2006/metadata/properties" ma:root="true" ma:fieldsID="c4d360f611fb76bcade101f689d84229" ns2:_="">
    <xsd:import namespace="303dbf9b-b85b-46a0-94f1-894078c07ecd"/>
    <xsd:element name="properties">
      <xsd:complexType>
        <xsd:sequence>
          <xsd:element name="documentManagement">
            <xsd:complexType>
              <xsd:all>
                <xsd:element ref="ns2:SharedWithUsers" minOccurs="0"/>
                <xsd:element ref="ns2:SharedWithDetails"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303dbf9b-b85b-46a0-94f1-894078c07ecd" elementFormDefault="qualified">
    <xsd:import namespace="http://schemas.microsoft.com/office/2006/documentManagement/types"/>
    <xsd:import namespace="http://schemas.microsoft.com/office/infopath/2007/PartnerControls"/>
    <xsd:element name="SharedWithUsers" ma:index="8" nillable="true" ma:displayName="Shared With" ma:description=""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9" nillable="true" ma:displayName="Shared With Details" ma:description="" ma:internalName="SharedWithDetails" ma:readOnly="true">
      <xsd:simpleType>
        <xsd:restriction base="dms:Note">
          <xsd:maxLength value="255"/>
        </xsd:restriction>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Props1.xml><?xml version="1.0" encoding="utf-8"?>
<ds:datastoreItem xmlns:ds="http://schemas.openxmlformats.org/officeDocument/2006/customXml" ds:itemID="{D081439C-114A-4151-B03A-0408F1ADA968}">
  <ds:schemaRefs>
    <ds:schemaRef ds:uri="http://schemas.microsoft.com/sharepoint/v3/contenttype/forms"/>
  </ds:schemaRefs>
</ds:datastoreItem>
</file>

<file path=customXml/itemProps2.xml><?xml version="1.0" encoding="utf-8"?>
<ds:datastoreItem xmlns:ds="http://schemas.openxmlformats.org/officeDocument/2006/customXml" ds:itemID="{65FC5585-51CA-4C4C-9028-AEC8FAD67B8B}">
  <ds:schemaRefs>
    <ds:schemaRef ds:uri="http://schemas.microsoft.com/office/infopath/2007/PartnerControls"/>
    <ds:schemaRef ds:uri="http://schemas.microsoft.com/office/2006/documentManagement/types"/>
    <ds:schemaRef ds:uri="http://purl.org/dc/dcmitype/"/>
    <ds:schemaRef ds:uri="http://schemas.microsoft.com/office/2006/metadata/properties"/>
    <ds:schemaRef ds:uri="http://purl.org/dc/terms/"/>
    <ds:schemaRef ds:uri="http://purl.org/dc/elements/1.1/"/>
    <ds:schemaRef ds:uri="http://schemas.openxmlformats.org/package/2006/metadata/core-properties"/>
    <ds:schemaRef ds:uri="303dbf9b-b85b-46a0-94f1-894078c07ecd"/>
    <ds:schemaRef ds:uri="http://www.w3.org/XML/1998/namespace"/>
  </ds:schemaRefs>
</ds:datastoreItem>
</file>

<file path=customXml/itemProps3.xml><?xml version="1.0" encoding="utf-8"?>
<ds:datastoreItem xmlns:ds="http://schemas.openxmlformats.org/officeDocument/2006/customXml" ds:itemID="{F5B0EF21-CA5D-4A60-A3B8-014B63530527}">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303dbf9b-b85b-46a0-94f1-894078c07ecd"/>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docProps/app.xml><?xml version="1.0" encoding="utf-8"?>
<Properties xmlns="http://schemas.openxmlformats.org/officeDocument/2006/extended-properties" xmlns:vt="http://schemas.openxmlformats.org/officeDocument/2006/docPropsVTypes">
  <Template>Crop</Template>
  <TotalTime>3167</TotalTime>
  <Words>4363</Words>
  <Application>Microsoft Macintosh PowerPoint</Application>
  <PresentationFormat>On-screen Show (4:3)</PresentationFormat>
  <Paragraphs>241</Paragraphs>
  <Slides>12</Slides>
  <Notes>10</Notes>
  <HiddenSlides>0</HiddenSlides>
  <MMClips>1</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12</vt:i4>
      </vt:variant>
    </vt:vector>
  </HeadingPairs>
  <TitlesOfParts>
    <vt:vector size="17" baseType="lpstr">
      <vt:lpstr>Arial</vt:lpstr>
      <vt:lpstr>Baloo Bhaijaan</vt:lpstr>
      <vt:lpstr>Calibri</vt:lpstr>
      <vt:lpstr>Myriad Pro</vt:lpstr>
      <vt:lpstr>20140311PresentationUWTSDTemplate</vt:lpstr>
      <vt:lpstr>Digital Transformation in the Health and Care Professions (BMHP6026) Component 2 Assessment   Student name: Kleber Morais da Silva Student ID: 2336879</vt:lpstr>
      <vt:lpstr>Use of AI Acknowledgement</vt:lpstr>
      <vt:lpstr>Introduction</vt:lpstr>
      <vt:lpstr>WYSA </vt:lpstr>
      <vt:lpstr>Impact on Workforce</vt:lpstr>
      <vt:lpstr>Impact on service delivery </vt:lpstr>
      <vt:lpstr>Impact on patients </vt:lpstr>
      <vt:lpstr>Impact on community </vt:lpstr>
      <vt:lpstr>Challenges of the innovation</vt:lpstr>
      <vt:lpstr>Recommendations</vt:lpstr>
      <vt:lpstr>Conclusion</vt:lpstr>
      <vt:lpstr>References</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Certificate of Higher Education in Skills for the Workplace   Effective Team Working &amp; Communications (BMSW 4002) Defining and Classifying Groups</dc:title>
  <dc:creator>Rebecca Stewart</dc:creator>
  <cp:lastModifiedBy>Kleber Morais Da Silva (2336879)</cp:lastModifiedBy>
  <cp:revision>172</cp:revision>
  <cp:lastPrinted>2021-01-18T19:39:53Z</cp:lastPrinted>
  <dcterms:created xsi:type="dcterms:W3CDTF">2020-06-13T21:56:47Z</dcterms:created>
  <dcterms:modified xsi:type="dcterms:W3CDTF">2026-08-07T11:45:05Z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SharedWithUsers">
    <vt:lpwstr>352;#Alison Harding;#2520;#Rachel Bendall;#2266;#Ruth Groff</vt:lpwstr>
  </property>
</Properties>
</file>