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84" r:id="rId1"/>
  </p:sldMasterIdLst>
  <p:sldIdLst>
    <p:sldId id="258" r:id="rId2"/>
    <p:sldId id="266" r:id="rId3"/>
    <p:sldId id="259" r:id="rId4"/>
    <p:sldId id="261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EE042-6668-4651-B593-46BFF76927A6}" v="110" dt="2026-09-29T21:49:52.417"/>
    <p1510:client id="{8375E183-D68F-BDB9-2470-93DE87E22279}" v="168" dt="2026-10-01T20:26:34.331"/>
    <p1510:client id="{CAAB85A0-1D37-ED0B-C564-F5BDD1D9DAB6}" v="59" dt="2026-10-01T12:06:41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meen Khatoon (2610251)" userId="S::2610251@student.uwtsd.ac.uk::ff0683d3-46ea-47a4-bd6c-76403975f1af" providerId="AD" clId="Web-{CAAB85A0-1D37-ED0B-C564-F5BDD1D9DAB6}"/>
    <pc:docChg chg="modSld">
      <pc:chgData name="Nazmeen Khatoon (2610251)" userId="S::2610251@student.uwtsd.ac.uk::ff0683d3-46ea-47a4-bd6c-76403975f1af" providerId="AD" clId="Web-{CAAB85A0-1D37-ED0B-C564-F5BDD1D9DAB6}" dt="2026-10-01T12:06:41.504" v="43" actId="1076"/>
      <pc:docMkLst>
        <pc:docMk/>
      </pc:docMkLst>
      <pc:sldChg chg="modSp">
        <pc:chgData name="Nazmeen Khatoon (2610251)" userId="S::2610251@student.uwtsd.ac.uk::ff0683d3-46ea-47a4-bd6c-76403975f1af" providerId="AD" clId="Web-{CAAB85A0-1D37-ED0B-C564-F5BDD1D9DAB6}" dt="2026-10-01T12:02:34.214" v="1" actId="20577"/>
        <pc:sldMkLst>
          <pc:docMk/>
          <pc:sldMk cId="3769531377" sldId="259"/>
        </pc:sldMkLst>
        <pc:spChg chg="mod">
          <ac:chgData name="Nazmeen Khatoon (2610251)" userId="S::2610251@student.uwtsd.ac.uk::ff0683d3-46ea-47a4-bd6c-76403975f1af" providerId="AD" clId="Web-{CAAB85A0-1D37-ED0B-C564-F5BDD1D9DAB6}" dt="2026-10-01T12:02:34.214" v="1" actId="20577"/>
          <ac:spMkLst>
            <pc:docMk/>
            <pc:sldMk cId="3769531377" sldId="259"/>
            <ac:spMk id="12" creationId="{67922944-6EFE-2B33-CC3A-4DD200EED64B}"/>
          </ac:spMkLst>
        </pc:spChg>
      </pc:sldChg>
      <pc:sldChg chg="modSp">
        <pc:chgData name="Nazmeen Khatoon (2610251)" userId="S::2610251@student.uwtsd.ac.uk::ff0683d3-46ea-47a4-bd6c-76403975f1af" providerId="AD" clId="Web-{CAAB85A0-1D37-ED0B-C564-F5BDD1D9DAB6}" dt="2026-10-01T12:04:38.328" v="14" actId="20577"/>
        <pc:sldMkLst>
          <pc:docMk/>
          <pc:sldMk cId="3370480074" sldId="263"/>
        </pc:sldMkLst>
        <pc:spChg chg="mod">
          <ac:chgData name="Nazmeen Khatoon (2610251)" userId="S::2610251@student.uwtsd.ac.uk::ff0683d3-46ea-47a4-bd6c-76403975f1af" providerId="AD" clId="Web-{CAAB85A0-1D37-ED0B-C564-F5BDD1D9DAB6}" dt="2026-10-01T12:04:13.124" v="10" actId="1076"/>
          <ac:spMkLst>
            <pc:docMk/>
            <pc:sldMk cId="3370480074" sldId="263"/>
            <ac:spMk id="6" creationId="{89C446F6-ABA3-FA37-33A3-A3895A06D06B}"/>
          </ac:spMkLst>
        </pc:spChg>
        <pc:spChg chg="mod">
          <ac:chgData name="Nazmeen Khatoon (2610251)" userId="S::2610251@student.uwtsd.ac.uk::ff0683d3-46ea-47a4-bd6c-76403975f1af" providerId="AD" clId="Web-{CAAB85A0-1D37-ED0B-C564-F5BDD1D9DAB6}" dt="2026-10-01T12:04:38.328" v="14" actId="20577"/>
          <ac:spMkLst>
            <pc:docMk/>
            <pc:sldMk cId="3370480074" sldId="263"/>
            <ac:spMk id="7" creationId="{93A54F74-F462-AA22-2C9E-0BD9AF99A454}"/>
          </ac:spMkLst>
        </pc:spChg>
        <pc:graphicFrameChg chg="mod">
          <ac:chgData name="Nazmeen Khatoon (2610251)" userId="S::2610251@student.uwtsd.ac.uk::ff0683d3-46ea-47a4-bd6c-76403975f1af" providerId="AD" clId="Web-{CAAB85A0-1D37-ED0B-C564-F5BDD1D9DAB6}" dt="2026-10-01T12:04:18.577" v="11" actId="1076"/>
          <ac:graphicFrameMkLst>
            <pc:docMk/>
            <pc:sldMk cId="3370480074" sldId="263"/>
            <ac:graphicFrameMk id="13" creationId="{E6257A34-B139-1EC2-DC39-59032A0A85F7}"/>
          </ac:graphicFrameMkLst>
        </pc:graphicFrameChg>
      </pc:sldChg>
      <pc:sldChg chg="modSp">
        <pc:chgData name="Nazmeen Khatoon (2610251)" userId="S::2610251@student.uwtsd.ac.uk::ff0683d3-46ea-47a4-bd6c-76403975f1af" providerId="AD" clId="Web-{CAAB85A0-1D37-ED0B-C564-F5BDD1D9DAB6}" dt="2026-10-01T12:05:09.861" v="16" actId="20577"/>
        <pc:sldMkLst>
          <pc:docMk/>
          <pc:sldMk cId="2899609411" sldId="264"/>
        </pc:sldMkLst>
        <pc:spChg chg="mod">
          <ac:chgData name="Nazmeen Khatoon (2610251)" userId="S::2610251@student.uwtsd.ac.uk::ff0683d3-46ea-47a4-bd6c-76403975f1af" providerId="AD" clId="Web-{CAAB85A0-1D37-ED0B-C564-F5BDD1D9DAB6}" dt="2026-10-01T12:05:09.861" v="16" actId="20577"/>
          <ac:spMkLst>
            <pc:docMk/>
            <pc:sldMk cId="2899609411" sldId="264"/>
            <ac:spMk id="14" creationId="{6CEF2E0B-9FA4-8F89-EEE9-FD80CC30CC1D}"/>
          </ac:spMkLst>
        </pc:spChg>
      </pc:sldChg>
      <pc:sldChg chg="modSp">
        <pc:chgData name="Nazmeen Khatoon (2610251)" userId="S::2610251@student.uwtsd.ac.uk::ff0683d3-46ea-47a4-bd6c-76403975f1af" providerId="AD" clId="Web-{CAAB85A0-1D37-ED0B-C564-F5BDD1D9DAB6}" dt="2026-10-01T12:06:41.504" v="43" actId="1076"/>
        <pc:sldMkLst>
          <pc:docMk/>
          <pc:sldMk cId="370577377" sldId="265"/>
        </pc:sldMkLst>
        <pc:spChg chg="mod">
          <ac:chgData name="Nazmeen Khatoon (2610251)" userId="S::2610251@student.uwtsd.ac.uk::ff0683d3-46ea-47a4-bd6c-76403975f1af" providerId="AD" clId="Web-{CAAB85A0-1D37-ED0B-C564-F5BDD1D9DAB6}" dt="2026-10-01T12:06:36.051" v="42" actId="1076"/>
          <ac:spMkLst>
            <pc:docMk/>
            <pc:sldMk cId="370577377" sldId="265"/>
            <ac:spMk id="2" creationId="{09D8D08F-A2B0-CAB8-A68F-1EB931613F5B}"/>
          </ac:spMkLst>
        </pc:spChg>
        <pc:spChg chg="mod">
          <ac:chgData name="Nazmeen Khatoon (2610251)" userId="S::2610251@student.uwtsd.ac.uk::ff0683d3-46ea-47a4-bd6c-76403975f1af" providerId="AD" clId="Web-{CAAB85A0-1D37-ED0B-C564-F5BDD1D9DAB6}" dt="2026-10-01T12:06:41.504" v="43" actId="1076"/>
          <ac:spMkLst>
            <pc:docMk/>
            <pc:sldMk cId="370577377" sldId="265"/>
            <ac:spMk id="3" creationId="{8E1202AF-3A2D-DB46-F3CF-96825EB4A5B5}"/>
          </ac:spMkLst>
        </pc:spChg>
      </pc:sldChg>
    </pc:docChg>
  </pc:docChgLst>
  <pc:docChgLst>
    <pc:chgData name="Nazmeen Khatoon (2610251)" userId="S::2610251@student.uwtsd.ac.uk::ff0683d3-46ea-47a4-bd6c-76403975f1af" providerId="AD" clId="Web-{8375E183-D68F-BDB9-2470-93DE87E22279}"/>
    <pc:docChg chg="addSld delSld modSld">
      <pc:chgData name="Nazmeen Khatoon (2610251)" userId="S::2610251@student.uwtsd.ac.uk::ff0683d3-46ea-47a4-bd6c-76403975f1af" providerId="AD" clId="Web-{8375E183-D68F-BDB9-2470-93DE87E22279}" dt="2026-10-01T20:26:30.894" v="159" actId="20577"/>
      <pc:docMkLst>
        <pc:docMk/>
      </pc:docMkLst>
      <pc:sldChg chg="new del">
        <pc:chgData name="Nazmeen Khatoon (2610251)" userId="S::2610251@student.uwtsd.ac.uk::ff0683d3-46ea-47a4-bd6c-76403975f1af" providerId="AD" clId="Web-{8375E183-D68F-BDB9-2470-93DE87E22279}" dt="2026-10-01T20:06:56.708" v="1"/>
        <pc:sldMkLst>
          <pc:docMk/>
          <pc:sldMk cId="1870090306" sldId="266"/>
        </pc:sldMkLst>
      </pc:sldChg>
      <pc:sldChg chg="addSp delSp modSp new mod setBg">
        <pc:chgData name="Nazmeen Khatoon (2610251)" userId="S::2610251@student.uwtsd.ac.uk::ff0683d3-46ea-47a4-bd6c-76403975f1af" providerId="AD" clId="Web-{8375E183-D68F-BDB9-2470-93DE87E22279}" dt="2026-10-01T20:26:30.894" v="159" actId="20577"/>
        <pc:sldMkLst>
          <pc:docMk/>
          <pc:sldMk cId="3244894826" sldId="266"/>
        </pc:sldMkLst>
        <pc:spChg chg="add del">
          <ac:chgData name="Nazmeen Khatoon (2610251)" userId="S::2610251@student.uwtsd.ac.uk::ff0683d3-46ea-47a4-bd6c-76403975f1af" providerId="AD" clId="Web-{8375E183-D68F-BDB9-2470-93DE87E22279}" dt="2026-10-01T20:07:21.474" v="4"/>
          <ac:spMkLst>
            <pc:docMk/>
            <pc:sldMk cId="3244894826" sldId="266"/>
            <ac:spMk id="2" creationId="{8AFF8C52-4968-E6A0-AB04-B29D8130297E}"/>
          </ac:spMkLst>
        </pc:spChg>
        <pc:spChg chg="add del mod ord">
          <ac:chgData name="Nazmeen Khatoon (2610251)" userId="S::2610251@student.uwtsd.ac.uk::ff0683d3-46ea-47a4-bd6c-76403975f1af" providerId="AD" clId="Web-{8375E183-D68F-BDB9-2470-93DE87E22279}" dt="2026-10-01T20:25:20.766" v="155" actId="20577"/>
          <ac:spMkLst>
            <pc:docMk/>
            <pc:sldMk cId="3244894826" sldId="266"/>
            <ac:spMk id="3" creationId="{1A99DFFA-BC4F-00F5-4A34-E6FA20992455}"/>
          </ac:spMkLst>
        </pc:spChg>
        <pc:spChg chg="add del mod">
          <ac:chgData name="Nazmeen Khatoon (2610251)" userId="S::2610251@student.uwtsd.ac.uk::ff0683d3-46ea-47a4-bd6c-76403975f1af" providerId="AD" clId="Web-{8375E183-D68F-BDB9-2470-93DE87E22279}" dt="2026-10-01T20:10:01.059" v="38"/>
          <ac:spMkLst>
            <pc:docMk/>
            <pc:sldMk cId="3244894826" sldId="266"/>
            <ac:spMk id="4" creationId="{59566304-B61F-6B85-8E19-5192CF41B19F}"/>
          </ac:spMkLst>
        </pc:spChg>
        <pc:spChg chg="add del mod">
          <ac:chgData name="Nazmeen Khatoon (2610251)" userId="S::2610251@student.uwtsd.ac.uk::ff0683d3-46ea-47a4-bd6c-76403975f1af" providerId="AD" clId="Web-{8375E183-D68F-BDB9-2470-93DE87E22279}" dt="2026-10-01T20:11:19.749" v="48"/>
          <ac:spMkLst>
            <pc:docMk/>
            <pc:sldMk cId="3244894826" sldId="266"/>
            <ac:spMk id="5" creationId="{A97FA7C7-B3A0-5E84-7AED-2E14CD849519}"/>
          </ac:spMkLst>
        </pc:spChg>
        <pc:spChg chg="add del mod">
          <ac:chgData name="Nazmeen Khatoon (2610251)" userId="S::2610251@student.uwtsd.ac.uk::ff0683d3-46ea-47a4-bd6c-76403975f1af" providerId="AD" clId="Web-{8375E183-D68F-BDB9-2470-93DE87E22279}" dt="2026-10-01T20:13:12.050" v="60"/>
          <ac:spMkLst>
            <pc:docMk/>
            <pc:sldMk cId="3244894826" sldId="266"/>
            <ac:spMk id="8" creationId="{E5E65464-3EA4-976D-0D33-E5B61EB996C2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13:47.395" v="62"/>
          <ac:spMkLst>
            <pc:docMk/>
            <pc:sldMk cId="3244894826" sldId="266"/>
            <ac:spMk id="9" creationId="{90E7C93C-51EE-4759-1E8B-262B94397588}"/>
          </ac:spMkLst>
        </pc:spChg>
        <pc:spChg chg="add del mo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" creationId="{F4F20CB3-62D3-DEC5-8C7A-9A6066F728E0}"/>
          </ac:spMkLst>
        </pc:spChg>
        <pc:spChg chg="add del mod">
          <ac:chgData name="Nazmeen Khatoon (2610251)" userId="S::2610251@student.uwtsd.ac.uk::ff0683d3-46ea-47a4-bd6c-76403975f1af" providerId="AD" clId="Web-{8375E183-D68F-BDB9-2470-93DE87E22279}" dt="2026-10-01T20:19:26.924" v="96"/>
          <ac:spMkLst>
            <pc:docMk/>
            <pc:sldMk cId="3244894826" sldId="266"/>
            <ac:spMk id="12" creationId="{07B6E680-4B44-5044-3E0C-CABC66619BA3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29.478" v="123"/>
          <ac:spMkLst>
            <pc:docMk/>
            <pc:sldMk cId="3244894826" sldId="266"/>
            <ac:spMk id="15" creationId="{50DF6B93-F3AC-40E0-8651-89582E5E8702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29.478" v="123"/>
          <ac:spMkLst>
            <pc:docMk/>
            <pc:sldMk cId="3244894826" sldId="266"/>
            <ac:spMk id="17" creationId="{E8027539-FDC1-4BD7-ABD3-2C96884650DB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29.478" v="123"/>
          <ac:spMkLst>
            <pc:docMk/>
            <pc:sldMk cId="3244894826" sldId="266"/>
            <ac:spMk id="19" creationId="{8746EFA5-E6C7-4867-8011-E729148E8DFC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2.228" v="125"/>
          <ac:spMkLst>
            <pc:docMk/>
            <pc:sldMk cId="3244894826" sldId="266"/>
            <ac:spMk id="21" creationId="{D2B783EE-0239-4717-BBEA-8C9EAC61C824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2.228" v="125"/>
          <ac:spMkLst>
            <pc:docMk/>
            <pc:sldMk cId="3244894826" sldId="266"/>
            <ac:spMk id="22" creationId="{A7B99495-F43F-4D80-A44F-2CB4764EB90B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2.228" v="125"/>
          <ac:spMkLst>
            <pc:docMk/>
            <pc:sldMk cId="3244894826" sldId="266"/>
            <ac:spMk id="23" creationId="{70BEB1E7-2F88-40BC-B73D-42E5B6F80BFC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8.103" v="127"/>
          <ac:spMkLst>
            <pc:docMk/>
            <pc:sldMk cId="3244894826" sldId="266"/>
            <ac:spMk id="25" creationId="{DB90EDA9-2517-46EC-B6D4-3918D04786C1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8.103" v="127"/>
          <ac:spMkLst>
            <pc:docMk/>
            <pc:sldMk cId="3244894826" sldId="266"/>
            <ac:spMk id="26" creationId="{D449B1F2-532C-44C7-8AC7-28EA15EE02CB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38.103" v="127"/>
          <ac:spMkLst>
            <pc:docMk/>
            <pc:sldMk cId="3244894826" sldId="266"/>
            <ac:spMk id="27" creationId="{EE7D3784-5CF9-4282-9B1C-523957852BF6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42.869" v="129"/>
          <ac:spMkLst>
            <pc:docMk/>
            <pc:sldMk cId="3244894826" sldId="266"/>
            <ac:spMk id="29" creationId="{F83B1BEA-1159-4AE5-AD9B-9440E5189009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42.869" v="129"/>
          <ac:spMkLst>
            <pc:docMk/>
            <pc:sldMk cId="3244894826" sldId="266"/>
            <ac:spMk id="30" creationId="{5D50C310-510F-45B8-81D2-BE905D5C6D58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0.432" v="131"/>
          <ac:spMkLst>
            <pc:docMk/>
            <pc:sldMk cId="3244894826" sldId="266"/>
            <ac:spMk id="32" creationId="{149FB5C3-7336-4FE0-A30C-CC0A3646D499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0.432" v="131"/>
          <ac:spMkLst>
            <pc:docMk/>
            <pc:sldMk cId="3244894826" sldId="266"/>
            <ac:spMk id="35" creationId="{0DA909B4-15FF-46A6-8A7F-7AEF977FE9ED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0.432" v="131"/>
          <ac:spMkLst>
            <pc:docMk/>
            <pc:sldMk cId="3244894826" sldId="266"/>
            <ac:spMk id="36" creationId="{1382A32C-5B0C-4B1C-A074-76C6DBCC9F87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4.916" v="133"/>
          <ac:spMkLst>
            <pc:docMk/>
            <pc:sldMk cId="3244894826" sldId="266"/>
            <ac:spMk id="38" creationId="{352BEC0E-22F8-46D0-9632-375DB541B06C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4.916" v="133"/>
          <ac:spMkLst>
            <pc:docMk/>
            <pc:sldMk cId="3244894826" sldId="266"/>
            <ac:spMk id="39" creationId="{3FCFB1DE-0B7E-48CC-BA90-B2AB0889F9D6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8.839" v="135"/>
          <ac:spMkLst>
            <pc:docMk/>
            <pc:sldMk cId="3244894826" sldId="266"/>
            <ac:spMk id="41" creationId="{A2679492-7988-4050-9056-542444452411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8.839" v="135"/>
          <ac:spMkLst>
            <pc:docMk/>
            <pc:sldMk cId="3244894826" sldId="266"/>
            <ac:spMk id="42" creationId="{B5ABDEAA-B248-4182-B67C-A925338E772D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2:58.839" v="135"/>
          <ac:spMkLst>
            <pc:docMk/>
            <pc:sldMk cId="3244894826" sldId="266"/>
            <ac:spMk id="43" creationId="{B091B163-7D61-4891-ABCF-5C13D9C418D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26.668" v="137"/>
          <ac:spMkLst>
            <pc:docMk/>
            <pc:sldMk cId="3244894826" sldId="266"/>
            <ac:spMk id="46" creationId="{7E6D2D34-4BB4-460B-8844-027610FB21F5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3" creationId="{63F5877B-98C7-49DD-83AB-0F6F57CB6543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4" creationId="{4EA91930-66BC-4C41-B4F5-C31EB216F64B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5" creationId="{6313CF8F-B436-401E-9575-DE0F8E8B5B17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6" creationId="{2A38CFE9-C30A-4551-ACCB-D5808FBC39CD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7" creationId="{67EF550F-47CE-4FB2-9DAC-12AD835C833D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3:55.419" v="141"/>
          <ac:spMkLst>
            <pc:docMk/>
            <pc:sldMk cId="3244894826" sldId="266"/>
            <ac:spMk id="58" creationId="{F4F20CB3-62D3-DEC5-8C7A-9A6066F728E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08.732" v="143"/>
          <ac:spMkLst>
            <pc:docMk/>
            <pc:sldMk cId="3244894826" sldId="266"/>
            <ac:spMk id="60" creationId="{04695F26-39DB-450E-B464-9C76CD233B36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08.732" v="143"/>
          <ac:spMkLst>
            <pc:docMk/>
            <pc:sldMk cId="3244894826" sldId="266"/>
            <ac:spMk id="61" creationId="{2F42E55F-A297-474F-AF2D-6D3A15822BCA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08.732" v="143"/>
          <ac:spMkLst>
            <pc:docMk/>
            <pc:sldMk cId="3244894826" sldId="266"/>
            <ac:spMk id="66" creationId="{F4F20CB3-62D3-DEC5-8C7A-9A6066F728E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26.639" v="145"/>
          <ac:spMkLst>
            <pc:docMk/>
            <pc:sldMk cId="3244894826" sldId="266"/>
            <ac:spMk id="68" creationId="{6B92FAF7-0AD3-4B47-9111-D0E9CD79E247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26.639" v="145"/>
          <ac:spMkLst>
            <pc:docMk/>
            <pc:sldMk cId="3244894826" sldId="266"/>
            <ac:spMk id="76" creationId="{F4F20CB3-62D3-DEC5-8C7A-9A6066F728E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35.670" v="147"/>
          <ac:spMkLst>
            <pc:docMk/>
            <pc:sldMk cId="3244894826" sldId="266"/>
            <ac:spMk id="78" creationId="{654982E2-E5D3-4959-B20C-63A421F6DBD4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35.670" v="147"/>
          <ac:spMkLst>
            <pc:docMk/>
            <pc:sldMk cId="3244894826" sldId="266"/>
            <ac:spMk id="87" creationId="{F4F20CB3-62D3-DEC5-8C7A-9A6066F728E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89" creationId="{69AB23CA-CF96-42B0-847F-37A181DEBFA5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90" creationId="{A45FD7F6-BF7B-4588-AE38-90035891A149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91" creationId="{2F05AAE2-453E-4EDA-8961-D9B319978159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92" creationId="{CE2CF453-4871-4F22-8746-957F757DAAF8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93" creationId="{F4F20CB3-62D3-DEC5-8C7A-9A6066F728E0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40.780" v="149"/>
          <ac:spMkLst>
            <pc:docMk/>
            <pc:sldMk cId="3244894826" sldId="266"/>
            <ac:spMk id="94" creationId="{6A0E0FAE-D6BC-43D5-ACA6-8CDE484777BC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55.671" v="151"/>
          <ac:spMkLst>
            <pc:docMk/>
            <pc:sldMk cId="3244894826" sldId="266"/>
            <ac:spMk id="96" creationId="{E0F78140-5CBA-45B5-A6E1-EB493C58C2F4}"/>
          </ac:spMkLst>
        </pc:spChg>
        <pc:spChg chg="add del">
          <ac:chgData name="Nazmeen Khatoon (2610251)" userId="S::2610251@student.uwtsd.ac.uk::ff0683d3-46ea-47a4-bd6c-76403975f1af" providerId="AD" clId="Web-{8375E183-D68F-BDB9-2470-93DE87E22279}" dt="2026-10-01T20:24:55.671" v="151"/>
          <ac:spMkLst>
            <pc:docMk/>
            <pc:sldMk cId="3244894826" sldId="266"/>
            <ac:spMk id="99" creationId="{F4F20CB3-62D3-DEC5-8C7A-9A6066F728E0}"/>
          </ac:spMkLst>
        </pc:spChg>
        <pc:spChg chg="ad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1" creationId="{63F5877B-98C7-49DD-83AB-0F6F57CB6543}"/>
          </ac:spMkLst>
        </pc:spChg>
        <pc:spChg chg="ad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2" creationId="{4EA91930-66BC-4C41-B4F5-C31EB216F64B}"/>
          </ac:spMkLst>
        </pc:spChg>
        <pc:spChg chg="ad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3" creationId="{6313CF8F-B436-401E-9575-DE0F8E8B5B17}"/>
          </ac:spMkLst>
        </pc:spChg>
        <pc:spChg chg="ad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4" creationId="{2A38CFE9-C30A-4551-ACCB-D5808FBC39CD}"/>
          </ac:spMkLst>
        </pc:spChg>
        <pc:spChg chg="add">
          <ac:chgData name="Nazmeen Khatoon (2610251)" userId="S::2610251@student.uwtsd.ac.uk::ff0683d3-46ea-47a4-bd6c-76403975f1af" providerId="AD" clId="Web-{8375E183-D68F-BDB9-2470-93DE87E22279}" dt="2026-10-01T20:24:55.671" v="152"/>
          <ac:spMkLst>
            <pc:docMk/>
            <pc:sldMk cId="3244894826" sldId="266"/>
            <ac:spMk id="105" creationId="{67EF550F-47CE-4FB2-9DAC-12AD835C833D}"/>
          </ac:spMkLst>
        </pc:spChg>
        <pc:spChg chg="add mod">
          <ac:chgData name="Nazmeen Khatoon (2610251)" userId="S::2610251@student.uwtsd.ac.uk::ff0683d3-46ea-47a4-bd6c-76403975f1af" providerId="AD" clId="Web-{8375E183-D68F-BDB9-2470-93DE87E22279}" dt="2026-10-01T20:26:30.894" v="159" actId="20577"/>
          <ac:spMkLst>
            <pc:docMk/>
            <pc:sldMk cId="3244894826" sldId="266"/>
            <ac:spMk id="106" creationId="{F4F20CB3-62D3-DEC5-8C7A-9A6066F728E0}"/>
          </ac:spMkLst>
        </pc:spChg>
        <pc:grpChg chg="add del">
          <ac:chgData name="Nazmeen Khatoon (2610251)" userId="S::2610251@student.uwtsd.ac.uk::ff0683d3-46ea-47a4-bd6c-76403975f1af" providerId="AD" clId="Web-{8375E183-D68F-BDB9-2470-93DE87E22279}" dt="2026-10-01T20:22:50.432" v="131"/>
          <ac:grpSpMkLst>
            <pc:docMk/>
            <pc:sldMk cId="3244894826" sldId="266"/>
            <ac:grpSpMk id="33" creationId="{19A6B5CE-CB1D-48EE-8B43-E952235C8371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3:26.668" v="137"/>
          <ac:grpSpMkLst>
            <pc:docMk/>
            <pc:sldMk cId="3244894826" sldId="266"/>
            <ac:grpSpMk id="47" creationId="{C5314570-9B06-4D37-8CBD-EDD67C2FA205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08.732" v="143"/>
          <ac:grpSpMkLst>
            <pc:docMk/>
            <pc:sldMk cId="3244894826" sldId="266"/>
            <ac:grpSpMk id="62" creationId="{972070F7-E065-4D60-8938-9FB8CDB8ACB0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26.639" v="145"/>
          <ac:grpSpMkLst>
            <pc:docMk/>
            <pc:sldMk cId="3244894826" sldId="266"/>
            <ac:grpSpMk id="69" creationId="{D6A77139-BADB-4B2C-BD41-B67A4D37D758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26.639" v="145"/>
          <ac:grpSpMkLst>
            <pc:docMk/>
            <pc:sldMk cId="3244894826" sldId="266"/>
            <ac:grpSpMk id="72" creationId="{2786ABD8-AB9F-46F2-A7D9-36F1F7338CF9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35.670" v="147"/>
          <ac:grpSpMkLst>
            <pc:docMk/>
            <pc:sldMk cId="3244894826" sldId="266"/>
            <ac:grpSpMk id="79" creationId="{2771FEA5-1BB0-4DEA-9432-D1A5CA9E5347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35.670" v="147"/>
          <ac:grpSpMkLst>
            <pc:docMk/>
            <pc:sldMk cId="3244894826" sldId="266"/>
            <ac:grpSpMk id="82" creationId="{36352218-10DD-425E-846C-2766AF166A7F}"/>
          </ac:grpSpMkLst>
        </pc:grpChg>
        <pc:grpChg chg="add del">
          <ac:chgData name="Nazmeen Khatoon (2610251)" userId="S::2610251@student.uwtsd.ac.uk::ff0683d3-46ea-47a4-bd6c-76403975f1af" providerId="AD" clId="Web-{8375E183-D68F-BDB9-2470-93DE87E22279}" dt="2026-10-01T20:24:55.671" v="151"/>
          <ac:grpSpMkLst>
            <pc:docMk/>
            <pc:sldMk cId="3244894826" sldId="266"/>
            <ac:grpSpMk id="97" creationId="{D2A542E6-1924-4FE2-89D1-3CB19468C1F6}"/>
          </ac:grpSpMkLst>
        </pc:grpChg>
        <pc:graphicFrameChg chg="add del">
          <ac:chgData name="Nazmeen Khatoon (2610251)" userId="S::2610251@student.uwtsd.ac.uk::ff0683d3-46ea-47a4-bd6c-76403975f1af" providerId="AD" clId="Web-{8375E183-D68F-BDB9-2470-93DE87E22279}" dt="2026-10-01T20:23:38.371" v="139"/>
          <ac:graphicFrameMkLst>
            <pc:docMk/>
            <pc:sldMk cId="3244894826" sldId="266"/>
            <ac:graphicFrameMk id="51" creationId="{9550A530-6B6F-2321-31EE-563A86F929D9}"/>
          </ac:graphicFrameMkLst>
        </pc:graphicFrameChg>
        <pc:picChg chg="add mod ord">
          <ac:chgData name="Nazmeen Khatoon (2610251)" userId="S::2610251@student.uwtsd.ac.uk::ff0683d3-46ea-47a4-bd6c-76403975f1af" providerId="AD" clId="Web-{8375E183-D68F-BDB9-2470-93DE87E22279}" dt="2026-10-01T20:24:55.671" v="152"/>
          <ac:picMkLst>
            <pc:docMk/>
            <pc:sldMk cId="3244894826" sldId="266"/>
            <ac:picMk id="6" creationId="{FB7B58C4-1533-8114-A849-B7EC95322576}"/>
          </ac:picMkLst>
        </pc:picChg>
        <pc:picChg chg="add mod ord">
          <ac:chgData name="Nazmeen Khatoon (2610251)" userId="S::2610251@student.uwtsd.ac.uk::ff0683d3-46ea-47a4-bd6c-76403975f1af" providerId="AD" clId="Web-{8375E183-D68F-BDB9-2470-93DE87E22279}" dt="2026-10-01T20:24:55.671" v="152"/>
          <ac:picMkLst>
            <pc:docMk/>
            <pc:sldMk cId="3244894826" sldId="266"/>
            <ac:picMk id="7" creationId="{39407D0F-3A13-3940-2A21-DA91DEBE0894}"/>
          </ac:picMkLst>
        </pc:picChg>
        <pc:cxnChg chg="add del">
          <ac:chgData name="Nazmeen Khatoon (2610251)" userId="S::2610251@student.uwtsd.ac.uk::ff0683d3-46ea-47a4-bd6c-76403975f1af" providerId="AD" clId="Web-{8375E183-D68F-BDB9-2470-93DE87E22279}" dt="2026-10-01T20:22:58.839" v="135"/>
          <ac:cxnSpMkLst>
            <pc:docMk/>
            <pc:sldMk cId="3244894826" sldId="266"/>
            <ac:cxnSpMk id="44" creationId="{C49DA8F6-BCC1-4447-B54C-57856834B94B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B0A18-4EB9-4D64-996A-85CFC90BE2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A7B82-8824-4199-8980-E19BA9EF6683}">
      <dgm:prSet/>
      <dgm:spPr/>
      <dgm:t>
        <a:bodyPr/>
        <a:lstStyle/>
        <a:p>
          <a:r>
            <a:rPr lang="en-GB"/>
            <a:t>Meetings call 1to 1 or in a team</a:t>
          </a:r>
          <a:endParaRPr lang="en-US"/>
        </a:p>
      </dgm:t>
    </dgm:pt>
    <dgm:pt modelId="{41BD68FC-7F7F-4238-AEED-C50401D12F10}" type="parTrans" cxnId="{1A579BD5-FC5A-422D-A547-679C63ED7C75}">
      <dgm:prSet/>
      <dgm:spPr/>
      <dgm:t>
        <a:bodyPr/>
        <a:lstStyle/>
        <a:p>
          <a:endParaRPr lang="en-US"/>
        </a:p>
      </dgm:t>
    </dgm:pt>
    <dgm:pt modelId="{4AE5E948-204C-4A9F-ABB1-E070B8186C7C}" type="sibTrans" cxnId="{1A579BD5-FC5A-422D-A547-679C63ED7C75}">
      <dgm:prSet/>
      <dgm:spPr/>
      <dgm:t>
        <a:bodyPr/>
        <a:lstStyle/>
        <a:p>
          <a:endParaRPr lang="en-US"/>
        </a:p>
      </dgm:t>
    </dgm:pt>
    <dgm:pt modelId="{85CE82FB-B4F1-419F-94D8-F621F126BD05}">
      <dgm:prSet/>
      <dgm:spPr/>
      <dgm:t>
        <a:bodyPr/>
        <a:lstStyle/>
        <a:p>
          <a:r>
            <a:rPr lang="en-GB"/>
            <a:t>Real team chat</a:t>
          </a:r>
          <a:endParaRPr lang="en-US"/>
        </a:p>
      </dgm:t>
    </dgm:pt>
    <dgm:pt modelId="{81B1ABEB-D518-4AA4-8282-021AFDDBEA5D}" type="parTrans" cxnId="{8739896D-4860-40B2-9298-408AECCD2140}">
      <dgm:prSet/>
      <dgm:spPr/>
      <dgm:t>
        <a:bodyPr/>
        <a:lstStyle/>
        <a:p>
          <a:endParaRPr lang="en-US"/>
        </a:p>
      </dgm:t>
    </dgm:pt>
    <dgm:pt modelId="{1E5535CF-49B0-4A22-AC5E-83C67861454A}" type="sibTrans" cxnId="{8739896D-4860-40B2-9298-408AECCD2140}">
      <dgm:prSet/>
      <dgm:spPr/>
      <dgm:t>
        <a:bodyPr/>
        <a:lstStyle/>
        <a:p>
          <a:endParaRPr lang="en-US"/>
        </a:p>
      </dgm:t>
    </dgm:pt>
    <dgm:pt modelId="{7A478D12-44D8-4F5B-BF74-248CA6F8626F}">
      <dgm:prSet/>
      <dgm:spPr/>
      <dgm:t>
        <a:bodyPr/>
        <a:lstStyle/>
        <a:p>
          <a:r>
            <a:rPr lang="en-GB"/>
            <a:t>Shared documents directly in conversation</a:t>
          </a:r>
          <a:endParaRPr lang="en-US"/>
        </a:p>
      </dgm:t>
    </dgm:pt>
    <dgm:pt modelId="{DDAFCBC6-AE6C-4843-9FBC-1EED7E4C3661}" type="parTrans" cxnId="{6030A2A6-4581-4DD6-A34E-1066B068FD86}">
      <dgm:prSet/>
      <dgm:spPr/>
      <dgm:t>
        <a:bodyPr/>
        <a:lstStyle/>
        <a:p>
          <a:endParaRPr lang="en-US"/>
        </a:p>
      </dgm:t>
    </dgm:pt>
    <dgm:pt modelId="{92124386-C45C-497D-BF81-6052E512419C}" type="sibTrans" cxnId="{6030A2A6-4581-4DD6-A34E-1066B068FD86}">
      <dgm:prSet/>
      <dgm:spPr/>
      <dgm:t>
        <a:bodyPr/>
        <a:lstStyle/>
        <a:p>
          <a:endParaRPr lang="en-US"/>
        </a:p>
      </dgm:t>
    </dgm:pt>
    <dgm:pt modelId="{70A7D1CF-5B97-40A5-9A40-43CFBFF3F0A2}">
      <dgm:prSet/>
      <dgm:spPr/>
      <dgm:t>
        <a:bodyPr/>
        <a:lstStyle/>
        <a:p>
          <a:r>
            <a:rPr lang="en-GB"/>
            <a:t>Access on mobiles</a:t>
          </a:r>
          <a:endParaRPr lang="en-US"/>
        </a:p>
      </dgm:t>
    </dgm:pt>
    <dgm:pt modelId="{36D252AD-CE02-46BE-9B00-CD0155770D3B}" type="parTrans" cxnId="{8C9B30D5-0036-4A84-A39F-91090D2A3FF1}">
      <dgm:prSet/>
      <dgm:spPr/>
      <dgm:t>
        <a:bodyPr/>
        <a:lstStyle/>
        <a:p>
          <a:endParaRPr lang="en-US"/>
        </a:p>
      </dgm:t>
    </dgm:pt>
    <dgm:pt modelId="{698104CB-6A00-4F38-B484-906BBDC701E0}" type="sibTrans" cxnId="{8C9B30D5-0036-4A84-A39F-91090D2A3FF1}">
      <dgm:prSet/>
      <dgm:spPr/>
      <dgm:t>
        <a:bodyPr/>
        <a:lstStyle/>
        <a:p>
          <a:endParaRPr lang="en-US"/>
        </a:p>
      </dgm:t>
    </dgm:pt>
    <dgm:pt modelId="{E121FBF8-E92E-4DB5-B2F4-738BEE0193B3}">
      <dgm:prSet/>
      <dgm:spPr/>
      <dgm:t>
        <a:bodyPr/>
        <a:lstStyle/>
        <a:p>
          <a:r>
            <a:rPr lang="en-GB"/>
            <a:t>File sharing</a:t>
          </a:r>
          <a:endParaRPr lang="en-US"/>
        </a:p>
      </dgm:t>
    </dgm:pt>
    <dgm:pt modelId="{E9EAA02A-9A90-45EC-B24B-99AA1C430439}" type="parTrans" cxnId="{464AD6B0-3B24-4F29-9CA9-4BC91A701632}">
      <dgm:prSet/>
      <dgm:spPr/>
      <dgm:t>
        <a:bodyPr/>
        <a:lstStyle/>
        <a:p>
          <a:endParaRPr lang="en-US"/>
        </a:p>
      </dgm:t>
    </dgm:pt>
    <dgm:pt modelId="{1D725C2D-7935-4683-A2A7-FC81DCC58D64}" type="sibTrans" cxnId="{464AD6B0-3B24-4F29-9CA9-4BC91A701632}">
      <dgm:prSet/>
      <dgm:spPr/>
      <dgm:t>
        <a:bodyPr/>
        <a:lstStyle/>
        <a:p>
          <a:endParaRPr lang="en-US"/>
        </a:p>
      </dgm:t>
    </dgm:pt>
    <dgm:pt modelId="{88E396A9-4CC3-4FE6-880F-98A885D62B9A}">
      <dgm:prSet/>
      <dgm:spPr/>
      <dgm:t>
        <a:bodyPr/>
        <a:lstStyle/>
        <a:p>
          <a:r>
            <a:rPr lang="en-GB"/>
            <a:t>Video calls</a:t>
          </a:r>
          <a:endParaRPr lang="en-US"/>
        </a:p>
      </dgm:t>
    </dgm:pt>
    <dgm:pt modelId="{98D15A6E-F669-49E1-94E8-4D3D43DF1070}" type="parTrans" cxnId="{5D4A77D0-89AC-456B-874B-E552BDFAEDC6}">
      <dgm:prSet/>
      <dgm:spPr/>
      <dgm:t>
        <a:bodyPr/>
        <a:lstStyle/>
        <a:p>
          <a:endParaRPr lang="en-US"/>
        </a:p>
      </dgm:t>
    </dgm:pt>
    <dgm:pt modelId="{923EC534-E114-427B-8C0B-A771C99FB334}" type="sibTrans" cxnId="{5D4A77D0-89AC-456B-874B-E552BDFAEDC6}">
      <dgm:prSet/>
      <dgm:spPr/>
      <dgm:t>
        <a:bodyPr/>
        <a:lstStyle/>
        <a:p>
          <a:endParaRPr lang="en-US"/>
        </a:p>
      </dgm:t>
    </dgm:pt>
    <dgm:pt modelId="{AC69E06A-A436-4631-B48B-BDBBF5E7EB2C}">
      <dgm:prSet/>
      <dgm:spPr/>
      <dgm:t>
        <a:bodyPr/>
        <a:lstStyle/>
        <a:p>
          <a:r>
            <a:rPr lang="en-GB"/>
            <a:t>Good understanding and team work</a:t>
          </a:r>
          <a:endParaRPr lang="en-US"/>
        </a:p>
      </dgm:t>
    </dgm:pt>
    <dgm:pt modelId="{06CC337C-58DE-4778-8B62-5059305E82BC}" type="parTrans" cxnId="{17CC21A9-5E46-4E3D-9706-B5BD16DBCFA1}">
      <dgm:prSet/>
      <dgm:spPr/>
      <dgm:t>
        <a:bodyPr/>
        <a:lstStyle/>
        <a:p>
          <a:endParaRPr lang="en-US"/>
        </a:p>
      </dgm:t>
    </dgm:pt>
    <dgm:pt modelId="{DE164807-CB96-41A3-A8F9-577E11F005AC}" type="sibTrans" cxnId="{17CC21A9-5E46-4E3D-9706-B5BD16DBCFA1}">
      <dgm:prSet/>
      <dgm:spPr/>
      <dgm:t>
        <a:bodyPr/>
        <a:lstStyle/>
        <a:p>
          <a:endParaRPr lang="en-US"/>
        </a:p>
      </dgm:t>
    </dgm:pt>
    <dgm:pt modelId="{B10B3F4A-A698-48E1-9F5F-D56FB73027AE}">
      <dgm:prSet/>
      <dgm:spPr/>
      <dgm:t>
        <a:bodyPr/>
        <a:lstStyle/>
        <a:p>
          <a:r>
            <a:rPr lang="en-GB"/>
            <a:t>Better care given to servies users</a:t>
          </a:r>
          <a:endParaRPr lang="en-US"/>
        </a:p>
      </dgm:t>
    </dgm:pt>
    <dgm:pt modelId="{9C641DB8-F0F3-4836-9FAF-9F908889C8BE}" type="parTrans" cxnId="{0A15CAD1-DFC7-423C-9C56-4F6306528D7F}">
      <dgm:prSet/>
      <dgm:spPr/>
      <dgm:t>
        <a:bodyPr/>
        <a:lstStyle/>
        <a:p>
          <a:endParaRPr lang="en-US"/>
        </a:p>
      </dgm:t>
    </dgm:pt>
    <dgm:pt modelId="{235619A1-38C4-4673-97E1-08C47C030766}" type="sibTrans" cxnId="{0A15CAD1-DFC7-423C-9C56-4F6306528D7F}">
      <dgm:prSet/>
      <dgm:spPr/>
      <dgm:t>
        <a:bodyPr/>
        <a:lstStyle/>
        <a:p>
          <a:endParaRPr lang="en-US"/>
        </a:p>
      </dgm:t>
    </dgm:pt>
    <dgm:pt modelId="{13C30E58-1D4A-4E3A-B2FE-2DE7D9DC0A1A}">
      <dgm:prSet/>
      <dgm:spPr/>
      <dgm:t>
        <a:bodyPr/>
        <a:lstStyle/>
        <a:p>
          <a:r>
            <a:rPr lang="en-GB"/>
            <a:t>Instant updates</a:t>
          </a:r>
          <a:endParaRPr lang="en-US"/>
        </a:p>
      </dgm:t>
    </dgm:pt>
    <dgm:pt modelId="{FA8D8C28-FC5F-4526-8637-D13AF66679A1}" type="parTrans" cxnId="{7FA2937A-4672-4188-92F1-66ABCA441E71}">
      <dgm:prSet/>
      <dgm:spPr/>
      <dgm:t>
        <a:bodyPr/>
        <a:lstStyle/>
        <a:p>
          <a:endParaRPr lang="en-US"/>
        </a:p>
      </dgm:t>
    </dgm:pt>
    <dgm:pt modelId="{C30118B3-8F94-4ED9-83D5-397484017944}" type="sibTrans" cxnId="{7FA2937A-4672-4188-92F1-66ABCA441E71}">
      <dgm:prSet/>
      <dgm:spPr/>
      <dgm:t>
        <a:bodyPr/>
        <a:lstStyle/>
        <a:p>
          <a:endParaRPr lang="en-US"/>
        </a:p>
      </dgm:t>
    </dgm:pt>
    <dgm:pt modelId="{0D20E6AF-D7F0-42C0-BFB0-59D04E929E0C}" type="pres">
      <dgm:prSet presAssocID="{B93B0A18-4EB9-4D64-996A-85CFC90BE2C6}" presName="diagram" presStyleCnt="0">
        <dgm:presLayoutVars>
          <dgm:dir/>
          <dgm:resizeHandles val="exact"/>
        </dgm:presLayoutVars>
      </dgm:prSet>
      <dgm:spPr/>
    </dgm:pt>
    <dgm:pt modelId="{9DF992BF-B37C-4FB1-8E19-3FD086CCDE38}" type="pres">
      <dgm:prSet presAssocID="{23DA7B82-8824-4199-8980-E19BA9EF6683}" presName="node" presStyleLbl="node1" presStyleIdx="0" presStyleCnt="9">
        <dgm:presLayoutVars>
          <dgm:bulletEnabled val="1"/>
        </dgm:presLayoutVars>
      </dgm:prSet>
      <dgm:spPr/>
    </dgm:pt>
    <dgm:pt modelId="{7621B65C-6C8C-42F9-B312-4FB6F69608C1}" type="pres">
      <dgm:prSet presAssocID="{4AE5E948-204C-4A9F-ABB1-E070B8186C7C}" presName="sibTrans" presStyleCnt="0"/>
      <dgm:spPr/>
    </dgm:pt>
    <dgm:pt modelId="{D08F7C78-5CED-41B0-AF34-B1EEA634C810}" type="pres">
      <dgm:prSet presAssocID="{85CE82FB-B4F1-419F-94D8-F621F126BD05}" presName="node" presStyleLbl="node1" presStyleIdx="1" presStyleCnt="9">
        <dgm:presLayoutVars>
          <dgm:bulletEnabled val="1"/>
        </dgm:presLayoutVars>
      </dgm:prSet>
      <dgm:spPr/>
    </dgm:pt>
    <dgm:pt modelId="{8B28FF98-7E8F-4DA7-A869-D069D0E17C27}" type="pres">
      <dgm:prSet presAssocID="{1E5535CF-49B0-4A22-AC5E-83C67861454A}" presName="sibTrans" presStyleCnt="0"/>
      <dgm:spPr/>
    </dgm:pt>
    <dgm:pt modelId="{90CC78F6-CBF5-4DFF-B3A1-D7D62047AF7A}" type="pres">
      <dgm:prSet presAssocID="{7A478D12-44D8-4F5B-BF74-248CA6F8626F}" presName="node" presStyleLbl="node1" presStyleIdx="2" presStyleCnt="9">
        <dgm:presLayoutVars>
          <dgm:bulletEnabled val="1"/>
        </dgm:presLayoutVars>
      </dgm:prSet>
      <dgm:spPr/>
    </dgm:pt>
    <dgm:pt modelId="{C5D2611F-BC37-405C-9850-11B64B52B5AD}" type="pres">
      <dgm:prSet presAssocID="{92124386-C45C-497D-BF81-6052E512419C}" presName="sibTrans" presStyleCnt="0"/>
      <dgm:spPr/>
    </dgm:pt>
    <dgm:pt modelId="{75381FF5-278D-4B1F-A33F-30BAF9A13ADF}" type="pres">
      <dgm:prSet presAssocID="{70A7D1CF-5B97-40A5-9A40-43CFBFF3F0A2}" presName="node" presStyleLbl="node1" presStyleIdx="3" presStyleCnt="9">
        <dgm:presLayoutVars>
          <dgm:bulletEnabled val="1"/>
        </dgm:presLayoutVars>
      </dgm:prSet>
      <dgm:spPr/>
    </dgm:pt>
    <dgm:pt modelId="{23FB4A88-259E-4C8C-AD70-0BFDB1C27FAE}" type="pres">
      <dgm:prSet presAssocID="{698104CB-6A00-4F38-B484-906BBDC701E0}" presName="sibTrans" presStyleCnt="0"/>
      <dgm:spPr/>
    </dgm:pt>
    <dgm:pt modelId="{2D200BD2-524B-400E-8579-25A2BB2C0890}" type="pres">
      <dgm:prSet presAssocID="{E121FBF8-E92E-4DB5-B2F4-738BEE0193B3}" presName="node" presStyleLbl="node1" presStyleIdx="4" presStyleCnt="9">
        <dgm:presLayoutVars>
          <dgm:bulletEnabled val="1"/>
        </dgm:presLayoutVars>
      </dgm:prSet>
      <dgm:spPr/>
    </dgm:pt>
    <dgm:pt modelId="{4FC6D46B-0324-4297-9059-1D9E76093A48}" type="pres">
      <dgm:prSet presAssocID="{1D725C2D-7935-4683-A2A7-FC81DCC58D64}" presName="sibTrans" presStyleCnt="0"/>
      <dgm:spPr/>
    </dgm:pt>
    <dgm:pt modelId="{9CA1B4BD-D393-402A-B66F-22008558F423}" type="pres">
      <dgm:prSet presAssocID="{88E396A9-4CC3-4FE6-880F-98A885D62B9A}" presName="node" presStyleLbl="node1" presStyleIdx="5" presStyleCnt="9">
        <dgm:presLayoutVars>
          <dgm:bulletEnabled val="1"/>
        </dgm:presLayoutVars>
      </dgm:prSet>
      <dgm:spPr/>
    </dgm:pt>
    <dgm:pt modelId="{D75AFF74-3B16-4611-8B05-BDC0A0C408F5}" type="pres">
      <dgm:prSet presAssocID="{923EC534-E114-427B-8C0B-A771C99FB334}" presName="sibTrans" presStyleCnt="0"/>
      <dgm:spPr/>
    </dgm:pt>
    <dgm:pt modelId="{652EA9DE-674D-4AE7-AFA2-69C5392E3F2A}" type="pres">
      <dgm:prSet presAssocID="{AC69E06A-A436-4631-B48B-BDBBF5E7EB2C}" presName="node" presStyleLbl="node1" presStyleIdx="6" presStyleCnt="9">
        <dgm:presLayoutVars>
          <dgm:bulletEnabled val="1"/>
        </dgm:presLayoutVars>
      </dgm:prSet>
      <dgm:spPr/>
    </dgm:pt>
    <dgm:pt modelId="{F38AA571-6819-47F5-9EA8-475F1C70F4A7}" type="pres">
      <dgm:prSet presAssocID="{DE164807-CB96-41A3-A8F9-577E11F005AC}" presName="sibTrans" presStyleCnt="0"/>
      <dgm:spPr/>
    </dgm:pt>
    <dgm:pt modelId="{6552062F-65EE-4CA3-B0BC-2E43236733DE}" type="pres">
      <dgm:prSet presAssocID="{B10B3F4A-A698-48E1-9F5F-D56FB73027AE}" presName="node" presStyleLbl="node1" presStyleIdx="7" presStyleCnt="9">
        <dgm:presLayoutVars>
          <dgm:bulletEnabled val="1"/>
        </dgm:presLayoutVars>
      </dgm:prSet>
      <dgm:spPr/>
    </dgm:pt>
    <dgm:pt modelId="{EAC2A080-38B0-48B4-B279-D1FCD7C45DB9}" type="pres">
      <dgm:prSet presAssocID="{235619A1-38C4-4673-97E1-08C47C030766}" presName="sibTrans" presStyleCnt="0"/>
      <dgm:spPr/>
    </dgm:pt>
    <dgm:pt modelId="{73E6315B-55A3-4EBC-8161-880CC5DD8BA4}" type="pres">
      <dgm:prSet presAssocID="{13C30E58-1D4A-4E3A-B2FE-2DE7D9DC0A1A}" presName="node" presStyleLbl="node1" presStyleIdx="8" presStyleCnt="9">
        <dgm:presLayoutVars>
          <dgm:bulletEnabled val="1"/>
        </dgm:presLayoutVars>
      </dgm:prSet>
      <dgm:spPr/>
    </dgm:pt>
  </dgm:ptLst>
  <dgm:cxnLst>
    <dgm:cxn modelId="{B4454805-34B1-42D9-82E9-FA4944BBF3D4}" type="presOf" srcId="{70A7D1CF-5B97-40A5-9A40-43CFBFF3F0A2}" destId="{75381FF5-278D-4B1F-A33F-30BAF9A13ADF}" srcOrd="0" destOrd="0" presId="urn:microsoft.com/office/officeart/2005/8/layout/default"/>
    <dgm:cxn modelId="{6FCBF311-F8D3-4C5D-91B1-60291ADCA53C}" type="presOf" srcId="{23DA7B82-8824-4199-8980-E19BA9EF6683}" destId="{9DF992BF-B37C-4FB1-8E19-3FD086CCDE38}" srcOrd="0" destOrd="0" presId="urn:microsoft.com/office/officeart/2005/8/layout/default"/>
    <dgm:cxn modelId="{63D90C22-8E18-4B17-B23E-D3594A0453FC}" type="presOf" srcId="{7A478D12-44D8-4F5B-BF74-248CA6F8626F}" destId="{90CC78F6-CBF5-4DFF-B3A1-D7D62047AF7A}" srcOrd="0" destOrd="0" presId="urn:microsoft.com/office/officeart/2005/8/layout/default"/>
    <dgm:cxn modelId="{8739896D-4860-40B2-9298-408AECCD2140}" srcId="{B93B0A18-4EB9-4D64-996A-85CFC90BE2C6}" destId="{85CE82FB-B4F1-419F-94D8-F621F126BD05}" srcOrd="1" destOrd="0" parTransId="{81B1ABEB-D518-4AA4-8282-021AFDDBEA5D}" sibTransId="{1E5535CF-49B0-4A22-AC5E-83C67861454A}"/>
    <dgm:cxn modelId="{A3EDCA6E-F390-415C-88D8-DB44B626B8D6}" type="presOf" srcId="{88E396A9-4CC3-4FE6-880F-98A885D62B9A}" destId="{9CA1B4BD-D393-402A-B66F-22008558F423}" srcOrd="0" destOrd="0" presId="urn:microsoft.com/office/officeart/2005/8/layout/default"/>
    <dgm:cxn modelId="{B3718958-D00F-4EAC-AD64-F00F53C31FEE}" type="presOf" srcId="{B93B0A18-4EB9-4D64-996A-85CFC90BE2C6}" destId="{0D20E6AF-D7F0-42C0-BFB0-59D04E929E0C}" srcOrd="0" destOrd="0" presId="urn:microsoft.com/office/officeart/2005/8/layout/default"/>
    <dgm:cxn modelId="{7FA2937A-4672-4188-92F1-66ABCA441E71}" srcId="{B93B0A18-4EB9-4D64-996A-85CFC90BE2C6}" destId="{13C30E58-1D4A-4E3A-B2FE-2DE7D9DC0A1A}" srcOrd="8" destOrd="0" parTransId="{FA8D8C28-FC5F-4526-8637-D13AF66679A1}" sibTransId="{C30118B3-8F94-4ED9-83D5-397484017944}"/>
    <dgm:cxn modelId="{DF67C67D-ED3E-4F42-AE3D-0DF9D85CA8B4}" type="presOf" srcId="{E121FBF8-E92E-4DB5-B2F4-738BEE0193B3}" destId="{2D200BD2-524B-400E-8579-25A2BB2C0890}" srcOrd="0" destOrd="0" presId="urn:microsoft.com/office/officeart/2005/8/layout/default"/>
    <dgm:cxn modelId="{05212F92-6086-458A-916A-1F1FF60C7867}" type="presOf" srcId="{13C30E58-1D4A-4E3A-B2FE-2DE7D9DC0A1A}" destId="{73E6315B-55A3-4EBC-8161-880CC5DD8BA4}" srcOrd="0" destOrd="0" presId="urn:microsoft.com/office/officeart/2005/8/layout/default"/>
    <dgm:cxn modelId="{6030A2A6-4581-4DD6-A34E-1066B068FD86}" srcId="{B93B0A18-4EB9-4D64-996A-85CFC90BE2C6}" destId="{7A478D12-44D8-4F5B-BF74-248CA6F8626F}" srcOrd="2" destOrd="0" parTransId="{DDAFCBC6-AE6C-4843-9FBC-1EED7E4C3661}" sibTransId="{92124386-C45C-497D-BF81-6052E512419C}"/>
    <dgm:cxn modelId="{17CC21A9-5E46-4E3D-9706-B5BD16DBCFA1}" srcId="{B93B0A18-4EB9-4D64-996A-85CFC90BE2C6}" destId="{AC69E06A-A436-4631-B48B-BDBBF5E7EB2C}" srcOrd="6" destOrd="0" parTransId="{06CC337C-58DE-4778-8B62-5059305E82BC}" sibTransId="{DE164807-CB96-41A3-A8F9-577E11F005AC}"/>
    <dgm:cxn modelId="{24E1D4AD-365F-4C8A-9813-C8FE49302654}" type="presOf" srcId="{AC69E06A-A436-4631-B48B-BDBBF5E7EB2C}" destId="{652EA9DE-674D-4AE7-AFA2-69C5392E3F2A}" srcOrd="0" destOrd="0" presId="urn:microsoft.com/office/officeart/2005/8/layout/default"/>
    <dgm:cxn modelId="{464AD6B0-3B24-4F29-9CA9-4BC91A701632}" srcId="{B93B0A18-4EB9-4D64-996A-85CFC90BE2C6}" destId="{E121FBF8-E92E-4DB5-B2F4-738BEE0193B3}" srcOrd="4" destOrd="0" parTransId="{E9EAA02A-9A90-45EC-B24B-99AA1C430439}" sibTransId="{1D725C2D-7935-4683-A2A7-FC81DCC58D64}"/>
    <dgm:cxn modelId="{5D4A77D0-89AC-456B-874B-E552BDFAEDC6}" srcId="{B93B0A18-4EB9-4D64-996A-85CFC90BE2C6}" destId="{88E396A9-4CC3-4FE6-880F-98A885D62B9A}" srcOrd="5" destOrd="0" parTransId="{98D15A6E-F669-49E1-94E8-4D3D43DF1070}" sibTransId="{923EC534-E114-427B-8C0B-A771C99FB334}"/>
    <dgm:cxn modelId="{0A15CAD1-DFC7-423C-9C56-4F6306528D7F}" srcId="{B93B0A18-4EB9-4D64-996A-85CFC90BE2C6}" destId="{B10B3F4A-A698-48E1-9F5F-D56FB73027AE}" srcOrd="7" destOrd="0" parTransId="{9C641DB8-F0F3-4836-9FAF-9F908889C8BE}" sibTransId="{235619A1-38C4-4673-97E1-08C47C030766}"/>
    <dgm:cxn modelId="{8C9B30D5-0036-4A84-A39F-91090D2A3FF1}" srcId="{B93B0A18-4EB9-4D64-996A-85CFC90BE2C6}" destId="{70A7D1CF-5B97-40A5-9A40-43CFBFF3F0A2}" srcOrd="3" destOrd="0" parTransId="{36D252AD-CE02-46BE-9B00-CD0155770D3B}" sibTransId="{698104CB-6A00-4F38-B484-906BBDC701E0}"/>
    <dgm:cxn modelId="{1A579BD5-FC5A-422D-A547-679C63ED7C75}" srcId="{B93B0A18-4EB9-4D64-996A-85CFC90BE2C6}" destId="{23DA7B82-8824-4199-8980-E19BA9EF6683}" srcOrd="0" destOrd="0" parTransId="{41BD68FC-7F7F-4238-AEED-C50401D12F10}" sibTransId="{4AE5E948-204C-4A9F-ABB1-E070B8186C7C}"/>
    <dgm:cxn modelId="{CB9BA0DB-ED8E-4E4B-85F6-5A2518E94D66}" type="presOf" srcId="{85CE82FB-B4F1-419F-94D8-F621F126BD05}" destId="{D08F7C78-5CED-41B0-AF34-B1EEA634C810}" srcOrd="0" destOrd="0" presId="urn:microsoft.com/office/officeart/2005/8/layout/default"/>
    <dgm:cxn modelId="{2BBDA5E4-AF7A-440F-9CBA-96E29FA23731}" type="presOf" srcId="{B10B3F4A-A698-48E1-9F5F-D56FB73027AE}" destId="{6552062F-65EE-4CA3-B0BC-2E43236733DE}" srcOrd="0" destOrd="0" presId="urn:microsoft.com/office/officeart/2005/8/layout/default"/>
    <dgm:cxn modelId="{0237631E-D529-4B42-B4EE-AF39DCB4AEB4}" type="presParOf" srcId="{0D20E6AF-D7F0-42C0-BFB0-59D04E929E0C}" destId="{9DF992BF-B37C-4FB1-8E19-3FD086CCDE38}" srcOrd="0" destOrd="0" presId="urn:microsoft.com/office/officeart/2005/8/layout/default"/>
    <dgm:cxn modelId="{8CE2BBF7-80F7-405F-A4E2-F9FC74C11437}" type="presParOf" srcId="{0D20E6AF-D7F0-42C0-BFB0-59D04E929E0C}" destId="{7621B65C-6C8C-42F9-B312-4FB6F69608C1}" srcOrd="1" destOrd="0" presId="urn:microsoft.com/office/officeart/2005/8/layout/default"/>
    <dgm:cxn modelId="{4EF48E26-7481-4507-8C9D-FC7D98C76C42}" type="presParOf" srcId="{0D20E6AF-D7F0-42C0-BFB0-59D04E929E0C}" destId="{D08F7C78-5CED-41B0-AF34-B1EEA634C810}" srcOrd="2" destOrd="0" presId="urn:microsoft.com/office/officeart/2005/8/layout/default"/>
    <dgm:cxn modelId="{6BCBB603-D56A-4F83-928C-4F926FF501BD}" type="presParOf" srcId="{0D20E6AF-D7F0-42C0-BFB0-59D04E929E0C}" destId="{8B28FF98-7E8F-4DA7-A869-D069D0E17C27}" srcOrd="3" destOrd="0" presId="urn:microsoft.com/office/officeart/2005/8/layout/default"/>
    <dgm:cxn modelId="{D2163792-6286-48D1-A532-914C6C708935}" type="presParOf" srcId="{0D20E6AF-D7F0-42C0-BFB0-59D04E929E0C}" destId="{90CC78F6-CBF5-4DFF-B3A1-D7D62047AF7A}" srcOrd="4" destOrd="0" presId="urn:microsoft.com/office/officeart/2005/8/layout/default"/>
    <dgm:cxn modelId="{731366A8-737F-4B45-954C-78FB5AAA44E3}" type="presParOf" srcId="{0D20E6AF-D7F0-42C0-BFB0-59D04E929E0C}" destId="{C5D2611F-BC37-405C-9850-11B64B52B5AD}" srcOrd="5" destOrd="0" presId="urn:microsoft.com/office/officeart/2005/8/layout/default"/>
    <dgm:cxn modelId="{0E0E058A-8306-4BB7-BBDD-C7D1DF600C7A}" type="presParOf" srcId="{0D20E6AF-D7F0-42C0-BFB0-59D04E929E0C}" destId="{75381FF5-278D-4B1F-A33F-30BAF9A13ADF}" srcOrd="6" destOrd="0" presId="urn:microsoft.com/office/officeart/2005/8/layout/default"/>
    <dgm:cxn modelId="{D6CF4E5C-A853-4D06-8884-0A039A52033F}" type="presParOf" srcId="{0D20E6AF-D7F0-42C0-BFB0-59D04E929E0C}" destId="{23FB4A88-259E-4C8C-AD70-0BFDB1C27FAE}" srcOrd="7" destOrd="0" presId="urn:microsoft.com/office/officeart/2005/8/layout/default"/>
    <dgm:cxn modelId="{720D3932-812E-4AAA-9F31-BE54F5495C26}" type="presParOf" srcId="{0D20E6AF-D7F0-42C0-BFB0-59D04E929E0C}" destId="{2D200BD2-524B-400E-8579-25A2BB2C0890}" srcOrd="8" destOrd="0" presId="urn:microsoft.com/office/officeart/2005/8/layout/default"/>
    <dgm:cxn modelId="{BF01632C-1C40-46AC-A90B-75822529491D}" type="presParOf" srcId="{0D20E6AF-D7F0-42C0-BFB0-59D04E929E0C}" destId="{4FC6D46B-0324-4297-9059-1D9E76093A48}" srcOrd="9" destOrd="0" presId="urn:microsoft.com/office/officeart/2005/8/layout/default"/>
    <dgm:cxn modelId="{5C5A84C9-6BA2-4039-ABBE-C2F8435E93EE}" type="presParOf" srcId="{0D20E6AF-D7F0-42C0-BFB0-59D04E929E0C}" destId="{9CA1B4BD-D393-402A-B66F-22008558F423}" srcOrd="10" destOrd="0" presId="urn:microsoft.com/office/officeart/2005/8/layout/default"/>
    <dgm:cxn modelId="{7AC387DC-55EC-4220-B401-7F88DCA09BBE}" type="presParOf" srcId="{0D20E6AF-D7F0-42C0-BFB0-59D04E929E0C}" destId="{D75AFF74-3B16-4611-8B05-BDC0A0C408F5}" srcOrd="11" destOrd="0" presId="urn:microsoft.com/office/officeart/2005/8/layout/default"/>
    <dgm:cxn modelId="{14599C33-594B-4228-8D12-9ABDC0DC0436}" type="presParOf" srcId="{0D20E6AF-D7F0-42C0-BFB0-59D04E929E0C}" destId="{652EA9DE-674D-4AE7-AFA2-69C5392E3F2A}" srcOrd="12" destOrd="0" presId="urn:microsoft.com/office/officeart/2005/8/layout/default"/>
    <dgm:cxn modelId="{FE868EB5-21E4-4458-9215-95432D8F7D9F}" type="presParOf" srcId="{0D20E6AF-D7F0-42C0-BFB0-59D04E929E0C}" destId="{F38AA571-6819-47F5-9EA8-475F1C70F4A7}" srcOrd="13" destOrd="0" presId="urn:microsoft.com/office/officeart/2005/8/layout/default"/>
    <dgm:cxn modelId="{FA69232D-A5A3-430B-9B18-C16E2765EE42}" type="presParOf" srcId="{0D20E6AF-D7F0-42C0-BFB0-59D04E929E0C}" destId="{6552062F-65EE-4CA3-B0BC-2E43236733DE}" srcOrd="14" destOrd="0" presId="urn:microsoft.com/office/officeart/2005/8/layout/default"/>
    <dgm:cxn modelId="{4B19815E-8F7A-4ABF-92AF-91DBFE94B6BE}" type="presParOf" srcId="{0D20E6AF-D7F0-42C0-BFB0-59D04E929E0C}" destId="{EAC2A080-38B0-48B4-B279-D1FCD7C45DB9}" srcOrd="15" destOrd="0" presId="urn:microsoft.com/office/officeart/2005/8/layout/default"/>
    <dgm:cxn modelId="{C7105C2C-7C87-4B06-BD4A-67CF6CCE725B}" type="presParOf" srcId="{0D20E6AF-D7F0-42C0-BFB0-59D04E929E0C}" destId="{73E6315B-55A3-4EBC-8161-880CC5DD8BA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FD388D-362F-47FF-8510-4BFB5335356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B434C2-5A5A-42DA-B301-824B2267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Can be accessed on mobile and laptop</a:t>
          </a:r>
          <a:r>
            <a:rPr lang="en-US"/>
            <a:t>​</a:t>
          </a:r>
        </a:p>
      </dgm:t>
    </dgm:pt>
    <dgm:pt modelId="{D047B1AA-21C4-4DBE-AB8D-D0F00B306F37}" type="parTrans" cxnId="{62682D92-AD30-4A17-8392-77DD9AC7DFA3}">
      <dgm:prSet/>
      <dgm:spPr/>
      <dgm:t>
        <a:bodyPr/>
        <a:lstStyle/>
        <a:p>
          <a:endParaRPr lang="en-US"/>
        </a:p>
      </dgm:t>
    </dgm:pt>
    <dgm:pt modelId="{F352B995-5246-4E90-96EC-EE4614572CF3}" type="sibTrans" cxnId="{62682D92-AD30-4A17-8392-77DD9AC7DF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D30E51-ED00-455D-B0B0-A2A497834C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Channels can be private or public</a:t>
          </a:r>
          <a:r>
            <a:rPr lang="en-US"/>
            <a:t>​</a:t>
          </a:r>
        </a:p>
      </dgm:t>
    </dgm:pt>
    <dgm:pt modelId="{0723A5D3-F558-4BC1-84C9-7D61B5CA3995}" type="parTrans" cxnId="{9580DF80-9544-4E38-805D-047ED2646328}">
      <dgm:prSet/>
      <dgm:spPr/>
      <dgm:t>
        <a:bodyPr/>
        <a:lstStyle/>
        <a:p>
          <a:endParaRPr lang="en-US"/>
        </a:p>
      </dgm:t>
    </dgm:pt>
    <dgm:pt modelId="{B9C7A807-0240-499C-9C25-65CDF206031E}" type="sibTrans" cxnId="{9580DF80-9544-4E38-805D-047ED2646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E16A9F-6C81-40DD-A383-02EA90DDF8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Documents can be shared and altered within app</a:t>
          </a:r>
          <a:r>
            <a:rPr lang="en-US"/>
            <a:t>​</a:t>
          </a:r>
        </a:p>
      </dgm:t>
    </dgm:pt>
    <dgm:pt modelId="{900094E6-8CA5-4E27-8851-FAD29F489C00}" type="parTrans" cxnId="{E62252F5-1384-4D00-B370-15F376546B6E}">
      <dgm:prSet/>
      <dgm:spPr/>
      <dgm:t>
        <a:bodyPr/>
        <a:lstStyle/>
        <a:p>
          <a:endParaRPr lang="en-US"/>
        </a:p>
      </dgm:t>
    </dgm:pt>
    <dgm:pt modelId="{49564619-8F72-4839-8B9E-A70A78A7E755}" type="sibTrans" cxnId="{E62252F5-1384-4D00-B370-15F376546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CC373B-FADA-4FA2-9010-422C03827D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Multiple Channels for different Objectives in one place</a:t>
          </a:r>
          <a:r>
            <a:rPr lang="en-US"/>
            <a:t>​</a:t>
          </a:r>
        </a:p>
      </dgm:t>
    </dgm:pt>
    <dgm:pt modelId="{6828A7B2-8894-4A32-AF1E-655D10B77A36}" type="parTrans" cxnId="{1521466F-5C27-4A68-B68B-108B80F2418D}">
      <dgm:prSet/>
      <dgm:spPr/>
      <dgm:t>
        <a:bodyPr/>
        <a:lstStyle/>
        <a:p>
          <a:endParaRPr lang="en-US"/>
        </a:p>
      </dgm:t>
    </dgm:pt>
    <dgm:pt modelId="{C95DC768-7E19-4BB8-9979-0F836B0A28B0}" type="sibTrans" cxnId="{1521466F-5C27-4A68-B68B-108B80F24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BF38CA-2051-4D42-875D-74F719C779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Changes shared to channels update instantly</a:t>
          </a:r>
          <a:r>
            <a:rPr lang="en-US"/>
            <a:t>​</a:t>
          </a:r>
        </a:p>
      </dgm:t>
    </dgm:pt>
    <dgm:pt modelId="{DDB5B981-9519-4186-AC60-4A3CB6FDAC95}" type="parTrans" cxnId="{10DC649B-F4A7-460F-9D8D-F1035324F149}">
      <dgm:prSet/>
      <dgm:spPr/>
      <dgm:t>
        <a:bodyPr/>
        <a:lstStyle/>
        <a:p>
          <a:endParaRPr lang="en-US"/>
        </a:p>
      </dgm:t>
    </dgm:pt>
    <dgm:pt modelId="{3054207B-DCDC-401B-9AB6-B7AEF67FD00B}" type="sibTrans" cxnId="{10DC649B-F4A7-460F-9D8D-F1035324F149}">
      <dgm:prSet/>
      <dgm:spPr/>
      <dgm:t>
        <a:bodyPr/>
        <a:lstStyle/>
        <a:p>
          <a:endParaRPr lang="en-US"/>
        </a:p>
      </dgm:t>
    </dgm:pt>
    <dgm:pt modelId="{5F0E4995-5616-4690-A496-9180093F8D12}" type="pres">
      <dgm:prSet presAssocID="{B2FD388D-362F-47FF-8510-4BFB5335356F}" presName="root" presStyleCnt="0">
        <dgm:presLayoutVars>
          <dgm:dir/>
          <dgm:resizeHandles val="exact"/>
        </dgm:presLayoutVars>
      </dgm:prSet>
      <dgm:spPr/>
    </dgm:pt>
    <dgm:pt modelId="{EF64339A-9892-4248-8B12-0E0B40B4F779}" type="pres">
      <dgm:prSet presAssocID="{B2FD388D-362F-47FF-8510-4BFB5335356F}" presName="container" presStyleCnt="0">
        <dgm:presLayoutVars>
          <dgm:dir/>
          <dgm:resizeHandles val="exact"/>
        </dgm:presLayoutVars>
      </dgm:prSet>
      <dgm:spPr/>
    </dgm:pt>
    <dgm:pt modelId="{35231A98-32C6-4ECE-A02F-16D56AD54F70}" type="pres">
      <dgm:prSet presAssocID="{BBB434C2-5A5A-42DA-B301-824B2267155D}" presName="compNode" presStyleCnt="0"/>
      <dgm:spPr/>
    </dgm:pt>
    <dgm:pt modelId="{D82339A3-6BAA-4A1B-9D11-BF7D7FBF6EAF}" type="pres">
      <dgm:prSet presAssocID="{BBB434C2-5A5A-42DA-B301-824B2267155D}" presName="iconBgRect" presStyleLbl="bgShp" presStyleIdx="0" presStyleCnt="5"/>
      <dgm:spPr/>
    </dgm:pt>
    <dgm:pt modelId="{86972507-D6E8-4A4D-ACF7-C69ADD16E9D8}" type="pres">
      <dgm:prSet presAssocID="{BBB434C2-5A5A-42DA-B301-824B2267155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24395F4-4377-4DD2-AA9F-254F1744D6AB}" type="pres">
      <dgm:prSet presAssocID="{BBB434C2-5A5A-42DA-B301-824B2267155D}" presName="spaceRect" presStyleCnt="0"/>
      <dgm:spPr/>
    </dgm:pt>
    <dgm:pt modelId="{3DD1C366-E560-4CBC-B79F-73153A42769C}" type="pres">
      <dgm:prSet presAssocID="{BBB434C2-5A5A-42DA-B301-824B2267155D}" presName="textRect" presStyleLbl="revTx" presStyleIdx="0" presStyleCnt="5">
        <dgm:presLayoutVars>
          <dgm:chMax val="1"/>
          <dgm:chPref val="1"/>
        </dgm:presLayoutVars>
      </dgm:prSet>
      <dgm:spPr/>
    </dgm:pt>
    <dgm:pt modelId="{A7CCCEBB-3817-4959-992A-288AD721818B}" type="pres">
      <dgm:prSet presAssocID="{F352B995-5246-4E90-96EC-EE4614572CF3}" presName="sibTrans" presStyleLbl="sibTrans2D1" presStyleIdx="0" presStyleCnt="0"/>
      <dgm:spPr/>
    </dgm:pt>
    <dgm:pt modelId="{BF868268-B915-4FF5-80FE-E1B0B8F725E7}" type="pres">
      <dgm:prSet presAssocID="{6BD30E51-ED00-455D-B0B0-A2A497834C7E}" presName="compNode" presStyleCnt="0"/>
      <dgm:spPr/>
    </dgm:pt>
    <dgm:pt modelId="{0F9AD924-F29B-404F-B37D-E5C35968CF92}" type="pres">
      <dgm:prSet presAssocID="{6BD30E51-ED00-455D-B0B0-A2A497834C7E}" presName="iconBgRect" presStyleLbl="bgShp" presStyleIdx="1" presStyleCnt="5"/>
      <dgm:spPr/>
    </dgm:pt>
    <dgm:pt modelId="{204515E1-2B77-4401-93D8-0378B0BAF776}" type="pres">
      <dgm:prSet presAssocID="{6BD30E51-ED00-455D-B0B0-A2A497834C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B3CCC0-F4B1-4407-B9EF-3E8CDAF7149D}" type="pres">
      <dgm:prSet presAssocID="{6BD30E51-ED00-455D-B0B0-A2A497834C7E}" presName="spaceRect" presStyleCnt="0"/>
      <dgm:spPr/>
    </dgm:pt>
    <dgm:pt modelId="{72E2D669-978C-4381-A327-5B4A59149CA2}" type="pres">
      <dgm:prSet presAssocID="{6BD30E51-ED00-455D-B0B0-A2A497834C7E}" presName="textRect" presStyleLbl="revTx" presStyleIdx="1" presStyleCnt="5">
        <dgm:presLayoutVars>
          <dgm:chMax val="1"/>
          <dgm:chPref val="1"/>
        </dgm:presLayoutVars>
      </dgm:prSet>
      <dgm:spPr/>
    </dgm:pt>
    <dgm:pt modelId="{2EB430E1-97FF-4B9B-BD9D-0E14857496C4}" type="pres">
      <dgm:prSet presAssocID="{B9C7A807-0240-499C-9C25-65CDF206031E}" presName="sibTrans" presStyleLbl="sibTrans2D1" presStyleIdx="0" presStyleCnt="0"/>
      <dgm:spPr/>
    </dgm:pt>
    <dgm:pt modelId="{C460E220-C28D-4CC2-9B29-D5247C4CC1F9}" type="pres">
      <dgm:prSet presAssocID="{A4E16A9F-6C81-40DD-A383-02EA90DDF816}" presName="compNode" presStyleCnt="0"/>
      <dgm:spPr/>
    </dgm:pt>
    <dgm:pt modelId="{012164C2-67BC-4B40-836A-BF7191775F10}" type="pres">
      <dgm:prSet presAssocID="{A4E16A9F-6C81-40DD-A383-02EA90DDF816}" presName="iconBgRect" presStyleLbl="bgShp" presStyleIdx="2" presStyleCnt="5"/>
      <dgm:spPr/>
    </dgm:pt>
    <dgm:pt modelId="{74B33EDD-473C-4021-971B-021E8EFD3BCE}" type="pres">
      <dgm:prSet presAssocID="{A4E16A9F-6C81-40DD-A383-02EA90DDF81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F26D2A-0CC3-4D47-AB19-96BA6BD9DB95}" type="pres">
      <dgm:prSet presAssocID="{A4E16A9F-6C81-40DD-A383-02EA90DDF816}" presName="spaceRect" presStyleCnt="0"/>
      <dgm:spPr/>
    </dgm:pt>
    <dgm:pt modelId="{5236702F-87D7-44BF-9B48-3061E0AB563D}" type="pres">
      <dgm:prSet presAssocID="{A4E16A9F-6C81-40DD-A383-02EA90DDF816}" presName="textRect" presStyleLbl="revTx" presStyleIdx="2" presStyleCnt="5">
        <dgm:presLayoutVars>
          <dgm:chMax val="1"/>
          <dgm:chPref val="1"/>
        </dgm:presLayoutVars>
      </dgm:prSet>
      <dgm:spPr/>
    </dgm:pt>
    <dgm:pt modelId="{EF9F94B4-1C49-4734-9823-B540B980EC82}" type="pres">
      <dgm:prSet presAssocID="{49564619-8F72-4839-8B9E-A70A78A7E755}" presName="sibTrans" presStyleLbl="sibTrans2D1" presStyleIdx="0" presStyleCnt="0"/>
      <dgm:spPr/>
    </dgm:pt>
    <dgm:pt modelId="{E6E10C34-7556-40E4-B6E9-C476E6359446}" type="pres">
      <dgm:prSet presAssocID="{F1CC373B-FADA-4FA2-9010-422C03827DB2}" presName="compNode" presStyleCnt="0"/>
      <dgm:spPr/>
    </dgm:pt>
    <dgm:pt modelId="{A61949C2-2528-4953-B0C2-F4D1CEE8B9E2}" type="pres">
      <dgm:prSet presAssocID="{F1CC373B-FADA-4FA2-9010-422C03827DB2}" presName="iconBgRect" presStyleLbl="bgShp" presStyleIdx="3" presStyleCnt="5"/>
      <dgm:spPr/>
    </dgm:pt>
    <dgm:pt modelId="{9209FB86-7EAD-4AC4-899D-90124BF2BA07}" type="pres">
      <dgm:prSet presAssocID="{F1CC373B-FADA-4FA2-9010-422C03827DB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8FDB47-4602-4141-AB6F-B4806681E83B}" type="pres">
      <dgm:prSet presAssocID="{F1CC373B-FADA-4FA2-9010-422C03827DB2}" presName="spaceRect" presStyleCnt="0"/>
      <dgm:spPr/>
    </dgm:pt>
    <dgm:pt modelId="{C391B3A6-6E57-4D3D-81DC-99B0DB6D56FF}" type="pres">
      <dgm:prSet presAssocID="{F1CC373B-FADA-4FA2-9010-422C03827DB2}" presName="textRect" presStyleLbl="revTx" presStyleIdx="3" presStyleCnt="5">
        <dgm:presLayoutVars>
          <dgm:chMax val="1"/>
          <dgm:chPref val="1"/>
        </dgm:presLayoutVars>
      </dgm:prSet>
      <dgm:spPr/>
    </dgm:pt>
    <dgm:pt modelId="{BAC55C77-1A0E-473D-93C5-4CD14A34F398}" type="pres">
      <dgm:prSet presAssocID="{C95DC768-7E19-4BB8-9979-0F836B0A28B0}" presName="sibTrans" presStyleLbl="sibTrans2D1" presStyleIdx="0" presStyleCnt="0"/>
      <dgm:spPr/>
    </dgm:pt>
    <dgm:pt modelId="{CDCCC5DE-8821-4E20-B4D3-96FFCEABF5B9}" type="pres">
      <dgm:prSet presAssocID="{34BF38CA-2051-4D42-875D-74F719C77963}" presName="compNode" presStyleCnt="0"/>
      <dgm:spPr/>
    </dgm:pt>
    <dgm:pt modelId="{2F0E1448-B6BE-4967-941B-66ECE4122A36}" type="pres">
      <dgm:prSet presAssocID="{34BF38CA-2051-4D42-875D-74F719C77963}" presName="iconBgRect" presStyleLbl="bgShp" presStyleIdx="4" presStyleCnt="5"/>
      <dgm:spPr/>
    </dgm:pt>
    <dgm:pt modelId="{DBF7ACF6-3521-4912-8974-8AA9D56FAABE}" type="pres">
      <dgm:prSet presAssocID="{34BF38CA-2051-4D42-875D-74F719C779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6509D13-EEB7-4EE5-BA7D-798147701EE7}" type="pres">
      <dgm:prSet presAssocID="{34BF38CA-2051-4D42-875D-74F719C77963}" presName="spaceRect" presStyleCnt="0"/>
      <dgm:spPr/>
    </dgm:pt>
    <dgm:pt modelId="{A729E31A-2BDA-4DD9-B764-DD4A755D1EA8}" type="pres">
      <dgm:prSet presAssocID="{34BF38CA-2051-4D42-875D-74F719C779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07E707-1934-4682-949F-BADA21F16EEB}" type="presOf" srcId="{B9C7A807-0240-499C-9C25-65CDF206031E}" destId="{2EB430E1-97FF-4B9B-BD9D-0E14857496C4}" srcOrd="0" destOrd="0" presId="urn:microsoft.com/office/officeart/2018/2/layout/IconCircleList"/>
    <dgm:cxn modelId="{4BA58209-4559-4C3B-AC70-CD828C303E4E}" type="presOf" srcId="{F352B995-5246-4E90-96EC-EE4614572CF3}" destId="{A7CCCEBB-3817-4959-992A-288AD721818B}" srcOrd="0" destOrd="0" presId="urn:microsoft.com/office/officeart/2018/2/layout/IconCircleList"/>
    <dgm:cxn modelId="{080C2F3C-6132-404F-8FA3-90920B0FA5BB}" type="presOf" srcId="{6BD30E51-ED00-455D-B0B0-A2A497834C7E}" destId="{72E2D669-978C-4381-A327-5B4A59149CA2}" srcOrd="0" destOrd="0" presId="urn:microsoft.com/office/officeart/2018/2/layout/IconCircleList"/>
    <dgm:cxn modelId="{1521466F-5C27-4A68-B68B-108B80F2418D}" srcId="{B2FD388D-362F-47FF-8510-4BFB5335356F}" destId="{F1CC373B-FADA-4FA2-9010-422C03827DB2}" srcOrd="3" destOrd="0" parTransId="{6828A7B2-8894-4A32-AF1E-655D10B77A36}" sibTransId="{C95DC768-7E19-4BB8-9979-0F836B0A28B0}"/>
    <dgm:cxn modelId="{19D67273-2A7B-4AA9-AB09-FAD23651CD33}" type="presOf" srcId="{C95DC768-7E19-4BB8-9979-0F836B0A28B0}" destId="{BAC55C77-1A0E-473D-93C5-4CD14A34F398}" srcOrd="0" destOrd="0" presId="urn:microsoft.com/office/officeart/2018/2/layout/IconCircleList"/>
    <dgm:cxn modelId="{4D511856-3B06-40E8-8D9C-25FF9DE9A329}" type="presOf" srcId="{BBB434C2-5A5A-42DA-B301-824B2267155D}" destId="{3DD1C366-E560-4CBC-B79F-73153A42769C}" srcOrd="0" destOrd="0" presId="urn:microsoft.com/office/officeart/2018/2/layout/IconCircleList"/>
    <dgm:cxn modelId="{9580DF80-9544-4E38-805D-047ED2646328}" srcId="{B2FD388D-362F-47FF-8510-4BFB5335356F}" destId="{6BD30E51-ED00-455D-B0B0-A2A497834C7E}" srcOrd="1" destOrd="0" parTransId="{0723A5D3-F558-4BC1-84C9-7D61B5CA3995}" sibTransId="{B9C7A807-0240-499C-9C25-65CDF206031E}"/>
    <dgm:cxn modelId="{62682D92-AD30-4A17-8392-77DD9AC7DFA3}" srcId="{B2FD388D-362F-47FF-8510-4BFB5335356F}" destId="{BBB434C2-5A5A-42DA-B301-824B2267155D}" srcOrd="0" destOrd="0" parTransId="{D047B1AA-21C4-4DBE-AB8D-D0F00B306F37}" sibTransId="{F352B995-5246-4E90-96EC-EE4614572CF3}"/>
    <dgm:cxn modelId="{10DC649B-F4A7-460F-9D8D-F1035324F149}" srcId="{B2FD388D-362F-47FF-8510-4BFB5335356F}" destId="{34BF38CA-2051-4D42-875D-74F719C77963}" srcOrd="4" destOrd="0" parTransId="{DDB5B981-9519-4186-AC60-4A3CB6FDAC95}" sibTransId="{3054207B-DCDC-401B-9AB6-B7AEF67FD00B}"/>
    <dgm:cxn modelId="{40F1C4A0-C52E-4090-819B-CC71016CA72B}" type="presOf" srcId="{34BF38CA-2051-4D42-875D-74F719C77963}" destId="{A729E31A-2BDA-4DD9-B764-DD4A755D1EA8}" srcOrd="0" destOrd="0" presId="urn:microsoft.com/office/officeart/2018/2/layout/IconCircleList"/>
    <dgm:cxn modelId="{97B6D8C3-7E06-4622-8AF0-3B0FF44C27AD}" type="presOf" srcId="{49564619-8F72-4839-8B9E-A70A78A7E755}" destId="{EF9F94B4-1C49-4734-9823-B540B980EC82}" srcOrd="0" destOrd="0" presId="urn:microsoft.com/office/officeart/2018/2/layout/IconCircleList"/>
    <dgm:cxn modelId="{34C280CF-FB8A-45DA-A52A-20397CE94191}" type="presOf" srcId="{A4E16A9F-6C81-40DD-A383-02EA90DDF816}" destId="{5236702F-87D7-44BF-9B48-3061E0AB563D}" srcOrd="0" destOrd="0" presId="urn:microsoft.com/office/officeart/2018/2/layout/IconCircleList"/>
    <dgm:cxn modelId="{62B33BD5-783E-4558-B631-F0CF34331A99}" type="presOf" srcId="{B2FD388D-362F-47FF-8510-4BFB5335356F}" destId="{5F0E4995-5616-4690-A496-9180093F8D12}" srcOrd="0" destOrd="0" presId="urn:microsoft.com/office/officeart/2018/2/layout/IconCircleList"/>
    <dgm:cxn modelId="{0251C3DA-B4B9-4E32-B72E-10F77499F65B}" type="presOf" srcId="{F1CC373B-FADA-4FA2-9010-422C03827DB2}" destId="{C391B3A6-6E57-4D3D-81DC-99B0DB6D56FF}" srcOrd="0" destOrd="0" presId="urn:microsoft.com/office/officeart/2018/2/layout/IconCircleList"/>
    <dgm:cxn modelId="{E62252F5-1384-4D00-B370-15F376546B6E}" srcId="{B2FD388D-362F-47FF-8510-4BFB5335356F}" destId="{A4E16A9F-6C81-40DD-A383-02EA90DDF816}" srcOrd="2" destOrd="0" parTransId="{900094E6-8CA5-4E27-8851-FAD29F489C00}" sibTransId="{49564619-8F72-4839-8B9E-A70A78A7E755}"/>
    <dgm:cxn modelId="{8F268423-351B-4AF0-8D41-0BB48F7F8700}" type="presParOf" srcId="{5F0E4995-5616-4690-A496-9180093F8D12}" destId="{EF64339A-9892-4248-8B12-0E0B40B4F779}" srcOrd="0" destOrd="0" presId="urn:microsoft.com/office/officeart/2018/2/layout/IconCircleList"/>
    <dgm:cxn modelId="{27B9AD60-87F5-4CF8-95FB-35A486DCA917}" type="presParOf" srcId="{EF64339A-9892-4248-8B12-0E0B40B4F779}" destId="{35231A98-32C6-4ECE-A02F-16D56AD54F70}" srcOrd="0" destOrd="0" presId="urn:microsoft.com/office/officeart/2018/2/layout/IconCircleList"/>
    <dgm:cxn modelId="{64401C8B-5B8F-47EA-9757-55460D725177}" type="presParOf" srcId="{35231A98-32C6-4ECE-A02F-16D56AD54F70}" destId="{D82339A3-6BAA-4A1B-9D11-BF7D7FBF6EAF}" srcOrd="0" destOrd="0" presId="urn:microsoft.com/office/officeart/2018/2/layout/IconCircleList"/>
    <dgm:cxn modelId="{C75DCED4-CA79-40F3-A5A9-52574E296E41}" type="presParOf" srcId="{35231A98-32C6-4ECE-A02F-16D56AD54F70}" destId="{86972507-D6E8-4A4D-ACF7-C69ADD16E9D8}" srcOrd="1" destOrd="0" presId="urn:microsoft.com/office/officeart/2018/2/layout/IconCircleList"/>
    <dgm:cxn modelId="{ADFDF632-C3F9-42F4-B160-93C0585FAEF5}" type="presParOf" srcId="{35231A98-32C6-4ECE-A02F-16D56AD54F70}" destId="{F24395F4-4377-4DD2-AA9F-254F1744D6AB}" srcOrd="2" destOrd="0" presId="urn:microsoft.com/office/officeart/2018/2/layout/IconCircleList"/>
    <dgm:cxn modelId="{755D40F6-D149-4562-8C21-36AF5C404A95}" type="presParOf" srcId="{35231A98-32C6-4ECE-A02F-16D56AD54F70}" destId="{3DD1C366-E560-4CBC-B79F-73153A42769C}" srcOrd="3" destOrd="0" presId="urn:microsoft.com/office/officeart/2018/2/layout/IconCircleList"/>
    <dgm:cxn modelId="{39DF1D33-A8DF-4A67-BC0C-67A979B82D66}" type="presParOf" srcId="{EF64339A-9892-4248-8B12-0E0B40B4F779}" destId="{A7CCCEBB-3817-4959-992A-288AD721818B}" srcOrd="1" destOrd="0" presId="urn:microsoft.com/office/officeart/2018/2/layout/IconCircleList"/>
    <dgm:cxn modelId="{BC7E178A-7BB1-489B-AC3F-89DB72CE7004}" type="presParOf" srcId="{EF64339A-9892-4248-8B12-0E0B40B4F779}" destId="{BF868268-B915-4FF5-80FE-E1B0B8F725E7}" srcOrd="2" destOrd="0" presId="urn:microsoft.com/office/officeart/2018/2/layout/IconCircleList"/>
    <dgm:cxn modelId="{63A02D87-99C1-453D-A0A3-EE521A433CFE}" type="presParOf" srcId="{BF868268-B915-4FF5-80FE-E1B0B8F725E7}" destId="{0F9AD924-F29B-404F-B37D-E5C35968CF92}" srcOrd="0" destOrd="0" presId="urn:microsoft.com/office/officeart/2018/2/layout/IconCircleList"/>
    <dgm:cxn modelId="{8D47737F-D20D-4239-BB33-BA4F01F84E35}" type="presParOf" srcId="{BF868268-B915-4FF5-80FE-E1B0B8F725E7}" destId="{204515E1-2B77-4401-93D8-0378B0BAF776}" srcOrd="1" destOrd="0" presId="urn:microsoft.com/office/officeart/2018/2/layout/IconCircleList"/>
    <dgm:cxn modelId="{7810D698-8472-4E6D-BDA9-73FAD2400707}" type="presParOf" srcId="{BF868268-B915-4FF5-80FE-E1B0B8F725E7}" destId="{CBB3CCC0-F4B1-4407-B9EF-3E8CDAF7149D}" srcOrd="2" destOrd="0" presId="urn:microsoft.com/office/officeart/2018/2/layout/IconCircleList"/>
    <dgm:cxn modelId="{129013EA-00C4-4258-80BF-B4CB4A5CCD63}" type="presParOf" srcId="{BF868268-B915-4FF5-80FE-E1B0B8F725E7}" destId="{72E2D669-978C-4381-A327-5B4A59149CA2}" srcOrd="3" destOrd="0" presId="urn:microsoft.com/office/officeart/2018/2/layout/IconCircleList"/>
    <dgm:cxn modelId="{E42079E7-C7DC-4378-8F99-68498FE4CC50}" type="presParOf" srcId="{EF64339A-9892-4248-8B12-0E0B40B4F779}" destId="{2EB430E1-97FF-4B9B-BD9D-0E14857496C4}" srcOrd="3" destOrd="0" presId="urn:microsoft.com/office/officeart/2018/2/layout/IconCircleList"/>
    <dgm:cxn modelId="{D0419F51-5D8B-4425-91E2-5E40D76C68F9}" type="presParOf" srcId="{EF64339A-9892-4248-8B12-0E0B40B4F779}" destId="{C460E220-C28D-4CC2-9B29-D5247C4CC1F9}" srcOrd="4" destOrd="0" presId="urn:microsoft.com/office/officeart/2018/2/layout/IconCircleList"/>
    <dgm:cxn modelId="{8038D0BC-A010-4F11-9CDC-100FEADFA5C2}" type="presParOf" srcId="{C460E220-C28D-4CC2-9B29-D5247C4CC1F9}" destId="{012164C2-67BC-4B40-836A-BF7191775F10}" srcOrd="0" destOrd="0" presId="urn:microsoft.com/office/officeart/2018/2/layout/IconCircleList"/>
    <dgm:cxn modelId="{30001AE5-0630-453D-9487-8E7DEEB130DB}" type="presParOf" srcId="{C460E220-C28D-4CC2-9B29-D5247C4CC1F9}" destId="{74B33EDD-473C-4021-971B-021E8EFD3BCE}" srcOrd="1" destOrd="0" presId="urn:microsoft.com/office/officeart/2018/2/layout/IconCircleList"/>
    <dgm:cxn modelId="{E5ED3859-6011-41F0-8C75-A2E171D04F26}" type="presParOf" srcId="{C460E220-C28D-4CC2-9B29-D5247C4CC1F9}" destId="{62F26D2A-0CC3-4D47-AB19-96BA6BD9DB95}" srcOrd="2" destOrd="0" presId="urn:microsoft.com/office/officeart/2018/2/layout/IconCircleList"/>
    <dgm:cxn modelId="{7EAF8585-FC45-480C-94B5-5FDAFF9B23A4}" type="presParOf" srcId="{C460E220-C28D-4CC2-9B29-D5247C4CC1F9}" destId="{5236702F-87D7-44BF-9B48-3061E0AB563D}" srcOrd="3" destOrd="0" presId="urn:microsoft.com/office/officeart/2018/2/layout/IconCircleList"/>
    <dgm:cxn modelId="{6B309BE0-D7D4-42E3-9B92-878F61458D62}" type="presParOf" srcId="{EF64339A-9892-4248-8B12-0E0B40B4F779}" destId="{EF9F94B4-1C49-4734-9823-B540B980EC82}" srcOrd="5" destOrd="0" presId="urn:microsoft.com/office/officeart/2018/2/layout/IconCircleList"/>
    <dgm:cxn modelId="{5971CE6B-34C6-498C-831F-BC74D7256B14}" type="presParOf" srcId="{EF64339A-9892-4248-8B12-0E0B40B4F779}" destId="{E6E10C34-7556-40E4-B6E9-C476E6359446}" srcOrd="6" destOrd="0" presId="urn:microsoft.com/office/officeart/2018/2/layout/IconCircleList"/>
    <dgm:cxn modelId="{E44FEF74-47F8-4091-A923-EBE9E9A14883}" type="presParOf" srcId="{E6E10C34-7556-40E4-B6E9-C476E6359446}" destId="{A61949C2-2528-4953-B0C2-F4D1CEE8B9E2}" srcOrd="0" destOrd="0" presId="urn:microsoft.com/office/officeart/2018/2/layout/IconCircleList"/>
    <dgm:cxn modelId="{ED5A85A3-F4A0-470A-8AB3-3D26B348F81F}" type="presParOf" srcId="{E6E10C34-7556-40E4-B6E9-C476E6359446}" destId="{9209FB86-7EAD-4AC4-899D-90124BF2BA07}" srcOrd="1" destOrd="0" presId="urn:microsoft.com/office/officeart/2018/2/layout/IconCircleList"/>
    <dgm:cxn modelId="{6EEF1D95-B446-4074-B634-0C8FD0E01EFF}" type="presParOf" srcId="{E6E10C34-7556-40E4-B6E9-C476E6359446}" destId="{C98FDB47-4602-4141-AB6F-B4806681E83B}" srcOrd="2" destOrd="0" presId="urn:microsoft.com/office/officeart/2018/2/layout/IconCircleList"/>
    <dgm:cxn modelId="{C0C3FB38-EADC-4A29-A350-36BF84D9B345}" type="presParOf" srcId="{E6E10C34-7556-40E4-B6E9-C476E6359446}" destId="{C391B3A6-6E57-4D3D-81DC-99B0DB6D56FF}" srcOrd="3" destOrd="0" presId="urn:microsoft.com/office/officeart/2018/2/layout/IconCircleList"/>
    <dgm:cxn modelId="{FAFCFBCE-0749-4E44-84F7-1B3A49E66463}" type="presParOf" srcId="{EF64339A-9892-4248-8B12-0E0B40B4F779}" destId="{BAC55C77-1A0E-473D-93C5-4CD14A34F398}" srcOrd="7" destOrd="0" presId="urn:microsoft.com/office/officeart/2018/2/layout/IconCircleList"/>
    <dgm:cxn modelId="{7D2C71F0-2E8F-4DAE-A2BC-4086A3D64C85}" type="presParOf" srcId="{EF64339A-9892-4248-8B12-0E0B40B4F779}" destId="{CDCCC5DE-8821-4E20-B4D3-96FFCEABF5B9}" srcOrd="8" destOrd="0" presId="urn:microsoft.com/office/officeart/2018/2/layout/IconCircleList"/>
    <dgm:cxn modelId="{45776C5D-C1D4-4859-8AA6-8963AFAE620B}" type="presParOf" srcId="{CDCCC5DE-8821-4E20-B4D3-96FFCEABF5B9}" destId="{2F0E1448-B6BE-4967-941B-66ECE4122A36}" srcOrd="0" destOrd="0" presId="urn:microsoft.com/office/officeart/2018/2/layout/IconCircleList"/>
    <dgm:cxn modelId="{70D7DB24-1E56-475E-A4F5-2B9DB69EF0C9}" type="presParOf" srcId="{CDCCC5DE-8821-4E20-B4D3-96FFCEABF5B9}" destId="{DBF7ACF6-3521-4912-8974-8AA9D56FAABE}" srcOrd="1" destOrd="0" presId="urn:microsoft.com/office/officeart/2018/2/layout/IconCircleList"/>
    <dgm:cxn modelId="{29631D44-CD2C-43E7-ADBE-C93C2DA2E241}" type="presParOf" srcId="{CDCCC5DE-8821-4E20-B4D3-96FFCEABF5B9}" destId="{B6509D13-EEB7-4EE5-BA7D-798147701EE7}" srcOrd="2" destOrd="0" presId="urn:microsoft.com/office/officeart/2018/2/layout/IconCircleList"/>
    <dgm:cxn modelId="{FFFC5D9E-88C4-4E53-B3C0-F8F4F9F6DC49}" type="presParOf" srcId="{CDCCC5DE-8821-4E20-B4D3-96FFCEABF5B9}" destId="{A729E31A-2BDA-4DD9-B764-DD4A755D1E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992BF-B37C-4FB1-8E19-3FD086CCDE38}">
      <dsp:nvSpPr>
        <dsp:cNvPr id="0" name=""/>
        <dsp:cNvSpPr/>
      </dsp:nvSpPr>
      <dsp:spPr>
        <a:xfrm>
          <a:off x="0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Meetings call 1to 1 or in a team</a:t>
          </a:r>
          <a:endParaRPr lang="en-US" sz="1400" kern="1200"/>
        </a:p>
      </dsp:txBody>
      <dsp:txXfrm>
        <a:off x="0" y="264151"/>
        <a:ext cx="1555493" cy="933295"/>
      </dsp:txXfrm>
    </dsp:sp>
    <dsp:sp modelId="{D08F7C78-5CED-41B0-AF34-B1EEA634C810}">
      <dsp:nvSpPr>
        <dsp:cNvPr id="0" name=""/>
        <dsp:cNvSpPr/>
      </dsp:nvSpPr>
      <dsp:spPr>
        <a:xfrm>
          <a:off x="1711042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Real team chat</a:t>
          </a:r>
          <a:endParaRPr lang="en-US" sz="1400" kern="1200"/>
        </a:p>
      </dsp:txBody>
      <dsp:txXfrm>
        <a:off x="1711042" y="264151"/>
        <a:ext cx="1555493" cy="933295"/>
      </dsp:txXfrm>
    </dsp:sp>
    <dsp:sp modelId="{90CC78F6-CBF5-4DFF-B3A1-D7D62047AF7A}">
      <dsp:nvSpPr>
        <dsp:cNvPr id="0" name=""/>
        <dsp:cNvSpPr/>
      </dsp:nvSpPr>
      <dsp:spPr>
        <a:xfrm>
          <a:off x="3422084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Shared documents directly in conversation</a:t>
          </a:r>
          <a:endParaRPr lang="en-US" sz="1400" kern="1200"/>
        </a:p>
      </dsp:txBody>
      <dsp:txXfrm>
        <a:off x="3422084" y="264151"/>
        <a:ext cx="1555493" cy="933295"/>
      </dsp:txXfrm>
    </dsp:sp>
    <dsp:sp modelId="{75381FF5-278D-4B1F-A33F-30BAF9A13ADF}">
      <dsp:nvSpPr>
        <dsp:cNvPr id="0" name=""/>
        <dsp:cNvSpPr/>
      </dsp:nvSpPr>
      <dsp:spPr>
        <a:xfrm>
          <a:off x="0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Access on mobiles</a:t>
          </a:r>
          <a:endParaRPr lang="en-US" sz="1400" kern="1200"/>
        </a:p>
      </dsp:txBody>
      <dsp:txXfrm>
        <a:off x="0" y="1352996"/>
        <a:ext cx="1555493" cy="933295"/>
      </dsp:txXfrm>
    </dsp:sp>
    <dsp:sp modelId="{2D200BD2-524B-400E-8579-25A2BB2C0890}">
      <dsp:nvSpPr>
        <dsp:cNvPr id="0" name=""/>
        <dsp:cNvSpPr/>
      </dsp:nvSpPr>
      <dsp:spPr>
        <a:xfrm>
          <a:off x="1711042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File sharing</a:t>
          </a:r>
          <a:endParaRPr lang="en-US" sz="1400" kern="1200"/>
        </a:p>
      </dsp:txBody>
      <dsp:txXfrm>
        <a:off x="1711042" y="1352996"/>
        <a:ext cx="1555493" cy="933295"/>
      </dsp:txXfrm>
    </dsp:sp>
    <dsp:sp modelId="{9CA1B4BD-D393-402A-B66F-22008558F423}">
      <dsp:nvSpPr>
        <dsp:cNvPr id="0" name=""/>
        <dsp:cNvSpPr/>
      </dsp:nvSpPr>
      <dsp:spPr>
        <a:xfrm>
          <a:off x="3422084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Video calls</a:t>
          </a:r>
          <a:endParaRPr lang="en-US" sz="1400" kern="1200"/>
        </a:p>
      </dsp:txBody>
      <dsp:txXfrm>
        <a:off x="3422084" y="1352996"/>
        <a:ext cx="1555493" cy="933295"/>
      </dsp:txXfrm>
    </dsp:sp>
    <dsp:sp modelId="{652EA9DE-674D-4AE7-AFA2-69C5392E3F2A}">
      <dsp:nvSpPr>
        <dsp:cNvPr id="0" name=""/>
        <dsp:cNvSpPr/>
      </dsp:nvSpPr>
      <dsp:spPr>
        <a:xfrm>
          <a:off x="0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understanding and team work</a:t>
          </a:r>
          <a:endParaRPr lang="en-US" sz="1400" kern="1200"/>
        </a:p>
      </dsp:txBody>
      <dsp:txXfrm>
        <a:off x="0" y="2441841"/>
        <a:ext cx="1555493" cy="933295"/>
      </dsp:txXfrm>
    </dsp:sp>
    <dsp:sp modelId="{6552062F-65EE-4CA3-B0BC-2E43236733DE}">
      <dsp:nvSpPr>
        <dsp:cNvPr id="0" name=""/>
        <dsp:cNvSpPr/>
      </dsp:nvSpPr>
      <dsp:spPr>
        <a:xfrm>
          <a:off x="1711042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care given to servies users</a:t>
          </a:r>
          <a:endParaRPr lang="en-US" sz="1400" kern="1200"/>
        </a:p>
      </dsp:txBody>
      <dsp:txXfrm>
        <a:off x="1711042" y="2441841"/>
        <a:ext cx="1555493" cy="933295"/>
      </dsp:txXfrm>
    </dsp:sp>
    <dsp:sp modelId="{73E6315B-55A3-4EBC-8161-880CC5DD8BA4}">
      <dsp:nvSpPr>
        <dsp:cNvPr id="0" name=""/>
        <dsp:cNvSpPr/>
      </dsp:nvSpPr>
      <dsp:spPr>
        <a:xfrm>
          <a:off x="3422084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Instant updates</a:t>
          </a:r>
          <a:endParaRPr lang="en-US" sz="1400" kern="1200"/>
        </a:p>
      </dsp:txBody>
      <dsp:txXfrm>
        <a:off x="3422084" y="2441841"/>
        <a:ext cx="1555493" cy="933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39A3-6BAA-4A1B-9D11-BF7D7FBF6EAF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72507-D6E8-4A4D-ACF7-C69ADD16E9D8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1C366-E560-4CBC-B79F-73153A42769C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Can be accessed on mobile and laptop</a:t>
          </a:r>
          <a:r>
            <a:rPr lang="en-US" sz="1200" kern="1200"/>
            <a:t>​</a:t>
          </a:r>
        </a:p>
      </dsp:txBody>
      <dsp:txXfrm>
        <a:off x="894661" y="230022"/>
        <a:ext cx="1549258" cy="657261"/>
      </dsp:txXfrm>
    </dsp:sp>
    <dsp:sp modelId="{0F9AD924-F29B-404F-B37D-E5C35968CF92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515E1-2B77-4401-93D8-0378B0BAF776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2D669-978C-4381-A327-5B4A59149CA2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Channels can be private or public</a:t>
          </a:r>
          <a:r>
            <a:rPr lang="en-US" sz="1200" kern="1200"/>
            <a:t>​</a:t>
          </a:r>
        </a:p>
      </dsp:txBody>
      <dsp:txXfrm>
        <a:off x="3511969" y="230022"/>
        <a:ext cx="1549258" cy="657261"/>
      </dsp:txXfrm>
    </dsp:sp>
    <dsp:sp modelId="{012164C2-67BC-4B40-836A-BF7191775F10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33EDD-473C-4021-971B-021E8EFD3BCE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702F-87D7-44BF-9B48-3061E0AB563D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Documents can be shared and altered within app</a:t>
          </a:r>
          <a:r>
            <a:rPr lang="en-US" sz="1200" kern="1200"/>
            <a:t>​</a:t>
          </a:r>
        </a:p>
      </dsp:txBody>
      <dsp:txXfrm>
        <a:off x="894661" y="1513663"/>
        <a:ext cx="1549258" cy="657261"/>
      </dsp:txXfrm>
    </dsp:sp>
    <dsp:sp modelId="{A61949C2-2528-4953-B0C2-F4D1CEE8B9E2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FB86-7EAD-4AC4-899D-90124BF2BA07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1B3A6-6E57-4D3D-81DC-99B0DB6D56FF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Multiple Channels for different Objectives in one place</a:t>
          </a:r>
          <a:r>
            <a:rPr lang="en-US" sz="1200" kern="1200"/>
            <a:t>​</a:t>
          </a:r>
        </a:p>
      </dsp:txBody>
      <dsp:txXfrm>
        <a:off x="3511969" y="1513663"/>
        <a:ext cx="1549258" cy="657261"/>
      </dsp:txXfrm>
    </dsp:sp>
    <dsp:sp modelId="{2F0E1448-B6BE-4967-941B-66ECE4122A3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7ACF6-3521-4912-8974-8AA9D56FAABE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E31A-2BDA-4DD9-B764-DD4A755D1EA8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Changes shared to channels update instantly</a:t>
          </a:r>
          <a:r>
            <a:rPr lang="en-US" sz="1200" kern="1200"/>
            <a:t>​</a:t>
          </a:r>
        </a:p>
      </dsp:txBody>
      <dsp:txXfrm>
        <a:off x="894661" y="2797304"/>
        <a:ext cx="1549258" cy="657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BEFB4-175B-9C8B-082A-1449B16AA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CD6F-B853-DC9D-916D-5590F419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F0983-17CC-2C63-800B-8BF38E819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A168-CACD-8FFD-113B-2190E27A8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C8E5-8C32-FE52-BACF-BB27DAB0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3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E30F-A9C8-BB86-7B82-D80E7D3AB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9FB7E-7F72-1EFF-BC81-2A4AFCF50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974A-1BC5-DB59-1189-1FF32E4A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B524C-D3BE-15AC-E6B6-DC8744309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F7017-F4F0-37ED-0631-9D574C03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4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0F5E-26F6-4DD5-EFEB-C9B09167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B97EF-0825-F945-B2E6-E55357D1D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2C59C-B212-C4F0-9C86-86AACFB9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4085A-BBD9-2D7B-EBF1-04489F02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A1AD1-EA8F-87A1-5F32-62F549F7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9FBD-9A65-A290-AEDC-28BD8377F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CC33-06E7-01CF-4036-E43DECCC9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229BC-3230-8E78-6F83-8D2946EBB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187F-DBFB-92F8-BE66-78F4A7EC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A63D5-B96C-5D7D-E7D5-9E1E8094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585F3-77F7-383E-9022-199E7029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8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696B-99FF-9DAB-0617-C644A0BC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4F21-36B7-6162-E7B1-5A43432E9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273FB-5A4D-58EC-1080-2EA4B7A77E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12D65-0D6F-0D81-0D0B-15D9E668D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AD5A5-5357-F247-CD83-1A43395BD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2DBE8-61A7-90C4-1964-2E60CB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6062-A56F-51FB-71FB-ADCF52581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6690-49C1-A4BB-3F69-5A33874B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13C-A0EC-9F67-CF6A-35F1E0D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868EF-D823-DFF9-99EB-553B6B10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C5204-5F33-716A-94AD-89E69447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8919E-B138-E67B-61CB-3B9FEC38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AC10E-C4D2-318E-C542-FEB354DD3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AE863-F556-A031-AACC-29079D8C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993B-FFCB-94A3-BE42-4903C466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4818-FDED-D118-7B2A-CE520A86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581CB-FFFE-6452-14D4-CB578F7A6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45400-5696-5FE9-D9E7-3F79FF446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6738-4CFB-0303-5573-E69F1C3F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2954E-27E9-4725-8964-D0E6025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27A42-DBC0-237E-206D-04ABBA9B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1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954E-D1F2-D2B0-2B3E-703CA61C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0F3E-F1DD-B8E2-CD9E-D2E2A64F9A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A4283-0BFA-6C8C-65A4-544F9F2C0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39D21-BC32-2BCB-5237-3EDDB88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A202E-9A36-C628-39FA-69E8B3722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4F-7367-D0C8-3B3F-FBD3CD20F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EFA6-2A48-D73B-77F2-17E6F00B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77E9D-6958-F982-854F-521F317FD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6942E-5338-C3F4-355F-0730E5E7F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07527-2C5C-069A-3C39-E3082D0DB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C0EF-F608-E24B-3EDF-1EAEE6A18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8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F3DAE5-71AC-B021-B317-2FA14D9F3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07FE1-A0F6-AAF0-75DE-04B79681A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6EAC-6704-640C-2A72-74AB326B2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88AD3-D821-F530-0766-DC5EC72C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3E42E-26D8-791B-233A-39A6A7E85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77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6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9ED1AE-B285-1041-D1DC-082DAE84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010373-A9B6-AC59-AEA0-59446116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B1161-3D8B-0040-9337-2D76A546A0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07399-386F-4015-C946-F0D809885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5FD-2D84-233F-BABF-45003DB9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  <p:sldLayoutId id="21474852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3-431X/11/12/175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ris.utwente.nl/ws/files/5356093/Ashiful_EH_201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url.ebsco.com/EPDB%3Agcd%3A11%3A17058203/detailv2?sid=ebsco%3Aplink%3Acrawler-gcd&amp;id=ebsco%3Agcd%3A194211611&amp;crl=c&amp;jrnl=0190535X&amp;link_origin=www.google.com" TargetMode="External"/><Relationship Id="rId5" Type="http://schemas.openxmlformats.org/officeDocument/2006/relationships/hyperlink" Target="https://www.sciencedirect.com/science/article/pii/S2514664524007069" TargetMode="External"/><Relationship Id="rId4" Type="http://schemas.openxmlformats.org/officeDocument/2006/relationships/hyperlink" Target="https://www.tandfonline.com/doi/full/10.2147/JMDH.S7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4370-2B36-A09F-3CC5-9C4BD5F7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E1FA-1018-F6E3-5F0B-B34DC612A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Nazmeen, Rabia,Farat and khalida</a:t>
            </a:r>
          </a:p>
          <a:p>
            <a:r>
              <a:rPr lang="en-US" sz="2000"/>
              <a:t>LCH4007</a:t>
            </a:r>
          </a:p>
          <a:p>
            <a:r>
              <a:rPr lang="en-US" sz="2000"/>
              <a:t>Reza</a:t>
            </a:r>
          </a:p>
          <a:p>
            <a:r>
              <a:rPr lang="en-US" sz="2000"/>
              <a:t>Ashford Community Care Service</a:t>
            </a:r>
          </a:p>
          <a:p>
            <a:r>
              <a:rPr lang="en-US" sz="2000"/>
              <a:t>Microsoft Teams</a:t>
            </a:r>
          </a:p>
          <a:p>
            <a:r>
              <a:rPr lang="en-US" sz="2000"/>
              <a:t>Staff communication and daily updates</a:t>
            </a:r>
          </a:p>
          <a:p>
            <a:pPr marL="0"/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9043C-8D86-CF77-C70D-C7A592787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5573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BC1F5D-277F-AC81-EAC1-BFE9E615A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" r="-2" b="-2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804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07D0F-3A13-3940-2A21-DA91DEBE0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51" r="16920" b="1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7B58C4-1533-8114-A849-B7EC953225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09" r="20952" b="-2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02" name="Freeform: Shape 16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" name="Freeform: Shape 18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9DFFA-BC4F-00F5-4A34-E6FA20992455}"/>
              </a:ext>
            </a:extLst>
          </p:cNvPr>
          <p:cNvSpPr txBox="1"/>
          <p:nvPr/>
        </p:nvSpPr>
        <p:spPr>
          <a:xfrm>
            <a:off x="448056" y="681038"/>
            <a:ext cx="2804504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u="sng" kern="1200" dirty="0">
                <a:latin typeface="+mj-lt"/>
                <a:ea typeface="+mj-ea"/>
                <a:cs typeface="+mj-cs"/>
              </a:rPr>
              <a:t>Content</a:t>
            </a:r>
            <a:endParaRPr lang="en-US" sz="2800" u="sng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F4F20CB3-62D3-DEC5-8C7A-9A6066F728E0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baseline="0" dirty="0"/>
              <a:t>The work place task</a:t>
            </a:r>
            <a:r>
              <a:rPr lang="en-US" b="1" dirty="0"/>
              <a:t>,</a:t>
            </a:r>
            <a:r>
              <a:rPr lang="en-US" b="1" baseline="0" dirty="0"/>
              <a:t> staff communication and daily updates</a:t>
            </a:r>
            <a:endParaRPr lang="en-US" b="1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How implementing Teams improves efficiency and Communication?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Why Microsoft teams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Conclusion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94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2E6DA-FA13-5ADC-A61C-CDA7FA13234B}"/>
              </a:ext>
            </a:extLst>
          </p:cNvPr>
          <p:cNvSpPr txBox="1"/>
          <p:nvPr/>
        </p:nvSpPr>
        <p:spPr>
          <a:xfrm>
            <a:off x="2066544" y="965478"/>
            <a:ext cx="954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work place task ( staff communication and daily updates)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3C88-699B-BFF0-154B-F7BD8B801FEB}"/>
              </a:ext>
            </a:extLst>
          </p:cNvPr>
          <p:cNvSpPr txBox="1"/>
          <p:nvPr/>
        </p:nvSpPr>
        <p:spPr>
          <a:xfrm>
            <a:off x="1289304" y="1669780"/>
            <a:ext cx="3593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involved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E3218-E3A2-BDB8-999E-E5E5D9C69D33}"/>
              </a:ext>
            </a:extLst>
          </p:cNvPr>
          <p:cNvSpPr txBox="1"/>
          <p:nvPr/>
        </p:nvSpPr>
        <p:spPr>
          <a:xfrm>
            <a:off x="5010912" y="1767578"/>
            <a:ext cx="169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2744B-F5C9-D8A7-D449-17BB05C1D0C8}"/>
              </a:ext>
            </a:extLst>
          </p:cNvPr>
          <p:cNvSpPr txBox="1"/>
          <p:nvPr/>
        </p:nvSpPr>
        <p:spPr>
          <a:xfrm>
            <a:off x="996696" y="2688336"/>
            <a:ext cx="37307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Reminder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Handover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to care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937BEC-58EA-DE61-AE2C-BFF49AB49032}"/>
              </a:ext>
            </a:extLst>
          </p:cNvPr>
          <p:cNvSpPr txBox="1"/>
          <p:nvPr/>
        </p:nvSpPr>
        <p:spPr>
          <a:xfrm>
            <a:off x="4882896" y="2870192"/>
            <a:ext cx="43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Missed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Duplicate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Inconsistant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Inefficient way of working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22944-6EFE-2B33-CC3A-4DD200EED64B}"/>
              </a:ext>
            </a:extLst>
          </p:cNvPr>
          <p:cNvSpPr txBox="1"/>
          <p:nvPr/>
        </p:nvSpPr>
        <p:spPr>
          <a:xfrm>
            <a:off x="996696" y="5769864"/>
            <a:ext cx="9317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 fontAlgn="base"/>
            <a:r>
              <a:rPr lang="en-GB" dirty="0"/>
              <a:t>"daily routine and physical training plan are some other examples of common problems faced by elderly" (Alam, Eslami, </a:t>
            </a:r>
            <a:r>
              <a:rPr lang="en-GB" dirty="0" err="1"/>
              <a:t>Sikkel</a:t>
            </a:r>
            <a:r>
              <a:rPr lang="en-GB" dirty="0"/>
              <a:t> , 2012, p. 212​)</a:t>
            </a:r>
          </a:p>
        </p:txBody>
      </p:sp>
      <p:pic>
        <p:nvPicPr>
          <p:cNvPr id="14" name="Picture 13" descr="People looking at the screen">
            <a:extLst>
              <a:ext uri="{FF2B5EF4-FFF2-40B4-BE49-F238E27FC236}">
                <a16:creationId xmlns:a16="http://schemas.microsoft.com/office/drawing/2014/main" id="{93AA390A-0F83-4354-B992-27BBAC5D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6196" y="2227444"/>
            <a:ext cx="3470148" cy="35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31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DB7C-905D-3088-6A44-8569444B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How implementing Teams improves efficiency and Communication?</a:t>
            </a:r>
            <a:r>
              <a:rPr lang="en-GB" sz="3300">
                <a:solidFill>
                  <a:schemeClr val="tx2"/>
                </a:solidFill>
              </a:rPr>
              <a:t>​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3403A3-BDB7-2D55-78C1-09B1FA1EC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C16643A-B8A2-02AF-4DDB-22475A4867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AFFEB-A9D4-7A1C-7FD1-0F54D4AC06E3}"/>
              </a:ext>
            </a:extLst>
          </p:cNvPr>
          <p:cNvSpPr txBox="1"/>
          <p:nvPr/>
        </p:nvSpPr>
        <p:spPr>
          <a:xfrm>
            <a:off x="557784" y="6060971"/>
            <a:ext cx="1012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"ease access on desktops and mobile devices, Microsoft Teams is more effective communication" (Shelby, 2026)</a:t>
            </a:r>
            <a:r>
              <a:rPr lang="en-GB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99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B52-ED9A-3BCD-8D2A-C236B5BEE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8A921-E9C8-D545-56B6-D4A92EBAF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endParaRPr lang="en-GB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E6257A34-B139-1EC2-DC39-59032A0A85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4175812"/>
              </p:ext>
            </p:extLst>
          </p:nvPr>
        </p:nvGraphicFramePr>
        <p:xfrm>
          <a:off x="839788" y="2099961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6D33A-2DD4-9A45-8BBC-1ABA2911F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446F6-ABA3-FA37-33A3-A3895A06D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99961"/>
            <a:ext cx="5183188" cy="3684588"/>
          </a:xfrm>
        </p:spPr>
        <p:txBody>
          <a:bodyPr>
            <a:normAutofit fontScale="92500"/>
          </a:bodyPr>
          <a:lstStyle/>
          <a:p>
            <a:pPr lvl="0" fontAlgn="base"/>
            <a:r>
              <a:rPr lang="en-GB" b="1" dirty="0"/>
              <a:t>Steep learning curve for staff to adapt to new technology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Depends on other things such as Wi-Fi and laptops or phones 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Staff might forget to check channels and miss important information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Updating on mobile might seem unprofessional</a:t>
            </a:r>
            <a:r>
              <a:rPr lang="en-US" dirty="0"/>
              <a:t>​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A54F74-F462-AA22-2C9E-0BD9AF99A454}"/>
              </a:ext>
            </a:extLst>
          </p:cNvPr>
          <p:cNvSpPr txBox="1"/>
          <p:nvPr/>
        </p:nvSpPr>
        <p:spPr>
          <a:xfrm>
            <a:off x="714396" y="6085274"/>
            <a:ext cx="1091025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GB" dirty="0"/>
              <a:t>"These online applications have gained popularity because they offer an opportunity to connect with people anywhere, at any time. " (</a:t>
            </a:r>
            <a:r>
              <a:rPr lang="en-GB" dirty="0" err="1"/>
              <a:t>Keerio</a:t>
            </a:r>
            <a:r>
              <a:rPr lang="en-GB" dirty="0"/>
              <a:t>, Bajwa,  Mugheri,  Memon, </a:t>
            </a:r>
            <a:r>
              <a:rPr lang="en-GB" dirty="0" err="1"/>
              <a:t>Bhayo</a:t>
            </a:r>
            <a:r>
              <a:rPr lang="en-GB" dirty="0"/>
              <a:t>, and Samo,  2022.)​</a:t>
            </a:r>
          </a:p>
        </p:txBody>
      </p:sp>
    </p:spTree>
    <p:extLst>
      <p:ext uri="{BB962C8B-B14F-4D97-AF65-F5344CB8AC3E}">
        <p14:creationId xmlns:p14="http://schemas.microsoft.com/office/powerpoint/2010/main" val="3370480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46A12-BCC9-D083-EA4D-75FC23096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>
                <a:solidFill>
                  <a:schemeClr val="tx2"/>
                </a:solidFill>
              </a:rPr>
              <a:t>Conclusion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EF2E0B-9FA4-8F89-EEE9-FD80CC3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solidFill>
                  <a:schemeClr val="tx2"/>
                </a:solidFill>
              </a:rPr>
              <a:t> Staff need training </a:t>
            </a:r>
            <a:endParaRPr lang="en-US" sz="1800" dirty="0">
              <a:solidFill>
                <a:schemeClr val="tx2"/>
              </a:solidFill>
            </a:endParaRP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Training on using shared channels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Accessing rotas and spreadsheets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Editing remotely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How to update charts concisely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Any new language required to update charts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E3D5090-84B7-1AD1-2C79-A7B73EA82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1986421"/>
            <a:ext cx="4142232" cy="3808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8F4811-CE2B-4C81-5647-48DF593C92F2}"/>
              </a:ext>
            </a:extLst>
          </p:cNvPr>
          <p:cNvSpPr txBox="1"/>
          <p:nvPr/>
        </p:nvSpPr>
        <p:spPr>
          <a:xfrm>
            <a:off x="612648" y="5795122"/>
            <a:ext cx="8677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/>
              <a:t>​</a:t>
            </a:r>
          </a:p>
          <a:p>
            <a:pPr lvl="0" fontAlgn="base"/>
            <a:r>
              <a:rPr lang="en-GB" b="1"/>
              <a:t>"Teams benefits include use of healthcare services, enhanced communication and professional diversity" (Mickan, 2005)</a:t>
            </a:r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89960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D08F-A2B0-CAB8-A68F-1EB93161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776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202AF-3A2D-DB46-F3CF-96825EB4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773" y="1293151"/>
            <a:ext cx="4765949" cy="335347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Alam, Eslami, </a:t>
            </a:r>
            <a:r>
              <a:rPr lang="en-US" sz="1200" dirty="0" err="1">
                <a:solidFill>
                  <a:schemeClr val="tx2"/>
                </a:solidFill>
              </a:rPr>
              <a:t>Sikkel</a:t>
            </a:r>
            <a:r>
              <a:rPr lang="en-US" sz="1200" dirty="0">
                <a:solidFill>
                  <a:schemeClr val="tx2"/>
                </a:solidFill>
              </a:rPr>
              <a:t> , 2012, p. 212 , ELDERLY AND HOMECARE TASKS: A LITERATUE REVIEW ON PROBLEMS, available at </a:t>
            </a:r>
            <a:r>
              <a:rPr lang="en-US" sz="1200" u="sng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https://ris.utwente.nl/ws/files/5356093/Ashiful_EH_2012.pdf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Al-Qora'n, Salem , Gordon, 2022, Heuristic Evaluation of Microsoft Teams as an Online Teaching Platform: An Educators’ Perspective, available at </a:t>
            </a:r>
            <a:r>
              <a:rPr lang="en-US" sz="1200" u="sng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https://www.mdpi.com/2073-431X/11/12/175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Gausvik, 2015, p. 33-7 ,Journal of Multidisciplinary Healthcare , available at </a:t>
            </a:r>
            <a:r>
              <a:rPr lang="en-US" sz="1200" u="sng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https://www.tandfonline.com/doi/full/10.2147/JMDH.S72623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(M. U. Keerio, M. S. B. Bajwa, N. H. Mugheri, R. H. Memon, M. A. Bhayo, and K. A. Samo, “Evaluating Students’ Perceptions of Microsoft Teams for Online Academics Improvement”, PakJET, vol. 5, no. 1, pp. 56–67, Mar. 2022. Available at https://www.researchgate.net/publication/366362594_Evaluating_Students'_Perceptions_of_Microsoft_Teams_for_Online_Academics_Improvement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Mickan, 2005, Evaluating the effectiveness of health care teams, Available at https://pubmed.ncbi.nlm.nih.gov/15865572/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Shah, 2020, Future Healthcare Journal, available at </a:t>
            </a:r>
            <a:r>
              <a:rPr lang="en-US" sz="1200" u="sng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https://www.sciencedirect.com/science/article/pii/S2514664524007069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Shelby, 2026, DIGITAL COMMUNICATION METHODS WITH HEALTH CARE PROVIDERS AND DIRECT CORRELATION TO PATIENT RESPONSE TIMES IN A REMOTE TRIAGE SETTING. Available at </a:t>
            </a:r>
            <a:r>
              <a:rPr lang="en-US" sz="1200" u="sng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https://openurl.ebsco.com/EPDB%3Agcd%3A11%3A17058203/detailv2?sid=ebsco%3Aplink%3Acrawler-gcd&amp;id=ebsco%3Agcd%3A194211611&amp;crl=c&amp;jrnl=0190535X&amp;link_origin=www.google.com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Woman studying book in library">
            <a:extLst>
              <a:ext uri="{FF2B5EF4-FFF2-40B4-BE49-F238E27FC236}">
                <a16:creationId xmlns:a16="http://schemas.microsoft.com/office/drawing/2014/main" id="{DF81FC96-70AC-1C3A-73A4-3CE8CC0AE9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2508302"/>
            <a:ext cx="4142232" cy="27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7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733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Group Presentation</vt:lpstr>
      <vt:lpstr>PowerPoint Presentation</vt:lpstr>
      <vt:lpstr>PowerPoint Presentation</vt:lpstr>
      <vt:lpstr>How implementing Teams improves efficiency and Communication?​</vt:lpstr>
      <vt:lpstr>Why Microsoft teams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khatoon</dc:creator>
  <cp:lastModifiedBy>naz khatoon</cp:lastModifiedBy>
  <cp:revision>117</cp:revision>
  <dcterms:created xsi:type="dcterms:W3CDTF">2026-09-29T20:05:15Z</dcterms:created>
  <dcterms:modified xsi:type="dcterms:W3CDTF">2026-10-01T20:26:36Z</dcterms:modified>
</cp:coreProperties>
</file>