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10"/>
  </p:notesMasterIdLst>
  <p:sldIdLst>
    <p:sldId id="256" r:id="rId5"/>
    <p:sldId id="257" r:id="rId6"/>
    <p:sldId id="259" r:id="rId7"/>
    <p:sldId id="260" r:id="rId8"/>
    <p:sldId id="25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B50F76-AE94-5B26-0A01-8AB18D44FFCE}" v="611" dt="2022-02-09T17:56:34.528"/>
    <p1510:client id="{27F40A33-CE8B-7003-58BC-D4762D1D5467}" v="469" dt="2022-02-28T09:59:24.897"/>
    <p1510:client id="{3A45F91E-0719-DF49-B277-8FDF049B1F0B}" v="819" dt="2022-02-10T14:04:21.214"/>
    <p1510:client id="{43295683-1476-4C8C-8276-4F60A1BB3536}" v="27" dt="2022-02-10T12:59:59.917"/>
    <p1510:client id="{834C240A-37E4-4B40-A7A2-D187540CE4C7}" vWet="4" dt="2022-02-09T17:35:38.645"/>
    <p1510:client id="{EA6B5014-64FF-428F-9709-1B5814212866}" v="256" dt="2022-02-09T17:58:11.5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ssica Amy George (1804786)" userId="9034792b-5254-48ed-97c3-3d120676b493" providerId="ADAL" clId="{EA6B5014-64FF-428F-9709-1B5814212866}"/>
    <pc:docChg chg="custSel modSld">
      <pc:chgData name="Jessica Amy George (1804786)" userId="9034792b-5254-48ed-97c3-3d120676b493" providerId="ADAL" clId="{EA6B5014-64FF-428F-9709-1B5814212866}" dt="2022-02-09T17:58:11.559" v="251" actId="20577"/>
      <pc:docMkLst>
        <pc:docMk/>
      </pc:docMkLst>
      <pc:sldChg chg="modSp mod">
        <pc:chgData name="Jessica Amy George (1804786)" userId="9034792b-5254-48ed-97c3-3d120676b493" providerId="ADAL" clId="{EA6B5014-64FF-428F-9709-1B5814212866}" dt="2022-02-09T17:20:47.554" v="0" actId="27636"/>
        <pc:sldMkLst>
          <pc:docMk/>
          <pc:sldMk cId="127846943" sldId="256"/>
        </pc:sldMkLst>
        <pc:spChg chg="mod">
          <ac:chgData name="Jessica Amy George (1804786)" userId="9034792b-5254-48ed-97c3-3d120676b493" providerId="ADAL" clId="{EA6B5014-64FF-428F-9709-1B5814212866}" dt="2022-02-09T17:20:47.554" v="0" actId="27636"/>
          <ac:spMkLst>
            <pc:docMk/>
            <pc:sldMk cId="127846943" sldId="256"/>
            <ac:spMk id="2" creationId="{B90549D9-C500-4407-A2AE-9D260FED242C}"/>
          </ac:spMkLst>
        </pc:spChg>
      </pc:sldChg>
      <pc:sldChg chg="modSp mod">
        <pc:chgData name="Jessica Amy George (1804786)" userId="9034792b-5254-48ed-97c3-3d120676b493" providerId="ADAL" clId="{EA6B5014-64FF-428F-9709-1B5814212866}" dt="2022-02-09T17:41:01.099" v="154" actId="14100"/>
        <pc:sldMkLst>
          <pc:docMk/>
          <pc:sldMk cId="4238711940" sldId="258"/>
        </pc:sldMkLst>
        <pc:spChg chg="mod">
          <ac:chgData name="Jessica Amy George (1804786)" userId="9034792b-5254-48ed-97c3-3d120676b493" providerId="ADAL" clId="{EA6B5014-64FF-428F-9709-1B5814212866}" dt="2022-02-09T17:41:01.099" v="154" actId="14100"/>
          <ac:spMkLst>
            <pc:docMk/>
            <pc:sldMk cId="4238711940" sldId="258"/>
            <ac:spMk id="2" creationId="{700E3271-4D4F-4851-AA43-74153FDC4D29}"/>
          </ac:spMkLst>
        </pc:spChg>
        <pc:spChg chg="mod">
          <ac:chgData name="Jessica Amy George (1804786)" userId="9034792b-5254-48ed-97c3-3d120676b493" providerId="ADAL" clId="{EA6B5014-64FF-428F-9709-1B5814212866}" dt="2022-02-09T17:40:47.245" v="151" actId="27636"/>
          <ac:spMkLst>
            <pc:docMk/>
            <pc:sldMk cId="4238711940" sldId="258"/>
            <ac:spMk id="3" creationId="{FC69AF13-563B-497C-8FF2-327BBE2467EE}"/>
          </ac:spMkLst>
        </pc:spChg>
      </pc:sldChg>
      <pc:sldChg chg="modSp mod">
        <pc:chgData name="Jessica Amy George (1804786)" userId="9034792b-5254-48ed-97c3-3d120676b493" providerId="ADAL" clId="{EA6B5014-64FF-428F-9709-1B5814212866}" dt="2022-02-09T17:44:59.735" v="160" actId="20577"/>
        <pc:sldMkLst>
          <pc:docMk/>
          <pc:sldMk cId="2478546093" sldId="259"/>
        </pc:sldMkLst>
        <pc:spChg chg="mod">
          <ac:chgData name="Jessica Amy George (1804786)" userId="9034792b-5254-48ed-97c3-3d120676b493" providerId="ADAL" clId="{EA6B5014-64FF-428F-9709-1B5814212866}" dt="2022-02-09T17:44:59.735" v="160" actId="20577"/>
          <ac:spMkLst>
            <pc:docMk/>
            <pc:sldMk cId="2478546093" sldId="259"/>
            <ac:spMk id="7" creationId="{3AF53979-790A-4BE6-8192-A0AD92443CA1}"/>
          </ac:spMkLst>
        </pc:spChg>
      </pc:sldChg>
      <pc:sldChg chg="modSp mod">
        <pc:chgData name="Jessica Amy George (1804786)" userId="9034792b-5254-48ed-97c3-3d120676b493" providerId="ADAL" clId="{EA6B5014-64FF-428F-9709-1B5814212866}" dt="2022-02-09T17:58:11.559" v="251" actId="20577"/>
        <pc:sldMkLst>
          <pc:docMk/>
          <pc:sldMk cId="121527695" sldId="260"/>
        </pc:sldMkLst>
        <pc:spChg chg="mod">
          <ac:chgData name="Jessica Amy George (1804786)" userId="9034792b-5254-48ed-97c3-3d120676b493" providerId="ADAL" clId="{EA6B5014-64FF-428F-9709-1B5814212866}" dt="2022-02-09T17:54:09.644" v="246" actId="1076"/>
          <ac:spMkLst>
            <pc:docMk/>
            <pc:sldMk cId="121527695" sldId="260"/>
            <ac:spMk id="3" creationId="{E937E93D-A40A-4385-8385-FD6F22D2A3A8}"/>
          </ac:spMkLst>
        </pc:spChg>
        <pc:spChg chg="mod">
          <ac:chgData name="Jessica Amy George (1804786)" userId="9034792b-5254-48ed-97c3-3d120676b493" providerId="ADAL" clId="{EA6B5014-64FF-428F-9709-1B5814212866}" dt="2022-02-09T17:54:14.893" v="247" actId="14100"/>
          <ac:spMkLst>
            <pc:docMk/>
            <pc:sldMk cId="121527695" sldId="260"/>
            <ac:spMk id="4" creationId="{052F20BD-BA7A-4C4C-A8F0-F57105FB57FA}"/>
          </ac:spMkLst>
        </pc:spChg>
        <pc:spChg chg="mod">
          <ac:chgData name="Jessica Amy George (1804786)" userId="9034792b-5254-48ed-97c3-3d120676b493" providerId="ADAL" clId="{EA6B5014-64FF-428F-9709-1B5814212866}" dt="2022-02-09T17:58:11.559" v="251" actId="20577"/>
          <ac:spMkLst>
            <pc:docMk/>
            <pc:sldMk cId="121527695" sldId="260"/>
            <ac:spMk id="5" creationId="{55E1A6F0-61C7-4C79-9C1B-E0004160E4AE}"/>
          </ac:spMkLst>
        </pc:spChg>
        <pc:picChg chg="mod">
          <ac:chgData name="Jessica Amy George (1804786)" userId="9034792b-5254-48ed-97c3-3d120676b493" providerId="ADAL" clId="{EA6B5014-64FF-428F-9709-1B5814212866}" dt="2022-02-09T17:53:26.906" v="244" actId="14100"/>
          <ac:picMkLst>
            <pc:docMk/>
            <pc:sldMk cId="121527695" sldId="260"/>
            <ac:picMk id="3074" creationId="{48536757-4AA2-43F9-ADC8-839EB2B3B218}"/>
          </ac:picMkLst>
        </pc:picChg>
        <pc:picChg chg="mod">
          <ac:chgData name="Jessica Amy George (1804786)" userId="9034792b-5254-48ed-97c3-3d120676b493" providerId="ADAL" clId="{EA6B5014-64FF-428F-9709-1B5814212866}" dt="2022-02-09T17:55:31.540" v="248" actId="14100"/>
          <ac:picMkLst>
            <pc:docMk/>
            <pc:sldMk cId="121527695" sldId="260"/>
            <ac:picMk id="3076" creationId="{A81EBD37-06DC-4DF2-82F1-51F27AAA8015}"/>
          </ac:picMkLst>
        </pc:picChg>
        <pc:picChg chg="mod">
          <ac:chgData name="Jessica Amy George (1804786)" userId="9034792b-5254-48ed-97c3-3d120676b493" providerId="ADAL" clId="{EA6B5014-64FF-428F-9709-1B5814212866}" dt="2022-02-09T17:55:38.676" v="249" actId="14100"/>
          <ac:picMkLst>
            <pc:docMk/>
            <pc:sldMk cId="121527695" sldId="260"/>
            <ac:picMk id="3078" creationId="{3EFAA689-2DC7-4CB0-8CAB-23D8C7424DE1}"/>
          </ac:picMkLst>
        </pc:picChg>
      </pc:sldChg>
    </pc:docChg>
  </pc:docChgLst>
  <pc:docChgLst>
    <pc:chgData name="Jessica Amy George (1804786)" userId="S::1804786@student.uwtsd.ac.uk::9034792b-5254-48ed-97c3-3d120676b493" providerId="AD" clId="Web-{43295683-1476-4C8C-8276-4F60A1BB3536}"/>
    <pc:docChg chg="modSld">
      <pc:chgData name="Jessica Amy George (1804786)" userId="S::1804786@student.uwtsd.ac.uk::9034792b-5254-48ed-97c3-3d120676b493" providerId="AD" clId="Web-{43295683-1476-4C8C-8276-4F60A1BB3536}" dt="2022-02-10T12:59:59.495" v="19" actId="20577"/>
      <pc:docMkLst>
        <pc:docMk/>
      </pc:docMkLst>
      <pc:sldChg chg="delSp modSp">
        <pc:chgData name="Jessica Amy George (1804786)" userId="S::1804786@student.uwtsd.ac.uk::9034792b-5254-48ed-97c3-3d120676b493" providerId="AD" clId="Web-{43295683-1476-4C8C-8276-4F60A1BB3536}" dt="2022-02-10T12:59:59.495" v="19" actId="20577"/>
        <pc:sldMkLst>
          <pc:docMk/>
          <pc:sldMk cId="2725056861" sldId="257"/>
        </pc:sldMkLst>
        <pc:spChg chg="mod">
          <ac:chgData name="Jessica Amy George (1804786)" userId="S::1804786@student.uwtsd.ac.uk::9034792b-5254-48ed-97c3-3d120676b493" providerId="AD" clId="Web-{43295683-1476-4C8C-8276-4F60A1BB3536}" dt="2022-02-10T12:59:59.495" v="19" actId="20577"/>
          <ac:spMkLst>
            <pc:docMk/>
            <pc:sldMk cId="2725056861" sldId="257"/>
            <ac:spMk id="4" creationId="{E1AC2D45-0AB8-4E4C-A2FC-7E92334C8998}"/>
          </ac:spMkLst>
        </pc:spChg>
        <pc:spChg chg="del mod">
          <ac:chgData name="Jessica Amy George (1804786)" userId="S::1804786@student.uwtsd.ac.uk::9034792b-5254-48ed-97c3-3d120676b493" providerId="AD" clId="Web-{43295683-1476-4C8C-8276-4F60A1BB3536}" dt="2022-02-10T12:58:34.665" v="6"/>
          <ac:spMkLst>
            <pc:docMk/>
            <pc:sldMk cId="2725056861" sldId="257"/>
            <ac:spMk id="5" creationId="{770659F9-7109-411C-A9AD-2526806FD276}"/>
          </ac:spMkLst>
        </pc:spChg>
        <pc:spChg chg="mod">
          <ac:chgData name="Jessica Amy George (1804786)" userId="S::1804786@student.uwtsd.ac.uk::9034792b-5254-48ed-97c3-3d120676b493" providerId="AD" clId="Web-{43295683-1476-4C8C-8276-4F60A1BB3536}" dt="2022-02-10T12:59:21.213" v="16" actId="14100"/>
          <ac:spMkLst>
            <pc:docMk/>
            <pc:sldMk cId="2725056861" sldId="257"/>
            <ac:spMk id="6" creationId="{F632B07C-AE93-46E6-BFE7-20A4C8A8A69F}"/>
          </ac:spMkLst>
        </pc:spChg>
        <pc:spChg chg="mod">
          <ac:chgData name="Jessica Amy George (1804786)" userId="S::1804786@student.uwtsd.ac.uk::9034792b-5254-48ed-97c3-3d120676b493" providerId="AD" clId="Web-{43295683-1476-4C8C-8276-4F60A1BB3536}" dt="2022-02-10T12:58:52.166" v="11" actId="20577"/>
          <ac:spMkLst>
            <pc:docMk/>
            <pc:sldMk cId="2725056861" sldId="257"/>
            <ac:spMk id="8" creationId="{02E730BF-5DF4-4965-938D-876FAEEB2C85}"/>
          </ac:spMkLst>
        </pc:spChg>
        <pc:spChg chg="mod">
          <ac:chgData name="Jessica Amy George (1804786)" userId="S::1804786@student.uwtsd.ac.uk::9034792b-5254-48ed-97c3-3d120676b493" providerId="AD" clId="Web-{43295683-1476-4C8C-8276-4F60A1BB3536}" dt="2022-02-10T12:58:08.446" v="4" actId="1076"/>
          <ac:spMkLst>
            <pc:docMk/>
            <pc:sldMk cId="2725056861" sldId="257"/>
            <ac:spMk id="9" creationId="{447454F3-F874-416B-8B63-5DC7DCA3A4BF}"/>
          </ac:spMkLst>
        </pc:spChg>
        <pc:picChg chg="mod">
          <ac:chgData name="Jessica Amy George (1804786)" userId="S::1804786@student.uwtsd.ac.uk::9034792b-5254-48ed-97c3-3d120676b493" providerId="AD" clId="Web-{43295683-1476-4C8C-8276-4F60A1BB3536}" dt="2022-02-10T12:57:37.477" v="1" actId="1076"/>
          <ac:picMkLst>
            <pc:docMk/>
            <pc:sldMk cId="2725056861" sldId="257"/>
            <ac:picMk id="2" creationId="{7DA2119B-A2AE-47B7-A803-68850593E20F}"/>
          </ac:picMkLst>
        </pc:picChg>
        <pc:picChg chg="mod">
          <ac:chgData name="Jessica Amy George (1804786)" userId="S::1804786@student.uwtsd.ac.uk::9034792b-5254-48ed-97c3-3d120676b493" providerId="AD" clId="Web-{43295683-1476-4C8C-8276-4F60A1BB3536}" dt="2022-02-10T12:59:03.963" v="12" actId="1076"/>
          <ac:picMkLst>
            <pc:docMk/>
            <pc:sldMk cId="2725056861" sldId="257"/>
            <ac:picMk id="1026" creationId="{4206569A-6A27-4222-99C1-7D7FB9BA1BA8}"/>
          </ac:picMkLst>
        </pc:picChg>
      </pc:sldChg>
    </pc:docChg>
  </pc:docChgLst>
  <pc:docChgLst>
    <pc:chgData name="Jessica George (1804786)" userId="S::1804786@student.uwtsd.ac.uk::9034792b-5254-48ed-97c3-3d120676b493" providerId="AD" clId="Web-{27F40A33-CE8B-7003-58BC-D4762D1D5467}"/>
    <pc:docChg chg="modSld">
      <pc:chgData name="Jessica George (1804786)" userId="S::1804786@student.uwtsd.ac.uk::9034792b-5254-48ed-97c3-3d120676b493" providerId="AD" clId="Web-{27F40A33-CE8B-7003-58BC-D4762D1D5467}" dt="2022-02-28T09:59:22.850" v="290" actId="20577"/>
      <pc:docMkLst>
        <pc:docMk/>
      </pc:docMkLst>
      <pc:sldChg chg="modSp">
        <pc:chgData name="Jessica George (1804786)" userId="S::1804786@student.uwtsd.ac.uk::9034792b-5254-48ed-97c3-3d120676b493" providerId="AD" clId="Web-{27F40A33-CE8B-7003-58BC-D4762D1D5467}" dt="2022-02-28T09:59:22.850" v="290" actId="20577"/>
        <pc:sldMkLst>
          <pc:docMk/>
          <pc:sldMk cId="127846943" sldId="256"/>
        </pc:sldMkLst>
        <pc:spChg chg="mod">
          <ac:chgData name="Jessica George (1804786)" userId="S::1804786@student.uwtsd.ac.uk::9034792b-5254-48ed-97c3-3d120676b493" providerId="AD" clId="Web-{27F40A33-CE8B-7003-58BC-D4762D1D5467}" dt="2022-02-28T09:59:22.850" v="290" actId="20577"/>
          <ac:spMkLst>
            <pc:docMk/>
            <pc:sldMk cId="127846943" sldId="256"/>
            <ac:spMk id="2" creationId="{B90549D9-C500-4407-A2AE-9D260FED242C}"/>
          </ac:spMkLst>
        </pc:spChg>
      </pc:sldChg>
      <pc:sldChg chg="modSp">
        <pc:chgData name="Jessica George (1804786)" userId="S::1804786@student.uwtsd.ac.uk::9034792b-5254-48ed-97c3-3d120676b493" providerId="AD" clId="Web-{27F40A33-CE8B-7003-58BC-D4762D1D5467}" dt="2022-02-28T09:32:30.900" v="72" actId="20577"/>
        <pc:sldMkLst>
          <pc:docMk/>
          <pc:sldMk cId="2725056861" sldId="257"/>
        </pc:sldMkLst>
        <pc:spChg chg="mod">
          <ac:chgData name="Jessica George (1804786)" userId="S::1804786@student.uwtsd.ac.uk::9034792b-5254-48ed-97c3-3d120676b493" providerId="AD" clId="Web-{27F40A33-CE8B-7003-58BC-D4762D1D5467}" dt="2022-02-28T09:32:30.900" v="72" actId="20577"/>
          <ac:spMkLst>
            <pc:docMk/>
            <pc:sldMk cId="2725056861" sldId="257"/>
            <ac:spMk id="3" creationId="{355C6CF1-3672-432E-B9B4-3E3E33BB0A35}"/>
          </ac:spMkLst>
        </pc:spChg>
        <pc:spChg chg="mod">
          <ac:chgData name="Jessica George (1804786)" userId="S::1804786@student.uwtsd.ac.uk::9034792b-5254-48ed-97c3-3d120676b493" providerId="AD" clId="Web-{27F40A33-CE8B-7003-58BC-D4762D1D5467}" dt="2022-02-28T09:31:42.743" v="69" actId="20577"/>
          <ac:spMkLst>
            <pc:docMk/>
            <pc:sldMk cId="2725056861" sldId="257"/>
            <ac:spMk id="4" creationId="{E1AC2D45-0AB8-4E4C-A2FC-7E92334C8998}"/>
          </ac:spMkLst>
        </pc:spChg>
        <pc:spChg chg="mod">
          <ac:chgData name="Jessica George (1804786)" userId="S::1804786@student.uwtsd.ac.uk::9034792b-5254-48ed-97c3-3d120676b493" providerId="AD" clId="Web-{27F40A33-CE8B-7003-58BC-D4762D1D5467}" dt="2022-02-28T09:31:12.382" v="52" actId="20577"/>
          <ac:spMkLst>
            <pc:docMk/>
            <pc:sldMk cId="2725056861" sldId="257"/>
            <ac:spMk id="10" creationId="{3E7E80DD-5DE2-4214-8B8E-A364C1CB4C17}"/>
          </ac:spMkLst>
        </pc:spChg>
      </pc:sldChg>
      <pc:sldChg chg="modSp">
        <pc:chgData name="Jessica George (1804786)" userId="S::1804786@student.uwtsd.ac.uk::9034792b-5254-48ed-97c3-3d120676b493" providerId="AD" clId="Web-{27F40A33-CE8B-7003-58BC-D4762D1D5467}" dt="2022-02-28T09:36:52.204" v="114" actId="1076"/>
        <pc:sldMkLst>
          <pc:docMk/>
          <pc:sldMk cId="2478546093" sldId="259"/>
        </pc:sldMkLst>
        <pc:spChg chg="mod">
          <ac:chgData name="Jessica George (1804786)" userId="S::1804786@student.uwtsd.ac.uk::9034792b-5254-48ed-97c3-3d120676b493" providerId="AD" clId="Web-{27F40A33-CE8B-7003-58BC-D4762D1D5467}" dt="2022-02-28T09:36:52.204" v="114" actId="1076"/>
          <ac:spMkLst>
            <pc:docMk/>
            <pc:sldMk cId="2478546093" sldId="259"/>
            <ac:spMk id="2" creationId="{19581197-B2A1-4A1D-B509-12FF8239E036}"/>
          </ac:spMkLst>
        </pc:spChg>
        <pc:spChg chg="mod">
          <ac:chgData name="Jessica George (1804786)" userId="S::1804786@student.uwtsd.ac.uk::9034792b-5254-48ed-97c3-3d120676b493" providerId="AD" clId="Web-{27F40A33-CE8B-7003-58BC-D4762D1D5467}" dt="2022-02-28T09:35:51.567" v="112" actId="20577"/>
          <ac:spMkLst>
            <pc:docMk/>
            <pc:sldMk cId="2478546093" sldId="259"/>
            <ac:spMk id="6" creationId="{B3820AC8-92BC-4985-85DC-A3963F6F9301}"/>
          </ac:spMkLst>
        </pc:spChg>
      </pc:sldChg>
      <pc:sldChg chg="modSp">
        <pc:chgData name="Jessica George (1804786)" userId="S::1804786@student.uwtsd.ac.uk::9034792b-5254-48ed-97c3-3d120676b493" providerId="AD" clId="Web-{27F40A33-CE8B-7003-58BC-D4762D1D5467}" dt="2022-02-28T09:55:45.938" v="281" actId="1076"/>
        <pc:sldMkLst>
          <pc:docMk/>
          <pc:sldMk cId="121527695" sldId="260"/>
        </pc:sldMkLst>
        <pc:spChg chg="mod">
          <ac:chgData name="Jessica George (1804786)" userId="S::1804786@student.uwtsd.ac.uk::9034792b-5254-48ed-97c3-3d120676b493" providerId="AD" clId="Web-{27F40A33-CE8B-7003-58BC-D4762D1D5467}" dt="2022-02-28T09:37:21.408" v="116" actId="20577"/>
          <ac:spMkLst>
            <pc:docMk/>
            <pc:sldMk cId="121527695" sldId="260"/>
            <ac:spMk id="4" creationId="{052F20BD-BA7A-4C4C-A8F0-F57105FB57FA}"/>
          </ac:spMkLst>
        </pc:spChg>
        <pc:spChg chg="mod">
          <ac:chgData name="Jessica George (1804786)" userId="S::1804786@student.uwtsd.ac.uk::9034792b-5254-48ed-97c3-3d120676b493" providerId="AD" clId="Web-{27F40A33-CE8B-7003-58BC-D4762D1D5467}" dt="2022-02-28T09:55:08.531" v="280" actId="20577"/>
          <ac:spMkLst>
            <pc:docMk/>
            <pc:sldMk cId="121527695" sldId="260"/>
            <ac:spMk id="5" creationId="{55E1A6F0-61C7-4C79-9C1B-E0004160E4AE}"/>
          </ac:spMkLst>
        </pc:spChg>
        <pc:spChg chg="mod">
          <ac:chgData name="Jessica George (1804786)" userId="S::1804786@student.uwtsd.ac.uk::9034792b-5254-48ed-97c3-3d120676b493" providerId="AD" clId="Web-{27F40A33-CE8B-7003-58BC-D4762D1D5467}" dt="2022-02-28T09:45:02.296" v="221" actId="1076"/>
          <ac:spMkLst>
            <pc:docMk/>
            <pc:sldMk cId="121527695" sldId="260"/>
            <ac:spMk id="6" creationId="{A51B29E5-EC97-4478-A2D7-18B287C7ADB2}"/>
          </ac:spMkLst>
        </pc:spChg>
        <pc:spChg chg="mod">
          <ac:chgData name="Jessica George (1804786)" userId="S::1804786@student.uwtsd.ac.uk::9034792b-5254-48ed-97c3-3d120676b493" providerId="AD" clId="Web-{27F40A33-CE8B-7003-58BC-D4762D1D5467}" dt="2022-02-28T09:55:45.938" v="281" actId="1076"/>
          <ac:spMkLst>
            <pc:docMk/>
            <pc:sldMk cId="121527695" sldId="260"/>
            <ac:spMk id="7" creationId="{DABB68C3-3A09-4AFC-8086-2810E295910B}"/>
          </ac:spMkLst>
        </pc:spChg>
      </pc:sldChg>
    </pc:docChg>
  </pc:docChgLst>
  <pc:docChgLst>
    <pc:chgData name="Elizabeth Halls" userId="S::elizabeth.halls@uwtsd.ac.uk::dde1d3aa-8670-4174-8d7c-d5fe36b3585c" providerId="AD" clId="Web-{01B50F76-AE94-5B26-0A01-8AB18D44FFCE}"/>
    <pc:docChg chg="modSld">
      <pc:chgData name="Elizabeth Halls" userId="S::elizabeth.halls@uwtsd.ac.uk::dde1d3aa-8670-4174-8d7c-d5fe36b3585c" providerId="AD" clId="Web-{01B50F76-AE94-5B26-0A01-8AB18D44FFCE}" dt="2022-02-09T17:56:34.528" v="341" actId="1076"/>
      <pc:docMkLst>
        <pc:docMk/>
      </pc:docMkLst>
      <pc:sldChg chg="modSp">
        <pc:chgData name="Elizabeth Halls" userId="S::elizabeth.halls@uwtsd.ac.uk::dde1d3aa-8670-4174-8d7c-d5fe36b3585c" providerId="AD" clId="Web-{01B50F76-AE94-5B26-0A01-8AB18D44FFCE}" dt="2022-02-09T17:42:51.661" v="244" actId="20577"/>
        <pc:sldMkLst>
          <pc:docMk/>
          <pc:sldMk cId="4238711940" sldId="258"/>
        </pc:sldMkLst>
        <pc:spChg chg="mod">
          <ac:chgData name="Elizabeth Halls" userId="S::elizabeth.halls@uwtsd.ac.uk::dde1d3aa-8670-4174-8d7c-d5fe36b3585c" providerId="AD" clId="Web-{01B50F76-AE94-5B26-0A01-8AB18D44FFCE}" dt="2022-02-09T17:41:18.674" v="239"/>
          <ac:spMkLst>
            <pc:docMk/>
            <pc:sldMk cId="4238711940" sldId="258"/>
            <ac:spMk id="2" creationId="{700E3271-4D4F-4851-AA43-74153FDC4D29}"/>
          </ac:spMkLst>
        </pc:spChg>
        <pc:spChg chg="mod">
          <ac:chgData name="Elizabeth Halls" userId="S::elizabeth.halls@uwtsd.ac.uk::dde1d3aa-8670-4174-8d7c-d5fe36b3585c" providerId="AD" clId="Web-{01B50F76-AE94-5B26-0A01-8AB18D44FFCE}" dt="2022-02-09T17:42:51.661" v="244" actId="20577"/>
          <ac:spMkLst>
            <pc:docMk/>
            <pc:sldMk cId="4238711940" sldId="258"/>
            <ac:spMk id="3" creationId="{FC69AF13-563B-497C-8FF2-327BBE2467EE}"/>
          </ac:spMkLst>
        </pc:spChg>
        <pc:spChg chg="mod">
          <ac:chgData name="Elizabeth Halls" userId="S::elizabeth.halls@uwtsd.ac.uk::dde1d3aa-8670-4174-8d7c-d5fe36b3585c" providerId="AD" clId="Web-{01B50F76-AE94-5B26-0A01-8AB18D44FFCE}" dt="2022-02-09T17:42:27.270" v="242" actId="1076"/>
          <ac:spMkLst>
            <pc:docMk/>
            <pc:sldMk cId="4238711940" sldId="258"/>
            <ac:spMk id="7" creationId="{B2F28E98-742A-4DC8-9DC3-8FD3A73D4C0B}"/>
          </ac:spMkLst>
        </pc:spChg>
      </pc:sldChg>
      <pc:sldChg chg="modSp">
        <pc:chgData name="Elizabeth Halls" userId="S::elizabeth.halls@uwtsd.ac.uk::dde1d3aa-8670-4174-8d7c-d5fe36b3585c" providerId="AD" clId="Web-{01B50F76-AE94-5B26-0A01-8AB18D44FFCE}" dt="2022-02-09T17:38:08.966" v="227" actId="20577"/>
        <pc:sldMkLst>
          <pc:docMk/>
          <pc:sldMk cId="2478546093" sldId="259"/>
        </pc:sldMkLst>
        <pc:spChg chg="mod">
          <ac:chgData name="Elizabeth Halls" userId="S::elizabeth.halls@uwtsd.ac.uk::dde1d3aa-8670-4174-8d7c-d5fe36b3585c" providerId="AD" clId="Web-{01B50F76-AE94-5B26-0A01-8AB18D44FFCE}" dt="2022-02-09T17:25:24.960" v="65" actId="20577"/>
          <ac:spMkLst>
            <pc:docMk/>
            <pc:sldMk cId="2478546093" sldId="259"/>
            <ac:spMk id="2" creationId="{19581197-B2A1-4A1D-B509-12FF8239E036}"/>
          </ac:spMkLst>
        </pc:spChg>
        <pc:spChg chg="mod">
          <ac:chgData name="Elizabeth Halls" userId="S::elizabeth.halls@uwtsd.ac.uk::dde1d3aa-8670-4174-8d7c-d5fe36b3585c" providerId="AD" clId="Web-{01B50F76-AE94-5B26-0A01-8AB18D44FFCE}" dt="2022-02-09T17:27:18.635" v="90" actId="20577"/>
          <ac:spMkLst>
            <pc:docMk/>
            <pc:sldMk cId="2478546093" sldId="259"/>
            <ac:spMk id="3" creationId="{A31D40D7-1381-4E20-9717-B521DC862259}"/>
          </ac:spMkLst>
        </pc:spChg>
        <pc:spChg chg="mod">
          <ac:chgData name="Elizabeth Halls" userId="S::elizabeth.halls@uwtsd.ac.uk::dde1d3aa-8670-4174-8d7c-d5fe36b3585c" providerId="AD" clId="Web-{01B50F76-AE94-5B26-0A01-8AB18D44FFCE}" dt="2022-02-09T17:25:29.476" v="67" actId="20577"/>
          <ac:spMkLst>
            <pc:docMk/>
            <pc:sldMk cId="2478546093" sldId="259"/>
            <ac:spMk id="6" creationId="{B3820AC8-92BC-4985-85DC-A3963F6F9301}"/>
          </ac:spMkLst>
        </pc:spChg>
        <pc:spChg chg="mod">
          <ac:chgData name="Elizabeth Halls" userId="S::elizabeth.halls@uwtsd.ac.uk::dde1d3aa-8670-4174-8d7c-d5fe36b3585c" providerId="AD" clId="Web-{01B50F76-AE94-5B26-0A01-8AB18D44FFCE}" dt="2022-02-09T17:38:08.966" v="227" actId="20577"/>
          <ac:spMkLst>
            <pc:docMk/>
            <pc:sldMk cId="2478546093" sldId="259"/>
            <ac:spMk id="7" creationId="{3AF53979-790A-4BE6-8192-A0AD92443CA1}"/>
          </ac:spMkLst>
        </pc:spChg>
      </pc:sldChg>
      <pc:sldChg chg="modSp">
        <pc:chgData name="Elizabeth Halls" userId="S::elizabeth.halls@uwtsd.ac.uk::dde1d3aa-8670-4174-8d7c-d5fe36b3585c" providerId="AD" clId="Web-{01B50F76-AE94-5B26-0A01-8AB18D44FFCE}" dt="2022-02-09T17:56:34.528" v="341" actId="1076"/>
        <pc:sldMkLst>
          <pc:docMk/>
          <pc:sldMk cId="121527695" sldId="260"/>
        </pc:sldMkLst>
        <pc:spChg chg="mod">
          <ac:chgData name="Elizabeth Halls" userId="S::elizabeth.halls@uwtsd.ac.uk::dde1d3aa-8670-4174-8d7c-d5fe36b3585c" providerId="AD" clId="Web-{01B50F76-AE94-5B26-0A01-8AB18D44FFCE}" dt="2022-02-09T17:53:56.523" v="303" actId="1076"/>
          <ac:spMkLst>
            <pc:docMk/>
            <pc:sldMk cId="121527695" sldId="260"/>
            <ac:spMk id="2" creationId="{FA8773E0-7782-49C4-B750-A36D79D2E09C}"/>
          </ac:spMkLst>
        </pc:spChg>
        <pc:spChg chg="mod">
          <ac:chgData name="Elizabeth Halls" userId="S::elizabeth.halls@uwtsd.ac.uk::dde1d3aa-8670-4174-8d7c-d5fe36b3585c" providerId="AD" clId="Web-{01B50F76-AE94-5B26-0A01-8AB18D44FFCE}" dt="2022-02-09T17:54:35.946" v="313" actId="20577"/>
          <ac:spMkLst>
            <pc:docMk/>
            <pc:sldMk cId="121527695" sldId="260"/>
            <ac:spMk id="3" creationId="{E937E93D-A40A-4385-8385-FD6F22D2A3A8}"/>
          </ac:spMkLst>
        </pc:spChg>
        <pc:spChg chg="mod">
          <ac:chgData name="Elizabeth Halls" userId="S::elizabeth.halls@uwtsd.ac.uk::dde1d3aa-8670-4174-8d7c-d5fe36b3585c" providerId="AD" clId="Web-{01B50F76-AE94-5B26-0A01-8AB18D44FFCE}" dt="2022-02-09T17:56:34.528" v="341" actId="1076"/>
          <ac:spMkLst>
            <pc:docMk/>
            <pc:sldMk cId="121527695" sldId="260"/>
            <ac:spMk id="5" creationId="{55E1A6F0-61C7-4C79-9C1B-E0004160E4AE}"/>
          </ac:spMkLst>
        </pc:spChg>
        <pc:picChg chg="mod">
          <ac:chgData name="Elizabeth Halls" userId="S::elizabeth.halls@uwtsd.ac.uk::dde1d3aa-8670-4174-8d7c-d5fe36b3585c" providerId="AD" clId="Web-{01B50F76-AE94-5B26-0A01-8AB18D44FFCE}" dt="2022-02-09T17:53:49.086" v="302" actId="14100"/>
          <ac:picMkLst>
            <pc:docMk/>
            <pc:sldMk cId="121527695" sldId="260"/>
            <ac:picMk id="3074" creationId="{48536757-4AA2-43F9-ADC8-839EB2B3B218}"/>
          </ac:picMkLst>
        </pc:picChg>
        <pc:picChg chg="mod">
          <ac:chgData name="Elizabeth Halls" userId="S::elizabeth.halls@uwtsd.ac.uk::dde1d3aa-8670-4174-8d7c-d5fe36b3585c" providerId="AD" clId="Web-{01B50F76-AE94-5B26-0A01-8AB18D44FFCE}" dt="2022-02-09T17:56:29.262" v="340" actId="1076"/>
          <ac:picMkLst>
            <pc:docMk/>
            <pc:sldMk cId="121527695" sldId="260"/>
            <ac:picMk id="3076" creationId="{A81EBD37-06DC-4DF2-82F1-51F27AAA8015}"/>
          </ac:picMkLst>
        </pc:picChg>
      </pc:sldChg>
    </pc:docChg>
  </pc:docChgLst>
  <pc:docChgLst>
    <pc:chgData name="Jessica Amy George (1804786)" userId="S::1804786@student.uwtsd.ac.uk::9034792b-5254-48ed-97c3-3d120676b493" providerId="AD" clId="Web-{7F87A24C-7F31-22BA-95F5-372CA2294189}"/>
    <pc:docChg chg="modSld">
      <pc:chgData name="Jessica Amy George (1804786)" userId="S::1804786@student.uwtsd.ac.uk::9034792b-5254-48ed-97c3-3d120676b493" providerId="AD" clId="Web-{7F87A24C-7F31-22BA-95F5-372CA2294189}" dt="2022-02-04T15:25:47.589" v="129" actId="20577"/>
      <pc:docMkLst>
        <pc:docMk/>
      </pc:docMkLst>
      <pc:sldChg chg="addSp modSp">
        <pc:chgData name="Jessica Amy George (1804786)" userId="S::1804786@student.uwtsd.ac.uk::9034792b-5254-48ed-97c3-3d120676b493" providerId="AD" clId="Web-{7F87A24C-7F31-22BA-95F5-372CA2294189}" dt="2022-02-04T14:56:23.267" v="33" actId="1076"/>
        <pc:sldMkLst>
          <pc:docMk/>
          <pc:sldMk cId="2725056861" sldId="257"/>
        </pc:sldMkLst>
        <pc:spChg chg="add mod">
          <ac:chgData name="Jessica Amy George (1804786)" userId="S::1804786@student.uwtsd.ac.uk::9034792b-5254-48ed-97c3-3d120676b493" providerId="AD" clId="Web-{7F87A24C-7F31-22BA-95F5-372CA2294189}" dt="2022-02-04T14:55:17.344" v="16" actId="20577"/>
          <ac:spMkLst>
            <pc:docMk/>
            <pc:sldMk cId="2725056861" sldId="257"/>
            <ac:spMk id="5" creationId="{770659F9-7109-411C-A9AD-2526806FD276}"/>
          </ac:spMkLst>
        </pc:spChg>
        <pc:spChg chg="add mod">
          <ac:chgData name="Jessica Amy George (1804786)" userId="S::1804786@student.uwtsd.ac.uk::9034792b-5254-48ed-97c3-3d120676b493" providerId="AD" clId="Web-{7F87A24C-7F31-22BA-95F5-372CA2294189}" dt="2022-02-04T14:56:23.267" v="33" actId="1076"/>
          <ac:spMkLst>
            <pc:docMk/>
            <pc:sldMk cId="2725056861" sldId="257"/>
            <ac:spMk id="6" creationId="{F632B07C-AE93-46E6-BFE7-20A4C8A8A69F}"/>
          </ac:spMkLst>
        </pc:spChg>
      </pc:sldChg>
      <pc:sldChg chg="modSp">
        <pc:chgData name="Jessica Amy George (1804786)" userId="S::1804786@student.uwtsd.ac.uk::9034792b-5254-48ed-97c3-3d120676b493" providerId="AD" clId="Web-{7F87A24C-7F31-22BA-95F5-372CA2294189}" dt="2022-02-04T15:25:47.589" v="129" actId="20577"/>
        <pc:sldMkLst>
          <pc:docMk/>
          <pc:sldMk cId="4238711940" sldId="258"/>
        </pc:sldMkLst>
        <pc:spChg chg="mod">
          <ac:chgData name="Jessica Amy George (1804786)" userId="S::1804786@student.uwtsd.ac.uk::9034792b-5254-48ed-97c3-3d120676b493" providerId="AD" clId="Web-{7F87A24C-7F31-22BA-95F5-372CA2294189}" dt="2022-02-04T15:25:47.589" v="129" actId="20577"/>
          <ac:spMkLst>
            <pc:docMk/>
            <pc:sldMk cId="4238711940" sldId="258"/>
            <ac:spMk id="3" creationId="{FC69AF13-563B-497C-8FF2-327BBE2467EE}"/>
          </ac:spMkLst>
        </pc:spChg>
      </pc:sldChg>
    </pc:docChg>
  </pc:docChgLst>
  <pc:docChgLst>
    <pc:chgData name="Jessica Amy George (1804786)" userId="S::1804786@student.uwtsd.ac.uk::9034792b-5254-48ed-97c3-3d120676b493" providerId="AD" clId="Web-{3A45F91E-0719-DF49-B277-8FDF049B1F0B}"/>
    <pc:docChg chg="mod modSld modMainMaster">
      <pc:chgData name="Jessica Amy George (1804786)" userId="S::1804786@student.uwtsd.ac.uk::9034792b-5254-48ed-97c3-3d120676b493" providerId="AD" clId="Web-{3A45F91E-0719-DF49-B277-8FDF049B1F0B}" dt="2022-02-10T14:04:18.682" v="588" actId="20577"/>
      <pc:docMkLst>
        <pc:docMk/>
      </pc:docMkLst>
      <pc:sldChg chg="addSp delSp modSp">
        <pc:chgData name="Jessica Amy George (1804786)" userId="S::1804786@student.uwtsd.ac.uk::9034792b-5254-48ed-97c3-3d120676b493" providerId="AD" clId="Web-{3A45F91E-0719-DF49-B277-8FDF049B1F0B}" dt="2022-02-10T13:05:52.760" v="53" actId="20577"/>
        <pc:sldMkLst>
          <pc:docMk/>
          <pc:sldMk cId="127846943" sldId="256"/>
        </pc:sldMkLst>
        <pc:spChg chg="mod">
          <ac:chgData name="Jessica Amy George (1804786)" userId="S::1804786@student.uwtsd.ac.uk::9034792b-5254-48ed-97c3-3d120676b493" providerId="AD" clId="Web-{3A45F91E-0719-DF49-B277-8FDF049B1F0B}" dt="2022-02-10T13:05:11.008" v="45" actId="20577"/>
          <ac:spMkLst>
            <pc:docMk/>
            <pc:sldMk cId="127846943" sldId="256"/>
            <ac:spMk id="2" creationId="{B90549D9-C500-4407-A2AE-9D260FED242C}"/>
          </ac:spMkLst>
        </pc:spChg>
        <pc:spChg chg="mod">
          <ac:chgData name="Jessica Amy George (1804786)" userId="S::1804786@student.uwtsd.ac.uk::9034792b-5254-48ed-97c3-3d120676b493" providerId="AD" clId="Web-{3A45F91E-0719-DF49-B277-8FDF049B1F0B}" dt="2022-02-10T13:05:37.697" v="51" actId="20577"/>
          <ac:spMkLst>
            <pc:docMk/>
            <pc:sldMk cId="127846943" sldId="256"/>
            <ac:spMk id="3" creationId="{029F09BB-54A4-42AC-99FF-1E701D417C97}"/>
          </ac:spMkLst>
        </pc:spChg>
        <pc:spChg chg="add del mod">
          <ac:chgData name="Jessica Amy George (1804786)" userId="S::1804786@student.uwtsd.ac.uk::9034792b-5254-48ed-97c3-3d120676b493" providerId="AD" clId="Web-{3A45F91E-0719-DF49-B277-8FDF049B1F0B}" dt="2022-02-10T13:02:21.967" v="7"/>
          <ac:spMkLst>
            <pc:docMk/>
            <pc:sldMk cId="127846943" sldId="256"/>
            <ac:spMk id="5" creationId="{FB845A93-5ADA-45E3-9274-39E3194A98C2}"/>
          </ac:spMkLst>
        </pc:spChg>
        <pc:spChg chg="add del mod">
          <ac:chgData name="Jessica Amy George (1804786)" userId="S::1804786@student.uwtsd.ac.uk::9034792b-5254-48ed-97c3-3d120676b493" providerId="AD" clId="Web-{3A45F91E-0719-DF49-B277-8FDF049B1F0B}" dt="2022-02-10T13:02:27.561" v="9"/>
          <ac:spMkLst>
            <pc:docMk/>
            <pc:sldMk cId="127846943" sldId="256"/>
            <ac:spMk id="8" creationId="{2BF7C548-9CC1-48AE-9FC5-A633DBA1D401}"/>
          </ac:spMkLst>
        </pc:spChg>
        <pc:spChg chg="del">
          <ac:chgData name="Jessica Amy George (1804786)" userId="S::1804786@student.uwtsd.ac.uk::9034792b-5254-48ed-97c3-3d120676b493" providerId="AD" clId="Web-{3A45F91E-0719-DF49-B277-8FDF049B1F0B}" dt="2022-02-10T13:01:57.590" v="0"/>
          <ac:spMkLst>
            <pc:docMk/>
            <pc:sldMk cId="127846943" sldId="256"/>
            <ac:spMk id="9" creationId="{7FAD1F61-1EF5-4814-8DA1-E5B71920A06C}"/>
          </ac:spMkLst>
        </pc:spChg>
        <pc:spChg chg="del">
          <ac:chgData name="Jessica Amy George (1804786)" userId="S::1804786@student.uwtsd.ac.uk::9034792b-5254-48ed-97c3-3d120676b493" providerId="AD" clId="Web-{3A45F91E-0719-DF49-B277-8FDF049B1F0B}" dt="2022-02-10T13:01:57.590" v="0"/>
          <ac:spMkLst>
            <pc:docMk/>
            <pc:sldMk cId="127846943" sldId="256"/>
            <ac:spMk id="10" creationId="{24D19496-CD7A-481D-B46B-4BF297C58BDF}"/>
          </ac:spMkLst>
        </pc:spChg>
        <pc:spChg chg="add mod">
          <ac:chgData name="Jessica Amy George (1804786)" userId="S::1804786@student.uwtsd.ac.uk::9034792b-5254-48ed-97c3-3d120676b493" providerId="AD" clId="Web-{3A45F91E-0719-DF49-B277-8FDF049B1F0B}" dt="2022-02-10T13:05:52.760" v="53" actId="20577"/>
          <ac:spMkLst>
            <pc:docMk/>
            <pc:sldMk cId="127846943" sldId="256"/>
            <ac:spMk id="11" creationId="{56A1C133-B2EB-4D2F-90B0-A547E8DE414C}"/>
          </ac:spMkLst>
        </pc:spChg>
      </pc:sldChg>
      <pc:sldChg chg="delSp modSp">
        <pc:chgData name="Jessica Amy George (1804786)" userId="S::1804786@student.uwtsd.ac.uk::9034792b-5254-48ed-97c3-3d120676b493" providerId="AD" clId="Web-{3A45F91E-0719-DF49-B277-8FDF049B1F0B}" dt="2022-02-10T13:16:31.579" v="190" actId="20577"/>
        <pc:sldMkLst>
          <pc:docMk/>
          <pc:sldMk cId="2725056861" sldId="257"/>
        </pc:sldMkLst>
        <pc:spChg chg="mod">
          <ac:chgData name="Jessica Amy George (1804786)" userId="S::1804786@student.uwtsd.ac.uk::9034792b-5254-48ed-97c3-3d120676b493" providerId="AD" clId="Web-{3A45F91E-0719-DF49-B277-8FDF049B1F0B}" dt="2022-02-10T13:15:32.403" v="183" actId="20577"/>
          <ac:spMkLst>
            <pc:docMk/>
            <pc:sldMk cId="2725056861" sldId="257"/>
            <ac:spMk id="3" creationId="{355C6CF1-3672-432E-B9B4-3E3E33BB0A35}"/>
          </ac:spMkLst>
        </pc:spChg>
        <pc:spChg chg="mod">
          <ac:chgData name="Jessica Amy George (1804786)" userId="S::1804786@student.uwtsd.ac.uk::9034792b-5254-48ed-97c3-3d120676b493" providerId="AD" clId="Web-{3A45F91E-0719-DF49-B277-8FDF049B1F0B}" dt="2022-02-10T13:14:57.214" v="181" actId="20577"/>
          <ac:spMkLst>
            <pc:docMk/>
            <pc:sldMk cId="2725056861" sldId="257"/>
            <ac:spMk id="4" creationId="{E1AC2D45-0AB8-4E4C-A2FC-7E92334C8998}"/>
          </ac:spMkLst>
        </pc:spChg>
        <pc:spChg chg="mod">
          <ac:chgData name="Jessica Amy George (1804786)" userId="S::1804786@student.uwtsd.ac.uk::9034792b-5254-48ed-97c3-3d120676b493" providerId="AD" clId="Web-{3A45F91E-0719-DF49-B277-8FDF049B1F0B}" dt="2022-02-10T13:15:52.264" v="185" actId="20577"/>
          <ac:spMkLst>
            <pc:docMk/>
            <pc:sldMk cId="2725056861" sldId="257"/>
            <ac:spMk id="6" creationId="{F632B07C-AE93-46E6-BFE7-20A4C8A8A69F}"/>
          </ac:spMkLst>
        </pc:spChg>
        <pc:spChg chg="mod">
          <ac:chgData name="Jessica Amy George (1804786)" userId="S::1804786@student.uwtsd.ac.uk::9034792b-5254-48ed-97c3-3d120676b493" providerId="AD" clId="Web-{3A45F91E-0719-DF49-B277-8FDF049B1F0B}" dt="2022-02-10T13:15:43.388" v="184" actId="20577"/>
          <ac:spMkLst>
            <pc:docMk/>
            <pc:sldMk cId="2725056861" sldId="257"/>
            <ac:spMk id="8" creationId="{02E730BF-5DF4-4965-938D-876FAEEB2C85}"/>
          </ac:spMkLst>
        </pc:spChg>
        <pc:spChg chg="mod">
          <ac:chgData name="Jessica Amy George (1804786)" userId="S::1804786@student.uwtsd.ac.uk::9034792b-5254-48ed-97c3-3d120676b493" providerId="AD" clId="Web-{3A45F91E-0719-DF49-B277-8FDF049B1F0B}" dt="2022-02-10T13:16:31.579" v="190" actId="20577"/>
          <ac:spMkLst>
            <pc:docMk/>
            <pc:sldMk cId="2725056861" sldId="257"/>
            <ac:spMk id="9" creationId="{447454F3-F874-416B-8B63-5DC7DCA3A4BF}"/>
          </ac:spMkLst>
        </pc:spChg>
        <pc:spChg chg="mod">
          <ac:chgData name="Jessica Amy George (1804786)" userId="S::1804786@student.uwtsd.ac.uk::9034792b-5254-48ed-97c3-3d120676b493" providerId="AD" clId="Web-{3A45F91E-0719-DF49-B277-8FDF049B1F0B}" dt="2022-02-10T13:16:09.890" v="189" actId="20577"/>
          <ac:spMkLst>
            <pc:docMk/>
            <pc:sldMk cId="2725056861" sldId="257"/>
            <ac:spMk id="10" creationId="{3E7E80DD-5DE2-4214-8B8E-A364C1CB4C17}"/>
          </ac:spMkLst>
        </pc:spChg>
        <pc:spChg chg="del">
          <ac:chgData name="Jessica Amy George (1804786)" userId="S::1804786@student.uwtsd.ac.uk::9034792b-5254-48ed-97c3-3d120676b493" providerId="AD" clId="Web-{3A45F91E-0719-DF49-B277-8FDF049B1F0B}" dt="2022-02-10T13:02:24.701" v="8"/>
          <ac:spMkLst>
            <pc:docMk/>
            <pc:sldMk cId="2725056861" sldId="257"/>
            <ac:spMk id="12" creationId="{CB8B63AC-CC88-4BF6-BD1B-4C0003780E0A}"/>
          </ac:spMkLst>
        </pc:spChg>
      </pc:sldChg>
      <pc:sldChg chg="delSp modSp">
        <pc:chgData name="Jessica Amy George (1804786)" userId="S::1804786@student.uwtsd.ac.uk::9034792b-5254-48ed-97c3-3d120676b493" providerId="AD" clId="Web-{3A45F91E-0719-DF49-B277-8FDF049B1F0B}" dt="2022-02-10T14:02:02.049" v="553" actId="20577"/>
        <pc:sldMkLst>
          <pc:docMk/>
          <pc:sldMk cId="4238711940" sldId="258"/>
        </pc:sldMkLst>
        <pc:spChg chg="mod">
          <ac:chgData name="Jessica Amy George (1804786)" userId="S::1804786@student.uwtsd.ac.uk::9034792b-5254-48ed-97c3-3d120676b493" providerId="AD" clId="Web-{3A45F91E-0719-DF49-B277-8FDF049B1F0B}" dt="2022-02-10T13:43:18.828" v="473" actId="14100"/>
          <ac:spMkLst>
            <pc:docMk/>
            <pc:sldMk cId="4238711940" sldId="258"/>
            <ac:spMk id="2" creationId="{700E3271-4D4F-4851-AA43-74153FDC4D29}"/>
          </ac:spMkLst>
        </pc:spChg>
        <pc:spChg chg="mod">
          <ac:chgData name="Jessica Amy George (1804786)" userId="S::1804786@student.uwtsd.ac.uk::9034792b-5254-48ed-97c3-3d120676b493" providerId="AD" clId="Web-{3A45F91E-0719-DF49-B277-8FDF049B1F0B}" dt="2022-02-10T14:01:46.783" v="551" actId="1076"/>
          <ac:spMkLst>
            <pc:docMk/>
            <pc:sldMk cId="4238711940" sldId="258"/>
            <ac:spMk id="3" creationId="{FC69AF13-563B-497C-8FF2-327BBE2467EE}"/>
          </ac:spMkLst>
        </pc:spChg>
        <pc:spChg chg="del">
          <ac:chgData name="Jessica Amy George (1804786)" userId="S::1804786@student.uwtsd.ac.uk::9034792b-5254-48ed-97c3-3d120676b493" providerId="AD" clId="Web-{3A45F91E-0719-DF49-B277-8FDF049B1F0B}" dt="2022-02-10T13:02:24.701" v="8"/>
          <ac:spMkLst>
            <pc:docMk/>
            <pc:sldMk cId="4238711940" sldId="258"/>
            <ac:spMk id="5" creationId="{D57CB417-B49C-4CBF-B2FC-6F176D21883C}"/>
          </ac:spMkLst>
        </pc:spChg>
        <pc:spChg chg="mod">
          <ac:chgData name="Jessica Amy George (1804786)" userId="S::1804786@student.uwtsd.ac.uk::9034792b-5254-48ed-97c3-3d120676b493" providerId="AD" clId="Web-{3A45F91E-0719-DF49-B277-8FDF049B1F0B}" dt="2022-02-10T14:02:02.049" v="553" actId="20577"/>
          <ac:spMkLst>
            <pc:docMk/>
            <pc:sldMk cId="4238711940" sldId="258"/>
            <ac:spMk id="7" creationId="{B2F28E98-742A-4DC8-9DC3-8FD3A73D4C0B}"/>
          </ac:spMkLst>
        </pc:spChg>
      </pc:sldChg>
      <pc:sldChg chg="delSp modSp">
        <pc:chgData name="Jessica Amy George (1804786)" userId="S::1804786@student.uwtsd.ac.uk::9034792b-5254-48ed-97c3-3d120676b493" providerId="AD" clId="Web-{3A45F91E-0719-DF49-B277-8FDF049B1F0B}" dt="2022-02-10T13:23:32.337" v="240" actId="20577"/>
        <pc:sldMkLst>
          <pc:docMk/>
          <pc:sldMk cId="2478546093" sldId="259"/>
        </pc:sldMkLst>
        <pc:spChg chg="mod">
          <ac:chgData name="Jessica Amy George (1804786)" userId="S::1804786@student.uwtsd.ac.uk::9034792b-5254-48ed-97c3-3d120676b493" providerId="AD" clId="Web-{3A45F91E-0719-DF49-B277-8FDF049B1F0B}" dt="2022-02-10T13:22:35.350" v="233" actId="20577"/>
          <ac:spMkLst>
            <pc:docMk/>
            <pc:sldMk cId="2478546093" sldId="259"/>
            <ac:spMk id="2" creationId="{19581197-B2A1-4A1D-B509-12FF8239E036}"/>
          </ac:spMkLst>
        </pc:spChg>
        <pc:spChg chg="mod">
          <ac:chgData name="Jessica Amy George (1804786)" userId="S::1804786@student.uwtsd.ac.uk::9034792b-5254-48ed-97c3-3d120676b493" providerId="AD" clId="Web-{3A45F91E-0719-DF49-B277-8FDF049B1F0B}" dt="2022-02-10T13:23:32.337" v="240" actId="20577"/>
          <ac:spMkLst>
            <pc:docMk/>
            <pc:sldMk cId="2478546093" sldId="259"/>
            <ac:spMk id="3" creationId="{A31D40D7-1381-4E20-9717-B521DC862259}"/>
          </ac:spMkLst>
        </pc:spChg>
        <pc:spChg chg="mod">
          <ac:chgData name="Jessica Amy George (1804786)" userId="S::1804786@student.uwtsd.ac.uk::9034792b-5254-48ed-97c3-3d120676b493" providerId="AD" clId="Web-{3A45F91E-0719-DF49-B277-8FDF049B1F0B}" dt="2022-02-10T13:22:58.398" v="234" actId="20577"/>
          <ac:spMkLst>
            <pc:docMk/>
            <pc:sldMk cId="2478546093" sldId="259"/>
            <ac:spMk id="4" creationId="{E6856CD9-2399-4B0C-B6BF-D92F871E3CCB}"/>
          </ac:spMkLst>
        </pc:spChg>
        <pc:spChg chg="mod">
          <ac:chgData name="Jessica Amy George (1804786)" userId="S::1804786@student.uwtsd.ac.uk::9034792b-5254-48ed-97c3-3d120676b493" providerId="AD" clId="Web-{3A45F91E-0719-DF49-B277-8FDF049B1F0B}" dt="2022-02-10T13:23:24.743" v="239" actId="1076"/>
          <ac:spMkLst>
            <pc:docMk/>
            <pc:sldMk cId="2478546093" sldId="259"/>
            <ac:spMk id="5" creationId="{19ED732B-A230-444A-9B79-34EBF5344E1D}"/>
          </ac:spMkLst>
        </pc:spChg>
        <pc:spChg chg="mod">
          <ac:chgData name="Jessica Amy George (1804786)" userId="S::1804786@student.uwtsd.ac.uk::9034792b-5254-48ed-97c3-3d120676b493" providerId="AD" clId="Web-{3A45F91E-0719-DF49-B277-8FDF049B1F0B}" dt="2022-02-10T13:19:28.104" v="213" actId="20577"/>
          <ac:spMkLst>
            <pc:docMk/>
            <pc:sldMk cId="2478546093" sldId="259"/>
            <ac:spMk id="6" creationId="{B3820AC8-92BC-4985-85DC-A3963F6F9301}"/>
          </ac:spMkLst>
        </pc:spChg>
        <pc:spChg chg="mod">
          <ac:chgData name="Jessica Amy George (1804786)" userId="S::1804786@student.uwtsd.ac.uk::9034792b-5254-48ed-97c3-3d120676b493" providerId="AD" clId="Web-{3A45F91E-0719-DF49-B277-8FDF049B1F0B}" dt="2022-02-10T13:20:00.919" v="218" actId="20577"/>
          <ac:spMkLst>
            <pc:docMk/>
            <pc:sldMk cId="2478546093" sldId="259"/>
            <ac:spMk id="7" creationId="{3AF53979-790A-4BE6-8192-A0AD92443CA1}"/>
          </ac:spMkLst>
        </pc:spChg>
        <pc:spChg chg="del">
          <ac:chgData name="Jessica Amy George (1804786)" userId="S::1804786@student.uwtsd.ac.uk::9034792b-5254-48ed-97c3-3d120676b493" providerId="AD" clId="Web-{3A45F91E-0719-DF49-B277-8FDF049B1F0B}" dt="2022-02-10T13:02:24.701" v="8"/>
          <ac:spMkLst>
            <pc:docMk/>
            <pc:sldMk cId="2478546093" sldId="259"/>
            <ac:spMk id="9" creationId="{73784B82-623C-4DE2-B729-F76427663EA4}"/>
          </ac:spMkLst>
        </pc:spChg>
      </pc:sldChg>
      <pc:sldChg chg="addSp delSp modSp">
        <pc:chgData name="Jessica Amy George (1804786)" userId="S::1804786@student.uwtsd.ac.uk::9034792b-5254-48ed-97c3-3d120676b493" providerId="AD" clId="Web-{3A45F91E-0719-DF49-B277-8FDF049B1F0B}" dt="2022-02-10T14:04:18.682" v="588" actId="20577"/>
        <pc:sldMkLst>
          <pc:docMk/>
          <pc:sldMk cId="121527695" sldId="260"/>
        </pc:sldMkLst>
        <pc:spChg chg="mod">
          <ac:chgData name="Jessica Amy George (1804786)" userId="S::1804786@student.uwtsd.ac.uk::9034792b-5254-48ed-97c3-3d120676b493" providerId="AD" clId="Web-{3A45F91E-0719-DF49-B277-8FDF049B1F0B}" dt="2022-02-10T14:04:18.682" v="588" actId="20577"/>
          <ac:spMkLst>
            <pc:docMk/>
            <pc:sldMk cId="121527695" sldId="260"/>
            <ac:spMk id="2" creationId="{FA8773E0-7782-49C4-B750-A36D79D2E09C}"/>
          </ac:spMkLst>
        </pc:spChg>
        <pc:spChg chg="mod">
          <ac:chgData name="Jessica Amy George (1804786)" userId="S::1804786@student.uwtsd.ac.uk::9034792b-5254-48ed-97c3-3d120676b493" providerId="AD" clId="Web-{3A45F91E-0719-DF49-B277-8FDF049B1F0B}" dt="2022-02-10T13:28:29.902" v="277" actId="20577"/>
          <ac:spMkLst>
            <pc:docMk/>
            <pc:sldMk cId="121527695" sldId="260"/>
            <ac:spMk id="3" creationId="{E937E93D-A40A-4385-8385-FD6F22D2A3A8}"/>
          </ac:spMkLst>
        </pc:spChg>
        <pc:spChg chg="mod">
          <ac:chgData name="Jessica Amy George (1804786)" userId="S::1804786@student.uwtsd.ac.uk::9034792b-5254-48ed-97c3-3d120676b493" providerId="AD" clId="Web-{3A45F91E-0719-DF49-B277-8FDF049B1F0B}" dt="2022-02-10T13:38:08.404" v="394" actId="1076"/>
          <ac:spMkLst>
            <pc:docMk/>
            <pc:sldMk cId="121527695" sldId="260"/>
            <ac:spMk id="4" creationId="{052F20BD-BA7A-4C4C-A8F0-F57105FB57FA}"/>
          </ac:spMkLst>
        </pc:spChg>
        <pc:spChg chg="mod">
          <ac:chgData name="Jessica Amy George (1804786)" userId="S::1804786@student.uwtsd.ac.uk::9034792b-5254-48ed-97c3-3d120676b493" providerId="AD" clId="Web-{3A45F91E-0719-DF49-B277-8FDF049B1F0B}" dt="2022-02-10T13:37:26.730" v="388" actId="1076"/>
          <ac:spMkLst>
            <pc:docMk/>
            <pc:sldMk cId="121527695" sldId="260"/>
            <ac:spMk id="5" creationId="{55E1A6F0-61C7-4C79-9C1B-E0004160E4AE}"/>
          </ac:spMkLst>
        </pc:spChg>
        <pc:spChg chg="mod">
          <ac:chgData name="Jessica Amy George (1804786)" userId="S::1804786@student.uwtsd.ac.uk::9034792b-5254-48ed-97c3-3d120676b493" providerId="AD" clId="Web-{3A45F91E-0719-DF49-B277-8FDF049B1F0B}" dt="2022-02-10T13:38:01.216" v="393" actId="1076"/>
          <ac:spMkLst>
            <pc:docMk/>
            <pc:sldMk cId="121527695" sldId="260"/>
            <ac:spMk id="6" creationId="{A51B29E5-EC97-4478-A2D7-18B287C7ADB2}"/>
          </ac:spMkLst>
        </pc:spChg>
        <pc:spChg chg="add mod">
          <ac:chgData name="Jessica Amy George (1804786)" userId="S::1804786@student.uwtsd.ac.uk::9034792b-5254-48ed-97c3-3d120676b493" providerId="AD" clId="Web-{3A45F91E-0719-DF49-B277-8FDF049B1F0B}" dt="2022-02-10T14:03:57.994" v="585" actId="20577"/>
          <ac:spMkLst>
            <pc:docMk/>
            <pc:sldMk cId="121527695" sldId="260"/>
            <ac:spMk id="7" creationId="{DABB68C3-3A09-4AFC-8086-2810E295910B}"/>
          </ac:spMkLst>
        </pc:spChg>
        <pc:spChg chg="del">
          <ac:chgData name="Jessica Amy George (1804786)" userId="S::1804786@student.uwtsd.ac.uk::9034792b-5254-48ed-97c3-3d120676b493" providerId="AD" clId="Web-{3A45F91E-0719-DF49-B277-8FDF049B1F0B}" dt="2022-02-10T13:02:24.701" v="8"/>
          <ac:spMkLst>
            <pc:docMk/>
            <pc:sldMk cId="121527695" sldId="260"/>
            <ac:spMk id="8" creationId="{FE82866B-E87F-44EB-BD2F-919DEE12C511}"/>
          </ac:spMkLst>
        </pc:spChg>
      </pc:sldChg>
      <pc:sldMasterChg chg="modSp mod modSldLayout">
        <pc:chgData name="Jessica Amy George (1804786)" userId="S::1804786@student.uwtsd.ac.uk::9034792b-5254-48ed-97c3-3d120676b493" providerId="AD" clId="Web-{3A45F91E-0719-DF49-B277-8FDF049B1F0B}" dt="2022-02-10T13:02:35.202" v="12"/>
        <pc:sldMasterMkLst>
          <pc:docMk/>
          <pc:sldMasterMk cId="1086604742" sldId="2147483684"/>
        </pc:sldMasterMkLst>
        <pc:spChg chg="mod">
          <ac:chgData name="Jessica Amy George (1804786)" userId="S::1804786@student.uwtsd.ac.uk::9034792b-5254-48ed-97c3-3d120676b493" providerId="AD" clId="Web-{3A45F91E-0719-DF49-B277-8FDF049B1F0B}" dt="2022-02-10T13:02:13.701" v="5"/>
          <ac:spMkLst>
            <pc:docMk/>
            <pc:sldMasterMk cId="1086604742" sldId="2147483684"/>
            <ac:spMk id="5" creationId="{00000000-0000-0000-0000-000000000000}"/>
          </ac:spMkLst>
        </pc:spChg>
        <pc:sldLayoutChg chg="modSp mod">
          <pc:chgData name="Jessica Amy George (1804786)" userId="S::1804786@student.uwtsd.ac.uk::9034792b-5254-48ed-97c3-3d120676b493" providerId="AD" clId="Web-{3A45F91E-0719-DF49-B277-8FDF049B1F0B}" dt="2022-02-10T13:02:35.202" v="12"/>
          <pc:sldLayoutMkLst>
            <pc:docMk/>
            <pc:sldMasterMk cId="1086604742" sldId="2147483684"/>
            <pc:sldLayoutMk cId="2960251701" sldId="2147483685"/>
          </pc:sldLayoutMkLst>
          <pc:spChg chg="mod">
            <ac:chgData name="Jessica Amy George (1804786)" userId="S::1804786@student.uwtsd.ac.uk::9034792b-5254-48ed-97c3-3d120676b493" providerId="AD" clId="Web-{3A45F91E-0719-DF49-B277-8FDF049B1F0B}" dt="2022-02-10T13:02:13.701" v="5"/>
            <ac:spMkLst>
              <pc:docMk/>
              <pc:sldMasterMk cId="1086604742" sldId="2147483684"/>
              <pc:sldLayoutMk cId="2960251701" sldId="2147483685"/>
              <ac:spMk id="5" creationId="{00000000-0000-0000-0000-000000000000}"/>
            </ac:spMkLst>
          </pc:spChg>
        </pc:sldLayoutChg>
        <pc:sldLayoutChg chg="modSp mod">
          <pc:chgData name="Jessica Amy George (1804786)" userId="S::1804786@student.uwtsd.ac.uk::9034792b-5254-48ed-97c3-3d120676b493" providerId="AD" clId="Web-{3A45F91E-0719-DF49-B277-8FDF049B1F0B}" dt="2022-02-10T13:02:35.202" v="12"/>
          <pc:sldLayoutMkLst>
            <pc:docMk/>
            <pc:sldMasterMk cId="1086604742" sldId="2147483684"/>
            <pc:sldLayoutMk cId="3558708705" sldId="2147483686"/>
          </pc:sldLayoutMkLst>
          <pc:spChg chg="mod">
            <ac:chgData name="Jessica Amy George (1804786)" userId="S::1804786@student.uwtsd.ac.uk::9034792b-5254-48ed-97c3-3d120676b493" providerId="AD" clId="Web-{3A45F91E-0719-DF49-B277-8FDF049B1F0B}" dt="2022-02-10T13:02:13.701" v="5"/>
            <ac:spMkLst>
              <pc:docMk/>
              <pc:sldMasterMk cId="1086604742" sldId="2147483684"/>
              <pc:sldLayoutMk cId="3558708705" sldId="2147483686"/>
              <ac:spMk id="5" creationId="{00000000-0000-0000-0000-000000000000}"/>
            </ac:spMkLst>
          </pc:spChg>
        </pc:sldLayoutChg>
        <pc:sldLayoutChg chg="modSp mod">
          <pc:chgData name="Jessica Amy George (1804786)" userId="S::1804786@student.uwtsd.ac.uk::9034792b-5254-48ed-97c3-3d120676b493" providerId="AD" clId="Web-{3A45F91E-0719-DF49-B277-8FDF049B1F0B}" dt="2022-02-10T13:02:35.202" v="12"/>
          <pc:sldLayoutMkLst>
            <pc:docMk/>
            <pc:sldMasterMk cId="1086604742" sldId="2147483684"/>
            <pc:sldLayoutMk cId="3006808839" sldId="2147483687"/>
          </pc:sldLayoutMkLst>
          <pc:spChg chg="mod">
            <ac:chgData name="Jessica Amy George (1804786)" userId="S::1804786@student.uwtsd.ac.uk::9034792b-5254-48ed-97c3-3d120676b493" providerId="AD" clId="Web-{3A45F91E-0719-DF49-B277-8FDF049B1F0B}" dt="2022-02-10T13:02:13.701" v="5"/>
            <ac:spMkLst>
              <pc:docMk/>
              <pc:sldMasterMk cId="1086604742" sldId="2147483684"/>
              <pc:sldLayoutMk cId="3006808839" sldId="2147483687"/>
              <ac:spMk id="5" creationId="{00000000-0000-0000-0000-000000000000}"/>
            </ac:spMkLst>
          </pc:spChg>
        </pc:sldLayoutChg>
        <pc:sldLayoutChg chg="modSp mod">
          <pc:chgData name="Jessica Amy George (1804786)" userId="S::1804786@student.uwtsd.ac.uk::9034792b-5254-48ed-97c3-3d120676b493" providerId="AD" clId="Web-{3A45F91E-0719-DF49-B277-8FDF049B1F0B}" dt="2022-02-10T13:02:35.202" v="12"/>
          <pc:sldLayoutMkLst>
            <pc:docMk/>
            <pc:sldMasterMk cId="1086604742" sldId="2147483684"/>
            <pc:sldLayoutMk cId="657685112" sldId="2147483688"/>
          </pc:sldLayoutMkLst>
          <pc:spChg chg="mod">
            <ac:chgData name="Jessica Amy George (1804786)" userId="S::1804786@student.uwtsd.ac.uk::9034792b-5254-48ed-97c3-3d120676b493" providerId="AD" clId="Web-{3A45F91E-0719-DF49-B277-8FDF049B1F0B}" dt="2022-02-10T13:02:13.701" v="5"/>
            <ac:spMkLst>
              <pc:docMk/>
              <pc:sldMasterMk cId="1086604742" sldId="2147483684"/>
              <pc:sldLayoutMk cId="657685112" sldId="2147483688"/>
              <ac:spMk id="6" creationId="{00000000-0000-0000-0000-000000000000}"/>
            </ac:spMkLst>
          </pc:spChg>
        </pc:sldLayoutChg>
        <pc:sldLayoutChg chg="modSp mod">
          <pc:chgData name="Jessica Amy George (1804786)" userId="S::1804786@student.uwtsd.ac.uk::9034792b-5254-48ed-97c3-3d120676b493" providerId="AD" clId="Web-{3A45F91E-0719-DF49-B277-8FDF049B1F0B}" dt="2022-02-10T13:02:35.202" v="12"/>
          <pc:sldLayoutMkLst>
            <pc:docMk/>
            <pc:sldMasterMk cId="1086604742" sldId="2147483684"/>
            <pc:sldLayoutMk cId="2156140280" sldId="2147483689"/>
          </pc:sldLayoutMkLst>
          <pc:spChg chg="mod">
            <ac:chgData name="Jessica Amy George (1804786)" userId="S::1804786@student.uwtsd.ac.uk::9034792b-5254-48ed-97c3-3d120676b493" providerId="AD" clId="Web-{3A45F91E-0719-DF49-B277-8FDF049B1F0B}" dt="2022-02-10T13:02:13.701" v="5"/>
            <ac:spMkLst>
              <pc:docMk/>
              <pc:sldMasterMk cId="1086604742" sldId="2147483684"/>
              <pc:sldLayoutMk cId="2156140280" sldId="2147483689"/>
              <ac:spMk id="8" creationId="{00000000-0000-0000-0000-000000000000}"/>
            </ac:spMkLst>
          </pc:spChg>
        </pc:sldLayoutChg>
        <pc:sldLayoutChg chg="modSp mod">
          <pc:chgData name="Jessica Amy George (1804786)" userId="S::1804786@student.uwtsd.ac.uk::9034792b-5254-48ed-97c3-3d120676b493" providerId="AD" clId="Web-{3A45F91E-0719-DF49-B277-8FDF049B1F0B}" dt="2022-02-10T13:02:35.202" v="12"/>
          <pc:sldLayoutMkLst>
            <pc:docMk/>
            <pc:sldMasterMk cId="1086604742" sldId="2147483684"/>
            <pc:sldLayoutMk cId="1403842071" sldId="2147483690"/>
          </pc:sldLayoutMkLst>
          <pc:spChg chg="mod">
            <ac:chgData name="Jessica Amy George (1804786)" userId="S::1804786@student.uwtsd.ac.uk::9034792b-5254-48ed-97c3-3d120676b493" providerId="AD" clId="Web-{3A45F91E-0719-DF49-B277-8FDF049B1F0B}" dt="2022-02-10T13:02:13.701" v="5"/>
            <ac:spMkLst>
              <pc:docMk/>
              <pc:sldMasterMk cId="1086604742" sldId="2147483684"/>
              <pc:sldLayoutMk cId="1403842071" sldId="2147483690"/>
              <ac:spMk id="4" creationId="{00000000-0000-0000-0000-000000000000}"/>
            </ac:spMkLst>
          </pc:spChg>
        </pc:sldLayoutChg>
        <pc:sldLayoutChg chg="modSp mod">
          <pc:chgData name="Jessica Amy George (1804786)" userId="S::1804786@student.uwtsd.ac.uk::9034792b-5254-48ed-97c3-3d120676b493" providerId="AD" clId="Web-{3A45F91E-0719-DF49-B277-8FDF049B1F0B}" dt="2022-02-10T13:02:35.202" v="12"/>
          <pc:sldLayoutMkLst>
            <pc:docMk/>
            <pc:sldMasterMk cId="1086604742" sldId="2147483684"/>
            <pc:sldLayoutMk cId="1476178270" sldId="2147483691"/>
          </pc:sldLayoutMkLst>
          <pc:spChg chg="mod">
            <ac:chgData name="Jessica Amy George (1804786)" userId="S::1804786@student.uwtsd.ac.uk::9034792b-5254-48ed-97c3-3d120676b493" providerId="AD" clId="Web-{3A45F91E-0719-DF49-B277-8FDF049B1F0B}" dt="2022-02-10T13:02:13.701" v="5"/>
            <ac:spMkLst>
              <pc:docMk/>
              <pc:sldMasterMk cId="1086604742" sldId="2147483684"/>
              <pc:sldLayoutMk cId="1476178270" sldId="2147483691"/>
              <ac:spMk id="3" creationId="{00000000-0000-0000-0000-000000000000}"/>
            </ac:spMkLst>
          </pc:spChg>
        </pc:sldLayoutChg>
        <pc:sldLayoutChg chg="modSp mod">
          <pc:chgData name="Jessica Amy George (1804786)" userId="S::1804786@student.uwtsd.ac.uk::9034792b-5254-48ed-97c3-3d120676b493" providerId="AD" clId="Web-{3A45F91E-0719-DF49-B277-8FDF049B1F0B}" dt="2022-02-10T13:02:35.202" v="12"/>
          <pc:sldLayoutMkLst>
            <pc:docMk/>
            <pc:sldMasterMk cId="1086604742" sldId="2147483684"/>
            <pc:sldLayoutMk cId="53209928" sldId="2147483692"/>
          </pc:sldLayoutMkLst>
          <pc:spChg chg="mod">
            <ac:chgData name="Jessica Amy George (1804786)" userId="S::1804786@student.uwtsd.ac.uk::9034792b-5254-48ed-97c3-3d120676b493" providerId="AD" clId="Web-{3A45F91E-0719-DF49-B277-8FDF049B1F0B}" dt="2022-02-10T13:02:13.701" v="5"/>
            <ac:spMkLst>
              <pc:docMk/>
              <pc:sldMasterMk cId="1086604742" sldId="2147483684"/>
              <pc:sldLayoutMk cId="53209928" sldId="2147483692"/>
              <ac:spMk id="6" creationId="{00000000-0000-0000-0000-000000000000}"/>
            </ac:spMkLst>
          </pc:spChg>
        </pc:sldLayoutChg>
        <pc:sldLayoutChg chg="modSp mod">
          <pc:chgData name="Jessica Amy George (1804786)" userId="S::1804786@student.uwtsd.ac.uk::9034792b-5254-48ed-97c3-3d120676b493" providerId="AD" clId="Web-{3A45F91E-0719-DF49-B277-8FDF049B1F0B}" dt="2022-02-10T13:02:35.202" v="12"/>
          <pc:sldLayoutMkLst>
            <pc:docMk/>
            <pc:sldMasterMk cId="1086604742" sldId="2147483684"/>
            <pc:sldLayoutMk cId="2766087249" sldId="2147483693"/>
          </pc:sldLayoutMkLst>
          <pc:spChg chg="mod">
            <ac:chgData name="Jessica Amy George (1804786)" userId="S::1804786@student.uwtsd.ac.uk::9034792b-5254-48ed-97c3-3d120676b493" providerId="AD" clId="Web-{3A45F91E-0719-DF49-B277-8FDF049B1F0B}" dt="2022-02-10T13:02:13.701" v="5"/>
            <ac:spMkLst>
              <pc:docMk/>
              <pc:sldMasterMk cId="1086604742" sldId="2147483684"/>
              <pc:sldLayoutMk cId="2766087249" sldId="2147483693"/>
              <ac:spMk id="6" creationId="{00000000-0000-0000-0000-000000000000}"/>
            </ac:spMkLst>
          </pc:spChg>
        </pc:sldLayoutChg>
        <pc:sldLayoutChg chg="modSp mod">
          <pc:chgData name="Jessica Amy George (1804786)" userId="S::1804786@student.uwtsd.ac.uk::9034792b-5254-48ed-97c3-3d120676b493" providerId="AD" clId="Web-{3A45F91E-0719-DF49-B277-8FDF049B1F0B}" dt="2022-02-10T13:02:35.202" v="12"/>
          <pc:sldLayoutMkLst>
            <pc:docMk/>
            <pc:sldMasterMk cId="1086604742" sldId="2147483684"/>
            <pc:sldLayoutMk cId="592694457" sldId="2147483694"/>
          </pc:sldLayoutMkLst>
          <pc:spChg chg="mod">
            <ac:chgData name="Jessica Amy George (1804786)" userId="S::1804786@student.uwtsd.ac.uk::9034792b-5254-48ed-97c3-3d120676b493" providerId="AD" clId="Web-{3A45F91E-0719-DF49-B277-8FDF049B1F0B}" dt="2022-02-10T13:02:13.701" v="5"/>
            <ac:spMkLst>
              <pc:docMk/>
              <pc:sldMasterMk cId="1086604742" sldId="2147483684"/>
              <pc:sldLayoutMk cId="592694457" sldId="2147483694"/>
              <ac:spMk id="5" creationId="{00000000-0000-0000-0000-000000000000}"/>
            </ac:spMkLst>
          </pc:spChg>
        </pc:sldLayoutChg>
        <pc:sldLayoutChg chg="modSp mod">
          <pc:chgData name="Jessica Amy George (1804786)" userId="S::1804786@student.uwtsd.ac.uk::9034792b-5254-48ed-97c3-3d120676b493" providerId="AD" clId="Web-{3A45F91E-0719-DF49-B277-8FDF049B1F0B}" dt="2022-02-10T13:02:35.202" v="12"/>
          <pc:sldLayoutMkLst>
            <pc:docMk/>
            <pc:sldMasterMk cId="1086604742" sldId="2147483684"/>
            <pc:sldLayoutMk cId="1334616540" sldId="2147483695"/>
          </pc:sldLayoutMkLst>
          <pc:spChg chg="mod">
            <ac:chgData name="Jessica Amy George (1804786)" userId="S::1804786@student.uwtsd.ac.uk::9034792b-5254-48ed-97c3-3d120676b493" providerId="AD" clId="Web-{3A45F91E-0719-DF49-B277-8FDF049B1F0B}" dt="2022-02-10T13:02:13.701" v="5"/>
            <ac:spMkLst>
              <pc:docMk/>
              <pc:sldMasterMk cId="1086604742" sldId="2147483684"/>
              <pc:sldLayoutMk cId="1334616540" sldId="2147483695"/>
              <ac:spMk id="5" creationId="{00000000-0000-0000-0000-000000000000}"/>
            </ac:spMkLst>
          </pc:spChg>
        </pc:sldLayoutChg>
        <pc:sldLayoutChg chg="modSp mod">
          <pc:chgData name="Jessica Amy George (1804786)" userId="S::1804786@student.uwtsd.ac.uk::9034792b-5254-48ed-97c3-3d120676b493" providerId="AD" clId="Web-{3A45F91E-0719-DF49-B277-8FDF049B1F0B}" dt="2022-02-10T13:02:35.202" v="12"/>
          <pc:sldLayoutMkLst>
            <pc:docMk/>
            <pc:sldMasterMk cId="1086604742" sldId="2147483684"/>
            <pc:sldLayoutMk cId="1771841802" sldId="2147483696"/>
          </pc:sldLayoutMkLst>
          <pc:spChg chg="mod">
            <ac:chgData name="Jessica Amy George (1804786)" userId="S::1804786@student.uwtsd.ac.uk::9034792b-5254-48ed-97c3-3d120676b493" providerId="AD" clId="Web-{3A45F91E-0719-DF49-B277-8FDF049B1F0B}" dt="2022-02-10T13:02:13.701" v="5"/>
            <ac:spMkLst>
              <pc:docMk/>
              <pc:sldMasterMk cId="1086604742" sldId="2147483684"/>
              <pc:sldLayoutMk cId="1771841802" sldId="2147483696"/>
              <ac:spMk id="5" creationId="{00000000-0000-0000-0000-000000000000}"/>
            </ac:spMkLst>
          </pc:spChg>
        </pc:sldLayoutChg>
        <pc:sldLayoutChg chg="modSp mod">
          <pc:chgData name="Jessica Amy George (1804786)" userId="S::1804786@student.uwtsd.ac.uk::9034792b-5254-48ed-97c3-3d120676b493" providerId="AD" clId="Web-{3A45F91E-0719-DF49-B277-8FDF049B1F0B}" dt="2022-02-10T13:02:35.202" v="12"/>
          <pc:sldLayoutMkLst>
            <pc:docMk/>
            <pc:sldMasterMk cId="1086604742" sldId="2147483684"/>
            <pc:sldLayoutMk cId="3187021147" sldId="2147483697"/>
          </pc:sldLayoutMkLst>
          <pc:spChg chg="mod">
            <ac:chgData name="Jessica Amy George (1804786)" userId="S::1804786@student.uwtsd.ac.uk::9034792b-5254-48ed-97c3-3d120676b493" providerId="AD" clId="Web-{3A45F91E-0719-DF49-B277-8FDF049B1F0B}" dt="2022-02-10T13:02:13.701" v="5"/>
            <ac:spMkLst>
              <pc:docMk/>
              <pc:sldMasterMk cId="1086604742" sldId="2147483684"/>
              <pc:sldLayoutMk cId="3187021147" sldId="2147483697"/>
              <ac:spMk id="5" creationId="{00000000-0000-0000-0000-000000000000}"/>
            </ac:spMkLst>
          </pc:spChg>
        </pc:sldLayoutChg>
        <pc:sldLayoutChg chg="modSp mod">
          <pc:chgData name="Jessica Amy George (1804786)" userId="S::1804786@student.uwtsd.ac.uk::9034792b-5254-48ed-97c3-3d120676b493" providerId="AD" clId="Web-{3A45F91E-0719-DF49-B277-8FDF049B1F0B}" dt="2022-02-10T13:02:35.202" v="12"/>
          <pc:sldLayoutMkLst>
            <pc:docMk/>
            <pc:sldMasterMk cId="1086604742" sldId="2147483684"/>
            <pc:sldLayoutMk cId="522294975" sldId="2147483698"/>
          </pc:sldLayoutMkLst>
          <pc:spChg chg="mod">
            <ac:chgData name="Jessica Amy George (1804786)" userId="S::1804786@student.uwtsd.ac.uk::9034792b-5254-48ed-97c3-3d120676b493" providerId="AD" clId="Web-{3A45F91E-0719-DF49-B277-8FDF049B1F0B}" dt="2022-02-10T13:02:13.701" v="5"/>
            <ac:spMkLst>
              <pc:docMk/>
              <pc:sldMasterMk cId="1086604742" sldId="2147483684"/>
              <pc:sldLayoutMk cId="522294975" sldId="2147483698"/>
              <ac:spMk id="5" creationId="{00000000-0000-0000-0000-000000000000}"/>
            </ac:spMkLst>
          </pc:spChg>
        </pc:sldLayoutChg>
        <pc:sldLayoutChg chg="modSp mod">
          <pc:chgData name="Jessica Amy George (1804786)" userId="S::1804786@student.uwtsd.ac.uk::9034792b-5254-48ed-97c3-3d120676b493" providerId="AD" clId="Web-{3A45F91E-0719-DF49-B277-8FDF049B1F0B}" dt="2022-02-10T13:02:35.202" v="12"/>
          <pc:sldLayoutMkLst>
            <pc:docMk/>
            <pc:sldMasterMk cId="1086604742" sldId="2147483684"/>
            <pc:sldLayoutMk cId="3195606272" sldId="2147483699"/>
          </pc:sldLayoutMkLst>
          <pc:spChg chg="mod">
            <ac:chgData name="Jessica Amy George (1804786)" userId="S::1804786@student.uwtsd.ac.uk::9034792b-5254-48ed-97c3-3d120676b493" providerId="AD" clId="Web-{3A45F91E-0719-DF49-B277-8FDF049B1F0B}" dt="2022-02-10T13:02:13.701" v="5"/>
            <ac:spMkLst>
              <pc:docMk/>
              <pc:sldMasterMk cId="1086604742" sldId="2147483684"/>
              <pc:sldLayoutMk cId="3195606272" sldId="2147483699"/>
              <ac:spMk id="5" creationId="{00000000-0000-0000-0000-000000000000}"/>
            </ac:spMkLst>
          </pc:spChg>
        </pc:sldLayoutChg>
        <pc:sldLayoutChg chg="modSp mod">
          <pc:chgData name="Jessica Amy George (1804786)" userId="S::1804786@student.uwtsd.ac.uk::9034792b-5254-48ed-97c3-3d120676b493" providerId="AD" clId="Web-{3A45F91E-0719-DF49-B277-8FDF049B1F0B}" dt="2022-02-10T13:02:35.202" v="12"/>
          <pc:sldLayoutMkLst>
            <pc:docMk/>
            <pc:sldMasterMk cId="1086604742" sldId="2147483684"/>
            <pc:sldLayoutMk cId="683601946" sldId="2147483700"/>
          </pc:sldLayoutMkLst>
          <pc:spChg chg="mod">
            <ac:chgData name="Jessica Amy George (1804786)" userId="S::1804786@student.uwtsd.ac.uk::9034792b-5254-48ed-97c3-3d120676b493" providerId="AD" clId="Web-{3A45F91E-0719-DF49-B277-8FDF049B1F0B}" dt="2022-02-10T13:02:13.701" v="5"/>
            <ac:spMkLst>
              <pc:docMk/>
              <pc:sldMasterMk cId="1086604742" sldId="2147483684"/>
              <pc:sldLayoutMk cId="683601946" sldId="2147483700"/>
              <ac:spMk id="5" creationId="{00000000-0000-0000-0000-000000000000}"/>
            </ac:spMkLst>
          </pc:spChg>
        </pc:sldLayoutChg>
      </pc:sldMasterChg>
    </pc:docChg>
  </pc:docChgLst>
  <pc:docChgLst>
    <pc:chgData name="Jessica Amy George (1804786)" userId="9034792b-5254-48ed-97c3-3d120676b493" providerId="ADAL" clId="{6496FF59-1484-4B7C-8804-89BEDFC17E65}"/>
    <pc:docChg chg="custSel addSld modSld">
      <pc:chgData name="Jessica Amy George (1804786)" userId="9034792b-5254-48ed-97c3-3d120676b493" providerId="ADAL" clId="{6496FF59-1484-4B7C-8804-89BEDFC17E65}" dt="2022-01-28T17:00:57.378" v="1848" actId="1076"/>
      <pc:docMkLst>
        <pc:docMk/>
      </pc:docMkLst>
      <pc:sldChg chg="modSp mod">
        <pc:chgData name="Jessica Amy George (1804786)" userId="9034792b-5254-48ed-97c3-3d120676b493" providerId="ADAL" clId="{6496FF59-1484-4B7C-8804-89BEDFC17E65}" dt="2022-01-28T15:54:50.730" v="391" actId="20577"/>
        <pc:sldMkLst>
          <pc:docMk/>
          <pc:sldMk cId="2725056861" sldId="257"/>
        </pc:sldMkLst>
        <pc:spChg chg="mod">
          <ac:chgData name="Jessica Amy George (1804786)" userId="9034792b-5254-48ed-97c3-3d120676b493" providerId="ADAL" clId="{6496FF59-1484-4B7C-8804-89BEDFC17E65}" dt="2022-01-28T15:54:50.730" v="391" actId="20577"/>
          <ac:spMkLst>
            <pc:docMk/>
            <pc:sldMk cId="2725056861" sldId="257"/>
            <ac:spMk id="10" creationId="{3E7E80DD-5DE2-4214-8B8E-A364C1CB4C17}"/>
          </ac:spMkLst>
        </pc:spChg>
      </pc:sldChg>
      <pc:sldChg chg="modSp mod">
        <pc:chgData name="Jessica Amy George (1804786)" userId="9034792b-5254-48ed-97c3-3d120676b493" providerId="ADAL" clId="{6496FF59-1484-4B7C-8804-89BEDFC17E65}" dt="2022-01-28T16:59:04.689" v="1818" actId="20577"/>
        <pc:sldMkLst>
          <pc:docMk/>
          <pc:sldMk cId="4238711940" sldId="258"/>
        </pc:sldMkLst>
        <pc:spChg chg="mod">
          <ac:chgData name="Jessica Amy George (1804786)" userId="9034792b-5254-48ed-97c3-3d120676b493" providerId="ADAL" clId="{6496FF59-1484-4B7C-8804-89BEDFC17E65}" dt="2022-01-28T16:59:04.689" v="1818" actId="20577"/>
          <ac:spMkLst>
            <pc:docMk/>
            <pc:sldMk cId="4238711940" sldId="258"/>
            <ac:spMk id="3" creationId="{FC69AF13-563B-497C-8FF2-327BBE2467EE}"/>
          </ac:spMkLst>
        </pc:spChg>
      </pc:sldChg>
      <pc:sldChg chg="addSp delSp modSp new mod modClrScheme chgLayout">
        <pc:chgData name="Jessica Amy George (1804786)" userId="9034792b-5254-48ed-97c3-3d120676b493" providerId="ADAL" clId="{6496FF59-1484-4B7C-8804-89BEDFC17E65}" dt="2022-01-28T16:33:30.331" v="1273" actId="1076"/>
        <pc:sldMkLst>
          <pc:docMk/>
          <pc:sldMk cId="2478546093" sldId="259"/>
        </pc:sldMkLst>
        <pc:spChg chg="del">
          <ac:chgData name="Jessica Amy George (1804786)" userId="9034792b-5254-48ed-97c3-3d120676b493" providerId="ADAL" clId="{6496FF59-1484-4B7C-8804-89BEDFC17E65}" dt="2022-01-28T15:58:08.794" v="533" actId="700"/>
          <ac:spMkLst>
            <pc:docMk/>
            <pc:sldMk cId="2478546093" sldId="259"/>
            <ac:spMk id="2" creationId="{7F7C76F6-785B-4B77-BFB4-4B998C5742CC}"/>
          </ac:spMkLst>
        </pc:spChg>
        <pc:spChg chg="add mod">
          <ac:chgData name="Jessica Amy George (1804786)" userId="9034792b-5254-48ed-97c3-3d120676b493" providerId="ADAL" clId="{6496FF59-1484-4B7C-8804-89BEDFC17E65}" dt="2022-01-28T16:22:19.633" v="987" actId="1076"/>
          <ac:spMkLst>
            <pc:docMk/>
            <pc:sldMk cId="2478546093" sldId="259"/>
            <ac:spMk id="3" creationId="{A31D40D7-1381-4E20-9717-B521DC862259}"/>
          </ac:spMkLst>
        </pc:spChg>
        <pc:spChg chg="add mod">
          <ac:chgData name="Jessica Amy George (1804786)" userId="9034792b-5254-48ed-97c3-3d120676b493" providerId="ADAL" clId="{6496FF59-1484-4B7C-8804-89BEDFC17E65}" dt="2022-01-28T16:22:25.044" v="988" actId="1076"/>
          <ac:spMkLst>
            <pc:docMk/>
            <pc:sldMk cId="2478546093" sldId="259"/>
            <ac:spMk id="4" creationId="{E6856CD9-2399-4B0C-B6BF-D92F871E3CCB}"/>
          </ac:spMkLst>
        </pc:spChg>
        <pc:spChg chg="add mod">
          <ac:chgData name="Jessica Amy George (1804786)" userId="9034792b-5254-48ed-97c3-3d120676b493" providerId="ADAL" clId="{6496FF59-1484-4B7C-8804-89BEDFC17E65}" dt="2022-01-28T16:31:21.354" v="1266" actId="1076"/>
          <ac:spMkLst>
            <pc:docMk/>
            <pc:sldMk cId="2478546093" sldId="259"/>
            <ac:spMk id="5" creationId="{19ED732B-A230-444A-9B79-34EBF5344E1D}"/>
          </ac:spMkLst>
        </pc:spChg>
        <pc:spChg chg="add mod">
          <ac:chgData name="Jessica Amy George (1804786)" userId="9034792b-5254-48ed-97c3-3d120676b493" providerId="ADAL" clId="{6496FF59-1484-4B7C-8804-89BEDFC17E65}" dt="2022-01-28T16:31:14.908" v="1265" actId="1076"/>
          <ac:spMkLst>
            <pc:docMk/>
            <pc:sldMk cId="2478546093" sldId="259"/>
            <ac:spMk id="6" creationId="{B3820AC8-92BC-4985-85DC-A3963F6F9301}"/>
          </ac:spMkLst>
        </pc:spChg>
        <pc:spChg chg="add mod">
          <ac:chgData name="Jessica Amy George (1804786)" userId="9034792b-5254-48ed-97c3-3d120676b493" providerId="ADAL" clId="{6496FF59-1484-4B7C-8804-89BEDFC17E65}" dt="2022-01-28T16:33:30.331" v="1273" actId="1076"/>
          <ac:spMkLst>
            <pc:docMk/>
            <pc:sldMk cId="2478546093" sldId="259"/>
            <ac:spMk id="7" creationId="{3AF53979-790A-4BE6-8192-A0AD92443CA1}"/>
          </ac:spMkLst>
        </pc:spChg>
        <pc:picChg chg="add mod">
          <ac:chgData name="Jessica Amy George (1804786)" userId="9034792b-5254-48ed-97c3-3d120676b493" providerId="ADAL" clId="{6496FF59-1484-4B7C-8804-89BEDFC17E65}" dt="2022-01-28T16:22:06.823" v="984" actId="14100"/>
          <ac:picMkLst>
            <pc:docMk/>
            <pc:sldMk cId="2478546093" sldId="259"/>
            <ac:picMk id="2050" creationId="{16701716-274C-455D-A9B5-AA31EB0B722E}"/>
          </ac:picMkLst>
        </pc:picChg>
        <pc:picChg chg="add mod">
          <ac:chgData name="Jessica Amy George (1804786)" userId="9034792b-5254-48ed-97c3-3d120676b493" providerId="ADAL" clId="{6496FF59-1484-4B7C-8804-89BEDFC17E65}" dt="2022-01-28T16:22:13.918" v="986" actId="14100"/>
          <ac:picMkLst>
            <pc:docMk/>
            <pc:sldMk cId="2478546093" sldId="259"/>
            <ac:picMk id="2052" creationId="{9CD81A06-62E5-458D-814C-06BD6C7BC7B3}"/>
          </ac:picMkLst>
        </pc:picChg>
        <pc:picChg chg="add mod">
          <ac:chgData name="Jessica Amy George (1804786)" userId="9034792b-5254-48ed-97c3-3d120676b493" providerId="ADAL" clId="{6496FF59-1484-4B7C-8804-89BEDFC17E65}" dt="2022-01-28T16:31:26.448" v="1267" actId="1076"/>
          <ac:picMkLst>
            <pc:docMk/>
            <pc:sldMk cId="2478546093" sldId="259"/>
            <ac:picMk id="2054" creationId="{B96684B1-E79D-4C19-A91A-C7EEBC08BE69}"/>
          </ac:picMkLst>
        </pc:picChg>
      </pc:sldChg>
      <pc:sldChg chg="addSp delSp modSp new mod">
        <pc:chgData name="Jessica Amy George (1804786)" userId="9034792b-5254-48ed-97c3-3d120676b493" providerId="ADAL" clId="{6496FF59-1484-4B7C-8804-89BEDFC17E65}" dt="2022-01-28T17:00:57.378" v="1848" actId="1076"/>
        <pc:sldMkLst>
          <pc:docMk/>
          <pc:sldMk cId="121527695" sldId="260"/>
        </pc:sldMkLst>
        <pc:spChg chg="add mod">
          <ac:chgData name="Jessica Amy George (1804786)" userId="9034792b-5254-48ed-97c3-3d120676b493" providerId="ADAL" clId="{6496FF59-1484-4B7C-8804-89BEDFC17E65}" dt="2022-01-28T16:36:32.656" v="1296" actId="20577"/>
          <ac:spMkLst>
            <pc:docMk/>
            <pc:sldMk cId="121527695" sldId="260"/>
            <ac:spMk id="2" creationId="{FA8773E0-7782-49C4-B750-A36D79D2E09C}"/>
          </ac:spMkLst>
        </pc:spChg>
        <pc:spChg chg="add mod">
          <ac:chgData name="Jessica Amy George (1804786)" userId="9034792b-5254-48ed-97c3-3d120676b493" providerId="ADAL" clId="{6496FF59-1484-4B7C-8804-89BEDFC17E65}" dt="2022-01-28T16:44:07.229" v="1532"/>
          <ac:spMkLst>
            <pc:docMk/>
            <pc:sldMk cId="121527695" sldId="260"/>
            <ac:spMk id="3" creationId="{E937E93D-A40A-4385-8385-FD6F22D2A3A8}"/>
          </ac:spMkLst>
        </pc:spChg>
        <pc:spChg chg="add del mod">
          <ac:chgData name="Jessica Amy George (1804786)" userId="9034792b-5254-48ed-97c3-3d120676b493" providerId="ADAL" clId="{6496FF59-1484-4B7C-8804-89BEDFC17E65}" dt="2022-01-28T16:47:39.104" v="1537"/>
          <ac:spMkLst>
            <pc:docMk/>
            <pc:sldMk cId="121527695" sldId="260"/>
            <ac:spMk id="4" creationId="{A9EA8EB4-0A58-4FAE-ABFA-099F9FDE92AD}"/>
          </ac:spMkLst>
        </pc:spChg>
        <pc:spChg chg="add mod">
          <ac:chgData name="Jessica Amy George (1804786)" userId="9034792b-5254-48ed-97c3-3d120676b493" providerId="ADAL" clId="{6496FF59-1484-4B7C-8804-89BEDFC17E65}" dt="2022-01-28T16:55:33.025" v="1705" actId="20577"/>
          <ac:spMkLst>
            <pc:docMk/>
            <pc:sldMk cId="121527695" sldId="260"/>
            <ac:spMk id="5" creationId="{55E1A6F0-61C7-4C79-9C1B-E0004160E4AE}"/>
          </ac:spMkLst>
        </pc:spChg>
        <pc:spChg chg="add mod">
          <ac:chgData name="Jessica Amy George (1804786)" userId="9034792b-5254-48ed-97c3-3d120676b493" providerId="ADAL" clId="{6496FF59-1484-4B7C-8804-89BEDFC17E65}" dt="2022-01-28T17:00:57.378" v="1848" actId="1076"/>
          <ac:spMkLst>
            <pc:docMk/>
            <pc:sldMk cId="121527695" sldId="260"/>
            <ac:spMk id="6" creationId="{A51B29E5-EC97-4478-A2D7-18B287C7ADB2}"/>
          </ac:spMkLst>
        </pc:spChg>
        <pc:picChg chg="add mod">
          <ac:chgData name="Jessica Amy George (1804786)" userId="9034792b-5254-48ed-97c3-3d120676b493" providerId="ADAL" clId="{6496FF59-1484-4B7C-8804-89BEDFC17E65}" dt="2022-01-28T16:35:29.209" v="1278" actId="1076"/>
          <ac:picMkLst>
            <pc:docMk/>
            <pc:sldMk cId="121527695" sldId="260"/>
            <ac:picMk id="3074" creationId="{48536757-4AA2-43F9-ADC8-839EB2B3B218}"/>
          </ac:picMkLst>
        </pc:picChg>
        <pc:picChg chg="add mod">
          <ac:chgData name="Jessica Amy George (1804786)" userId="9034792b-5254-48ed-97c3-3d120676b493" providerId="ADAL" clId="{6496FF59-1484-4B7C-8804-89BEDFC17E65}" dt="2022-01-28T16:39:15.855" v="1471" actId="14100"/>
          <ac:picMkLst>
            <pc:docMk/>
            <pc:sldMk cId="121527695" sldId="260"/>
            <ac:picMk id="3076" creationId="{A81EBD37-06DC-4DF2-82F1-51F27AAA8015}"/>
          </ac:picMkLst>
        </pc:picChg>
        <pc:picChg chg="add mod">
          <ac:chgData name="Jessica Amy George (1804786)" userId="9034792b-5254-48ed-97c3-3d120676b493" providerId="ADAL" clId="{6496FF59-1484-4B7C-8804-89BEDFC17E65}" dt="2022-01-28T17:00:29.709" v="1823" actId="14100"/>
          <ac:picMkLst>
            <pc:docMk/>
            <pc:sldMk cId="121527695" sldId="260"/>
            <ac:picMk id="3078" creationId="{3EFAA689-2DC7-4CB0-8CAB-23D8C7424DE1}"/>
          </ac:picMkLst>
        </pc:picChg>
      </pc:sldChg>
    </pc:docChg>
  </pc:docChgLst>
  <pc:docChgLst>
    <pc:chgData name="Jessica Amy George (1804786)" userId="S::1804786@student.uwtsd.ac.uk::9034792b-5254-48ed-97c3-3d120676b493" providerId="AD" clId="Web-{5AF12D1D-6C8E-FCEC-C364-ADBA24064780}"/>
    <pc:docChg chg="modSld modMainMaster">
      <pc:chgData name="Jessica Amy George (1804786)" userId="S::1804786@student.uwtsd.ac.uk::9034792b-5254-48ed-97c3-3d120676b493" providerId="AD" clId="Web-{5AF12D1D-6C8E-FCEC-C364-ADBA24064780}" dt="2022-02-04T14:51:47.279" v="322"/>
      <pc:docMkLst>
        <pc:docMk/>
      </pc:docMkLst>
      <pc:sldChg chg="addSp delSp modSp mod setBg setClrOvrMap">
        <pc:chgData name="Jessica Amy George (1804786)" userId="S::1804786@student.uwtsd.ac.uk::9034792b-5254-48ed-97c3-3d120676b493" providerId="AD" clId="Web-{5AF12D1D-6C8E-FCEC-C364-ADBA24064780}" dt="2022-02-04T14:51:34.013" v="319"/>
        <pc:sldMkLst>
          <pc:docMk/>
          <pc:sldMk cId="127846943" sldId="256"/>
        </pc:sldMkLst>
        <pc:spChg chg="mod ord">
          <ac:chgData name="Jessica Amy George (1804786)" userId="S::1804786@student.uwtsd.ac.uk::9034792b-5254-48ed-97c3-3d120676b493" providerId="AD" clId="Web-{5AF12D1D-6C8E-FCEC-C364-ADBA24064780}" dt="2022-02-04T14:36:48.411" v="9"/>
          <ac:spMkLst>
            <pc:docMk/>
            <pc:sldMk cId="127846943" sldId="256"/>
            <ac:spMk id="2" creationId="{B90549D9-C500-4407-A2AE-9D260FED242C}"/>
          </ac:spMkLst>
        </pc:spChg>
        <pc:spChg chg="mod ord">
          <ac:chgData name="Jessica Amy George (1804786)" userId="S::1804786@student.uwtsd.ac.uk::9034792b-5254-48ed-97c3-3d120676b493" providerId="AD" clId="Web-{5AF12D1D-6C8E-FCEC-C364-ADBA24064780}" dt="2022-02-04T14:36:48.411" v="9"/>
          <ac:spMkLst>
            <pc:docMk/>
            <pc:sldMk cId="127846943" sldId="256"/>
            <ac:spMk id="3" creationId="{029F09BB-54A4-42AC-99FF-1E701D417C97}"/>
          </ac:spMkLst>
        </pc:spChg>
        <pc:spChg chg="del mod">
          <ac:chgData name="Jessica Amy George (1804786)" userId="S::1804786@student.uwtsd.ac.uk::9034792b-5254-48ed-97c3-3d120676b493" providerId="AD" clId="Web-{5AF12D1D-6C8E-FCEC-C364-ADBA24064780}" dt="2022-02-04T14:50:47.949" v="278"/>
          <ac:spMkLst>
            <pc:docMk/>
            <pc:sldMk cId="127846943" sldId="256"/>
            <ac:spMk id="8" creationId="{90C4993C-BA5E-4E54-A6BC-454134874748}"/>
          </ac:spMkLst>
        </pc:spChg>
        <pc:spChg chg="mod ord">
          <ac:chgData name="Jessica Amy George (1804786)" userId="S::1804786@student.uwtsd.ac.uk::9034792b-5254-48ed-97c3-3d120676b493" providerId="AD" clId="Web-{5AF12D1D-6C8E-FCEC-C364-ADBA24064780}" dt="2022-02-04T14:36:48.411" v="9"/>
          <ac:spMkLst>
            <pc:docMk/>
            <pc:sldMk cId="127846943" sldId="256"/>
            <ac:spMk id="9" creationId="{7FAD1F61-1EF5-4814-8DA1-E5B71920A06C}"/>
          </ac:spMkLst>
        </pc:spChg>
        <pc:spChg chg="add mod">
          <ac:chgData name="Jessica Amy George (1804786)" userId="S::1804786@student.uwtsd.ac.uk::9034792b-5254-48ed-97c3-3d120676b493" providerId="AD" clId="Web-{5AF12D1D-6C8E-FCEC-C364-ADBA24064780}" dt="2022-02-04T14:51:34.013" v="319"/>
          <ac:spMkLst>
            <pc:docMk/>
            <pc:sldMk cId="127846943" sldId="256"/>
            <ac:spMk id="10" creationId="{24D19496-CD7A-481D-B46B-4BF297C58BDF}"/>
          </ac:spMkLst>
        </pc:spChg>
        <pc:spChg chg="add del">
          <ac:chgData name="Jessica Amy George (1804786)" userId="S::1804786@student.uwtsd.ac.uk::9034792b-5254-48ed-97c3-3d120676b493" providerId="AD" clId="Web-{5AF12D1D-6C8E-FCEC-C364-ADBA24064780}" dt="2022-02-04T14:34:21.423" v="4"/>
          <ac:spMkLst>
            <pc:docMk/>
            <pc:sldMk cId="127846943" sldId="256"/>
            <ac:spMk id="12" creationId="{D1520B01-A2E4-41C2-8A8F-7683F250890E}"/>
          </ac:spMkLst>
        </pc:spChg>
        <pc:spChg chg="add del">
          <ac:chgData name="Jessica Amy George (1804786)" userId="S::1804786@student.uwtsd.ac.uk::9034792b-5254-48ed-97c3-3d120676b493" providerId="AD" clId="Web-{5AF12D1D-6C8E-FCEC-C364-ADBA24064780}" dt="2022-02-04T14:34:21.423" v="3"/>
          <ac:spMkLst>
            <pc:docMk/>
            <pc:sldMk cId="127846943" sldId="256"/>
            <ac:spMk id="33" creationId="{0BDA41D8-5093-46ED-B7AB-4437717E62A7}"/>
          </ac:spMkLst>
        </pc:spChg>
        <pc:spChg chg="add del">
          <ac:chgData name="Jessica Amy George (1804786)" userId="S::1804786@student.uwtsd.ac.uk::9034792b-5254-48ed-97c3-3d120676b493" providerId="AD" clId="Web-{5AF12D1D-6C8E-FCEC-C364-ADBA24064780}" dt="2022-02-04T14:34:21.423" v="3"/>
          <ac:spMkLst>
            <pc:docMk/>
            <pc:sldMk cId="127846943" sldId="256"/>
            <ac:spMk id="35" creationId="{2A4E0407-A637-4681-B905-C53E4216CE00}"/>
          </ac:spMkLst>
        </pc:spChg>
        <pc:spChg chg="add del">
          <ac:chgData name="Jessica Amy George (1804786)" userId="S::1804786@student.uwtsd.ac.uk::9034792b-5254-48ed-97c3-3d120676b493" providerId="AD" clId="Web-{5AF12D1D-6C8E-FCEC-C364-ADBA24064780}" dt="2022-02-04T14:36:48.411" v="10"/>
          <ac:spMkLst>
            <pc:docMk/>
            <pc:sldMk cId="127846943" sldId="256"/>
            <ac:spMk id="37" creationId="{561B2B49-7142-4CA8-A929-4671548E6A5A}"/>
          </ac:spMkLst>
        </pc:spChg>
        <pc:spChg chg="add del">
          <ac:chgData name="Jessica Amy George (1804786)" userId="S::1804786@student.uwtsd.ac.uk::9034792b-5254-48ed-97c3-3d120676b493" providerId="AD" clId="Web-{5AF12D1D-6C8E-FCEC-C364-ADBA24064780}" dt="2022-02-04T14:36:48.411" v="10"/>
          <ac:spMkLst>
            <pc:docMk/>
            <pc:sldMk cId="127846943" sldId="256"/>
            <ac:spMk id="38" creationId="{2EEE8F11-3582-44B7-9869-F2D26D7DD9D4}"/>
          </ac:spMkLst>
        </pc:spChg>
        <pc:spChg chg="add del">
          <ac:chgData name="Jessica Amy George (1804786)" userId="S::1804786@student.uwtsd.ac.uk::9034792b-5254-48ed-97c3-3d120676b493" providerId="AD" clId="Web-{5AF12D1D-6C8E-FCEC-C364-ADBA24064780}" dt="2022-02-04T14:36:48.411" v="10"/>
          <ac:spMkLst>
            <pc:docMk/>
            <pc:sldMk cId="127846943" sldId="256"/>
            <ac:spMk id="39" creationId="{2141F1CC-6A53-4BCF-9127-AABB52E2497E}"/>
          </ac:spMkLst>
        </pc:spChg>
        <pc:spChg chg="add del">
          <ac:chgData name="Jessica Amy George (1804786)" userId="S::1804786@student.uwtsd.ac.uk::9034792b-5254-48ed-97c3-3d120676b493" providerId="AD" clId="Web-{5AF12D1D-6C8E-FCEC-C364-ADBA24064780}" dt="2022-02-04T14:36:48.411" v="9"/>
          <ac:spMkLst>
            <pc:docMk/>
            <pc:sldMk cId="127846943" sldId="256"/>
            <ac:spMk id="44" creationId="{BA79A7CF-01AF-4178-9369-94E0C90EB046}"/>
          </ac:spMkLst>
        </pc:spChg>
        <pc:spChg chg="add del">
          <ac:chgData name="Jessica Amy George (1804786)" userId="S::1804786@student.uwtsd.ac.uk::9034792b-5254-48ed-97c3-3d120676b493" providerId="AD" clId="Web-{5AF12D1D-6C8E-FCEC-C364-ADBA24064780}" dt="2022-02-04T14:36:48.411" v="9"/>
          <ac:spMkLst>
            <pc:docMk/>
            <pc:sldMk cId="127846943" sldId="256"/>
            <ac:spMk id="46" creationId="{99413ED5-9ED4-4772-BCE4-2BCAE6B12E35}"/>
          </ac:spMkLst>
        </pc:spChg>
        <pc:spChg chg="add del">
          <ac:chgData name="Jessica Amy George (1804786)" userId="S::1804786@student.uwtsd.ac.uk::9034792b-5254-48ed-97c3-3d120676b493" providerId="AD" clId="Web-{5AF12D1D-6C8E-FCEC-C364-ADBA24064780}" dt="2022-02-04T14:36:48.411" v="9"/>
          <ac:spMkLst>
            <pc:docMk/>
            <pc:sldMk cId="127846943" sldId="256"/>
            <ac:spMk id="48" creationId="{04357C93-F0CB-4A1C-8F77-4E9063789819}"/>
          </ac:spMkLst>
        </pc:spChg>
        <pc:spChg chg="add del">
          <ac:chgData name="Jessica Amy George (1804786)" userId="S::1804786@student.uwtsd.ac.uk::9034792b-5254-48ed-97c3-3d120676b493" providerId="AD" clId="Web-{5AF12D1D-6C8E-FCEC-C364-ADBA24064780}" dt="2022-02-04T14:36:48.411" v="9"/>
          <ac:spMkLst>
            <pc:docMk/>
            <pc:sldMk cId="127846943" sldId="256"/>
            <ac:spMk id="50" creationId="{90F533E9-6690-41A8-A372-4C6C622D028D}"/>
          </ac:spMkLst>
        </pc:spChg>
        <pc:spChg chg="add">
          <ac:chgData name="Jessica Amy George (1804786)" userId="S::1804786@student.uwtsd.ac.uk::9034792b-5254-48ed-97c3-3d120676b493" providerId="AD" clId="Web-{5AF12D1D-6C8E-FCEC-C364-ADBA24064780}" dt="2022-02-04T14:36:48.411" v="10"/>
          <ac:spMkLst>
            <pc:docMk/>
            <pc:sldMk cId="127846943" sldId="256"/>
            <ac:spMk id="52" creationId="{2EEE8F11-3582-44B7-9869-F2D26D7DD9D4}"/>
          </ac:spMkLst>
        </pc:spChg>
        <pc:spChg chg="add">
          <ac:chgData name="Jessica Amy George (1804786)" userId="S::1804786@student.uwtsd.ac.uk::9034792b-5254-48ed-97c3-3d120676b493" providerId="AD" clId="Web-{5AF12D1D-6C8E-FCEC-C364-ADBA24064780}" dt="2022-02-04T14:36:48.411" v="10"/>
          <ac:spMkLst>
            <pc:docMk/>
            <pc:sldMk cId="127846943" sldId="256"/>
            <ac:spMk id="53" creationId="{2141F1CC-6A53-4BCF-9127-AABB52E2497E}"/>
          </ac:spMkLst>
        </pc:spChg>
        <pc:spChg chg="add">
          <ac:chgData name="Jessica Amy George (1804786)" userId="S::1804786@student.uwtsd.ac.uk::9034792b-5254-48ed-97c3-3d120676b493" providerId="AD" clId="Web-{5AF12D1D-6C8E-FCEC-C364-ADBA24064780}" dt="2022-02-04T14:36:48.411" v="10"/>
          <ac:spMkLst>
            <pc:docMk/>
            <pc:sldMk cId="127846943" sldId="256"/>
            <ac:spMk id="54" creationId="{561B2B49-7142-4CA8-A929-4671548E6A5A}"/>
          </ac:spMkLst>
        </pc:spChg>
        <pc:grpChg chg="add del">
          <ac:chgData name="Jessica Amy George (1804786)" userId="S::1804786@student.uwtsd.ac.uk::9034792b-5254-48ed-97c3-3d120676b493" providerId="AD" clId="Web-{5AF12D1D-6C8E-FCEC-C364-ADBA24064780}" dt="2022-02-04T14:34:21.423" v="4"/>
          <ac:grpSpMkLst>
            <pc:docMk/>
            <pc:sldMk cId="127846943" sldId="256"/>
            <ac:grpSpMk id="14" creationId="{1F634C0A-A487-42AF-8DFD-4DAD62FE92BF}"/>
          </ac:grpSpMkLst>
        </pc:grpChg>
        <pc:grpChg chg="add del">
          <ac:chgData name="Jessica Amy George (1804786)" userId="S::1804786@student.uwtsd.ac.uk::9034792b-5254-48ed-97c3-3d120676b493" providerId="AD" clId="Web-{5AF12D1D-6C8E-FCEC-C364-ADBA24064780}" dt="2022-02-04T14:34:21.423" v="4"/>
          <ac:grpSpMkLst>
            <pc:docMk/>
            <pc:sldMk cId="127846943" sldId="256"/>
            <ac:grpSpMk id="18" creationId="{066EE5A2-0D35-4D6A-A5C7-1CA91F740684}"/>
          </ac:grpSpMkLst>
        </pc:grpChg>
        <pc:grpChg chg="add del">
          <ac:chgData name="Jessica Amy George (1804786)" userId="S::1804786@student.uwtsd.ac.uk::9034792b-5254-48ed-97c3-3d120676b493" providerId="AD" clId="Web-{5AF12D1D-6C8E-FCEC-C364-ADBA24064780}" dt="2022-02-04T14:34:21.423" v="4"/>
          <ac:grpSpMkLst>
            <pc:docMk/>
            <pc:sldMk cId="127846943" sldId="256"/>
            <ac:grpSpMk id="22" creationId="{56AA1647-0DA6-4A17-B3E1-95D61BD54714}"/>
          </ac:grpSpMkLst>
        </pc:grpChg>
        <pc:grpChg chg="add del">
          <ac:chgData name="Jessica Amy George (1804786)" userId="S::1804786@student.uwtsd.ac.uk::9034792b-5254-48ed-97c3-3d120676b493" providerId="AD" clId="Web-{5AF12D1D-6C8E-FCEC-C364-ADBA24064780}" dt="2022-02-04T14:34:21.423" v="4"/>
          <ac:grpSpMkLst>
            <pc:docMk/>
            <pc:sldMk cId="127846943" sldId="256"/>
            <ac:grpSpMk id="26" creationId="{08D20F07-CD49-4F17-BC00-9429DA80C502}"/>
          </ac:grpSpMkLst>
        </pc:grpChg>
        <pc:picChg chg="add mod ord">
          <ac:chgData name="Jessica Amy George (1804786)" userId="S::1804786@student.uwtsd.ac.uk::9034792b-5254-48ed-97c3-3d120676b493" providerId="AD" clId="Web-{5AF12D1D-6C8E-FCEC-C364-ADBA24064780}" dt="2022-02-04T14:36:48.411" v="10"/>
          <ac:picMkLst>
            <pc:docMk/>
            <pc:sldMk cId="127846943" sldId="256"/>
            <ac:picMk id="4" creationId="{06F77A4F-AC58-4A19-8F8A-E19A9224A56F}"/>
          </ac:picMkLst>
        </pc:picChg>
        <pc:picChg chg="del mod ord">
          <ac:chgData name="Jessica Amy George (1804786)" userId="S::1804786@student.uwtsd.ac.uk::9034792b-5254-48ed-97c3-3d120676b493" providerId="AD" clId="Web-{5AF12D1D-6C8E-FCEC-C364-ADBA24064780}" dt="2022-02-04T14:36:00.770" v="5"/>
          <ac:picMkLst>
            <pc:docMk/>
            <pc:sldMk cId="127846943" sldId="256"/>
            <ac:picMk id="5" creationId="{203A3170-D94D-4520-8965-E3857E4A256B}"/>
          </ac:picMkLst>
        </pc:picChg>
        <pc:picChg chg="add mod ord">
          <ac:chgData name="Jessica Amy George (1804786)" userId="S::1804786@student.uwtsd.ac.uk::9034792b-5254-48ed-97c3-3d120676b493" providerId="AD" clId="Web-{5AF12D1D-6C8E-FCEC-C364-ADBA24064780}" dt="2022-02-04T14:36:48.411" v="10"/>
          <ac:picMkLst>
            <pc:docMk/>
            <pc:sldMk cId="127846943" sldId="256"/>
            <ac:picMk id="6" creationId="{7DC0F40F-8F52-48E0-8BE2-172F31E9A35B}"/>
          </ac:picMkLst>
        </pc:picChg>
        <pc:picChg chg="mod ord">
          <ac:chgData name="Jessica Amy George (1804786)" userId="S::1804786@student.uwtsd.ac.uk::9034792b-5254-48ed-97c3-3d120676b493" providerId="AD" clId="Web-{5AF12D1D-6C8E-FCEC-C364-ADBA24064780}" dt="2022-02-04T14:36:48.411" v="10"/>
          <ac:picMkLst>
            <pc:docMk/>
            <pc:sldMk cId="127846943" sldId="256"/>
            <ac:picMk id="7" creationId="{80D5E43E-CAC8-4165-9712-F63F6E121E09}"/>
          </ac:picMkLst>
        </pc:picChg>
      </pc:sldChg>
      <pc:sldChg chg="addSp delSp modSp">
        <pc:chgData name="Jessica Amy George (1804786)" userId="S::1804786@student.uwtsd.ac.uk::9034792b-5254-48ed-97c3-3d120676b493" providerId="AD" clId="Web-{5AF12D1D-6C8E-FCEC-C364-ADBA24064780}" dt="2022-02-04T14:51:36.450" v="320"/>
        <pc:sldMkLst>
          <pc:docMk/>
          <pc:sldMk cId="2725056861" sldId="257"/>
        </pc:sldMkLst>
        <pc:spChg chg="add mod">
          <ac:chgData name="Jessica Amy George (1804786)" userId="S::1804786@student.uwtsd.ac.uk::9034792b-5254-48ed-97c3-3d120676b493" providerId="AD" clId="Web-{5AF12D1D-6C8E-FCEC-C364-ADBA24064780}" dt="2022-02-04T14:51:36.450" v="320"/>
          <ac:spMkLst>
            <pc:docMk/>
            <pc:sldMk cId="2725056861" sldId="257"/>
            <ac:spMk id="3" creationId="{355C6CF1-3672-432E-B9B4-3E3E33BB0A35}"/>
          </ac:spMkLst>
        </pc:spChg>
        <pc:spChg chg="mod">
          <ac:chgData name="Jessica Amy George (1804786)" userId="S::1804786@student.uwtsd.ac.uk::9034792b-5254-48ed-97c3-3d120676b493" providerId="AD" clId="Web-{5AF12D1D-6C8E-FCEC-C364-ADBA24064780}" dt="2022-02-04T14:44:42.674" v="161" actId="20577"/>
          <ac:spMkLst>
            <pc:docMk/>
            <pc:sldMk cId="2725056861" sldId="257"/>
            <ac:spMk id="4" creationId="{E1AC2D45-0AB8-4E4C-A2FC-7E92334C8998}"/>
          </ac:spMkLst>
        </pc:spChg>
        <pc:spChg chg="mod">
          <ac:chgData name="Jessica Amy George (1804786)" userId="S::1804786@student.uwtsd.ac.uk::9034792b-5254-48ed-97c3-3d120676b493" providerId="AD" clId="Web-{5AF12D1D-6C8E-FCEC-C364-ADBA24064780}" dt="2022-02-04T14:45:02.065" v="162" actId="1076"/>
          <ac:spMkLst>
            <pc:docMk/>
            <pc:sldMk cId="2725056861" sldId="257"/>
            <ac:spMk id="10" creationId="{3E7E80DD-5DE2-4214-8B8E-A364C1CB4C17}"/>
          </ac:spMkLst>
        </pc:spChg>
        <pc:spChg chg="del">
          <ac:chgData name="Jessica Amy George (1804786)" userId="S::1804786@student.uwtsd.ac.uk::9034792b-5254-48ed-97c3-3d120676b493" providerId="AD" clId="Web-{5AF12D1D-6C8E-FCEC-C364-ADBA24064780}" dt="2022-02-04T14:50:47.949" v="278"/>
          <ac:spMkLst>
            <pc:docMk/>
            <pc:sldMk cId="2725056861" sldId="257"/>
            <ac:spMk id="11" creationId="{CF9D6286-9E15-4EEC-A6B8-446E7F772816}"/>
          </ac:spMkLst>
        </pc:spChg>
        <pc:picChg chg="add mod">
          <ac:chgData name="Jessica Amy George (1804786)" userId="S::1804786@student.uwtsd.ac.uk::9034792b-5254-48ed-97c3-3d120676b493" providerId="AD" clId="Web-{5AF12D1D-6C8E-FCEC-C364-ADBA24064780}" dt="2022-02-04T14:45:20.409" v="164" actId="14100"/>
          <ac:picMkLst>
            <pc:docMk/>
            <pc:sldMk cId="2725056861" sldId="257"/>
            <ac:picMk id="2" creationId="{7DA2119B-A2AE-47B7-A803-68850593E20F}"/>
          </ac:picMkLst>
        </pc:picChg>
        <pc:picChg chg="mod">
          <ac:chgData name="Jessica Amy George (1804786)" userId="S::1804786@student.uwtsd.ac.uk::9034792b-5254-48ed-97c3-3d120676b493" providerId="AD" clId="Web-{5AF12D1D-6C8E-FCEC-C364-ADBA24064780}" dt="2022-02-04T14:45:12.737" v="163" actId="1076"/>
          <ac:picMkLst>
            <pc:docMk/>
            <pc:sldMk cId="2725056861" sldId="257"/>
            <ac:picMk id="1026" creationId="{4206569A-6A27-4222-99C1-7D7FB9BA1BA8}"/>
          </ac:picMkLst>
        </pc:picChg>
      </pc:sldChg>
      <pc:sldChg chg="addSp delSp modSp">
        <pc:chgData name="Jessica Amy George (1804786)" userId="S::1804786@student.uwtsd.ac.uk::9034792b-5254-48ed-97c3-3d120676b493" providerId="AD" clId="Web-{5AF12D1D-6C8E-FCEC-C364-ADBA24064780}" dt="2022-02-04T14:51:36.450" v="320"/>
        <pc:sldMkLst>
          <pc:docMk/>
          <pc:sldMk cId="4238711940" sldId="258"/>
        </pc:sldMkLst>
        <pc:spChg chg="mod">
          <ac:chgData name="Jessica Amy George (1804786)" userId="S::1804786@student.uwtsd.ac.uk::9034792b-5254-48ed-97c3-3d120676b493" providerId="AD" clId="Web-{5AF12D1D-6C8E-FCEC-C364-ADBA24064780}" dt="2022-02-04T14:48:56.024" v="270" actId="14100"/>
          <ac:spMkLst>
            <pc:docMk/>
            <pc:sldMk cId="4238711940" sldId="258"/>
            <ac:spMk id="2" creationId="{700E3271-4D4F-4851-AA43-74153FDC4D29}"/>
          </ac:spMkLst>
        </pc:spChg>
        <pc:spChg chg="mod">
          <ac:chgData name="Jessica Amy George (1804786)" userId="S::1804786@student.uwtsd.ac.uk::9034792b-5254-48ed-97c3-3d120676b493" providerId="AD" clId="Web-{5AF12D1D-6C8E-FCEC-C364-ADBA24064780}" dt="2022-02-04T14:49:07.087" v="273" actId="14100"/>
          <ac:spMkLst>
            <pc:docMk/>
            <pc:sldMk cId="4238711940" sldId="258"/>
            <ac:spMk id="3" creationId="{FC69AF13-563B-497C-8FF2-327BBE2467EE}"/>
          </ac:spMkLst>
        </pc:spChg>
        <pc:spChg chg="del">
          <ac:chgData name="Jessica Amy George (1804786)" userId="S::1804786@student.uwtsd.ac.uk::9034792b-5254-48ed-97c3-3d120676b493" providerId="AD" clId="Web-{5AF12D1D-6C8E-FCEC-C364-ADBA24064780}" dt="2022-02-04T14:50:40.089" v="275"/>
          <ac:spMkLst>
            <pc:docMk/>
            <pc:sldMk cId="4238711940" sldId="258"/>
            <ac:spMk id="4" creationId="{4348C9E7-3080-44DB-98B4-304D61176FE8}"/>
          </ac:spMkLst>
        </pc:spChg>
        <pc:spChg chg="add del mod">
          <ac:chgData name="Jessica Amy George (1804786)" userId="S::1804786@student.uwtsd.ac.uk::9034792b-5254-48ed-97c3-3d120676b493" providerId="AD" clId="Web-{5AF12D1D-6C8E-FCEC-C364-ADBA24064780}" dt="2022-02-04T14:50:45.902" v="277"/>
          <ac:spMkLst>
            <pc:docMk/>
            <pc:sldMk cId="4238711940" sldId="258"/>
            <ac:spMk id="6" creationId="{5F6762A4-7232-4CFB-B9E0-838DA5760512}"/>
          </ac:spMkLst>
        </pc:spChg>
        <pc:spChg chg="add mod">
          <ac:chgData name="Jessica Amy George (1804786)" userId="S::1804786@student.uwtsd.ac.uk::9034792b-5254-48ed-97c3-3d120676b493" providerId="AD" clId="Web-{5AF12D1D-6C8E-FCEC-C364-ADBA24064780}" dt="2022-02-04T14:51:36.450" v="320"/>
          <ac:spMkLst>
            <pc:docMk/>
            <pc:sldMk cId="4238711940" sldId="258"/>
            <ac:spMk id="7" creationId="{B2F28E98-742A-4DC8-9DC3-8FD3A73D4C0B}"/>
          </ac:spMkLst>
        </pc:spChg>
      </pc:sldChg>
      <pc:sldChg chg="addSp delSp modSp">
        <pc:chgData name="Jessica Amy George (1804786)" userId="S::1804786@student.uwtsd.ac.uk::9034792b-5254-48ed-97c3-3d120676b493" providerId="AD" clId="Web-{5AF12D1D-6C8E-FCEC-C364-ADBA24064780}" dt="2022-02-04T14:51:36.450" v="320"/>
        <pc:sldMkLst>
          <pc:docMk/>
          <pc:sldMk cId="2478546093" sldId="259"/>
        </pc:sldMkLst>
        <pc:spChg chg="add mod">
          <ac:chgData name="Jessica Amy George (1804786)" userId="S::1804786@student.uwtsd.ac.uk::9034792b-5254-48ed-97c3-3d120676b493" providerId="AD" clId="Web-{5AF12D1D-6C8E-FCEC-C364-ADBA24064780}" dt="2022-02-04T14:51:36.450" v="320"/>
          <ac:spMkLst>
            <pc:docMk/>
            <pc:sldMk cId="2478546093" sldId="259"/>
            <ac:spMk id="2" creationId="{19581197-B2A1-4A1D-B509-12FF8239E036}"/>
          </ac:spMkLst>
        </pc:spChg>
        <pc:spChg chg="del">
          <ac:chgData name="Jessica Amy George (1804786)" userId="S::1804786@student.uwtsd.ac.uk::9034792b-5254-48ed-97c3-3d120676b493" providerId="AD" clId="Web-{5AF12D1D-6C8E-FCEC-C364-ADBA24064780}" dt="2022-02-04T14:50:47.949" v="278"/>
          <ac:spMkLst>
            <pc:docMk/>
            <pc:sldMk cId="2478546093" sldId="259"/>
            <ac:spMk id="8" creationId="{0763B169-8A07-44A1-B7B5-BD99C910FAAB}"/>
          </ac:spMkLst>
        </pc:spChg>
      </pc:sldChg>
      <pc:sldChg chg="addSp delSp modSp">
        <pc:chgData name="Jessica Amy George (1804786)" userId="S::1804786@student.uwtsd.ac.uk::9034792b-5254-48ed-97c3-3d120676b493" providerId="AD" clId="Web-{5AF12D1D-6C8E-FCEC-C364-ADBA24064780}" dt="2022-02-04T14:51:36.450" v="320"/>
        <pc:sldMkLst>
          <pc:docMk/>
          <pc:sldMk cId="121527695" sldId="260"/>
        </pc:sldMkLst>
        <pc:spChg chg="add mod">
          <ac:chgData name="Jessica Amy George (1804786)" userId="S::1804786@student.uwtsd.ac.uk::9034792b-5254-48ed-97c3-3d120676b493" providerId="AD" clId="Web-{5AF12D1D-6C8E-FCEC-C364-ADBA24064780}" dt="2022-02-04T14:51:36.450" v="320"/>
          <ac:spMkLst>
            <pc:docMk/>
            <pc:sldMk cId="121527695" sldId="260"/>
            <ac:spMk id="4" creationId="{052F20BD-BA7A-4C4C-A8F0-F57105FB57FA}"/>
          </ac:spMkLst>
        </pc:spChg>
        <pc:spChg chg="del">
          <ac:chgData name="Jessica Amy George (1804786)" userId="S::1804786@student.uwtsd.ac.uk::9034792b-5254-48ed-97c3-3d120676b493" providerId="AD" clId="Web-{5AF12D1D-6C8E-FCEC-C364-ADBA24064780}" dt="2022-02-04T14:50:47.949" v="278"/>
          <ac:spMkLst>
            <pc:docMk/>
            <pc:sldMk cId="121527695" sldId="260"/>
            <ac:spMk id="7" creationId="{4896BAC6-C026-4F35-ABE9-0A7778F19159}"/>
          </ac:spMkLst>
        </pc:spChg>
      </pc:sldChg>
      <pc:sldMasterChg chg="modSp mod modSldLayout">
        <pc:chgData name="Jessica Amy George (1804786)" userId="S::1804786@student.uwtsd.ac.uk::9034792b-5254-48ed-97c3-3d120676b493" providerId="AD" clId="Web-{5AF12D1D-6C8E-FCEC-C364-ADBA24064780}" dt="2022-02-04T14:51:47.279" v="322"/>
        <pc:sldMasterMkLst>
          <pc:docMk/>
          <pc:sldMasterMk cId="1556929592" sldId="2147483648"/>
        </pc:sldMasterMkLst>
        <pc:spChg chg="mod">
          <ac:chgData name="Jessica Amy George (1804786)" userId="S::1804786@student.uwtsd.ac.uk::9034792b-5254-48ed-97c3-3d120676b493" providerId="AD" clId="Web-{5AF12D1D-6C8E-FCEC-C364-ADBA24064780}" dt="2022-02-04T14:51:36.450" v="320"/>
          <ac:spMkLst>
            <pc:docMk/>
            <pc:sldMasterMk cId="1556929592" sldId="2147483648"/>
            <ac:spMk id="5" creationId="{B805182F-FE1E-43CE-A370-5984B2DAC2D6}"/>
          </ac:spMkLst>
        </pc:spChg>
        <pc:sldLayoutChg chg="modSp mod">
          <pc:chgData name="Jessica Amy George (1804786)" userId="S::1804786@student.uwtsd.ac.uk::9034792b-5254-48ed-97c3-3d120676b493" providerId="AD" clId="Web-{5AF12D1D-6C8E-FCEC-C364-ADBA24064780}" dt="2022-02-04T14:51:47.279" v="322"/>
          <pc:sldLayoutMkLst>
            <pc:docMk/>
            <pc:sldMasterMk cId="1556929592" sldId="2147483648"/>
            <pc:sldLayoutMk cId="25346358" sldId="2147483649"/>
          </pc:sldLayoutMkLst>
          <pc:spChg chg="mod">
            <ac:chgData name="Jessica Amy George (1804786)" userId="S::1804786@student.uwtsd.ac.uk::9034792b-5254-48ed-97c3-3d120676b493" providerId="AD" clId="Web-{5AF12D1D-6C8E-FCEC-C364-ADBA24064780}" dt="2022-02-04T14:51:36.450" v="320"/>
            <ac:spMkLst>
              <pc:docMk/>
              <pc:sldMasterMk cId="1556929592" sldId="2147483648"/>
              <pc:sldLayoutMk cId="25346358" sldId="2147483649"/>
              <ac:spMk id="5" creationId="{1992AEEF-EC9E-471E-906A-97AAF86667B9}"/>
            </ac:spMkLst>
          </pc:spChg>
        </pc:sldLayoutChg>
        <pc:sldLayoutChg chg="modSp mod">
          <pc:chgData name="Jessica Amy George (1804786)" userId="S::1804786@student.uwtsd.ac.uk::9034792b-5254-48ed-97c3-3d120676b493" providerId="AD" clId="Web-{5AF12D1D-6C8E-FCEC-C364-ADBA24064780}" dt="2022-02-04T14:51:47.279" v="322"/>
          <pc:sldLayoutMkLst>
            <pc:docMk/>
            <pc:sldMasterMk cId="1556929592" sldId="2147483648"/>
            <pc:sldLayoutMk cId="3704826875" sldId="2147483650"/>
          </pc:sldLayoutMkLst>
          <pc:spChg chg="mod">
            <ac:chgData name="Jessica Amy George (1804786)" userId="S::1804786@student.uwtsd.ac.uk::9034792b-5254-48ed-97c3-3d120676b493" providerId="AD" clId="Web-{5AF12D1D-6C8E-FCEC-C364-ADBA24064780}" dt="2022-02-04T14:51:36.450" v="320"/>
            <ac:spMkLst>
              <pc:docMk/>
              <pc:sldMasterMk cId="1556929592" sldId="2147483648"/>
              <pc:sldLayoutMk cId="3704826875" sldId="2147483650"/>
              <ac:spMk id="5" creationId="{50B6B583-A99C-44FE-94F6-AE185B8DB761}"/>
            </ac:spMkLst>
          </pc:spChg>
        </pc:sldLayoutChg>
        <pc:sldLayoutChg chg="modSp mod">
          <pc:chgData name="Jessica Amy George (1804786)" userId="S::1804786@student.uwtsd.ac.uk::9034792b-5254-48ed-97c3-3d120676b493" providerId="AD" clId="Web-{5AF12D1D-6C8E-FCEC-C364-ADBA24064780}" dt="2022-02-04T14:51:47.279" v="322"/>
          <pc:sldLayoutMkLst>
            <pc:docMk/>
            <pc:sldMasterMk cId="1556929592" sldId="2147483648"/>
            <pc:sldLayoutMk cId="4180181630" sldId="2147483651"/>
          </pc:sldLayoutMkLst>
          <pc:spChg chg="mod">
            <ac:chgData name="Jessica Amy George (1804786)" userId="S::1804786@student.uwtsd.ac.uk::9034792b-5254-48ed-97c3-3d120676b493" providerId="AD" clId="Web-{5AF12D1D-6C8E-FCEC-C364-ADBA24064780}" dt="2022-02-04T14:51:36.450" v="320"/>
            <ac:spMkLst>
              <pc:docMk/>
              <pc:sldMasterMk cId="1556929592" sldId="2147483648"/>
              <pc:sldLayoutMk cId="4180181630" sldId="2147483651"/>
              <ac:spMk id="5" creationId="{FB02BD7E-1101-4631-8E16-DD7D7BBD995B}"/>
            </ac:spMkLst>
          </pc:spChg>
        </pc:sldLayoutChg>
        <pc:sldLayoutChg chg="modSp mod">
          <pc:chgData name="Jessica Amy George (1804786)" userId="S::1804786@student.uwtsd.ac.uk::9034792b-5254-48ed-97c3-3d120676b493" providerId="AD" clId="Web-{5AF12D1D-6C8E-FCEC-C364-ADBA24064780}" dt="2022-02-04T14:51:47.279" v="322"/>
          <pc:sldLayoutMkLst>
            <pc:docMk/>
            <pc:sldMasterMk cId="1556929592" sldId="2147483648"/>
            <pc:sldLayoutMk cId="236908046" sldId="2147483652"/>
          </pc:sldLayoutMkLst>
          <pc:spChg chg="mod">
            <ac:chgData name="Jessica Amy George (1804786)" userId="S::1804786@student.uwtsd.ac.uk::9034792b-5254-48ed-97c3-3d120676b493" providerId="AD" clId="Web-{5AF12D1D-6C8E-FCEC-C364-ADBA24064780}" dt="2022-02-04T14:51:36.450" v="320"/>
            <ac:spMkLst>
              <pc:docMk/>
              <pc:sldMasterMk cId="1556929592" sldId="2147483648"/>
              <pc:sldLayoutMk cId="236908046" sldId="2147483652"/>
              <ac:spMk id="6" creationId="{6D528405-818F-44EA-9E03-6347BE64B96A}"/>
            </ac:spMkLst>
          </pc:spChg>
        </pc:sldLayoutChg>
        <pc:sldLayoutChg chg="modSp mod">
          <pc:chgData name="Jessica Amy George (1804786)" userId="S::1804786@student.uwtsd.ac.uk::9034792b-5254-48ed-97c3-3d120676b493" providerId="AD" clId="Web-{5AF12D1D-6C8E-FCEC-C364-ADBA24064780}" dt="2022-02-04T14:51:47.279" v="322"/>
          <pc:sldLayoutMkLst>
            <pc:docMk/>
            <pc:sldMasterMk cId="1556929592" sldId="2147483648"/>
            <pc:sldLayoutMk cId="1202101038" sldId="2147483653"/>
          </pc:sldLayoutMkLst>
          <pc:spChg chg="mod">
            <ac:chgData name="Jessica Amy George (1804786)" userId="S::1804786@student.uwtsd.ac.uk::9034792b-5254-48ed-97c3-3d120676b493" providerId="AD" clId="Web-{5AF12D1D-6C8E-FCEC-C364-ADBA24064780}" dt="2022-02-04T14:51:36.450" v="320"/>
            <ac:spMkLst>
              <pc:docMk/>
              <pc:sldMasterMk cId="1556929592" sldId="2147483648"/>
              <pc:sldLayoutMk cId="1202101038" sldId="2147483653"/>
              <ac:spMk id="8" creationId="{EB42494E-FA89-4735-9A67-3AB034F683CF}"/>
            </ac:spMkLst>
          </pc:spChg>
        </pc:sldLayoutChg>
        <pc:sldLayoutChg chg="modSp mod">
          <pc:chgData name="Jessica Amy George (1804786)" userId="S::1804786@student.uwtsd.ac.uk::9034792b-5254-48ed-97c3-3d120676b493" providerId="AD" clId="Web-{5AF12D1D-6C8E-FCEC-C364-ADBA24064780}" dt="2022-02-04T14:51:47.279" v="322"/>
          <pc:sldLayoutMkLst>
            <pc:docMk/>
            <pc:sldMasterMk cId="1556929592" sldId="2147483648"/>
            <pc:sldLayoutMk cId="2519355251" sldId="2147483654"/>
          </pc:sldLayoutMkLst>
          <pc:spChg chg="mod">
            <ac:chgData name="Jessica Amy George (1804786)" userId="S::1804786@student.uwtsd.ac.uk::9034792b-5254-48ed-97c3-3d120676b493" providerId="AD" clId="Web-{5AF12D1D-6C8E-FCEC-C364-ADBA24064780}" dt="2022-02-04T14:51:36.450" v="320"/>
            <ac:spMkLst>
              <pc:docMk/>
              <pc:sldMasterMk cId="1556929592" sldId="2147483648"/>
              <pc:sldLayoutMk cId="2519355251" sldId="2147483654"/>
              <ac:spMk id="4" creationId="{9B212FA9-8981-4D87-9A4B-AFB2D0D4339C}"/>
            </ac:spMkLst>
          </pc:spChg>
        </pc:sldLayoutChg>
        <pc:sldLayoutChg chg="modSp mod">
          <pc:chgData name="Jessica Amy George (1804786)" userId="S::1804786@student.uwtsd.ac.uk::9034792b-5254-48ed-97c3-3d120676b493" providerId="AD" clId="Web-{5AF12D1D-6C8E-FCEC-C364-ADBA24064780}" dt="2022-02-04T14:51:47.279" v="322"/>
          <pc:sldLayoutMkLst>
            <pc:docMk/>
            <pc:sldMasterMk cId="1556929592" sldId="2147483648"/>
            <pc:sldLayoutMk cId="3006914834" sldId="2147483655"/>
          </pc:sldLayoutMkLst>
          <pc:spChg chg="mod">
            <ac:chgData name="Jessica Amy George (1804786)" userId="S::1804786@student.uwtsd.ac.uk::9034792b-5254-48ed-97c3-3d120676b493" providerId="AD" clId="Web-{5AF12D1D-6C8E-FCEC-C364-ADBA24064780}" dt="2022-02-04T14:51:36.450" v="320"/>
            <ac:spMkLst>
              <pc:docMk/>
              <pc:sldMasterMk cId="1556929592" sldId="2147483648"/>
              <pc:sldLayoutMk cId="3006914834" sldId="2147483655"/>
              <ac:spMk id="3" creationId="{81A43D74-1A84-4194-B44F-BEA876445DAE}"/>
            </ac:spMkLst>
          </pc:spChg>
        </pc:sldLayoutChg>
        <pc:sldLayoutChg chg="modSp mod">
          <pc:chgData name="Jessica Amy George (1804786)" userId="S::1804786@student.uwtsd.ac.uk::9034792b-5254-48ed-97c3-3d120676b493" providerId="AD" clId="Web-{5AF12D1D-6C8E-FCEC-C364-ADBA24064780}" dt="2022-02-04T14:51:47.279" v="322"/>
          <pc:sldLayoutMkLst>
            <pc:docMk/>
            <pc:sldMasterMk cId="1556929592" sldId="2147483648"/>
            <pc:sldLayoutMk cId="3107939551" sldId="2147483656"/>
          </pc:sldLayoutMkLst>
          <pc:spChg chg="mod">
            <ac:chgData name="Jessica Amy George (1804786)" userId="S::1804786@student.uwtsd.ac.uk::9034792b-5254-48ed-97c3-3d120676b493" providerId="AD" clId="Web-{5AF12D1D-6C8E-FCEC-C364-ADBA24064780}" dt="2022-02-04T14:51:36.450" v="320"/>
            <ac:spMkLst>
              <pc:docMk/>
              <pc:sldMasterMk cId="1556929592" sldId="2147483648"/>
              <pc:sldLayoutMk cId="3107939551" sldId="2147483656"/>
              <ac:spMk id="6" creationId="{CC623D6E-E9D4-47AA-9B6E-E869A8D336E5}"/>
            </ac:spMkLst>
          </pc:spChg>
        </pc:sldLayoutChg>
        <pc:sldLayoutChg chg="modSp mod">
          <pc:chgData name="Jessica Amy George (1804786)" userId="S::1804786@student.uwtsd.ac.uk::9034792b-5254-48ed-97c3-3d120676b493" providerId="AD" clId="Web-{5AF12D1D-6C8E-FCEC-C364-ADBA24064780}" dt="2022-02-04T14:51:47.279" v="322"/>
          <pc:sldLayoutMkLst>
            <pc:docMk/>
            <pc:sldMasterMk cId="1556929592" sldId="2147483648"/>
            <pc:sldLayoutMk cId="245979144" sldId="2147483657"/>
          </pc:sldLayoutMkLst>
          <pc:spChg chg="mod">
            <ac:chgData name="Jessica Amy George (1804786)" userId="S::1804786@student.uwtsd.ac.uk::9034792b-5254-48ed-97c3-3d120676b493" providerId="AD" clId="Web-{5AF12D1D-6C8E-FCEC-C364-ADBA24064780}" dt="2022-02-04T14:51:36.450" v="320"/>
            <ac:spMkLst>
              <pc:docMk/>
              <pc:sldMasterMk cId="1556929592" sldId="2147483648"/>
              <pc:sldLayoutMk cId="245979144" sldId="2147483657"/>
              <ac:spMk id="6" creationId="{8326694A-DDD0-4809-8283-2048EC8B7570}"/>
            </ac:spMkLst>
          </pc:spChg>
        </pc:sldLayoutChg>
        <pc:sldLayoutChg chg="modSp mod">
          <pc:chgData name="Jessica Amy George (1804786)" userId="S::1804786@student.uwtsd.ac.uk::9034792b-5254-48ed-97c3-3d120676b493" providerId="AD" clId="Web-{5AF12D1D-6C8E-FCEC-C364-ADBA24064780}" dt="2022-02-04T14:51:47.279" v="322"/>
          <pc:sldLayoutMkLst>
            <pc:docMk/>
            <pc:sldMasterMk cId="1556929592" sldId="2147483648"/>
            <pc:sldLayoutMk cId="601003266" sldId="2147483658"/>
          </pc:sldLayoutMkLst>
          <pc:spChg chg="mod">
            <ac:chgData name="Jessica Amy George (1804786)" userId="S::1804786@student.uwtsd.ac.uk::9034792b-5254-48ed-97c3-3d120676b493" providerId="AD" clId="Web-{5AF12D1D-6C8E-FCEC-C364-ADBA24064780}" dt="2022-02-04T14:51:36.450" v="320"/>
            <ac:spMkLst>
              <pc:docMk/>
              <pc:sldMasterMk cId="1556929592" sldId="2147483648"/>
              <pc:sldLayoutMk cId="601003266" sldId="2147483658"/>
              <ac:spMk id="5" creationId="{9AF567BD-ED9C-4488-85E5-7E4057901A0D}"/>
            </ac:spMkLst>
          </pc:spChg>
        </pc:sldLayoutChg>
        <pc:sldLayoutChg chg="modSp mod">
          <pc:chgData name="Jessica Amy George (1804786)" userId="S::1804786@student.uwtsd.ac.uk::9034792b-5254-48ed-97c3-3d120676b493" providerId="AD" clId="Web-{5AF12D1D-6C8E-FCEC-C364-ADBA24064780}" dt="2022-02-04T14:51:47.279" v="322"/>
          <pc:sldLayoutMkLst>
            <pc:docMk/>
            <pc:sldMasterMk cId="1556929592" sldId="2147483648"/>
            <pc:sldLayoutMk cId="3137845596" sldId="2147483659"/>
          </pc:sldLayoutMkLst>
          <pc:spChg chg="mod">
            <ac:chgData name="Jessica Amy George (1804786)" userId="S::1804786@student.uwtsd.ac.uk::9034792b-5254-48ed-97c3-3d120676b493" providerId="AD" clId="Web-{5AF12D1D-6C8E-FCEC-C364-ADBA24064780}" dt="2022-02-04T14:51:36.450" v="320"/>
            <ac:spMkLst>
              <pc:docMk/>
              <pc:sldMasterMk cId="1556929592" sldId="2147483648"/>
              <pc:sldLayoutMk cId="3137845596" sldId="2147483659"/>
              <ac:spMk id="5" creationId="{169E7235-8B1D-4D1F-B1F7-4A2556470B47}"/>
            </ac:spMkLst>
          </pc:spChg>
        </pc:sldLayoutChg>
      </pc:sldMasterChg>
    </pc:docChg>
  </pc:docChgLst>
  <pc:docChgLst>
    <pc:chgData name="Jessica Amy George (1804786)" userId="S::1804786@student.uwtsd.ac.uk::9034792b-5254-48ed-97c3-3d120676b493" providerId="AD" clId="Web-{F8077076-9422-35C6-E851-C8DF85E81FD5}"/>
    <pc:docChg chg="modSld addMainMaster delMainMaster">
      <pc:chgData name="Jessica Amy George (1804786)" userId="S::1804786@student.uwtsd.ac.uk::9034792b-5254-48ed-97c3-3d120676b493" providerId="AD" clId="Web-{F8077076-9422-35C6-E851-C8DF85E81FD5}" dt="2022-02-07T17:32:44.002" v="2"/>
      <pc:docMkLst>
        <pc:docMk/>
      </pc:docMkLst>
      <pc:sldChg chg="delSp modSp mod modClrScheme delDesignElem chgLayout">
        <pc:chgData name="Jessica Amy George (1804786)" userId="S::1804786@student.uwtsd.ac.uk::9034792b-5254-48ed-97c3-3d120676b493" providerId="AD" clId="Web-{F8077076-9422-35C6-E851-C8DF85E81FD5}" dt="2022-02-07T17:32:44.002" v="2"/>
        <pc:sldMkLst>
          <pc:docMk/>
          <pc:sldMk cId="127846943" sldId="256"/>
        </pc:sldMkLst>
        <pc:spChg chg="mod ord">
          <ac:chgData name="Jessica Amy George (1804786)" userId="S::1804786@student.uwtsd.ac.uk::9034792b-5254-48ed-97c3-3d120676b493" providerId="AD" clId="Web-{F8077076-9422-35C6-E851-C8DF85E81FD5}" dt="2022-02-07T17:32:44.002" v="2"/>
          <ac:spMkLst>
            <pc:docMk/>
            <pc:sldMk cId="127846943" sldId="256"/>
            <ac:spMk id="2" creationId="{B90549D9-C500-4407-A2AE-9D260FED242C}"/>
          </ac:spMkLst>
        </pc:spChg>
        <pc:spChg chg="mod ord">
          <ac:chgData name="Jessica Amy George (1804786)" userId="S::1804786@student.uwtsd.ac.uk::9034792b-5254-48ed-97c3-3d120676b493" providerId="AD" clId="Web-{F8077076-9422-35C6-E851-C8DF85E81FD5}" dt="2022-02-07T17:32:44.002" v="2"/>
          <ac:spMkLst>
            <pc:docMk/>
            <pc:sldMk cId="127846943" sldId="256"/>
            <ac:spMk id="3" creationId="{029F09BB-54A4-42AC-99FF-1E701D417C97}"/>
          </ac:spMkLst>
        </pc:spChg>
        <pc:spChg chg="mod ord">
          <ac:chgData name="Jessica Amy George (1804786)" userId="S::1804786@student.uwtsd.ac.uk::9034792b-5254-48ed-97c3-3d120676b493" providerId="AD" clId="Web-{F8077076-9422-35C6-E851-C8DF85E81FD5}" dt="2022-02-07T17:32:44.002" v="2"/>
          <ac:spMkLst>
            <pc:docMk/>
            <pc:sldMk cId="127846943" sldId="256"/>
            <ac:spMk id="9" creationId="{7FAD1F61-1EF5-4814-8DA1-E5B71920A06C}"/>
          </ac:spMkLst>
        </pc:spChg>
        <pc:spChg chg="mod ord">
          <ac:chgData name="Jessica Amy George (1804786)" userId="S::1804786@student.uwtsd.ac.uk::9034792b-5254-48ed-97c3-3d120676b493" providerId="AD" clId="Web-{F8077076-9422-35C6-E851-C8DF85E81FD5}" dt="2022-02-07T17:32:44.002" v="2"/>
          <ac:spMkLst>
            <pc:docMk/>
            <pc:sldMk cId="127846943" sldId="256"/>
            <ac:spMk id="10" creationId="{24D19496-CD7A-481D-B46B-4BF297C58BDF}"/>
          </ac:spMkLst>
        </pc:spChg>
        <pc:spChg chg="del">
          <ac:chgData name="Jessica Amy George (1804786)" userId="S::1804786@student.uwtsd.ac.uk::9034792b-5254-48ed-97c3-3d120676b493" providerId="AD" clId="Web-{F8077076-9422-35C6-E851-C8DF85E81FD5}" dt="2022-02-07T17:31:23.576" v="0"/>
          <ac:spMkLst>
            <pc:docMk/>
            <pc:sldMk cId="127846943" sldId="256"/>
            <ac:spMk id="52" creationId="{2EEE8F11-3582-44B7-9869-F2D26D7DD9D4}"/>
          </ac:spMkLst>
        </pc:spChg>
        <pc:spChg chg="del">
          <ac:chgData name="Jessica Amy George (1804786)" userId="S::1804786@student.uwtsd.ac.uk::9034792b-5254-48ed-97c3-3d120676b493" providerId="AD" clId="Web-{F8077076-9422-35C6-E851-C8DF85E81FD5}" dt="2022-02-07T17:31:23.576" v="0"/>
          <ac:spMkLst>
            <pc:docMk/>
            <pc:sldMk cId="127846943" sldId="256"/>
            <ac:spMk id="53" creationId="{2141F1CC-6A53-4BCF-9127-AABB52E2497E}"/>
          </ac:spMkLst>
        </pc:spChg>
        <pc:spChg chg="del">
          <ac:chgData name="Jessica Amy George (1804786)" userId="S::1804786@student.uwtsd.ac.uk::9034792b-5254-48ed-97c3-3d120676b493" providerId="AD" clId="Web-{F8077076-9422-35C6-E851-C8DF85E81FD5}" dt="2022-02-07T17:31:23.576" v="0"/>
          <ac:spMkLst>
            <pc:docMk/>
            <pc:sldMk cId="127846943" sldId="256"/>
            <ac:spMk id="54" creationId="{561B2B49-7142-4CA8-A929-4671548E6A5A}"/>
          </ac:spMkLst>
        </pc:spChg>
      </pc:sldChg>
      <pc:sldChg chg="modSp mod modClrScheme chgLayout">
        <pc:chgData name="Jessica Amy George (1804786)" userId="S::1804786@student.uwtsd.ac.uk::9034792b-5254-48ed-97c3-3d120676b493" providerId="AD" clId="Web-{F8077076-9422-35C6-E851-C8DF85E81FD5}" dt="2022-02-07T17:32:44.002" v="2"/>
        <pc:sldMkLst>
          <pc:docMk/>
          <pc:sldMk cId="2725056861" sldId="257"/>
        </pc:sldMkLst>
        <pc:spChg chg="mod ord">
          <ac:chgData name="Jessica Amy George (1804786)" userId="S::1804786@student.uwtsd.ac.uk::9034792b-5254-48ed-97c3-3d120676b493" providerId="AD" clId="Web-{F8077076-9422-35C6-E851-C8DF85E81FD5}" dt="2022-02-07T17:32:44.002" v="2"/>
          <ac:spMkLst>
            <pc:docMk/>
            <pc:sldMk cId="2725056861" sldId="257"/>
            <ac:spMk id="3" creationId="{355C6CF1-3672-432E-B9B4-3E3E33BB0A35}"/>
          </ac:spMkLst>
        </pc:spChg>
        <pc:spChg chg="mod ord">
          <ac:chgData name="Jessica Amy George (1804786)" userId="S::1804786@student.uwtsd.ac.uk::9034792b-5254-48ed-97c3-3d120676b493" providerId="AD" clId="Web-{F8077076-9422-35C6-E851-C8DF85E81FD5}" dt="2022-02-07T17:32:44.002" v="2"/>
          <ac:spMkLst>
            <pc:docMk/>
            <pc:sldMk cId="2725056861" sldId="257"/>
            <ac:spMk id="4" creationId="{E1AC2D45-0AB8-4E4C-A2FC-7E92334C8998}"/>
          </ac:spMkLst>
        </pc:spChg>
        <pc:spChg chg="mod ord">
          <ac:chgData name="Jessica Amy George (1804786)" userId="S::1804786@student.uwtsd.ac.uk::9034792b-5254-48ed-97c3-3d120676b493" providerId="AD" clId="Web-{F8077076-9422-35C6-E851-C8DF85E81FD5}" dt="2022-02-07T17:32:44.002" v="2"/>
          <ac:spMkLst>
            <pc:docMk/>
            <pc:sldMk cId="2725056861" sldId="257"/>
            <ac:spMk id="12" creationId="{CB8B63AC-CC88-4BF6-BD1B-4C0003780E0A}"/>
          </ac:spMkLst>
        </pc:spChg>
      </pc:sldChg>
      <pc:sldChg chg="modSp mod modClrScheme chgLayout">
        <pc:chgData name="Jessica Amy George (1804786)" userId="S::1804786@student.uwtsd.ac.uk::9034792b-5254-48ed-97c3-3d120676b493" providerId="AD" clId="Web-{F8077076-9422-35C6-E851-C8DF85E81FD5}" dt="2022-02-07T17:32:44.002" v="2"/>
        <pc:sldMkLst>
          <pc:docMk/>
          <pc:sldMk cId="4238711940" sldId="258"/>
        </pc:sldMkLst>
        <pc:spChg chg="mod ord">
          <ac:chgData name="Jessica Amy George (1804786)" userId="S::1804786@student.uwtsd.ac.uk::9034792b-5254-48ed-97c3-3d120676b493" providerId="AD" clId="Web-{F8077076-9422-35C6-E851-C8DF85E81FD5}" dt="2022-02-07T17:32:44.002" v="2"/>
          <ac:spMkLst>
            <pc:docMk/>
            <pc:sldMk cId="4238711940" sldId="258"/>
            <ac:spMk id="2" creationId="{700E3271-4D4F-4851-AA43-74153FDC4D29}"/>
          </ac:spMkLst>
        </pc:spChg>
        <pc:spChg chg="mod ord">
          <ac:chgData name="Jessica Amy George (1804786)" userId="S::1804786@student.uwtsd.ac.uk::9034792b-5254-48ed-97c3-3d120676b493" providerId="AD" clId="Web-{F8077076-9422-35C6-E851-C8DF85E81FD5}" dt="2022-02-07T17:32:44.002" v="2"/>
          <ac:spMkLst>
            <pc:docMk/>
            <pc:sldMk cId="4238711940" sldId="258"/>
            <ac:spMk id="3" creationId="{FC69AF13-563B-497C-8FF2-327BBE2467EE}"/>
          </ac:spMkLst>
        </pc:spChg>
        <pc:spChg chg="mod ord">
          <ac:chgData name="Jessica Amy George (1804786)" userId="S::1804786@student.uwtsd.ac.uk::9034792b-5254-48ed-97c3-3d120676b493" providerId="AD" clId="Web-{F8077076-9422-35C6-E851-C8DF85E81FD5}" dt="2022-02-07T17:32:44.002" v="2"/>
          <ac:spMkLst>
            <pc:docMk/>
            <pc:sldMk cId="4238711940" sldId="258"/>
            <ac:spMk id="5" creationId="{D57CB417-B49C-4CBF-B2FC-6F176D21883C}"/>
          </ac:spMkLst>
        </pc:spChg>
        <pc:spChg chg="mod ord">
          <ac:chgData name="Jessica Amy George (1804786)" userId="S::1804786@student.uwtsd.ac.uk::9034792b-5254-48ed-97c3-3d120676b493" providerId="AD" clId="Web-{F8077076-9422-35C6-E851-C8DF85E81FD5}" dt="2022-02-07T17:32:44.002" v="2"/>
          <ac:spMkLst>
            <pc:docMk/>
            <pc:sldMk cId="4238711940" sldId="258"/>
            <ac:spMk id="7" creationId="{B2F28E98-742A-4DC8-9DC3-8FD3A73D4C0B}"/>
          </ac:spMkLst>
        </pc:spChg>
      </pc:sldChg>
      <pc:sldChg chg="modSp mod modClrScheme chgLayout">
        <pc:chgData name="Jessica Amy George (1804786)" userId="S::1804786@student.uwtsd.ac.uk::9034792b-5254-48ed-97c3-3d120676b493" providerId="AD" clId="Web-{F8077076-9422-35C6-E851-C8DF85E81FD5}" dt="2022-02-07T17:32:44.002" v="2"/>
        <pc:sldMkLst>
          <pc:docMk/>
          <pc:sldMk cId="2478546093" sldId="259"/>
        </pc:sldMkLst>
        <pc:spChg chg="mod ord">
          <ac:chgData name="Jessica Amy George (1804786)" userId="S::1804786@student.uwtsd.ac.uk::9034792b-5254-48ed-97c3-3d120676b493" providerId="AD" clId="Web-{F8077076-9422-35C6-E851-C8DF85E81FD5}" dt="2022-02-07T17:32:44.002" v="2"/>
          <ac:spMkLst>
            <pc:docMk/>
            <pc:sldMk cId="2478546093" sldId="259"/>
            <ac:spMk id="2" creationId="{19581197-B2A1-4A1D-B509-12FF8239E036}"/>
          </ac:spMkLst>
        </pc:spChg>
        <pc:spChg chg="mod ord">
          <ac:chgData name="Jessica Amy George (1804786)" userId="S::1804786@student.uwtsd.ac.uk::9034792b-5254-48ed-97c3-3d120676b493" providerId="AD" clId="Web-{F8077076-9422-35C6-E851-C8DF85E81FD5}" dt="2022-02-07T17:32:44.002" v="2"/>
          <ac:spMkLst>
            <pc:docMk/>
            <pc:sldMk cId="2478546093" sldId="259"/>
            <ac:spMk id="9" creationId="{73784B82-623C-4DE2-B729-F76427663EA4}"/>
          </ac:spMkLst>
        </pc:spChg>
      </pc:sldChg>
      <pc:sldChg chg="modSp mod modClrScheme chgLayout">
        <pc:chgData name="Jessica Amy George (1804786)" userId="S::1804786@student.uwtsd.ac.uk::9034792b-5254-48ed-97c3-3d120676b493" providerId="AD" clId="Web-{F8077076-9422-35C6-E851-C8DF85E81FD5}" dt="2022-02-07T17:32:44.002" v="2"/>
        <pc:sldMkLst>
          <pc:docMk/>
          <pc:sldMk cId="121527695" sldId="260"/>
        </pc:sldMkLst>
        <pc:spChg chg="mod ord">
          <ac:chgData name="Jessica Amy George (1804786)" userId="S::1804786@student.uwtsd.ac.uk::9034792b-5254-48ed-97c3-3d120676b493" providerId="AD" clId="Web-{F8077076-9422-35C6-E851-C8DF85E81FD5}" dt="2022-02-07T17:32:44.002" v="2"/>
          <ac:spMkLst>
            <pc:docMk/>
            <pc:sldMk cId="121527695" sldId="260"/>
            <ac:spMk id="4" creationId="{052F20BD-BA7A-4C4C-A8F0-F57105FB57FA}"/>
          </ac:spMkLst>
        </pc:spChg>
        <pc:spChg chg="mod ord">
          <ac:chgData name="Jessica Amy George (1804786)" userId="S::1804786@student.uwtsd.ac.uk::9034792b-5254-48ed-97c3-3d120676b493" providerId="AD" clId="Web-{F8077076-9422-35C6-E851-C8DF85E81FD5}" dt="2022-02-07T17:32:44.002" v="2"/>
          <ac:spMkLst>
            <pc:docMk/>
            <pc:sldMk cId="121527695" sldId="260"/>
            <ac:spMk id="8" creationId="{FE82866B-E87F-44EB-BD2F-919DEE12C511}"/>
          </ac:spMkLst>
        </pc:spChg>
      </pc:sldChg>
      <pc:sldMasterChg chg="del delSldLayout">
        <pc:chgData name="Jessica Amy George (1804786)" userId="S::1804786@student.uwtsd.ac.uk::9034792b-5254-48ed-97c3-3d120676b493" providerId="AD" clId="Web-{F8077076-9422-35C6-E851-C8DF85E81FD5}" dt="2022-02-07T17:31:23.576" v="0"/>
        <pc:sldMasterMkLst>
          <pc:docMk/>
          <pc:sldMasterMk cId="1556929592" sldId="2147483648"/>
        </pc:sldMasterMkLst>
        <pc:sldLayoutChg chg="del">
          <pc:chgData name="Jessica Amy George (1804786)" userId="S::1804786@student.uwtsd.ac.uk::9034792b-5254-48ed-97c3-3d120676b493" providerId="AD" clId="Web-{F8077076-9422-35C6-E851-C8DF85E81FD5}" dt="2022-02-07T17:31:23.576" v="0"/>
          <pc:sldLayoutMkLst>
            <pc:docMk/>
            <pc:sldMasterMk cId="1556929592" sldId="2147483648"/>
            <pc:sldLayoutMk cId="25346358" sldId="2147483649"/>
          </pc:sldLayoutMkLst>
        </pc:sldLayoutChg>
        <pc:sldLayoutChg chg="del">
          <pc:chgData name="Jessica Amy George (1804786)" userId="S::1804786@student.uwtsd.ac.uk::9034792b-5254-48ed-97c3-3d120676b493" providerId="AD" clId="Web-{F8077076-9422-35C6-E851-C8DF85E81FD5}" dt="2022-02-07T17:31:23.576" v="0"/>
          <pc:sldLayoutMkLst>
            <pc:docMk/>
            <pc:sldMasterMk cId="1556929592" sldId="2147483648"/>
            <pc:sldLayoutMk cId="3704826875" sldId="2147483650"/>
          </pc:sldLayoutMkLst>
        </pc:sldLayoutChg>
        <pc:sldLayoutChg chg="del">
          <pc:chgData name="Jessica Amy George (1804786)" userId="S::1804786@student.uwtsd.ac.uk::9034792b-5254-48ed-97c3-3d120676b493" providerId="AD" clId="Web-{F8077076-9422-35C6-E851-C8DF85E81FD5}" dt="2022-02-07T17:31:23.576" v="0"/>
          <pc:sldLayoutMkLst>
            <pc:docMk/>
            <pc:sldMasterMk cId="1556929592" sldId="2147483648"/>
            <pc:sldLayoutMk cId="4180181630" sldId="2147483651"/>
          </pc:sldLayoutMkLst>
        </pc:sldLayoutChg>
        <pc:sldLayoutChg chg="del">
          <pc:chgData name="Jessica Amy George (1804786)" userId="S::1804786@student.uwtsd.ac.uk::9034792b-5254-48ed-97c3-3d120676b493" providerId="AD" clId="Web-{F8077076-9422-35C6-E851-C8DF85E81FD5}" dt="2022-02-07T17:31:23.576" v="0"/>
          <pc:sldLayoutMkLst>
            <pc:docMk/>
            <pc:sldMasterMk cId="1556929592" sldId="2147483648"/>
            <pc:sldLayoutMk cId="236908046" sldId="2147483652"/>
          </pc:sldLayoutMkLst>
        </pc:sldLayoutChg>
        <pc:sldLayoutChg chg="del">
          <pc:chgData name="Jessica Amy George (1804786)" userId="S::1804786@student.uwtsd.ac.uk::9034792b-5254-48ed-97c3-3d120676b493" providerId="AD" clId="Web-{F8077076-9422-35C6-E851-C8DF85E81FD5}" dt="2022-02-07T17:31:23.576" v="0"/>
          <pc:sldLayoutMkLst>
            <pc:docMk/>
            <pc:sldMasterMk cId="1556929592" sldId="2147483648"/>
            <pc:sldLayoutMk cId="1202101038" sldId="2147483653"/>
          </pc:sldLayoutMkLst>
        </pc:sldLayoutChg>
        <pc:sldLayoutChg chg="del">
          <pc:chgData name="Jessica Amy George (1804786)" userId="S::1804786@student.uwtsd.ac.uk::9034792b-5254-48ed-97c3-3d120676b493" providerId="AD" clId="Web-{F8077076-9422-35C6-E851-C8DF85E81FD5}" dt="2022-02-07T17:31:23.576" v="0"/>
          <pc:sldLayoutMkLst>
            <pc:docMk/>
            <pc:sldMasterMk cId="1556929592" sldId="2147483648"/>
            <pc:sldLayoutMk cId="2519355251" sldId="2147483654"/>
          </pc:sldLayoutMkLst>
        </pc:sldLayoutChg>
        <pc:sldLayoutChg chg="del">
          <pc:chgData name="Jessica Amy George (1804786)" userId="S::1804786@student.uwtsd.ac.uk::9034792b-5254-48ed-97c3-3d120676b493" providerId="AD" clId="Web-{F8077076-9422-35C6-E851-C8DF85E81FD5}" dt="2022-02-07T17:31:23.576" v="0"/>
          <pc:sldLayoutMkLst>
            <pc:docMk/>
            <pc:sldMasterMk cId="1556929592" sldId="2147483648"/>
            <pc:sldLayoutMk cId="3006914834" sldId="2147483655"/>
          </pc:sldLayoutMkLst>
        </pc:sldLayoutChg>
        <pc:sldLayoutChg chg="del">
          <pc:chgData name="Jessica Amy George (1804786)" userId="S::1804786@student.uwtsd.ac.uk::9034792b-5254-48ed-97c3-3d120676b493" providerId="AD" clId="Web-{F8077076-9422-35C6-E851-C8DF85E81FD5}" dt="2022-02-07T17:31:23.576" v="0"/>
          <pc:sldLayoutMkLst>
            <pc:docMk/>
            <pc:sldMasterMk cId="1556929592" sldId="2147483648"/>
            <pc:sldLayoutMk cId="3107939551" sldId="2147483656"/>
          </pc:sldLayoutMkLst>
        </pc:sldLayoutChg>
        <pc:sldLayoutChg chg="del">
          <pc:chgData name="Jessica Amy George (1804786)" userId="S::1804786@student.uwtsd.ac.uk::9034792b-5254-48ed-97c3-3d120676b493" providerId="AD" clId="Web-{F8077076-9422-35C6-E851-C8DF85E81FD5}" dt="2022-02-07T17:31:23.576" v="0"/>
          <pc:sldLayoutMkLst>
            <pc:docMk/>
            <pc:sldMasterMk cId="1556929592" sldId="2147483648"/>
            <pc:sldLayoutMk cId="245979144" sldId="2147483657"/>
          </pc:sldLayoutMkLst>
        </pc:sldLayoutChg>
        <pc:sldLayoutChg chg="del">
          <pc:chgData name="Jessica Amy George (1804786)" userId="S::1804786@student.uwtsd.ac.uk::9034792b-5254-48ed-97c3-3d120676b493" providerId="AD" clId="Web-{F8077076-9422-35C6-E851-C8DF85E81FD5}" dt="2022-02-07T17:31:23.576" v="0"/>
          <pc:sldLayoutMkLst>
            <pc:docMk/>
            <pc:sldMasterMk cId="1556929592" sldId="2147483648"/>
            <pc:sldLayoutMk cId="601003266" sldId="2147483658"/>
          </pc:sldLayoutMkLst>
        </pc:sldLayoutChg>
        <pc:sldLayoutChg chg="del">
          <pc:chgData name="Jessica Amy George (1804786)" userId="S::1804786@student.uwtsd.ac.uk::9034792b-5254-48ed-97c3-3d120676b493" providerId="AD" clId="Web-{F8077076-9422-35C6-E851-C8DF85E81FD5}" dt="2022-02-07T17:31:23.576" v="0"/>
          <pc:sldLayoutMkLst>
            <pc:docMk/>
            <pc:sldMasterMk cId="1556929592" sldId="2147483648"/>
            <pc:sldLayoutMk cId="3137845596" sldId="2147483659"/>
          </pc:sldLayoutMkLst>
        </pc:sldLayoutChg>
      </pc:sldMasterChg>
      <pc:sldMasterChg chg="add del addSldLayout delSldLayout modSldLayout">
        <pc:chgData name="Jessica Amy George (1804786)" userId="S::1804786@student.uwtsd.ac.uk::9034792b-5254-48ed-97c3-3d120676b493" providerId="AD" clId="Web-{F8077076-9422-35C6-E851-C8DF85E81FD5}" dt="2022-02-07T17:31:32.904" v="1"/>
        <pc:sldMasterMkLst>
          <pc:docMk/>
          <pc:sldMasterMk cId="753451624" sldId="2147483660"/>
        </pc:sldMasterMkLst>
        <pc:sldLayoutChg chg="add del mod replId">
          <pc:chgData name="Jessica Amy George (1804786)" userId="S::1804786@student.uwtsd.ac.uk::9034792b-5254-48ed-97c3-3d120676b493" providerId="AD" clId="Web-{F8077076-9422-35C6-E851-C8DF85E81FD5}" dt="2022-02-07T17:31:32.904" v="1"/>
          <pc:sldLayoutMkLst>
            <pc:docMk/>
            <pc:sldMasterMk cId="753451624" sldId="2147483660"/>
            <pc:sldLayoutMk cId="3575980339" sldId="2147483661"/>
          </pc:sldLayoutMkLst>
        </pc:sldLayoutChg>
        <pc:sldLayoutChg chg="add del mod replId">
          <pc:chgData name="Jessica Amy George (1804786)" userId="S::1804786@student.uwtsd.ac.uk::9034792b-5254-48ed-97c3-3d120676b493" providerId="AD" clId="Web-{F8077076-9422-35C6-E851-C8DF85E81FD5}" dt="2022-02-07T17:31:32.904" v="1"/>
          <pc:sldLayoutMkLst>
            <pc:docMk/>
            <pc:sldMasterMk cId="753451624" sldId="2147483660"/>
            <pc:sldLayoutMk cId="2271980455" sldId="2147483662"/>
          </pc:sldLayoutMkLst>
        </pc:sldLayoutChg>
        <pc:sldLayoutChg chg="add del mod replId">
          <pc:chgData name="Jessica Amy George (1804786)" userId="S::1804786@student.uwtsd.ac.uk::9034792b-5254-48ed-97c3-3d120676b493" providerId="AD" clId="Web-{F8077076-9422-35C6-E851-C8DF85E81FD5}" dt="2022-02-07T17:31:32.904" v="1"/>
          <pc:sldLayoutMkLst>
            <pc:docMk/>
            <pc:sldMasterMk cId="753451624" sldId="2147483660"/>
            <pc:sldLayoutMk cId="31067116" sldId="2147483663"/>
          </pc:sldLayoutMkLst>
        </pc:sldLayoutChg>
        <pc:sldLayoutChg chg="add del mod replId">
          <pc:chgData name="Jessica Amy George (1804786)" userId="S::1804786@student.uwtsd.ac.uk::9034792b-5254-48ed-97c3-3d120676b493" providerId="AD" clId="Web-{F8077076-9422-35C6-E851-C8DF85E81FD5}" dt="2022-02-07T17:31:32.904" v="1"/>
          <pc:sldLayoutMkLst>
            <pc:docMk/>
            <pc:sldMasterMk cId="753451624" sldId="2147483660"/>
            <pc:sldLayoutMk cId="521988755" sldId="2147483664"/>
          </pc:sldLayoutMkLst>
        </pc:sldLayoutChg>
        <pc:sldLayoutChg chg="add del mod replId">
          <pc:chgData name="Jessica Amy George (1804786)" userId="S::1804786@student.uwtsd.ac.uk::9034792b-5254-48ed-97c3-3d120676b493" providerId="AD" clId="Web-{F8077076-9422-35C6-E851-C8DF85E81FD5}" dt="2022-02-07T17:31:32.904" v="1"/>
          <pc:sldLayoutMkLst>
            <pc:docMk/>
            <pc:sldMasterMk cId="753451624" sldId="2147483660"/>
            <pc:sldLayoutMk cId="1389968055" sldId="2147483665"/>
          </pc:sldLayoutMkLst>
        </pc:sldLayoutChg>
        <pc:sldLayoutChg chg="add del mod replId">
          <pc:chgData name="Jessica Amy George (1804786)" userId="S::1804786@student.uwtsd.ac.uk::9034792b-5254-48ed-97c3-3d120676b493" providerId="AD" clId="Web-{F8077076-9422-35C6-E851-C8DF85E81FD5}" dt="2022-02-07T17:31:32.904" v="1"/>
          <pc:sldLayoutMkLst>
            <pc:docMk/>
            <pc:sldMasterMk cId="753451624" sldId="2147483660"/>
            <pc:sldLayoutMk cId="453392313" sldId="2147483666"/>
          </pc:sldLayoutMkLst>
        </pc:sldLayoutChg>
        <pc:sldLayoutChg chg="add del mod replId">
          <pc:chgData name="Jessica Amy George (1804786)" userId="S::1804786@student.uwtsd.ac.uk::9034792b-5254-48ed-97c3-3d120676b493" providerId="AD" clId="Web-{F8077076-9422-35C6-E851-C8DF85E81FD5}" dt="2022-02-07T17:31:32.904" v="1"/>
          <pc:sldLayoutMkLst>
            <pc:docMk/>
            <pc:sldMasterMk cId="753451624" sldId="2147483660"/>
            <pc:sldLayoutMk cId="1385205944" sldId="2147483667"/>
          </pc:sldLayoutMkLst>
        </pc:sldLayoutChg>
        <pc:sldLayoutChg chg="add del mod replId">
          <pc:chgData name="Jessica Amy George (1804786)" userId="S::1804786@student.uwtsd.ac.uk::9034792b-5254-48ed-97c3-3d120676b493" providerId="AD" clId="Web-{F8077076-9422-35C6-E851-C8DF85E81FD5}" dt="2022-02-07T17:31:32.904" v="1"/>
          <pc:sldLayoutMkLst>
            <pc:docMk/>
            <pc:sldMasterMk cId="753451624" sldId="2147483660"/>
            <pc:sldLayoutMk cId="1006406474" sldId="2147483668"/>
          </pc:sldLayoutMkLst>
        </pc:sldLayoutChg>
        <pc:sldLayoutChg chg="add del mod replId">
          <pc:chgData name="Jessica Amy George (1804786)" userId="S::1804786@student.uwtsd.ac.uk::9034792b-5254-48ed-97c3-3d120676b493" providerId="AD" clId="Web-{F8077076-9422-35C6-E851-C8DF85E81FD5}" dt="2022-02-07T17:31:32.904" v="1"/>
          <pc:sldLayoutMkLst>
            <pc:docMk/>
            <pc:sldMasterMk cId="753451624" sldId="2147483660"/>
            <pc:sldLayoutMk cId="1894451899" sldId="2147483669"/>
          </pc:sldLayoutMkLst>
        </pc:sldLayoutChg>
        <pc:sldLayoutChg chg="add del mod replId">
          <pc:chgData name="Jessica Amy George (1804786)" userId="S::1804786@student.uwtsd.ac.uk::9034792b-5254-48ed-97c3-3d120676b493" providerId="AD" clId="Web-{F8077076-9422-35C6-E851-C8DF85E81FD5}" dt="2022-02-07T17:31:32.904" v="1"/>
          <pc:sldLayoutMkLst>
            <pc:docMk/>
            <pc:sldMasterMk cId="753451624" sldId="2147483660"/>
            <pc:sldLayoutMk cId="4231432269" sldId="2147483670"/>
          </pc:sldLayoutMkLst>
        </pc:sldLayoutChg>
        <pc:sldLayoutChg chg="add del mod replId">
          <pc:chgData name="Jessica Amy George (1804786)" userId="S::1804786@student.uwtsd.ac.uk::9034792b-5254-48ed-97c3-3d120676b493" providerId="AD" clId="Web-{F8077076-9422-35C6-E851-C8DF85E81FD5}" dt="2022-02-07T17:31:32.904" v="1"/>
          <pc:sldLayoutMkLst>
            <pc:docMk/>
            <pc:sldMasterMk cId="753451624" sldId="2147483660"/>
            <pc:sldLayoutMk cId="2306015149" sldId="2147483671"/>
          </pc:sldLayoutMkLst>
        </pc:sldLayoutChg>
      </pc:sldMasterChg>
      <pc:sldMasterChg chg="add del addSldLayout delSldLayout modSldLayout">
        <pc:chgData name="Jessica Amy George (1804786)" userId="S::1804786@student.uwtsd.ac.uk::9034792b-5254-48ed-97c3-3d120676b493" providerId="AD" clId="Web-{F8077076-9422-35C6-E851-C8DF85E81FD5}" dt="2022-02-07T17:32:44.002" v="2"/>
        <pc:sldMasterMkLst>
          <pc:docMk/>
          <pc:sldMasterMk cId="3892058849" sldId="2147483672"/>
        </pc:sldMasterMkLst>
        <pc:sldLayoutChg chg="add del mod replId">
          <pc:chgData name="Jessica Amy George (1804786)" userId="S::1804786@student.uwtsd.ac.uk::9034792b-5254-48ed-97c3-3d120676b493" providerId="AD" clId="Web-{F8077076-9422-35C6-E851-C8DF85E81FD5}" dt="2022-02-07T17:32:44.002" v="2"/>
          <pc:sldLayoutMkLst>
            <pc:docMk/>
            <pc:sldMasterMk cId="3892058849" sldId="2147483672"/>
            <pc:sldLayoutMk cId="1206524454" sldId="2147483673"/>
          </pc:sldLayoutMkLst>
        </pc:sldLayoutChg>
        <pc:sldLayoutChg chg="add del mod replId">
          <pc:chgData name="Jessica Amy George (1804786)" userId="S::1804786@student.uwtsd.ac.uk::9034792b-5254-48ed-97c3-3d120676b493" providerId="AD" clId="Web-{F8077076-9422-35C6-E851-C8DF85E81FD5}" dt="2022-02-07T17:32:44.002" v="2"/>
          <pc:sldLayoutMkLst>
            <pc:docMk/>
            <pc:sldMasterMk cId="3892058849" sldId="2147483672"/>
            <pc:sldLayoutMk cId="3327901806" sldId="2147483674"/>
          </pc:sldLayoutMkLst>
        </pc:sldLayoutChg>
        <pc:sldLayoutChg chg="add del mod replId">
          <pc:chgData name="Jessica Amy George (1804786)" userId="S::1804786@student.uwtsd.ac.uk::9034792b-5254-48ed-97c3-3d120676b493" providerId="AD" clId="Web-{F8077076-9422-35C6-E851-C8DF85E81FD5}" dt="2022-02-07T17:32:44.002" v="2"/>
          <pc:sldLayoutMkLst>
            <pc:docMk/>
            <pc:sldMasterMk cId="3892058849" sldId="2147483672"/>
            <pc:sldLayoutMk cId="1130096865" sldId="2147483675"/>
          </pc:sldLayoutMkLst>
        </pc:sldLayoutChg>
        <pc:sldLayoutChg chg="add del mod replId">
          <pc:chgData name="Jessica Amy George (1804786)" userId="S::1804786@student.uwtsd.ac.uk::9034792b-5254-48ed-97c3-3d120676b493" providerId="AD" clId="Web-{F8077076-9422-35C6-E851-C8DF85E81FD5}" dt="2022-02-07T17:32:44.002" v="2"/>
          <pc:sldLayoutMkLst>
            <pc:docMk/>
            <pc:sldMasterMk cId="3892058849" sldId="2147483672"/>
            <pc:sldLayoutMk cId="3223932805" sldId="2147483676"/>
          </pc:sldLayoutMkLst>
        </pc:sldLayoutChg>
        <pc:sldLayoutChg chg="add del mod replId">
          <pc:chgData name="Jessica Amy George (1804786)" userId="S::1804786@student.uwtsd.ac.uk::9034792b-5254-48ed-97c3-3d120676b493" providerId="AD" clId="Web-{F8077076-9422-35C6-E851-C8DF85E81FD5}" dt="2022-02-07T17:32:44.002" v="2"/>
          <pc:sldLayoutMkLst>
            <pc:docMk/>
            <pc:sldMasterMk cId="3892058849" sldId="2147483672"/>
            <pc:sldLayoutMk cId="4074467585" sldId="2147483677"/>
          </pc:sldLayoutMkLst>
        </pc:sldLayoutChg>
        <pc:sldLayoutChg chg="add del mod replId">
          <pc:chgData name="Jessica Amy George (1804786)" userId="S::1804786@student.uwtsd.ac.uk::9034792b-5254-48ed-97c3-3d120676b493" providerId="AD" clId="Web-{F8077076-9422-35C6-E851-C8DF85E81FD5}" dt="2022-02-07T17:32:44.002" v="2"/>
          <pc:sldLayoutMkLst>
            <pc:docMk/>
            <pc:sldMasterMk cId="3892058849" sldId="2147483672"/>
            <pc:sldLayoutMk cId="897574101" sldId="2147483678"/>
          </pc:sldLayoutMkLst>
        </pc:sldLayoutChg>
        <pc:sldLayoutChg chg="add del mod replId">
          <pc:chgData name="Jessica Amy George (1804786)" userId="S::1804786@student.uwtsd.ac.uk::9034792b-5254-48ed-97c3-3d120676b493" providerId="AD" clId="Web-{F8077076-9422-35C6-E851-C8DF85E81FD5}" dt="2022-02-07T17:32:44.002" v="2"/>
          <pc:sldLayoutMkLst>
            <pc:docMk/>
            <pc:sldMasterMk cId="3892058849" sldId="2147483672"/>
            <pc:sldLayoutMk cId="2243337433" sldId="2147483679"/>
          </pc:sldLayoutMkLst>
        </pc:sldLayoutChg>
        <pc:sldLayoutChg chg="add del mod replId">
          <pc:chgData name="Jessica Amy George (1804786)" userId="S::1804786@student.uwtsd.ac.uk::9034792b-5254-48ed-97c3-3d120676b493" providerId="AD" clId="Web-{F8077076-9422-35C6-E851-C8DF85E81FD5}" dt="2022-02-07T17:32:44.002" v="2"/>
          <pc:sldLayoutMkLst>
            <pc:docMk/>
            <pc:sldMasterMk cId="3892058849" sldId="2147483672"/>
            <pc:sldLayoutMk cId="3953766855" sldId="2147483680"/>
          </pc:sldLayoutMkLst>
        </pc:sldLayoutChg>
        <pc:sldLayoutChg chg="add del mod replId">
          <pc:chgData name="Jessica Amy George (1804786)" userId="S::1804786@student.uwtsd.ac.uk::9034792b-5254-48ed-97c3-3d120676b493" providerId="AD" clId="Web-{F8077076-9422-35C6-E851-C8DF85E81FD5}" dt="2022-02-07T17:32:44.002" v="2"/>
          <pc:sldLayoutMkLst>
            <pc:docMk/>
            <pc:sldMasterMk cId="3892058849" sldId="2147483672"/>
            <pc:sldLayoutMk cId="59389456" sldId="2147483681"/>
          </pc:sldLayoutMkLst>
        </pc:sldLayoutChg>
        <pc:sldLayoutChg chg="add del mod replId">
          <pc:chgData name="Jessica Amy George (1804786)" userId="S::1804786@student.uwtsd.ac.uk::9034792b-5254-48ed-97c3-3d120676b493" providerId="AD" clId="Web-{F8077076-9422-35C6-E851-C8DF85E81FD5}" dt="2022-02-07T17:32:44.002" v="2"/>
          <pc:sldLayoutMkLst>
            <pc:docMk/>
            <pc:sldMasterMk cId="3892058849" sldId="2147483672"/>
            <pc:sldLayoutMk cId="2695947176" sldId="2147483682"/>
          </pc:sldLayoutMkLst>
        </pc:sldLayoutChg>
        <pc:sldLayoutChg chg="add del mod replId">
          <pc:chgData name="Jessica Amy George (1804786)" userId="S::1804786@student.uwtsd.ac.uk::9034792b-5254-48ed-97c3-3d120676b493" providerId="AD" clId="Web-{F8077076-9422-35C6-E851-C8DF85E81FD5}" dt="2022-02-07T17:32:44.002" v="2"/>
          <pc:sldLayoutMkLst>
            <pc:docMk/>
            <pc:sldMasterMk cId="3892058849" sldId="2147483672"/>
            <pc:sldLayoutMk cId="4168886879" sldId="2147483683"/>
          </pc:sldLayoutMkLst>
        </pc:sldLayoutChg>
      </pc:sldMasterChg>
      <pc:sldMasterChg chg="add addSldLayout modSldLayout">
        <pc:chgData name="Jessica Amy George (1804786)" userId="S::1804786@student.uwtsd.ac.uk::9034792b-5254-48ed-97c3-3d120676b493" providerId="AD" clId="Web-{F8077076-9422-35C6-E851-C8DF85E81FD5}" dt="2022-02-07T17:32:44.002" v="2"/>
        <pc:sldMasterMkLst>
          <pc:docMk/>
          <pc:sldMasterMk cId="1086604742" sldId="2147483684"/>
        </pc:sldMasterMkLst>
        <pc:sldLayoutChg chg="add mod replId">
          <pc:chgData name="Jessica Amy George (1804786)" userId="S::1804786@student.uwtsd.ac.uk::9034792b-5254-48ed-97c3-3d120676b493" providerId="AD" clId="Web-{F8077076-9422-35C6-E851-C8DF85E81FD5}" dt="2022-02-07T17:32:44.002" v="2"/>
          <pc:sldLayoutMkLst>
            <pc:docMk/>
            <pc:sldMasterMk cId="1086604742" sldId="2147483684"/>
            <pc:sldLayoutMk cId="2960251701" sldId="2147483685"/>
          </pc:sldLayoutMkLst>
        </pc:sldLayoutChg>
        <pc:sldLayoutChg chg="add mod replId">
          <pc:chgData name="Jessica Amy George (1804786)" userId="S::1804786@student.uwtsd.ac.uk::9034792b-5254-48ed-97c3-3d120676b493" providerId="AD" clId="Web-{F8077076-9422-35C6-E851-C8DF85E81FD5}" dt="2022-02-07T17:32:44.002" v="2"/>
          <pc:sldLayoutMkLst>
            <pc:docMk/>
            <pc:sldMasterMk cId="1086604742" sldId="2147483684"/>
            <pc:sldLayoutMk cId="3558708705" sldId="2147483686"/>
          </pc:sldLayoutMkLst>
        </pc:sldLayoutChg>
        <pc:sldLayoutChg chg="add mod replId">
          <pc:chgData name="Jessica Amy George (1804786)" userId="S::1804786@student.uwtsd.ac.uk::9034792b-5254-48ed-97c3-3d120676b493" providerId="AD" clId="Web-{F8077076-9422-35C6-E851-C8DF85E81FD5}" dt="2022-02-07T17:32:44.002" v="2"/>
          <pc:sldLayoutMkLst>
            <pc:docMk/>
            <pc:sldMasterMk cId="1086604742" sldId="2147483684"/>
            <pc:sldLayoutMk cId="3006808839" sldId="2147483687"/>
          </pc:sldLayoutMkLst>
        </pc:sldLayoutChg>
        <pc:sldLayoutChg chg="add mod replId">
          <pc:chgData name="Jessica Amy George (1804786)" userId="S::1804786@student.uwtsd.ac.uk::9034792b-5254-48ed-97c3-3d120676b493" providerId="AD" clId="Web-{F8077076-9422-35C6-E851-C8DF85E81FD5}" dt="2022-02-07T17:32:44.002" v="2"/>
          <pc:sldLayoutMkLst>
            <pc:docMk/>
            <pc:sldMasterMk cId="1086604742" sldId="2147483684"/>
            <pc:sldLayoutMk cId="657685112" sldId="2147483688"/>
          </pc:sldLayoutMkLst>
        </pc:sldLayoutChg>
        <pc:sldLayoutChg chg="add mod replId">
          <pc:chgData name="Jessica Amy George (1804786)" userId="S::1804786@student.uwtsd.ac.uk::9034792b-5254-48ed-97c3-3d120676b493" providerId="AD" clId="Web-{F8077076-9422-35C6-E851-C8DF85E81FD5}" dt="2022-02-07T17:32:44.002" v="2"/>
          <pc:sldLayoutMkLst>
            <pc:docMk/>
            <pc:sldMasterMk cId="1086604742" sldId="2147483684"/>
            <pc:sldLayoutMk cId="2156140280" sldId="2147483689"/>
          </pc:sldLayoutMkLst>
        </pc:sldLayoutChg>
        <pc:sldLayoutChg chg="add mod replId">
          <pc:chgData name="Jessica Amy George (1804786)" userId="S::1804786@student.uwtsd.ac.uk::9034792b-5254-48ed-97c3-3d120676b493" providerId="AD" clId="Web-{F8077076-9422-35C6-E851-C8DF85E81FD5}" dt="2022-02-07T17:32:44.002" v="2"/>
          <pc:sldLayoutMkLst>
            <pc:docMk/>
            <pc:sldMasterMk cId="1086604742" sldId="2147483684"/>
            <pc:sldLayoutMk cId="1403842071" sldId="2147483690"/>
          </pc:sldLayoutMkLst>
        </pc:sldLayoutChg>
        <pc:sldLayoutChg chg="add mod replId">
          <pc:chgData name="Jessica Amy George (1804786)" userId="S::1804786@student.uwtsd.ac.uk::9034792b-5254-48ed-97c3-3d120676b493" providerId="AD" clId="Web-{F8077076-9422-35C6-E851-C8DF85E81FD5}" dt="2022-02-07T17:32:44.002" v="2"/>
          <pc:sldLayoutMkLst>
            <pc:docMk/>
            <pc:sldMasterMk cId="1086604742" sldId="2147483684"/>
            <pc:sldLayoutMk cId="1476178270" sldId="2147483691"/>
          </pc:sldLayoutMkLst>
        </pc:sldLayoutChg>
        <pc:sldLayoutChg chg="add mod replId">
          <pc:chgData name="Jessica Amy George (1804786)" userId="S::1804786@student.uwtsd.ac.uk::9034792b-5254-48ed-97c3-3d120676b493" providerId="AD" clId="Web-{F8077076-9422-35C6-E851-C8DF85E81FD5}" dt="2022-02-07T17:32:44.002" v="2"/>
          <pc:sldLayoutMkLst>
            <pc:docMk/>
            <pc:sldMasterMk cId="1086604742" sldId="2147483684"/>
            <pc:sldLayoutMk cId="53209928" sldId="2147483692"/>
          </pc:sldLayoutMkLst>
        </pc:sldLayoutChg>
        <pc:sldLayoutChg chg="add mod replId">
          <pc:chgData name="Jessica Amy George (1804786)" userId="S::1804786@student.uwtsd.ac.uk::9034792b-5254-48ed-97c3-3d120676b493" providerId="AD" clId="Web-{F8077076-9422-35C6-E851-C8DF85E81FD5}" dt="2022-02-07T17:32:44.002" v="2"/>
          <pc:sldLayoutMkLst>
            <pc:docMk/>
            <pc:sldMasterMk cId="1086604742" sldId="2147483684"/>
            <pc:sldLayoutMk cId="2766087249" sldId="2147483693"/>
          </pc:sldLayoutMkLst>
        </pc:sldLayoutChg>
        <pc:sldLayoutChg chg="add mod replId">
          <pc:chgData name="Jessica Amy George (1804786)" userId="S::1804786@student.uwtsd.ac.uk::9034792b-5254-48ed-97c3-3d120676b493" providerId="AD" clId="Web-{F8077076-9422-35C6-E851-C8DF85E81FD5}" dt="2022-02-07T17:32:44.002" v="2"/>
          <pc:sldLayoutMkLst>
            <pc:docMk/>
            <pc:sldMasterMk cId="1086604742" sldId="2147483684"/>
            <pc:sldLayoutMk cId="592694457" sldId="2147483694"/>
          </pc:sldLayoutMkLst>
        </pc:sldLayoutChg>
        <pc:sldLayoutChg chg="add mod replId">
          <pc:chgData name="Jessica Amy George (1804786)" userId="S::1804786@student.uwtsd.ac.uk::9034792b-5254-48ed-97c3-3d120676b493" providerId="AD" clId="Web-{F8077076-9422-35C6-E851-C8DF85E81FD5}" dt="2022-02-07T17:32:44.002" v="2"/>
          <pc:sldLayoutMkLst>
            <pc:docMk/>
            <pc:sldMasterMk cId="1086604742" sldId="2147483684"/>
            <pc:sldLayoutMk cId="1334616540" sldId="2147483695"/>
          </pc:sldLayoutMkLst>
        </pc:sldLayoutChg>
        <pc:sldLayoutChg chg="add mod replId">
          <pc:chgData name="Jessica Amy George (1804786)" userId="S::1804786@student.uwtsd.ac.uk::9034792b-5254-48ed-97c3-3d120676b493" providerId="AD" clId="Web-{F8077076-9422-35C6-E851-C8DF85E81FD5}" dt="2022-02-07T17:32:44.002" v="2"/>
          <pc:sldLayoutMkLst>
            <pc:docMk/>
            <pc:sldMasterMk cId="1086604742" sldId="2147483684"/>
            <pc:sldLayoutMk cId="1771841802" sldId="2147483696"/>
          </pc:sldLayoutMkLst>
        </pc:sldLayoutChg>
        <pc:sldLayoutChg chg="add mod replId">
          <pc:chgData name="Jessica Amy George (1804786)" userId="S::1804786@student.uwtsd.ac.uk::9034792b-5254-48ed-97c3-3d120676b493" providerId="AD" clId="Web-{F8077076-9422-35C6-E851-C8DF85E81FD5}" dt="2022-02-07T17:32:44.002" v="2"/>
          <pc:sldLayoutMkLst>
            <pc:docMk/>
            <pc:sldMasterMk cId="1086604742" sldId="2147483684"/>
            <pc:sldLayoutMk cId="3187021147" sldId="2147483697"/>
          </pc:sldLayoutMkLst>
        </pc:sldLayoutChg>
        <pc:sldLayoutChg chg="add mod replId">
          <pc:chgData name="Jessica Amy George (1804786)" userId="S::1804786@student.uwtsd.ac.uk::9034792b-5254-48ed-97c3-3d120676b493" providerId="AD" clId="Web-{F8077076-9422-35C6-E851-C8DF85E81FD5}" dt="2022-02-07T17:32:44.002" v="2"/>
          <pc:sldLayoutMkLst>
            <pc:docMk/>
            <pc:sldMasterMk cId="1086604742" sldId="2147483684"/>
            <pc:sldLayoutMk cId="522294975" sldId="2147483698"/>
          </pc:sldLayoutMkLst>
        </pc:sldLayoutChg>
        <pc:sldLayoutChg chg="add mod replId">
          <pc:chgData name="Jessica Amy George (1804786)" userId="S::1804786@student.uwtsd.ac.uk::9034792b-5254-48ed-97c3-3d120676b493" providerId="AD" clId="Web-{F8077076-9422-35C6-E851-C8DF85E81FD5}" dt="2022-02-07T17:32:44.002" v="2"/>
          <pc:sldLayoutMkLst>
            <pc:docMk/>
            <pc:sldMasterMk cId="1086604742" sldId="2147483684"/>
            <pc:sldLayoutMk cId="3195606272" sldId="2147483699"/>
          </pc:sldLayoutMkLst>
        </pc:sldLayoutChg>
        <pc:sldLayoutChg chg="add mod replId">
          <pc:chgData name="Jessica Amy George (1804786)" userId="S::1804786@student.uwtsd.ac.uk::9034792b-5254-48ed-97c3-3d120676b493" providerId="AD" clId="Web-{F8077076-9422-35C6-E851-C8DF85E81FD5}" dt="2022-02-07T17:32:44.002" v="2"/>
          <pc:sldLayoutMkLst>
            <pc:docMk/>
            <pc:sldMasterMk cId="1086604742" sldId="2147483684"/>
            <pc:sldLayoutMk cId="683601946" sldId="2147483700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145A09-785A-47F7-85F7-F8CEFBD62031}" type="datetimeFigureOut">
              <a:rPr lang="en-GB" smtClean="0"/>
              <a:t>28/02/2022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36A4C4-12F0-4353-BA6F-3942A4B997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6941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Jessica George 1804786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251701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Jessica George 1804786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708705"/>
      </p:ext>
    </p:extLst>
  </p:cSld>
  <p:clrMapOvr>
    <a:masterClrMapping/>
  </p:clrMapOvr>
  <p:hf sldNum="0"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Jessica George 1804786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808839"/>
      </p:ext>
    </p:extLst>
  </p:cSld>
  <p:clrMapOvr>
    <a:masterClrMapping/>
  </p:clrMapOvr>
  <p:hf sldNum="0"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2/28/2022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Jessica George 1804786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685112"/>
      </p:ext>
    </p:extLst>
  </p:cSld>
  <p:clrMapOvr>
    <a:masterClrMapping/>
  </p:clrMapOvr>
  <p:hf sldNum="0"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2/28/2022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Jessica George 1804786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140280"/>
      </p:ext>
    </p:extLst>
  </p:cSld>
  <p:clrMapOvr>
    <a:masterClrMapping/>
  </p:clrMapOvr>
  <p:hf sldNum="0"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Jessica George 1804786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842071"/>
      </p:ext>
    </p:extLst>
  </p:cSld>
  <p:clrMapOvr>
    <a:masterClrMapping/>
  </p:clrMapOvr>
  <p:hf sldNum="0" hd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2/28/2022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Jessica George 1804786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6178270"/>
      </p:ext>
    </p:extLst>
  </p:cSld>
  <p:clrMapOvr>
    <a:masterClrMapping/>
  </p:clrMapOvr>
  <p:hf sldNum="0"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Jessica George 1804786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09928"/>
      </p:ext>
    </p:extLst>
  </p:cSld>
  <p:clrMapOvr>
    <a:masterClrMapping/>
  </p:clrMapOvr>
  <p:hf sldNum="0"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2/28/2022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Jessica George 1804786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087249"/>
      </p:ext>
    </p:extLst>
  </p:cSld>
  <p:clrMapOvr>
    <a:masterClrMapping/>
  </p:clrMapOvr>
  <p:hf sldNum="0"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Jessica George 1804786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2694457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Jessica George 1804786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34616540"/>
      </p:ext>
    </p:extLst>
  </p:cSld>
  <p:clrMapOvr>
    <a:masterClrMapping/>
  </p:clrMapOvr>
  <p:hf sldNum="0"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Jessica George 1804786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841802"/>
      </p:ext>
    </p:extLst>
  </p:cSld>
  <p:clrMapOvr>
    <a:masterClrMapping/>
  </p:clrMapOvr>
  <p:hf sldNum="0"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Jessica George 1804786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87021147"/>
      </p:ext>
    </p:extLst>
  </p:cSld>
  <p:clrMapOvr>
    <a:masterClrMapping/>
  </p:clrMapOvr>
  <p:hf sldNum="0"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Jessica George 1804786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294975"/>
      </p:ext>
    </p:extLst>
  </p:cSld>
  <p:clrMapOvr>
    <a:masterClrMapping/>
  </p:clrMapOvr>
  <p:hf sldNum="0"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Jessica George 1804786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606272"/>
      </p:ext>
    </p:extLst>
  </p:cSld>
  <p:clrMapOvr>
    <a:masterClrMapping/>
  </p:clrMapOvr>
  <p:hf sldNum="0"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Jessica George 1804786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601946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2/28/2022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Jessica George 1804786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604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</p:sldLayoutIdLst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e.edu/building-resilience/knowledge/poverty-covid-19/" TargetMode="External"/><Relationship Id="rId13" Type="http://schemas.openxmlformats.org/officeDocument/2006/relationships/hyperlink" Target="http://www.un.org/sustainabledevelopment/climate-change/" TargetMode="External"/><Relationship Id="rId3" Type="http://schemas.openxmlformats.org/officeDocument/2006/relationships/hyperlink" Target="http://www.unfoundation.org/" TargetMode="External"/><Relationship Id="rId7" Type="http://schemas.openxmlformats.org/officeDocument/2006/relationships/hyperlink" Target="http://www.pininterest.com/" TargetMode="External"/><Relationship Id="rId12" Type="http://schemas.openxmlformats.org/officeDocument/2006/relationships/hyperlink" Target="http://www.unicef.org.uk/nutrition/donate" TargetMode="External"/><Relationship Id="rId2" Type="http://schemas.openxmlformats.org/officeDocument/2006/relationships/hyperlink" Target="http://www.alternativeresourcesdirectory.com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newsexpressngr.com/" TargetMode="External"/><Relationship Id="rId11" Type="http://schemas.openxmlformats.org/officeDocument/2006/relationships/hyperlink" Target="http://www.unicef.org" TargetMode="External"/><Relationship Id="rId5" Type="http://schemas.openxmlformats.org/officeDocument/2006/relationships/hyperlink" Target="http://www.europe.mercycorps.org/en-gb/blog/quick-facts-global-hunger" TargetMode="External"/><Relationship Id="rId15" Type="http://schemas.openxmlformats.org/officeDocument/2006/relationships/hyperlink" Target="http://www.globalseminar.weebly.com/" TargetMode="External"/><Relationship Id="rId10" Type="http://schemas.openxmlformats.org/officeDocument/2006/relationships/hyperlink" Target="http://www.shutterstock.com" TargetMode="External"/><Relationship Id="rId4" Type="http://schemas.openxmlformats.org/officeDocument/2006/relationships/hyperlink" Target="http://www.climate.gov" TargetMode="External"/><Relationship Id="rId9" Type="http://schemas.openxmlformats.org/officeDocument/2006/relationships/hyperlink" Target="http://www.bing.com/" TargetMode="External"/><Relationship Id="rId14" Type="http://schemas.openxmlformats.org/officeDocument/2006/relationships/hyperlink" Target="http://www.unfccc.in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549D9-C500-4407-A2AE-9D260FED24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40295" y="1396289"/>
            <a:ext cx="4668257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2800" kern="1200">
                <a:solidFill>
                  <a:schemeClr val="tx1"/>
                </a:solidFill>
                <a:latin typeface="Calibri"/>
                <a:cs typeface="Calibri"/>
              </a:rPr>
              <a:t>ECIE 6004</a:t>
            </a:r>
            <a:r>
              <a:rPr lang="en-US" sz="2800">
                <a:solidFill>
                  <a:schemeClr val="tx1"/>
                </a:solidFill>
                <a:latin typeface="Calibri"/>
                <a:cs typeface="Calibri"/>
              </a:rPr>
              <a:t>.</a:t>
            </a:r>
            <a:r>
              <a:rPr lang="en-US" sz="2800" kern="1200">
                <a:solidFill>
                  <a:schemeClr val="tx1"/>
                </a:solidFill>
                <a:latin typeface="Calibri"/>
                <a:cs typeface="Calibri"/>
              </a:rPr>
              <a:t> Global perspectives in education</a:t>
            </a:r>
            <a:r>
              <a:rPr lang="en-US" sz="2800">
                <a:solidFill>
                  <a:schemeClr val="tx1"/>
                </a:solidFill>
                <a:latin typeface="Calibri"/>
                <a:cs typeface="Calibri"/>
              </a:rPr>
              <a:t> presentation.</a:t>
            </a:r>
            <a:endParaRPr lang="en-US" sz="2800" kern="120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9F09BB-54A4-42AC-99FF-1E701D417C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40296" y="2871982"/>
            <a:ext cx="4668256" cy="3181684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400">
                <a:latin typeface="Calibri"/>
                <a:cs typeface="Calibri"/>
              </a:rPr>
              <a:t>By Jessica George (1804786)</a:t>
            </a:r>
            <a:endParaRPr lang="en-US">
              <a:latin typeface="Trebuchet MS" panose="020B0603020202020204"/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400">
                <a:latin typeface="Calibri"/>
                <a:cs typeface="Calibri"/>
              </a:rPr>
              <a:t>Emma Freeman (1808580)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400">
                <a:latin typeface="Calibri"/>
                <a:cs typeface="Calibri"/>
              </a:rPr>
              <a:t>Richard Davies (1806173).</a:t>
            </a:r>
          </a:p>
        </p:txBody>
      </p:sp>
      <p:pic>
        <p:nvPicPr>
          <p:cNvPr id="7" name="Picture 6" descr="A picture containing cabinet, indoor, clothing, person&#10;&#10;Description automatically generated">
            <a:extLst>
              <a:ext uri="{FF2B5EF4-FFF2-40B4-BE49-F238E27FC236}">
                <a16:creationId xmlns:a16="http://schemas.microsoft.com/office/drawing/2014/main" id="{80D5E43E-CAC8-4165-9712-F63F6E121E0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" b="-4"/>
          <a:stretch/>
        </p:blipFill>
        <p:spPr>
          <a:xfrm>
            <a:off x="3559122" y="2661260"/>
            <a:ext cx="2788920" cy="2788920"/>
          </a:xfrm>
          <a:custGeom>
            <a:avLst/>
            <a:gdLst/>
            <a:ahLst/>
            <a:cxnLst/>
            <a:rect l="l" t="t" r="r" b="b"/>
            <a:pathLst>
              <a:path w="2880360" h="2880360">
                <a:moveTo>
                  <a:pt x="1440180" y="0"/>
                </a:moveTo>
                <a:cubicBezTo>
                  <a:pt x="2235569" y="0"/>
                  <a:pt x="2880360" y="644791"/>
                  <a:pt x="2880360" y="1440180"/>
                </a:cubicBezTo>
                <a:cubicBezTo>
                  <a:pt x="2880360" y="2235569"/>
                  <a:pt x="2235569" y="2880360"/>
                  <a:pt x="1440180" y="2880360"/>
                </a:cubicBezTo>
                <a:cubicBezTo>
                  <a:pt x="644791" y="2880360"/>
                  <a:pt x="0" y="2235569"/>
                  <a:pt x="0" y="1440180"/>
                </a:cubicBezTo>
                <a:cubicBezTo>
                  <a:pt x="0" y="644791"/>
                  <a:pt x="644791" y="0"/>
                  <a:pt x="1440180" y="0"/>
                </a:cubicBezTo>
                <a:close/>
              </a:path>
            </a:pathLst>
          </a:custGeom>
        </p:spPr>
      </p:pic>
      <p:pic>
        <p:nvPicPr>
          <p:cNvPr id="4" name="Picture 5" descr="A person in a suit and tie&#10;&#10;Description automatically generated">
            <a:extLst>
              <a:ext uri="{FF2B5EF4-FFF2-40B4-BE49-F238E27FC236}">
                <a16:creationId xmlns:a16="http://schemas.microsoft.com/office/drawing/2014/main" id="{06F77A4F-AC58-4A19-8F8A-E19A9224A56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820" r="-2" b="15603"/>
          <a:stretch/>
        </p:blipFill>
        <p:spPr>
          <a:xfrm>
            <a:off x="20" y="10"/>
            <a:ext cx="3967953" cy="3383270"/>
          </a:xfrm>
          <a:custGeom>
            <a:avLst/>
            <a:gdLst/>
            <a:ahLst/>
            <a:cxnLst/>
            <a:rect l="l" t="t" r="r" b="b"/>
            <a:pathLst>
              <a:path w="3967973" h="3383280">
                <a:moveTo>
                  <a:pt x="0" y="0"/>
                </a:moveTo>
                <a:lnTo>
                  <a:pt x="3605273" y="0"/>
                </a:lnTo>
                <a:lnTo>
                  <a:pt x="3704836" y="163887"/>
                </a:lnTo>
                <a:cubicBezTo>
                  <a:pt x="3872651" y="472804"/>
                  <a:pt x="3967973" y="826817"/>
                  <a:pt x="3967973" y="1203093"/>
                </a:cubicBezTo>
                <a:cubicBezTo>
                  <a:pt x="3967973" y="2407177"/>
                  <a:pt x="2991870" y="3383280"/>
                  <a:pt x="1787786" y="3383280"/>
                </a:cubicBezTo>
                <a:cubicBezTo>
                  <a:pt x="1110489" y="3383280"/>
                  <a:pt x="505326" y="3074435"/>
                  <a:pt x="105448" y="2589894"/>
                </a:cubicBezTo>
                <a:lnTo>
                  <a:pt x="0" y="2448881"/>
                </a:lnTo>
                <a:close/>
              </a:path>
            </a:pathLst>
          </a:custGeom>
        </p:spPr>
      </p:pic>
      <p:pic>
        <p:nvPicPr>
          <p:cNvPr id="6" name="Picture 9">
            <a:extLst>
              <a:ext uri="{FF2B5EF4-FFF2-40B4-BE49-F238E27FC236}">
                <a16:creationId xmlns:a16="http://schemas.microsoft.com/office/drawing/2014/main" id="{7DC0F40F-8F52-48E0-8BE2-172F31E9A35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9326" r="26998" b="3"/>
          <a:stretch/>
        </p:blipFill>
        <p:spPr>
          <a:xfrm>
            <a:off x="4825" y="4007260"/>
            <a:ext cx="3155071" cy="2850749"/>
          </a:xfrm>
          <a:custGeom>
            <a:avLst/>
            <a:gdLst/>
            <a:ahLst/>
            <a:cxnLst/>
            <a:rect l="l" t="t" r="r" b="b"/>
            <a:pathLst>
              <a:path w="3155071" h="2850749">
                <a:moveTo>
                  <a:pt x="1358746" y="0"/>
                </a:moveTo>
                <a:cubicBezTo>
                  <a:pt x="2350829" y="0"/>
                  <a:pt x="3155071" y="804242"/>
                  <a:pt x="3155071" y="1796325"/>
                </a:cubicBezTo>
                <a:cubicBezTo>
                  <a:pt x="3155071" y="2168356"/>
                  <a:pt x="3041975" y="2513972"/>
                  <a:pt x="2848287" y="2800668"/>
                </a:cubicBezTo>
                <a:lnTo>
                  <a:pt x="2810837" y="2850749"/>
                </a:lnTo>
                <a:lnTo>
                  <a:pt x="0" y="2850749"/>
                </a:lnTo>
                <a:lnTo>
                  <a:pt x="0" y="623564"/>
                </a:lnTo>
                <a:lnTo>
                  <a:pt x="88552" y="526132"/>
                </a:lnTo>
                <a:cubicBezTo>
                  <a:pt x="413623" y="201061"/>
                  <a:pt x="862705" y="0"/>
                  <a:pt x="1358746" y="0"/>
                </a:cubicBezTo>
                <a:close/>
              </a:path>
            </a:pathLst>
          </a:custGeom>
        </p:spPr>
      </p:pic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56A1C133-B2EB-4D2F-90B0-A547E8DE41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391769" y="5930927"/>
            <a:ext cx="6297612" cy="365125"/>
          </a:xfrm>
        </p:spPr>
        <p:txBody>
          <a:bodyPr/>
          <a:lstStyle/>
          <a:p>
            <a:r>
              <a:rPr lang="en-US" sz="1400">
                <a:latin typeface="Calibri"/>
                <a:cs typeface="Calibri"/>
              </a:rPr>
              <a:t>Jessica George 1804786</a:t>
            </a:r>
          </a:p>
        </p:txBody>
      </p:sp>
    </p:spTree>
    <p:extLst>
      <p:ext uri="{BB962C8B-B14F-4D97-AF65-F5344CB8AC3E}">
        <p14:creationId xmlns:p14="http://schemas.microsoft.com/office/powerpoint/2010/main" val="1278469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1AC2D45-0AB8-4E4C-A2FC-7E92334C89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4342"/>
            <a:ext cx="5523948" cy="1727363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000">
                <a:solidFill>
                  <a:schemeClr val="tx2">
                    <a:lumMod val="50000"/>
                  </a:schemeClr>
                </a:solidFill>
                <a:latin typeface="Calibri"/>
                <a:cs typeface="Calibri"/>
              </a:rPr>
              <a:t>Global issues: Maslow's Hierarchy of Needs Theory show you need your physical and psychological needs met to reach your full potential such as food, safety and to be free from fear (Bates, 2019)</a:t>
            </a:r>
            <a:r>
              <a:rPr lang="en-US" sz="2000">
                <a:solidFill>
                  <a:schemeClr val="tx2">
                    <a:lumMod val="50000"/>
                  </a:schemeClr>
                </a:solidFill>
              </a:rPr>
              <a:t>.</a:t>
            </a:r>
            <a:br>
              <a:rPr lang="en-US" sz="2000"/>
            </a:br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55C6CF1-3672-432E-B9B4-3E3E33BB0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z="1400">
                <a:solidFill>
                  <a:schemeClr val="tx1"/>
                </a:solidFill>
                <a:latin typeface="Calibri"/>
                <a:cs typeface="Calibri"/>
              </a:rPr>
              <a:t>Jessica George 1804786</a:t>
            </a:r>
            <a:endParaRPr lang="en-US" sz="1400">
              <a:solidFill>
                <a:schemeClr val="tx1"/>
              </a:solidFill>
              <a:latin typeface="Calibri"/>
              <a:cs typeface="Calibri"/>
            </a:endParaRPr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4206569A-6A27-4222-99C1-7D7FB9BA1B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0977" y="3075084"/>
            <a:ext cx="4286250" cy="3396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2E730BF-5DF4-4965-938D-876FAEEB2C85}"/>
              </a:ext>
            </a:extLst>
          </p:cNvPr>
          <p:cNvSpPr txBox="1"/>
          <p:nvPr/>
        </p:nvSpPr>
        <p:spPr>
          <a:xfrm>
            <a:off x="357827" y="4766557"/>
            <a:ext cx="2164080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/>
              <a:t>(</a:t>
            </a:r>
            <a:r>
              <a:rPr lang="en-US">
                <a:latin typeface="Calibri"/>
                <a:cs typeface="Calibri"/>
              </a:rPr>
              <a:t>Pin Interest 2015)</a:t>
            </a:r>
            <a:r>
              <a:rPr lang="en-US"/>
              <a:t>.</a:t>
            </a:r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47454F3-F874-416B-8B63-5DC7DCA3A4BF}"/>
              </a:ext>
            </a:extLst>
          </p:cNvPr>
          <p:cNvSpPr txBox="1"/>
          <p:nvPr/>
        </p:nvSpPr>
        <p:spPr>
          <a:xfrm>
            <a:off x="8117048" y="3457907"/>
            <a:ext cx="2489200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>
                <a:latin typeface="Calibri"/>
                <a:cs typeface="Calibri"/>
              </a:rPr>
              <a:t>(Weebly, 2015).</a:t>
            </a:r>
            <a:endParaRPr lang="en-GB">
              <a:latin typeface="Calibri"/>
              <a:cs typeface="Calibri"/>
            </a:endParaRPr>
          </a:p>
        </p:txBody>
      </p:sp>
      <p:pic>
        <p:nvPicPr>
          <p:cNvPr id="1030" name="Picture 6" descr="See the source image">
            <a:extLst>
              <a:ext uri="{FF2B5EF4-FFF2-40B4-BE49-F238E27FC236}">
                <a16:creationId xmlns:a16="http://schemas.microsoft.com/office/drawing/2014/main" id="{9E108F07-4215-4100-BC18-0CCF91F08E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3360" y="247739"/>
            <a:ext cx="5513070" cy="3207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E7E80DD-5DE2-4214-8B8E-A364C1CB4C17}"/>
              </a:ext>
            </a:extLst>
          </p:cNvPr>
          <p:cNvSpPr txBox="1"/>
          <p:nvPr/>
        </p:nvSpPr>
        <p:spPr>
          <a:xfrm>
            <a:off x="8021983" y="3859286"/>
            <a:ext cx="4062095" cy="255454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>
                <a:latin typeface="Calibri"/>
                <a:cs typeface="Calibri"/>
              </a:rPr>
              <a:t>Global issues include food insecurity, hunger, war, climate change, poverty reduction, and covid 19 response and recovery. Also, social injustice, child </a:t>
            </a:r>
            <a:r>
              <a:rPr lang="en-US" sz="2000" err="1">
                <a:latin typeface="Calibri"/>
                <a:cs typeface="Calibri"/>
              </a:rPr>
              <a:t>labour</a:t>
            </a:r>
            <a:r>
              <a:rPr lang="en-US" sz="2000">
                <a:latin typeface="Calibri"/>
                <a:cs typeface="Calibri"/>
              </a:rPr>
              <a:t>, child trafficking, child marriage, gender equality and the rights of girls and women are global issues (Brown, 2021).</a:t>
            </a:r>
            <a:endParaRPr lang="en-GB" sz="2000">
              <a:latin typeface="Calibri"/>
              <a:cs typeface="Calibri"/>
            </a:endParaRPr>
          </a:p>
        </p:txBody>
      </p:sp>
      <p:pic>
        <p:nvPicPr>
          <p:cNvPr id="2" name="Picture 2" descr="Diagram&#10;&#10;Description automatically generated">
            <a:extLst>
              <a:ext uri="{FF2B5EF4-FFF2-40B4-BE49-F238E27FC236}">
                <a16:creationId xmlns:a16="http://schemas.microsoft.com/office/drawing/2014/main" id="{7DA2119B-A2AE-47B7-A803-68850593E2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975" y="2277326"/>
            <a:ext cx="2743200" cy="248246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632B07C-AE93-46E6-BFE7-20A4C8A8A69F}"/>
              </a:ext>
            </a:extLst>
          </p:cNvPr>
          <p:cNvSpPr txBox="1"/>
          <p:nvPr/>
        </p:nvSpPr>
        <p:spPr>
          <a:xfrm>
            <a:off x="4150140" y="5982297"/>
            <a:ext cx="298328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latin typeface="Calibri"/>
                <a:cs typeface="Calibri"/>
              </a:rPr>
              <a:t>(Shutterstock.com, 2015</a:t>
            </a:r>
            <a:r>
              <a:rPr lang="en-US">
                <a:cs typeface="Calibri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7250568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16701716-274C-455D-A9B5-AA31EB0B72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50" y="106045"/>
            <a:ext cx="3933190" cy="306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31D40D7-1381-4E20-9717-B521DC862259}"/>
              </a:ext>
            </a:extLst>
          </p:cNvPr>
          <p:cNvSpPr txBox="1"/>
          <p:nvPr/>
        </p:nvSpPr>
        <p:spPr>
          <a:xfrm>
            <a:off x="955040" y="3318749"/>
            <a:ext cx="1663792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>
                <a:latin typeface="Calibri"/>
                <a:cs typeface="Calibri"/>
              </a:rPr>
              <a:t>(Unicef,2020</a:t>
            </a:r>
            <a:r>
              <a:rPr lang="en-US"/>
              <a:t>).</a:t>
            </a:r>
          </a:p>
        </p:txBody>
      </p:sp>
      <p:pic>
        <p:nvPicPr>
          <p:cNvPr id="2052" name="Picture 4" descr="See the source image">
            <a:extLst>
              <a:ext uri="{FF2B5EF4-FFF2-40B4-BE49-F238E27FC236}">
                <a16:creationId xmlns:a16="http://schemas.microsoft.com/office/drawing/2014/main" id="{9CD81A06-62E5-458D-814C-06BD6C7BC7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1610" y="0"/>
            <a:ext cx="5220389" cy="2936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6856CD9-2399-4B0C-B6BF-D92F871E3CCB}"/>
              </a:ext>
            </a:extLst>
          </p:cNvPr>
          <p:cNvSpPr txBox="1"/>
          <p:nvPr/>
        </p:nvSpPr>
        <p:spPr>
          <a:xfrm>
            <a:off x="9274229" y="2985254"/>
            <a:ext cx="2428240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/>
              <a:t>(</a:t>
            </a:r>
            <a:r>
              <a:rPr lang="en-US">
                <a:latin typeface="Calibri"/>
                <a:cs typeface="Calibri"/>
              </a:rPr>
              <a:t>Okafor, 2018).</a:t>
            </a:r>
            <a:endParaRPr lang="en-GB">
              <a:latin typeface="Calibri"/>
              <a:cs typeface="Calibri"/>
            </a:endParaRPr>
          </a:p>
        </p:txBody>
      </p:sp>
      <p:pic>
        <p:nvPicPr>
          <p:cNvPr id="2054" name="Picture 6" descr="See the source image">
            <a:extLst>
              <a:ext uri="{FF2B5EF4-FFF2-40B4-BE49-F238E27FC236}">
                <a16:creationId xmlns:a16="http://schemas.microsoft.com/office/drawing/2014/main" id="{B96684B1-E79D-4C19-A91A-C7EEBC08BE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0348" y="3192780"/>
            <a:ext cx="5008878" cy="355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9ED732B-A230-444A-9B79-34EBF5344E1D}"/>
              </a:ext>
            </a:extLst>
          </p:cNvPr>
          <p:cNvSpPr txBox="1"/>
          <p:nvPr/>
        </p:nvSpPr>
        <p:spPr>
          <a:xfrm>
            <a:off x="4739601" y="2684318"/>
            <a:ext cx="1687526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>
                <a:latin typeface="Calibri"/>
                <a:cs typeface="Calibri"/>
              </a:rPr>
              <a:t>(Porras, 2020).</a:t>
            </a:r>
            <a:endParaRPr lang="en-GB">
              <a:latin typeface="Calibri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820AC8-92BC-4985-85DC-A3963F6F9301}"/>
              </a:ext>
            </a:extLst>
          </p:cNvPr>
          <p:cNvSpPr txBox="1"/>
          <p:nvPr/>
        </p:nvSpPr>
        <p:spPr>
          <a:xfrm>
            <a:off x="178725" y="3924250"/>
            <a:ext cx="3274612" cy="286232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>
                <a:latin typeface="Calibri"/>
                <a:cs typeface="Calibri"/>
              </a:rPr>
              <a:t>The Covid -19 pandemic has caused havoc to the effort to combat poverty. </a:t>
            </a:r>
            <a:endParaRPr lang="en-GB" sz="2000">
              <a:latin typeface="Calibri"/>
              <a:cs typeface="Calibri"/>
            </a:endParaRPr>
          </a:p>
          <a:p>
            <a:endParaRPr lang="en-US" sz="2000">
              <a:latin typeface="Calibri"/>
              <a:cs typeface="Calibri"/>
            </a:endParaRPr>
          </a:p>
          <a:p>
            <a:r>
              <a:rPr lang="en-US" sz="2000">
                <a:latin typeface="Calibri"/>
                <a:cs typeface="Calibri"/>
              </a:rPr>
              <a:t>Health service and education has been interrupted or completely disappeared, inequality has worsened (Brown, 2021). </a:t>
            </a:r>
            <a:endParaRPr lang="en-GB" sz="2000">
              <a:latin typeface="Calibri"/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AF53979-790A-4BE6-8192-A0AD92443CA1}"/>
              </a:ext>
            </a:extLst>
          </p:cNvPr>
          <p:cNvSpPr txBox="1"/>
          <p:nvPr/>
        </p:nvSpPr>
        <p:spPr>
          <a:xfrm>
            <a:off x="8711962" y="3403600"/>
            <a:ext cx="3552774" cy="31393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>
                <a:latin typeface="Calibri"/>
                <a:cs typeface="Calibri"/>
              </a:rPr>
              <a:t>Because of poverty and the pandemic there is conflict, loss of jobs, lack of food and people starving. Global hunger stands at 820 million (Mercy Corps, 2020)</a:t>
            </a:r>
            <a:endParaRPr lang="en-US"/>
          </a:p>
          <a:p>
            <a:endParaRPr lang="en-US">
              <a:latin typeface="Calibri"/>
              <a:cs typeface="Calibri"/>
            </a:endParaRPr>
          </a:p>
          <a:p>
            <a:r>
              <a:rPr lang="en-US">
                <a:latin typeface="Calibri"/>
                <a:cs typeface="Calibri"/>
              </a:rPr>
              <a:t>"Countries bearing the greatest burdens and setbacks are the ones with the lowest budget, resources to respond and often have high debt" (Brown, 2021, p.1).</a:t>
            </a:r>
            <a:endParaRPr lang="en-GB">
              <a:latin typeface="Calibri"/>
              <a:cs typeface="Calibri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19581197-B2A1-4A1D-B509-12FF8239E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130551" y="6483102"/>
            <a:ext cx="2056918" cy="309908"/>
          </a:xfrm>
        </p:spPr>
        <p:txBody>
          <a:bodyPr/>
          <a:lstStyle/>
          <a:p>
            <a:r>
              <a:rPr lang="en-GB" sz="1400" b="1">
                <a:solidFill>
                  <a:schemeClr val="tx1"/>
                </a:solidFill>
                <a:latin typeface="Calibri"/>
                <a:cs typeface="Calibri"/>
              </a:rPr>
              <a:t>Jessica George 1804786</a:t>
            </a:r>
            <a:endParaRPr lang="en-US" sz="1400" b="1">
              <a:solidFill>
                <a:schemeClr val="tx1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78546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ee the source image">
            <a:extLst>
              <a:ext uri="{FF2B5EF4-FFF2-40B4-BE49-F238E27FC236}">
                <a16:creationId xmlns:a16="http://schemas.microsoft.com/office/drawing/2014/main" id="{48536757-4AA2-43F9-ADC8-839EB2B3B2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08" y="0"/>
            <a:ext cx="4958080" cy="2991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A8773E0-7782-49C4-B750-A36D79D2E09C}"/>
              </a:ext>
            </a:extLst>
          </p:cNvPr>
          <p:cNvSpPr txBox="1"/>
          <p:nvPr/>
        </p:nvSpPr>
        <p:spPr>
          <a:xfrm>
            <a:off x="3391486" y="2990948"/>
            <a:ext cx="1859280" cy="3385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600">
                <a:latin typeface="Calibri"/>
                <a:cs typeface="Calibri"/>
              </a:rPr>
              <a:t>(Reddit, 2018)</a:t>
            </a:r>
            <a:endParaRPr lang="en-GB" sz="1600">
              <a:latin typeface="Calibri"/>
              <a:cs typeface="Calibri"/>
            </a:endParaRPr>
          </a:p>
        </p:txBody>
      </p:sp>
      <p:pic>
        <p:nvPicPr>
          <p:cNvPr id="3076" name="Picture 4" descr="See the source image">
            <a:extLst>
              <a:ext uri="{FF2B5EF4-FFF2-40B4-BE49-F238E27FC236}">
                <a16:creationId xmlns:a16="http://schemas.microsoft.com/office/drawing/2014/main" id="{A81EBD37-06DC-4DF2-82F1-51F27AAA80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1582" y="-1"/>
            <a:ext cx="4999111" cy="2993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937E93D-A40A-4385-8385-FD6F22D2A3A8}"/>
              </a:ext>
            </a:extLst>
          </p:cNvPr>
          <p:cNvSpPr txBox="1"/>
          <p:nvPr/>
        </p:nvSpPr>
        <p:spPr>
          <a:xfrm>
            <a:off x="529756" y="3552938"/>
            <a:ext cx="4541520" cy="258532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>
                <a:latin typeface="Calibri"/>
                <a:cs typeface="Calibri"/>
              </a:rPr>
              <a:t>The 2015 climate change conference agreed to limit global temperature rise to 1.5°C and address: methylene gas, pollution, deforestation, coal financing, and shipping (United Nations Climate Change, 2018).</a:t>
            </a:r>
            <a:endParaRPr lang="en-US"/>
          </a:p>
          <a:p>
            <a:endParaRPr lang="en-US">
              <a:latin typeface="Calibri"/>
              <a:cs typeface="Calibri"/>
            </a:endParaRPr>
          </a:p>
          <a:p>
            <a:r>
              <a:rPr lang="en-US">
                <a:latin typeface="Calibri"/>
                <a:cs typeface="Calibri"/>
              </a:rPr>
              <a:t>Investors continue to commit to reaching net-zero balancing greenhouse gas with equivalent emissions from the atmosphere (Brown 2021).</a:t>
            </a:r>
            <a:endParaRPr lang="en-GB">
              <a:latin typeface="Calibri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5E1A6F0-61C7-4C79-9C1B-E0004160E4AE}"/>
              </a:ext>
            </a:extLst>
          </p:cNvPr>
          <p:cNvSpPr txBox="1"/>
          <p:nvPr/>
        </p:nvSpPr>
        <p:spPr>
          <a:xfrm>
            <a:off x="5901618" y="3199432"/>
            <a:ext cx="4666837" cy="31393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>
                <a:latin typeface="Calibri"/>
                <a:cs typeface="Calibri"/>
              </a:rPr>
              <a:t>Climate change is affecting every country; it affects lives. Weather patterns are changing, and sea levels are rising. </a:t>
            </a:r>
            <a:endParaRPr lang="en-US"/>
          </a:p>
          <a:p>
            <a:endParaRPr lang="en-US">
              <a:latin typeface="Calibri"/>
              <a:cs typeface="Calibri"/>
            </a:endParaRPr>
          </a:p>
          <a:p>
            <a:r>
              <a:rPr lang="en-US">
                <a:latin typeface="Calibri"/>
                <a:cs typeface="Calibri"/>
              </a:rPr>
              <a:t>Land and ocean temperature has increased by 0.13</a:t>
            </a:r>
            <a:r>
              <a:rPr lang="en-US">
                <a:latin typeface="Trebuchet MS" panose="020B0603020202020204"/>
                <a:cs typeface="Calibri"/>
              </a:rPr>
              <a:t>°</a:t>
            </a:r>
            <a:r>
              <a:rPr lang="en-US">
                <a:latin typeface="Calibri"/>
                <a:cs typeface="Calibri"/>
              </a:rPr>
              <a:t>F  per decade (Lindsey and Dahlman, 2021).</a:t>
            </a:r>
            <a:endParaRPr lang="en-US"/>
          </a:p>
          <a:p>
            <a:endParaRPr lang="en-US">
              <a:latin typeface="Calibri"/>
              <a:cs typeface="Calibri"/>
            </a:endParaRPr>
          </a:p>
          <a:p>
            <a:r>
              <a:rPr lang="en-US">
                <a:latin typeface="Calibri"/>
                <a:cs typeface="Calibri"/>
              </a:rPr>
              <a:t>The travel ban has seen some improvements, but emissions are likely to return higher now travel has resumed (United Nations, 2020).</a:t>
            </a:r>
            <a:endParaRPr lang="en-GB">
              <a:latin typeface="Calibri"/>
              <a:cs typeface="Calibri"/>
            </a:endParaRPr>
          </a:p>
        </p:txBody>
      </p:sp>
      <p:pic>
        <p:nvPicPr>
          <p:cNvPr id="3078" name="Picture 6" descr="Image result for Sustainable Development Goal 13">
            <a:extLst>
              <a:ext uri="{FF2B5EF4-FFF2-40B4-BE49-F238E27FC236}">
                <a16:creationId xmlns:a16="http://schemas.microsoft.com/office/drawing/2014/main" id="{3EFAA689-2DC7-4CB0-8CAB-23D8C7424D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2799" y="5039361"/>
            <a:ext cx="1219201" cy="1662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51B29E5-EC97-4478-A2D7-18B287C7ADB2}"/>
              </a:ext>
            </a:extLst>
          </p:cNvPr>
          <p:cNvSpPr txBox="1"/>
          <p:nvPr/>
        </p:nvSpPr>
        <p:spPr>
          <a:xfrm>
            <a:off x="11035085" y="3968932"/>
            <a:ext cx="1150815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/>
              <a:t>(United Nations,</a:t>
            </a:r>
            <a:endParaRPr lang="en-GB"/>
          </a:p>
          <a:p>
            <a:r>
              <a:rPr lang="en-US"/>
              <a:t> 2020).</a:t>
            </a:r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52F20BD-BA7A-4C4C-A8F0-F57105FB5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55181" y="6396335"/>
            <a:ext cx="5589205" cy="365125"/>
          </a:xfrm>
        </p:spPr>
        <p:txBody>
          <a:bodyPr/>
          <a:lstStyle/>
          <a:p>
            <a:r>
              <a:rPr lang="en-GB" sz="1400">
                <a:solidFill>
                  <a:schemeClr val="tx1"/>
                </a:solidFill>
                <a:latin typeface="Calibri"/>
                <a:cs typeface="Calibri"/>
              </a:rPr>
              <a:t>Jessica George 1804786</a:t>
            </a:r>
            <a:endParaRPr lang="en-US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BB68C3-3A09-4AFC-8086-2810E295910B}"/>
              </a:ext>
            </a:extLst>
          </p:cNvPr>
          <p:cNvSpPr txBox="1"/>
          <p:nvPr/>
        </p:nvSpPr>
        <p:spPr>
          <a:xfrm>
            <a:off x="10125765" y="390663"/>
            <a:ext cx="2055191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>
                <a:latin typeface="Calibri"/>
                <a:cs typeface="Calibri"/>
              </a:rPr>
              <a:t>(Alternative Resources</a:t>
            </a:r>
            <a:endParaRPr lang="en-US"/>
          </a:p>
          <a:p>
            <a:r>
              <a:rPr lang="en-US" sz="1600">
                <a:latin typeface="Calibri"/>
                <a:cs typeface="Calibri"/>
              </a:rPr>
              <a:t> Directory, 2018).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27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0E3271-4D4F-4851-AA43-74153FDC4D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87252" y="330387"/>
            <a:ext cx="2699425" cy="837967"/>
          </a:xfrm>
        </p:spPr>
        <p:txBody>
          <a:bodyPr/>
          <a:lstStyle/>
          <a:p>
            <a:r>
              <a:rPr lang="en-US" sz="3600"/>
              <a:t>References:</a:t>
            </a:r>
            <a:br>
              <a:rPr lang="en-US" sz="3600"/>
            </a:br>
            <a:endParaRPr lang="en-GB" sz="360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69AF13-563B-497C-8FF2-327BBE2467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7351" y="251834"/>
            <a:ext cx="11075364" cy="6602839"/>
          </a:xfrm>
        </p:spPr>
        <p:txBody>
          <a:bodyPr vert="horz" lIns="91440" tIns="45720" rIns="91440" bIns="45720" rtlCol="0" anchor="t">
            <a:noAutofit/>
          </a:bodyPr>
          <a:lstStyle/>
          <a:p>
            <a:endParaRPr lang="en-US"/>
          </a:p>
          <a:p>
            <a:pPr algn="l"/>
            <a:r>
              <a:rPr lang="en-US" sz="1400">
                <a:solidFill>
                  <a:schemeClr val="tx1"/>
                </a:solidFill>
                <a:latin typeface="Calibri"/>
                <a:cs typeface="Calibri" panose="020F0502020204030204"/>
              </a:rPr>
              <a:t>A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 panose="020F0502020204030204"/>
              </a:rPr>
              <a:t>lternative Resources Directory. (2018) Available at:</a:t>
            </a:r>
            <a:r>
              <a:rPr lang="en-US" sz="1400" b="1">
                <a:solidFill>
                  <a:srgbClr val="FF0000"/>
                </a:solidFill>
                <a:latin typeface="Calibri"/>
                <a:cs typeface="Calibri" panose="020F0502020204030204"/>
              </a:rPr>
              <a:t> </a:t>
            </a:r>
            <a:r>
              <a:rPr lang="en-US" sz="1400" b="1">
                <a:solidFill>
                  <a:srgbClr val="FF0000"/>
                </a:solidFill>
                <a:latin typeface="Calibri"/>
                <a:cs typeface="Calibri" panose="020F0502020204030204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www.alternativeresourcesdirectory.com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. (Accessed: 4/2/22).</a:t>
            </a:r>
          </a:p>
          <a:p>
            <a:pPr algn="l"/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Bates, B. (2019)</a:t>
            </a:r>
            <a:r>
              <a:rPr lang="en-US" sz="1400" b="1" i="1">
                <a:solidFill>
                  <a:schemeClr val="tx1"/>
                </a:solidFill>
                <a:latin typeface="Calibri"/>
                <a:cs typeface="Calibri"/>
              </a:rPr>
              <a:t> LEARNING THEORIES SIMPLIFIED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. 2nd EDN. SAGE: London.</a:t>
            </a:r>
          </a:p>
          <a:p>
            <a:pPr algn="l"/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Brown, K. (2021) </a:t>
            </a:r>
            <a:r>
              <a:rPr lang="en-US" sz="1400" b="1" i="1">
                <a:solidFill>
                  <a:schemeClr val="tx1"/>
                </a:solidFill>
                <a:latin typeface="Calibri"/>
                <a:cs typeface="Calibri"/>
              </a:rPr>
              <a:t>Global issues to watch in 2022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. United Nation Foundation. Available at: 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www.unfoundation.org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 (Accessed: 26/1/2022).</a:t>
            </a:r>
          </a:p>
          <a:p>
            <a:pPr algn="l"/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Linsey, R and </a:t>
            </a:r>
            <a:r>
              <a:rPr lang="en-US" sz="1400" b="1" err="1">
                <a:solidFill>
                  <a:schemeClr val="tx1"/>
                </a:solidFill>
                <a:latin typeface="Calibri"/>
                <a:cs typeface="Calibri"/>
              </a:rPr>
              <a:t>Dhalman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, L. (2021) </a:t>
            </a:r>
            <a:r>
              <a:rPr lang="en-US" sz="1400" b="1" i="1">
                <a:solidFill>
                  <a:schemeClr val="tx1"/>
                </a:solidFill>
                <a:latin typeface="Calibri"/>
                <a:cs typeface="Calibri"/>
              </a:rPr>
              <a:t>Climate Change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: Global Temperature. Available at: 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www.climate.gov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 (Accessed: 10/2/2022).</a:t>
            </a:r>
          </a:p>
          <a:p>
            <a:pPr algn="l"/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Mercy Corps. (2020) The facts: What you need to know about global hunger. Available at: 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www.europe.mercycorps.org/en-gb/blog/quick-facts-global-hunger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 [Accessed 9 February 2022].</a:t>
            </a:r>
            <a:endParaRPr lang="en-US" sz="1400">
              <a:solidFill>
                <a:schemeClr val="tx1"/>
              </a:solidFill>
              <a:latin typeface="Calibri"/>
              <a:cs typeface="Calibri"/>
            </a:endParaRPr>
          </a:p>
          <a:p>
            <a:pPr algn="l"/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Okafor. (2018) </a:t>
            </a:r>
            <a:r>
              <a:rPr lang="en-US" sz="1400" b="1" i="1">
                <a:solidFill>
                  <a:schemeClr val="tx1"/>
                </a:solidFill>
                <a:latin typeface="Calibri"/>
                <a:cs typeface="Calibri"/>
              </a:rPr>
              <a:t>Data shows child malnutrition “getting worse”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. News Express Nigeria Global Voice. Available at: 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www.newsexpressngr.com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. (Accessed: 1/2/2022.</a:t>
            </a:r>
          </a:p>
          <a:p>
            <a:pPr algn="l"/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Pin Interest (2015) </a:t>
            </a:r>
            <a:r>
              <a:rPr lang="en-US" sz="1400" b="1" i="1">
                <a:solidFill>
                  <a:schemeClr val="tx1"/>
                </a:solidFill>
                <a:latin typeface="Calibri"/>
                <a:cs typeface="Calibri"/>
              </a:rPr>
              <a:t>These are the leading Global issues of our modern world.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 Available at: 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www.pininterest.com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 (Accessed: 28/1/2022).</a:t>
            </a:r>
          </a:p>
          <a:p>
            <a:pPr algn="l"/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Porras, B. (2020) </a:t>
            </a:r>
            <a:r>
              <a:rPr lang="en-US" sz="1400" b="1" i="1">
                <a:solidFill>
                  <a:schemeClr val="tx1"/>
                </a:solidFill>
                <a:latin typeface="Calibri"/>
                <a:cs typeface="Calibri"/>
              </a:rPr>
              <a:t>Poverty and Covid-19. 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Available at: 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www.ie.edu/building-resilience/knowledge/poverty-covid-19/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 (Accessed: 30</a:t>
            </a:r>
            <a:r>
              <a:rPr lang="en-US" sz="1400" b="1" baseline="30000">
                <a:solidFill>
                  <a:schemeClr val="tx1"/>
                </a:solidFill>
                <a:latin typeface="Calibri"/>
                <a:cs typeface="Calibri"/>
              </a:rPr>
              <a:t>th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 January 2022). </a:t>
            </a:r>
          </a:p>
          <a:p>
            <a:pPr algn="l"/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Reddit. (2018)</a:t>
            </a:r>
            <a:r>
              <a:rPr lang="en-US" sz="1400" b="1" i="1">
                <a:solidFill>
                  <a:schemeClr val="tx1"/>
                </a:solidFill>
                <a:latin typeface="Calibri"/>
                <a:cs typeface="Calibri"/>
              </a:rPr>
              <a:t> World has THREE YEARS to prevent dangerous climate change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. Available at: 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www.bing.com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 (Accessed: 30/1/2022).</a:t>
            </a:r>
          </a:p>
          <a:p>
            <a:pPr algn="l"/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Shutterstock.com (2015) available at</a:t>
            </a:r>
            <a:r>
              <a:rPr lang="en-US" sz="1400" b="1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  <a:cs typeface="Calibri"/>
              </a:rPr>
              <a:t>: </a:t>
            </a:r>
            <a:r>
              <a:rPr lang="en-US" sz="1400" b="1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  <a:cs typeface="Calibri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www.shutterstock.com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 (Accessed: 4/2/22).</a:t>
            </a:r>
          </a:p>
          <a:p>
            <a:pPr algn="l"/>
            <a:r>
              <a:rPr lang="en-US" sz="1400" b="1" err="1">
                <a:solidFill>
                  <a:schemeClr val="tx1"/>
                </a:solidFill>
                <a:latin typeface="Calibri"/>
                <a:cs typeface="Calibri"/>
              </a:rPr>
              <a:t>Unicef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. (2020)</a:t>
            </a:r>
            <a:r>
              <a:rPr lang="en-US" sz="1400" b="1" i="1">
                <a:solidFill>
                  <a:schemeClr val="tx1"/>
                </a:solidFill>
                <a:latin typeface="Calibri"/>
                <a:cs typeface="Calibri"/>
              </a:rPr>
              <a:t> Un convention on the rights of the child - Article 27. 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Available at: 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www.unicef.org.uk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 (Accessed 5/2/22).</a:t>
            </a:r>
          </a:p>
          <a:p>
            <a:pPr algn="l"/>
            <a:r>
              <a:rPr lang="en-US" sz="1400" b="1" err="1">
                <a:solidFill>
                  <a:schemeClr val="tx1"/>
                </a:solidFill>
                <a:latin typeface="Calibri"/>
                <a:cs typeface="Calibri"/>
              </a:rPr>
              <a:t>Unicef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. (2020) </a:t>
            </a:r>
            <a:r>
              <a:rPr lang="en-US" sz="1400" b="1" i="1" err="1">
                <a:solidFill>
                  <a:schemeClr val="tx1"/>
                </a:solidFill>
                <a:latin typeface="Calibri"/>
                <a:cs typeface="Calibri"/>
              </a:rPr>
              <a:t>Unicef</a:t>
            </a:r>
            <a:r>
              <a:rPr lang="en-US" sz="1400" b="1" i="1">
                <a:solidFill>
                  <a:schemeClr val="tx1"/>
                </a:solidFill>
                <a:latin typeface="Calibri"/>
                <a:cs typeface="Calibri"/>
              </a:rPr>
              <a:t> food appeal – help deliver food to children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. Available at: 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www.unicef.org.uk/nutrition/donate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. (Accessed: 29/1/2022). </a:t>
            </a:r>
          </a:p>
          <a:p>
            <a:pPr algn="l"/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United Nations. (2020) G</a:t>
            </a:r>
            <a:r>
              <a:rPr lang="en-US" sz="1400" b="1" i="1">
                <a:solidFill>
                  <a:schemeClr val="tx1"/>
                </a:solidFill>
                <a:latin typeface="Calibri"/>
                <a:cs typeface="Calibri"/>
              </a:rPr>
              <a:t>oal 13 take urgent action to combat climate change and its impacts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. Available at: 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www.un.org/sustainabledevelopment/climate-change/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 (Accessed: 31st of January 2022)</a:t>
            </a:r>
          </a:p>
          <a:p>
            <a:pPr algn="l"/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United Nations Climate Change. (2018) </a:t>
            </a:r>
            <a:r>
              <a:rPr lang="en-US" sz="1400" b="1" i="1">
                <a:solidFill>
                  <a:schemeClr val="tx1"/>
                </a:solidFill>
                <a:latin typeface="Calibri"/>
                <a:cs typeface="Calibri"/>
              </a:rPr>
              <a:t>The Paris Agreement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. Available at: 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www.unfccc.int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 (Accessed: 10/2/22).</a:t>
            </a:r>
          </a:p>
          <a:p>
            <a:pPr algn="l"/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Weebly. (2015)</a:t>
            </a:r>
            <a:r>
              <a:rPr lang="en-US" sz="1400" b="1" i="1">
                <a:solidFill>
                  <a:schemeClr val="tx1"/>
                </a:solidFill>
                <a:latin typeface="Calibri"/>
                <a:cs typeface="Calibri"/>
              </a:rPr>
              <a:t> Global issues of the 21</a:t>
            </a:r>
            <a:r>
              <a:rPr lang="en-US" sz="1400" b="1" i="1" baseline="30000">
                <a:solidFill>
                  <a:schemeClr val="tx1"/>
                </a:solidFill>
                <a:latin typeface="Calibri"/>
                <a:cs typeface="Calibri"/>
              </a:rPr>
              <a:t>st</a:t>
            </a:r>
            <a:r>
              <a:rPr lang="en-US" sz="1400" b="1" i="1">
                <a:solidFill>
                  <a:schemeClr val="tx1"/>
                </a:solidFill>
                <a:latin typeface="Calibri"/>
                <a:cs typeface="Calibri"/>
              </a:rPr>
              <a:t> Century – Global Leadership Seminar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. Available at: 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www.globalseminar.weebly.com</a:t>
            </a:r>
            <a:r>
              <a:rPr lang="en-US" sz="1400" b="1">
                <a:solidFill>
                  <a:schemeClr val="tx1"/>
                </a:solidFill>
                <a:latin typeface="Calibri"/>
                <a:cs typeface="Calibri"/>
              </a:rPr>
              <a:t> (Accessed 25/1/</a:t>
            </a:r>
            <a:r>
              <a:rPr lang="en-US" sz="1400" b="1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  <a:cs typeface="Calibri"/>
              </a:rPr>
              <a:t>2022).</a:t>
            </a:r>
          </a:p>
          <a:p>
            <a:pPr algn="l"/>
            <a:endParaRPr lang="en-US" sz="1200" b="1">
              <a:solidFill>
                <a:srgbClr val="FF0000"/>
              </a:solidFill>
              <a:latin typeface="Calibri"/>
              <a:cs typeface="Calibri"/>
            </a:endParaRPr>
          </a:p>
          <a:p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2F28E98-742A-4DC8-9DC3-8FD3A73D4C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265155" y="6468915"/>
            <a:ext cx="1858134" cy="309908"/>
          </a:xfrm>
        </p:spPr>
        <p:txBody>
          <a:bodyPr/>
          <a:lstStyle/>
          <a:p>
            <a:r>
              <a:rPr lang="en-US" sz="1200" b="1">
                <a:latin typeface="Calibri"/>
                <a:cs typeface="Calibri"/>
              </a:rPr>
              <a:t>Jessica George 1804786</a:t>
            </a:r>
          </a:p>
        </p:txBody>
      </p:sp>
    </p:spTree>
    <p:extLst>
      <p:ext uri="{BB962C8B-B14F-4D97-AF65-F5344CB8AC3E}">
        <p14:creationId xmlns:p14="http://schemas.microsoft.com/office/powerpoint/2010/main" val="423871194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FF5859F85592E45843C5E4407C1D743" ma:contentTypeVersion="4" ma:contentTypeDescription="Create a new document." ma:contentTypeScope="" ma:versionID="259fc98ed285f8130048858c8f1dee5d">
  <xsd:schema xmlns:xsd="http://www.w3.org/2001/XMLSchema" xmlns:xs="http://www.w3.org/2001/XMLSchema" xmlns:p="http://schemas.microsoft.com/office/2006/metadata/properties" xmlns:ns2="be874d81-1f4d-4e3b-a7a2-56dc8ed46b06" xmlns:ns3="ccc31891-3512-414a-892c-9adca9c976e4" targetNamespace="http://schemas.microsoft.com/office/2006/metadata/properties" ma:root="true" ma:fieldsID="6343eb01287d262b8fe53d1faf33923f" ns2:_="" ns3:_="">
    <xsd:import namespace="be874d81-1f4d-4e3b-a7a2-56dc8ed46b06"/>
    <xsd:import namespace="ccc31891-3512-414a-892c-9adca9c976e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e874d81-1f4d-4e3b-a7a2-56dc8ed46b0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c31891-3512-414a-892c-9adca9c976e4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ccc31891-3512-414a-892c-9adca9c976e4">
      <UserInfo>
        <DisplayName>Elizabeth Halls</DisplayName>
        <AccountId>13</AccountId>
        <AccountType/>
      </UserInfo>
      <UserInfo>
        <DisplayName>Richard Davies (1806173)</DisplayName>
        <AccountId>10</AccountId>
        <AccountType/>
      </UserInfo>
      <UserInfo>
        <DisplayName>Emma Freeman (1808580)</DisplayName>
        <AccountId>12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1F3C4CC9-306D-4D99-9CC7-9869680465B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FECDCC9-7FC8-4399-9753-8B95873E07BC}">
  <ds:schemaRefs>
    <ds:schemaRef ds:uri="be874d81-1f4d-4e3b-a7a2-56dc8ed46b06"/>
    <ds:schemaRef ds:uri="ccc31891-3512-414a-892c-9adca9c976e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2A5EA8A9-53EF-411D-8FDB-386C81F9716B}">
  <ds:schemaRefs>
    <ds:schemaRef ds:uri="ccc31891-3512-414a-892c-9adca9c976e4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Facet</vt:lpstr>
      <vt:lpstr>ECIE 6004. Global perspectives in education presentation.</vt:lpstr>
      <vt:lpstr>Global issues: Maslow's Hierarchy of Needs Theory show you need your physical and psychological needs met to reach your full potential such as food, safety and to be free from fear (Bates, 2019). </vt:lpstr>
      <vt:lpstr>PowerPoint Presentation</vt:lpstr>
      <vt:lpstr>PowerPoint Presentation</vt:lpstr>
      <vt:lpstr>References: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ECIE 6004 Presentation Global perspectives in education</dc:title>
  <dc:creator>Jessica Amy George (1804786)</dc:creator>
  <cp:revision>1</cp:revision>
  <dcterms:created xsi:type="dcterms:W3CDTF">2022-01-28T15:00:02Z</dcterms:created>
  <dcterms:modified xsi:type="dcterms:W3CDTF">2022-02-28T09:59:48Z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0x0101000FF5859F85592E45843C5E4407C1D743</vt:lpwstr>
  </property>
</Properties>
</file>