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64" r:id="rId2"/>
    <p:sldMasterId id="2147483670" r:id="rId3"/>
    <p:sldMasterId id="2147483678" r:id="rId4"/>
    <p:sldMasterId id="2147483681" r:id="rId5"/>
    <p:sldMasterId id="2147483685" r:id="rId6"/>
    <p:sldMasterId id="2147483689" r:id="rId7"/>
  </p:sldMasterIdLst>
  <p:notesMasterIdLst>
    <p:notesMasterId r:id="rId31"/>
  </p:notesMasterIdLst>
  <p:sldIdLst>
    <p:sldId id="266" r:id="rId8"/>
    <p:sldId id="267" r:id="rId9"/>
    <p:sldId id="268" r:id="rId10"/>
    <p:sldId id="271" r:id="rId11"/>
    <p:sldId id="269" r:id="rId12"/>
    <p:sldId id="270" r:id="rId13"/>
    <p:sldId id="272" r:id="rId14"/>
    <p:sldId id="273" r:id="rId15"/>
    <p:sldId id="274" r:id="rId16"/>
    <p:sldId id="275" r:id="rId17"/>
    <p:sldId id="276" r:id="rId18"/>
    <p:sldId id="277" r:id="rId19"/>
    <p:sldId id="278" r:id="rId20"/>
    <p:sldId id="279" r:id="rId21"/>
    <p:sldId id="280" r:id="rId22"/>
    <p:sldId id="281" r:id="rId23"/>
    <p:sldId id="282" r:id="rId24"/>
    <p:sldId id="283" r:id="rId25"/>
    <p:sldId id="285" r:id="rId26"/>
    <p:sldId id="286" r:id="rId27"/>
    <p:sldId id="287" r:id="rId28"/>
    <p:sldId id="289" r:id="rId29"/>
    <p:sldId id="28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D9B446-DE01-4D68-96A1-9E0512E5862B}" v="308" dt="2024-10-17T14:46:04.5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60"/>
  </p:normalViewPr>
  <p:slideViewPr>
    <p:cSldViewPr snapToGrid="0">
      <p:cViewPr>
        <p:scale>
          <a:sx n="94" d="100"/>
          <a:sy n="94" d="100"/>
        </p:scale>
        <p:origin x="162"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theme" Target="theme/theme1.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microsoft.com/office/2016/11/relationships/changesInfo" Target="changesInfos/changesInfo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garet Bowen" userId="bf4ab0ec-0e98-4dc6-9fb0-9476de776db8" providerId="ADAL" clId="{09D9B446-DE01-4D68-96A1-9E0512E5862B}"/>
    <pc:docChg chg="undo custSel addSld delSld modSld">
      <pc:chgData name="Margaret Bowen" userId="bf4ab0ec-0e98-4dc6-9fb0-9476de776db8" providerId="ADAL" clId="{09D9B446-DE01-4D68-96A1-9E0512E5862B}" dt="2024-10-17T14:49:14.477" v="4387" actId="790"/>
      <pc:docMkLst>
        <pc:docMk/>
      </pc:docMkLst>
      <pc:sldChg chg="modSp mod">
        <pc:chgData name="Margaret Bowen" userId="bf4ab0ec-0e98-4dc6-9fb0-9476de776db8" providerId="ADAL" clId="{09D9B446-DE01-4D68-96A1-9E0512E5862B}" dt="2024-10-17T13:28:56.938" v="3755" actId="20577"/>
        <pc:sldMkLst>
          <pc:docMk/>
          <pc:sldMk cId="4052622039" sldId="267"/>
        </pc:sldMkLst>
        <pc:spChg chg="mod">
          <ac:chgData name="Margaret Bowen" userId="bf4ab0ec-0e98-4dc6-9fb0-9476de776db8" providerId="ADAL" clId="{09D9B446-DE01-4D68-96A1-9E0512E5862B}" dt="2024-10-17T13:28:56.938" v="3755" actId="20577"/>
          <ac:spMkLst>
            <pc:docMk/>
            <pc:sldMk cId="4052622039" sldId="267"/>
            <ac:spMk id="6" creationId="{B6B2E4D0-4C19-1E74-9655-6480746F8B6B}"/>
          </ac:spMkLst>
        </pc:spChg>
      </pc:sldChg>
      <pc:sldChg chg="modSp mod">
        <pc:chgData name="Margaret Bowen" userId="bf4ab0ec-0e98-4dc6-9fb0-9476de776db8" providerId="ADAL" clId="{09D9B446-DE01-4D68-96A1-9E0512E5862B}" dt="2024-10-17T13:09:49.167" v="3364" actId="20577"/>
        <pc:sldMkLst>
          <pc:docMk/>
          <pc:sldMk cId="1453940856" sldId="268"/>
        </pc:sldMkLst>
        <pc:spChg chg="mod">
          <ac:chgData name="Margaret Bowen" userId="bf4ab0ec-0e98-4dc6-9fb0-9476de776db8" providerId="ADAL" clId="{09D9B446-DE01-4D68-96A1-9E0512E5862B}" dt="2024-10-17T13:09:49.167" v="3364" actId="20577"/>
          <ac:spMkLst>
            <pc:docMk/>
            <pc:sldMk cId="1453940856" sldId="268"/>
            <ac:spMk id="3" creationId="{04855C1E-04CD-F8A2-4421-8E1C1373DEAB}"/>
          </ac:spMkLst>
        </pc:spChg>
      </pc:sldChg>
      <pc:sldChg chg="modSp mod">
        <pc:chgData name="Margaret Bowen" userId="bf4ab0ec-0e98-4dc6-9fb0-9476de776db8" providerId="ADAL" clId="{09D9B446-DE01-4D68-96A1-9E0512E5862B}" dt="2024-10-17T14:28:04.862" v="3813" actId="20577"/>
        <pc:sldMkLst>
          <pc:docMk/>
          <pc:sldMk cId="1426064820" sldId="269"/>
        </pc:sldMkLst>
        <pc:spChg chg="mod">
          <ac:chgData name="Margaret Bowen" userId="bf4ab0ec-0e98-4dc6-9fb0-9476de776db8" providerId="ADAL" clId="{09D9B446-DE01-4D68-96A1-9E0512E5862B}" dt="2024-10-17T14:28:04.862" v="3813" actId="20577"/>
          <ac:spMkLst>
            <pc:docMk/>
            <pc:sldMk cId="1426064820" sldId="269"/>
            <ac:spMk id="2" creationId="{D3AD5476-7DBA-67F2-BE5F-48C2957F5A68}"/>
          </ac:spMkLst>
        </pc:spChg>
        <pc:spChg chg="mod">
          <ac:chgData name="Margaret Bowen" userId="bf4ab0ec-0e98-4dc6-9fb0-9476de776db8" providerId="ADAL" clId="{09D9B446-DE01-4D68-96A1-9E0512E5862B}" dt="2024-10-17T11:40:19.350" v="2431" actId="790"/>
          <ac:spMkLst>
            <pc:docMk/>
            <pc:sldMk cId="1426064820" sldId="269"/>
            <ac:spMk id="3" creationId="{75B00EC0-7DCD-7A81-75B7-374CA9893A2F}"/>
          </ac:spMkLst>
        </pc:spChg>
      </pc:sldChg>
      <pc:sldChg chg="modSp mod">
        <pc:chgData name="Margaret Bowen" userId="bf4ab0ec-0e98-4dc6-9fb0-9476de776db8" providerId="ADAL" clId="{09D9B446-DE01-4D68-96A1-9E0512E5862B}" dt="2024-10-17T14:33:37.688" v="3818"/>
        <pc:sldMkLst>
          <pc:docMk/>
          <pc:sldMk cId="3166885233" sldId="270"/>
        </pc:sldMkLst>
        <pc:spChg chg="mod">
          <ac:chgData name="Margaret Bowen" userId="bf4ab0ec-0e98-4dc6-9fb0-9476de776db8" providerId="ADAL" clId="{09D9B446-DE01-4D68-96A1-9E0512E5862B}" dt="2024-10-17T14:33:37.688" v="3818"/>
          <ac:spMkLst>
            <pc:docMk/>
            <pc:sldMk cId="3166885233" sldId="270"/>
            <ac:spMk id="2" creationId="{A0C7264C-718C-66E2-EFDE-A6C590DD292B}"/>
          </ac:spMkLst>
        </pc:spChg>
        <pc:spChg chg="mod">
          <ac:chgData name="Margaret Bowen" userId="bf4ab0ec-0e98-4dc6-9fb0-9476de776db8" providerId="ADAL" clId="{09D9B446-DE01-4D68-96A1-9E0512E5862B}" dt="2024-10-17T10:30:56.853" v="765" actId="20577"/>
          <ac:spMkLst>
            <pc:docMk/>
            <pc:sldMk cId="3166885233" sldId="270"/>
            <ac:spMk id="3" creationId="{68AE8472-3454-E9B8-5F3D-64FADFB601D0}"/>
          </ac:spMkLst>
        </pc:spChg>
      </pc:sldChg>
      <pc:sldChg chg="addSp modSp mod">
        <pc:chgData name="Margaret Bowen" userId="bf4ab0ec-0e98-4dc6-9fb0-9476de776db8" providerId="ADAL" clId="{09D9B446-DE01-4D68-96A1-9E0512E5862B}" dt="2024-10-17T14:44:52.751" v="4066" actId="255"/>
        <pc:sldMkLst>
          <pc:docMk/>
          <pc:sldMk cId="3269258553" sldId="271"/>
        </pc:sldMkLst>
        <pc:spChg chg="mod">
          <ac:chgData name="Margaret Bowen" userId="bf4ab0ec-0e98-4dc6-9fb0-9476de776db8" providerId="ADAL" clId="{09D9B446-DE01-4D68-96A1-9E0512E5862B}" dt="2024-10-17T14:27:48.849" v="3807" actId="20577"/>
          <ac:spMkLst>
            <pc:docMk/>
            <pc:sldMk cId="3269258553" sldId="271"/>
            <ac:spMk id="2" creationId="{38A34BFC-435A-7A66-BB98-CAFD225A320A}"/>
          </ac:spMkLst>
        </pc:spChg>
        <pc:spChg chg="mod">
          <ac:chgData name="Margaret Bowen" userId="bf4ab0ec-0e98-4dc6-9fb0-9476de776db8" providerId="ADAL" clId="{09D9B446-DE01-4D68-96A1-9E0512E5862B}" dt="2024-10-17T10:15:46.752" v="331" actId="20577"/>
          <ac:spMkLst>
            <pc:docMk/>
            <pc:sldMk cId="3269258553" sldId="271"/>
            <ac:spMk id="3" creationId="{FB18FE5D-D6C0-AAF7-646A-626333520800}"/>
          </ac:spMkLst>
        </pc:spChg>
        <pc:spChg chg="mod">
          <ac:chgData name="Margaret Bowen" userId="bf4ab0ec-0e98-4dc6-9fb0-9476de776db8" providerId="ADAL" clId="{09D9B446-DE01-4D68-96A1-9E0512E5862B}" dt="2024-10-17T14:44:52.751" v="4066" actId="255"/>
          <ac:spMkLst>
            <pc:docMk/>
            <pc:sldMk cId="3269258553" sldId="271"/>
            <ac:spMk id="5" creationId="{34B4C402-ABA8-D788-B23A-6BA47973A2AA}"/>
          </ac:spMkLst>
        </pc:spChg>
        <pc:spChg chg="add mod">
          <ac:chgData name="Margaret Bowen" userId="bf4ab0ec-0e98-4dc6-9fb0-9476de776db8" providerId="ADAL" clId="{09D9B446-DE01-4D68-96A1-9E0512E5862B}" dt="2024-10-17T14:43:46.616" v="4064" actId="20577"/>
          <ac:spMkLst>
            <pc:docMk/>
            <pc:sldMk cId="3269258553" sldId="271"/>
            <ac:spMk id="6" creationId="{B1B12D83-2954-F130-734E-9D9756443601}"/>
          </ac:spMkLst>
        </pc:spChg>
      </pc:sldChg>
      <pc:sldChg chg="addSp modSp mod">
        <pc:chgData name="Margaret Bowen" userId="bf4ab0ec-0e98-4dc6-9fb0-9476de776db8" providerId="ADAL" clId="{09D9B446-DE01-4D68-96A1-9E0512E5862B}" dt="2024-10-17T14:33:54.091" v="3836" actId="20577"/>
        <pc:sldMkLst>
          <pc:docMk/>
          <pc:sldMk cId="2562113819" sldId="272"/>
        </pc:sldMkLst>
        <pc:spChg chg="mod">
          <ac:chgData name="Margaret Bowen" userId="bf4ab0ec-0e98-4dc6-9fb0-9476de776db8" providerId="ADAL" clId="{09D9B446-DE01-4D68-96A1-9E0512E5862B}" dt="2024-10-17T14:33:54.091" v="3836" actId="20577"/>
          <ac:spMkLst>
            <pc:docMk/>
            <pc:sldMk cId="2562113819" sldId="272"/>
            <ac:spMk id="2" creationId="{A6857D94-A479-9C15-2C67-15748F83ABBC}"/>
          </ac:spMkLst>
        </pc:spChg>
        <pc:spChg chg="add mod">
          <ac:chgData name="Margaret Bowen" userId="bf4ab0ec-0e98-4dc6-9fb0-9476de776db8" providerId="ADAL" clId="{09D9B446-DE01-4D68-96A1-9E0512E5862B}" dt="2024-10-17T14:22:00.417" v="3770" actId="20577"/>
          <ac:spMkLst>
            <pc:docMk/>
            <pc:sldMk cId="2562113819" sldId="272"/>
            <ac:spMk id="3" creationId="{2BA6ACA0-E513-3CB9-2E4E-7B7A303C501D}"/>
          </ac:spMkLst>
        </pc:spChg>
        <pc:spChg chg="mod">
          <ac:chgData name="Margaret Bowen" userId="bf4ab0ec-0e98-4dc6-9fb0-9476de776db8" providerId="ADAL" clId="{09D9B446-DE01-4D68-96A1-9E0512E5862B}" dt="2024-10-17T10:31:12.672" v="778" actId="1076"/>
          <ac:spMkLst>
            <pc:docMk/>
            <pc:sldMk cId="2562113819" sldId="272"/>
            <ac:spMk id="4" creationId="{B33A9FD0-1F1B-158D-8613-D4577F289467}"/>
          </ac:spMkLst>
        </pc:spChg>
      </pc:sldChg>
      <pc:sldChg chg="modSp mod">
        <pc:chgData name="Margaret Bowen" userId="bf4ab0ec-0e98-4dc6-9fb0-9476de776db8" providerId="ADAL" clId="{09D9B446-DE01-4D68-96A1-9E0512E5862B}" dt="2024-10-17T14:34:07.874" v="3841"/>
        <pc:sldMkLst>
          <pc:docMk/>
          <pc:sldMk cId="3471276131" sldId="273"/>
        </pc:sldMkLst>
        <pc:spChg chg="mod">
          <ac:chgData name="Margaret Bowen" userId="bf4ab0ec-0e98-4dc6-9fb0-9476de776db8" providerId="ADAL" clId="{09D9B446-DE01-4D68-96A1-9E0512E5862B}" dt="2024-10-17T14:34:07.874" v="3841"/>
          <ac:spMkLst>
            <pc:docMk/>
            <pc:sldMk cId="3471276131" sldId="273"/>
            <ac:spMk id="2" creationId="{880BDF90-07AE-DAF9-B018-96B547F987B4}"/>
          </ac:spMkLst>
        </pc:spChg>
        <pc:spChg chg="mod">
          <ac:chgData name="Margaret Bowen" userId="bf4ab0ec-0e98-4dc6-9fb0-9476de776db8" providerId="ADAL" clId="{09D9B446-DE01-4D68-96A1-9E0512E5862B}" dt="2024-10-17T10:40:13.990" v="1121"/>
          <ac:spMkLst>
            <pc:docMk/>
            <pc:sldMk cId="3471276131" sldId="273"/>
            <ac:spMk id="3" creationId="{63DED3F2-08FB-DB13-FC72-855C1CB13197}"/>
          </ac:spMkLst>
        </pc:spChg>
      </pc:sldChg>
      <pc:sldChg chg="modSp mod">
        <pc:chgData name="Margaret Bowen" userId="bf4ab0ec-0e98-4dc6-9fb0-9476de776db8" providerId="ADAL" clId="{09D9B446-DE01-4D68-96A1-9E0512E5862B}" dt="2024-10-17T14:40:02.121" v="3998" actId="27636"/>
        <pc:sldMkLst>
          <pc:docMk/>
          <pc:sldMk cId="1137822260" sldId="274"/>
        </pc:sldMkLst>
        <pc:spChg chg="mod">
          <ac:chgData name="Margaret Bowen" userId="bf4ab0ec-0e98-4dc6-9fb0-9476de776db8" providerId="ADAL" clId="{09D9B446-DE01-4D68-96A1-9E0512E5862B}" dt="2024-10-17T14:40:02.121" v="3998" actId="27636"/>
          <ac:spMkLst>
            <pc:docMk/>
            <pc:sldMk cId="1137822260" sldId="274"/>
            <ac:spMk id="2" creationId="{02C88F76-6DA0-C86E-CED3-2E5615D58437}"/>
          </ac:spMkLst>
        </pc:spChg>
        <pc:spChg chg="mod">
          <ac:chgData name="Margaret Bowen" userId="bf4ab0ec-0e98-4dc6-9fb0-9476de776db8" providerId="ADAL" clId="{09D9B446-DE01-4D68-96A1-9E0512E5862B}" dt="2024-10-17T10:42:16.046" v="1164" actId="20577"/>
          <ac:spMkLst>
            <pc:docMk/>
            <pc:sldMk cId="1137822260" sldId="274"/>
            <ac:spMk id="3" creationId="{F89C1F5F-3CF8-FBCB-8B0D-4877F6785ADB}"/>
          </ac:spMkLst>
        </pc:spChg>
        <pc:spChg chg="mod">
          <ac:chgData name="Margaret Bowen" userId="bf4ab0ec-0e98-4dc6-9fb0-9476de776db8" providerId="ADAL" clId="{09D9B446-DE01-4D68-96A1-9E0512E5862B}" dt="2024-10-17T10:42:02.022" v="1143" actId="27636"/>
          <ac:spMkLst>
            <pc:docMk/>
            <pc:sldMk cId="1137822260" sldId="274"/>
            <ac:spMk id="4" creationId="{BA6C6AE4-2479-8ECD-CA08-5C4D1D287BCC}"/>
          </ac:spMkLst>
        </pc:spChg>
      </pc:sldChg>
      <pc:sldChg chg="modSp del mod">
        <pc:chgData name="Margaret Bowen" userId="bf4ab0ec-0e98-4dc6-9fb0-9476de776db8" providerId="ADAL" clId="{09D9B446-DE01-4D68-96A1-9E0512E5862B}" dt="2024-10-17T14:48:46.071" v="4385" actId="20577"/>
        <pc:sldMkLst>
          <pc:docMk/>
          <pc:sldMk cId="3193433400" sldId="275"/>
        </pc:sldMkLst>
        <pc:spChg chg="mod">
          <ac:chgData name="Margaret Bowen" userId="bf4ab0ec-0e98-4dc6-9fb0-9476de776db8" providerId="ADAL" clId="{09D9B446-DE01-4D68-96A1-9E0512E5862B}" dt="2024-10-17T14:46:42.037" v="4107" actId="790"/>
          <ac:spMkLst>
            <pc:docMk/>
            <pc:sldMk cId="3193433400" sldId="275"/>
            <ac:spMk id="2" creationId="{6B2A806F-3E0A-4579-8032-93238F163F44}"/>
          </ac:spMkLst>
        </pc:spChg>
        <pc:spChg chg="mod">
          <ac:chgData name="Margaret Bowen" userId="bf4ab0ec-0e98-4dc6-9fb0-9476de776db8" providerId="ADAL" clId="{09D9B446-DE01-4D68-96A1-9E0512E5862B}" dt="2024-10-17T14:48:46.071" v="4385" actId="20577"/>
          <ac:spMkLst>
            <pc:docMk/>
            <pc:sldMk cId="3193433400" sldId="275"/>
            <ac:spMk id="3" creationId="{D867672A-C522-1265-C163-60A829E20E2C}"/>
          </ac:spMkLst>
        </pc:spChg>
      </pc:sldChg>
      <pc:sldChg chg="modSp mod">
        <pc:chgData name="Margaret Bowen" userId="bf4ab0ec-0e98-4dc6-9fb0-9476de776db8" providerId="ADAL" clId="{09D9B446-DE01-4D68-96A1-9E0512E5862B}" dt="2024-10-17T14:49:04.159" v="4386" actId="790"/>
        <pc:sldMkLst>
          <pc:docMk/>
          <pc:sldMk cId="1707814463" sldId="276"/>
        </pc:sldMkLst>
        <pc:spChg chg="mod">
          <ac:chgData name="Margaret Bowen" userId="bf4ab0ec-0e98-4dc6-9fb0-9476de776db8" providerId="ADAL" clId="{09D9B446-DE01-4D68-96A1-9E0512E5862B}" dt="2024-10-17T14:49:04.159" v="4386" actId="790"/>
          <ac:spMkLst>
            <pc:docMk/>
            <pc:sldMk cId="1707814463" sldId="276"/>
            <ac:spMk id="2" creationId="{1702C07C-5603-F681-BB49-1E34D545D1EA}"/>
          </ac:spMkLst>
        </pc:spChg>
        <pc:graphicFrameChg chg="mod">
          <ac:chgData name="Margaret Bowen" userId="bf4ab0ec-0e98-4dc6-9fb0-9476de776db8" providerId="ADAL" clId="{09D9B446-DE01-4D68-96A1-9E0512E5862B}" dt="2024-10-17T10:47:20.323" v="1694" actId="20577"/>
          <ac:graphicFrameMkLst>
            <pc:docMk/>
            <pc:sldMk cId="1707814463" sldId="276"/>
            <ac:graphicFrameMk id="4" creationId="{699708A8-1908-3F93-9CC4-90FE7F5EF595}"/>
          </ac:graphicFrameMkLst>
        </pc:graphicFrameChg>
      </pc:sldChg>
      <pc:sldChg chg="modSp mod">
        <pc:chgData name="Margaret Bowen" userId="bf4ab0ec-0e98-4dc6-9fb0-9476de776db8" providerId="ADAL" clId="{09D9B446-DE01-4D68-96A1-9E0512E5862B}" dt="2024-10-17T14:49:14.477" v="4387" actId="790"/>
        <pc:sldMkLst>
          <pc:docMk/>
          <pc:sldMk cId="1467412681" sldId="277"/>
        </pc:sldMkLst>
        <pc:spChg chg="mod">
          <ac:chgData name="Margaret Bowen" userId="bf4ab0ec-0e98-4dc6-9fb0-9476de776db8" providerId="ADAL" clId="{09D9B446-DE01-4D68-96A1-9E0512E5862B}" dt="2024-10-17T14:49:14.477" v="4387" actId="790"/>
          <ac:spMkLst>
            <pc:docMk/>
            <pc:sldMk cId="1467412681" sldId="277"/>
            <ac:spMk id="3" creationId="{145CD0C4-DCDF-5D69-FB5B-065137480F9A}"/>
          </ac:spMkLst>
        </pc:spChg>
        <pc:graphicFrameChg chg="mod">
          <ac:chgData name="Margaret Bowen" userId="bf4ab0ec-0e98-4dc6-9fb0-9476de776db8" providerId="ADAL" clId="{09D9B446-DE01-4D68-96A1-9E0512E5862B}" dt="2024-10-17T13:17:20.739" v="3439" actId="20577"/>
          <ac:graphicFrameMkLst>
            <pc:docMk/>
            <pc:sldMk cId="1467412681" sldId="277"/>
            <ac:graphicFrameMk id="5" creationId="{699708A8-1908-3F93-9CC4-90FE7F5EF595}"/>
          </ac:graphicFrameMkLst>
        </pc:graphicFrameChg>
      </pc:sldChg>
      <pc:sldChg chg="modSp mod">
        <pc:chgData name="Margaret Bowen" userId="bf4ab0ec-0e98-4dc6-9fb0-9476de776db8" providerId="ADAL" clId="{09D9B446-DE01-4D68-96A1-9E0512E5862B}" dt="2024-10-17T14:39:22.403" v="3986"/>
        <pc:sldMkLst>
          <pc:docMk/>
          <pc:sldMk cId="1346637184" sldId="278"/>
        </pc:sldMkLst>
        <pc:spChg chg="mod">
          <ac:chgData name="Margaret Bowen" userId="bf4ab0ec-0e98-4dc6-9fb0-9476de776db8" providerId="ADAL" clId="{09D9B446-DE01-4D68-96A1-9E0512E5862B}" dt="2024-10-17T14:39:22.403" v="3986"/>
          <ac:spMkLst>
            <pc:docMk/>
            <pc:sldMk cId="1346637184" sldId="278"/>
            <ac:spMk id="2" creationId="{3B6723FA-3DE3-3271-EC8B-01084D62112F}"/>
          </ac:spMkLst>
        </pc:spChg>
        <pc:graphicFrameChg chg="mod">
          <ac:chgData name="Margaret Bowen" userId="bf4ab0ec-0e98-4dc6-9fb0-9476de776db8" providerId="ADAL" clId="{09D9B446-DE01-4D68-96A1-9E0512E5862B}" dt="2024-10-17T14:23:52.736" v="3779"/>
          <ac:graphicFrameMkLst>
            <pc:docMk/>
            <pc:sldMk cId="1346637184" sldId="278"/>
            <ac:graphicFrameMk id="4" creationId="{50A8A1E5-3647-C1E4-0509-82FC08338252}"/>
          </ac:graphicFrameMkLst>
        </pc:graphicFrameChg>
      </pc:sldChg>
      <pc:sldChg chg="modSp mod">
        <pc:chgData name="Margaret Bowen" userId="bf4ab0ec-0e98-4dc6-9fb0-9476de776db8" providerId="ADAL" clId="{09D9B446-DE01-4D68-96A1-9E0512E5862B}" dt="2024-10-17T14:39:12.364" v="3982" actId="27636"/>
        <pc:sldMkLst>
          <pc:docMk/>
          <pc:sldMk cId="3511393735" sldId="279"/>
        </pc:sldMkLst>
        <pc:spChg chg="mod">
          <ac:chgData name="Margaret Bowen" userId="bf4ab0ec-0e98-4dc6-9fb0-9476de776db8" providerId="ADAL" clId="{09D9B446-DE01-4D68-96A1-9E0512E5862B}" dt="2024-10-17T14:39:12.364" v="3982" actId="27636"/>
          <ac:spMkLst>
            <pc:docMk/>
            <pc:sldMk cId="3511393735" sldId="279"/>
            <ac:spMk id="2" creationId="{2FA844D4-F450-51B1-77C0-4D3C3CD0D725}"/>
          </ac:spMkLst>
        </pc:spChg>
        <pc:spChg chg="mod">
          <ac:chgData name="Margaret Bowen" userId="bf4ab0ec-0e98-4dc6-9fb0-9476de776db8" providerId="ADAL" clId="{09D9B446-DE01-4D68-96A1-9E0512E5862B}" dt="2024-10-17T13:18:14.911" v="3449" actId="20577"/>
          <ac:spMkLst>
            <pc:docMk/>
            <pc:sldMk cId="3511393735" sldId="279"/>
            <ac:spMk id="3" creationId="{8909A4BE-7EC4-5E50-33B4-D8FFFCEDEA97}"/>
          </ac:spMkLst>
        </pc:spChg>
      </pc:sldChg>
      <pc:sldChg chg="modSp mod">
        <pc:chgData name="Margaret Bowen" userId="bf4ab0ec-0e98-4dc6-9fb0-9476de776db8" providerId="ADAL" clId="{09D9B446-DE01-4D68-96A1-9E0512E5862B}" dt="2024-10-17T14:38:44.192" v="3975" actId="20577"/>
        <pc:sldMkLst>
          <pc:docMk/>
          <pc:sldMk cId="721697994" sldId="280"/>
        </pc:sldMkLst>
        <pc:spChg chg="mod">
          <ac:chgData name="Margaret Bowen" userId="bf4ab0ec-0e98-4dc6-9fb0-9476de776db8" providerId="ADAL" clId="{09D9B446-DE01-4D68-96A1-9E0512E5862B}" dt="2024-10-17T14:38:44.192" v="3975" actId="20577"/>
          <ac:spMkLst>
            <pc:docMk/>
            <pc:sldMk cId="721697994" sldId="280"/>
            <ac:spMk id="2" creationId="{4B56154C-D1A4-D09A-6BCF-94CBA291B6BA}"/>
          </ac:spMkLst>
        </pc:spChg>
        <pc:spChg chg="mod">
          <ac:chgData name="Margaret Bowen" userId="bf4ab0ec-0e98-4dc6-9fb0-9476de776db8" providerId="ADAL" clId="{09D9B446-DE01-4D68-96A1-9E0512E5862B}" dt="2024-10-17T13:22:59.806" v="3594" actId="20577"/>
          <ac:spMkLst>
            <pc:docMk/>
            <pc:sldMk cId="721697994" sldId="280"/>
            <ac:spMk id="3" creationId="{46D75BA3-E31A-47BD-43D0-4850FDE140F7}"/>
          </ac:spMkLst>
        </pc:spChg>
        <pc:spChg chg="mod">
          <ac:chgData name="Margaret Bowen" userId="bf4ab0ec-0e98-4dc6-9fb0-9476de776db8" providerId="ADAL" clId="{09D9B446-DE01-4D68-96A1-9E0512E5862B}" dt="2024-10-17T11:34:31.884" v="2361" actId="20577"/>
          <ac:spMkLst>
            <pc:docMk/>
            <pc:sldMk cId="721697994" sldId="280"/>
            <ac:spMk id="4" creationId="{DBFD9C2C-36D5-00B2-7256-AEF54CBEF877}"/>
          </ac:spMkLst>
        </pc:spChg>
      </pc:sldChg>
      <pc:sldChg chg="modSp mod">
        <pc:chgData name="Margaret Bowen" userId="bf4ab0ec-0e98-4dc6-9fb0-9476de776db8" providerId="ADAL" clId="{09D9B446-DE01-4D68-96A1-9E0512E5862B}" dt="2024-10-17T14:37:59.524" v="3963"/>
        <pc:sldMkLst>
          <pc:docMk/>
          <pc:sldMk cId="184508214" sldId="281"/>
        </pc:sldMkLst>
        <pc:spChg chg="mod">
          <ac:chgData name="Margaret Bowen" userId="bf4ab0ec-0e98-4dc6-9fb0-9476de776db8" providerId="ADAL" clId="{09D9B446-DE01-4D68-96A1-9E0512E5862B}" dt="2024-10-17T14:37:59.524" v="3963"/>
          <ac:spMkLst>
            <pc:docMk/>
            <pc:sldMk cId="184508214" sldId="281"/>
            <ac:spMk id="2" creationId="{37315003-702E-EBCB-DB7C-AA24E5D75F80}"/>
          </ac:spMkLst>
        </pc:spChg>
        <pc:spChg chg="mod">
          <ac:chgData name="Margaret Bowen" userId="bf4ab0ec-0e98-4dc6-9fb0-9476de776db8" providerId="ADAL" clId="{09D9B446-DE01-4D68-96A1-9E0512E5862B}" dt="2024-10-17T13:24:47.489" v="3633" actId="20577"/>
          <ac:spMkLst>
            <pc:docMk/>
            <pc:sldMk cId="184508214" sldId="281"/>
            <ac:spMk id="3" creationId="{0D1304AD-1E4B-DAED-C5D2-4E4893560C0F}"/>
          </ac:spMkLst>
        </pc:spChg>
      </pc:sldChg>
      <pc:sldChg chg="modSp mod">
        <pc:chgData name="Margaret Bowen" userId="bf4ab0ec-0e98-4dc6-9fb0-9476de776db8" providerId="ADAL" clId="{09D9B446-DE01-4D68-96A1-9E0512E5862B}" dt="2024-10-17T14:37:30.832" v="3958"/>
        <pc:sldMkLst>
          <pc:docMk/>
          <pc:sldMk cId="3397826525" sldId="282"/>
        </pc:sldMkLst>
        <pc:spChg chg="mod">
          <ac:chgData name="Margaret Bowen" userId="bf4ab0ec-0e98-4dc6-9fb0-9476de776db8" providerId="ADAL" clId="{09D9B446-DE01-4D68-96A1-9E0512E5862B}" dt="2024-10-17T14:37:30.832" v="3958"/>
          <ac:spMkLst>
            <pc:docMk/>
            <pc:sldMk cId="3397826525" sldId="282"/>
            <ac:spMk id="2" creationId="{A66F3D0F-6429-2B55-B2E5-7885087004D4}"/>
          </ac:spMkLst>
        </pc:spChg>
        <pc:spChg chg="mod">
          <ac:chgData name="Margaret Bowen" userId="bf4ab0ec-0e98-4dc6-9fb0-9476de776db8" providerId="ADAL" clId="{09D9B446-DE01-4D68-96A1-9E0512E5862B}" dt="2024-10-17T11:52:05.035" v="2557" actId="20577"/>
          <ac:spMkLst>
            <pc:docMk/>
            <pc:sldMk cId="3397826525" sldId="282"/>
            <ac:spMk id="3" creationId="{375D2841-7BFF-CF95-0D6C-C1157187ED31}"/>
          </ac:spMkLst>
        </pc:spChg>
        <pc:spChg chg="mod">
          <ac:chgData name="Margaret Bowen" userId="bf4ab0ec-0e98-4dc6-9fb0-9476de776db8" providerId="ADAL" clId="{09D9B446-DE01-4D68-96A1-9E0512E5862B}" dt="2024-10-17T11:48:20.677" v="2462" actId="1076"/>
          <ac:spMkLst>
            <pc:docMk/>
            <pc:sldMk cId="3397826525" sldId="282"/>
            <ac:spMk id="4" creationId="{5C07928E-D287-E822-0FAD-5E66428306FA}"/>
          </ac:spMkLst>
        </pc:spChg>
      </pc:sldChg>
      <pc:sldChg chg="modSp mod">
        <pc:chgData name="Margaret Bowen" userId="bf4ab0ec-0e98-4dc6-9fb0-9476de776db8" providerId="ADAL" clId="{09D9B446-DE01-4D68-96A1-9E0512E5862B}" dt="2024-10-17T14:37:13.775" v="3953"/>
        <pc:sldMkLst>
          <pc:docMk/>
          <pc:sldMk cId="217346582" sldId="283"/>
        </pc:sldMkLst>
        <pc:spChg chg="mod">
          <ac:chgData name="Margaret Bowen" userId="bf4ab0ec-0e98-4dc6-9fb0-9476de776db8" providerId="ADAL" clId="{09D9B446-DE01-4D68-96A1-9E0512E5862B}" dt="2024-10-17T14:37:13.775" v="3953"/>
          <ac:spMkLst>
            <pc:docMk/>
            <pc:sldMk cId="217346582" sldId="283"/>
            <ac:spMk id="2" creationId="{C9D3BE00-C313-7DF0-62E9-BB6C2A4ECC9B}"/>
          </ac:spMkLst>
        </pc:spChg>
        <pc:spChg chg="mod">
          <ac:chgData name="Margaret Bowen" userId="bf4ab0ec-0e98-4dc6-9fb0-9476de776db8" providerId="ADAL" clId="{09D9B446-DE01-4D68-96A1-9E0512E5862B}" dt="2024-10-17T14:26:22.990" v="3788" actId="790"/>
          <ac:spMkLst>
            <pc:docMk/>
            <pc:sldMk cId="217346582" sldId="283"/>
            <ac:spMk id="3" creationId="{2F9B0B1F-700A-02E9-2BA8-6EB615CC4FCE}"/>
          </ac:spMkLst>
        </pc:spChg>
        <pc:spChg chg="mod">
          <ac:chgData name="Margaret Bowen" userId="bf4ab0ec-0e98-4dc6-9fb0-9476de776db8" providerId="ADAL" clId="{09D9B446-DE01-4D68-96A1-9E0512E5862B}" dt="2024-10-17T11:56:34.674" v="2590" actId="27636"/>
          <ac:spMkLst>
            <pc:docMk/>
            <pc:sldMk cId="217346582" sldId="283"/>
            <ac:spMk id="4" creationId="{BEFB9159-1F6F-7C2F-D167-7CE810CAD944}"/>
          </ac:spMkLst>
        </pc:spChg>
      </pc:sldChg>
      <pc:sldChg chg="addSp modSp mod">
        <pc:chgData name="Margaret Bowen" userId="bf4ab0ec-0e98-4dc6-9fb0-9476de776db8" providerId="ADAL" clId="{09D9B446-DE01-4D68-96A1-9E0512E5862B}" dt="2024-10-17T14:42:55.101" v="4057" actId="1076"/>
        <pc:sldMkLst>
          <pc:docMk/>
          <pc:sldMk cId="3002773686" sldId="285"/>
        </pc:sldMkLst>
        <pc:spChg chg="mod">
          <ac:chgData name="Margaret Bowen" userId="bf4ab0ec-0e98-4dc6-9fb0-9476de776db8" providerId="ADAL" clId="{09D9B446-DE01-4D68-96A1-9E0512E5862B}" dt="2024-10-17T14:42:42.992" v="4055" actId="255"/>
          <ac:spMkLst>
            <pc:docMk/>
            <pc:sldMk cId="3002773686" sldId="285"/>
            <ac:spMk id="2" creationId="{38A34BFC-435A-7A66-BB98-CAFD225A320A}"/>
          </ac:spMkLst>
        </pc:spChg>
        <pc:spChg chg="mod">
          <ac:chgData name="Margaret Bowen" userId="bf4ab0ec-0e98-4dc6-9fb0-9476de776db8" providerId="ADAL" clId="{09D9B446-DE01-4D68-96A1-9E0512E5862B}" dt="2024-10-17T12:04:00.840" v="3055" actId="20577"/>
          <ac:spMkLst>
            <pc:docMk/>
            <pc:sldMk cId="3002773686" sldId="285"/>
            <ac:spMk id="3" creationId="{FB18FE5D-D6C0-AAF7-646A-626333520800}"/>
          </ac:spMkLst>
        </pc:spChg>
        <pc:spChg chg="mod">
          <ac:chgData name="Margaret Bowen" userId="bf4ab0ec-0e98-4dc6-9fb0-9476de776db8" providerId="ADAL" clId="{09D9B446-DE01-4D68-96A1-9E0512E5862B}" dt="2024-10-17T14:42:50.287" v="4056" actId="14100"/>
          <ac:spMkLst>
            <pc:docMk/>
            <pc:sldMk cId="3002773686" sldId="285"/>
            <ac:spMk id="5" creationId="{34B4C402-ABA8-D788-B23A-6BA47973A2AA}"/>
          </ac:spMkLst>
        </pc:spChg>
        <pc:spChg chg="add mod">
          <ac:chgData name="Margaret Bowen" userId="bf4ab0ec-0e98-4dc6-9fb0-9476de776db8" providerId="ADAL" clId="{09D9B446-DE01-4D68-96A1-9E0512E5862B}" dt="2024-10-17T14:42:55.101" v="4057" actId="1076"/>
          <ac:spMkLst>
            <pc:docMk/>
            <pc:sldMk cId="3002773686" sldId="285"/>
            <ac:spMk id="6" creationId="{6634FF13-A023-B24D-B5E9-D6B8C4183601}"/>
          </ac:spMkLst>
        </pc:spChg>
      </pc:sldChg>
      <pc:sldChg chg="modSp mod">
        <pc:chgData name="Margaret Bowen" userId="bf4ab0ec-0e98-4dc6-9fb0-9476de776db8" providerId="ADAL" clId="{09D9B446-DE01-4D68-96A1-9E0512E5862B}" dt="2024-10-17T14:41:04.965" v="4009" actId="20577"/>
        <pc:sldMkLst>
          <pc:docMk/>
          <pc:sldMk cId="480474347" sldId="286"/>
        </pc:sldMkLst>
        <pc:spChg chg="mod">
          <ac:chgData name="Margaret Bowen" userId="bf4ab0ec-0e98-4dc6-9fb0-9476de776db8" providerId="ADAL" clId="{09D9B446-DE01-4D68-96A1-9E0512E5862B}" dt="2024-10-17T14:41:04.965" v="4009" actId="20577"/>
          <ac:spMkLst>
            <pc:docMk/>
            <pc:sldMk cId="480474347" sldId="286"/>
            <ac:spMk id="2" creationId="{639D88DA-3BD0-C77F-F8A6-D964C92C18B2}"/>
          </ac:spMkLst>
        </pc:spChg>
        <pc:spChg chg="mod">
          <ac:chgData name="Margaret Bowen" userId="bf4ab0ec-0e98-4dc6-9fb0-9476de776db8" providerId="ADAL" clId="{09D9B446-DE01-4D68-96A1-9E0512E5862B}" dt="2024-10-17T12:07:14.438" v="3297" actId="20577"/>
          <ac:spMkLst>
            <pc:docMk/>
            <pc:sldMk cId="480474347" sldId="286"/>
            <ac:spMk id="3" creationId="{04855C1E-04CD-F8A2-4421-8E1C1373DEAB}"/>
          </ac:spMkLst>
        </pc:spChg>
      </pc:sldChg>
      <pc:sldChg chg="modSp mod">
        <pc:chgData name="Margaret Bowen" userId="bf4ab0ec-0e98-4dc6-9fb0-9476de776db8" providerId="ADAL" clId="{09D9B446-DE01-4D68-96A1-9E0512E5862B}" dt="2024-10-17T14:41:38.112" v="4030" actId="20577"/>
        <pc:sldMkLst>
          <pc:docMk/>
          <pc:sldMk cId="1021858760" sldId="287"/>
        </pc:sldMkLst>
        <pc:spChg chg="mod">
          <ac:chgData name="Margaret Bowen" userId="bf4ab0ec-0e98-4dc6-9fb0-9476de776db8" providerId="ADAL" clId="{09D9B446-DE01-4D68-96A1-9E0512E5862B}" dt="2024-10-17T14:41:38.112" v="4030" actId="20577"/>
          <ac:spMkLst>
            <pc:docMk/>
            <pc:sldMk cId="1021858760" sldId="287"/>
            <ac:spMk id="2" creationId="{52B78074-A852-1B9C-D39F-9B35236A8592}"/>
          </ac:spMkLst>
        </pc:spChg>
      </pc:sldChg>
      <pc:sldChg chg="modSp mod">
        <pc:chgData name="Margaret Bowen" userId="bf4ab0ec-0e98-4dc6-9fb0-9476de776db8" providerId="ADAL" clId="{09D9B446-DE01-4D68-96A1-9E0512E5862B}" dt="2024-10-17T14:34:42.758" v="3846"/>
        <pc:sldMkLst>
          <pc:docMk/>
          <pc:sldMk cId="1658669066" sldId="288"/>
        </pc:sldMkLst>
        <pc:spChg chg="mod">
          <ac:chgData name="Margaret Bowen" userId="bf4ab0ec-0e98-4dc6-9fb0-9476de776db8" providerId="ADAL" clId="{09D9B446-DE01-4D68-96A1-9E0512E5862B}" dt="2024-10-17T14:34:42.758" v="3846"/>
          <ac:spMkLst>
            <pc:docMk/>
            <pc:sldMk cId="1658669066" sldId="288"/>
            <ac:spMk id="2" creationId="{66E40E24-97AD-800E-13D0-B4E5435EFB32}"/>
          </ac:spMkLst>
        </pc:spChg>
      </pc:sldChg>
      <pc:sldChg chg="modSp mod">
        <pc:chgData name="Margaret Bowen" userId="bf4ab0ec-0e98-4dc6-9fb0-9476de776db8" providerId="ADAL" clId="{09D9B446-DE01-4D68-96A1-9E0512E5862B}" dt="2024-10-17T14:34:51.959" v="3850"/>
        <pc:sldMkLst>
          <pc:docMk/>
          <pc:sldMk cId="1761359646" sldId="289"/>
        </pc:sldMkLst>
        <pc:spChg chg="mod">
          <ac:chgData name="Margaret Bowen" userId="bf4ab0ec-0e98-4dc6-9fb0-9476de776db8" providerId="ADAL" clId="{09D9B446-DE01-4D68-96A1-9E0512E5862B}" dt="2024-10-17T14:34:51.959" v="3850"/>
          <ac:spMkLst>
            <pc:docMk/>
            <pc:sldMk cId="1761359646" sldId="289"/>
            <ac:spMk id="2" creationId="{F5EEF510-040C-2D76-367E-E904036D730A}"/>
          </ac:spMkLst>
        </pc:spChg>
      </pc:sldChg>
      <pc:sldChg chg="new del">
        <pc:chgData name="Margaret Bowen" userId="bf4ab0ec-0e98-4dc6-9fb0-9476de776db8" providerId="ADAL" clId="{09D9B446-DE01-4D68-96A1-9E0512E5862B}" dt="2024-10-17T14:45:05.898" v="4070" actId="47"/>
        <pc:sldMkLst>
          <pc:docMk/>
          <pc:sldMk cId="1225002002" sldId="290"/>
        </pc:sldMkLst>
      </pc:sldChg>
      <pc:sldChg chg="new del">
        <pc:chgData name="Margaret Bowen" userId="bf4ab0ec-0e98-4dc6-9fb0-9476de776db8" providerId="ADAL" clId="{09D9B446-DE01-4D68-96A1-9E0512E5862B}" dt="2024-10-17T10:58:38.727" v="1973" actId="47"/>
        <pc:sldMkLst>
          <pc:docMk/>
          <pc:sldMk cId="1910977916" sldId="290"/>
        </pc:sldMkLst>
      </pc:sldChg>
      <pc:sldChg chg="new del">
        <pc:chgData name="Margaret Bowen" userId="bf4ab0ec-0e98-4dc6-9fb0-9476de776db8" providerId="ADAL" clId="{09D9B446-DE01-4D68-96A1-9E0512E5862B}" dt="2024-10-17T10:58:31.965" v="1971" actId="47"/>
        <pc:sldMkLst>
          <pc:docMk/>
          <pc:sldMk cId="2531558975" sldId="291"/>
        </pc:sldMkLst>
      </pc:sldChg>
      <pc:sldChg chg="new del">
        <pc:chgData name="Margaret Bowen" userId="bf4ab0ec-0e98-4dc6-9fb0-9476de776db8" providerId="ADAL" clId="{09D9B446-DE01-4D68-96A1-9E0512E5862B}" dt="2024-10-17T14:45:02.387" v="4069" actId="47"/>
        <pc:sldMkLst>
          <pc:docMk/>
          <pc:sldMk cId="3064174878" sldId="29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FBC369-079E-4EF0-99A8-F3530D2457F5}" type="doc">
      <dgm:prSet loTypeId="urn:microsoft.com/office/officeart/2005/8/layout/radial3" loCatId="relationship" qsTypeId="urn:microsoft.com/office/officeart/2005/8/quickstyle/simple2" qsCatId="simple" csTypeId="urn:microsoft.com/office/officeart/2005/8/colors/accent2_2" csCatId="accent2" phldr="1"/>
      <dgm:spPr/>
      <dgm:t>
        <a:bodyPr/>
        <a:lstStyle/>
        <a:p>
          <a:endParaRPr lang="en-GB"/>
        </a:p>
      </dgm:t>
    </dgm:pt>
    <dgm:pt modelId="{3B322C7E-70A3-469E-8B0C-4CAEC54591E7}">
      <dgm:prSet phldrT="[Text]"/>
      <dgm:spPr/>
      <dgm:t>
        <a:bodyPr/>
        <a:lstStyle/>
        <a:p>
          <a:r>
            <a:rPr lang="en-GB" dirty="0"/>
            <a:t>ALNCO /  CADY</a:t>
          </a:r>
        </a:p>
      </dgm:t>
    </dgm:pt>
    <dgm:pt modelId="{1005BD0D-5209-41DB-8084-7CC85B0D9731}" type="parTrans" cxnId="{6FA904B8-FC95-46AC-B98B-DD0EAD47317D}">
      <dgm:prSet/>
      <dgm:spPr/>
      <dgm:t>
        <a:bodyPr/>
        <a:lstStyle/>
        <a:p>
          <a:endParaRPr lang="en-GB"/>
        </a:p>
      </dgm:t>
    </dgm:pt>
    <dgm:pt modelId="{D04F87B5-D19E-4609-899F-57FBC14E4643}" type="sibTrans" cxnId="{6FA904B8-FC95-46AC-B98B-DD0EAD47317D}">
      <dgm:prSet/>
      <dgm:spPr/>
      <dgm:t>
        <a:bodyPr/>
        <a:lstStyle/>
        <a:p>
          <a:endParaRPr lang="en-GB"/>
        </a:p>
      </dgm:t>
    </dgm:pt>
    <dgm:pt modelId="{29B0E1A3-5F3D-4A15-97D3-3BC8C62815A0}">
      <dgm:prSet phldrT="[Text]"/>
      <dgm:spPr/>
      <dgm:t>
        <a:bodyPr/>
        <a:lstStyle/>
        <a:p>
          <a:r>
            <a:rPr lang="en-GB" dirty="0"/>
            <a:t>Parents / </a:t>
          </a:r>
          <a:r>
            <a:rPr lang="en-GB" dirty="0" err="1"/>
            <a:t>Rhieni</a:t>
          </a:r>
          <a:endParaRPr lang="en-GB" dirty="0"/>
        </a:p>
      </dgm:t>
    </dgm:pt>
    <dgm:pt modelId="{80D33E34-E6CB-406C-92DE-50E0FDA573A3}" type="parTrans" cxnId="{BA864F4D-6815-4BE9-8F96-4921C364B22B}">
      <dgm:prSet/>
      <dgm:spPr/>
      <dgm:t>
        <a:bodyPr/>
        <a:lstStyle/>
        <a:p>
          <a:endParaRPr lang="en-GB"/>
        </a:p>
      </dgm:t>
    </dgm:pt>
    <dgm:pt modelId="{33B7EE87-08C8-4F14-A32E-8DEB1BB508A0}" type="sibTrans" cxnId="{BA864F4D-6815-4BE9-8F96-4921C364B22B}">
      <dgm:prSet/>
      <dgm:spPr/>
      <dgm:t>
        <a:bodyPr/>
        <a:lstStyle/>
        <a:p>
          <a:endParaRPr lang="en-GB"/>
        </a:p>
      </dgm:t>
    </dgm:pt>
    <dgm:pt modelId="{6BDD65FF-1ED0-49FD-B227-31FCCED76F4B}">
      <dgm:prSet phldrT="[Text]"/>
      <dgm:spPr/>
      <dgm:t>
        <a:bodyPr/>
        <a:lstStyle/>
        <a:p>
          <a:r>
            <a:rPr lang="en-GB" dirty="0"/>
            <a:t>Staff team /  </a:t>
          </a:r>
          <a:r>
            <a:rPr lang="en-GB" dirty="0" err="1"/>
            <a:t>Tîm</a:t>
          </a:r>
          <a:r>
            <a:rPr lang="en-GB" dirty="0"/>
            <a:t> y Staff</a:t>
          </a:r>
        </a:p>
      </dgm:t>
    </dgm:pt>
    <dgm:pt modelId="{5A2E1F49-16ED-4A2B-886C-872C01597ECE}" type="parTrans" cxnId="{88FB03FD-48A8-45D4-9A8D-62F285E92646}">
      <dgm:prSet/>
      <dgm:spPr/>
      <dgm:t>
        <a:bodyPr/>
        <a:lstStyle/>
        <a:p>
          <a:endParaRPr lang="en-GB"/>
        </a:p>
      </dgm:t>
    </dgm:pt>
    <dgm:pt modelId="{9FF1CD94-398A-42B7-A7AD-1AA34450F861}" type="sibTrans" cxnId="{88FB03FD-48A8-45D4-9A8D-62F285E92646}">
      <dgm:prSet/>
      <dgm:spPr/>
      <dgm:t>
        <a:bodyPr/>
        <a:lstStyle/>
        <a:p>
          <a:endParaRPr lang="en-GB"/>
        </a:p>
      </dgm:t>
    </dgm:pt>
    <dgm:pt modelId="{3BBDCD52-2FCB-4C4E-8D32-7D333024A8B3}">
      <dgm:prSet phldrT="[Text]"/>
      <dgm:spPr/>
      <dgm:t>
        <a:bodyPr/>
        <a:lstStyle/>
        <a:p>
          <a:r>
            <a:rPr lang="en-GB" dirty="0"/>
            <a:t>Wider team / </a:t>
          </a:r>
          <a:r>
            <a:rPr lang="en-GB" dirty="0" err="1"/>
            <a:t>Tîm</a:t>
          </a:r>
          <a:r>
            <a:rPr lang="en-GB" dirty="0"/>
            <a:t> </a:t>
          </a:r>
          <a:r>
            <a:rPr lang="en-GB" dirty="0" err="1"/>
            <a:t>ehangach</a:t>
          </a:r>
          <a:endParaRPr lang="en-GB" dirty="0"/>
        </a:p>
      </dgm:t>
    </dgm:pt>
    <dgm:pt modelId="{66B89B06-4D4F-4712-B700-649B6AD6BD33}" type="parTrans" cxnId="{EE07B806-B792-4948-8D51-50F9F5AA5833}">
      <dgm:prSet/>
      <dgm:spPr/>
      <dgm:t>
        <a:bodyPr/>
        <a:lstStyle/>
        <a:p>
          <a:endParaRPr lang="en-GB"/>
        </a:p>
      </dgm:t>
    </dgm:pt>
    <dgm:pt modelId="{2BC41661-C797-4DCF-92C9-68FCA869A7F0}" type="sibTrans" cxnId="{EE07B806-B792-4948-8D51-50F9F5AA5833}">
      <dgm:prSet/>
      <dgm:spPr/>
      <dgm:t>
        <a:bodyPr/>
        <a:lstStyle/>
        <a:p>
          <a:endParaRPr lang="en-GB"/>
        </a:p>
      </dgm:t>
    </dgm:pt>
    <dgm:pt modelId="{C61582FB-B37F-4796-B73B-86569C9C0500}">
      <dgm:prSet phldrT="[Text]" phldr="0"/>
      <dgm:spPr/>
      <dgm:t>
        <a:bodyPr/>
        <a:lstStyle/>
        <a:p>
          <a:pPr rtl="0"/>
          <a:r>
            <a:rPr lang="en-GB" dirty="0">
              <a:latin typeface="Calibri Light" panose="020F0302020204030204"/>
            </a:rPr>
            <a:t>Learner voice / </a:t>
          </a:r>
          <a:r>
            <a:rPr lang="en-GB" dirty="0" err="1">
              <a:latin typeface="Calibri Light" panose="020F0302020204030204"/>
            </a:rPr>
            <a:t>Llais</a:t>
          </a:r>
          <a:r>
            <a:rPr lang="en-GB" dirty="0">
              <a:latin typeface="Calibri Light" panose="020F0302020204030204"/>
            </a:rPr>
            <a:t> y </a:t>
          </a:r>
          <a:r>
            <a:rPr lang="en-GB" dirty="0" err="1">
              <a:latin typeface="Calibri Light" panose="020F0302020204030204"/>
            </a:rPr>
            <a:t>dysgwr</a:t>
          </a:r>
          <a:endParaRPr lang="en-GB" dirty="0"/>
        </a:p>
      </dgm:t>
    </dgm:pt>
    <dgm:pt modelId="{13071E87-DCEA-4782-9663-CFA877233D09}" type="parTrans" cxnId="{3025D0AE-E7A3-4624-BBFA-33D9DBD28FFF}">
      <dgm:prSet/>
      <dgm:spPr/>
      <dgm:t>
        <a:bodyPr/>
        <a:lstStyle/>
        <a:p>
          <a:endParaRPr lang="en-GB"/>
        </a:p>
      </dgm:t>
    </dgm:pt>
    <dgm:pt modelId="{B99DB0C1-CDF1-4565-9BA0-CBFDF8FD6DFF}" type="sibTrans" cxnId="{3025D0AE-E7A3-4624-BBFA-33D9DBD28FFF}">
      <dgm:prSet/>
      <dgm:spPr/>
      <dgm:t>
        <a:bodyPr/>
        <a:lstStyle/>
        <a:p>
          <a:endParaRPr lang="en-GB"/>
        </a:p>
      </dgm:t>
    </dgm:pt>
    <dgm:pt modelId="{73A1F00A-0298-4DEA-8077-614617AA1079}" type="pres">
      <dgm:prSet presAssocID="{23FBC369-079E-4EF0-99A8-F3530D2457F5}" presName="composite" presStyleCnt="0">
        <dgm:presLayoutVars>
          <dgm:chMax val="1"/>
          <dgm:dir/>
          <dgm:resizeHandles val="exact"/>
        </dgm:presLayoutVars>
      </dgm:prSet>
      <dgm:spPr/>
    </dgm:pt>
    <dgm:pt modelId="{17B50F00-B2B2-47C7-8150-9927E5DF83EC}" type="pres">
      <dgm:prSet presAssocID="{23FBC369-079E-4EF0-99A8-F3530D2457F5}" presName="radial" presStyleCnt="0">
        <dgm:presLayoutVars>
          <dgm:animLvl val="ctr"/>
        </dgm:presLayoutVars>
      </dgm:prSet>
      <dgm:spPr/>
    </dgm:pt>
    <dgm:pt modelId="{BF524C92-3006-4FEA-A860-A687E3B6A991}" type="pres">
      <dgm:prSet presAssocID="{3B322C7E-70A3-469E-8B0C-4CAEC54591E7}" presName="centerShape" presStyleLbl="vennNode1" presStyleIdx="0" presStyleCnt="5"/>
      <dgm:spPr/>
    </dgm:pt>
    <dgm:pt modelId="{793FFB1C-7BEE-40ED-B5FE-FA10401ED956}" type="pres">
      <dgm:prSet presAssocID="{29B0E1A3-5F3D-4A15-97D3-3BC8C62815A0}" presName="node" presStyleLbl="vennNode1" presStyleIdx="1" presStyleCnt="5">
        <dgm:presLayoutVars>
          <dgm:bulletEnabled val="1"/>
        </dgm:presLayoutVars>
      </dgm:prSet>
      <dgm:spPr/>
    </dgm:pt>
    <dgm:pt modelId="{8D444FE4-4FF3-4646-80D6-C751584EADEB}" type="pres">
      <dgm:prSet presAssocID="{6BDD65FF-1ED0-49FD-B227-31FCCED76F4B}" presName="node" presStyleLbl="vennNode1" presStyleIdx="2" presStyleCnt="5">
        <dgm:presLayoutVars>
          <dgm:bulletEnabled val="1"/>
        </dgm:presLayoutVars>
      </dgm:prSet>
      <dgm:spPr/>
    </dgm:pt>
    <dgm:pt modelId="{E88E89F3-16A3-4B57-B521-77A9393539F1}" type="pres">
      <dgm:prSet presAssocID="{3BBDCD52-2FCB-4C4E-8D32-7D333024A8B3}" presName="node" presStyleLbl="vennNode1" presStyleIdx="3" presStyleCnt="5">
        <dgm:presLayoutVars>
          <dgm:bulletEnabled val="1"/>
        </dgm:presLayoutVars>
      </dgm:prSet>
      <dgm:spPr/>
    </dgm:pt>
    <dgm:pt modelId="{30850B93-6C9B-420D-A742-6EAAAA500AA0}" type="pres">
      <dgm:prSet presAssocID="{C61582FB-B37F-4796-B73B-86569C9C0500}" presName="node" presStyleLbl="vennNode1" presStyleIdx="4" presStyleCnt="5">
        <dgm:presLayoutVars>
          <dgm:bulletEnabled val="1"/>
        </dgm:presLayoutVars>
      </dgm:prSet>
      <dgm:spPr/>
    </dgm:pt>
  </dgm:ptLst>
  <dgm:cxnLst>
    <dgm:cxn modelId="{EE07B806-B792-4948-8D51-50F9F5AA5833}" srcId="{3B322C7E-70A3-469E-8B0C-4CAEC54591E7}" destId="{3BBDCD52-2FCB-4C4E-8D32-7D333024A8B3}" srcOrd="2" destOrd="0" parTransId="{66B89B06-4D4F-4712-B700-649B6AD6BD33}" sibTransId="{2BC41661-C797-4DCF-92C9-68FCA869A7F0}"/>
    <dgm:cxn modelId="{0FD56F0A-3E2E-4089-B1F8-EC393B326A5A}" type="presOf" srcId="{3BBDCD52-2FCB-4C4E-8D32-7D333024A8B3}" destId="{E88E89F3-16A3-4B57-B521-77A9393539F1}" srcOrd="0" destOrd="0" presId="urn:microsoft.com/office/officeart/2005/8/layout/radial3"/>
    <dgm:cxn modelId="{D3BDE818-AB30-4A0C-868A-69D86465CA24}" type="presOf" srcId="{C61582FB-B37F-4796-B73B-86569C9C0500}" destId="{30850B93-6C9B-420D-A742-6EAAAA500AA0}" srcOrd="0" destOrd="0" presId="urn:microsoft.com/office/officeart/2005/8/layout/radial3"/>
    <dgm:cxn modelId="{C74CB861-5FE4-4510-B9F8-36E3A47F973F}" type="presOf" srcId="{23FBC369-079E-4EF0-99A8-F3530D2457F5}" destId="{73A1F00A-0298-4DEA-8077-614617AA1079}" srcOrd="0" destOrd="0" presId="urn:microsoft.com/office/officeart/2005/8/layout/radial3"/>
    <dgm:cxn modelId="{BA864F4D-6815-4BE9-8F96-4921C364B22B}" srcId="{3B322C7E-70A3-469E-8B0C-4CAEC54591E7}" destId="{29B0E1A3-5F3D-4A15-97D3-3BC8C62815A0}" srcOrd="0" destOrd="0" parTransId="{80D33E34-E6CB-406C-92DE-50E0FDA573A3}" sibTransId="{33B7EE87-08C8-4F14-A32E-8DEB1BB508A0}"/>
    <dgm:cxn modelId="{718C6653-DFC8-41A6-9F04-378AB10A99CA}" type="presOf" srcId="{6BDD65FF-1ED0-49FD-B227-31FCCED76F4B}" destId="{8D444FE4-4FF3-4646-80D6-C751584EADEB}" srcOrd="0" destOrd="0" presId="urn:microsoft.com/office/officeart/2005/8/layout/radial3"/>
    <dgm:cxn modelId="{925E2595-75E5-45FD-84EB-44632A9BAF7F}" type="presOf" srcId="{3B322C7E-70A3-469E-8B0C-4CAEC54591E7}" destId="{BF524C92-3006-4FEA-A860-A687E3B6A991}" srcOrd="0" destOrd="0" presId="urn:microsoft.com/office/officeart/2005/8/layout/radial3"/>
    <dgm:cxn modelId="{3025D0AE-E7A3-4624-BBFA-33D9DBD28FFF}" srcId="{3B322C7E-70A3-469E-8B0C-4CAEC54591E7}" destId="{C61582FB-B37F-4796-B73B-86569C9C0500}" srcOrd="3" destOrd="0" parTransId="{13071E87-DCEA-4782-9663-CFA877233D09}" sibTransId="{B99DB0C1-CDF1-4565-9BA0-CBFDF8FD6DFF}"/>
    <dgm:cxn modelId="{8A9670B2-82A6-48AA-87A2-81A7E7F53A9E}" type="presOf" srcId="{29B0E1A3-5F3D-4A15-97D3-3BC8C62815A0}" destId="{793FFB1C-7BEE-40ED-B5FE-FA10401ED956}" srcOrd="0" destOrd="0" presId="urn:microsoft.com/office/officeart/2005/8/layout/radial3"/>
    <dgm:cxn modelId="{6FA904B8-FC95-46AC-B98B-DD0EAD47317D}" srcId="{23FBC369-079E-4EF0-99A8-F3530D2457F5}" destId="{3B322C7E-70A3-469E-8B0C-4CAEC54591E7}" srcOrd="0" destOrd="0" parTransId="{1005BD0D-5209-41DB-8084-7CC85B0D9731}" sibTransId="{D04F87B5-D19E-4609-899F-57FBC14E4643}"/>
    <dgm:cxn modelId="{88FB03FD-48A8-45D4-9A8D-62F285E92646}" srcId="{3B322C7E-70A3-469E-8B0C-4CAEC54591E7}" destId="{6BDD65FF-1ED0-49FD-B227-31FCCED76F4B}" srcOrd="1" destOrd="0" parTransId="{5A2E1F49-16ED-4A2B-886C-872C01597ECE}" sibTransId="{9FF1CD94-398A-42B7-A7AD-1AA34450F861}"/>
    <dgm:cxn modelId="{173EF765-497C-427C-91C5-EF5BA8BE60AA}" type="presParOf" srcId="{73A1F00A-0298-4DEA-8077-614617AA1079}" destId="{17B50F00-B2B2-47C7-8150-9927E5DF83EC}" srcOrd="0" destOrd="0" presId="urn:microsoft.com/office/officeart/2005/8/layout/radial3"/>
    <dgm:cxn modelId="{BB813D6F-5E1E-4C7D-8B09-82753BA1A4E3}" type="presParOf" srcId="{17B50F00-B2B2-47C7-8150-9927E5DF83EC}" destId="{BF524C92-3006-4FEA-A860-A687E3B6A991}" srcOrd="0" destOrd="0" presId="urn:microsoft.com/office/officeart/2005/8/layout/radial3"/>
    <dgm:cxn modelId="{D0153D86-9D55-41D9-87B9-2EEA6FCCC09B}" type="presParOf" srcId="{17B50F00-B2B2-47C7-8150-9927E5DF83EC}" destId="{793FFB1C-7BEE-40ED-B5FE-FA10401ED956}" srcOrd="1" destOrd="0" presId="urn:microsoft.com/office/officeart/2005/8/layout/radial3"/>
    <dgm:cxn modelId="{8ADCE2C5-2218-49E7-B949-0F2B7AD1F75C}" type="presParOf" srcId="{17B50F00-B2B2-47C7-8150-9927E5DF83EC}" destId="{8D444FE4-4FF3-4646-80D6-C751584EADEB}" srcOrd="2" destOrd="0" presId="urn:microsoft.com/office/officeart/2005/8/layout/radial3"/>
    <dgm:cxn modelId="{5638CA1C-CAE7-4FD0-9598-EB1304A3A5A9}" type="presParOf" srcId="{17B50F00-B2B2-47C7-8150-9927E5DF83EC}" destId="{E88E89F3-16A3-4B57-B521-77A9393539F1}" srcOrd="3" destOrd="0" presId="urn:microsoft.com/office/officeart/2005/8/layout/radial3"/>
    <dgm:cxn modelId="{D19D5677-156E-4943-9609-688509E02EA4}" type="presParOf" srcId="{17B50F00-B2B2-47C7-8150-9927E5DF83EC}" destId="{30850B93-6C9B-420D-A742-6EAAAA500AA0}" srcOrd="4"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FBC369-079E-4EF0-99A8-F3530D2457F5}" type="doc">
      <dgm:prSet loTypeId="urn:microsoft.com/office/officeart/2005/8/layout/radial3" loCatId="relationship" qsTypeId="urn:microsoft.com/office/officeart/2005/8/quickstyle/simple2" qsCatId="simple" csTypeId="urn:microsoft.com/office/officeart/2005/8/colors/accent2_2" csCatId="accent2" phldr="1"/>
      <dgm:spPr/>
      <dgm:t>
        <a:bodyPr/>
        <a:lstStyle/>
        <a:p>
          <a:endParaRPr lang="en-GB"/>
        </a:p>
      </dgm:t>
    </dgm:pt>
    <dgm:pt modelId="{3B322C7E-70A3-469E-8B0C-4CAEC54591E7}">
      <dgm:prSet phldrT="[Text]"/>
      <dgm:spPr/>
      <dgm:t>
        <a:bodyPr/>
        <a:lstStyle/>
        <a:p>
          <a:r>
            <a:rPr lang="en-GB" dirty="0"/>
            <a:t>ALNCO / CADY</a:t>
          </a:r>
        </a:p>
      </dgm:t>
    </dgm:pt>
    <dgm:pt modelId="{1005BD0D-5209-41DB-8084-7CC85B0D9731}" type="parTrans" cxnId="{6FA904B8-FC95-46AC-B98B-DD0EAD47317D}">
      <dgm:prSet/>
      <dgm:spPr/>
      <dgm:t>
        <a:bodyPr/>
        <a:lstStyle/>
        <a:p>
          <a:endParaRPr lang="en-GB"/>
        </a:p>
      </dgm:t>
    </dgm:pt>
    <dgm:pt modelId="{D04F87B5-D19E-4609-899F-57FBC14E4643}" type="sibTrans" cxnId="{6FA904B8-FC95-46AC-B98B-DD0EAD47317D}">
      <dgm:prSet/>
      <dgm:spPr/>
      <dgm:t>
        <a:bodyPr/>
        <a:lstStyle/>
        <a:p>
          <a:endParaRPr lang="en-GB"/>
        </a:p>
      </dgm:t>
    </dgm:pt>
    <dgm:pt modelId="{29B0E1A3-5F3D-4A15-97D3-3BC8C62815A0}">
      <dgm:prSet phldrT="[Text]" phldr="0"/>
      <dgm:spPr/>
      <dgm:t>
        <a:bodyPr/>
        <a:lstStyle/>
        <a:p>
          <a:pPr rtl="0"/>
          <a:r>
            <a:rPr lang="en-GB" dirty="0">
              <a:latin typeface="Calibri Light" panose="020F0302020204030204"/>
            </a:rPr>
            <a:t>Marginalised spaces – </a:t>
          </a:r>
          <a:r>
            <a:rPr lang="en-GB" dirty="0" err="1">
              <a:latin typeface="Calibri Light" panose="020F0302020204030204"/>
            </a:rPr>
            <a:t>Gofodau</a:t>
          </a:r>
          <a:r>
            <a:rPr lang="cy-GB" noProof="0" dirty="0">
              <a:latin typeface="Calibri Light" panose="020F0302020204030204"/>
            </a:rPr>
            <a:t> ymylol</a:t>
          </a:r>
          <a:endParaRPr lang="cy-GB" noProof="0" dirty="0"/>
        </a:p>
      </dgm:t>
    </dgm:pt>
    <dgm:pt modelId="{80D33E34-E6CB-406C-92DE-50E0FDA573A3}" type="parTrans" cxnId="{BA864F4D-6815-4BE9-8F96-4921C364B22B}">
      <dgm:prSet/>
      <dgm:spPr/>
      <dgm:t>
        <a:bodyPr/>
        <a:lstStyle/>
        <a:p>
          <a:endParaRPr lang="en-GB"/>
        </a:p>
      </dgm:t>
    </dgm:pt>
    <dgm:pt modelId="{33B7EE87-08C8-4F14-A32E-8DEB1BB508A0}" type="sibTrans" cxnId="{BA864F4D-6815-4BE9-8F96-4921C364B22B}">
      <dgm:prSet/>
      <dgm:spPr/>
      <dgm:t>
        <a:bodyPr/>
        <a:lstStyle/>
        <a:p>
          <a:endParaRPr lang="en-GB"/>
        </a:p>
      </dgm:t>
    </dgm:pt>
    <dgm:pt modelId="{6BDD65FF-1ED0-49FD-B227-31FCCED76F4B}">
      <dgm:prSet phldrT="[Text]" phldr="0"/>
      <dgm:spPr/>
      <dgm:t>
        <a:bodyPr/>
        <a:lstStyle/>
        <a:p>
          <a:r>
            <a:rPr lang="en-GB" dirty="0">
              <a:latin typeface="Calibri Light" panose="020F0302020204030204"/>
            </a:rPr>
            <a:t>Office / </a:t>
          </a:r>
          <a:r>
            <a:rPr lang="cy-GB" noProof="0" dirty="0">
              <a:latin typeface="Calibri Light" panose="020F0302020204030204"/>
            </a:rPr>
            <a:t>Swyddfa</a:t>
          </a:r>
          <a:endParaRPr lang="cy-GB" noProof="0" dirty="0"/>
        </a:p>
      </dgm:t>
    </dgm:pt>
    <dgm:pt modelId="{5A2E1F49-16ED-4A2B-886C-872C01597ECE}" type="parTrans" cxnId="{88FB03FD-48A8-45D4-9A8D-62F285E92646}">
      <dgm:prSet/>
      <dgm:spPr/>
      <dgm:t>
        <a:bodyPr/>
        <a:lstStyle/>
        <a:p>
          <a:endParaRPr lang="en-GB"/>
        </a:p>
      </dgm:t>
    </dgm:pt>
    <dgm:pt modelId="{9FF1CD94-398A-42B7-A7AD-1AA34450F861}" type="sibTrans" cxnId="{88FB03FD-48A8-45D4-9A8D-62F285E92646}">
      <dgm:prSet/>
      <dgm:spPr/>
      <dgm:t>
        <a:bodyPr/>
        <a:lstStyle/>
        <a:p>
          <a:endParaRPr lang="en-GB"/>
        </a:p>
      </dgm:t>
    </dgm:pt>
    <dgm:pt modelId="{3BBDCD52-2FCB-4C4E-8D32-7D333024A8B3}">
      <dgm:prSet phldrT="[Text]" phldr="0"/>
      <dgm:spPr/>
      <dgm:t>
        <a:bodyPr/>
        <a:lstStyle/>
        <a:p>
          <a:pPr rtl="0"/>
          <a:r>
            <a:rPr lang="en-GB" dirty="0">
              <a:latin typeface="Calibri Light" panose="020F0302020204030204"/>
            </a:rPr>
            <a:t>Virtual spaces / </a:t>
          </a:r>
          <a:r>
            <a:rPr lang="en-GB" dirty="0" err="1">
              <a:latin typeface="Calibri Light" panose="020F0302020204030204"/>
            </a:rPr>
            <a:t>Gofodau</a:t>
          </a:r>
          <a:r>
            <a:rPr lang="cy-GB" noProof="0" dirty="0">
              <a:latin typeface="Calibri Light" panose="020F0302020204030204"/>
            </a:rPr>
            <a:t> rhithwir</a:t>
          </a:r>
          <a:endParaRPr lang="cy-GB" noProof="0" dirty="0"/>
        </a:p>
      </dgm:t>
    </dgm:pt>
    <dgm:pt modelId="{66B89B06-4D4F-4712-B700-649B6AD6BD33}" type="parTrans" cxnId="{EE07B806-B792-4948-8D51-50F9F5AA5833}">
      <dgm:prSet/>
      <dgm:spPr/>
      <dgm:t>
        <a:bodyPr/>
        <a:lstStyle/>
        <a:p>
          <a:endParaRPr lang="en-GB"/>
        </a:p>
      </dgm:t>
    </dgm:pt>
    <dgm:pt modelId="{2BC41661-C797-4DCF-92C9-68FCA869A7F0}" type="sibTrans" cxnId="{EE07B806-B792-4948-8D51-50F9F5AA5833}">
      <dgm:prSet/>
      <dgm:spPr/>
      <dgm:t>
        <a:bodyPr/>
        <a:lstStyle/>
        <a:p>
          <a:endParaRPr lang="en-GB"/>
        </a:p>
      </dgm:t>
    </dgm:pt>
    <dgm:pt modelId="{C61582FB-B37F-4796-B73B-86569C9C0500}">
      <dgm:prSet phldrT="[Text]" phldr="0"/>
      <dgm:spPr/>
      <dgm:t>
        <a:bodyPr/>
        <a:lstStyle/>
        <a:p>
          <a:pPr rtl="0"/>
          <a:r>
            <a:rPr lang="en-GB" dirty="0">
              <a:latin typeface="Calibri Light" panose="020F0302020204030204"/>
            </a:rPr>
            <a:t>Beyond the school /</a:t>
          </a:r>
          <a:r>
            <a:rPr lang="cy-GB" noProof="0" dirty="0">
              <a:latin typeface="Calibri Light" panose="020F0302020204030204"/>
            </a:rPr>
            <a:t> Y tu hwnt i’r ysgol</a:t>
          </a:r>
          <a:endParaRPr lang="cy-GB" noProof="0" dirty="0"/>
        </a:p>
      </dgm:t>
    </dgm:pt>
    <dgm:pt modelId="{13071E87-DCEA-4782-9663-CFA877233D09}" type="parTrans" cxnId="{3025D0AE-E7A3-4624-BBFA-33D9DBD28FFF}">
      <dgm:prSet/>
      <dgm:spPr/>
      <dgm:t>
        <a:bodyPr/>
        <a:lstStyle/>
        <a:p>
          <a:endParaRPr lang="en-GB"/>
        </a:p>
      </dgm:t>
    </dgm:pt>
    <dgm:pt modelId="{B99DB0C1-CDF1-4565-9BA0-CBFDF8FD6DFF}" type="sibTrans" cxnId="{3025D0AE-E7A3-4624-BBFA-33D9DBD28FFF}">
      <dgm:prSet/>
      <dgm:spPr/>
      <dgm:t>
        <a:bodyPr/>
        <a:lstStyle/>
        <a:p>
          <a:endParaRPr lang="en-GB"/>
        </a:p>
      </dgm:t>
    </dgm:pt>
    <dgm:pt modelId="{73A1F00A-0298-4DEA-8077-614617AA1079}" type="pres">
      <dgm:prSet presAssocID="{23FBC369-079E-4EF0-99A8-F3530D2457F5}" presName="composite" presStyleCnt="0">
        <dgm:presLayoutVars>
          <dgm:chMax val="1"/>
          <dgm:dir/>
          <dgm:resizeHandles val="exact"/>
        </dgm:presLayoutVars>
      </dgm:prSet>
      <dgm:spPr/>
    </dgm:pt>
    <dgm:pt modelId="{17B50F00-B2B2-47C7-8150-9927E5DF83EC}" type="pres">
      <dgm:prSet presAssocID="{23FBC369-079E-4EF0-99A8-F3530D2457F5}" presName="radial" presStyleCnt="0">
        <dgm:presLayoutVars>
          <dgm:animLvl val="ctr"/>
        </dgm:presLayoutVars>
      </dgm:prSet>
      <dgm:spPr/>
    </dgm:pt>
    <dgm:pt modelId="{BF524C92-3006-4FEA-A860-A687E3B6A991}" type="pres">
      <dgm:prSet presAssocID="{3B322C7E-70A3-469E-8B0C-4CAEC54591E7}" presName="centerShape" presStyleLbl="vennNode1" presStyleIdx="0" presStyleCnt="5"/>
      <dgm:spPr/>
    </dgm:pt>
    <dgm:pt modelId="{793FFB1C-7BEE-40ED-B5FE-FA10401ED956}" type="pres">
      <dgm:prSet presAssocID="{29B0E1A3-5F3D-4A15-97D3-3BC8C62815A0}" presName="node" presStyleLbl="vennNode1" presStyleIdx="1" presStyleCnt="5">
        <dgm:presLayoutVars>
          <dgm:bulletEnabled val="1"/>
        </dgm:presLayoutVars>
      </dgm:prSet>
      <dgm:spPr/>
    </dgm:pt>
    <dgm:pt modelId="{8D444FE4-4FF3-4646-80D6-C751584EADEB}" type="pres">
      <dgm:prSet presAssocID="{6BDD65FF-1ED0-49FD-B227-31FCCED76F4B}" presName="node" presStyleLbl="vennNode1" presStyleIdx="2" presStyleCnt="5">
        <dgm:presLayoutVars>
          <dgm:bulletEnabled val="1"/>
        </dgm:presLayoutVars>
      </dgm:prSet>
      <dgm:spPr/>
    </dgm:pt>
    <dgm:pt modelId="{E88E89F3-16A3-4B57-B521-77A9393539F1}" type="pres">
      <dgm:prSet presAssocID="{3BBDCD52-2FCB-4C4E-8D32-7D333024A8B3}" presName="node" presStyleLbl="vennNode1" presStyleIdx="3" presStyleCnt="5">
        <dgm:presLayoutVars>
          <dgm:bulletEnabled val="1"/>
        </dgm:presLayoutVars>
      </dgm:prSet>
      <dgm:spPr/>
    </dgm:pt>
    <dgm:pt modelId="{30850B93-6C9B-420D-A742-6EAAAA500AA0}" type="pres">
      <dgm:prSet presAssocID="{C61582FB-B37F-4796-B73B-86569C9C0500}" presName="node" presStyleLbl="vennNode1" presStyleIdx="4" presStyleCnt="5">
        <dgm:presLayoutVars>
          <dgm:bulletEnabled val="1"/>
        </dgm:presLayoutVars>
      </dgm:prSet>
      <dgm:spPr/>
    </dgm:pt>
  </dgm:ptLst>
  <dgm:cxnLst>
    <dgm:cxn modelId="{EE07B806-B792-4948-8D51-50F9F5AA5833}" srcId="{3B322C7E-70A3-469E-8B0C-4CAEC54591E7}" destId="{3BBDCD52-2FCB-4C4E-8D32-7D333024A8B3}" srcOrd="2" destOrd="0" parTransId="{66B89B06-4D4F-4712-B700-649B6AD6BD33}" sibTransId="{2BC41661-C797-4DCF-92C9-68FCA869A7F0}"/>
    <dgm:cxn modelId="{0FD56F0A-3E2E-4089-B1F8-EC393B326A5A}" type="presOf" srcId="{3BBDCD52-2FCB-4C4E-8D32-7D333024A8B3}" destId="{E88E89F3-16A3-4B57-B521-77A9393539F1}" srcOrd="0" destOrd="0" presId="urn:microsoft.com/office/officeart/2005/8/layout/radial3"/>
    <dgm:cxn modelId="{D3BDE818-AB30-4A0C-868A-69D86465CA24}" type="presOf" srcId="{C61582FB-B37F-4796-B73B-86569C9C0500}" destId="{30850B93-6C9B-420D-A742-6EAAAA500AA0}" srcOrd="0" destOrd="0" presId="urn:microsoft.com/office/officeart/2005/8/layout/radial3"/>
    <dgm:cxn modelId="{C74CB861-5FE4-4510-B9F8-36E3A47F973F}" type="presOf" srcId="{23FBC369-079E-4EF0-99A8-F3530D2457F5}" destId="{73A1F00A-0298-4DEA-8077-614617AA1079}" srcOrd="0" destOrd="0" presId="urn:microsoft.com/office/officeart/2005/8/layout/radial3"/>
    <dgm:cxn modelId="{BA864F4D-6815-4BE9-8F96-4921C364B22B}" srcId="{3B322C7E-70A3-469E-8B0C-4CAEC54591E7}" destId="{29B0E1A3-5F3D-4A15-97D3-3BC8C62815A0}" srcOrd="0" destOrd="0" parTransId="{80D33E34-E6CB-406C-92DE-50E0FDA573A3}" sibTransId="{33B7EE87-08C8-4F14-A32E-8DEB1BB508A0}"/>
    <dgm:cxn modelId="{718C6653-DFC8-41A6-9F04-378AB10A99CA}" type="presOf" srcId="{6BDD65FF-1ED0-49FD-B227-31FCCED76F4B}" destId="{8D444FE4-4FF3-4646-80D6-C751584EADEB}" srcOrd="0" destOrd="0" presId="urn:microsoft.com/office/officeart/2005/8/layout/radial3"/>
    <dgm:cxn modelId="{925E2595-75E5-45FD-84EB-44632A9BAF7F}" type="presOf" srcId="{3B322C7E-70A3-469E-8B0C-4CAEC54591E7}" destId="{BF524C92-3006-4FEA-A860-A687E3B6A991}" srcOrd="0" destOrd="0" presId="urn:microsoft.com/office/officeart/2005/8/layout/radial3"/>
    <dgm:cxn modelId="{3025D0AE-E7A3-4624-BBFA-33D9DBD28FFF}" srcId="{3B322C7E-70A3-469E-8B0C-4CAEC54591E7}" destId="{C61582FB-B37F-4796-B73B-86569C9C0500}" srcOrd="3" destOrd="0" parTransId="{13071E87-DCEA-4782-9663-CFA877233D09}" sibTransId="{B99DB0C1-CDF1-4565-9BA0-CBFDF8FD6DFF}"/>
    <dgm:cxn modelId="{8A9670B2-82A6-48AA-87A2-81A7E7F53A9E}" type="presOf" srcId="{29B0E1A3-5F3D-4A15-97D3-3BC8C62815A0}" destId="{793FFB1C-7BEE-40ED-B5FE-FA10401ED956}" srcOrd="0" destOrd="0" presId="urn:microsoft.com/office/officeart/2005/8/layout/radial3"/>
    <dgm:cxn modelId="{6FA904B8-FC95-46AC-B98B-DD0EAD47317D}" srcId="{23FBC369-079E-4EF0-99A8-F3530D2457F5}" destId="{3B322C7E-70A3-469E-8B0C-4CAEC54591E7}" srcOrd="0" destOrd="0" parTransId="{1005BD0D-5209-41DB-8084-7CC85B0D9731}" sibTransId="{D04F87B5-D19E-4609-899F-57FBC14E4643}"/>
    <dgm:cxn modelId="{88FB03FD-48A8-45D4-9A8D-62F285E92646}" srcId="{3B322C7E-70A3-469E-8B0C-4CAEC54591E7}" destId="{6BDD65FF-1ED0-49FD-B227-31FCCED76F4B}" srcOrd="1" destOrd="0" parTransId="{5A2E1F49-16ED-4A2B-886C-872C01597ECE}" sibTransId="{9FF1CD94-398A-42B7-A7AD-1AA34450F861}"/>
    <dgm:cxn modelId="{173EF765-497C-427C-91C5-EF5BA8BE60AA}" type="presParOf" srcId="{73A1F00A-0298-4DEA-8077-614617AA1079}" destId="{17B50F00-B2B2-47C7-8150-9927E5DF83EC}" srcOrd="0" destOrd="0" presId="urn:microsoft.com/office/officeart/2005/8/layout/radial3"/>
    <dgm:cxn modelId="{BB813D6F-5E1E-4C7D-8B09-82753BA1A4E3}" type="presParOf" srcId="{17B50F00-B2B2-47C7-8150-9927E5DF83EC}" destId="{BF524C92-3006-4FEA-A860-A687E3B6A991}" srcOrd="0" destOrd="0" presId="urn:microsoft.com/office/officeart/2005/8/layout/radial3"/>
    <dgm:cxn modelId="{D0153D86-9D55-41D9-87B9-2EEA6FCCC09B}" type="presParOf" srcId="{17B50F00-B2B2-47C7-8150-9927E5DF83EC}" destId="{793FFB1C-7BEE-40ED-B5FE-FA10401ED956}" srcOrd="1" destOrd="0" presId="urn:microsoft.com/office/officeart/2005/8/layout/radial3"/>
    <dgm:cxn modelId="{8ADCE2C5-2218-49E7-B949-0F2B7AD1F75C}" type="presParOf" srcId="{17B50F00-B2B2-47C7-8150-9927E5DF83EC}" destId="{8D444FE4-4FF3-4646-80D6-C751584EADEB}" srcOrd="2" destOrd="0" presId="urn:microsoft.com/office/officeart/2005/8/layout/radial3"/>
    <dgm:cxn modelId="{5638CA1C-CAE7-4FD0-9598-EB1304A3A5A9}" type="presParOf" srcId="{17B50F00-B2B2-47C7-8150-9927E5DF83EC}" destId="{E88E89F3-16A3-4B57-B521-77A9393539F1}" srcOrd="3" destOrd="0" presId="urn:microsoft.com/office/officeart/2005/8/layout/radial3"/>
    <dgm:cxn modelId="{D19D5677-156E-4943-9609-688509E02EA4}" type="presParOf" srcId="{17B50F00-B2B2-47C7-8150-9927E5DF83EC}" destId="{30850B93-6C9B-420D-A742-6EAAAA500AA0}" srcOrd="4"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B3A05E-7F89-443B-8E83-066D9B44599A}"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GB"/>
        </a:p>
      </dgm:t>
    </dgm:pt>
    <dgm:pt modelId="{A341D05D-BEC8-4987-80D4-6AFE4FD05FDE}">
      <dgm:prSet phldrT="[Text]" phldr="0"/>
      <dgm:spPr/>
      <dgm:t>
        <a:bodyPr/>
        <a:lstStyle/>
        <a:p>
          <a:r>
            <a:rPr lang="en-GB" dirty="0">
              <a:latin typeface="Calibri Light" panose="020F0302020204030204"/>
            </a:rPr>
            <a:t>Overwhelmed / </a:t>
          </a:r>
          <a:r>
            <a:rPr lang="cy-GB" noProof="0" dirty="0">
              <a:latin typeface="Calibri Light" panose="020F0302020204030204"/>
            </a:rPr>
            <a:t>Wedi llethu </a:t>
          </a:r>
          <a:endParaRPr lang="cy-GB" noProof="0" dirty="0"/>
        </a:p>
      </dgm:t>
    </dgm:pt>
    <dgm:pt modelId="{90C361A1-E6E5-4E4C-8895-3D01354A6749}" type="parTrans" cxnId="{D1B3245C-50B8-4F92-B5A5-C0A8165D44D2}">
      <dgm:prSet/>
      <dgm:spPr/>
      <dgm:t>
        <a:bodyPr/>
        <a:lstStyle/>
        <a:p>
          <a:endParaRPr lang="en-GB"/>
        </a:p>
      </dgm:t>
    </dgm:pt>
    <dgm:pt modelId="{561CC316-B563-4AE0-B7DE-97F13AFCC924}" type="sibTrans" cxnId="{D1B3245C-50B8-4F92-B5A5-C0A8165D44D2}">
      <dgm:prSet/>
      <dgm:spPr/>
      <dgm:t>
        <a:bodyPr/>
        <a:lstStyle/>
        <a:p>
          <a:endParaRPr lang="en-GB"/>
        </a:p>
      </dgm:t>
    </dgm:pt>
    <dgm:pt modelId="{6123A2DE-2E2C-4040-9E0E-BF0CA5EBD48D}">
      <dgm:prSet phldrT="[Text]" phldr="0"/>
      <dgm:spPr/>
      <dgm:t>
        <a:bodyPr/>
        <a:lstStyle/>
        <a:p>
          <a:r>
            <a:rPr lang="en-GB" dirty="0">
              <a:latin typeface="Calibri Light" panose="020F0302020204030204"/>
            </a:rPr>
            <a:t>Frustration / </a:t>
          </a:r>
          <a:r>
            <a:rPr lang="cy-GB" noProof="0" dirty="0">
              <a:latin typeface="Calibri Light" panose="020F0302020204030204"/>
            </a:rPr>
            <a:t>Rhwystredigaeth</a:t>
          </a:r>
          <a:endParaRPr lang="cy-GB" noProof="0" dirty="0"/>
        </a:p>
      </dgm:t>
    </dgm:pt>
    <dgm:pt modelId="{4A543EC0-7FFE-4083-A5C7-CAB4CAE94F95}" type="parTrans" cxnId="{2EC22383-86E9-445D-B73F-5ED99678DCC8}">
      <dgm:prSet/>
      <dgm:spPr/>
      <dgm:t>
        <a:bodyPr/>
        <a:lstStyle/>
        <a:p>
          <a:endParaRPr lang="en-GB"/>
        </a:p>
      </dgm:t>
    </dgm:pt>
    <dgm:pt modelId="{BE72AB27-FE52-45E1-AD40-25786FD911CB}" type="sibTrans" cxnId="{2EC22383-86E9-445D-B73F-5ED99678DCC8}">
      <dgm:prSet/>
      <dgm:spPr/>
      <dgm:t>
        <a:bodyPr/>
        <a:lstStyle/>
        <a:p>
          <a:endParaRPr lang="en-GB"/>
        </a:p>
      </dgm:t>
    </dgm:pt>
    <dgm:pt modelId="{12C44BE8-481C-4326-A7D4-F132E0EE4AC0}">
      <dgm:prSet phldrT="[Text]" phldr="0"/>
      <dgm:spPr/>
      <dgm:t>
        <a:bodyPr/>
        <a:lstStyle/>
        <a:p>
          <a:pPr rtl="0"/>
          <a:r>
            <a:rPr lang="en-GB" dirty="0">
              <a:latin typeface="Calibri Light" panose="020F0302020204030204"/>
            </a:rPr>
            <a:t>Positivity / </a:t>
          </a:r>
          <a:r>
            <a:rPr lang="cy-GB" noProof="0" dirty="0" err="1">
              <a:latin typeface="Calibri Light" panose="020F0302020204030204"/>
            </a:rPr>
            <a:t>Positifrwydd</a:t>
          </a:r>
          <a:endParaRPr lang="cy-GB" noProof="0" dirty="0"/>
        </a:p>
      </dgm:t>
    </dgm:pt>
    <dgm:pt modelId="{2B02C32A-18EF-402B-A8A1-36399E2C7BD9}" type="parTrans" cxnId="{06BB0A57-2419-43E0-82EA-C998F4580B7A}">
      <dgm:prSet/>
      <dgm:spPr/>
      <dgm:t>
        <a:bodyPr/>
        <a:lstStyle/>
        <a:p>
          <a:endParaRPr lang="en-GB"/>
        </a:p>
      </dgm:t>
    </dgm:pt>
    <dgm:pt modelId="{240D89EB-0892-4299-A259-52538A8A2492}" type="sibTrans" cxnId="{06BB0A57-2419-43E0-82EA-C998F4580B7A}">
      <dgm:prSet/>
      <dgm:spPr/>
      <dgm:t>
        <a:bodyPr/>
        <a:lstStyle/>
        <a:p>
          <a:endParaRPr lang="en-GB"/>
        </a:p>
      </dgm:t>
    </dgm:pt>
    <dgm:pt modelId="{D72ADEF8-3373-4195-9826-69060E6F6412}">
      <dgm:prSet phldrT="[Text]" phldr="0"/>
      <dgm:spPr/>
      <dgm:t>
        <a:bodyPr/>
        <a:lstStyle/>
        <a:p>
          <a:r>
            <a:rPr lang="en-GB" dirty="0">
              <a:latin typeface="Calibri Light" panose="020F0302020204030204"/>
            </a:rPr>
            <a:t>Isolation / </a:t>
          </a:r>
          <a:r>
            <a:rPr lang="cy-GB" noProof="0" dirty="0">
              <a:latin typeface="Calibri Light" panose="020F0302020204030204"/>
            </a:rPr>
            <a:t>Ynysiad</a:t>
          </a:r>
          <a:endParaRPr lang="cy-GB" noProof="0" dirty="0"/>
        </a:p>
      </dgm:t>
    </dgm:pt>
    <dgm:pt modelId="{17229DF4-462C-4402-9E2A-9702BD29B1EC}" type="parTrans" cxnId="{7275CE7B-F902-42B2-855D-A7BDE8DA705C}">
      <dgm:prSet/>
      <dgm:spPr/>
      <dgm:t>
        <a:bodyPr/>
        <a:lstStyle/>
        <a:p>
          <a:endParaRPr lang="en-GB"/>
        </a:p>
      </dgm:t>
    </dgm:pt>
    <dgm:pt modelId="{C9BA72E8-93A2-461C-9B13-4734B31904EC}" type="sibTrans" cxnId="{7275CE7B-F902-42B2-855D-A7BDE8DA705C}">
      <dgm:prSet/>
      <dgm:spPr/>
      <dgm:t>
        <a:bodyPr/>
        <a:lstStyle/>
        <a:p>
          <a:endParaRPr lang="en-GB"/>
        </a:p>
      </dgm:t>
    </dgm:pt>
    <dgm:pt modelId="{BEE2E398-75F8-4358-899F-3F11337E871B}">
      <dgm:prSet phldrT="[Text]" phldr="0"/>
      <dgm:spPr/>
      <dgm:t>
        <a:bodyPr/>
        <a:lstStyle/>
        <a:p>
          <a:r>
            <a:rPr lang="en-GB" dirty="0">
              <a:latin typeface="Calibri Light" panose="020F0302020204030204"/>
            </a:rPr>
            <a:t>Visible / </a:t>
          </a:r>
          <a:r>
            <a:rPr lang="cy-GB" noProof="0" dirty="0">
              <a:latin typeface="Calibri Light" panose="020F0302020204030204"/>
            </a:rPr>
            <a:t>Gweladwy</a:t>
          </a:r>
          <a:endParaRPr lang="cy-GB" noProof="0" dirty="0"/>
        </a:p>
      </dgm:t>
    </dgm:pt>
    <dgm:pt modelId="{C562686D-6743-4180-9E5C-2979B7051577}" type="parTrans" cxnId="{8C119CF3-3F25-44A8-9812-44A9B7F0ABF1}">
      <dgm:prSet/>
      <dgm:spPr/>
      <dgm:t>
        <a:bodyPr/>
        <a:lstStyle/>
        <a:p>
          <a:endParaRPr lang="en-GB"/>
        </a:p>
      </dgm:t>
    </dgm:pt>
    <dgm:pt modelId="{EF889ACE-3004-4BEC-93D1-D433123C510C}" type="sibTrans" cxnId="{8C119CF3-3F25-44A8-9812-44A9B7F0ABF1}">
      <dgm:prSet/>
      <dgm:spPr/>
      <dgm:t>
        <a:bodyPr/>
        <a:lstStyle/>
        <a:p>
          <a:endParaRPr lang="en-GB"/>
        </a:p>
      </dgm:t>
    </dgm:pt>
    <dgm:pt modelId="{D92CC6EC-8C73-4530-890C-7B97F46BAD2D}" type="pres">
      <dgm:prSet presAssocID="{F7B3A05E-7F89-443B-8E83-066D9B44599A}" presName="outerComposite" presStyleCnt="0">
        <dgm:presLayoutVars>
          <dgm:chMax val="5"/>
          <dgm:dir/>
          <dgm:resizeHandles val="exact"/>
        </dgm:presLayoutVars>
      </dgm:prSet>
      <dgm:spPr/>
    </dgm:pt>
    <dgm:pt modelId="{3DC80829-EBF1-491D-8641-B3CF9638F4C8}" type="pres">
      <dgm:prSet presAssocID="{F7B3A05E-7F89-443B-8E83-066D9B44599A}" presName="dummyMaxCanvas" presStyleCnt="0">
        <dgm:presLayoutVars/>
      </dgm:prSet>
      <dgm:spPr/>
    </dgm:pt>
    <dgm:pt modelId="{849A0C77-7C73-4995-B419-A5FBC4206918}" type="pres">
      <dgm:prSet presAssocID="{F7B3A05E-7F89-443B-8E83-066D9B44599A}" presName="FiveNodes_1" presStyleLbl="node1" presStyleIdx="0" presStyleCnt="5">
        <dgm:presLayoutVars>
          <dgm:bulletEnabled val="1"/>
        </dgm:presLayoutVars>
      </dgm:prSet>
      <dgm:spPr/>
    </dgm:pt>
    <dgm:pt modelId="{BB1DDB44-7E85-45B9-8C8C-81084A12EB06}" type="pres">
      <dgm:prSet presAssocID="{F7B3A05E-7F89-443B-8E83-066D9B44599A}" presName="FiveNodes_2" presStyleLbl="node1" presStyleIdx="1" presStyleCnt="5">
        <dgm:presLayoutVars>
          <dgm:bulletEnabled val="1"/>
        </dgm:presLayoutVars>
      </dgm:prSet>
      <dgm:spPr/>
    </dgm:pt>
    <dgm:pt modelId="{6DC78F36-086A-420A-9A38-62B273D0E704}" type="pres">
      <dgm:prSet presAssocID="{F7B3A05E-7F89-443B-8E83-066D9B44599A}" presName="FiveNodes_3" presStyleLbl="node1" presStyleIdx="2" presStyleCnt="5" custLinFactNeighborX="805" custLinFactNeighborY="7891">
        <dgm:presLayoutVars>
          <dgm:bulletEnabled val="1"/>
        </dgm:presLayoutVars>
      </dgm:prSet>
      <dgm:spPr/>
    </dgm:pt>
    <dgm:pt modelId="{27CC960C-0763-4026-9024-F054F45D7447}" type="pres">
      <dgm:prSet presAssocID="{F7B3A05E-7F89-443B-8E83-066D9B44599A}" presName="FiveNodes_4" presStyleLbl="node1" presStyleIdx="3" presStyleCnt="5">
        <dgm:presLayoutVars>
          <dgm:bulletEnabled val="1"/>
        </dgm:presLayoutVars>
      </dgm:prSet>
      <dgm:spPr/>
    </dgm:pt>
    <dgm:pt modelId="{FBD1AC30-C47D-4D2B-BB78-AA9F014C9AFE}" type="pres">
      <dgm:prSet presAssocID="{F7B3A05E-7F89-443B-8E83-066D9B44599A}" presName="FiveNodes_5" presStyleLbl="node1" presStyleIdx="4" presStyleCnt="5">
        <dgm:presLayoutVars>
          <dgm:bulletEnabled val="1"/>
        </dgm:presLayoutVars>
      </dgm:prSet>
      <dgm:spPr/>
    </dgm:pt>
    <dgm:pt modelId="{F7B7AFC4-6B2D-4835-9B48-C1BE88D475D2}" type="pres">
      <dgm:prSet presAssocID="{F7B3A05E-7F89-443B-8E83-066D9B44599A}" presName="FiveConn_1-2" presStyleLbl="fgAccFollowNode1" presStyleIdx="0" presStyleCnt="4">
        <dgm:presLayoutVars>
          <dgm:bulletEnabled val="1"/>
        </dgm:presLayoutVars>
      </dgm:prSet>
      <dgm:spPr/>
    </dgm:pt>
    <dgm:pt modelId="{12619CA3-8046-451B-A1F2-A98FB0F76903}" type="pres">
      <dgm:prSet presAssocID="{F7B3A05E-7F89-443B-8E83-066D9B44599A}" presName="FiveConn_2-3" presStyleLbl="fgAccFollowNode1" presStyleIdx="1" presStyleCnt="4">
        <dgm:presLayoutVars>
          <dgm:bulletEnabled val="1"/>
        </dgm:presLayoutVars>
      </dgm:prSet>
      <dgm:spPr/>
    </dgm:pt>
    <dgm:pt modelId="{A46B89F5-C0B1-4D06-9607-4B0E082DA1CC}" type="pres">
      <dgm:prSet presAssocID="{F7B3A05E-7F89-443B-8E83-066D9B44599A}" presName="FiveConn_3-4" presStyleLbl="fgAccFollowNode1" presStyleIdx="2" presStyleCnt="4">
        <dgm:presLayoutVars>
          <dgm:bulletEnabled val="1"/>
        </dgm:presLayoutVars>
      </dgm:prSet>
      <dgm:spPr/>
    </dgm:pt>
    <dgm:pt modelId="{01CD7D0B-28B8-414C-BC9A-95DB615F67BD}" type="pres">
      <dgm:prSet presAssocID="{F7B3A05E-7F89-443B-8E83-066D9B44599A}" presName="FiveConn_4-5" presStyleLbl="fgAccFollowNode1" presStyleIdx="3" presStyleCnt="4">
        <dgm:presLayoutVars>
          <dgm:bulletEnabled val="1"/>
        </dgm:presLayoutVars>
      </dgm:prSet>
      <dgm:spPr/>
    </dgm:pt>
    <dgm:pt modelId="{FA559F78-8218-435E-8ADF-D517FD2D2039}" type="pres">
      <dgm:prSet presAssocID="{F7B3A05E-7F89-443B-8E83-066D9B44599A}" presName="FiveNodes_1_text" presStyleLbl="node1" presStyleIdx="4" presStyleCnt="5">
        <dgm:presLayoutVars>
          <dgm:bulletEnabled val="1"/>
        </dgm:presLayoutVars>
      </dgm:prSet>
      <dgm:spPr/>
    </dgm:pt>
    <dgm:pt modelId="{47440E8E-1EFF-4662-B5C0-4F3D1435B962}" type="pres">
      <dgm:prSet presAssocID="{F7B3A05E-7F89-443B-8E83-066D9B44599A}" presName="FiveNodes_2_text" presStyleLbl="node1" presStyleIdx="4" presStyleCnt="5">
        <dgm:presLayoutVars>
          <dgm:bulletEnabled val="1"/>
        </dgm:presLayoutVars>
      </dgm:prSet>
      <dgm:spPr/>
    </dgm:pt>
    <dgm:pt modelId="{4634FDF2-41A3-4554-9F9A-33FC8BBBABF7}" type="pres">
      <dgm:prSet presAssocID="{F7B3A05E-7F89-443B-8E83-066D9B44599A}" presName="FiveNodes_3_text" presStyleLbl="node1" presStyleIdx="4" presStyleCnt="5">
        <dgm:presLayoutVars>
          <dgm:bulletEnabled val="1"/>
        </dgm:presLayoutVars>
      </dgm:prSet>
      <dgm:spPr/>
    </dgm:pt>
    <dgm:pt modelId="{96E1994E-6665-4D09-B0DF-7F1326756CEA}" type="pres">
      <dgm:prSet presAssocID="{F7B3A05E-7F89-443B-8E83-066D9B44599A}" presName="FiveNodes_4_text" presStyleLbl="node1" presStyleIdx="4" presStyleCnt="5">
        <dgm:presLayoutVars>
          <dgm:bulletEnabled val="1"/>
        </dgm:presLayoutVars>
      </dgm:prSet>
      <dgm:spPr/>
    </dgm:pt>
    <dgm:pt modelId="{DBF9D74D-1BA9-4DC3-88B9-B7D13F73EDA4}" type="pres">
      <dgm:prSet presAssocID="{F7B3A05E-7F89-443B-8E83-066D9B44599A}" presName="FiveNodes_5_text" presStyleLbl="node1" presStyleIdx="4" presStyleCnt="5">
        <dgm:presLayoutVars>
          <dgm:bulletEnabled val="1"/>
        </dgm:presLayoutVars>
      </dgm:prSet>
      <dgm:spPr/>
    </dgm:pt>
  </dgm:ptLst>
  <dgm:cxnLst>
    <dgm:cxn modelId="{307C7901-AFA1-428C-92D3-FB28AA16D3B7}" type="presOf" srcId="{BEE2E398-75F8-4358-899F-3F11337E871B}" destId="{DBF9D74D-1BA9-4DC3-88B9-B7D13F73EDA4}" srcOrd="1" destOrd="0" presId="urn:microsoft.com/office/officeart/2005/8/layout/vProcess5"/>
    <dgm:cxn modelId="{321D4903-DC16-4793-BB8C-1ACFACE83DA5}" type="presOf" srcId="{12C44BE8-481C-4326-A7D4-F132E0EE4AC0}" destId="{6DC78F36-086A-420A-9A38-62B273D0E704}" srcOrd="0" destOrd="0" presId="urn:microsoft.com/office/officeart/2005/8/layout/vProcess5"/>
    <dgm:cxn modelId="{C12DDA2C-B169-43A7-8D93-AD3D31F6872F}" type="presOf" srcId="{6123A2DE-2E2C-4040-9E0E-BF0CA5EBD48D}" destId="{BB1DDB44-7E85-45B9-8C8C-81084A12EB06}" srcOrd="0" destOrd="0" presId="urn:microsoft.com/office/officeart/2005/8/layout/vProcess5"/>
    <dgm:cxn modelId="{D1B3245C-50B8-4F92-B5A5-C0A8165D44D2}" srcId="{F7B3A05E-7F89-443B-8E83-066D9B44599A}" destId="{A341D05D-BEC8-4987-80D4-6AFE4FD05FDE}" srcOrd="0" destOrd="0" parTransId="{90C361A1-E6E5-4E4C-8895-3D01354A6749}" sibTransId="{561CC316-B563-4AE0-B7DE-97F13AFCC924}"/>
    <dgm:cxn modelId="{FE23A746-43DA-481F-B6FD-2CA7FA4A8EDB}" type="presOf" srcId="{D72ADEF8-3373-4195-9826-69060E6F6412}" destId="{27CC960C-0763-4026-9024-F054F45D7447}" srcOrd="0" destOrd="0" presId="urn:microsoft.com/office/officeart/2005/8/layout/vProcess5"/>
    <dgm:cxn modelId="{37F4F447-F326-4B63-89D6-5153A662783F}" type="presOf" srcId="{A341D05D-BEC8-4987-80D4-6AFE4FD05FDE}" destId="{FA559F78-8218-435E-8ADF-D517FD2D2039}" srcOrd="1" destOrd="0" presId="urn:microsoft.com/office/officeart/2005/8/layout/vProcess5"/>
    <dgm:cxn modelId="{F8363853-0134-465B-9E22-F6CB4647A5B8}" type="presOf" srcId="{6123A2DE-2E2C-4040-9E0E-BF0CA5EBD48D}" destId="{47440E8E-1EFF-4662-B5C0-4F3D1435B962}" srcOrd="1" destOrd="0" presId="urn:microsoft.com/office/officeart/2005/8/layout/vProcess5"/>
    <dgm:cxn modelId="{999BC574-8963-4866-AE1F-013A4BD49CA9}" type="presOf" srcId="{D72ADEF8-3373-4195-9826-69060E6F6412}" destId="{96E1994E-6665-4D09-B0DF-7F1326756CEA}" srcOrd="1" destOrd="0" presId="urn:microsoft.com/office/officeart/2005/8/layout/vProcess5"/>
    <dgm:cxn modelId="{06BB0A57-2419-43E0-82EA-C998F4580B7A}" srcId="{F7B3A05E-7F89-443B-8E83-066D9B44599A}" destId="{12C44BE8-481C-4326-A7D4-F132E0EE4AC0}" srcOrd="2" destOrd="0" parTransId="{2B02C32A-18EF-402B-A8A1-36399E2C7BD9}" sibTransId="{240D89EB-0892-4299-A259-52538A8A2492}"/>
    <dgm:cxn modelId="{7275CE7B-F902-42B2-855D-A7BDE8DA705C}" srcId="{F7B3A05E-7F89-443B-8E83-066D9B44599A}" destId="{D72ADEF8-3373-4195-9826-69060E6F6412}" srcOrd="3" destOrd="0" parTransId="{17229DF4-462C-4402-9E2A-9702BD29B1EC}" sibTransId="{C9BA72E8-93A2-461C-9B13-4734B31904EC}"/>
    <dgm:cxn modelId="{2EC22383-86E9-445D-B73F-5ED99678DCC8}" srcId="{F7B3A05E-7F89-443B-8E83-066D9B44599A}" destId="{6123A2DE-2E2C-4040-9E0E-BF0CA5EBD48D}" srcOrd="1" destOrd="0" parTransId="{4A543EC0-7FFE-4083-A5C7-CAB4CAE94F95}" sibTransId="{BE72AB27-FE52-45E1-AD40-25786FD911CB}"/>
    <dgm:cxn modelId="{A6614783-90E9-45DE-BF19-C690C43C4462}" type="presOf" srcId="{BEE2E398-75F8-4358-899F-3F11337E871B}" destId="{FBD1AC30-C47D-4D2B-BB78-AA9F014C9AFE}" srcOrd="0" destOrd="0" presId="urn:microsoft.com/office/officeart/2005/8/layout/vProcess5"/>
    <dgm:cxn modelId="{C4FEF98D-5C3E-491D-9E67-4F5AFB9664E3}" type="presOf" srcId="{240D89EB-0892-4299-A259-52538A8A2492}" destId="{A46B89F5-C0B1-4D06-9607-4B0E082DA1CC}" srcOrd="0" destOrd="0" presId="urn:microsoft.com/office/officeart/2005/8/layout/vProcess5"/>
    <dgm:cxn modelId="{3CCC6490-EA5E-4036-AB26-CFE9663B3F08}" type="presOf" srcId="{BE72AB27-FE52-45E1-AD40-25786FD911CB}" destId="{12619CA3-8046-451B-A1F2-A98FB0F76903}" srcOrd="0" destOrd="0" presId="urn:microsoft.com/office/officeart/2005/8/layout/vProcess5"/>
    <dgm:cxn modelId="{2ED9B4B8-0F29-4928-BB1D-B01FE0C79089}" type="presOf" srcId="{12C44BE8-481C-4326-A7D4-F132E0EE4AC0}" destId="{4634FDF2-41A3-4554-9F9A-33FC8BBBABF7}" srcOrd="1" destOrd="0" presId="urn:microsoft.com/office/officeart/2005/8/layout/vProcess5"/>
    <dgm:cxn modelId="{88C7D9BC-C051-48CB-911F-7214EFBD9485}" type="presOf" srcId="{561CC316-B563-4AE0-B7DE-97F13AFCC924}" destId="{F7B7AFC4-6B2D-4835-9B48-C1BE88D475D2}" srcOrd="0" destOrd="0" presId="urn:microsoft.com/office/officeart/2005/8/layout/vProcess5"/>
    <dgm:cxn modelId="{EE03F5D1-8A49-4A97-8BF4-EF94CA3FF13C}" type="presOf" srcId="{A341D05D-BEC8-4987-80D4-6AFE4FD05FDE}" destId="{849A0C77-7C73-4995-B419-A5FBC4206918}" srcOrd="0" destOrd="0" presId="urn:microsoft.com/office/officeart/2005/8/layout/vProcess5"/>
    <dgm:cxn modelId="{C496B0DA-718C-4FAC-9174-275A93EE301A}" type="presOf" srcId="{F7B3A05E-7F89-443B-8E83-066D9B44599A}" destId="{D92CC6EC-8C73-4530-890C-7B97F46BAD2D}" srcOrd="0" destOrd="0" presId="urn:microsoft.com/office/officeart/2005/8/layout/vProcess5"/>
    <dgm:cxn modelId="{2D401CE3-BC7B-45FF-B155-5E71CA48463E}" type="presOf" srcId="{C9BA72E8-93A2-461C-9B13-4734B31904EC}" destId="{01CD7D0B-28B8-414C-BC9A-95DB615F67BD}" srcOrd="0" destOrd="0" presId="urn:microsoft.com/office/officeart/2005/8/layout/vProcess5"/>
    <dgm:cxn modelId="{8C119CF3-3F25-44A8-9812-44A9B7F0ABF1}" srcId="{F7B3A05E-7F89-443B-8E83-066D9B44599A}" destId="{BEE2E398-75F8-4358-899F-3F11337E871B}" srcOrd="4" destOrd="0" parTransId="{C562686D-6743-4180-9E5C-2979B7051577}" sibTransId="{EF889ACE-3004-4BEC-93D1-D433123C510C}"/>
    <dgm:cxn modelId="{CAD2A428-C8B8-4EE2-A746-3A2E219A0B25}" type="presParOf" srcId="{D92CC6EC-8C73-4530-890C-7B97F46BAD2D}" destId="{3DC80829-EBF1-491D-8641-B3CF9638F4C8}" srcOrd="0" destOrd="0" presId="urn:microsoft.com/office/officeart/2005/8/layout/vProcess5"/>
    <dgm:cxn modelId="{044AF087-772F-4AF2-85EA-204F9FAC4634}" type="presParOf" srcId="{D92CC6EC-8C73-4530-890C-7B97F46BAD2D}" destId="{849A0C77-7C73-4995-B419-A5FBC4206918}" srcOrd="1" destOrd="0" presId="urn:microsoft.com/office/officeart/2005/8/layout/vProcess5"/>
    <dgm:cxn modelId="{58CAB94C-DF3A-4DEB-93CA-D136255BEDB8}" type="presParOf" srcId="{D92CC6EC-8C73-4530-890C-7B97F46BAD2D}" destId="{BB1DDB44-7E85-45B9-8C8C-81084A12EB06}" srcOrd="2" destOrd="0" presId="urn:microsoft.com/office/officeart/2005/8/layout/vProcess5"/>
    <dgm:cxn modelId="{77899203-63EA-47DA-B215-9696017CD817}" type="presParOf" srcId="{D92CC6EC-8C73-4530-890C-7B97F46BAD2D}" destId="{6DC78F36-086A-420A-9A38-62B273D0E704}" srcOrd="3" destOrd="0" presId="urn:microsoft.com/office/officeart/2005/8/layout/vProcess5"/>
    <dgm:cxn modelId="{FA2C5E2D-7C83-42BF-BAF6-849FA028940A}" type="presParOf" srcId="{D92CC6EC-8C73-4530-890C-7B97F46BAD2D}" destId="{27CC960C-0763-4026-9024-F054F45D7447}" srcOrd="4" destOrd="0" presId="urn:microsoft.com/office/officeart/2005/8/layout/vProcess5"/>
    <dgm:cxn modelId="{3DBB9495-63A0-4A5B-95D9-A0738E923A35}" type="presParOf" srcId="{D92CC6EC-8C73-4530-890C-7B97F46BAD2D}" destId="{FBD1AC30-C47D-4D2B-BB78-AA9F014C9AFE}" srcOrd="5" destOrd="0" presId="urn:microsoft.com/office/officeart/2005/8/layout/vProcess5"/>
    <dgm:cxn modelId="{BE91B0BB-0D38-4EB7-865D-2E83DC92B62C}" type="presParOf" srcId="{D92CC6EC-8C73-4530-890C-7B97F46BAD2D}" destId="{F7B7AFC4-6B2D-4835-9B48-C1BE88D475D2}" srcOrd="6" destOrd="0" presId="urn:microsoft.com/office/officeart/2005/8/layout/vProcess5"/>
    <dgm:cxn modelId="{B41B38F9-EF57-4552-AEED-E700F2C1CEE7}" type="presParOf" srcId="{D92CC6EC-8C73-4530-890C-7B97F46BAD2D}" destId="{12619CA3-8046-451B-A1F2-A98FB0F76903}" srcOrd="7" destOrd="0" presId="urn:microsoft.com/office/officeart/2005/8/layout/vProcess5"/>
    <dgm:cxn modelId="{BB63A0CE-96D4-45FC-AD46-C14D1D922F48}" type="presParOf" srcId="{D92CC6EC-8C73-4530-890C-7B97F46BAD2D}" destId="{A46B89F5-C0B1-4D06-9607-4B0E082DA1CC}" srcOrd="8" destOrd="0" presId="urn:microsoft.com/office/officeart/2005/8/layout/vProcess5"/>
    <dgm:cxn modelId="{A40FD64E-5C67-4AB4-A9B8-9EE7F8730300}" type="presParOf" srcId="{D92CC6EC-8C73-4530-890C-7B97F46BAD2D}" destId="{01CD7D0B-28B8-414C-BC9A-95DB615F67BD}" srcOrd="9" destOrd="0" presId="urn:microsoft.com/office/officeart/2005/8/layout/vProcess5"/>
    <dgm:cxn modelId="{93DA12A3-187C-41FC-A13A-D75EE92B9011}" type="presParOf" srcId="{D92CC6EC-8C73-4530-890C-7B97F46BAD2D}" destId="{FA559F78-8218-435E-8ADF-D517FD2D2039}" srcOrd="10" destOrd="0" presId="urn:microsoft.com/office/officeart/2005/8/layout/vProcess5"/>
    <dgm:cxn modelId="{A7564AA9-5382-4DDC-92CD-847B2EFAC617}" type="presParOf" srcId="{D92CC6EC-8C73-4530-890C-7B97F46BAD2D}" destId="{47440E8E-1EFF-4662-B5C0-4F3D1435B962}" srcOrd="11" destOrd="0" presId="urn:microsoft.com/office/officeart/2005/8/layout/vProcess5"/>
    <dgm:cxn modelId="{FD1F26B4-3F81-4A79-B3B0-490F291F690E}" type="presParOf" srcId="{D92CC6EC-8C73-4530-890C-7B97F46BAD2D}" destId="{4634FDF2-41A3-4554-9F9A-33FC8BBBABF7}" srcOrd="12" destOrd="0" presId="urn:microsoft.com/office/officeart/2005/8/layout/vProcess5"/>
    <dgm:cxn modelId="{FC372025-3758-4B5F-8FCE-B4C1CB4CFADA}" type="presParOf" srcId="{D92CC6EC-8C73-4530-890C-7B97F46BAD2D}" destId="{96E1994E-6665-4D09-B0DF-7F1326756CEA}" srcOrd="13" destOrd="0" presId="urn:microsoft.com/office/officeart/2005/8/layout/vProcess5"/>
    <dgm:cxn modelId="{BAB2DB3A-35CA-490D-BAAC-45D131B7E13E}" type="presParOf" srcId="{D92CC6EC-8C73-4530-890C-7B97F46BAD2D}" destId="{DBF9D74D-1BA9-4DC3-88B9-B7D13F73EDA4}"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524C92-3006-4FEA-A860-A687E3B6A991}">
      <dsp:nvSpPr>
        <dsp:cNvPr id="0" name=""/>
        <dsp:cNvSpPr/>
      </dsp:nvSpPr>
      <dsp:spPr>
        <a:xfrm>
          <a:off x="1195654" y="860691"/>
          <a:ext cx="2144179" cy="2144179"/>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ALNCO /  CADY</a:t>
          </a:r>
        </a:p>
      </dsp:txBody>
      <dsp:txXfrm>
        <a:off x="1509662" y="1174699"/>
        <a:ext cx="1516163" cy="1516163"/>
      </dsp:txXfrm>
    </dsp:sp>
    <dsp:sp modelId="{793FFB1C-7BEE-40ED-B5FE-FA10401ED956}">
      <dsp:nvSpPr>
        <dsp:cNvPr id="0" name=""/>
        <dsp:cNvSpPr/>
      </dsp:nvSpPr>
      <dsp:spPr>
        <a:xfrm>
          <a:off x="1731699" y="382"/>
          <a:ext cx="1072089" cy="1072089"/>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Parents / </a:t>
          </a:r>
          <a:r>
            <a:rPr lang="en-GB" sz="1200" kern="1200" dirty="0" err="1"/>
            <a:t>Rhieni</a:t>
          </a:r>
          <a:endParaRPr lang="en-GB" sz="1200" kern="1200" dirty="0"/>
        </a:p>
      </dsp:txBody>
      <dsp:txXfrm>
        <a:off x="1888703" y="157386"/>
        <a:ext cx="758081" cy="758081"/>
      </dsp:txXfrm>
    </dsp:sp>
    <dsp:sp modelId="{8D444FE4-4FF3-4646-80D6-C751584EADEB}">
      <dsp:nvSpPr>
        <dsp:cNvPr id="0" name=""/>
        <dsp:cNvSpPr/>
      </dsp:nvSpPr>
      <dsp:spPr>
        <a:xfrm>
          <a:off x="3128053" y="1396736"/>
          <a:ext cx="1072089" cy="1072089"/>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Staff team /  </a:t>
          </a:r>
          <a:r>
            <a:rPr lang="en-GB" sz="1200" kern="1200" dirty="0" err="1"/>
            <a:t>Tîm</a:t>
          </a:r>
          <a:r>
            <a:rPr lang="en-GB" sz="1200" kern="1200" dirty="0"/>
            <a:t> y Staff</a:t>
          </a:r>
        </a:p>
      </dsp:txBody>
      <dsp:txXfrm>
        <a:off x="3285057" y="1553740"/>
        <a:ext cx="758081" cy="758081"/>
      </dsp:txXfrm>
    </dsp:sp>
    <dsp:sp modelId="{E88E89F3-16A3-4B57-B521-77A9393539F1}">
      <dsp:nvSpPr>
        <dsp:cNvPr id="0" name=""/>
        <dsp:cNvSpPr/>
      </dsp:nvSpPr>
      <dsp:spPr>
        <a:xfrm>
          <a:off x="1731699" y="2793090"/>
          <a:ext cx="1072089" cy="1072089"/>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Wider team / </a:t>
          </a:r>
          <a:r>
            <a:rPr lang="en-GB" sz="1200" kern="1200" dirty="0" err="1"/>
            <a:t>Tîm</a:t>
          </a:r>
          <a:r>
            <a:rPr lang="en-GB" sz="1200" kern="1200" dirty="0"/>
            <a:t> </a:t>
          </a:r>
          <a:r>
            <a:rPr lang="en-GB" sz="1200" kern="1200" dirty="0" err="1"/>
            <a:t>ehangach</a:t>
          </a:r>
          <a:endParaRPr lang="en-GB" sz="1200" kern="1200" dirty="0"/>
        </a:p>
      </dsp:txBody>
      <dsp:txXfrm>
        <a:off x="1888703" y="2950094"/>
        <a:ext cx="758081" cy="758081"/>
      </dsp:txXfrm>
    </dsp:sp>
    <dsp:sp modelId="{30850B93-6C9B-420D-A742-6EAAAA500AA0}">
      <dsp:nvSpPr>
        <dsp:cNvPr id="0" name=""/>
        <dsp:cNvSpPr/>
      </dsp:nvSpPr>
      <dsp:spPr>
        <a:xfrm>
          <a:off x="335345" y="1396736"/>
          <a:ext cx="1072089" cy="1072089"/>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Calibri Light" panose="020F0302020204030204"/>
            </a:rPr>
            <a:t>Learner voice / </a:t>
          </a:r>
          <a:r>
            <a:rPr lang="en-GB" sz="1200" kern="1200" dirty="0" err="1">
              <a:latin typeface="Calibri Light" panose="020F0302020204030204"/>
            </a:rPr>
            <a:t>Llais</a:t>
          </a:r>
          <a:r>
            <a:rPr lang="en-GB" sz="1200" kern="1200" dirty="0">
              <a:latin typeface="Calibri Light" panose="020F0302020204030204"/>
            </a:rPr>
            <a:t> y </a:t>
          </a:r>
          <a:r>
            <a:rPr lang="en-GB" sz="1200" kern="1200" dirty="0" err="1">
              <a:latin typeface="Calibri Light" panose="020F0302020204030204"/>
            </a:rPr>
            <a:t>dysgwr</a:t>
          </a:r>
          <a:endParaRPr lang="en-GB" sz="1200" kern="1200" dirty="0"/>
        </a:p>
      </dsp:txBody>
      <dsp:txXfrm>
        <a:off x="492349" y="1553740"/>
        <a:ext cx="758081" cy="7580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524C92-3006-4FEA-A860-A687E3B6A991}">
      <dsp:nvSpPr>
        <dsp:cNvPr id="0" name=""/>
        <dsp:cNvSpPr/>
      </dsp:nvSpPr>
      <dsp:spPr>
        <a:xfrm>
          <a:off x="1383983" y="968852"/>
          <a:ext cx="2413632" cy="2413632"/>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55880" tIns="55880" rIns="55880" bIns="55880" numCol="1" spcCol="1270" anchor="ctr" anchorCtr="0">
          <a:noAutofit/>
        </a:bodyPr>
        <a:lstStyle/>
        <a:p>
          <a:pPr marL="0" lvl="0" indent="0" algn="ctr" defTabSz="1955800">
            <a:lnSpc>
              <a:spcPct val="90000"/>
            </a:lnSpc>
            <a:spcBef>
              <a:spcPct val="0"/>
            </a:spcBef>
            <a:spcAft>
              <a:spcPct val="35000"/>
            </a:spcAft>
            <a:buNone/>
          </a:pPr>
          <a:r>
            <a:rPr lang="en-GB" sz="4400" kern="1200" dirty="0"/>
            <a:t>ALNCO / CADY</a:t>
          </a:r>
        </a:p>
      </dsp:txBody>
      <dsp:txXfrm>
        <a:off x="1737451" y="1322320"/>
        <a:ext cx="1706696" cy="1706696"/>
      </dsp:txXfrm>
    </dsp:sp>
    <dsp:sp modelId="{793FFB1C-7BEE-40ED-B5FE-FA10401ED956}">
      <dsp:nvSpPr>
        <dsp:cNvPr id="0" name=""/>
        <dsp:cNvSpPr/>
      </dsp:nvSpPr>
      <dsp:spPr>
        <a:xfrm>
          <a:off x="1987391" y="430"/>
          <a:ext cx="1206816" cy="1206816"/>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Calibri Light" panose="020F0302020204030204"/>
            </a:rPr>
            <a:t>Marginalised spaces – </a:t>
          </a:r>
          <a:r>
            <a:rPr lang="en-GB" sz="1200" kern="1200" dirty="0" err="1">
              <a:latin typeface="Calibri Light" panose="020F0302020204030204"/>
            </a:rPr>
            <a:t>Gofodau</a:t>
          </a:r>
          <a:r>
            <a:rPr lang="cy-GB" sz="1200" kern="1200" noProof="0" dirty="0">
              <a:latin typeface="Calibri Light" panose="020F0302020204030204"/>
            </a:rPr>
            <a:t> ymylol</a:t>
          </a:r>
          <a:endParaRPr lang="cy-GB" sz="1200" kern="1200" noProof="0" dirty="0"/>
        </a:p>
      </dsp:txBody>
      <dsp:txXfrm>
        <a:off x="2164125" y="177164"/>
        <a:ext cx="853348" cy="853348"/>
      </dsp:txXfrm>
    </dsp:sp>
    <dsp:sp modelId="{8D444FE4-4FF3-4646-80D6-C751584EADEB}">
      <dsp:nvSpPr>
        <dsp:cNvPr id="0" name=""/>
        <dsp:cNvSpPr/>
      </dsp:nvSpPr>
      <dsp:spPr>
        <a:xfrm>
          <a:off x="3559221" y="1572260"/>
          <a:ext cx="1206816" cy="1206816"/>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Calibri Light" panose="020F0302020204030204"/>
            </a:rPr>
            <a:t>Office / </a:t>
          </a:r>
          <a:r>
            <a:rPr lang="cy-GB" sz="1200" kern="1200" noProof="0" dirty="0">
              <a:latin typeface="Calibri Light" panose="020F0302020204030204"/>
            </a:rPr>
            <a:t>Swyddfa</a:t>
          </a:r>
          <a:endParaRPr lang="cy-GB" sz="1200" kern="1200" noProof="0" dirty="0"/>
        </a:p>
      </dsp:txBody>
      <dsp:txXfrm>
        <a:off x="3735955" y="1748994"/>
        <a:ext cx="853348" cy="853348"/>
      </dsp:txXfrm>
    </dsp:sp>
    <dsp:sp modelId="{E88E89F3-16A3-4B57-B521-77A9393539F1}">
      <dsp:nvSpPr>
        <dsp:cNvPr id="0" name=""/>
        <dsp:cNvSpPr/>
      </dsp:nvSpPr>
      <dsp:spPr>
        <a:xfrm>
          <a:off x="1987391" y="3144090"/>
          <a:ext cx="1206816" cy="1206816"/>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Calibri Light" panose="020F0302020204030204"/>
            </a:rPr>
            <a:t>Virtual spaces / </a:t>
          </a:r>
          <a:r>
            <a:rPr lang="en-GB" sz="1200" kern="1200" dirty="0" err="1">
              <a:latin typeface="Calibri Light" panose="020F0302020204030204"/>
            </a:rPr>
            <a:t>Gofodau</a:t>
          </a:r>
          <a:r>
            <a:rPr lang="cy-GB" sz="1200" kern="1200" noProof="0" dirty="0">
              <a:latin typeface="Calibri Light" panose="020F0302020204030204"/>
            </a:rPr>
            <a:t> rhithwir</a:t>
          </a:r>
          <a:endParaRPr lang="cy-GB" sz="1200" kern="1200" noProof="0" dirty="0"/>
        </a:p>
      </dsp:txBody>
      <dsp:txXfrm>
        <a:off x="2164125" y="3320824"/>
        <a:ext cx="853348" cy="853348"/>
      </dsp:txXfrm>
    </dsp:sp>
    <dsp:sp modelId="{30850B93-6C9B-420D-A742-6EAAAA500AA0}">
      <dsp:nvSpPr>
        <dsp:cNvPr id="0" name=""/>
        <dsp:cNvSpPr/>
      </dsp:nvSpPr>
      <dsp:spPr>
        <a:xfrm>
          <a:off x="415561" y="1572260"/>
          <a:ext cx="1206816" cy="1206816"/>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Calibri Light" panose="020F0302020204030204"/>
            </a:rPr>
            <a:t>Beyond the school /</a:t>
          </a:r>
          <a:r>
            <a:rPr lang="cy-GB" sz="1200" kern="1200" noProof="0" dirty="0">
              <a:latin typeface="Calibri Light" panose="020F0302020204030204"/>
            </a:rPr>
            <a:t> Y tu hwnt i’r ysgol</a:t>
          </a:r>
          <a:endParaRPr lang="cy-GB" sz="1200" kern="1200" noProof="0" dirty="0"/>
        </a:p>
      </dsp:txBody>
      <dsp:txXfrm>
        <a:off x="592295" y="1748994"/>
        <a:ext cx="853348" cy="8533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9A0C77-7C73-4995-B419-A5FBC4206918}">
      <dsp:nvSpPr>
        <dsp:cNvPr id="0" name=""/>
        <dsp:cNvSpPr/>
      </dsp:nvSpPr>
      <dsp:spPr>
        <a:xfrm>
          <a:off x="0" y="0"/>
          <a:ext cx="8840216" cy="64379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Calibri Light" panose="020F0302020204030204"/>
            </a:rPr>
            <a:t>Overwhelmed / </a:t>
          </a:r>
          <a:r>
            <a:rPr lang="cy-GB" sz="2800" kern="1200" noProof="0" dirty="0">
              <a:latin typeface="Calibri Light" panose="020F0302020204030204"/>
            </a:rPr>
            <a:t>Wedi llethu </a:t>
          </a:r>
          <a:endParaRPr lang="cy-GB" sz="2800" kern="1200" noProof="0" dirty="0"/>
        </a:p>
      </dsp:txBody>
      <dsp:txXfrm>
        <a:off x="18856" y="18856"/>
        <a:ext cx="8070187" cy="606082"/>
      </dsp:txXfrm>
    </dsp:sp>
    <dsp:sp modelId="{BB1DDB44-7E85-45B9-8C8C-81084A12EB06}">
      <dsp:nvSpPr>
        <dsp:cNvPr id="0" name=""/>
        <dsp:cNvSpPr/>
      </dsp:nvSpPr>
      <dsp:spPr>
        <a:xfrm>
          <a:off x="660146" y="733210"/>
          <a:ext cx="8840216" cy="64379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Calibri Light" panose="020F0302020204030204"/>
            </a:rPr>
            <a:t>Frustration / </a:t>
          </a:r>
          <a:r>
            <a:rPr lang="cy-GB" sz="2800" kern="1200" noProof="0" dirty="0">
              <a:latin typeface="Calibri Light" panose="020F0302020204030204"/>
            </a:rPr>
            <a:t>Rhwystredigaeth</a:t>
          </a:r>
          <a:endParaRPr lang="cy-GB" sz="2800" kern="1200" noProof="0" dirty="0"/>
        </a:p>
      </dsp:txBody>
      <dsp:txXfrm>
        <a:off x="679002" y="752066"/>
        <a:ext cx="7723891" cy="606082"/>
      </dsp:txXfrm>
    </dsp:sp>
    <dsp:sp modelId="{6DC78F36-086A-420A-9A38-62B273D0E704}">
      <dsp:nvSpPr>
        <dsp:cNvPr id="0" name=""/>
        <dsp:cNvSpPr/>
      </dsp:nvSpPr>
      <dsp:spPr>
        <a:xfrm>
          <a:off x="1391455" y="1517223"/>
          <a:ext cx="8840216" cy="64379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latin typeface="Calibri Light" panose="020F0302020204030204"/>
            </a:rPr>
            <a:t>Positivity / </a:t>
          </a:r>
          <a:r>
            <a:rPr lang="cy-GB" sz="2800" kern="1200" noProof="0" dirty="0" err="1">
              <a:latin typeface="Calibri Light" panose="020F0302020204030204"/>
            </a:rPr>
            <a:t>Positifrwydd</a:t>
          </a:r>
          <a:endParaRPr lang="cy-GB" sz="2800" kern="1200" noProof="0" dirty="0"/>
        </a:p>
      </dsp:txBody>
      <dsp:txXfrm>
        <a:off x="1410311" y="1536079"/>
        <a:ext cx="7723891" cy="606082"/>
      </dsp:txXfrm>
    </dsp:sp>
    <dsp:sp modelId="{27CC960C-0763-4026-9024-F054F45D7447}">
      <dsp:nvSpPr>
        <dsp:cNvPr id="0" name=""/>
        <dsp:cNvSpPr/>
      </dsp:nvSpPr>
      <dsp:spPr>
        <a:xfrm>
          <a:off x="1980437" y="2199632"/>
          <a:ext cx="8840216" cy="64379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Calibri Light" panose="020F0302020204030204"/>
            </a:rPr>
            <a:t>Isolation / </a:t>
          </a:r>
          <a:r>
            <a:rPr lang="cy-GB" sz="2800" kern="1200" noProof="0" dirty="0">
              <a:latin typeface="Calibri Light" panose="020F0302020204030204"/>
            </a:rPr>
            <a:t>Ynysiad</a:t>
          </a:r>
          <a:endParaRPr lang="cy-GB" sz="2800" kern="1200" noProof="0" dirty="0"/>
        </a:p>
      </dsp:txBody>
      <dsp:txXfrm>
        <a:off x="1999293" y="2218488"/>
        <a:ext cx="7723891" cy="606082"/>
      </dsp:txXfrm>
    </dsp:sp>
    <dsp:sp modelId="{FBD1AC30-C47D-4D2B-BB78-AA9F014C9AFE}">
      <dsp:nvSpPr>
        <dsp:cNvPr id="0" name=""/>
        <dsp:cNvSpPr/>
      </dsp:nvSpPr>
      <dsp:spPr>
        <a:xfrm>
          <a:off x="2640584" y="2932843"/>
          <a:ext cx="8840216" cy="643794"/>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Calibri Light" panose="020F0302020204030204"/>
            </a:rPr>
            <a:t>Visible / </a:t>
          </a:r>
          <a:r>
            <a:rPr lang="cy-GB" sz="2800" kern="1200" noProof="0" dirty="0">
              <a:latin typeface="Calibri Light" panose="020F0302020204030204"/>
            </a:rPr>
            <a:t>Gweladwy</a:t>
          </a:r>
          <a:endParaRPr lang="cy-GB" sz="2800" kern="1200" noProof="0" dirty="0"/>
        </a:p>
      </dsp:txBody>
      <dsp:txXfrm>
        <a:off x="2659440" y="2951699"/>
        <a:ext cx="7723891" cy="606082"/>
      </dsp:txXfrm>
    </dsp:sp>
    <dsp:sp modelId="{F7B7AFC4-6B2D-4835-9B48-C1BE88D475D2}">
      <dsp:nvSpPr>
        <dsp:cNvPr id="0" name=""/>
        <dsp:cNvSpPr/>
      </dsp:nvSpPr>
      <dsp:spPr>
        <a:xfrm>
          <a:off x="8421749" y="470327"/>
          <a:ext cx="418466" cy="41846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8515904" y="470327"/>
        <a:ext cx="230156" cy="314896"/>
      </dsp:txXfrm>
    </dsp:sp>
    <dsp:sp modelId="{12619CA3-8046-451B-A1F2-A98FB0F76903}">
      <dsp:nvSpPr>
        <dsp:cNvPr id="0" name=""/>
        <dsp:cNvSpPr/>
      </dsp:nvSpPr>
      <dsp:spPr>
        <a:xfrm>
          <a:off x="9081895" y="1203538"/>
          <a:ext cx="418466" cy="41846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9176050" y="1203538"/>
        <a:ext cx="230156" cy="314896"/>
      </dsp:txXfrm>
    </dsp:sp>
    <dsp:sp modelId="{A46B89F5-C0B1-4D06-9607-4B0E082DA1CC}">
      <dsp:nvSpPr>
        <dsp:cNvPr id="0" name=""/>
        <dsp:cNvSpPr/>
      </dsp:nvSpPr>
      <dsp:spPr>
        <a:xfrm>
          <a:off x="9742041" y="1926019"/>
          <a:ext cx="418466" cy="41846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9836196" y="1926019"/>
        <a:ext cx="230156" cy="314896"/>
      </dsp:txXfrm>
    </dsp:sp>
    <dsp:sp modelId="{01CD7D0B-28B8-414C-BC9A-95DB615F67BD}">
      <dsp:nvSpPr>
        <dsp:cNvPr id="0" name=""/>
        <dsp:cNvSpPr/>
      </dsp:nvSpPr>
      <dsp:spPr>
        <a:xfrm>
          <a:off x="10402187" y="2666383"/>
          <a:ext cx="418466" cy="41846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10496342" y="2666383"/>
        <a:ext cx="230156" cy="314896"/>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006BBE-80B8-4832-8F35-7AB23E0349F2}" type="datetimeFigureOut">
              <a:rPr lang="en-GB" smtClean="0"/>
              <a:t>17/10/2024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6778B2-735C-431A-A9ED-2CD458C33364}" type="slidenum">
              <a:rPr lang="en-GB" smtClean="0"/>
              <a:t>‹#›</a:t>
            </a:fld>
            <a:endParaRPr lang="en-GB"/>
          </a:p>
        </p:txBody>
      </p:sp>
    </p:spTree>
    <p:extLst>
      <p:ext uri="{BB962C8B-B14F-4D97-AF65-F5344CB8AC3E}">
        <p14:creationId xmlns:p14="http://schemas.microsoft.com/office/powerpoint/2010/main" val="28227699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A7DC8BCD-C757-441B-97B7-5DF40ABB4806}" type="slidenum">
              <a:rPr lang="en-GB" smtClean="0"/>
              <a:t>1</a:t>
            </a:fld>
            <a:endParaRPr lang="en-GB"/>
          </a:p>
        </p:txBody>
      </p:sp>
    </p:spTree>
    <p:extLst>
      <p:ext uri="{BB962C8B-B14F-4D97-AF65-F5344CB8AC3E}">
        <p14:creationId xmlns:p14="http://schemas.microsoft.com/office/powerpoint/2010/main" val="42557780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33113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01128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38F6-0148-1E26-D6E4-51410409C3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975166-6357-E098-EB00-9AC86896BC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ECDE59-11F1-0868-D35A-04DB51D072A5}"/>
              </a:ext>
            </a:extLst>
          </p:cNvPr>
          <p:cNvSpPr>
            <a:spLocks noGrp="1"/>
          </p:cNvSpPr>
          <p:nvPr>
            <p:ph type="dt" sz="half" idx="10"/>
          </p:nvPr>
        </p:nvSpPr>
        <p:spPr/>
        <p:txBody>
          <a:bodyPr/>
          <a:lstStyle/>
          <a:p>
            <a:fld id="{F9F001AE-0467-44D6-A7B3-AE67577C6D87}" type="datetimeFigureOut">
              <a:rPr lang="en-GB" smtClean="0"/>
              <a:t>17/10/2024</a:t>
            </a:fld>
            <a:endParaRPr lang="en-GB"/>
          </a:p>
        </p:txBody>
      </p:sp>
      <p:sp>
        <p:nvSpPr>
          <p:cNvPr id="5" name="Footer Placeholder 4">
            <a:extLst>
              <a:ext uri="{FF2B5EF4-FFF2-40B4-BE49-F238E27FC236}">
                <a16:creationId xmlns:a16="http://schemas.microsoft.com/office/drawing/2014/main" id="{F36B5900-06A0-7F09-8664-3B504B1290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9677B0-FF66-FFEB-11FE-BB3568C89D5C}"/>
              </a:ext>
            </a:extLst>
          </p:cNvPr>
          <p:cNvSpPr>
            <a:spLocks noGrp="1"/>
          </p:cNvSpPr>
          <p:nvPr>
            <p:ph type="sldNum" sz="quarter" idx="12"/>
          </p:nvPr>
        </p:nvSpPr>
        <p:spPr/>
        <p:txBody>
          <a:bodyPr/>
          <a:lstStyle/>
          <a:p>
            <a:fld id="{5063988D-CA6F-4D8E-B3A3-DE2C9F06754C}" type="slidenum">
              <a:rPr lang="en-GB" smtClean="0"/>
              <a:t>‹#›</a:t>
            </a:fld>
            <a:endParaRPr lang="en-GB"/>
          </a:p>
        </p:txBody>
      </p:sp>
    </p:spTree>
    <p:extLst>
      <p:ext uri="{BB962C8B-B14F-4D97-AF65-F5344CB8AC3E}">
        <p14:creationId xmlns:p14="http://schemas.microsoft.com/office/powerpoint/2010/main" val="4071614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757215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79256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231744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594046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38184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9152414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45041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808331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47048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931934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038149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636863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E2035-B329-A80E-AC1E-19288E1F73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01E3A4-7DE4-3F07-4BF8-17093237277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9F51F0-7701-0D56-030A-4ECA3586FE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71DB47-801F-A1A4-1901-BE831FA107F0}"/>
              </a:ext>
            </a:extLst>
          </p:cNvPr>
          <p:cNvSpPr>
            <a:spLocks noGrp="1"/>
          </p:cNvSpPr>
          <p:nvPr>
            <p:ph type="dt" sz="half" idx="10"/>
          </p:nvPr>
        </p:nvSpPr>
        <p:spPr/>
        <p:txBody>
          <a:bodyPr/>
          <a:lstStyle/>
          <a:p>
            <a:fld id="{F9F001AE-0467-44D6-A7B3-AE67577C6D87}" type="datetimeFigureOut">
              <a:rPr lang="en-GB" smtClean="0"/>
              <a:t>17/10/2024</a:t>
            </a:fld>
            <a:endParaRPr lang="en-GB"/>
          </a:p>
        </p:txBody>
      </p:sp>
      <p:sp>
        <p:nvSpPr>
          <p:cNvPr id="6" name="Footer Placeholder 5">
            <a:extLst>
              <a:ext uri="{FF2B5EF4-FFF2-40B4-BE49-F238E27FC236}">
                <a16:creationId xmlns:a16="http://schemas.microsoft.com/office/drawing/2014/main" id="{0E8B4E7D-E905-BD19-334F-19903A462F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0B9C6F-260A-FBF3-3C07-686CEB9C9DC6}"/>
              </a:ext>
            </a:extLst>
          </p:cNvPr>
          <p:cNvSpPr>
            <a:spLocks noGrp="1"/>
          </p:cNvSpPr>
          <p:nvPr>
            <p:ph type="sldNum" sz="quarter" idx="12"/>
          </p:nvPr>
        </p:nvSpPr>
        <p:spPr/>
        <p:txBody>
          <a:bodyPr/>
          <a:lstStyle/>
          <a:p>
            <a:fld id="{5063988D-CA6F-4D8E-B3A3-DE2C9F06754C}" type="slidenum">
              <a:rPr lang="en-GB" smtClean="0"/>
              <a:t>‹#›</a:t>
            </a:fld>
            <a:endParaRPr lang="en-GB"/>
          </a:p>
        </p:txBody>
      </p:sp>
    </p:spTree>
    <p:extLst>
      <p:ext uri="{BB962C8B-B14F-4D97-AF65-F5344CB8AC3E}">
        <p14:creationId xmlns:p14="http://schemas.microsoft.com/office/powerpoint/2010/main" val="14799259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86433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246134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E2035-B329-A80E-AC1E-19288E1F73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01E3A4-7DE4-3F07-4BF8-17093237277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9F51F0-7701-0D56-030A-4ECA3586FE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71DB47-801F-A1A4-1901-BE831FA107F0}"/>
              </a:ext>
            </a:extLst>
          </p:cNvPr>
          <p:cNvSpPr>
            <a:spLocks noGrp="1"/>
          </p:cNvSpPr>
          <p:nvPr>
            <p:ph type="dt" sz="half" idx="10"/>
          </p:nvPr>
        </p:nvSpPr>
        <p:spPr/>
        <p:txBody>
          <a:bodyPr/>
          <a:lstStyle/>
          <a:p>
            <a:fld id="{F9F001AE-0467-44D6-A7B3-AE67577C6D87}" type="datetimeFigureOut">
              <a:rPr lang="en-GB" smtClean="0"/>
              <a:t>17/10/2024</a:t>
            </a:fld>
            <a:endParaRPr lang="en-GB"/>
          </a:p>
        </p:txBody>
      </p:sp>
      <p:sp>
        <p:nvSpPr>
          <p:cNvPr id="6" name="Footer Placeholder 5">
            <a:extLst>
              <a:ext uri="{FF2B5EF4-FFF2-40B4-BE49-F238E27FC236}">
                <a16:creationId xmlns:a16="http://schemas.microsoft.com/office/drawing/2014/main" id="{0E8B4E7D-E905-BD19-334F-19903A462F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0B9C6F-260A-FBF3-3C07-686CEB9C9DC6}"/>
              </a:ext>
            </a:extLst>
          </p:cNvPr>
          <p:cNvSpPr>
            <a:spLocks noGrp="1"/>
          </p:cNvSpPr>
          <p:nvPr>
            <p:ph type="sldNum" sz="quarter" idx="12"/>
          </p:nvPr>
        </p:nvSpPr>
        <p:spPr/>
        <p:txBody>
          <a:bodyPr/>
          <a:lstStyle/>
          <a:p>
            <a:fld id="{5063988D-CA6F-4D8E-B3A3-DE2C9F06754C}" type="slidenum">
              <a:rPr lang="en-GB" smtClean="0"/>
              <a:t>‹#›</a:t>
            </a:fld>
            <a:endParaRPr lang="en-GB"/>
          </a:p>
        </p:txBody>
      </p:sp>
    </p:spTree>
    <p:extLst>
      <p:ext uri="{BB962C8B-B14F-4D97-AF65-F5344CB8AC3E}">
        <p14:creationId xmlns:p14="http://schemas.microsoft.com/office/powerpoint/2010/main" val="6461924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73090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224464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26755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146441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218322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9861196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027495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684227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35617849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52767823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41042243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995884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93948347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90695119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10" Type="http://schemas.openxmlformats.org/officeDocument/2006/relationships/image" Target="../media/image7.png"/><Relationship Id="rId4" Type="http://schemas.openxmlformats.org/officeDocument/2006/relationships/slideLayout" Target="../slideLayouts/slideLayout12.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94643E-24C1-45BE-B0EB-81079D85139D}" type="datetimeFigureOut">
              <a:rPr lang="en-GB" smtClean="0"/>
              <a:t>17/10/2024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7D726C-2507-404A-8410-9C47E670FE0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517805070"/>
      </p:ext>
    </p:extLst>
  </p:cSld>
  <p:clrMap bg1="lt1" tx1="dk1" bg2="lt2" tx2="dk2" accent1="accent1" accent2="accent2" accent3="accent3" accent4="accent4" accent5="accent5" accent6="accent6" hlink="hlink" folHlink="folHlink"/>
  <p:sldLayoutIdLst>
    <p:sldLayoutId id="2147483662" r:id="rId1"/>
    <p:sldLayoutId id="2147483660" r:id="rId2"/>
    <p:sldLayoutId id="214748369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111888899"/>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1633976189"/>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9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5451242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70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1654424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09205109"/>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929570"/>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3" Type="http://schemas.openxmlformats.org/officeDocument/2006/relationships/hyperlink" Target="https://research.senedd.wales/research-articles/eight-new-laws-announced-by-the-welsh-government-for-the-year-ahead/" TargetMode="External"/><Relationship Id="rId2" Type="http://schemas.openxmlformats.org/officeDocument/2006/relationships/hyperlink" Target="https://ymchwil.senedd.cymru/erthyglau-ymchwil/llywodraeth-cymru-n-cyhoeddi-wyth-o-ddeddfau-newydd-ar-gyfer-y-flwyddyn-sydd-i-ddod/" TargetMode="Externa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hyperlink" Target="https://www.routledge.com/Working-with-Uncertainty-for-Educational-Change-Orientations-for-Professional-Practice/Conn-Mitchell-Hutt/p/book/9781032688732" TargetMode="Externa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1080/13603116.2017.1412514" TargetMode="External"/><Relationship Id="rId2" Type="http://schemas.openxmlformats.org/officeDocument/2006/relationships/hyperlink" Target="https://doi.org/10.1080/1034912X.2022.2137110" TargetMode="Externa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428DD1-86FC-75B1-1CC0-69D7A4313292}"/>
              </a:ext>
            </a:extLst>
          </p:cNvPr>
          <p:cNvPicPr>
            <a:picLocks noChangeAspect="1"/>
          </p:cNvPicPr>
          <p:nvPr/>
        </p:nvPicPr>
        <p:blipFill>
          <a:blip r:embed="rId3"/>
          <a:stretch>
            <a:fillRect/>
          </a:stretch>
        </p:blipFill>
        <p:spPr>
          <a:xfrm>
            <a:off x="0" y="65314"/>
            <a:ext cx="12192000" cy="6816132"/>
          </a:xfrm>
          <a:prstGeom prst="rect">
            <a:avLst/>
          </a:prstGeom>
        </p:spPr>
      </p:pic>
      <p:sp>
        <p:nvSpPr>
          <p:cNvPr id="5" name="TextBox 4">
            <a:extLst>
              <a:ext uri="{FF2B5EF4-FFF2-40B4-BE49-F238E27FC236}">
                <a16:creationId xmlns:a16="http://schemas.microsoft.com/office/drawing/2014/main" id="{85B0336F-C212-03CB-EA55-95E8EE847C8B}"/>
              </a:ext>
            </a:extLst>
          </p:cNvPr>
          <p:cNvSpPr txBox="1"/>
          <p:nvPr/>
        </p:nvSpPr>
        <p:spPr>
          <a:xfrm>
            <a:off x="9417132" y="5919849"/>
            <a:ext cx="1828257" cy="369332"/>
          </a:xfrm>
          <a:prstGeom prst="rect">
            <a:avLst/>
          </a:prstGeom>
          <a:noFill/>
        </p:spPr>
        <p:txBody>
          <a:bodyPr wrap="none" rtlCol="0">
            <a:spAutoFit/>
          </a:bodyPr>
          <a:lstStyle/>
          <a:p>
            <a:r>
              <a:rPr lang="en-GB" dirty="0">
                <a:solidFill>
                  <a:srgbClr val="F7F6D9"/>
                </a:solidFill>
              </a:rPr>
              <a:t>Dr Alison Murphy</a:t>
            </a:r>
          </a:p>
        </p:txBody>
      </p:sp>
    </p:spTree>
    <p:extLst>
      <p:ext uri="{BB962C8B-B14F-4D97-AF65-F5344CB8AC3E}">
        <p14:creationId xmlns:p14="http://schemas.microsoft.com/office/powerpoint/2010/main" val="3826392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45568CB-9A82-B0DF-43A6-1E295E3D1341}"/>
              </a:ext>
            </a:extLst>
          </p:cNvPr>
          <p:cNvSpPr>
            <a:spLocks noGrp="1"/>
          </p:cNvSpPr>
          <p:nvPr>
            <p:ph type="title"/>
          </p:nvPr>
        </p:nvSpPr>
        <p:spPr/>
        <p:txBody>
          <a:bodyPr>
            <a:normAutofit fontScale="90000"/>
          </a:bodyPr>
          <a:lstStyle/>
          <a:p>
            <a:br>
              <a:rPr lang="en-GB" b="1" dirty="0">
                <a:latin typeface="+mj-lt"/>
              </a:rPr>
            </a:br>
            <a:r>
              <a:rPr lang="en-GB" sz="5300" b="1" dirty="0">
                <a:latin typeface="+mj-lt"/>
              </a:rPr>
              <a:t>ECCP7002/C</a:t>
            </a:r>
            <a:br>
              <a:rPr lang="en-GB" b="1" dirty="0">
                <a:latin typeface="+mj-lt"/>
              </a:rPr>
            </a:br>
            <a:endParaRPr lang="en-GB" dirty="0"/>
          </a:p>
        </p:txBody>
      </p:sp>
      <p:sp>
        <p:nvSpPr>
          <p:cNvPr id="6" name="Content Placeholder 5">
            <a:extLst>
              <a:ext uri="{FF2B5EF4-FFF2-40B4-BE49-F238E27FC236}">
                <a16:creationId xmlns:a16="http://schemas.microsoft.com/office/drawing/2014/main" id="{B6B2E4D0-4C19-1E74-9655-6480746F8B6B}"/>
              </a:ext>
            </a:extLst>
          </p:cNvPr>
          <p:cNvSpPr>
            <a:spLocks noGrp="1"/>
          </p:cNvSpPr>
          <p:nvPr>
            <p:ph sz="half" idx="1"/>
          </p:nvPr>
        </p:nvSpPr>
        <p:spPr/>
        <p:txBody>
          <a:bodyPr/>
          <a:lstStyle/>
          <a:p>
            <a:r>
              <a:rPr lang="cy-GB" sz="2800" b="1" i="0" noProof="0" dirty="0">
                <a:effectLst/>
                <a:latin typeface="+mj-lt"/>
              </a:rPr>
              <a:t>Safbwyntiau beirniadol mewn</a:t>
            </a:r>
            <a:r>
              <a:rPr lang="cy-GB" b="1" dirty="0">
                <a:latin typeface="+mj-lt"/>
              </a:rPr>
              <a:t> p</a:t>
            </a:r>
            <a:r>
              <a:rPr lang="cy-GB" sz="2800" b="1" i="0" noProof="0" dirty="0" err="1">
                <a:effectLst/>
                <a:latin typeface="+mj-lt"/>
              </a:rPr>
              <a:t>olisi</a:t>
            </a:r>
            <a:r>
              <a:rPr lang="cy-GB" sz="2800" b="1" i="0" noProof="0" dirty="0">
                <a:effectLst/>
                <a:latin typeface="+mj-lt"/>
              </a:rPr>
              <a:t>, cynllunio a darpariaeth </a:t>
            </a:r>
          </a:p>
          <a:p>
            <a:r>
              <a:rPr lang="cy-GB" b="1" dirty="0">
                <a:latin typeface="+mj-lt"/>
              </a:rPr>
              <a:t>Gweithredu polisi</a:t>
            </a:r>
            <a:endParaRPr lang="cy-GB" sz="2800" b="1" i="0" noProof="0" dirty="0">
              <a:effectLst/>
              <a:latin typeface="+mj-lt"/>
            </a:endParaRPr>
          </a:p>
          <a:p>
            <a:endParaRPr lang="en-GB" dirty="0"/>
          </a:p>
        </p:txBody>
      </p:sp>
      <p:sp>
        <p:nvSpPr>
          <p:cNvPr id="7" name="Content Placeholder 6">
            <a:extLst>
              <a:ext uri="{FF2B5EF4-FFF2-40B4-BE49-F238E27FC236}">
                <a16:creationId xmlns:a16="http://schemas.microsoft.com/office/drawing/2014/main" id="{F7719E70-EA9F-C1B2-E2AC-B5F5412CE8D8}"/>
              </a:ext>
            </a:extLst>
          </p:cNvPr>
          <p:cNvSpPr>
            <a:spLocks noGrp="1"/>
          </p:cNvSpPr>
          <p:nvPr>
            <p:ph sz="half" idx="2"/>
          </p:nvPr>
        </p:nvSpPr>
        <p:spPr/>
        <p:txBody>
          <a:bodyPr/>
          <a:lstStyle/>
          <a:p>
            <a:r>
              <a:rPr lang="en-GB" sz="2800" b="1" i="0" dirty="0">
                <a:solidFill>
                  <a:srgbClr val="2B2B2B"/>
                </a:solidFill>
                <a:effectLst/>
                <a:latin typeface="+mj-lt"/>
              </a:rPr>
              <a:t>Critical perspectives in policy, planning and delivery </a:t>
            </a:r>
          </a:p>
          <a:p>
            <a:r>
              <a:rPr lang="en-GB" b="1" dirty="0">
                <a:solidFill>
                  <a:srgbClr val="2B2B2B"/>
                </a:solidFill>
                <a:latin typeface="+mj-lt"/>
              </a:rPr>
              <a:t>Policy implementation</a:t>
            </a:r>
            <a:endParaRPr lang="en-GB" b="1" dirty="0">
              <a:latin typeface="+mj-lt"/>
            </a:endParaRPr>
          </a:p>
          <a:p>
            <a:endParaRPr lang="en-GB" dirty="0"/>
          </a:p>
        </p:txBody>
      </p:sp>
    </p:spTree>
    <p:extLst>
      <p:ext uri="{BB962C8B-B14F-4D97-AF65-F5344CB8AC3E}">
        <p14:creationId xmlns:p14="http://schemas.microsoft.com/office/powerpoint/2010/main" val="40526220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D88DA-3BD0-C77F-F8A6-D964C92C18B2}"/>
              </a:ext>
            </a:extLst>
          </p:cNvPr>
          <p:cNvSpPr>
            <a:spLocks noGrp="1"/>
          </p:cNvSpPr>
          <p:nvPr>
            <p:ph type="title"/>
          </p:nvPr>
        </p:nvSpPr>
        <p:spPr/>
        <p:txBody>
          <a:bodyPr/>
          <a:lstStyle/>
          <a:p>
            <a:r>
              <a:rPr lang="cy-GB" b="1" noProof="0" dirty="0"/>
              <a:t>Cwestiynau i’w hystyried heddiw </a:t>
            </a:r>
            <a:br>
              <a:rPr lang="en-GB" b="1" dirty="0"/>
            </a:br>
            <a:r>
              <a:rPr lang="en-GB" b="1" dirty="0"/>
              <a:t>Questions to consider today</a:t>
            </a:r>
          </a:p>
        </p:txBody>
      </p:sp>
      <p:sp>
        <p:nvSpPr>
          <p:cNvPr id="3" name="Content Placeholder 2">
            <a:extLst>
              <a:ext uri="{FF2B5EF4-FFF2-40B4-BE49-F238E27FC236}">
                <a16:creationId xmlns:a16="http://schemas.microsoft.com/office/drawing/2014/main" id="{04855C1E-04CD-F8A2-4421-8E1C1373DEAB}"/>
              </a:ext>
            </a:extLst>
          </p:cNvPr>
          <p:cNvSpPr>
            <a:spLocks noGrp="1"/>
          </p:cNvSpPr>
          <p:nvPr>
            <p:ph sz="half" idx="1"/>
          </p:nvPr>
        </p:nvSpPr>
        <p:spPr/>
        <p:txBody>
          <a:bodyPr/>
          <a:lstStyle/>
          <a:p>
            <a:r>
              <a:rPr lang="cy-GB" dirty="0"/>
              <a:t>Sut rydym yn dehongli polisi yn ein lleoliadau?</a:t>
            </a:r>
          </a:p>
          <a:p>
            <a:r>
              <a:rPr lang="cy-GB" dirty="0"/>
              <a:t>Beth yw heriau gweithredu polisi yn ein lleoliadau?</a:t>
            </a:r>
          </a:p>
          <a:p>
            <a:r>
              <a:rPr lang="cy-GB" dirty="0"/>
              <a:t>Sut rydym yn goresgyn yr heriau hyn?</a:t>
            </a:r>
          </a:p>
          <a:p>
            <a:r>
              <a:rPr lang="cy-GB" dirty="0"/>
              <a:t>Ydy’r atebion hyn yn cadw at fwriadau’r polisi? </a:t>
            </a:r>
          </a:p>
        </p:txBody>
      </p:sp>
      <p:sp>
        <p:nvSpPr>
          <p:cNvPr id="4" name="Content Placeholder 3">
            <a:extLst>
              <a:ext uri="{FF2B5EF4-FFF2-40B4-BE49-F238E27FC236}">
                <a16:creationId xmlns:a16="http://schemas.microsoft.com/office/drawing/2014/main" id="{81EDCAA7-6BCE-C7D9-0AAC-FD6F7DBA8D12}"/>
              </a:ext>
            </a:extLst>
          </p:cNvPr>
          <p:cNvSpPr>
            <a:spLocks noGrp="1"/>
          </p:cNvSpPr>
          <p:nvPr>
            <p:ph sz="half" idx="2"/>
          </p:nvPr>
        </p:nvSpPr>
        <p:spPr/>
        <p:txBody>
          <a:bodyPr/>
          <a:lstStyle/>
          <a:p>
            <a:r>
              <a:rPr lang="en-GB" dirty="0"/>
              <a:t>How do we interpret policy in our settings?</a:t>
            </a:r>
          </a:p>
          <a:p>
            <a:r>
              <a:rPr lang="en-GB" dirty="0"/>
              <a:t>What are the challenges of policy implementation in our settings?</a:t>
            </a:r>
          </a:p>
          <a:p>
            <a:r>
              <a:rPr lang="en-GB" dirty="0"/>
              <a:t>How do we overcome these challenges?</a:t>
            </a:r>
          </a:p>
          <a:p>
            <a:r>
              <a:rPr lang="en-GB" dirty="0"/>
              <a:t>Do these solutions adhere to the policy intentions?</a:t>
            </a:r>
          </a:p>
          <a:p>
            <a:endParaRPr lang="en-GB" dirty="0"/>
          </a:p>
        </p:txBody>
      </p:sp>
    </p:spTree>
    <p:extLst>
      <p:ext uri="{BB962C8B-B14F-4D97-AF65-F5344CB8AC3E}">
        <p14:creationId xmlns:p14="http://schemas.microsoft.com/office/powerpoint/2010/main" val="1453940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34BFC-435A-7A66-BB98-CAFD225A320A}"/>
              </a:ext>
            </a:extLst>
          </p:cNvPr>
          <p:cNvSpPr>
            <a:spLocks noGrp="1"/>
          </p:cNvSpPr>
          <p:nvPr>
            <p:ph type="title"/>
          </p:nvPr>
        </p:nvSpPr>
        <p:spPr>
          <a:xfrm>
            <a:off x="278874" y="216148"/>
            <a:ext cx="11481847" cy="953667"/>
          </a:xfrm>
        </p:spPr>
        <p:txBody>
          <a:bodyPr>
            <a:normAutofit fontScale="90000"/>
          </a:bodyPr>
          <a:lstStyle/>
          <a:p>
            <a:r>
              <a:rPr lang="cy-GB" dirty="0"/>
              <a:t>Adfyfyrio (5 munud)</a:t>
            </a:r>
            <a:br>
              <a:rPr lang="cy-GB" dirty="0"/>
            </a:br>
            <a:r>
              <a:rPr lang="en-GB" dirty="0"/>
              <a:t>Reflection (5 mins)</a:t>
            </a:r>
            <a:endParaRPr lang="cy-GB" dirty="0"/>
          </a:p>
        </p:txBody>
      </p:sp>
      <p:sp>
        <p:nvSpPr>
          <p:cNvPr id="3" name="Content Placeholder 2">
            <a:extLst>
              <a:ext uri="{FF2B5EF4-FFF2-40B4-BE49-F238E27FC236}">
                <a16:creationId xmlns:a16="http://schemas.microsoft.com/office/drawing/2014/main" id="{FB18FE5D-D6C0-AAF7-646A-626333520800}"/>
              </a:ext>
            </a:extLst>
          </p:cNvPr>
          <p:cNvSpPr>
            <a:spLocks noGrp="1"/>
          </p:cNvSpPr>
          <p:nvPr>
            <p:ph sz="half" idx="1"/>
          </p:nvPr>
        </p:nvSpPr>
        <p:spPr>
          <a:xfrm>
            <a:off x="838198" y="1253331"/>
            <a:ext cx="5181600" cy="4351338"/>
          </a:xfrm>
        </p:spPr>
        <p:txBody>
          <a:bodyPr>
            <a:normAutofit lnSpcReduction="10000"/>
          </a:bodyPr>
          <a:lstStyle/>
          <a:p>
            <a:r>
              <a:rPr lang="cy-GB" dirty="0"/>
              <a:t>Nodwch bolisi sydd wedi’i weithredu’n ddiweddar yn eich lleoliad</a:t>
            </a:r>
          </a:p>
          <a:p>
            <a:r>
              <a:rPr lang="cy-GB" dirty="0"/>
              <a:t>Adfyfyriwch ar sut mae wedi’i ddehongli a’i wireddu yn ei gyd-destun</a:t>
            </a:r>
          </a:p>
          <a:p>
            <a:r>
              <a:rPr lang="cy-GB" dirty="0"/>
              <a:t>Beth oedd yr agweddau cadarnhaol o hyn a’r heriau?</a:t>
            </a:r>
          </a:p>
          <a:p>
            <a:r>
              <a:rPr lang="cy-GB" dirty="0"/>
              <a:t>Sut mae dehongli’r polisi yn ei gyd-destun yn cymharu â bwriadau’r polisi?</a:t>
            </a:r>
          </a:p>
        </p:txBody>
      </p:sp>
      <p:sp>
        <p:nvSpPr>
          <p:cNvPr id="4" name="Content Placeholder 3">
            <a:extLst>
              <a:ext uri="{FF2B5EF4-FFF2-40B4-BE49-F238E27FC236}">
                <a16:creationId xmlns:a16="http://schemas.microsoft.com/office/drawing/2014/main" id="{EC4C3DAC-1E56-75BA-F91E-0EBFCCDFB56B}"/>
              </a:ext>
            </a:extLst>
          </p:cNvPr>
          <p:cNvSpPr>
            <a:spLocks noGrp="1"/>
          </p:cNvSpPr>
          <p:nvPr>
            <p:ph sz="half" idx="2"/>
          </p:nvPr>
        </p:nvSpPr>
        <p:spPr>
          <a:xfrm>
            <a:off x="6172202" y="1492210"/>
            <a:ext cx="5181600" cy="4504683"/>
          </a:xfrm>
        </p:spPr>
        <p:txBody>
          <a:bodyPr>
            <a:normAutofit lnSpcReduction="10000"/>
          </a:bodyPr>
          <a:lstStyle/>
          <a:p>
            <a:r>
              <a:rPr lang="en-GB" dirty="0"/>
              <a:t>Identify a policy that has recently been implemented in your setting </a:t>
            </a:r>
          </a:p>
          <a:p>
            <a:r>
              <a:rPr lang="en-GB" dirty="0"/>
              <a:t>Reflect on how it has been interpreted and realised in context</a:t>
            </a:r>
          </a:p>
          <a:p>
            <a:r>
              <a:rPr lang="en-GB" dirty="0"/>
              <a:t>What were the positive aspects of this and the challenges?</a:t>
            </a:r>
          </a:p>
          <a:p>
            <a:r>
              <a:rPr lang="en-GB" dirty="0"/>
              <a:t>How does the interpretation of the policy in context compare to the policy intentions?</a:t>
            </a:r>
          </a:p>
        </p:txBody>
      </p:sp>
      <p:sp>
        <p:nvSpPr>
          <p:cNvPr id="5" name="Speech Bubble: Rectangle 4">
            <a:extLst>
              <a:ext uri="{FF2B5EF4-FFF2-40B4-BE49-F238E27FC236}">
                <a16:creationId xmlns:a16="http://schemas.microsoft.com/office/drawing/2014/main" id="{34B4C402-ABA8-D788-B23A-6BA47973A2AA}"/>
              </a:ext>
            </a:extLst>
          </p:cNvPr>
          <p:cNvSpPr/>
          <p:nvPr/>
        </p:nvSpPr>
        <p:spPr>
          <a:xfrm>
            <a:off x="9684326" y="216148"/>
            <a:ext cx="2369127" cy="953667"/>
          </a:xfrm>
          <a:prstGeom prst="wedgeRectCallou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Make some notes we will come back to this later</a:t>
            </a:r>
            <a:endParaRPr lang="cy-GB" sz="1600" b="1" dirty="0">
              <a:solidFill>
                <a:schemeClr val="tx1"/>
              </a:solidFill>
            </a:endParaRPr>
          </a:p>
        </p:txBody>
      </p:sp>
      <p:sp>
        <p:nvSpPr>
          <p:cNvPr id="6" name="Speech Bubble: Rectangle 4">
            <a:extLst>
              <a:ext uri="{FF2B5EF4-FFF2-40B4-BE49-F238E27FC236}">
                <a16:creationId xmlns:a16="http://schemas.microsoft.com/office/drawing/2014/main" id="{B1B12D83-2954-F130-734E-9D9756443601}"/>
              </a:ext>
            </a:extLst>
          </p:cNvPr>
          <p:cNvSpPr/>
          <p:nvPr/>
        </p:nvSpPr>
        <p:spPr>
          <a:xfrm>
            <a:off x="7022467" y="132632"/>
            <a:ext cx="2369127" cy="953667"/>
          </a:xfrm>
          <a:prstGeom prst="wedgeRectCallou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400" b="1" dirty="0">
                <a:solidFill>
                  <a:schemeClr val="tx1"/>
                </a:solidFill>
              </a:rPr>
              <a:t>Gwnewch nodiadau, byddwn yn dod yn ôl at hwn yn nes ymlaen</a:t>
            </a:r>
          </a:p>
        </p:txBody>
      </p:sp>
    </p:spTree>
    <p:extLst>
      <p:ext uri="{BB962C8B-B14F-4D97-AF65-F5344CB8AC3E}">
        <p14:creationId xmlns:p14="http://schemas.microsoft.com/office/powerpoint/2010/main" val="3269258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D5476-7DBA-67F2-BE5F-48C2957F5A68}"/>
              </a:ext>
            </a:extLst>
          </p:cNvPr>
          <p:cNvSpPr>
            <a:spLocks noGrp="1"/>
          </p:cNvSpPr>
          <p:nvPr>
            <p:ph type="title"/>
          </p:nvPr>
        </p:nvSpPr>
        <p:spPr>
          <a:xfrm>
            <a:off x="355076" y="212725"/>
            <a:ext cx="11481847" cy="1325563"/>
          </a:xfrm>
        </p:spPr>
        <p:txBody>
          <a:bodyPr>
            <a:normAutofit fontScale="90000"/>
          </a:bodyPr>
          <a:lstStyle/>
          <a:p>
            <a:br>
              <a:rPr lang="cy-GB" sz="2800" b="1" dirty="0">
                <a:solidFill>
                  <a:srgbClr val="000000"/>
                </a:solidFill>
                <a:effectLst/>
                <a:ea typeface="Open Sans" panose="020B0606030504020204" pitchFamily="34" charset="0"/>
                <a:cs typeface="Open Sans" panose="020B0606030504020204" pitchFamily="34" charset="0"/>
              </a:rPr>
            </a:br>
            <a:r>
              <a:rPr lang="cy-GB" sz="2800" b="1" dirty="0">
                <a:solidFill>
                  <a:srgbClr val="000000"/>
                </a:solidFill>
                <a:effectLst/>
                <a:ea typeface="Open Sans" panose="020B0606030504020204" pitchFamily="34" charset="0"/>
                <a:cs typeface="Open Sans" panose="020B0606030504020204" pitchFamily="34" charset="0"/>
              </a:rPr>
              <a:t>Archwiliad o ddatblygiad arferion ADY mewn ysgolion cynradd: Ymateb i ddiwygio addysg yng Nghymru </a:t>
            </a:r>
            <a:br>
              <a:rPr lang="cy-GB" sz="2800" b="1" dirty="0">
                <a:solidFill>
                  <a:srgbClr val="000000"/>
                </a:solidFill>
                <a:effectLst/>
                <a:ea typeface="Open Sans" panose="020B0606030504020204" pitchFamily="34" charset="0"/>
                <a:cs typeface="Open Sans" panose="020B0606030504020204" pitchFamily="34" charset="0"/>
              </a:rPr>
            </a:br>
            <a:r>
              <a:rPr lang="en-GB" sz="2800" b="1" dirty="0">
                <a:solidFill>
                  <a:srgbClr val="000000"/>
                </a:solidFill>
                <a:effectLst/>
                <a:ea typeface="Open Sans" panose="020B0606030504020204" pitchFamily="34" charset="0"/>
                <a:cs typeface="Open Sans" panose="020B0606030504020204" pitchFamily="34" charset="0"/>
              </a:rPr>
              <a:t>An exploration of the development of ALN practices in primary schools: Responding to educational reform in Wales </a:t>
            </a:r>
            <a:br>
              <a:rPr lang="en-GB" sz="2800" b="1" dirty="0">
                <a:solidFill>
                  <a:srgbClr val="000000"/>
                </a:solidFill>
                <a:effectLst/>
                <a:ea typeface="Open Sans" panose="020B0606030504020204" pitchFamily="34" charset="0"/>
                <a:cs typeface="Open Sans" panose="020B0606030504020204" pitchFamily="34" charset="0"/>
              </a:rPr>
            </a:br>
            <a:endParaRPr lang="cy-GB" sz="2800" dirty="0"/>
          </a:p>
        </p:txBody>
      </p:sp>
      <p:sp>
        <p:nvSpPr>
          <p:cNvPr id="3" name="Content Placeholder 2">
            <a:extLst>
              <a:ext uri="{FF2B5EF4-FFF2-40B4-BE49-F238E27FC236}">
                <a16:creationId xmlns:a16="http://schemas.microsoft.com/office/drawing/2014/main" id="{75B00EC0-7DCD-7A81-75B7-374CA9893A2F}"/>
              </a:ext>
            </a:extLst>
          </p:cNvPr>
          <p:cNvSpPr>
            <a:spLocks noGrp="1"/>
          </p:cNvSpPr>
          <p:nvPr>
            <p:ph sz="half" idx="1"/>
          </p:nvPr>
        </p:nvSpPr>
        <p:spPr/>
        <p:txBody>
          <a:bodyPr/>
          <a:lstStyle/>
          <a:p>
            <a:r>
              <a:rPr lang="cy-GB" dirty="0"/>
              <a:t>Prosiect ar y cyd rhwng PCYDDS a Phrifysgol De Cymru</a:t>
            </a:r>
          </a:p>
          <a:p>
            <a:r>
              <a:rPr lang="en-GB" dirty="0"/>
              <a:t>Dr Alison Murphy</a:t>
            </a:r>
          </a:p>
          <a:p>
            <a:r>
              <a:rPr lang="en-GB" dirty="0"/>
              <a:t>Dr Carmel Conn</a:t>
            </a:r>
          </a:p>
          <a:p>
            <a:r>
              <a:rPr lang="en-GB" dirty="0"/>
              <a:t>Dr Charlotte Greenway</a:t>
            </a:r>
          </a:p>
        </p:txBody>
      </p:sp>
      <p:sp>
        <p:nvSpPr>
          <p:cNvPr id="4" name="Content Placeholder 3">
            <a:extLst>
              <a:ext uri="{FF2B5EF4-FFF2-40B4-BE49-F238E27FC236}">
                <a16:creationId xmlns:a16="http://schemas.microsoft.com/office/drawing/2014/main" id="{3C4F666D-459D-3572-E028-18EFCD9E5409}"/>
              </a:ext>
            </a:extLst>
          </p:cNvPr>
          <p:cNvSpPr>
            <a:spLocks noGrp="1"/>
          </p:cNvSpPr>
          <p:nvPr>
            <p:ph sz="half" idx="2"/>
          </p:nvPr>
        </p:nvSpPr>
        <p:spPr/>
        <p:txBody>
          <a:bodyPr/>
          <a:lstStyle/>
          <a:p>
            <a:r>
              <a:rPr lang="en-GB" dirty="0"/>
              <a:t>Collaborative project between UWTSD and USW</a:t>
            </a:r>
          </a:p>
          <a:p>
            <a:r>
              <a:rPr lang="en-GB" dirty="0"/>
              <a:t>Dr Alison Murphy</a:t>
            </a:r>
          </a:p>
          <a:p>
            <a:r>
              <a:rPr lang="en-GB" dirty="0"/>
              <a:t>Dr Carmel Conn</a:t>
            </a:r>
          </a:p>
          <a:p>
            <a:r>
              <a:rPr lang="en-GB" dirty="0"/>
              <a:t>Dr Charlotte Greenway</a:t>
            </a:r>
          </a:p>
        </p:txBody>
      </p:sp>
    </p:spTree>
    <p:extLst>
      <p:ext uri="{BB962C8B-B14F-4D97-AF65-F5344CB8AC3E}">
        <p14:creationId xmlns:p14="http://schemas.microsoft.com/office/powerpoint/2010/main" val="14260648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7264C-718C-66E2-EFDE-A6C590DD292B}"/>
              </a:ext>
            </a:extLst>
          </p:cNvPr>
          <p:cNvSpPr>
            <a:spLocks noGrp="1"/>
          </p:cNvSpPr>
          <p:nvPr>
            <p:ph type="title"/>
          </p:nvPr>
        </p:nvSpPr>
        <p:spPr/>
        <p:txBody>
          <a:bodyPr>
            <a:normAutofit fontScale="90000"/>
          </a:bodyPr>
          <a:lstStyle/>
          <a:p>
            <a:br>
              <a:rPr lang="en-GB" dirty="0"/>
            </a:br>
            <a:r>
              <a:rPr lang="cy-GB" dirty="0"/>
              <a:t>Nodau’r ymchwil</a:t>
            </a:r>
            <a:br>
              <a:rPr lang="en-GB" dirty="0"/>
            </a:br>
            <a:r>
              <a:rPr lang="en-GB" dirty="0"/>
              <a:t>Research aims </a:t>
            </a:r>
            <a:br>
              <a:rPr lang="en-GB" dirty="0"/>
            </a:br>
            <a:endParaRPr lang="cy-GB" dirty="0"/>
          </a:p>
        </p:txBody>
      </p:sp>
      <p:sp>
        <p:nvSpPr>
          <p:cNvPr id="3" name="Content Placeholder 2">
            <a:extLst>
              <a:ext uri="{FF2B5EF4-FFF2-40B4-BE49-F238E27FC236}">
                <a16:creationId xmlns:a16="http://schemas.microsoft.com/office/drawing/2014/main" id="{68AE8472-3454-E9B8-5F3D-64FADFB601D0}"/>
              </a:ext>
            </a:extLst>
          </p:cNvPr>
          <p:cNvSpPr>
            <a:spLocks noGrp="1"/>
          </p:cNvSpPr>
          <p:nvPr>
            <p:ph sz="half" idx="1"/>
          </p:nvPr>
        </p:nvSpPr>
        <p:spPr>
          <a:xfrm>
            <a:off x="838200" y="1825625"/>
            <a:ext cx="5181600" cy="3829069"/>
          </a:xfrm>
        </p:spPr>
        <p:txBody>
          <a:bodyPr>
            <a:normAutofit fontScale="92500" lnSpcReduction="10000"/>
          </a:bodyPr>
          <a:lstStyle/>
          <a:p>
            <a:r>
              <a:rPr lang="cy-GB" dirty="0"/>
              <a:t>Archwilio sut mae rôl CADY wedi’i lywio gan ddiwygiad diweddar y system ADY a diwygiad addysgol ehangach.</a:t>
            </a:r>
          </a:p>
          <a:p>
            <a:r>
              <a:rPr lang="cy-GB" dirty="0"/>
              <a:t>Archwilio profiadau CADY o weithio gydag eraill.</a:t>
            </a:r>
          </a:p>
          <a:p>
            <a:r>
              <a:rPr lang="cy-GB" dirty="0"/>
              <a:t>Adnabod heriau cydweithio yng nghyd-destun ADY </a:t>
            </a:r>
          </a:p>
          <a:p>
            <a:endParaRPr lang="cy-GB" dirty="0"/>
          </a:p>
        </p:txBody>
      </p:sp>
      <p:sp>
        <p:nvSpPr>
          <p:cNvPr id="4" name="Content Placeholder 3">
            <a:extLst>
              <a:ext uri="{FF2B5EF4-FFF2-40B4-BE49-F238E27FC236}">
                <a16:creationId xmlns:a16="http://schemas.microsoft.com/office/drawing/2014/main" id="{9920A9FA-27FC-CF59-7007-858BF51DFAB3}"/>
              </a:ext>
            </a:extLst>
          </p:cNvPr>
          <p:cNvSpPr>
            <a:spLocks noGrp="1"/>
          </p:cNvSpPr>
          <p:nvPr>
            <p:ph sz="half" idx="2"/>
          </p:nvPr>
        </p:nvSpPr>
        <p:spPr>
          <a:xfrm>
            <a:off x="6172200" y="1825625"/>
            <a:ext cx="5181600" cy="3829069"/>
          </a:xfrm>
        </p:spPr>
        <p:txBody>
          <a:bodyPr>
            <a:normAutofit fontScale="92500" lnSpcReduction="10000"/>
          </a:bodyPr>
          <a:lstStyle/>
          <a:p>
            <a:pPr marL="342900" lvl="0">
              <a:spcAft>
                <a:spcPts val="800"/>
              </a:spcAft>
            </a:pPr>
            <a:r>
              <a:rPr lang="en-US" sz="2800" dirty="0">
                <a:effectLst/>
              </a:rPr>
              <a:t>To examine how the role of ALNCo has been shaped by recent reform of the ALN system and wider educational reform.</a:t>
            </a:r>
          </a:p>
          <a:p>
            <a:pPr marL="342900" lvl="0">
              <a:spcAft>
                <a:spcPts val="800"/>
              </a:spcAft>
            </a:pPr>
            <a:r>
              <a:rPr lang="en-US" sz="2800" dirty="0">
                <a:effectLst/>
              </a:rPr>
              <a:t>To investigate the ALNCo’s experiences of working with others.</a:t>
            </a:r>
          </a:p>
          <a:p>
            <a:pPr marL="342900" lvl="0">
              <a:spcAft>
                <a:spcPts val="800"/>
              </a:spcAft>
            </a:pPr>
            <a:r>
              <a:rPr lang="en-US" sz="2800" dirty="0">
                <a:effectLst/>
              </a:rPr>
              <a:t>To identify the challenges of the collaborative working in the context of ALN</a:t>
            </a:r>
          </a:p>
          <a:p>
            <a:endParaRPr lang="en-GB" dirty="0"/>
          </a:p>
        </p:txBody>
      </p:sp>
    </p:spTree>
    <p:extLst>
      <p:ext uri="{BB962C8B-B14F-4D97-AF65-F5344CB8AC3E}">
        <p14:creationId xmlns:p14="http://schemas.microsoft.com/office/powerpoint/2010/main" val="3166885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57D94-A479-9C15-2C67-15748F83ABBC}"/>
              </a:ext>
            </a:extLst>
          </p:cNvPr>
          <p:cNvSpPr>
            <a:spLocks noGrp="1"/>
          </p:cNvSpPr>
          <p:nvPr>
            <p:ph type="title"/>
          </p:nvPr>
        </p:nvSpPr>
        <p:spPr/>
        <p:txBody>
          <a:bodyPr/>
          <a:lstStyle/>
          <a:p>
            <a:r>
              <a:rPr lang="cy-GB" dirty="0"/>
              <a:t>Cyd-destun</a:t>
            </a:r>
            <a:br>
              <a:rPr lang="cy-GB" dirty="0"/>
            </a:br>
            <a:r>
              <a:rPr lang="cy-GB" dirty="0" err="1"/>
              <a:t>Context</a:t>
            </a:r>
            <a:endParaRPr lang="cy-GB" dirty="0"/>
          </a:p>
        </p:txBody>
      </p:sp>
      <p:pic>
        <p:nvPicPr>
          <p:cNvPr id="6" name="Content Placeholder 5" descr="A close-up of a blue and white graphic&#10;&#10;Description automatically generated">
            <a:extLst>
              <a:ext uri="{FF2B5EF4-FFF2-40B4-BE49-F238E27FC236}">
                <a16:creationId xmlns:a16="http://schemas.microsoft.com/office/drawing/2014/main" id="{4044D57B-353A-B7B3-D354-5B1C80756052}"/>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858551" y="72583"/>
            <a:ext cx="2247432" cy="1685574"/>
          </a:xfrm>
        </p:spPr>
      </p:pic>
      <p:sp>
        <p:nvSpPr>
          <p:cNvPr id="4" name="Content Placeholder 3">
            <a:extLst>
              <a:ext uri="{FF2B5EF4-FFF2-40B4-BE49-F238E27FC236}">
                <a16:creationId xmlns:a16="http://schemas.microsoft.com/office/drawing/2014/main" id="{B33A9FD0-1F1B-158D-8613-D4577F289467}"/>
              </a:ext>
            </a:extLst>
          </p:cNvPr>
          <p:cNvSpPr>
            <a:spLocks noGrp="1"/>
          </p:cNvSpPr>
          <p:nvPr>
            <p:ph sz="half" idx="2"/>
          </p:nvPr>
        </p:nvSpPr>
        <p:spPr>
          <a:xfrm>
            <a:off x="6255327" y="1983230"/>
            <a:ext cx="5181600" cy="3944256"/>
          </a:xfrm>
        </p:spPr>
        <p:txBody>
          <a:bodyPr/>
          <a:lstStyle/>
          <a:p>
            <a:r>
              <a:rPr lang="en-GB" sz="2000" dirty="0">
                <a:effectLst/>
                <a:latin typeface="Arial" panose="020B0604020202020204" pitchFamily="34" charset="0"/>
                <a:ea typeface="Arial" panose="020B0604020202020204" pitchFamily="34" charset="0"/>
              </a:rPr>
              <a:t>Wales is undergoing major educational transformation, including reform of the system for learners with additional learning needs (ALN)</a:t>
            </a:r>
          </a:p>
          <a:p>
            <a:r>
              <a:rPr lang="en-GB" sz="1800" dirty="0">
                <a:solidFill>
                  <a:srgbClr val="000000"/>
                </a:solidFill>
                <a:latin typeface="Arial" panose="020B0604020202020204" pitchFamily="34" charset="0"/>
                <a:ea typeface="Arial" panose="020B0604020202020204" pitchFamily="34" charset="0"/>
              </a:rPr>
              <a:t>Strategic r</a:t>
            </a:r>
            <a:r>
              <a:rPr lang="en-GB" sz="1800" dirty="0">
                <a:solidFill>
                  <a:srgbClr val="000000"/>
                </a:solidFill>
                <a:effectLst/>
                <a:latin typeface="Arial" panose="020B0604020202020204" pitchFamily="34" charset="0"/>
                <a:ea typeface="Arial" panose="020B0604020202020204" pitchFamily="34" charset="0"/>
              </a:rPr>
              <a:t>ole of the ALN co-ordinator (ALNCo)</a:t>
            </a:r>
          </a:p>
          <a:p>
            <a:pPr lvl="1"/>
            <a:r>
              <a:rPr lang="en-GB" sz="1400" dirty="0">
                <a:solidFill>
                  <a:srgbClr val="000000"/>
                </a:solidFill>
                <a:effectLst/>
                <a:latin typeface="Arial" panose="020B0604020202020204" pitchFamily="34" charset="0"/>
                <a:ea typeface="Arial" panose="020B0604020202020204" pitchFamily="34" charset="0"/>
              </a:rPr>
              <a:t>The development of ALN policy and practice in settings</a:t>
            </a:r>
          </a:p>
          <a:p>
            <a:pPr lvl="1"/>
            <a:r>
              <a:rPr lang="en-GB" sz="1400" dirty="0">
                <a:solidFill>
                  <a:srgbClr val="000000"/>
                </a:solidFill>
                <a:effectLst/>
                <a:latin typeface="Arial" panose="020B0604020202020204" pitchFamily="34" charset="0"/>
                <a:ea typeface="Arial" panose="020B0604020202020204" pitchFamily="34" charset="0"/>
              </a:rPr>
              <a:t>Advising on staffing and resource issues </a:t>
            </a:r>
          </a:p>
          <a:p>
            <a:pPr lvl="1"/>
            <a:r>
              <a:rPr lang="en-GB" sz="1400" dirty="0">
                <a:solidFill>
                  <a:srgbClr val="000000"/>
                </a:solidFill>
                <a:effectLst/>
                <a:latin typeface="Arial" panose="020B0604020202020204" pitchFamily="34" charset="0"/>
                <a:ea typeface="Arial" panose="020B0604020202020204" pitchFamily="34" charset="0"/>
              </a:rPr>
              <a:t>Day-to-day responsibility for identification and monitoring of learners with ALN (Welsh Government 2021)</a:t>
            </a:r>
            <a:endParaRPr lang="en-GB" sz="1600" dirty="0"/>
          </a:p>
          <a:p>
            <a:pPr marL="0" indent="0">
              <a:buNone/>
            </a:pPr>
            <a:endParaRPr lang="en-GB" dirty="0"/>
          </a:p>
        </p:txBody>
      </p:sp>
      <p:sp>
        <p:nvSpPr>
          <p:cNvPr id="3" name="Content Placeholder 3">
            <a:extLst>
              <a:ext uri="{FF2B5EF4-FFF2-40B4-BE49-F238E27FC236}">
                <a16:creationId xmlns:a16="http://schemas.microsoft.com/office/drawing/2014/main" id="{2BA6ACA0-E513-3CB9-2E4E-7B7A303C501D}"/>
              </a:ext>
            </a:extLst>
          </p:cNvPr>
          <p:cNvSpPr txBox="1">
            <a:spLocks/>
          </p:cNvSpPr>
          <p:nvPr/>
        </p:nvSpPr>
        <p:spPr>
          <a:xfrm>
            <a:off x="658091" y="1758157"/>
            <a:ext cx="5181600" cy="394425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1800" dirty="0">
                <a:solidFill>
                  <a:srgbClr val="000000"/>
                </a:solidFill>
                <a:latin typeface="Arial" panose="020B0604020202020204" pitchFamily="34" charset="0"/>
                <a:ea typeface="Arial" panose="020B0604020202020204" pitchFamily="34" charset="0"/>
              </a:rPr>
              <a:t>Mae Cymru yn mynd trwy drawsnewidiad addysgol mawr, gan gynnwys diwygio’r system ar gyfer dysgwyr ag anghenion dysgu ychwanegol (ADY).</a:t>
            </a:r>
          </a:p>
          <a:p>
            <a:r>
              <a:rPr lang="cy-GB" sz="1800" dirty="0">
                <a:solidFill>
                  <a:srgbClr val="000000"/>
                </a:solidFill>
                <a:latin typeface="Arial" panose="020B0604020202020204" pitchFamily="34" charset="0"/>
                <a:ea typeface="Arial" panose="020B0604020202020204" pitchFamily="34" charset="0"/>
              </a:rPr>
              <a:t>Rôl strategol y cydlynydd ADY (CADY)</a:t>
            </a:r>
          </a:p>
          <a:p>
            <a:pPr lvl="1"/>
            <a:r>
              <a:rPr lang="cy-GB" sz="1400" dirty="0">
                <a:solidFill>
                  <a:srgbClr val="000000"/>
                </a:solidFill>
                <a:latin typeface="Arial" panose="020B0604020202020204" pitchFamily="34" charset="0"/>
                <a:ea typeface="Arial" panose="020B0604020202020204" pitchFamily="34" charset="0"/>
              </a:rPr>
              <a:t>Datblygu polisi ac ymarfer ADY mewn lleoliadau </a:t>
            </a:r>
          </a:p>
          <a:p>
            <a:pPr lvl="1"/>
            <a:r>
              <a:rPr lang="cy-GB" sz="1400" dirty="0">
                <a:solidFill>
                  <a:srgbClr val="000000"/>
                </a:solidFill>
                <a:latin typeface="Arial" panose="020B0604020202020204" pitchFamily="34" charset="0"/>
                <a:ea typeface="Arial" panose="020B0604020202020204" pitchFamily="34" charset="0"/>
              </a:rPr>
              <a:t>Cynghori ar faterion staffio ac adnoddau </a:t>
            </a:r>
          </a:p>
          <a:p>
            <a:pPr lvl="1"/>
            <a:r>
              <a:rPr lang="cy-GB" sz="1400" dirty="0">
                <a:solidFill>
                  <a:srgbClr val="000000"/>
                </a:solidFill>
                <a:latin typeface="Arial" panose="020B0604020202020204" pitchFamily="34" charset="0"/>
                <a:ea typeface="Arial" panose="020B0604020202020204" pitchFamily="34" charset="0"/>
              </a:rPr>
              <a:t>Cyfrifoldeb o ddydd i ddydd ar gyfer adnabod a monitro dysgwyr gydag ADY (Llywodraeth Cymru 2021)</a:t>
            </a:r>
            <a:endParaRPr lang="en-GB" dirty="0"/>
          </a:p>
        </p:txBody>
      </p:sp>
    </p:spTree>
    <p:extLst>
      <p:ext uri="{BB962C8B-B14F-4D97-AF65-F5344CB8AC3E}">
        <p14:creationId xmlns:p14="http://schemas.microsoft.com/office/powerpoint/2010/main" val="2562113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BDF90-07AE-DAF9-B018-96B547F987B4}"/>
              </a:ext>
            </a:extLst>
          </p:cNvPr>
          <p:cNvSpPr>
            <a:spLocks noGrp="1"/>
          </p:cNvSpPr>
          <p:nvPr>
            <p:ph type="title"/>
          </p:nvPr>
        </p:nvSpPr>
        <p:spPr/>
        <p:txBody>
          <a:bodyPr/>
          <a:lstStyle/>
          <a:p>
            <a:r>
              <a:rPr lang="cy-GB" dirty="0"/>
              <a:t>Llenyddiaeth Gefndirol</a:t>
            </a:r>
            <a:br>
              <a:rPr lang="cy-GB" dirty="0"/>
            </a:br>
            <a:r>
              <a:rPr lang="en-GB" dirty="0"/>
              <a:t>Background literature</a:t>
            </a:r>
            <a:endParaRPr lang="cy-GB" dirty="0"/>
          </a:p>
        </p:txBody>
      </p:sp>
      <p:sp>
        <p:nvSpPr>
          <p:cNvPr id="3" name="Content Placeholder 2">
            <a:extLst>
              <a:ext uri="{FF2B5EF4-FFF2-40B4-BE49-F238E27FC236}">
                <a16:creationId xmlns:a16="http://schemas.microsoft.com/office/drawing/2014/main" id="{63DED3F2-08FB-DB13-FC72-855C1CB13197}"/>
              </a:ext>
            </a:extLst>
          </p:cNvPr>
          <p:cNvSpPr>
            <a:spLocks noGrp="1"/>
          </p:cNvSpPr>
          <p:nvPr>
            <p:ph sz="half" idx="1"/>
          </p:nvPr>
        </p:nvSpPr>
        <p:spPr/>
        <p:txBody>
          <a:bodyPr>
            <a:normAutofit fontScale="77500" lnSpcReduction="20000"/>
          </a:bodyPr>
          <a:lstStyle/>
          <a:p>
            <a:r>
              <a:rPr lang="cy-GB" dirty="0"/>
              <a:t>Mae Cydlynwyr AAA yn adrodd eu bod wedi'u llethu o ran llwyth gwaith, adnoddau cyfyngedig, a'r angen i fabwysiadu amrywiaeth o rolau, gan gynnwys rolau cydweithredwr, datryswr problemau, canolwr, archwiliwr a rheolwr (Lin </a:t>
            </a:r>
            <a:r>
              <a:rPr lang="cy-GB" dirty="0" err="1"/>
              <a:t>et</a:t>
            </a:r>
            <a:r>
              <a:rPr lang="cy-GB" dirty="0"/>
              <a:t> </a:t>
            </a:r>
            <a:r>
              <a:rPr lang="cy-GB" dirty="0" err="1"/>
              <a:t>al</a:t>
            </a:r>
            <a:r>
              <a:rPr lang="cy-GB" dirty="0"/>
              <a:t>. 2022; </a:t>
            </a:r>
            <a:r>
              <a:rPr lang="cy-GB" dirty="0" err="1"/>
              <a:t>Qureshi</a:t>
            </a:r>
            <a:r>
              <a:rPr lang="cy-GB" dirty="0"/>
              <a:t> 2014).</a:t>
            </a:r>
          </a:p>
          <a:p>
            <a:r>
              <a:rPr lang="cy-GB" dirty="0"/>
              <a:t>Cydbwyso galwadau atebolrwydd cystadleuol â datblygu diwylliant o werthoedd a chyfrifoldeb cynhwysol (Smith 2022).</a:t>
            </a:r>
          </a:p>
          <a:p>
            <a:r>
              <a:rPr lang="cy-GB" dirty="0"/>
              <a:t>Gall arferion penodol fod yn arbennig o bwysig, gan gynnwys arferion sy’n cefnogi gwrando, ymgynghori a meddwl ar y cyd (</a:t>
            </a:r>
            <a:r>
              <a:rPr lang="cy-GB" dirty="0" err="1"/>
              <a:t>van</a:t>
            </a:r>
            <a:r>
              <a:rPr lang="cy-GB" dirty="0"/>
              <a:t> de </a:t>
            </a:r>
            <a:r>
              <a:rPr lang="cy-GB" dirty="0" err="1"/>
              <a:t>Putte</a:t>
            </a:r>
            <a:r>
              <a:rPr lang="cy-GB" dirty="0"/>
              <a:t> </a:t>
            </a:r>
            <a:r>
              <a:rPr lang="cy-GB" dirty="0" err="1"/>
              <a:t>et</a:t>
            </a:r>
            <a:r>
              <a:rPr lang="cy-GB" dirty="0"/>
              <a:t> </a:t>
            </a:r>
            <a:r>
              <a:rPr lang="cy-GB" dirty="0" err="1"/>
              <a:t>al</a:t>
            </a:r>
            <a:r>
              <a:rPr lang="cy-GB" dirty="0"/>
              <a:t>. 2018)</a:t>
            </a:r>
          </a:p>
          <a:p>
            <a:endParaRPr lang="cy-GB" dirty="0"/>
          </a:p>
        </p:txBody>
      </p:sp>
      <p:sp>
        <p:nvSpPr>
          <p:cNvPr id="4" name="Content Placeholder 3">
            <a:extLst>
              <a:ext uri="{FF2B5EF4-FFF2-40B4-BE49-F238E27FC236}">
                <a16:creationId xmlns:a16="http://schemas.microsoft.com/office/drawing/2014/main" id="{992116CD-BCDC-2B52-7592-4650D85574F6}"/>
              </a:ext>
            </a:extLst>
          </p:cNvPr>
          <p:cNvSpPr>
            <a:spLocks noGrp="1"/>
          </p:cNvSpPr>
          <p:nvPr>
            <p:ph sz="half" idx="2"/>
          </p:nvPr>
        </p:nvSpPr>
        <p:spPr/>
        <p:txBody>
          <a:bodyPr>
            <a:normAutofit fontScale="77500" lnSpcReduction="20000"/>
          </a:bodyPr>
          <a:lstStyle/>
          <a:p>
            <a:r>
              <a:rPr lang="en-US" sz="2800" dirty="0">
                <a:effectLst/>
              </a:rPr>
              <a:t>SENCos report feeling overwhelmed in terms of workload, limited resource, and the need to adopt a range of roles, including that of collaborator, problem solver, arbiter, auditor and manager (Lin et al. 2022; Qureshi 2014). </a:t>
            </a:r>
          </a:p>
          <a:p>
            <a:r>
              <a:rPr lang="en-US" sz="2800" dirty="0"/>
              <a:t>B</a:t>
            </a:r>
            <a:r>
              <a:rPr lang="en-US" sz="2800" dirty="0">
                <a:effectLst/>
              </a:rPr>
              <a:t>alancing competing demands of accountability with developing a culture of inclusive values and responsibility (Smith 2022). </a:t>
            </a:r>
          </a:p>
          <a:p>
            <a:r>
              <a:rPr lang="en-US" sz="2800" dirty="0"/>
              <a:t>S</a:t>
            </a:r>
            <a:r>
              <a:rPr lang="en-US" sz="2800" dirty="0">
                <a:effectLst/>
              </a:rPr>
              <a:t>pecific practices may be particularly important, including practices that support listening, consultation and collaborative thinking (van de Putte et al. 2018)</a:t>
            </a:r>
            <a:endParaRPr lang="en-US" sz="2800" dirty="0"/>
          </a:p>
          <a:p>
            <a:endParaRPr lang="en-GB" dirty="0"/>
          </a:p>
        </p:txBody>
      </p:sp>
    </p:spTree>
    <p:extLst>
      <p:ext uri="{BB962C8B-B14F-4D97-AF65-F5344CB8AC3E}">
        <p14:creationId xmlns:p14="http://schemas.microsoft.com/office/powerpoint/2010/main" val="34712761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88F76-6DA0-C86E-CED3-2E5615D58437}"/>
              </a:ext>
            </a:extLst>
          </p:cNvPr>
          <p:cNvSpPr>
            <a:spLocks noGrp="1"/>
          </p:cNvSpPr>
          <p:nvPr>
            <p:ph type="title"/>
          </p:nvPr>
        </p:nvSpPr>
        <p:spPr/>
        <p:txBody>
          <a:bodyPr>
            <a:normAutofit/>
          </a:bodyPr>
          <a:lstStyle/>
          <a:p>
            <a:r>
              <a:rPr lang="cy-GB" dirty="0"/>
              <a:t>Methodoleg</a:t>
            </a:r>
            <a:br>
              <a:rPr lang="cy-GB" dirty="0"/>
            </a:br>
            <a:r>
              <a:rPr lang="en-GB" dirty="0"/>
              <a:t>Methodology</a:t>
            </a:r>
            <a:endParaRPr lang="cy-GB" dirty="0"/>
          </a:p>
        </p:txBody>
      </p:sp>
      <p:sp>
        <p:nvSpPr>
          <p:cNvPr id="3" name="Content Placeholder 2">
            <a:extLst>
              <a:ext uri="{FF2B5EF4-FFF2-40B4-BE49-F238E27FC236}">
                <a16:creationId xmlns:a16="http://schemas.microsoft.com/office/drawing/2014/main" id="{F89C1F5F-3CF8-FBCB-8B0D-4877F6785ADB}"/>
              </a:ext>
            </a:extLst>
          </p:cNvPr>
          <p:cNvSpPr>
            <a:spLocks noGrp="1"/>
          </p:cNvSpPr>
          <p:nvPr>
            <p:ph sz="half" idx="1"/>
          </p:nvPr>
        </p:nvSpPr>
        <p:spPr/>
        <p:txBody>
          <a:bodyPr>
            <a:normAutofit fontScale="92500"/>
          </a:bodyPr>
          <a:lstStyle/>
          <a:p>
            <a:r>
              <a:rPr lang="cy-GB" sz="2400" dirty="0"/>
              <a:t>Cafwyd cymeradwyaeth foesegol drwy PCYDDS</a:t>
            </a:r>
          </a:p>
          <a:p>
            <a:r>
              <a:rPr lang="cy-GB" sz="2400" dirty="0"/>
              <a:t>Strategaeth samplu bwrpasol – 3 grŵp o Gydlynwyr ADY (2 yn ne-ddwyrain Cymru ac 1 yn ne-orllewin Cymru)</a:t>
            </a:r>
          </a:p>
          <a:p>
            <a:r>
              <a:rPr lang="cy-GB" sz="2400" dirty="0"/>
              <a:t>Adroddiadau personol o ran ymatebion affeithiol cyfranogwyr mewn perthynas â chasgliadau materol, diwylliannol, micro a macro yng nghyd-destun ADY yn eu lleoliadau.</a:t>
            </a:r>
          </a:p>
        </p:txBody>
      </p:sp>
      <p:sp>
        <p:nvSpPr>
          <p:cNvPr id="4" name="Content Placeholder 3">
            <a:extLst>
              <a:ext uri="{FF2B5EF4-FFF2-40B4-BE49-F238E27FC236}">
                <a16:creationId xmlns:a16="http://schemas.microsoft.com/office/drawing/2014/main" id="{BA6C6AE4-2479-8ECD-CA08-5C4D1D287BCC}"/>
              </a:ext>
            </a:extLst>
          </p:cNvPr>
          <p:cNvSpPr>
            <a:spLocks noGrp="1"/>
          </p:cNvSpPr>
          <p:nvPr>
            <p:ph sz="half" idx="2"/>
          </p:nvPr>
        </p:nvSpPr>
        <p:spPr/>
        <p:txBody>
          <a:bodyPr>
            <a:normAutofit fontScale="92500"/>
          </a:bodyPr>
          <a:lstStyle/>
          <a:p>
            <a:r>
              <a:rPr lang="en-US" sz="2800" dirty="0">
                <a:effectLst/>
              </a:rPr>
              <a:t>Ethical approval gained via UWTSD</a:t>
            </a:r>
          </a:p>
          <a:p>
            <a:r>
              <a:rPr lang="en-US" sz="2800" dirty="0"/>
              <a:t>P</a:t>
            </a:r>
            <a:r>
              <a:rPr lang="en-US" sz="2800" dirty="0">
                <a:effectLst/>
              </a:rPr>
              <a:t>urposive sampling strategy – 3 groups of ALNCOs (2 in southeast Wales and 1 in southwest Wales)</a:t>
            </a:r>
          </a:p>
          <a:p>
            <a:r>
              <a:rPr lang="en-US" sz="2800" dirty="0"/>
              <a:t>P</a:t>
            </a:r>
            <a:r>
              <a:rPr lang="en-US" sz="2800" dirty="0">
                <a:effectLst/>
              </a:rPr>
              <a:t>ersonal accounts in terms of the affective responses of participants in relation to material, cultural, micro- and macro- assemblages in the context of ALN in their settings.</a:t>
            </a:r>
          </a:p>
          <a:p>
            <a:endParaRPr lang="en-GB" dirty="0"/>
          </a:p>
        </p:txBody>
      </p:sp>
    </p:spTree>
    <p:extLst>
      <p:ext uri="{BB962C8B-B14F-4D97-AF65-F5344CB8AC3E}">
        <p14:creationId xmlns:p14="http://schemas.microsoft.com/office/powerpoint/2010/main" val="1137822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A806F-3E0A-4579-8032-93238F163F44}"/>
              </a:ext>
            </a:extLst>
          </p:cNvPr>
          <p:cNvSpPr>
            <a:spLocks noGrp="1"/>
          </p:cNvSpPr>
          <p:nvPr>
            <p:ph type="title"/>
          </p:nvPr>
        </p:nvSpPr>
        <p:spPr/>
        <p:txBody>
          <a:bodyPr/>
          <a:lstStyle/>
          <a:p>
            <a:r>
              <a:rPr lang="cy-GB" dirty="0"/>
              <a:t>Grwpiau Ffocws</a:t>
            </a:r>
            <a:br>
              <a:rPr lang="en-GB" dirty="0"/>
            </a:br>
            <a:r>
              <a:rPr lang="en-GB" dirty="0"/>
              <a:t>Focus groups</a:t>
            </a:r>
          </a:p>
        </p:txBody>
      </p:sp>
      <p:sp>
        <p:nvSpPr>
          <p:cNvPr id="3" name="Content Placeholder 2">
            <a:extLst>
              <a:ext uri="{FF2B5EF4-FFF2-40B4-BE49-F238E27FC236}">
                <a16:creationId xmlns:a16="http://schemas.microsoft.com/office/drawing/2014/main" id="{D867672A-C522-1265-C163-60A829E20E2C}"/>
              </a:ext>
            </a:extLst>
          </p:cNvPr>
          <p:cNvSpPr>
            <a:spLocks noGrp="1"/>
          </p:cNvSpPr>
          <p:nvPr>
            <p:ph sz="half" idx="1"/>
          </p:nvPr>
        </p:nvSpPr>
        <p:spPr>
          <a:xfrm>
            <a:off x="838200" y="1838960"/>
            <a:ext cx="5181600" cy="3804515"/>
          </a:xfrm>
        </p:spPr>
        <p:txBody>
          <a:bodyPr>
            <a:normAutofit lnSpcReduction="10000"/>
          </a:bodyPr>
          <a:lstStyle/>
          <a:p>
            <a:r>
              <a:rPr lang="cy-GB" dirty="0"/>
              <a:t>Ble ydych chi’n gweithio?</a:t>
            </a:r>
          </a:p>
          <a:p>
            <a:r>
              <a:rPr lang="cy-GB" dirty="0"/>
              <a:t>Sut rydych chi’n gweithio gydag eraill? (Sut ydych chi’n cyfathrebu ag eraill? Sut ydych chi’n gwrando ar eraill?)</a:t>
            </a:r>
          </a:p>
          <a:p>
            <a:r>
              <a:rPr lang="cy-GB" dirty="0"/>
              <a:t>Sut mae eraill yn gweithio gyda chi? (Sut mae eraill yn cyfathrebu â chi Sut maen nhw’n gwrando arnoch chi?)</a:t>
            </a:r>
          </a:p>
        </p:txBody>
      </p:sp>
      <p:sp>
        <p:nvSpPr>
          <p:cNvPr id="4" name="Content Placeholder 3">
            <a:extLst>
              <a:ext uri="{FF2B5EF4-FFF2-40B4-BE49-F238E27FC236}">
                <a16:creationId xmlns:a16="http://schemas.microsoft.com/office/drawing/2014/main" id="{72D8A9C3-F302-FA65-57D0-84FD03268D6D}"/>
              </a:ext>
            </a:extLst>
          </p:cNvPr>
          <p:cNvSpPr>
            <a:spLocks noGrp="1"/>
          </p:cNvSpPr>
          <p:nvPr>
            <p:ph sz="half" idx="2"/>
          </p:nvPr>
        </p:nvSpPr>
        <p:spPr>
          <a:xfrm>
            <a:off x="6172200" y="1363185"/>
            <a:ext cx="5181600" cy="4280290"/>
          </a:xfrm>
        </p:spPr>
        <p:txBody>
          <a:bodyPr>
            <a:normAutofit lnSpcReduction="10000"/>
          </a:bodyPr>
          <a:lstStyle/>
          <a:p>
            <a:pPr marL="342900" lvl="0"/>
            <a:r>
              <a:rPr lang="en-US" sz="2800" dirty="0">
                <a:effectLst/>
              </a:rPr>
              <a:t>Image</a:t>
            </a:r>
          </a:p>
          <a:p>
            <a:pPr marL="342900" lvl="0"/>
            <a:r>
              <a:rPr lang="en-US" sz="2800" dirty="0">
                <a:effectLst/>
              </a:rPr>
              <a:t>Where do you work? </a:t>
            </a:r>
          </a:p>
          <a:p>
            <a:pPr marL="342900" lvl="0">
              <a:spcAft>
                <a:spcPts val="800"/>
              </a:spcAft>
            </a:pPr>
            <a:r>
              <a:rPr lang="en-US" sz="2800" dirty="0">
                <a:effectLst/>
              </a:rPr>
              <a:t>How do you work with others? (How do you communicate with others? How do you listen to others?)</a:t>
            </a:r>
          </a:p>
          <a:p>
            <a:pPr marL="342900" lvl="0">
              <a:spcAft>
                <a:spcPts val="800"/>
              </a:spcAft>
            </a:pPr>
            <a:r>
              <a:rPr lang="en-US" sz="2800" dirty="0">
                <a:effectLst/>
              </a:rPr>
              <a:t>How do others work with you? (How do others communicate with you? How do they listen to you?)</a:t>
            </a:r>
          </a:p>
          <a:p>
            <a:endParaRPr lang="en-GB" dirty="0"/>
          </a:p>
        </p:txBody>
      </p:sp>
    </p:spTree>
    <p:extLst>
      <p:ext uri="{BB962C8B-B14F-4D97-AF65-F5344CB8AC3E}">
        <p14:creationId xmlns:p14="http://schemas.microsoft.com/office/powerpoint/2010/main" val="31934334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702C07C-5603-F681-BB49-1E34D545D1EA}"/>
              </a:ext>
            </a:extLst>
          </p:cNvPr>
          <p:cNvSpPr>
            <a:spLocks noGrp="1"/>
          </p:cNvSpPr>
          <p:nvPr>
            <p:ph idx="1"/>
          </p:nvPr>
        </p:nvSpPr>
        <p:spPr/>
        <p:txBody>
          <a:bodyPr/>
          <a:lstStyle/>
          <a:p>
            <a:r>
              <a:rPr lang="cy-GB" sz="3200" b="1" dirty="0">
                <a:latin typeface="Calibri Light" panose="020F0302020204030204" pitchFamily="34" charset="0"/>
              </a:rPr>
              <a:t>Darganfyddiadau</a:t>
            </a:r>
            <a:endParaRPr lang="cy-GB" sz="3200" b="1" i="0" dirty="0">
              <a:effectLst/>
              <a:latin typeface="Calibri Light" panose="020F0302020204030204" pitchFamily="34" charset="0"/>
            </a:endParaRPr>
          </a:p>
          <a:p>
            <a:r>
              <a:rPr lang="cy-GB" sz="3200" dirty="0"/>
              <a:t>Beth rydym yn gysylltiedig ag ef?</a:t>
            </a:r>
          </a:p>
          <a:p>
            <a:r>
              <a:rPr lang="cy-GB" sz="3200" dirty="0"/>
              <a:t>(Pobl) </a:t>
            </a:r>
          </a:p>
          <a:p>
            <a:r>
              <a:rPr lang="en-GB" sz="3200" b="1" i="0" u="none" strike="noStrike" dirty="0">
                <a:effectLst/>
                <a:latin typeface="Calibri Light" panose="020F0302020204030204" pitchFamily="34" charset="0"/>
              </a:rPr>
              <a:t>Findings: </a:t>
            </a:r>
            <a:r>
              <a:rPr lang="en-GB" sz="3200" b="1" i="0" dirty="0">
                <a:effectLst/>
                <a:latin typeface="Calibri Light" panose="020F0302020204030204" pitchFamily="34" charset="0"/>
              </a:rPr>
              <a:t>​</a:t>
            </a:r>
            <a:br>
              <a:rPr lang="en-GB" sz="3200" b="1" i="0" dirty="0">
                <a:effectLst/>
                <a:latin typeface="Calibri Light" panose="020F0302020204030204" pitchFamily="34" charset="0"/>
              </a:rPr>
            </a:br>
            <a:r>
              <a:rPr lang="en-GB" sz="3200" b="1" i="0" u="none" strike="noStrike" dirty="0">
                <a:effectLst/>
                <a:latin typeface="Calibri Light" panose="020F0302020204030204" pitchFamily="34" charset="0"/>
              </a:rPr>
              <a:t>What we are connected to?</a:t>
            </a:r>
          </a:p>
          <a:p>
            <a:r>
              <a:rPr lang="en-GB" sz="3200" b="1" i="0" u="none" strike="noStrike" dirty="0">
                <a:effectLst/>
                <a:latin typeface="Calibri Light" panose="020F0302020204030204" pitchFamily="34" charset="0"/>
              </a:rPr>
              <a:t>(People)</a:t>
            </a:r>
            <a:r>
              <a:rPr lang="en-GB" sz="3200" b="1" i="0" dirty="0">
                <a:effectLst/>
                <a:latin typeface="Calibri Light" panose="020F0302020204030204" pitchFamily="34" charset="0"/>
              </a:rPr>
              <a:t>​</a:t>
            </a:r>
          </a:p>
          <a:p>
            <a:endParaRPr lang="cy-GB" sz="3200" dirty="0"/>
          </a:p>
        </p:txBody>
      </p:sp>
      <p:graphicFrame>
        <p:nvGraphicFramePr>
          <p:cNvPr id="4" name="Content Placeholder 3">
            <a:extLst>
              <a:ext uri="{FF2B5EF4-FFF2-40B4-BE49-F238E27FC236}">
                <a16:creationId xmlns:a16="http://schemas.microsoft.com/office/drawing/2014/main" id="{699708A8-1908-3F93-9CC4-90FE7F5EF595}"/>
              </a:ext>
            </a:extLst>
          </p:cNvPr>
          <p:cNvGraphicFramePr>
            <a:graphicFrameLocks noGrp="1"/>
          </p:cNvGraphicFramePr>
          <p:nvPr>
            <p:ph idx="10"/>
            <p:extLst>
              <p:ext uri="{D42A27DB-BD31-4B8C-83A1-F6EECF244321}">
                <p14:modId xmlns:p14="http://schemas.microsoft.com/office/powerpoint/2010/main" val="294284608"/>
              </p:ext>
            </p:extLst>
          </p:nvPr>
        </p:nvGraphicFramePr>
        <p:xfrm>
          <a:off x="7026275" y="1470025"/>
          <a:ext cx="4535488" cy="3865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7814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DBB55-8411-FB09-E04D-B54F2A06924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45CD0C4-DCDF-5D69-FB5B-065137480F9A}"/>
              </a:ext>
            </a:extLst>
          </p:cNvPr>
          <p:cNvSpPr>
            <a:spLocks noGrp="1"/>
          </p:cNvSpPr>
          <p:nvPr>
            <p:ph sz="half" idx="1"/>
          </p:nvPr>
        </p:nvSpPr>
        <p:spPr/>
        <p:txBody>
          <a:bodyPr/>
          <a:lstStyle/>
          <a:p>
            <a:r>
              <a:rPr lang="cy-GB" sz="3200" b="1" dirty="0">
                <a:latin typeface="Calibri Light" panose="020F0302020204030204" pitchFamily="34" charset="0"/>
              </a:rPr>
              <a:t>Darganfyddiadau:</a:t>
            </a:r>
          </a:p>
          <a:p>
            <a:r>
              <a:rPr lang="cy-GB" sz="3200" b="1" dirty="0">
                <a:latin typeface="Calibri Light" panose="020F0302020204030204" pitchFamily="34" charset="0"/>
              </a:rPr>
              <a:t>Beth rydym yn gysylltiedig ag ef? </a:t>
            </a:r>
          </a:p>
          <a:p>
            <a:r>
              <a:rPr lang="cy-GB" sz="3200" b="1" dirty="0">
                <a:latin typeface="Calibri Light" panose="020F0302020204030204" pitchFamily="34" charset="0"/>
              </a:rPr>
              <a:t>(Gofodau)</a:t>
            </a:r>
          </a:p>
          <a:p>
            <a:r>
              <a:rPr lang="en-GB" sz="3200" b="1" i="0" u="none" strike="noStrike" dirty="0">
                <a:solidFill>
                  <a:srgbClr val="FFFFFF"/>
                </a:solidFill>
                <a:effectLst/>
                <a:latin typeface="Calibri Light" panose="020F0302020204030204" pitchFamily="34" charset="0"/>
              </a:rPr>
              <a:t>Findings: </a:t>
            </a:r>
            <a:r>
              <a:rPr lang="en-GB" sz="3200" b="0" i="0" dirty="0">
                <a:solidFill>
                  <a:srgbClr val="000000"/>
                </a:solidFill>
                <a:effectLst/>
                <a:latin typeface="Calibri Light" panose="020F0302020204030204" pitchFamily="34" charset="0"/>
              </a:rPr>
              <a:t>​</a:t>
            </a:r>
            <a:br>
              <a:rPr lang="en-GB" sz="3200" b="0" i="0" dirty="0">
                <a:solidFill>
                  <a:srgbClr val="000000"/>
                </a:solidFill>
                <a:effectLst/>
                <a:latin typeface="Calibri Light" panose="020F0302020204030204" pitchFamily="34" charset="0"/>
              </a:rPr>
            </a:br>
            <a:r>
              <a:rPr lang="en-GB" sz="3200" b="1" i="0" u="none" strike="noStrike" dirty="0">
                <a:solidFill>
                  <a:srgbClr val="FFFFFF"/>
                </a:solidFill>
                <a:effectLst/>
                <a:latin typeface="Calibri Light" panose="020F0302020204030204" pitchFamily="34" charset="0"/>
              </a:rPr>
              <a:t>What we are connected to?</a:t>
            </a:r>
          </a:p>
          <a:p>
            <a:r>
              <a:rPr lang="en-GB" sz="3200" b="1" i="0" u="none" strike="noStrike" dirty="0">
                <a:solidFill>
                  <a:srgbClr val="FFFFFF"/>
                </a:solidFill>
                <a:effectLst/>
                <a:latin typeface="Calibri Light" panose="020F0302020204030204" pitchFamily="34" charset="0"/>
              </a:rPr>
              <a:t>(Spaces)</a:t>
            </a:r>
            <a:r>
              <a:rPr lang="en-GB" sz="3200" b="0" i="0" dirty="0">
                <a:solidFill>
                  <a:srgbClr val="000000"/>
                </a:solidFill>
                <a:effectLst/>
                <a:latin typeface="Calibri Light" panose="020F0302020204030204" pitchFamily="34" charset="0"/>
              </a:rPr>
              <a:t>​</a:t>
            </a:r>
          </a:p>
          <a:p>
            <a:endParaRPr lang="en-GB" sz="3200" b="1" dirty="0"/>
          </a:p>
        </p:txBody>
      </p:sp>
      <p:graphicFrame>
        <p:nvGraphicFramePr>
          <p:cNvPr id="5" name="Content Placeholder 4">
            <a:extLst>
              <a:ext uri="{FF2B5EF4-FFF2-40B4-BE49-F238E27FC236}">
                <a16:creationId xmlns:a16="http://schemas.microsoft.com/office/drawing/2014/main" id="{699708A8-1908-3F93-9CC4-90FE7F5EF595}"/>
              </a:ext>
            </a:extLst>
          </p:cNvPr>
          <p:cNvGraphicFramePr>
            <a:graphicFrameLocks noGrp="1"/>
          </p:cNvGraphicFramePr>
          <p:nvPr>
            <p:ph sz="half" idx="2"/>
            <p:extLst>
              <p:ext uri="{D42A27DB-BD31-4B8C-83A1-F6EECF244321}">
                <p14:modId xmlns:p14="http://schemas.microsoft.com/office/powerpoint/2010/main" val="3795804586"/>
              </p:ext>
            </p:extLst>
          </p:nvPr>
        </p:nvGraphicFramePr>
        <p:xfrm>
          <a:off x="6172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7412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723FA-3DE3-3271-EC8B-01084D62112F}"/>
              </a:ext>
            </a:extLst>
          </p:cNvPr>
          <p:cNvSpPr>
            <a:spLocks noGrp="1"/>
          </p:cNvSpPr>
          <p:nvPr>
            <p:ph type="title"/>
          </p:nvPr>
        </p:nvSpPr>
        <p:spPr/>
        <p:txBody>
          <a:bodyPr/>
          <a:lstStyle/>
          <a:p>
            <a:r>
              <a:rPr lang="cy-GB" dirty="0"/>
              <a:t>Teimladau</a:t>
            </a:r>
            <a:br>
              <a:rPr lang="cy-GB" dirty="0"/>
            </a:br>
            <a:r>
              <a:rPr lang="en-GB" dirty="0"/>
              <a:t>Feelings</a:t>
            </a:r>
            <a:endParaRPr lang="cy-GB" dirty="0"/>
          </a:p>
        </p:txBody>
      </p:sp>
      <p:graphicFrame>
        <p:nvGraphicFramePr>
          <p:cNvPr id="4" name="Content Placeholder 3">
            <a:extLst>
              <a:ext uri="{FF2B5EF4-FFF2-40B4-BE49-F238E27FC236}">
                <a16:creationId xmlns:a16="http://schemas.microsoft.com/office/drawing/2014/main" id="{50A8A1E5-3647-C1E4-0509-82FC08338252}"/>
              </a:ext>
            </a:extLst>
          </p:cNvPr>
          <p:cNvGraphicFramePr>
            <a:graphicFrameLocks noGrp="1"/>
          </p:cNvGraphicFramePr>
          <p:nvPr>
            <p:ph idx="1"/>
            <p:extLst>
              <p:ext uri="{D42A27DB-BD31-4B8C-83A1-F6EECF244321}">
                <p14:modId xmlns:p14="http://schemas.microsoft.com/office/powerpoint/2010/main" val="3645156745"/>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66371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844D4-F450-51B1-77C0-4D3C3CD0D725}"/>
              </a:ext>
            </a:extLst>
          </p:cNvPr>
          <p:cNvSpPr>
            <a:spLocks noGrp="1"/>
          </p:cNvSpPr>
          <p:nvPr>
            <p:ph type="title"/>
          </p:nvPr>
        </p:nvSpPr>
        <p:spPr/>
        <p:txBody>
          <a:bodyPr>
            <a:normAutofit/>
          </a:bodyPr>
          <a:lstStyle/>
          <a:p>
            <a:r>
              <a:rPr lang="cy-GB" sz="3600" dirty="0"/>
              <a:t>Darganfyddiadau - Cydymffurfio â chyfarwyddebau polisi</a:t>
            </a:r>
            <a:br>
              <a:rPr lang="cy-GB" sz="3600" dirty="0"/>
            </a:br>
            <a:r>
              <a:rPr lang="en-GB" sz="3600" dirty="0"/>
              <a:t>Findings – Compliance with policy directives</a:t>
            </a:r>
            <a:endParaRPr lang="cy-GB" sz="3600" dirty="0"/>
          </a:p>
        </p:txBody>
      </p:sp>
      <p:sp>
        <p:nvSpPr>
          <p:cNvPr id="3" name="Content Placeholder 2">
            <a:extLst>
              <a:ext uri="{FF2B5EF4-FFF2-40B4-BE49-F238E27FC236}">
                <a16:creationId xmlns:a16="http://schemas.microsoft.com/office/drawing/2014/main" id="{8909A4BE-7EC4-5E50-33B4-D8FFFCEDEA97}"/>
              </a:ext>
            </a:extLst>
          </p:cNvPr>
          <p:cNvSpPr>
            <a:spLocks noGrp="1"/>
          </p:cNvSpPr>
          <p:nvPr>
            <p:ph sz="half" idx="1"/>
          </p:nvPr>
        </p:nvSpPr>
        <p:spPr/>
        <p:txBody>
          <a:bodyPr>
            <a:normAutofit/>
          </a:bodyPr>
          <a:lstStyle/>
          <a:p>
            <a:r>
              <a:rPr lang="cy-GB" sz="2000" dirty="0"/>
              <a:t>Gwreiddio strwythurau ADY.​</a:t>
            </a:r>
          </a:p>
          <a:p>
            <a:r>
              <a:rPr lang="cy-GB" sz="2000" dirty="0"/>
              <a:t>Prosesau ar gyfer nodi, cynllunio ac adolygu.</a:t>
            </a:r>
          </a:p>
          <a:p>
            <a:r>
              <a:rPr lang="cy-GB" sz="2000" dirty="0"/>
              <a:t>Ymgynghori ag eraill wedi’u blaenoriaethu.​</a:t>
            </a:r>
          </a:p>
          <a:p>
            <a:r>
              <a:rPr lang="cy-GB" sz="2000" dirty="0"/>
              <a:t>Lefel ffurfioldeb rhyngweithiadau i sicrhau atebolrwydd</a:t>
            </a:r>
          </a:p>
          <a:p>
            <a:r>
              <a:rPr lang="cy-GB" sz="2000" dirty="0"/>
              <a:t>Mwy o waith papur.</a:t>
            </a:r>
          </a:p>
          <a:p>
            <a:r>
              <a:rPr lang="cy-GB" sz="2000" dirty="0"/>
              <a:t>Mwy o weithgaredd cefnogi o fewn ystafelloedd dosbarth – e.e. darpariaeth gyffredinol</a:t>
            </a:r>
          </a:p>
        </p:txBody>
      </p:sp>
      <p:sp>
        <p:nvSpPr>
          <p:cNvPr id="4" name="Content Placeholder 3">
            <a:extLst>
              <a:ext uri="{FF2B5EF4-FFF2-40B4-BE49-F238E27FC236}">
                <a16:creationId xmlns:a16="http://schemas.microsoft.com/office/drawing/2014/main" id="{D5A5F141-9D9D-74C1-691B-A11F5BA789C1}"/>
              </a:ext>
            </a:extLst>
          </p:cNvPr>
          <p:cNvSpPr>
            <a:spLocks noGrp="1"/>
          </p:cNvSpPr>
          <p:nvPr>
            <p:ph sz="half" idx="2"/>
          </p:nvPr>
        </p:nvSpPr>
        <p:spPr/>
        <p:txBody>
          <a:bodyPr/>
          <a:lstStyle/>
          <a:p>
            <a:pPr algn="l" rtl="0" fontAlgn="base">
              <a:buFont typeface="Arial" panose="020B0604020202020204" pitchFamily="34" charset="0"/>
              <a:buChar char="•"/>
            </a:pPr>
            <a:r>
              <a:rPr lang="en-GB" sz="2000" b="0" i="0" u="none" strike="noStrike" dirty="0">
                <a:solidFill>
                  <a:srgbClr val="000000"/>
                </a:solidFill>
                <a:effectLst/>
                <a:latin typeface="Calibri" panose="020F0502020204030204" pitchFamily="34" charset="0"/>
              </a:rPr>
              <a:t>Embeddedness of ALN structures.</a:t>
            </a:r>
            <a:r>
              <a:rPr lang="en-US" sz="2000" b="0" i="0" dirty="0">
                <a:solidFill>
                  <a:srgbClr val="000000"/>
                </a:solidFill>
                <a:effectLst/>
                <a:latin typeface="Calibri" panose="020F0502020204030204" pitchFamily="34" charset="0"/>
              </a:rPr>
              <a:t>​</a:t>
            </a:r>
            <a:endParaRPr lang="en-US" sz="20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000" b="0" i="0" u="none" strike="noStrike" dirty="0">
                <a:solidFill>
                  <a:srgbClr val="000000"/>
                </a:solidFill>
                <a:effectLst/>
                <a:latin typeface="Calibri" panose="020F0502020204030204" pitchFamily="34" charset="0"/>
              </a:rPr>
              <a:t>Processes for identification, planning and review. </a:t>
            </a:r>
            <a:r>
              <a:rPr lang="en-GB" sz="2000" b="0" i="0" dirty="0">
                <a:solidFill>
                  <a:srgbClr val="000000"/>
                </a:solidFill>
                <a:effectLst/>
                <a:latin typeface="Calibri" panose="020F0502020204030204" pitchFamily="34" charset="0"/>
              </a:rPr>
              <a:t>​</a:t>
            </a:r>
            <a:endParaRPr lang="en-GB" sz="20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000" b="0" i="0" u="none" strike="noStrike" dirty="0">
                <a:solidFill>
                  <a:srgbClr val="000000"/>
                </a:solidFill>
                <a:effectLst/>
                <a:latin typeface="Calibri" panose="020F0502020204030204" pitchFamily="34" charset="0"/>
              </a:rPr>
              <a:t>Consulting others prioritised.</a:t>
            </a:r>
            <a:r>
              <a:rPr lang="en-US" sz="2000" b="0" i="0" dirty="0">
                <a:solidFill>
                  <a:srgbClr val="000000"/>
                </a:solidFill>
                <a:effectLst/>
                <a:latin typeface="Calibri" panose="020F0502020204030204" pitchFamily="34" charset="0"/>
              </a:rPr>
              <a:t>​</a:t>
            </a:r>
            <a:endParaRPr lang="en-US" sz="20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000" b="0" i="0" u="none" strike="noStrike" dirty="0">
                <a:solidFill>
                  <a:srgbClr val="000000"/>
                </a:solidFill>
                <a:effectLst/>
                <a:latin typeface="Calibri" panose="020F0502020204030204" pitchFamily="34" charset="0"/>
              </a:rPr>
              <a:t>Level of formality to interactions to ensure accountability.</a:t>
            </a:r>
            <a:r>
              <a:rPr lang="en-GB" sz="2000" b="0" i="0" dirty="0">
                <a:solidFill>
                  <a:srgbClr val="000000"/>
                </a:solidFill>
                <a:effectLst/>
                <a:latin typeface="Calibri" panose="020F0502020204030204" pitchFamily="34" charset="0"/>
              </a:rPr>
              <a:t>​</a:t>
            </a:r>
            <a:endParaRPr lang="en-GB" sz="20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000" b="0" i="0" u="none" strike="noStrike" dirty="0">
                <a:solidFill>
                  <a:srgbClr val="000000"/>
                </a:solidFill>
                <a:effectLst/>
                <a:latin typeface="Calibri" panose="020F0502020204030204" pitchFamily="34" charset="0"/>
              </a:rPr>
              <a:t>Increased paperwork.</a:t>
            </a:r>
            <a:r>
              <a:rPr lang="en-GB" sz="2000" b="0" i="0" dirty="0">
                <a:solidFill>
                  <a:srgbClr val="000000"/>
                </a:solidFill>
                <a:effectLst/>
                <a:latin typeface="Calibri" panose="020F0502020204030204" pitchFamily="34" charset="0"/>
              </a:rPr>
              <a:t>​</a:t>
            </a:r>
            <a:endParaRPr lang="en-GB" sz="20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000" b="0" i="0" u="none" strike="noStrike" dirty="0">
                <a:solidFill>
                  <a:srgbClr val="000000"/>
                </a:solidFill>
                <a:effectLst/>
                <a:latin typeface="Calibri" panose="020F0502020204030204" pitchFamily="34" charset="0"/>
              </a:rPr>
              <a:t>More support activity within classrooms – </a:t>
            </a:r>
            <a:r>
              <a:rPr lang="en-GB" sz="2000" b="0" i="0" u="none" strike="noStrike" dirty="0" err="1">
                <a:solidFill>
                  <a:srgbClr val="000000"/>
                </a:solidFill>
                <a:effectLst/>
                <a:latin typeface="Calibri" panose="020F0502020204030204" pitchFamily="34" charset="0"/>
              </a:rPr>
              <a:t>eg.</a:t>
            </a:r>
            <a:r>
              <a:rPr lang="en-GB" sz="2000" b="0" i="0" u="none" strike="noStrike" dirty="0">
                <a:solidFill>
                  <a:srgbClr val="000000"/>
                </a:solidFill>
                <a:effectLst/>
                <a:latin typeface="Calibri" panose="020F0502020204030204" pitchFamily="34" charset="0"/>
              </a:rPr>
              <a:t> universal provision.</a:t>
            </a:r>
            <a:r>
              <a:rPr lang="en-GB" sz="2000" b="0" i="0" dirty="0">
                <a:solidFill>
                  <a:srgbClr val="000000"/>
                </a:solidFill>
                <a:effectLst/>
                <a:latin typeface="Calibri" panose="020F0502020204030204" pitchFamily="34" charset="0"/>
              </a:rPr>
              <a:t>​</a:t>
            </a:r>
            <a:endParaRPr lang="en-GB" sz="2000" b="0" i="0" dirty="0">
              <a:solidFill>
                <a:srgbClr val="000000"/>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35113937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6154C-D1A4-D09A-6BCF-94CBA291B6BA}"/>
              </a:ext>
            </a:extLst>
          </p:cNvPr>
          <p:cNvSpPr>
            <a:spLocks noGrp="1"/>
          </p:cNvSpPr>
          <p:nvPr>
            <p:ph type="title"/>
          </p:nvPr>
        </p:nvSpPr>
        <p:spPr/>
        <p:txBody>
          <a:bodyPr>
            <a:normAutofit/>
          </a:bodyPr>
          <a:lstStyle/>
          <a:p>
            <a:r>
              <a:rPr lang="cy-GB" sz="2800" dirty="0"/>
              <a:t>Darganfyddiadau – Gwrthwynebiad i gyfarwyddebau polisi</a:t>
            </a:r>
            <a:br>
              <a:rPr lang="cy-GB" sz="2800" dirty="0"/>
            </a:br>
            <a:r>
              <a:rPr lang="en-GB" sz="2800" dirty="0"/>
              <a:t>Findings – Resistances to policy directives</a:t>
            </a:r>
            <a:endParaRPr lang="cy-GB" sz="2800" dirty="0"/>
          </a:p>
        </p:txBody>
      </p:sp>
      <p:sp>
        <p:nvSpPr>
          <p:cNvPr id="3" name="Content Placeholder 2">
            <a:extLst>
              <a:ext uri="{FF2B5EF4-FFF2-40B4-BE49-F238E27FC236}">
                <a16:creationId xmlns:a16="http://schemas.microsoft.com/office/drawing/2014/main" id="{46D75BA3-E31A-47BD-43D0-4850FDE140F7}"/>
              </a:ext>
            </a:extLst>
          </p:cNvPr>
          <p:cNvSpPr>
            <a:spLocks noGrp="1"/>
          </p:cNvSpPr>
          <p:nvPr>
            <p:ph sz="half" idx="1"/>
          </p:nvPr>
        </p:nvSpPr>
        <p:spPr/>
        <p:txBody>
          <a:bodyPr>
            <a:normAutofit/>
          </a:bodyPr>
          <a:lstStyle/>
          <a:p>
            <a:r>
              <a:rPr lang="cy-GB" sz="1600" dirty="0"/>
              <a:t>Mae cydlynydd CADY yn goruchwylio nifer fawr o blant</a:t>
            </a:r>
          </a:p>
          <a:p>
            <a:r>
              <a:rPr lang="cy-GB" sz="1600" dirty="0"/>
              <a:t> Gweithredu rhestrau swyddogol ac answyddogol o ddysgwyr.​</a:t>
            </a:r>
          </a:p>
          <a:p>
            <a:r>
              <a:rPr lang="cy-GB" sz="1600" dirty="0"/>
              <a:t>Defnyddir YCU ar gyfer dysgwyr ag ADY/dysgwyr nad ydynt ag ADY fel ei gilydd.​</a:t>
            </a:r>
          </a:p>
          <a:p>
            <a:r>
              <a:rPr lang="cy-GB" sz="1600" dirty="0"/>
              <a:t>Natur beryglus y gwaith – ‘diffodd tanau’. </a:t>
            </a:r>
          </a:p>
          <a:p>
            <a:r>
              <a:rPr lang="cy-GB" sz="1600" dirty="0"/>
              <a:t>‘Dim newid mawr’ – troshaenu hen systemau i systemau newydd, neu’r ymarfer yn rhag-ddyddio’r diwygio</a:t>
            </a:r>
          </a:p>
          <a:p>
            <a:r>
              <a:rPr lang="cy-GB" sz="1600" dirty="0"/>
              <a:t>Mae plant yn hollbwysig – atebolrwydd lleol sy’n cymryd blaenoriaeth</a:t>
            </a:r>
          </a:p>
          <a:p>
            <a:r>
              <a:rPr lang="cy-GB" sz="1600" dirty="0"/>
              <a:t>Ehangu’r hyn a gynigir gan ysgolion</a:t>
            </a:r>
          </a:p>
        </p:txBody>
      </p:sp>
      <p:sp>
        <p:nvSpPr>
          <p:cNvPr id="4" name="Content Placeholder 3">
            <a:extLst>
              <a:ext uri="{FF2B5EF4-FFF2-40B4-BE49-F238E27FC236}">
                <a16:creationId xmlns:a16="http://schemas.microsoft.com/office/drawing/2014/main" id="{DBFD9C2C-36D5-00B2-7256-AEF54CBEF877}"/>
              </a:ext>
            </a:extLst>
          </p:cNvPr>
          <p:cNvSpPr>
            <a:spLocks noGrp="1"/>
          </p:cNvSpPr>
          <p:nvPr>
            <p:ph sz="half" idx="2"/>
          </p:nvPr>
        </p:nvSpPr>
        <p:spPr/>
        <p:txBody>
          <a:bodyPr/>
          <a:lstStyle/>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ALNCo has oversight of large numbers of children.</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Operating official and unofficial lists of learners.</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PCP used for learners with ALN/non-ALN alike.</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Riskiness of the work – ‘putting out fires’. </a:t>
            </a:r>
            <a:r>
              <a:rPr lang="en-GB" sz="1800" b="0" i="0" dirty="0">
                <a:solidFill>
                  <a:srgbClr val="000000"/>
                </a:solidFill>
                <a:effectLst/>
                <a:latin typeface="Calibri" panose="020F0502020204030204" pitchFamily="34" charset="0"/>
              </a:rPr>
              <a:t>​</a:t>
            </a:r>
            <a:endParaRPr lang="en-GB" sz="1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‘No big no change’ – overlay of old systems onto new, or practice pre-dates reform. </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Children are paramount – local accountability prevails.</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Calibri" panose="020F0502020204030204" pitchFamily="34" charset="0"/>
              </a:rPr>
              <a:t>Expansion of what is offered by schools.</a:t>
            </a:r>
            <a:r>
              <a:rPr lang="en-GB" sz="1800" b="0" i="0" dirty="0">
                <a:solidFill>
                  <a:srgbClr val="000000"/>
                </a:solidFill>
                <a:effectLst/>
                <a:latin typeface="Calibri" panose="020F0502020204030204" pitchFamily="34" charset="0"/>
              </a:rPr>
              <a:t>​</a:t>
            </a:r>
            <a:endParaRPr lang="en-GB" b="0" i="0" dirty="0">
              <a:solidFill>
                <a:srgbClr val="000000"/>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7216979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15003-702E-EBCB-DB7C-AA24E5D75F80}"/>
              </a:ext>
            </a:extLst>
          </p:cNvPr>
          <p:cNvSpPr>
            <a:spLocks noGrp="1"/>
          </p:cNvSpPr>
          <p:nvPr>
            <p:ph type="title"/>
          </p:nvPr>
        </p:nvSpPr>
        <p:spPr/>
        <p:txBody>
          <a:bodyPr/>
          <a:lstStyle/>
          <a:p>
            <a:r>
              <a:rPr lang="en-GB" dirty="0"/>
              <a:t>C</a:t>
            </a:r>
            <a:r>
              <a:rPr lang="cy-GB" dirty="0" err="1"/>
              <a:t>asgliadau</a:t>
            </a:r>
            <a:br>
              <a:rPr lang="cy-GB" dirty="0"/>
            </a:br>
            <a:r>
              <a:rPr lang="en-GB" dirty="0"/>
              <a:t>Conclusions</a:t>
            </a:r>
            <a:endParaRPr lang="cy-GB" dirty="0"/>
          </a:p>
        </p:txBody>
      </p:sp>
      <p:sp>
        <p:nvSpPr>
          <p:cNvPr id="3" name="Content Placeholder 2">
            <a:extLst>
              <a:ext uri="{FF2B5EF4-FFF2-40B4-BE49-F238E27FC236}">
                <a16:creationId xmlns:a16="http://schemas.microsoft.com/office/drawing/2014/main" id="{0D1304AD-1E4B-DAED-C5D2-4E4893560C0F}"/>
              </a:ext>
            </a:extLst>
          </p:cNvPr>
          <p:cNvSpPr>
            <a:spLocks noGrp="1"/>
          </p:cNvSpPr>
          <p:nvPr>
            <p:ph sz="half" idx="1"/>
          </p:nvPr>
        </p:nvSpPr>
        <p:spPr/>
        <p:txBody>
          <a:bodyPr>
            <a:normAutofit/>
          </a:bodyPr>
          <a:lstStyle/>
          <a:p>
            <a:r>
              <a:rPr lang="cy-GB" sz="2400" dirty="0"/>
              <a:t>Mae graddau sylweddol o ryddid yn bodoli i ysgolion, er bod cyfyngiadau hefyd.</a:t>
            </a:r>
          </a:p>
          <a:p>
            <a:r>
              <a:rPr lang="cy-GB" sz="2400" dirty="0"/>
              <a:t>Bodolaeth tensiynau polisi (ALNET yn erbyn y Cwricwlwm i Gymru) – ond newid o ran cyfrifoldeb dosbarth.​</a:t>
            </a:r>
          </a:p>
          <a:p>
            <a:r>
              <a:rPr lang="cy-GB" sz="2400" dirty="0"/>
              <a:t>Llefydd newydd mewn ysgolion – beth yw’r rhain? Ydyn nhw'n gynhwysol?</a:t>
            </a:r>
          </a:p>
        </p:txBody>
      </p:sp>
      <p:sp>
        <p:nvSpPr>
          <p:cNvPr id="4" name="Content Placeholder 3">
            <a:extLst>
              <a:ext uri="{FF2B5EF4-FFF2-40B4-BE49-F238E27FC236}">
                <a16:creationId xmlns:a16="http://schemas.microsoft.com/office/drawing/2014/main" id="{481C19E1-01CF-7C68-C9DC-1758D13D3DF8}"/>
              </a:ext>
            </a:extLst>
          </p:cNvPr>
          <p:cNvSpPr>
            <a:spLocks noGrp="1"/>
          </p:cNvSpPr>
          <p:nvPr>
            <p:ph sz="half" idx="2"/>
          </p:nvPr>
        </p:nvSpPr>
        <p:spPr/>
        <p:txBody>
          <a:bodyPr/>
          <a:lstStyle/>
          <a:p>
            <a:pPr algn="l" rtl="0" fontAlgn="base">
              <a:buFont typeface="Arial" panose="020B0604020202020204" pitchFamily="34" charset="0"/>
              <a:buChar char="•"/>
            </a:pPr>
            <a:r>
              <a:rPr lang="en-US" b="0" i="0" u="none" strike="noStrike" dirty="0">
                <a:solidFill>
                  <a:srgbClr val="000000"/>
                </a:solidFill>
                <a:effectLst/>
              </a:rPr>
              <a:t>Considerable degrees of freedom exists for schools, though limitations exist as well.</a:t>
            </a:r>
            <a:r>
              <a:rPr lang="en-US" b="0" i="0" dirty="0">
                <a:solidFill>
                  <a:srgbClr val="000000"/>
                </a:solidFill>
                <a:effectLst/>
              </a:rPr>
              <a:t>​</a:t>
            </a:r>
          </a:p>
          <a:p>
            <a:pPr algn="l" rtl="0" fontAlgn="base">
              <a:buFont typeface="Arial" panose="020B0604020202020204" pitchFamily="34" charset="0"/>
              <a:buChar char="•"/>
            </a:pPr>
            <a:r>
              <a:rPr lang="en-US" b="0" i="0" u="none" strike="noStrike" dirty="0">
                <a:solidFill>
                  <a:srgbClr val="000000"/>
                </a:solidFill>
                <a:effectLst/>
              </a:rPr>
              <a:t>Existence of policy tensions (ALNET vs. </a:t>
            </a:r>
            <a:r>
              <a:rPr lang="en-US" b="0" i="0" u="none" strike="noStrike" dirty="0" err="1">
                <a:solidFill>
                  <a:srgbClr val="000000"/>
                </a:solidFill>
                <a:effectLst/>
              </a:rPr>
              <a:t>CfW</a:t>
            </a:r>
            <a:r>
              <a:rPr lang="en-US" b="0" i="0" u="none" strike="noStrike" dirty="0">
                <a:solidFill>
                  <a:srgbClr val="000000"/>
                </a:solidFill>
                <a:effectLst/>
              </a:rPr>
              <a:t>) – but change in terms of classroom responsibility.</a:t>
            </a:r>
            <a:r>
              <a:rPr lang="en-US" b="0" i="0" dirty="0">
                <a:solidFill>
                  <a:srgbClr val="000000"/>
                </a:solidFill>
                <a:effectLst/>
              </a:rPr>
              <a:t>​</a:t>
            </a:r>
          </a:p>
          <a:p>
            <a:pPr algn="l" rtl="0" fontAlgn="base">
              <a:buFont typeface="Arial" panose="020B0604020202020204" pitchFamily="34" charset="0"/>
              <a:buChar char="•"/>
            </a:pPr>
            <a:r>
              <a:rPr lang="en-US" b="0" i="0" u="none" strike="noStrike" dirty="0">
                <a:solidFill>
                  <a:srgbClr val="000000"/>
                </a:solidFill>
                <a:effectLst/>
              </a:rPr>
              <a:t>New spaces in schools – what are these? Are they inclusive?</a:t>
            </a:r>
            <a:r>
              <a:rPr lang="en-US" b="0" i="0" dirty="0">
                <a:solidFill>
                  <a:srgbClr val="000000"/>
                </a:solidFill>
                <a:effectLst/>
              </a:rPr>
              <a:t>​</a:t>
            </a:r>
          </a:p>
          <a:p>
            <a:endParaRPr lang="en-GB" dirty="0"/>
          </a:p>
        </p:txBody>
      </p:sp>
    </p:spTree>
    <p:extLst>
      <p:ext uri="{BB962C8B-B14F-4D97-AF65-F5344CB8AC3E}">
        <p14:creationId xmlns:p14="http://schemas.microsoft.com/office/powerpoint/2010/main" val="184508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F3D0F-6429-2B55-B2E5-7885087004D4}"/>
              </a:ext>
            </a:extLst>
          </p:cNvPr>
          <p:cNvSpPr>
            <a:spLocks noGrp="1"/>
          </p:cNvSpPr>
          <p:nvPr>
            <p:ph type="title"/>
          </p:nvPr>
        </p:nvSpPr>
        <p:spPr>
          <a:xfrm>
            <a:off x="355076" y="140709"/>
            <a:ext cx="11481847" cy="1685348"/>
          </a:xfrm>
        </p:spPr>
        <p:txBody>
          <a:bodyPr>
            <a:noAutofit/>
          </a:bodyPr>
          <a:lstStyle/>
          <a:p>
            <a:r>
              <a:rPr lang="cy-GB" sz="3200" b="1" dirty="0"/>
              <a:t>Sut mae’r canfyddiadau hyn yn atseinio ag arferion ADY yn eich lleoliad neu mewn lleoliadau eraill yr ydych wedi arsylwi arnynt?</a:t>
            </a:r>
            <a:br>
              <a:rPr lang="cy-GB" sz="3200" b="1" dirty="0"/>
            </a:br>
            <a:r>
              <a:rPr lang="en-GB" sz="3200" b="1" dirty="0"/>
              <a:t>How do these findings resonate with ALN practices in your setting or in others that you have observed?</a:t>
            </a:r>
            <a:endParaRPr lang="cy-GB" sz="3200" b="1" dirty="0"/>
          </a:p>
        </p:txBody>
      </p:sp>
      <p:sp>
        <p:nvSpPr>
          <p:cNvPr id="3" name="Content Placeholder 2">
            <a:extLst>
              <a:ext uri="{FF2B5EF4-FFF2-40B4-BE49-F238E27FC236}">
                <a16:creationId xmlns:a16="http://schemas.microsoft.com/office/drawing/2014/main" id="{375D2841-7BFF-CF95-0D6C-C1157187ED31}"/>
              </a:ext>
            </a:extLst>
          </p:cNvPr>
          <p:cNvSpPr>
            <a:spLocks noGrp="1"/>
          </p:cNvSpPr>
          <p:nvPr>
            <p:ph sz="half" idx="1"/>
          </p:nvPr>
        </p:nvSpPr>
        <p:spPr>
          <a:xfrm>
            <a:off x="358219" y="2365953"/>
            <a:ext cx="5181600" cy="4351338"/>
          </a:xfrm>
        </p:spPr>
        <p:txBody>
          <a:bodyPr/>
          <a:lstStyle/>
          <a:p>
            <a:pPr algn="ctr"/>
            <a:r>
              <a:rPr lang="cy-GB" dirty="0"/>
              <a:t>Tasg grŵp</a:t>
            </a:r>
          </a:p>
          <a:p>
            <a:pPr algn="ctr"/>
            <a:r>
              <a:rPr lang="cy-GB" dirty="0"/>
              <a:t>Trafodwch (10 munud)</a:t>
            </a:r>
          </a:p>
          <a:p>
            <a:pPr marL="0" indent="0" algn="ctr">
              <a:buNone/>
            </a:pPr>
            <a:r>
              <a:rPr lang="cy-GB" dirty="0"/>
              <a:t>Cydymffurfio?</a:t>
            </a:r>
          </a:p>
          <a:p>
            <a:pPr marL="0" indent="0" algn="ctr">
              <a:buNone/>
            </a:pPr>
            <a:r>
              <a:rPr lang="cy-GB" dirty="0"/>
              <a:t>Gwrthwynebiad?</a:t>
            </a:r>
          </a:p>
          <a:p>
            <a:pPr marL="0" indent="0" algn="ctr">
              <a:buNone/>
            </a:pPr>
            <a:r>
              <a:rPr lang="cy-GB" dirty="0"/>
              <a:t>Adborth (5/10 munud)</a:t>
            </a:r>
          </a:p>
        </p:txBody>
      </p:sp>
      <p:sp>
        <p:nvSpPr>
          <p:cNvPr id="4" name="Content Placeholder 3">
            <a:extLst>
              <a:ext uri="{FF2B5EF4-FFF2-40B4-BE49-F238E27FC236}">
                <a16:creationId xmlns:a16="http://schemas.microsoft.com/office/drawing/2014/main" id="{5C07928E-D287-E822-0FAD-5E66428306FA}"/>
              </a:ext>
            </a:extLst>
          </p:cNvPr>
          <p:cNvSpPr>
            <a:spLocks noGrp="1"/>
          </p:cNvSpPr>
          <p:nvPr>
            <p:ph sz="half" idx="2"/>
          </p:nvPr>
        </p:nvSpPr>
        <p:spPr>
          <a:xfrm>
            <a:off x="6096000" y="2451677"/>
            <a:ext cx="5181600" cy="4351338"/>
          </a:xfrm>
        </p:spPr>
        <p:txBody>
          <a:bodyPr/>
          <a:lstStyle/>
          <a:p>
            <a:r>
              <a:rPr lang="en-GB" dirty="0"/>
              <a:t>Group task </a:t>
            </a:r>
          </a:p>
          <a:p>
            <a:r>
              <a:rPr lang="en-GB" dirty="0"/>
              <a:t>Discuss (10 mins)</a:t>
            </a:r>
          </a:p>
          <a:p>
            <a:pPr lvl="1"/>
            <a:r>
              <a:rPr lang="en-GB" dirty="0"/>
              <a:t>Compliance?</a:t>
            </a:r>
          </a:p>
          <a:p>
            <a:pPr lvl="1"/>
            <a:r>
              <a:rPr lang="en-GB" dirty="0"/>
              <a:t>Resistance?</a:t>
            </a:r>
          </a:p>
          <a:p>
            <a:r>
              <a:rPr lang="en-GB" dirty="0"/>
              <a:t>Feedback (5/10 mins)</a:t>
            </a:r>
          </a:p>
        </p:txBody>
      </p:sp>
    </p:spTree>
    <p:extLst>
      <p:ext uri="{BB962C8B-B14F-4D97-AF65-F5344CB8AC3E}">
        <p14:creationId xmlns:p14="http://schemas.microsoft.com/office/powerpoint/2010/main" val="33978265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3BE00-C313-7DF0-62E9-BB6C2A4ECC9B}"/>
              </a:ext>
            </a:extLst>
          </p:cNvPr>
          <p:cNvSpPr>
            <a:spLocks noGrp="1"/>
          </p:cNvSpPr>
          <p:nvPr>
            <p:ph type="title"/>
          </p:nvPr>
        </p:nvSpPr>
        <p:spPr/>
        <p:txBody>
          <a:bodyPr/>
          <a:lstStyle/>
          <a:p>
            <a:r>
              <a:rPr lang="cy-GB" dirty="0"/>
              <a:t>Tasg Grŵp (20 munud)</a:t>
            </a:r>
            <a:br>
              <a:rPr lang="cy-GB" dirty="0"/>
            </a:br>
            <a:r>
              <a:rPr lang="en-GB" dirty="0"/>
              <a:t>Group Task (20 mins)</a:t>
            </a:r>
            <a:endParaRPr lang="cy-GB" dirty="0"/>
          </a:p>
        </p:txBody>
      </p:sp>
      <p:sp>
        <p:nvSpPr>
          <p:cNvPr id="3" name="Content Placeholder 2">
            <a:extLst>
              <a:ext uri="{FF2B5EF4-FFF2-40B4-BE49-F238E27FC236}">
                <a16:creationId xmlns:a16="http://schemas.microsoft.com/office/drawing/2014/main" id="{2F9B0B1F-700A-02E9-2BA8-6EB615CC4FCE}"/>
              </a:ext>
            </a:extLst>
          </p:cNvPr>
          <p:cNvSpPr>
            <a:spLocks noGrp="1"/>
          </p:cNvSpPr>
          <p:nvPr>
            <p:ph sz="half" idx="1"/>
          </p:nvPr>
        </p:nvSpPr>
        <p:spPr/>
        <p:txBody>
          <a:bodyPr>
            <a:normAutofit/>
          </a:bodyPr>
          <a:lstStyle/>
          <a:p>
            <a:r>
              <a:rPr lang="cy-GB" dirty="0">
                <a:hlinkClick r:id="rId2"/>
              </a:rPr>
              <a:t>Llywodraeth Cymru’n cyhoeddi wyth o ddeddfau newydd ar gyfer y flwyddyn sydd i ddod (</a:t>
            </a:r>
            <a:r>
              <a:rPr lang="cy-GB" dirty="0" err="1">
                <a:hlinkClick r:id="rId2"/>
              </a:rPr>
              <a:t>senedd.cymru</a:t>
            </a:r>
            <a:r>
              <a:rPr lang="cy-GB" dirty="0">
                <a:hlinkClick r:id="rId2"/>
              </a:rPr>
              <a:t>)</a:t>
            </a:r>
            <a:endParaRPr lang="cy-GB" dirty="0"/>
          </a:p>
          <a:p>
            <a:r>
              <a:rPr lang="cy-GB" sz="2400" dirty="0"/>
              <a:t>Edrychwch ar gynlluniau Llywodraeth Cymru a gyhoeddwyd y llynedd.</a:t>
            </a:r>
          </a:p>
          <a:p>
            <a:r>
              <a:rPr lang="cy-GB" sz="2400" dirty="0"/>
              <a:t>Dewiswch 1 datblygiad deddfwriaethol/polisi arfaethedig ac ystyriwch sut y gallai effeithio ar ymarfer yn eich lleoliad</a:t>
            </a:r>
          </a:p>
        </p:txBody>
      </p:sp>
      <p:sp>
        <p:nvSpPr>
          <p:cNvPr id="4" name="Content Placeholder 3">
            <a:extLst>
              <a:ext uri="{FF2B5EF4-FFF2-40B4-BE49-F238E27FC236}">
                <a16:creationId xmlns:a16="http://schemas.microsoft.com/office/drawing/2014/main" id="{BEFB9159-1F6F-7C2F-D167-7CE810CAD944}"/>
              </a:ext>
            </a:extLst>
          </p:cNvPr>
          <p:cNvSpPr>
            <a:spLocks noGrp="1"/>
          </p:cNvSpPr>
          <p:nvPr>
            <p:ph sz="half" idx="2"/>
          </p:nvPr>
        </p:nvSpPr>
        <p:spPr/>
        <p:txBody>
          <a:bodyPr>
            <a:normAutofit/>
          </a:bodyPr>
          <a:lstStyle/>
          <a:p>
            <a:r>
              <a:rPr lang="en-GB" dirty="0">
                <a:hlinkClick r:id="rId3"/>
              </a:rPr>
              <a:t>Eight new laws announced by the Welsh Government for the year ahead (</a:t>
            </a:r>
            <a:r>
              <a:rPr lang="en-GB" dirty="0" err="1">
                <a:hlinkClick r:id="rId3"/>
              </a:rPr>
              <a:t>senedd.wales</a:t>
            </a:r>
            <a:r>
              <a:rPr lang="en-GB" dirty="0">
                <a:hlinkClick r:id="rId3"/>
              </a:rPr>
              <a:t>)</a:t>
            </a:r>
            <a:endParaRPr lang="en-GB" dirty="0"/>
          </a:p>
          <a:p>
            <a:r>
              <a:rPr lang="en-GB" dirty="0"/>
              <a:t>Look at the WG plans announced last year.</a:t>
            </a:r>
          </a:p>
          <a:p>
            <a:r>
              <a:rPr lang="en-GB" dirty="0"/>
              <a:t>Choose 1 prospective legislative/policy development and consider how it may impact on practice in your setting</a:t>
            </a:r>
          </a:p>
        </p:txBody>
      </p:sp>
    </p:spTree>
    <p:extLst>
      <p:ext uri="{BB962C8B-B14F-4D97-AF65-F5344CB8AC3E}">
        <p14:creationId xmlns:p14="http://schemas.microsoft.com/office/powerpoint/2010/main" val="2173465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34BFC-435A-7A66-BB98-CAFD225A320A}"/>
              </a:ext>
            </a:extLst>
          </p:cNvPr>
          <p:cNvSpPr>
            <a:spLocks noGrp="1"/>
          </p:cNvSpPr>
          <p:nvPr>
            <p:ph type="title"/>
          </p:nvPr>
        </p:nvSpPr>
        <p:spPr>
          <a:xfrm>
            <a:off x="79281" y="176137"/>
            <a:ext cx="11481847" cy="1325563"/>
          </a:xfrm>
        </p:spPr>
        <p:txBody>
          <a:bodyPr>
            <a:normAutofit/>
          </a:bodyPr>
          <a:lstStyle/>
          <a:p>
            <a:r>
              <a:rPr lang="cy-GB" sz="2800" dirty="0"/>
              <a:t>Ailedrych ar eich ystyriaethau cychwynnol</a:t>
            </a:r>
            <a:br>
              <a:rPr lang="en-GB" sz="2800" dirty="0"/>
            </a:br>
            <a:r>
              <a:rPr lang="en-GB" sz="2800" dirty="0"/>
              <a:t>Revisiting your initial thoughts</a:t>
            </a:r>
          </a:p>
        </p:txBody>
      </p:sp>
      <p:sp>
        <p:nvSpPr>
          <p:cNvPr id="3" name="Content Placeholder 2">
            <a:extLst>
              <a:ext uri="{FF2B5EF4-FFF2-40B4-BE49-F238E27FC236}">
                <a16:creationId xmlns:a16="http://schemas.microsoft.com/office/drawing/2014/main" id="{FB18FE5D-D6C0-AAF7-646A-626333520800}"/>
              </a:ext>
            </a:extLst>
          </p:cNvPr>
          <p:cNvSpPr>
            <a:spLocks noGrp="1"/>
          </p:cNvSpPr>
          <p:nvPr>
            <p:ph sz="half" idx="1"/>
          </p:nvPr>
        </p:nvSpPr>
        <p:spPr/>
        <p:txBody>
          <a:bodyPr>
            <a:normAutofit lnSpcReduction="10000"/>
          </a:bodyPr>
          <a:lstStyle/>
          <a:p>
            <a:r>
              <a:rPr lang="cy-GB" sz="2400" dirty="0"/>
              <a:t>Nodwch bolisi sydd wedi cael ei weithredu’n ddiweddar yn eich lleoliad </a:t>
            </a:r>
          </a:p>
          <a:p>
            <a:r>
              <a:rPr lang="cy-GB" sz="2400" dirty="0"/>
              <a:t>Adfyfyriwch ar sut mae wedi cael ei ddehongli a’i weithredu yn ei gyd-destun</a:t>
            </a:r>
          </a:p>
          <a:p>
            <a:r>
              <a:rPr lang="cy-GB" sz="2400" dirty="0"/>
              <a:t>Beth oedd agweddau cadarnhaol o hyn a’r heriau?</a:t>
            </a:r>
          </a:p>
          <a:p>
            <a:r>
              <a:rPr lang="cy-GB" sz="2400" dirty="0"/>
              <a:t>Sut mae dehongli’r polisi yn ei gyd-destun yn cymharu â bwriadau’r polisi? </a:t>
            </a:r>
          </a:p>
          <a:p>
            <a:endParaRPr lang="cy-GB" sz="2400" dirty="0"/>
          </a:p>
        </p:txBody>
      </p:sp>
      <p:sp>
        <p:nvSpPr>
          <p:cNvPr id="4" name="Content Placeholder 3">
            <a:extLst>
              <a:ext uri="{FF2B5EF4-FFF2-40B4-BE49-F238E27FC236}">
                <a16:creationId xmlns:a16="http://schemas.microsoft.com/office/drawing/2014/main" id="{EC4C3DAC-1E56-75BA-F91E-0EBFCCDFB56B}"/>
              </a:ext>
            </a:extLst>
          </p:cNvPr>
          <p:cNvSpPr>
            <a:spLocks noGrp="1"/>
          </p:cNvSpPr>
          <p:nvPr>
            <p:ph sz="half" idx="2"/>
          </p:nvPr>
        </p:nvSpPr>
        <p:spPr>
          <a:xfrm>
            <a:off x="6172202" y="1492210"/>
            <a:ext cx="5181600" cy="4504683"/>
          </a:xfrm>
        </p:spPr>
        <p:txBody>
          <a:bodyPr>
            <a:normAutofit lnSpcReduction="10000"/>
          </a:bodyPr>
          <a:lstStyle/>
          <a:p>
            <a:r>
              <a:rPr lang="en-GB" dirty="0"/>
              <a:t>Identify a policy that has recently been implemented in your setting </a:t>
            </a:r>
          </a:p>
          <a:p>
            <a:r>
              <a:rPr lang="en-GB" dirty="0"/>
              <a:t>Reflect on how it has been interpreted and realised in context</a:t>
            </a:r>
          </a:p>
          <a:p>
            <a:r>
              <a:rPr lang="en-GB" dirty="0"/>
              <a:t>What were the positive aspects of this and the challenges?</a:t>
            </a:r>
          </a:p>
          <a:p>
            <a:r>
              <a:rPr lang="en-GB" dirty="0"/>
              <a:t>How does the interpretation of the policy in context compare to the policy intentions?</a:t>
            </a:r>
          </a:p>
        </p:txBody>
      </p:sp>
      <p:sp>
        <p:nvSpPr>
          <p:cNvPr id="5" name="Speech Bubble: Rectangle 4">
            <a:extLst>
              <a:ext uri="{FF2B5EF4-FFF2-40B4-BE49-F238E27FC236}">
                <a16:creationId xmlns:a16="http://schemas.microsoft.com/office/drawing/2014/main" id="{34B4C402-ABA8-D788-B23A-6BA47973A2AA}"/>
              </a:ext>
            </a:extLst>
          </p:cNvPr>
          <p:cNvSpPr/>
          <p:nvPr/>
        </p:nvSpPr>
        <p:spPr>
          <a:xfrm>
            <a:off x="9631680" y="538543"/>
            <a:ext cx="2560320" cy="953667"/>
          </a:xfrm>
          <a:prstGeom prst="wedgeRectCallou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Look at your notes, 2 mins to add to them before feedback</a:t>
            </a:r>
          </a:p>
        </p:txBody>
      </p:sp>
      <p:sp>
        <p:nvSpPr>
          <p:cNvPr id="6" name="Speech Bubble: Rectangle 4">
            <a:extLst>
              <a:ext uri="{FF2B5EF4-FFF2-40B4-BE49-F238E27FC236}">
                <a16:creationId xmlns:a16="http://schemas.microsoft.com/office/drawing/2014/main" id="{6634FF13-A023-B24D-B5E9-D6B8C4183601}"/>
              </a:ext>
            </a:extLst>
          </p:cNvPr>
          <p:cNvSpPr/>
          <p:nvPr/>
        </p:nvSpPr>
        <p:spPr>
          <a:xfrm>
            <a:off x="6274180" y="36856"/>
            <a:ext cx="3255522" cy="1084538"/>
          </a:xfrm>
          <a:prstGeom prst="wedgeRectCallou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b="1" dirty="0">
                <a:solidFill>
                  <a:schemeClr val="tx1"/>
                </a:solidFill>
              </a:rPr>
              <a:t>Edrychwch ar eich nodiadau, mae gennych 2 funud i ychwanegu atynt cyn cyflwyno eich adborth </a:t>
            </a:r>
          </a:p>
        </p:txBody>
      </p:sp>
    </p:spTree>
    <p:extLst>
      <p:ext uri="{BB962C8B-B14F-4D97-AF65-F5344CB8AC3E}">
        <p14:creationId xmlns:p14="http://schemas.microsoft.com/office/powerpoint/2010/main" val="30027736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D88DA-3BD0-C77F-F8A6-D964C92C18B2}"/>
              </a:ext>
            </a:extLst>
          </p:cNvPr>
          <p:cNvSpPr>
            <a:spLocks noGrp="1"/>
          </p:cNvSpPr>
          <p:nvPr>
            <p:ph type="title"/>
          </p:nvPr>
        </p:nvSpPr>
        <p:spPr/>
        <p:txBody>
          <a:bodyPr>
            <a:normAutofit fontScale="90000"/>
          </a:bodyPr>
          <a:lstStyle/>
          <a:p>
            <a:br>
              <a:rPr lang="en-GB" b="1" dirty="0"/>
            </a:br>
            <a:r>
              <a:rPr lang="en-GB" b="1" dirty="0" err="1"/>
              <a:t>Adfyfyrio</a:t>
            </a:r>
            <a:br>
              <a:rPr lang="en-GB" b="1" dirty="0"/>
            </a:br>
            <a:r>
              <a:rPr lang="en-GB" b="1" dirty="0"/>
              <a:t>Reflections </a:t>
            </a:r>
            <a:br>
              <a:rPr lang="en-GB" b="1" dirty="0"/>
            </a:br>
            <a:endParaRPr lang="en-GB" b="1" dirty="0"/>
          </a:p>
        </p:txBody>
      </p:sp>
      <p:sp>
        <p:nvSpPr>
          <p:cNvPr id="3" name="Content Placeholder 2">
            <a:extLst>
              <a:ext uri="{FF2B5EF4-FFF2-40B4-BE49-F238E27FC236}">
                <a16:creationId xmlns:a16="http://schemas.microsoft.com/office/drawing/2014/main" id="{04855C1E-04CD-F8A2-4421-8E1C1373DEAB}"/>
              </a:ext>
            </a:extLst>
          </p:cNvPr>
          <p:cNvSpPr>
            <a:spLocks noGrp="1"/>
          </p:cNvSpPr>
          <p:nvPr>
            <p:ph sz="half" idx="1"/>
          </p:nvPr>
        </p:nvSpPr>
        <p:spPr/>
        <p:txBody>
          <a:bodyPr/>
          <a:lstStyle/>
          <a:p>
            <a:r>
              <a:rPr lang="cy-GB" dirty="0"/>
              <a:t>Sut rydym yn dehongli polisi yn ein lleoliadau? </a:t>
            </a:r>
          </a:p>
          <a:p>
            <a:r>
              <a:rPr lang="cy-GB" dirty="0"/>
              <a:t>Beth yw heriau gweithredu polisi yn ein lleoliadau? </a:t>
            </a:r>
          </a:p>
          <a:p>
            <a:r>
              <a:rPr lang="cy-GB" dirty="0"/>
              <a:t>Sut rydym yn goresgyn yr heriau hyn?</a:t>
            </a:r>
          </a:p>
          <a:p>
            <a:r>
              <a:rPr lang="cy-GB" dirty="0"/>
              <a:t>Ydy’r atebion hyn yn cadw at fwriadau’r polisi?</a:t>
            </a:r>
          </a:p>
        </p:txBody>
      </p:sp>
      <p:sp>
        <p:nvSpPr>
          <p:cNvPr id="4" name="Content Placeholder 3">
            <a:extLst>
              <a:ext uri="{FF2B5EF4-FFF2-40B4-BE49-F238E27FC236}">
                <a16:creationId xmlns:a16="http://schemas.microsoft.com/office/drawing/2014/main" id="{81EDCAA7-6BCE-C7D9-0AAC-FD6F7DBA8D12}"/>
              </a:ext>
            </a:extLst>
          </p:cNvPr>
          <p:cNvSpPr>
            <a:spLocks noGrp="1"/>
          </p:cNvSpPr>
          <p:nvPr>
            <p:ph sz="half" idx="2"/>
          </p:nvPr>
        </p:nvSpPr>
        <p:spPr/>
        <p:txBody>
          <a:bodyPr/>
          <a:lstStyle/>
          <a:p>
            <a:r>
              <a:rPr lang="en-GB" dirty="0"/>
              <a:t>How do we interpret policy in our settings?</a:t>
            </a:r>
          </a:p>
          <a:p>
            <a:r>
              <a:rPr lang="en-GB" dirty="0"/>
              <a:t>What are the challenges of policy implementation in our settings?</a:t>
            </a:r>
          </a:p>
          <a:p>
            <a:r>
              <a:rPr lang="en-GB" dirty="0"/>
              <a:t>How do we overcome these challenges?</a:t>
            </a:r>
          </a:p>
          <a:p>
            <a:r>
              <a:rPr lang="en-GB" dirty="0"/>
              <a:t>Do these solutions adhere to the policy intentions?</a:t>
            </a:r>
          </a:p>
          <a:p>
            <a:endParaRPr lang="en-GB" dirty="0"/>
          </a:p>
        </p:txBody>
      </p:sp>
    </p:spTree>
    <p:extLst>
      <p:ext uri="{BB962C8B-B14F-4D97-AF65-F5344CB8AC3E}">
        <p14:creationId xmlns:p14="http://schemas.microsoft.com/office/powerpoint/2010/main" val="4804743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78074-A852-1B9C-D39F-9B35236A8592}"/>
              </a:ext>
            </a:extLst>
          </p:cNvPr>
          <p:cNvSpPr>
            <a:spLocks noGrp="1"/>
          </p:cNvSpPr>
          <p:nvPr>
            <p:ph type="title"/>
          </p:nvPr>
        </p:nvSpPr>
        <p:spPr>
          <a:xfrm>
            <a:off x="301657" y="1420926"/>
            <a:ext cx="11594969" cy="1325563"/>
          </a:xfrm>
        </p:spPr>
        <p:txBody>
          <a:bodyPr anchor="ctr">
            <a:normAutofit/>
          </a:bodyPr>
          <a:lstStyle/>
          <a:p>
            <a:r>
              <a:rPr lang="cy-GB" dirty="0"/>
              <a:t>Cwestiynau? Ystyriaethau? </a:t>
            </a:r>
            <a:br>
              <a:rPr lang="cy-GB" dirty="0"/>
            </a:br>
            <a:r>
              <a:rPr lang="en-GB" dirty="0"/>
              <a:t>Questions? Thoughts?</a:t>
            </a:r>
            <a:endParaRPr lang="cy-GB" dirty="0"/>
          </a:p>
        </p:txBody>
      </p:sp>
      <p:pic>
        <p:nvPicPr>
          <p:cNvPr id="7" name="Picture 6" descr="Wood human figure">
            <a:extLst>
              <a:ext uri="{FF2B5EF4-FFF2-40B4-BE49-F238E27FC236}">
                <a16:creationId xmlns:a16="http://schemas.microsoft.com/office/drawing/2014/main" id="{26CBCA83-7F3C-3E94-95B4-7E7470A50F08}"/>
              </a:ext>
            </a:extLst>
          </p:cNvPr>
          <p:cNvPicPr>
            <a:picLocks noChangeAspect="1"/>
          </p:cNvPicPr>
          <p:nvPr/>
        </p:nvPicPr>
        <p:blipFill>
          <a:blip r:embed="rId2"/>
          <a:srcRect t="4575" r="-1" b="48247"/>
          <a:stretch/>
        </p:blipFill>
        <p:spPr>
          <a:xfrm>
            <a:off x="301657" y="2881426"/>
            <a:ext cx="11594969" cy="3651349"/>
          </a:xfrm>
          <a:prstGeom prst="rect">
            <a:avLst/>
          </a:prstGeom>
          <a:noFill/>
        </p:spPr>
      </p:pic>
    </p:spTree>
    <p:extLst>
      <p:ext uri="{BB962C8B-B14F-4D97-AF65-F5344CB8AC3E}">
        <p14:creationId xmlns:p14="http://schemas.microsoft.com/office/powerpoint/2010/main" val="10218587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EF510-040C-2D76-367E-E904036D730A}"/>
              </a:ext>
            </a:extLst>
          </p:cNvPr>
          <p:cNvSpPr>
            <a:spLocks noGrp="1"/>
          </p:cNvSpPr>
          <p:nvPr>
            <p:ph type="title"/>
          </p:nvPr>
        </p:nvSpPr>
        <p:spPr/>
        <p:txBody>
          <a:bodyPr/>
          <a:lstStyle/>
          <a:p>
            <a:r>
              <a:rPr lang="cy-GB" dirty="0"/>
              <a:t>Darllen pellach</a:t>
            </a:r>
            <a:br>
              <a:rPr lang="cy-GB" dirty="0"/>
            </a:br>
            <a:r>
              <a:rPr lang="en-GB" dirty="0"/>
              <a:t>Further reading</a:t>
            </a:r>
            <a:endParaRPr lang="cy-GB" dirty="0"/>
          </a:p>
        </p:txBody>
      </p:sp>
      <p:sp>
        <p:nvSpPr>
          <p:cNvPr id="3" name="Content Placeholder 2">
            <a:extLst>
              <a:ext uri="{FF2B5EF4-FFF2-40B4-BE49-F238E27FC236}">
                <a16:creationId xmlns:a16="http://schemas.microsoft.com/office/drawing/2014/main" id="{8156176C-60EC-3A75-9204-6211BEA2B9E7}"/>
              </a:ext>
            </a:extLst>
          </p:cNvPr>
          <p:cNvSpPr>
            <a:spLocks noGrp="1"/>
          </p:cNvSpPr>
          <p:nvPr>
            <p:ph idx="1"/>
          </p:nvPr>
        </p:nvSpPr>
        <p:spPr/>
        <p:txBody>
          <a:bodyPr/>
          <a:lstStyle/>
          <a:p>
            <a:r>
              <a:rPr lang="en-GB" dirty="0">
                <a:hlinkClick r:id="rId2"/>
              </a:rPr>
              <a:t>Working with Uncertainty for Educational Change: Orientations for Prof (routledge.com)</a:t>
            </a:r>
            <a:endParaRPr lang="en-GB" dirty="0"/>
          </a:p>
        </p:txBody>
      </p:sp>
    </p:spTree>
    <p:extLst>
      <p:ext uri="{BB962C8B-B14F-4D97-AF65-F5344CB8AC3E}">
        <p14:creationId xmlns:p14="http://schemas.microsoft.com/office/powerpoint/2010/main" val="17613596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40E24-97AD-800E-13D0-B4E5435EFB32}"/>
              </a:ext>
            </a:extLst>
          </p:cNvPr>
          <p:cNvSpPr>
            <a:spLocks noGrp="1"/>
          </p:cNvSpPr>
          <p:nvPr>
            <p:ph type="title"/>
          </p:nvPr>
        </p:nvSpPr>
        <p:spPr/>
        <p:txBody>
          <a:bodyPr/>
          <a:lstStyle/>
          <a:p>
            <a:r>
              <a:rPr lang="cy-GB" dirty="0"/>
              <a:t>Cyfeiriadau</a:t>
            </a:r>
            <a:br>
              <a:rPr lang="cy-GB" dirty="0"/>
            </a:br>
            <a:r>
              <a:rPr lang="en-GB" dirty="0"/>
              <a:t>References</a:t>
            </a:r>
            <a:endParaRPr lang="cy-GB" dirty="0"/>
          </a:p>
        </p:txBody>
      </p:sp>
      <p:sp>
        <p:nvSpPr>
          <p:cNvPr id="3" name="Content Placeholder 2">
            <a:extLst>
              <a:ext uri="{FF2B5EF4-FFF2-40B4-BE49-F238E27FC236}">
                <a16:creationId xmlns:a16="http://schemas.microsoft.com/office/drawing/2014/main" id="{AA5E84D2-D181-1FE0-5F4C-F364D55FFCE5}"/>
              </a:ext>
            </a:extLst>
          </p:cNvPr>
          <p:cNvSpPr>
            <a:spLocks noGrp="1"/>
          </p:cNvSpPr>
          <p:nvPr>
            <p:ph idx="1"/>
          </p:nvPr>
        </p:nvSpPr>
        <p:spPr/>
        <p:txBody>
          <a:bodyPr/>
          <a:lstStyle/>
          <a:p>
            <a:pPr algn="l" rtl="0" fontAlgn="base">
              <a:buFont typeface="Arial" panose="020B0604020202020204" pitchFamily="34" charset="0"/>
              <a:buChar char="•"/>
            </a:pPr>
            <a:r>
              <a:rPr lang="en-US" sz="1800" b="0" i="0" u="none" strike="noStrike" dirty="0">
                <a:solidFill>
                  <a:srgbClr val="000000"/>
                </a:solidFill>
                <a:effectLst/>
                <a:latin typeface="Calibri" panose="020F0502020204030204" pitchFamily="34" charset="0"/>
              </a:rPr>
              <a:t>Lin, H., </a:t>
            </a:r>
            <a:r>
              <a:rPr lang="en-US" sz="1800" b="0" i="0" u="none" strike="noStrike" dirty="0" err="1">
                <a:solidFill>
                  <a:srgbClr val="000000"/>
                </a:solidFill>
                <a:effectLst/>
                <a:latin typeface="Calibri" panose="020F0502020204030204" pitchFamily="34" charset="0"/>
              </a:rPr>
              <a:t>Grudnoff</a:t>
            </a:r>
            <a:r>
              <a:rPr lang="en-US" sz="1800" b="0" i="0" u="none" strike="noStrike" dirty="0">
                <a:solidFill>
                  <a:srgbClr val="000000"/>
                </a:solidFill>
                <a:effectLst/>
                <a:latin typeface="Calibri" panose="020F0502020204030204" pitchFamily="34" charset="0"/>
              </a:rPr>
              <a:t>, L. and Hill, M. (2022) Agency for Inclusion: A Case Study of Special Educational Needs Coordinators (SENCos), International Journal of Disability, Development and Education, DOI: </a:t>
            </a:r>
            <a:r>
              <a:rPr lang="en-US" sz="1800" b="0" i="0" u="sng" strike="noStrike" dirty="0">
                <a:solidFill>
                  <a:srgbClr val="0563C1"/>
                </a:solidFill>
                <a:effectLst/>
                <a:latin typeface="Calibri" panose="020F0502020204030204" pitchFamily="34" charset="0"/>
                <a:hlinkClick r:id="rId2"/>
              </a:rPr>
              <a:t>10.1080/1034912X.2022.2137110</a:t>
            </a:r>
            <a:r>
              <a:rPr lang="en-GB" sz="1800" b="0" i="0" dirty="0">
                <a:solidFill>
                  <a:srgbClr val="000000"/>
                </a:solidFill>
                <a:effectLst/>
                <a:latin typeface="Calibri" panose="020F050202020403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Calibri" panose="020F0502020204030204" pitchFamily="34" charset="0"/>
              </a:rPr>
              <a:t>Qureshi, S. (2014). Herding cats or getting heard: The SENCo–teacher dynamic and its impact on teachers' classroom practice. </a:t>
            </a:r>
            <a:r>
              <a:rPr lang="en-US" sz="1800" b="0" i="1" u="none" strike="noStrike" dirty="0">
                <a:solidFill>
                  <a:srgbClr val="000000"/>
                </a:solidFill>
                <a:effectLst/>
                <a:latin typeface="Calibri" panose="020F0502020204030204" pitchFamily="34" charset="0"/>
              </a:rPr>
              <a:t>Support for Learning</a:t>
            </a:r>
            <a:r>
              <a:rPr lang="en-US" sz="1800" b="0" i="0" u="none" strike="noStrike" dirty="0">
                <a:solidFill>
                  <a:srgbClr val="000000"/>
                </a:solidFill>
                <a:effectLst/>
                <a:latin typeface="Calibri" panose="020F0502020204030204" pitchFamily="34" charset="0"/>
              </a:rPr>
              <a:t>. 29. 10.1111/1467-9604.12060. </a:t>
            </a:r>
            <a:r>
              <a:rPr lang="en-GB" sz="1800" b="0" i="0" dirty="0">
                <a:solidFill>
                  <a:srgbClr val="000000"/>
                </a:solidFill>
                <a:effectLst/>
                <a:latin typeface="Calibri" panose="020F050202020403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Calibri" panose="020F0502020204030204" pitchFamily="34" charset="0"/>
              </a:rPr>
              <a:t>Smith, A. (2022) The experiences of new primary school special educational needs coordinators: presenting the SENCO voice through concept-drawing and personal narrative.</a:t>
            </a:r>
            <a:r>
              <a:rPr lang="en-US" sz="1800" b="0" i="1" u="none" strike="noStrike" dirty="0">
                <a:solidFill>
                  <a:srgbClr val="000000"/>
                </a:solidFill>
                <a:effectLst/>
                <a:latin typeface="Calibri" panose="020F0502020204030204" pitchFamily="34" charset="0"/>
              </a:rPr>
              <a:t> Support for Learning</a:t>
            </a:r>
            <a:r>
              <a:rPr lang="en-US" sz="1800" b="0" i="0" u="none" strike="noStrike" dirty="0">
                <a:solidFill>
                  <a:srgbClr val="000000"/>
                </a:solidFill>
                <a:effectLst/>
                <a:latin typeface="Calibri" panose="020F0502020204030204" pitchFamily="34" charset="0"/>
              </a:rPr>
              <a:t>. 37. 91-107. 10.1111/1467-9604.12397. </a:t>
            </a:r>
            <a:r>
              <a:rPr lang="en-US" sz="1800"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Calibri" panose="020F0502020204030204" pitchFamily="34" charset="0"/>
              </a:rPr>
              <a:t>Van de Putte, I., De </a:t>
            </a:r>
            <a:r>
              <a:rPr lang="en-US" sz="1800" b="0" i="0" u="none" strike="noStrike" dirty="0" err="1">
                <a:solidFill>
                  <a:srgbClr val="000000"/>
                </a:solidFill>
                <a:effectLst/>
                <a:latin typeface="Calibri" panose="020F0502020204030204" pitchFamily="34" charset="0"/>
              </a:rPr>
              <a:t>Schauwer</a:t>
            </a:r>
            <a:r>
              <a:rPr lang="en-US" sz="1800" b="0" i="0" u="none" strike="noStrike" dirty="0">
                <a:solidFill>
                  <a:srgbClr val="000000"/>
                </a:solidFill>
                <a:effectLst/>
                <a:latin typeface="Calibri" panose="020F0502020204030204" pitchFamily="34" charset="0"/>
              </a:rPr>
              <a:t>, E., Van Hove, G. and Davies, B. (2018) Rethinking agency as an assemblage from change management to collaborative work, </a:t>
            </a:r>
            <a:r>
              <a:rPr lang="en-US" sz="1800" b="0" i="1" u="none" strike="noStrike" dirty="0">
                <a:solidFill>
                  <a:srgbClr val="000000"/>
                </a:solidFill>
                <a:effectLst/>
                <a:latin typeface="Calibri" panose="020F0502020204030204" pitchFamily="34" charset="0"/>
              </a:rPr>
              <a:t>International Journal of Inclusive Education</a:t>
            </a:r>
            <a:r>
              <a:rPr lang="en-US" sz="1800" b="0" i="0" u="none" strike="noStrike" dirty="0">
                <a:solidFill>
                  <a:srgbClr val="000000"/>
                </a:solidFill>
                <a:effectLst/>
                <a:latin typeface="Calibri" panose="020F0502020204030204" pitchFamily="34" charset="0"/>
              </a:rPr>
              <a:t>, 22:8, 885-901, DOI: </a:t>
            </a:r>
            <a:r>
              <a:rPr lang="en-US" sz="1800" b="0" i="0" u="sng" strike="noStrike" dirty="0">
                <a:solidFill>
                  <a:srgbClr val="0563C1"/>
                </a:solidFill>
                <a:effectLst/>
                <a:latin typeface="Calibri" panose="020F0502020204030204" pitchFamily="34" charset="0"/>
                <a:hlinkClick r:id="rId3"/>
              </a:rPr>
              <a:t>10.1080/13603116.2017.1412514</a:t>
            </a:r>
            <a:r>
              <a:rPr lang="en-US" sz="1800"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800" b="0" i="0" dirty="0">
                <a:solidFill>
                  <a:srgbClr val="000000"/>
                </a:solidFill>
                <a:effectLst/>
                <a:highlight>
                  <a:srgbClr val="F5F5F5"/>
                </a:highlight>
                <a:latin typeface="Calibri" panose="020F0502020204030204" pitchFamily="34" charset="0"/>
              </a:rPr>
              <a:t>​</a:t>
            </a:r>
            <a:endParaRPr lang="en-US" b="0" i="0" dirty="0">
              <a:solidFill>
                <a:srgbClr val="000000"/>
              </a:solidFill>
              <a:effectLst/>
              <a:highlight>
                <a:srgbClr val="F5F5F5"/>
              </a:highlight>
              <a:latin typeface="Arial" panose="020B0604020202020204" pitchFamily="34" charset="0"/>
            </a:endParaRPr>
          </a:p>
          <a:p>
            <a:endParaRPr lang="en-GB" dirty="0"/>
          </a:p>
        </p:txBody>
      </p:sp>
    </p:spTree>
    <p:extLst>
      <p:ext uri="{BB962C8B-B14F-4D97-AF65-F5344CB8AC3E}">
        <p14:creationId xmlns:p14="http://schemas.microsoft.com/office/powerpoint/2010/main" val="165866906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 (2)</Template>
  <TotalTime>0</TotalTime>
  <Words>2003</Words>
  <Application>Microsoft Office PowerPoint</Application>
  <PresentationFormat>Sgrin Lydan</PresentationFormat>
  <Paragraphs>184</Paragraphs>
  <Slides>23</Slides>
  <Notes>1</Notes>
  <HiddenSlides>0</HiddenSlides>
  <MMClips>0</MMClips>
  <ScaleCrop>false</ScaleCrop>
  <HeadingPairs>
    <vt:vector size="6" baseType="variant">
      <vt:variant>
        <vt:lpstr>Ffontiau a Ddefnyddiwyd</vt:lpstr>
      </vt:variant>
      <vt:variant>
        <vt:i4>5</vt:i4>
      </vt:variant>
      <vt:variant>
        <vt:lpstr>Thema</vt:lpstr>
      </vt:variant>
      <vt:variant>
        <vt:i4>7</vt:i4>
      </vt:variant>
      <vt:variant>
        <vt:lpstr>Teitlau Sleidiau</vt:lpstr>
      </vt:variant>
      <vt:variant>
        <vt:i4>23</vt:i4>
      </vt:variant>
    </vt:vector>
  </HeadingPairs>
  <TitlesOfParts>
    <vt:vector size="35" baseType="lpstr">
      <vt:lpstr>Aptos</vt:lpstr>
      <vt:lpstr>Arial</vt:lpstr>
      <vt:lpstr>Calibri</vt:lpstr>
      <vt:lpstr>Calibri Light</vt:lpstr>
      <vt:lpstr>Open Sans</vt:lpstr>
      <vt:lpstr>UWTSD Holding Page</vt:lpstr>
      <vt:lpstr>UWTSD Title Page 1</vt:lpstr>
      <vt:lpstr>UWTSD Text 1</vt:lpstr>
      <vt:lpstr>UWTSD Text 2</vt:lpstr>
      <vt:lpstr>UWTSD Text 3</vt:lpstr>
      <vt:lpstr>UWTSD Text 4</vt:lpstr>
      <vt:lpstr>UWTSD Logo Variations place image in Background</vt:lpstr>
      <vt:lpstr>Cyflwyniad PowerPoint</vt:lpstr>
      <vt:lpstr> ECCP7002/C </vt:lpstr>
      <vt:lpstr>Cwestiynau i’w hystyried heddiw  Questions to consider today</vt:lpstr>
      <vt:lpstr>Adfyfyrio (5 munud) Reflection (5 mins)</vt:lpstr>
      <vt:lpstr> Archwiliad o ddatblygiad arferion ADY mewn ysgolion cynradd: Ymateb i ddiwygio addysg yng Nghymru  An exploration of the development of ALN practices in primary schools: Responding to educational reform in Wales  </vt:lpstr>
      <vt:lpstr> Nodau’r ymchwil Research aims  </vt:lpstr>
      <vt:lpstr>Cyd-destun Context</vt:lpstr>
      <vt:lpstr>Llenyddiaeth Gefndirol Background literature</vt:lpstr>
      <vt:lpstr>Methodoleg Methodology</vt:lpstr>
      <vt:lpstr>Grwpiau Ffocws Focus groups</vt:lpstr>
      <vt:lpstr>Cyflwyniad PowerPoint</vt:lpstr>
      <vt:lpstr>Cyflwyniad PowerPoint</vt:lpstr>
      <vt:lpstr>Teimladau Feelings</vt:lpstr>
      <vt:lpstr>Darganfyddiadau - Cydymffurfio â chyfarwyddebau polisi Findings – Compliance with policy directives</vt:lpstr>
      <vt:lpstr>Darganfyddiadau – Gwrthwynebiad i gyfarwyddebau polisi Findings – Resistances to policy directives</vt:lpstr>
      <vt:lpstr>Casgliadau Conclusions</vt:lpstr>
      <vt:lpstr>Sut mae’r canfyddiadau hyn yn atseinio ag arferion ADY yn eich lleoliad neu mewn lleoliadau eraill yr ydych wedi arsylwi arnynt? How do these findings resonate with ALN practices in your setting or in others that you have observed?</vt:lpstr>
      <vt:lpstr>Tasg Grŵp (20 munud) Group Task (20 mins)</vt:lpstr>
      <vt:lpstr>Ailedrych ar eich ystyriaethau cychwynnol Revisiting your initial thoughts</vt:lpstr>
      <vt:lpstr> Adfyfyrio Reflections  </vt:lpstr>
      <vt:lpstr>Cwestiynau? Ystyriaethau?  Questions? Thoughts?</vt:lpstr>
      <vt:lpstr>Darllen pellach Further reading</vt:lpstr>
      <vt:lpstr>Cyfeiriadau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Alison Murphy</dc:creator>
  <cp:lastModifiedBy>Margaret Bowen</cp:lastModifiedBy>
  <cp:revision>2</cp:revision>
  <dcterms:created xsi:type="dcterms:W3CDTF">2024-09-26T08:25:10Z</dcterms:created>
  <dcterms:modified xsi:type="dcterms:W3CDTF">2024-10-17T14:49:14Z</dcterms:modified>
</cp:coreProperties>
</file>