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81" r:id="rId3"/>
    <p:sldId id="304" r:id="rId4"/>
    <p:sldId id="309" r:id="rId5"/>
    <p:sldId id="313" r:id="rId6"/>
    <p:sldId id="261" r:id="rId7"/>
    <p:sldId id="282" r:id="rId8"/>
    <p:sldId id="302" r:id="rId9"/>
    <p:sldId id="310" r:id="rId10"/>
    <p:sldId id="29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39138C-8BCC-4C95-ADE2-F9992F3E974F}" v="3" dt="2024-11-25T14:47:40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E139138C-8BCC-4C95-ADE2-F9992F3E974F}"/>
    <pc:docChg chg="custSel addSld delSld modSld sldOrd">
      <pc:chgData name="Rhiannon Akers" userId="fb3c9d12-5c8c-42d7-8dc7-d872d7a3d202" providerId="ADAL" clId="{E139138C-8BCC-4C95-ADE2-F9992F3E974F}" dt="2024-11-25T14:51:08.997" v="1045"/>
      <pc:docMkLst>
        <pc:docMk/>
      </pc:docMkLst>
      <pc:sldChg chg="del">
        <pc:chgData name="Rhiannon Akers" userId="fb3c9d12-5c8c-42d7-8dc7-d872d7a3d202" providerId="ADAL" clId="{E139138C-8BCC-4C95-ADE2-F9992F3E974F}" dt="2024-11-25T14:42:07.757" v="165" actId="47"/>
        <pc:sldMkLst>
          <pc:docMk/>
          <pc:sldMk cId="0" sldId="258"/>
        </pc:sldMkLst>
      </pc:sldChg>
      <pc:sldChg chg="del">
        <pc:chgData name="Rhiannon Akers" userId="fb3c9d12-5c8c-42d7-8dc7-d872d7a3d202" providerId="ADAL" clId="{E139138C-8BCC-4C95-ADE2-F9992F3E974F}" dt="2024-11-25T14:41:48.888" v="162" actId="47"/>
        <pc:sldMkLst>
          <pc:docMk/>
          <pc:sldMk cId="0" sldId="260"/>
        </pc:sldMkLst>
      </pc:sldChg>
      <pc:sldChg chg="del">
        <pc:chgData name="Rhiannon Akers" userId="fb3c9d12-5c8c-42d7-8dc7-d872d7a3d202" providerId="ADAL" clId="{E139138C-8BCC-4C95-ADE2-F9992F3E974F}" dt="2024-11-25T14:42:19.899" v="167" actId="47"/>
        <pc:sldMkLst>
          <pc:docMk/>
          <pc:sldMk cId="0" sldId="262"/>
        </pc:sldMkLst>
      </pc:sldChg>
      <pc:sldChg chg="del">
        <pc:chgData name="Rhiannon Akers" userId="fb3c9d12-5c8c-42d7-8dc7-d872d7a3d202" providerId="ADAL" clId="{E139138C-8BCC-4C95-ADE2-F9992F3E974F}" dt="2024-11-25T14:42:30.946" v="170" actId="47"/>
        <pc:sldMkLst>
          <pc:docMk/>
          <pc:sldMk cId="0" sldId="264"/>
        </pc:sldMkLst>
      </pc:sldChg>
      <pc:sldChg chg="del">
        <pc:chgData name="Rhiannon Akers" userId="fb3c9d12-5c8c-42d7-8dc7-d872d7a3d202" providerId="ADAL" clId="{E139138C-8BCC-4C95-ADE2-F9992F3E974F}" dt="2024-11-25T14:42:00.415" v="163" actId="47"/>
        <pc:sldMkLst>
          <pc:docMk/>
          <pc:sldMk cId="0" sldId="269"/>
        </pc:sldMkLst>
      </pc:sldChg>
      <pc:sldChg chg="del">
        <pc:chgData name="Rhiannon Akers" userId="fb3c9d12-5c8c-42d7-8dc7-d872d7a3d202" providerId="ADAL" clId="{E139138C-8BCC-4C95-ADE2-F9992F3E974F}" dt="2024-11-25T14:42:14.747" v="166" actId="47"/>
        <pc:sldMkLst>
          <pc:docMk/>
          <pc:sldMk cId="0" sldId="279"/>
        </pc:sldMkLst>
      </pc:sldChg>
      <pc:sldChg chg="del">
        <pc:chgData name="Rhiannon Akers" userId="fb3c9d12-5c8c-42d7-8dc7-d872d7a3d202" providerId="ADAL" clId="{E139138C-8BCC-4C95-ADE2-F9992F3E974F}" dt="2024-11-25T14:42:22.795" v="169" actId="47"/>
        <pc:sldMkLst>
          <pc:docMk/>
          <pc:sldMk cId="0" sldId="280"/>
        </pc:sldMkLst>
      </pc:sldChg>
      <pc:sldChg chg="modNotesTx">
        <pc:chgData name="Rhiannon Akers" userId="fb3c9d12-5c8c-42d7-8dc7-d872d7a3d202" providerId="ADAL" clId="{E139138C-8BCC-4C95-ADE2-F9992F3E974F}" dt="2024-11-25T14:50:00.115" v="1004" actId="20577"/>
        <pc:sldMkLst>
          <pc:docMk/>
          <pc:sldMk cId="0" sldId="282"/>
        </pc:sldMkLst>
      </pc:sldChg>
      <pc:sldChg chg="del">
        <pc:chgData name="Rhiannon Akers" userId="fb3c9d12-5c8c-42d7-8dc7-d872d7a3d202" providerId="ADAL" clId="{E139138C-8BCC-4C95-ADE2-F9992F3E974F}" dt="2024-11-25T14:42:20.864" v="168" actId="47"/>
        <pc:sldMkLst>
          <pc:docMk/>
          <pc:sldMk cId="0" sldId="283"/>
        </pc:sldMkLst>
      </pc:sldChg>
      <pc:sldChg chg="del">
        <pc:chgData name="Rhiannon Akers" userId="fb3c9d12-5c8c-42d7-8dc7-d872d7a3d202" providerId="ADAL" clId="{E139138C-8BCC-4C95-ADE2-F9992F3E974F}" dt="2024-11-25T14:42:34.579" v="172" actId="47"/>
        <pc:sldMkLst>
          <pc:docMk/>
          <pc:sldMk cId="0" sldId="284"/>
        </pc:sldMkLst>
      </pc:sldChg>
      <pc:sldChg chg="del">
        <pc:chgData name="Rhiannon Akers" userId="fb3c9d12-5c8c-42d7-8dc7-d872d7a3d202" providerId="ADAL" clId="{E139138C-8BCC-4C95-ADE2-F9992F3E974F}" dt="2024-11-25T14:42:38.738" v="174" actId="47"/>
        <pc:sldMkLst>
          <pc:docMk/>
          <pc:sldMk cId="0" sldId="285"/>
        </pc:sldMkLst>
      </pc:sldChg>
      <pc:sldChg chg="del">
        <pc:chgData name="Rhiannon Akers" userId="fb3c9d12-5c8c-42d7-8dc7-d872d7a3d202" providerId="ADAL" clId="{E139138C-8BCC-4C95-ADE2-F9992F3E974F}" dt="2024-11-25T14:42:39.758" v="175" actId="47"/>
        <pc:sldMkLst>
          <pc:docMk/>
          <pc:sldMk cId="0" sldId="286"/>
        </pc:sldMkLst>
      </pc:sldChg>
      <pc:sldChg chg="del">
        <pc:chgData name="Rhiannon Akers" userId="fb3c9d12-5c8c-42d7-8dc7-d872d7a3d202" providerId="ADAL" clId="{E139138C-8BCC-4C95-ADE2-F9992F3E974F}" dt="2024-11-25T14:42:46.179" v="178" actId="47"/>
        <pc:sldMkLst>
          <pc:docMk/>
          <pc:sldMk cId="0" sldId="290"/>
        </pc:sldMkLst>
      </pc:sldChg>
      <pc:sldChg chg="del">
        <pc:chgData name="Rhiannon Akers" userId="fb3c9d12-5c8c-42d7-8dc7-d872d7a3d202" providerId="ADAL" clId="{E139138C-8BCC-4C95-ADE2-F9992F3E974F}" dt="2024-11-25T14:42:44.955" v="177" actId="47"/>
        <pc:sldMkLst>
          <pc:docMk/>
          <pc:sldMk cId="0" sldId="292"/>
        </pc:sldMkLst>
      </pc:sldChg>
      <pc:sldChg chg="del">
        <pc:chgData name="Rhiannon Akers" userId="fb3c9d12-5c8c-42d7-8dc7-d872d7a3d202" providerId="ADAL" clId="{E139138C-8BCC-4C95-ADE2-F9992F3E974F}" dt="2024-11-25T14:42:33.572" v="171" actId="47"/>
        <pc:sldMkLst>
          <pc:docMk/>
          <pc:sldMk cId="0" sldId="293"/>
        </pc:sldMkLst>
      </pc:sldChg>
      <pc:sldChg chg="del">
        <pc:chgData name="Rhiannon Akers" userId="fb3c9d12-5c8c-42d7-8dc7-d872d7a3d202" providerId="ADAL" clId="{E139138C-8BCC-4C95-ADE2-F9992F3E974F}" dt="2024-11-25T14:42:04.166" v="164" actId="47"/>
        <pc:sldMkLst>
          <pc:docMk/>
          <pc:sldMk cId="0" sldId="298"/>
        </pc:sldMkLst>
      </pc:sldChg>
      <pc:sldChg chg="del">
        <pc:chgData name="Rhiannon Akers" userId="fb3c9d12-5c8c-42d7-8dc7-d872d7a3d202" providerId="ADAL" clId="{E139138C-8BCC-4C95-ADE2-F9992F3E974F}" dt="2024-11-25T14:42:43.043" v="176" actId="47"/>
        <pc:sldMkLst>
          <pc:docMk/>
          <pc:sldMk cId="0" sldId="299"/>
        </pc:sldMkLst>
      </pc:sldChg>
      <pc:sldChg chg="modSp mod">
        <pc:chgData name="Rhiannon Akers" userId="fb3c9d12-5c8c-42d7-8dc7-d872d7a3d202" providerId="ADAL" clId="{E139138C-8BCC-4C95-ADE2-F9992F3E974F}" dt="2024-11-25T14:44:58.411" v="562" actId="20577"/>
        <pc:sldMkLst>
          <pc:docMk/>
          <pc:sldMk cId="0" sldId="302"/>
        </pc:sldMkLst>
        <pc:spChg chg="mod">
          <ac:chgData name="Rhiannon Akers" userId="fb3c9d12-5c8c-42d7-8dc7-d872d7a3d202" providerId="ADAL" clId="{E139138C-8BCC-4C95-ADE2-F9992F3E974F}" dt="2024-11-25T14:42:54.531" v="191" actId="20577"/>
          <ac:spMkLst>
            <pc:docMk/>
            <pc:sldMk cId="0" sldId="302"/>
            <ac:spMk id="4" creationId="{0E75F728-796F-200C-C8C7-A05B76DA85BB}"/>
          </ac:spMkLst>
        </pc:spChg>
        <pc:spChg chg="mod">
          <ac:chgData name="Rhiannon Akers" userId="fb3c9d12-5c8c-42d7-8dc7-d872d7a3d202" providerId="ADAL" clId="{E139138C-8BCC-4C95-ADE2-F9992F3E974F}" dt="2024-11-25T14:44:19.485" v="455" actId="1076"/>
          <ac:spMkLst>
            <pc:docMk/>
            <pc:sldMk cId="0" sldId="302"/>
            <ac:spMk id="9" creationId="{671EEC3F-DFB4-A394-35FC-56FC76E48780}"/>
          </ac:spMkLst>
        </pc:spChg>
        <pc:spChg chg="mod">
          <ac:chgData name="Rhiannon Akers" userId="fb3c9d12-5c8c-42d7-8dc7-d872d7a3d202" providerId="ADAL" clId="{E139138C-8BCC-4C95-ADE2-F9992F3E974F}" dt="2024-11-25T14:44:58.411" v="562" actId="20577"/>
          <ac:spMkLst>
            <pc:docMk/>
            <pc:sldMk cId="0" sldId="302"/>
            <ac:spMk id="12" creationId="{8174F376-D061-B4AE-4D39-D6D9F706B142}"/>
          </ac:spMkLst>
        </pc:spChg>
        <pc:spChg chg="mod">
          <ac:chgData name="Rhiannon Akers" userId="fb3c9d12-5c8c-42d7-8dc7-d872d7a3d202" providerId="ADAL" clId="{E139138C-8BCC-4C95-ADE2-F9992F3E974F}" dt="2024-11-25T14:43:21.300" v="261" actId="20577"/>
          <ac:spMkLst>
            <pc:docMk/>
            <pc:sldMk cId="0" sldId="302"/>
            <ac:spMk id="15" creationId="{25A840CF-F715-FE96-F558-26A27E8A5412}"/>
          </ac:spMkLst>
        </pc:spChg>
        <pc:grpChg chg="mod">
          <ac:chgData name="Rhiannon Akers" userId="fb3c9d12-5c8c-42d7-8dc7-d872d7a3d202" providerId="ADAL" clId="{E139138C-8BCC-4C95-ADE2-F9992F3E974F}" dt="2024-11-25T14:43:22.571" v="262" actId="1076"/>
          <ac:grpSpMkLst>
            <pc:docMk/>
            <pc:sldMk cId="0" sldId="302"/>
            <ac:grpSpMk id="5" creationId="{5ABE76B8-9421-F42B-E5FF-C540C4C376E7}"/>
          </ac:grpSpMkLst>
        </pc:grpChg>
      </pc:sldChg>
      <pc:sldChg chg="modSp mod">
        <pc:chgData name="Rhiannon Akers" userId="fb3c9d12-5c8c-42d7-8dc7-d872d7a3d202" providerId="ADAL" clId="{E139138C-8BCC-4C95-ADE2-F9992F3E974F}" dt="2024-11-25T14:41:37.880" v="161" actId="114"/>
        <pc:sldMkLst>
          <pc:docMk/>
          <pc:sldMk cId="0" sldId="304"/>
        </pc:sldMkLst>
        <pc:spChg chg="mod">
          <ac:chgData name="Rhiannon Akers" userId="fb3c9d12-5c8c-42d7-8dc7-d872d7a3d202" providerId="ADAL" clId="{E139138C-8BCC-4C95-ADE2-F9992F3E974F}" dt="2024-11-25T14:41:37.880" v="161" actId="114"/>
          <ac:spMkLst>
            <pc:docMk/>
            <pc:sldMk cId="0" sldId="304"/>
            <ac:spMk id="9" creationId="{4267F847-9105-CE56-2D8F-B17AC0807254}"/>
          </ac:spMkLst>
        </pc:spChg>
      </pc:sldChg>
      <pc:sldChg chg="del">
        <pc:chgData name="Rhiannon Akers" userId="fb3c9d12-5c8c-42d7-8dc7-d872d7a3d202" providerId="ADAL" clId="{E139138C-8BCC-4C95-ADE2-F9992F3E974F}" dt="2024-11-25T14:40:02.584" v="0" actId="47"/>
        <pc:sldMkLst>
          <pc:docMk/>
          <pc:sldMk cId="0" sldId="305"/>
        </pc:sldMkLst>
      </pc:sldChg>
      <pc:sldChg chg="del">
        <pc:chgData name="Rhiannon Akers" userId="fb3c9d12-5c8c-42d7-8dc7-d872d7a3d202" providerId="ADAL" clId="{E139138C-8BCC-4C95-ADE2-F9992F3E974F}" dt="2024-11-25T14:40:04.315" v="1" actId="47"/>
        <pc:sldMkLst>
          <pc:docMk/>
          <pc:sldMk cId="0" sldId="306"/>
        </pc:sldMkLst>
      </pc:sldChg>
      <pc:sldChg chg="del">
        <pc:chgData name="Rhiannon Akers" userId="fb3c9d12-5c8c-42d7-8dc7-d872d7a3d202" providerId="ADAL" clId="{E139138C-8BCC-4C95-ADE2-F9992F3E974F}" dt="2024-11-25T14:40:05.061" v="2" actId="47"/>
        <pc:sldMkLst>
          <pc:docMk/>
          <pc:sldMk cId="0" sldId="307"/>
        </pc:sldMkLst>
      </pc:sldChg>
      <pc:sldChg chg="del">
        <pc:chgData name="Rhiannon Akers" userId="fb3c9d12-5c8c-42d7-8dc7-d872d7a3d202" providerId="ADAL" clId="{E139138C-8BCC-4C95-ADE2-F9992F3E974F}" dt="2024-11-25T14:42:36.953" v="173" actId="47"/>
        <pc:sldMkLst>
          <pc:docMk/>
          <pc:sldMk cId="0" sldId="308"/>
        </pc:sldMkLst>
      </pc:sldChg>
      <pc:sldChg chg="modSp mod">
        <pc:chgData name="Rhiannon Akers" userId="fb3c9d12-5c8c-42d7-8dc7-d872d7a3d202" providerId="ADAL" clId="{E139138C-8BCC-4C95-ADE2-F9992F3E974F}" dt="2024-11-25T14:46:50.082" v="794" actId="20577"/>
        <pc:sldMkLst>
          <pc:docMk/>
          <pc:sldMk cId="0" sldId="309"/>
        </pc:sldMkLst>
        <pc:spChg chg="mod">
          <ac:chgData name="Rhiannon Akers" userId="fb3c9d12-5c8c-42d7-8dc7-d872d7a3d202" providerId="ADAL" clId="{E139138C-8BCC-4C95-ADE2-F9992F3E974F}" dt="2024-11-25T14:46:50.082" v="794" actId="20577"/>
          <ac:spMkLst>
            <pc:docMk/>
            <pc:sldMk cId="0" sldId="309"/>
            <ac:spMk id="2" creationId="{255E0373-EC4E-F29E-B622-36E06FB833D5}"/>
          </ac:spMkLst>
        </pc:spChg>
      </pc:sldChg>
      <pc:sldChg chg="del">
        <pc:chgData name="Rhiannon Akers" userId="fb3c9d12-5c8c-42d7-8dc7-d872d7a3d202" providerId="ADAL" clId="{E139138C-8BCC-4C95-ADE2-F9992F3E974F}" dt="2024-11-25T14:43:01.071" v="193" actId="47"/>
        <pc:sldMkLst>
          <pc:docMk/>
          <pc:sldMk cId="0" sldId="310"/>
        </pc:sldMkLst>
      </pc:sldChg>
      <pc:sldChg chg="modSp mod">
        <pc:chgData name="Rhiannon Akers" userId="fb3c9d12-5c8c-42d7-8dc7-d872d7a3d202" providerId="ADAL" clId="{E139138C-8BCC-4C95-ADE2-F9992F3E974F}" dt="2024-11-25T14:50:20.349" v="1043" actId="20577"/>
        <pc:sldMkLst>
          <pc:docMk/>
          <pc:sldMk cId="194623091" sldId="310"/>
        </pc:sldMkLst>
        <pc:spChg chg="mod">
          <ac:chgData name="Rhiannon Akers" userId="fb3c9d12-5c8c-42d7-8dc7-d872d7a3d202" providerId="ADAL" clId="{E139138C-8BCC-4C95-ADE2-F9992F3E974F}" dt="2024-11-25T14:45:42.231" v="599" actId="20577"/>
          <ac:spMkLst>
            <pc:docMk/>
            <pc:sldMk cId="194623091" sldId="310"/>
            <ac:spMk id="4" creationId="{512AEB39-573F-3F14-60C4-BFF53E1CCECC}"/>
          </ac:spMkLst>
        </pc:spChg>
        <pc:spChg chg="mod">
          <ac:chgData name="Rhiannon Akers" userId="fb3c9d12-5c8c-42d7-8dc7-d872d7a3d202" providerId="ADAL" clId="{E139138C-8BCC-4C95-ADE2-F9992F3E974F}" dt="2024-11-25T14:50:20.349" v="1043" actId="20577"/>
          <ac:spMkLst>
            <pc:docMk/>
            <pc:sldMk cId="194623091" sldId="310"/>
            <ac:spMk id="6" creationId="{97D5AF91-CE9B-7D0F-351E-F312B5D6972E}"/>
          </ac:spMkLst>
        </pc:spChg>
      </pc:sldChg>
      <pc:sldChg chg="new del">
        <pc:chgData name="Rhiannon Akers" userId="fb3c9d12-5c8c-42d7-8dc7-d872d7a3d202" providerId="ADAL" clId="{E139138C-8BCC-4C95-ADE2-F9992F3E974F}" dt="2024-11-25T14:45:20.817" v="564" actId="47"/>
        <pc:sldMkLst>
          <pc:docMk/>
          <pc:sldMk cId="3810487382" sldId="310"/>
        </pc:sldMkLst>
      </pc:sldChg>
      <pc:sldChg chg="new del">
        <pc:chgData name="Rhiannon Akers" userId="fb3c9d12-5c8c-42d7-8dc7-d872d7a3d202" providerId="ADAL" clId="{E139138C-8BCC-4C95-ADE2-F9992F3E974F}" dt="2024-11-25T14:46:57.973" v="797" actId="47"/>
        <pc:sldMkLst>
          <pc:docMk/>
          <pc:sldMk cId="3021015964" sldId="311"/>
        </pc:sldMkLst>
      </pc:sldChg>
      <pc:sldChg chg="modSp add del mod">
        <pc:chgData name="Rhiannon Akers" userId="fb3c9d12-5c8c-42d7-8dc7-d872d7a3d202" providerId="ADAL" clId="{E139138C-8BCC-4C95-ADE2-F9992F3E974F}" dt="2024-11-25T14:47:43.020" v="810" actId="47"/>
        <pc:sldMkLst>
          <pc:docMk/>
          <pc:sldMk cId="419181152" sldId="312"/>
        </pc:sldMkLst>
        <pc:spChg chg="mod">
          <ac:chgData name="Rhiannon Akers" userId="fb3c9d12-5c8c-42d7-8dc7-d872d7a3d202" providerId="ADAL" clId="{E139138C-8BCC-4C95-ADE2-F9992F3E974F}" dt="2024-11-25T14:47:09.272" v="809" actId="20577"/>
          <ac:spMkLst>
            <pc:docMk/>
            <pc:sldMk cId="419181152" sldId="312"/>
            <ac:spMk id="2" creationId="{255E0373-EC4E-F29E-B622-36E06FB833D5}"/>
          </ac:spMkLst>
        </pc:spChg>
      </pc:sldChg>
      <pc:sldChg chg="modSp mod ord">
        <pc:chgData name="Rhiannon Akers" userId="fb3c9d12-5c8c-42d7-8dc7-d872d7a3d202" providerId="ADAL" clId="{E139138C-8BCC-4C95-ADE2-F9992F3E974F}" dt="2024-11-25T14:51:08.997" v="1045"/>
        <pc:sldMkLst>
          <pc:docMk/>
          <pc:sldMk cId="0" sldId="313"/>
        </pc:sldMkLst>
        <pc:spChg chg="mod">
          <ac:chgData name="Rhiannon Akers" userId="fb3c9d12-5c8c-42d7-8dc7-d872d7a3d202" providerId="ADAL" clId="{E139138C-8BCC-4C95-ADE2-F9992F3E974F}" dt="2024-11-25T14:47:47.263" v="822" actId="20577"/>
          <ac:spMkLst>
            <pc:docMk/>
            <pc:sldMk cId="0" sldId="313"/>
            <ac:spMk id="2" creationId="{BB997D5B-4AEC-622E-BEF8-CB2E9215EE8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E5958-27F5-492D-AE4A-EB596AB029B3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D2440C-364F-47F2-882C-738B219FD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981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B25CE9-721C-6633-CB41-2E76C59BD9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03DAC7-063C-1A03-36DD-A9DDFC12DC6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70A2D9-A60C-3C6B-934A-88D43A6291C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C8CF614-1C4B-43BC-865D-16AB23063AC4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133905-35B4-4133-D606-B3D72194E0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41DA91-676E-F397-9146-ADC9CE80960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en-GB" dirty="0"/>
              <a:t>Lectures will be in person – Monday and Tuesday mornings for the first term.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42C2B9-0FA3-50DB-ED43-01CCA12D9A4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B7902D4-5C59-433E-9615-284AC0FC4FD2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Current term examples:</a:t>
            </a:r>
          </a:p>
          <a:p>
            <a:r>
              <a:rPr lang="en-GB" dirty="0"/>
              <a:t>Marketing – 2000 word report and 15 minute individual face to face presentation</a:t>
            </a:r>
          </a:p>
          <a:p>
            <a:r>
              <a:rPr lang="en-GB" dirty="0"/>
              <a:t>PM – 2000 word report and 15 minute recorded presentation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2440C-364F-47F2-882C-738B219FD3F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14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E3DFD-2B53-20E4-AC3A-877D0A5594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55C9B0-2554-4782-9D25-AF6B9EFA4C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AF5D43-E10D-DBA7-BBB2-E691D14E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3A545-FB6B-B6EE-3C1C-D6FE515D2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87F1F-A976-06BB-2ED6-6E64888DB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073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9E46D-9503-2FC0-5BFD-31FF0EF54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DB526-0B14-765B-20E3-8D5CABEB1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72363-9605-B411-25AD-3097DE845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492CF4-A146-CF1C-0AF4-91C824825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AD591-CC43-7411-631C-EDB17B302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69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77496-1B11-D490-8008-6266E9610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96ECD4-127A-94A0-7A4F-D7C13E72A1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55EBB-9127-53DE-CF15-F80B66444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DAAAC-3AB9-BFB0-35D2-5328A0E8F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9CA27-37AC-4F5B-D87E-B02E5E7C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180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38A47-05E7-623C-FE40-C080CD0F0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35421-A604-72E0-3838-F9A102774D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E60E0F-78A2-7B44-A153-767616C7D1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E50F38-07B8-D8C9-63DD-BD364689A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B21806-EE4F-63E4-A60C-A502A2C5A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3472FB-C58F-7ECD-1562-8E29ECE48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745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F4BF3-BDB4-FE6F-E88E-A75180FA1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D9D503-656C-6089-B7AF-EEDC1008D5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04B887-BDFA-362D-F113-34987512F9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957A3A-80A1-835F-763A-28E02FDF89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C8103D-2F8D-89BF-F4CB-74E6D251F8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DE10F1-64DC-3497-B74C-334775E2B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F6D0A7-2175-F052-9601-2C60AFE54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8189FB-9EB1-E8E7-85B6-B3458B6D7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286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DEE4F-8316-C7BB-B4F7-A1CC63875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189D75-6069-FEE4-971C-A54C9E38A4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F810B0-0679-91A7-7A6B-50C9FBC1A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9AD620-7283-BE9E-EBD8-8D74E8DA2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931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333FC0-1D31-AC26-06EF-EDF7E5E8F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2EE950-D61C-6507-14FE-7C11FEC0C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FECA85-9E82-12F2-6768-29B67B23E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222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AA632-A0E1-4597-0DEF-E566C652A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A8BD1-2A59-3C5F-6852-BE7A105AE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03803-190A-55F0-3679-14C9FA246F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F5BA47-AAF7-B82C-AD0C-DBF20790D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DFF0A-8AC3-C58A-6ABA-BD283734D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970D4-98C1-C982-956A-1DB3232EC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919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8EC43-952F-ECF2-1972-49D49FA0F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94F883-E1C2-B386-82E0-875A7553B5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63FFF-712A-431D-8640-49779109A1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3FFBC-08EE-DBEB-A331-D3B533DF8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276092-D80F-F49D-85CA-940FB738B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F2E89D-4502-4A09-B00B-29046CA8B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039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08417-0F60-0C76-34F4-12C13FFF0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51F167-C716-4FCA-74A6-5728E4AE64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F73E3-15BE-B150-CF1B-6C61FD487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83382-F68C-9BD5-0CC4-D419D16B6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D085AB-AF04-9029-C1CB-C4EE57E5B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98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993AC5-2815-05C8-D069-88A81D5AAD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F3CFB1-D7E3-C1DD-D855-973A2BB368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9B1F4-450E-BC68-A8A4-F86401F2D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3F499-553E-41C2-0E8F-45888A5C8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B729C-4C7E-BCF6-9B64-FC2D5DD43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397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BC79C6-A2A7-C4F5-D633-038C8EF0A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2EBF61-3789-8F23-553E-3D52468281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11C24-2C35-E236-375F-23AD741ECD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4E587D-D4B8-42E6-817A-606F5115E751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BB77F-3BFB-C3A6-CD0A-87356A4E11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B1F78-41F3-4864-3466-8C41710462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F3768D-902C-47B0-A2FA-7877B310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446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maria.heffernan@uwtsd.ac.uk" TargetMode="External"/><Relationship Id="rId2" Type="http://schemas.openxmlformats.org/officeDocument/2006/relationships/hyperlink" Target="mailto:f.cumberpatch@uwtsd.ac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gwyneth.jones@uwtsd.ac.uk" TargetMode="External"/><Relationship Id="rId5" Type="http://schemas.openxmlformats.org/officeDocument/2006/relationships/hyperlink" Target="mailto:r.francis-davies@uwtsd.ac.uk" TargetMode="External"/><Relationship Id="rId4" Type="http://schemas.openxmlformats.org/officeDocument/2006/relationships/hyperlink" Target="mailto:r.akers@uwtsd.ac.uk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9">
            <a:extLst>
              <a:ext uri="{FF2B5EF4-FFF2-40B4-BE49-F238E27FC236}">
                <a16:creationId xmlns:a16="http://schemas.microsoft.com/office/drawing/2014/main" id="{048967C6-B83E-7303-00C3-D0C5662648C7}"/>
              </a:ext>
            </a:extLst>
          </p:cNvPr>
          <p:cNvSpPr>
            <a:spLocks noMove="1" noResize="1"/>
          </p:cNvSpPr>
          <p:nvPr/>
        </p:nvSpPr>
        <p:spPr>
          <a:xfrm>
            <a:off x="4413790" y="476109"/>
            <a:ext cx="7778215" cy="590578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778213"/>
              <a:gd name="f7" fmla="val 5905781"/>
              <a:gd name="f8" fmla="val 3727582"/>
              <a:gd name="f9" fmla="val 5905761"/>
              <a:gd name="f10" fmla="val 7485321"/>
              <a:gd name="f11" fmla="val 5905762"/>
              <a:gd name="f12" fmla="val 4228895"/>
              <a:gd name="f13" fmla="val 5905780"/>
              <a:gd name="f14" fmla="val 3936003"/>
              <a:gd name="f15" fmla="val 2796838"/>
              <a:gd name="f16" fmla="val 20"/>
              <a:gd name="f17" fmla="val 3089730"/>
              <a:gd name="f18" fmla="val 19"/>
              <a:gd name="f19" fmla="val 3434690"/>
              <a:gd name="f20" fmla="val 1"/>
              <a:gd name="f21" fmla="+- 0 0 -90"/>
              <a:gd name="f22" fmla="*/ f3 1 7778213"/>
              <a:gd name="f23" fmla="*/ f4 1 5905781"/>
              <a:gd name="f24" fmla="+- f7 0 f5"/>
              <a:gd name="f25" fmla="+- f6 0 f5"/>
              <a:gd name="f26" fmla="*/ f21 f0 1"/>
              <a:gd name="f27" fmla="*/ f25 1 7778213"/>
              <a:gd name="f28" fmla="*/ f24 1 5905781"/>
              <a:gd name="f29" fmla="*/ 3727582 f25 1"/>
              <a:gd name="f30" fmla="*/ 0 f24 1"/>
              <a:gd name="f31" fmla="*/ 7778213 f25 1"/>
              <a:gd name="f32" fmla="*/ 5905761 f24 1"/>
              <a:gd name="f33" fmla="*/ 7485321 f25 1"/>
              <a:gd name="f34" fmla="*/ 5905762 f24 1"/>
              <a:gd name="f35" fmla="*/ 4228895 f25 1"/>
              <a:gd name="f36" fmla="*/ 5905780 f24 1"/>
              <a:gd name="f37" fmla="*/ 3936003 f25 1"/>
              <a:gd name="f38" fmla="*/ 5905781 f24 1"/>
              <a:gd name="f39" fmla="*/ 0 f25 1"/>
              <a:gd name="f40" fmla="*/ 2796838 f25 1"/>
              <a:gd name="f41" fmla="*/ 20 f24 1"/>
              <a:gd name="f42" fmla="*/ 3089730 f25 1"/>
              <a:gd name="f43" fmla="*/ 19 f24 1"/>
              <a:gd name="f44" fmla="*/ 3434690 f25 1"/>
              <a:gd name="f45" fmla="*/ 1 f24 1"/>
              <a:gd name="f46" fmla="*/ f26 1 f2"/>
              <a:gd name="f47" fmla="*/ f29 1 7778213"/>
              <a:gd name="f48" fmla="*/ f30 1 5905781"/>
              <a:gd name="f49" fmla="*/ f31 1 7778213"/>
              <a:gd name="f50" fmla="*/ f32 1 5905781"/>
              <a:gd name="f51" fmla="*/ f33 1 7778213"/>
              <a:gd name="f52" fmla="*/ f34 1 5905781"/>
              <a:gd name="f53" fmla="*/ f35 1 7778213"/>
              <a:gd name="f54" fmla="*/ f36 1 5905781"/>
              <a:gd name="f55" fmla="*/ f37 1 7778213"/>
              <a:gd name="f56" fmla="*/ f38 1 5905781"/>
              <a:gd name="f57" fmla="*/ f39 1 7778213"/>
              <a:gd name="f58" fmla="*/ f40 1 7778213"/>
              <a:gd name="f59" fmla="*/ f41 1 5905781"/>
              <a:gd name="f60" fmla="*/ f42 1 7778213"/>
              <a:gd name="f61" fmla="*/ f43 1 5905781"/>
              <a:gd name="f62" fmla="*/ f44 1 7778213"/>
              <a:gd name="f63" fmla="*/ f45 1 5905781"/>
              <a:gd name="f64" fmla="*/ f5 1 f27"/>
              <a:gd name="f65" fmla="*/ f6 1 f27"/>
              <a:gd name="f66" fmla="*/ f5 1 f28"/>
              <a:gd name="f67" fmla="*/ f7 1 f28"/>
              <a:gd name="f68" fmla="+- f46 0 f1"/>
              <a:gd name="f69" fmla="*/ f47 1 f27"/>
              <a:gd name="f70" fmla="*/ f48 1 f28"/>
              <a:gd name="f71" fmla="*/ f49 1 f27"/>
              <a:gd name="f72" fmla="*/ f50 1 f28"/>
              <a:gd name="f73" fmla="*/ f51 1 f27"/>
              <a:gd name="f74" fmla="*/ f52 1 f28"/>
              <a:gd name="f75" fmla="*/ f53 1 f27"/>
              <a:gd name="f76" fmla="*/ f54 1 f28"/>
              <a:gd name="f77" fmla="*/ f55 1 f27"/>
              <a:gd name="f78" fmla="*/ f56 1 f28"/>
              <a:gd name="f79" fmla="*/ f57 1 f27"/>
              <a:gd name="f80" fmla="*/ f58 1 f27"/>
              <a:gd name="f81" fmla="*/ f59 1 f28"/>
              <a:gd name="f82" fmla="*/ f60 1 f27"/>
              <a:gd name="f83" fmla="*/ f61 1 f28"/>
              <a:gd name="f84" fmla="*/ f62 1 f27"/>
              <a:gd name="f85" fmla="*/ f63 1 f28"/>
              <a:gd name="f86" fmla="*/ f64 f22 1"/>
              <a:gd name="f87" fmla="*/ f65 f22 1"/>
              <a:gd name="f88" fmla="*/ f67 f23 1"/>
              <a:gd name="f89" fmla="*/ f66 f23 1"/>
              <a:gd name="f90" fmla="*/ f69 f22 1"/>
              <a:gd name="f91" fmla="*/ f70 f23 1"/>
              <a:gd name="f92" fmla="*/ f71 f22 1"/>
              <a:gd name="f93" fmla="*/ f72 f23 1"/>
              <a:gd name="f94" fmla="*/ f73 f22 1"/>
              <a:gd name="f95" fmla="*/ f74 f23 1"/>
              <a:gd name="f96" fmla="*/ f75 f22 1"/>
              <a:gd name="f97" fmla="*/ f76 f23 1"/>
              <a:gd name="f98" fmla="*/ f77 f22 1"/>
              <a:gd name="f99" fmla="*/ f78 f23 1"/>
              <a:gd name="f100" fmla="*/ f79 f22 1"/>
              <a:gd name="f101" fmla="*/ f80 f22 1"/>
              <a:gd name="f102" fmla="*/ f81 f23 1"/>
              <a:gd name="f103" fmla="*/ f82 f22 1"/>
              <a:gd name="f104" fmla="*/ f83 f23 1"/>
              <a:gd name="f105" fmla="*/ f84 f22 1"/>
              <a:gd name="f106" fmla="*/ f85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8">
                <a:pos x="f90" y="f91"/>
              </a:cxn>
              <a:cxn ang="f68">
                <a:pos x="f92" y="f91"/>
              </a:cxn>
              <a:cxn ang="f68">
                <a:pos x="f92" y="f93"/>
              </a:cxn>
              <a:cxn ang="f68">
                <a:pos x="f94" y="f93"/>
              </a:cxn>
              <a:cxn ang="f68">
                <a:pos x="f94" y="f95"/>
              </a:cxn>
              <a:cxn ang="f68">
                <a:pos x="f96" y="f95"/>
              </a:cxn>
              <a:cxn ang="f68">
                <a:pos x="f96" y="f97"/>
              </a:cxn>
              <a:cxn ang="f68">
                <a:pos x="f98" y="f97"/>
              </a:cxn>
              <a:cxn ang="f68">
                <a:pos x="f98" y="f99"/>
              </a:cxn>
              <a:cxn ang="f68">
                <a:pos x="f100" y="f99"/>
              </a:cxn>
              <a:cxn ang="f68">
                <a:pos x="f101" y="f102"/>
              </a:cxn>
              <a:cxn ang="f68">
                <a:pos x="f103" y="f102"/>
              </a:cxn>
              <a:cxn ang="f68">
                <a:pos x="f103" y="f104"/>
              </a:cxn>
              <a:cxn ang="f68">
                <a:pos x="f105" y="f104"/>
              </a:cxn>
              <a:cxn ang="f68">
                <a:pos x="f105" y="f106"/>
              </a:cxn>
              <a:cxn ang="f68">
                <a:pos x="f90" y="f106"/>
              </a:cxn>
            </a:cxnLst>
            <a:rect l="f86" t="f89" r="f87" b="f88"/>
            <a:pathLst>
              <a:path w="7778213" h="5905781">
                <a:moveTo>
                  <a:pt x="f8" y="f5"/>
                </a:moveTo>
                <a:lnTo>
                  <a:pt x="f6" y="f5"/>
                </a:lnTo>
                <a:lnTo>
                  <a:pt x="f6" y="f9"/>
                </a:lnTo>
                <a:lnTo>
                  <a:pt x="f10" y="f9"/>
                </a:lnTo>
                <a:lnTo>
                  <a:pt x="f10" y="f11"/>
                </a:lnTo>
                <a:lnTo>
                  <a:pt x="f12" y="f11"/>
                </a:lnTo>
                <a:lnTo>
                  <a:pt x="f12" y="f13"/>
                </a:lnTo>
                <a:lnTo>
                  <a:pt x="f14" y="f13"/>
                </a:lnTo>
                <a:lnTo>
                  <a:pt x="f14" y="f7"/>
                </a:lnTo>
                <a:lnTo>
                  <a:pt x="f5" y="f7"/>
                </a:lnTo>
                <a:lnTo>
                  <a:pt x="f15" y="f16"/>
                </a:lnTo>
                <a:lnTo>
                  <a:pt x="f17" y="f16"/>
                </a:lnTo>
                <a:lnTo>
                  <a:pt x="f17" y="f18"/>
                </a:lnTo>
                <a:lnTo>
                  <a:pt x="f19" y="f18"/>
                </a:lnTo>
                <a:lnTo>
                  <a:pt x="f19" y="f20"/>
                </a:lnTo>
                <a:lnTo>
                  <a:pt x="f8" y="f20"/>
                </a:lnTo>
                <a:close/>
              </a:path>
            </a:pathLst>
          </a:custGeom>
          <a:solidFill>
            <a:srgbClr val="B4B4B4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BF620193-89FA-A688-865B-3610E62DE3F4}"/>
              </a:ext>
            </a:extLst>
          </p:cNvPr>
          <p:cNvSpPr>
            <a:spLocks noMove="1" noResize="1"/>
          </p:cNvSpPr>
          <p:nvPr/>
        </p:nvSpPr>
        <p:spPr>
          <a:xfrm>
            <a:off x="0" y="476109"/>
            <a:ext cx="6769979" cy="59057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769978"/>
              <a:gd name="f7" fmla="val 5905761"/>
              <a:gd name="f8" fmla="val 3973138"/>
              <a:gd name="f9" fmla="+- 0 0 -90"/>
              <a:gd name="f10" fmla="*/ f3 1 6769978"/>
              <a:gd name="f11" fmla="*/ f4 1 5905761"/>
              <a:gd name="f12" fmla="+- f7 0 f5"/>
              <a:gd name="f13" fmla="+- f6 0 f5"/>
              <a:gd name="f14" fmla="*/ f9 f0 1"/>
              <a:gd name="f15" fmla="*/ f13 1 6769978"/>
              <a:gd name="f16" fmla="*/ f12 1 5905761"/>
              <a:gd name="f17" fmla="*/ 0 f13 1"/>
              <a:gd name="f18" fmla="*/ 0 f12 1"/>
              <a:gd name="f19" fmla="*/ 6769978 f13 1"/>
              <a:gd name="f20" fmla="*/ 3973138 f13 1"/>
              <a:gd name="f21" fmla="*/ 5905761 f12 1"/>
              <a:gd name="f22" fmla="*/ f14 1 f2"/>
              <a:gd name="f23" fmla="*/ f17 1 6769978"/>
              <a:gd name="f24" fmla="*/ f18 1 5905761"/>
              <a:gd name="f25" fmla="*/ f19 1 6769978"/>
              <a:gd name="f26" fmla="*/ f20 1 6769978"/>
              <a:gd name="f27" fmla="*/ f21 1 5905761"/>
              <a:gd name="f28" fmla="*/ f5 1 f15"/>
              <a:gd name="f29" fmla="*/ f6 1 f15"/>
              <a:gd name="f30" fmla="*/ f5 1 f16"/>
              <a:gd name="f31" fmla="*/ f7 1 f16"/>
              <a:gd name="f32" fmla="+- f22 0 f1"/>
              <a:gd name="f33" fmla="*/ f23 1 f15"/>
              <a:gd name="f34" fmla="*/ f24 1 f16"/>
              <a:gd name="f35" fmla="*/ f25 1 f15"/>
              <a:gd name="f36" fmla="*/ f26 1 f15"/>
              <a:gd name="f37" fmla="*/ f27 1 f16"/>
              <a:gd name="f38" fmla="*/ f28 f10 1"/>
              <a:gd name="f39" fmla="*/ f29 f10 1"/>
              <a:gd name="f40" fmla="*/ f31 f11 1"/>
              <a:gd name="f41" fmla="*/ f30 f11 1"/>
              <a:gd name="f42" fmla="*/ f33 f10 1"/>
              <a:gd name="f43" fmla="*/ f34 f11 1"/>
              <a:gd name="f44" fmla="*/ f35 f10 1"/>
              <a:gd name="f45" fmla="*/ f36 f10 1"/>
              <a:gd name="f46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2" y="f43"/>
              </a:cxn>
              <a:cxn ang="f32">
                <a:pos x="f44" y="f43"/>
              </a:cxn>
              <a:cxn ang="f32">
                <a:pos x="f45" y="f46"/>
              </a:cxn>
              <a:cxn ang="f32">
                <a:pos x="f42" y="f46"/>
              </a:cxn>
            </a:cxnLst>
            <a:rect l="f38" t="f41" r="f39" b="f40"/>
            <a:pathLst>
              <a:path w="6769978" h="5905761">
                <a:moveTo>
                  <a:pt x="f5" y="f5"/>
                </a:moveTo>
                <a:lnTo>
                  <a:pt x="f6" y="f5"/>
                </a:lnTo>
                <a:lnTo>
                  <a:pt x="f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2F2F2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160DD08-4602-3932-DFAC-9A2E0F3231F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41248" y="1655283"/>
            <a:ext cx="4224052" cy="2610045"/>
          </a:xfrm>
        </p:spPr>
        <p:txBody>
          <a:bodyPr anchorCtr="0"/>
          <a:lstStyle/>
          <a:p>
            <a:pPr lvl="0" algn="l"/>
            <a:r>
              <a:rPr lang="en-GB" sz="5400">
                <a:solidFill>
                  <a:srgbClr val="FFFFFF"/>
                </a:solidFill>
              </a:rPr>
              <a:t>Welcome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0282810C-1F49-313B-7A36-22E3A1D2F88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41248" y="4373383"/>
            <a:ext cx="3405902" cy="829059"/>
          </a:xfrm>
        </p:spPr>
        <p:txBody>
          <a:bodyPr anchorCtr="0">
            <a:noAutofit/>
          </a:bodyPr>
          <a:lstStyle/>
          <a:p>
            <a:pPr lvl="0" algn="l"/>
            <a:r>
              <a:rPr lang="en-GB" sz="20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BA Developing Leadership and Management </a:t>
            </a:r>
          </a:p>
          <a:p>
            <a:pPr lvl="0" algn="l"/>
            <a:endParaRPr lang="en-GB" sz="2000" dirty="0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 algn="l"/>
            <a:r>
              <a:rPr lang="en-GB" sz="20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Level 5 - Information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ECAA0610-8E05-6B74-9757-D8BB2E1E6E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6620" y="2820366"/>
            <a:ext cx="4414137" cy="176565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06A0608E-9380-19DA-DB06-647697DD60DE}"/>
              </a:ext>
            </a:extLst>
          </p:cNvPr>
          <p:cNvSpPr>
            <a:spLocks noMove="1" noResize="1"/>
          </p:cNvSpPr>
          <p:nvPr/>
        </p:nvSpPr>
        <p:spPr>
          <a:xfrm>
            <a:off x="0" y="-3328"/>
            <a:ext cx="12191996" cy="6861328"/>
          </a:xfrm>
          <a:prstGeom prst="rect">
            <a:avLst/>
          </a:prstGeom>
          <a:solidFill>
            <a:srgbClr val="000000">
              <a:alpha val="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Freeform 13">
            <a:extLst>
              <a:ext uri="{FF2B5EF4-FFF2-40B4-BE49-F238E27FC236}">
                <a16:creationId xmlns:a16="http://schemas.microsoft.com/office/drawing/2014/main" id="{40592189-6FFE-B04A-589B-F5E7F59ABC1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786753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786754"/>
              <a:gd name="f7" fmla="val 6858000"/>
              <a:gd name="f8" fmla="val 8610600"/>
              <a:gd name="f9" fmla="+- 0 0 -90"/>
              <a:gd name="f10" fmla="*/ f3 1 11786754"/>
              <a:gd name="f11" fmla="*/ f4 1 6858000"/>
              <a:gd name="f12" fmla="+- f7 0 f5"/>
              <a:gd name="f13" fmla="+- f6 0 f5"/>
              <a:gd name="f14" fmla="*/ f9 f0 1"/>
              <a:gd name="f15" fmla="*/ f13 1 11786754"/>
              <a:gd name="f16" fmla="*/ f12 1 6858000"/>
              <a:gd name="f17" fmla="*/ 0 f13 1"/>
              <a:gd name="f18" fmla="*/ 0 f12 1"/>
              <a:gd name="f19" fmla="*/ 8610600 f13 1"/>
              <a:gd name="f20" fmla="*/ 11786754 f13 1"/>
              <a:gd name="f21" fmla="*/ 6858000 f12 1"/>
              <a:gd name="f22" fmla="*/ f14 1 f2"/>
              <a:gd name="f23" fmla="*/ f17 1 11786754"/>
              <a:gd name="f24" fmla="*/ f18 1 6858000"/>
              <a:gd name="f25" fmla="*/ f19 1 11786754"/>
              <a:gd name="f26" fmla="*/ f20 1 11786754"/>
              <a:gd name="f27" fmla="*/ f21 1 6858000"/>
              <a:gd name="f28" fmla="*/ f5 1 f15"/>
              <a:gd name="f29" fmla="*/ f6 1 f15"/>
              <a:gd name="f30" fmla="*/ f5 1 f16"/>
              <a:gd name="f31" fmla="*/ f7 1 f16"/>
              <a:gd name="f32" fmla="+- f22 0 f1"/>
              <a:gd name="f33" fmla="*/ f23 1 f15"/>
              <a:gd name="f34" fmla="*/ f24 1 f16"/>
              <a:gd name="f35" fmla="*/ f25 1 f15"/>
              <a:gd name="f36" fmla="*/ f26 1 f15"/>
              <a:gd name="f37" fmla="*/ f27 1 f16"/>
              <a:gd name="f38" fmla="*/ f28 f10 1"/>
              <a:gd name="f39" fmla="*/ f29 f10 1"/>
              <a:gd name="f40" fmla="*/ f31 f11 1"/>
              <a:gd name="f41" fmla="*/ f30 f11 1"/>
              <a:gd name="f42" fmla="*/ f33 f10 1"/>
              <a:gd name="f43" fmla="*/ f34 f11 1"/>
              <a:gd name="f44" fmla="*/ f35 f10 1"/>
              <a:gd name="f45" fmla="*/ f36 f10 1"/>
              <a:gd name="f46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2" y="f43"/>
              </a:cxn>
              <a:cxn ang="f32">
                <a:pos x="f44" y="f43"/>
              </a:cxn>
              <a:cxn ang="f32">
                <a:pos x="f45" y="f46"/>
              </a:cxn>
              <a:cxn ang="f32">
                <a:pos x="f42" y="f46"/>
              </a:cxn>
            </a:cxnLst>
            <a:rect l="f38" t="f41" r="f39" b="f40"/>
            <a:pathLst>
              <a:path w="11786754" h="6858000">
                <a:moveTo>
                  <a:pt x="f5" y="f5"/>
                </a:moveTo>
                <a:lnTo>
                  <a:pt x="f8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000000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5341AE8A-D85F-1421-2DBA-F4233B0D03D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3581403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581400"/>
              <a:gd name="f7" fmla="val 6858000"/>
              <a:gd name="f8" fmla="val 405246"/>
              <a:gd name="f9" fmla="+- 0 0 -90"/>
              <a:gd name="f10" fmla="*/ f3 1 3581400"/>
              <a:gd name="f11" fmla="*/ f4 1 6858000"/>
              <a:gd name="f12" fmla="+- f7 0 f5"/>
              <a:gd name="f13" fmla="+- f6 0 f5"/>
              <a:gd name="f14" fmla="*/ f9 f0 1"/>
              <a:gd name="f15" fmla="*/ f13 1 3581400"/>
              <a:gd name="f16" fmla="*/ f12 1 6858000"/>
              <a:gd name="f17" fmla="*/ 0 f13 1"/>
              <a:gd name="f18" fmla="*/ 0 f12 1"/>
              <a:gd name="f19" fmla="*/ 405246 f13 1"/>
              <a:gd name="f20" fmla="*/ 3581400 f13 1"/>
              <a:gd name="f21" fmla="*/ 6858000 f12 1"/>
              <a:gd name="f22" fmla="*/ f14 1 f2"/>
              <a:gd name="f23" fmla="*/ f17 1 3581400"/>
              <a:gd name="f24" fmla="*/ f18 1 6858000"/>
              <a:gd name="f25" fmla="*/ f19 1 3581400"/>
              <a:gd name="f26" fmla="*/ f20 1 3581400"/>
              <a:gd name="f27" fmla="*/ f21 1 6858000"/>
              <a:gd name="f28" fmla="*/ f5 1 f15"/>
              <a:gd name="f29" fmla="*/ f6 1 f15"/>
              <a:gd name="f30" fmla="*/ f5 1 f16"/>
              <a:gd name="f31" fmla="*/ f7 1 f16"/>
              <a:gd name="f32" fmla="+- f22 0 f1"/>
              <a:gd name="f33" fmla="*/ f23 1 f15"/>
              <a:gd name="f34" fmla="*/ f24 1 f16"/>
              <a:gd name="f35" fmla="*/ f25 1 f15"/>
              <a:gd name="f36" fmla="*/ f26 1 f15"/>
              <a:gd name="f37" fmla="*/ f27 1 f16"/>
              <a:gd name="f38" fmla="*/ f28 f10 1"/>
              <a:gd name="f39" fmla="*/ f29 f10 1"/>
              <a:gd name="f40" fmla="*/ f31 f11 1"/>
              <a:gd name="f41" fmla="*/ f30 f11 1"/>
              <a:gd name="f42" fmla="*/ f33 f10 1"/>
              <a:gd name="f43" fmla="*/ f34 f11 1"/>
              <a:gd name="f44" fmla="*/ f35 f10 1"/>
              <a:gd name="f45" fmla="*/ f36 f10 1"/>
              <a:gd name="f46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2" y="f43"/>
              </a:cxn>
              <a:cxn ang="f32">
                <a:pos x="f44" y="f43"/>
              </a:cxn>
              <a:cxn ang="f32">
                <a:pos x="f45" y="f46"/>
              </a:cxn>
              <a:cxn ang="f32">
                <a:pos x="f42" y="f46"/>
              </a:cxn>
            </a:cxnLst>
            <a:rect l="f38" t="f41" r="f39" b="f40"/>
            <a:pathLst>
              <a:path w="3581400" h="6858000">
                <a:moveTo>
                  <a:pt x="f5" y="f5"/>
                </a:moveTo>
                <a:lnTo>
                  <a:pt x="f8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000000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4A6BFC2-4D49-8A50-096C-2202E3BD8F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3000" y="448257"/>
            <a:ext cx="10520702" cy="1325559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</a:rPr>
              <a:t>BA Developing Leadership and Management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0EAC98-C574-0B1F-AA50-3C305CEA256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191807"/>
            <a:ext cx="4936068" cy="3985156"/>
          </a:xfrm>
        </p:spPr>
        <p:txBody>
          <a:bodyPr/>
          <a:lstStyle/>
          <a:p>
            <a:pPr lvl="0"/>
            <a:r>
              <a:rPr lang="en-GB" sz="2000">
                <a:solidFill>
                  <a:srgbClr val="FFFFFF"/>
                </a:solidFill>
              </a:rPr>
              <a:t>Two year programme – Levels 5 and 6</a:t>
            </a:r>
          </a:p>
          <a:p>
            <a:pPr lvl="0"/>
            <a:endParaRPr lang="en-GB" sz="2000">
              <a:solidFill>
                <a:srgbClr val="FFFFFF"/>
              </a:solidFill>
            </a:endParaRPr>
          </a:p>
          <a:p>
            <a:pPr lvl="0"/>
            <a:r>
              <a:rPr lang="en-GB" sz="2000">
                <a:solidFill>
                  <a:srgbClr val="FFFFFF"/>
                </a:solidFill>
              </a:rPr>
              <a:t>Consists of </a:t>
            </a:r>
            <a:r>
              <a:rPr lang="en-GB" sz="2000" b="1">
                <a:solidFill>
                  <a:srgbClr val="FFFFFF"/>
                </a:solidFill>
              </a:rPr>
              <a:t>6 modules each year</a:t>
            </a:r>
          </a:p>
          <a:p>
            <a:pPr marL="0" lvl="0" indent="0">
              <a:buNone/>
            </a:pPr>
            <a:endParaRPr lang="en-GB" sz="2000" b="1">
              <a:solidFill>
                <a:srgbClr val="FFFFFF"/>
              </a:solidFill>
            </a:endParaRPr>
          </a:p>
          <a:p>
            <a:pPr lvl="0"/>
            <a:r>
              <a:rPr lang="en-GB" sz="2000">
                <a:solidFill>
                  <a:srgbClr val="FFFFFF"/>
                </a:solidFill>
              </a:rPr>
              <a:t>Module pass mark </a:t>
            </a:r>
            <a:r>
              <a:rPr lang="en-GB" sz="2000" b="1">
                <a:solidFill>
                  <a:srgbClr val="FFFFFF"/>
                </a:solidFill>
              </a:rPr>
              <a:t>40%</a:t>
            </a:r>
          </a:p>
          <a:p>
            <a:pPr marL="0" lvl="0" indent="0">
              <a:buNone/>
            </a:pPr>
            <a:endParaRPr lang="en-GB" sz="2000" b="1">
              <a:solidFill>
                <a:srgbClr val="FFFFFF"/>
              </a:solidFill>
            </a:endParaRPr>
          </a:p>
          <a:p>
            <a:pPr lvl="0"/>
            <a:r>
              <a:rPr lang="en-GB" sz="2000">
                <a:solidFill>
                  <a:srgbClr val="FFFFFF"/>
                </a:solidFill>
              </a:rPr>
              <a:t>All marks are provisional until approved by  a Progression/Award Examining Board.</a:t>
            </a:r>
          </a:p>
          <a:p>
            <a:pPr lvl="0"/>
            <a:endParaRPr lang="en-GB" sz="2000">
              <a:solidFill>
                <a:srgbClr val="FFFFFF"/>
              </a:solidFill>
            </a:endParaRP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9E7619E7-F243-5BAD-A0C5-B4EC66A98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7734" y="2665622"/>
            <a:ext cx="4935967" cy="303751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1">
            <a:extLst>
              <a:ext uri="{FF2B5EF4-FFF2-40B4-BE49-F238E27FC236}">
                <a16:creationId xmlns:a16="http://schemas.microsoft.com/office/drawing/2014/main" id="{CAC93310-D22D-072F-4628-D2435B7FBCD0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Rectangle 83">
            <a:extLst>
              <a:ext uri="{FF2B5EF4-FFF2-40B4-BE49-F238E27FC236}">
                <a16:creationId xmlns:a16="http://schemas.microsoft.com/office/drawing/2014/main" id="{D8DC1254-4311-2E93-863B-35B752193031}"/>
              </a:ext>
            </a:extLst>
          </p:cNvPr>
          <p:cNvSpPr>
            <a:spLocks noMove="1" noResize="1"/>
          </p:cNvSpPr>
          <p:nvPr/>
        </p:nvSpPr>
        <p:spPr>
          <a:xfrm rot="2700006">
            <a:off x="415435" y="655215"/>
            <a:ext cx="687473" cy="687473"/>
          </a:xfrm>
          <a:prstGeom prst="rect">
            <a:avLst/>
          </a:prstGeom>
          <a:solidFill>
            <a:srgbClr val="FFC000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Freeform: Shape 85">
            <a:extLst>
              <a:ext uri="{FF2B5EF4-FFF2-40B4-BE49-F238E27FC236}">
                <a16:creationId xmlns:a16="http://schemas.microsoft.com/office/drawing/2014/main" id="{A73EBA38-F59E-3414-2143-7197A304221C}"/>
              </a:ext>
            </a:extLst>
          </p:cNvPr>
          <p:cNvSpPr>
            <a:spLocks noMove="1" noResize="1"/>
          </p:cNvSpPr>
          <p:nvPr/>
        </p:nvSpPr>
        <p:spPr>
          <a:xfrm rot="10799991">
            <a:off x="-1" y="0"/>
            <a:ext cx="2835353" cy="14808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835357"/>
              <a:gd name="f7" fmla="val 1480837"/>
              <a:gd name="f8" fmla="val 1552727"/>
              <a:gd name="f9" fmla="val 1223245"/>
              <a:gd name="f10" fmla="+- 0 0 -90"/>
              <a:gd name="f11" fmla="*/ f3 1 2835357"/>
              <a:gd name="f12" fmla="*/ f4 1 1480837"/>
              <a:gd name="f13" fmla="+- f7 0 f5"/>
              <a:gd name="f14" fmla="+- f6 0 f5"/>
              <a:gd name="f15" fmla="*/ f10 f0 1"/>
              <a:gd name="f16" fmla="*/ f14 1 2835357"/>
              <a:gd name="f17" fmla="*/ f13 1 1480837"/>
              <a:gd name="f18" fmla="*/ 2835357 f14 1"/>
              <a:gd name="f19" fmla="*/ 1480837 f13 1"/>
              <a:gd name="f20" fmla="*/ 0 f14 1"/>
              <a:gd name="f21" fmla="*/ 1552727 f14 1"/>
              <a:gd name="f22" fmla="*/ 0 f13 1"/>
              <a:gd name="f23" fmla="*/ 1223245 f13 1"/>
              <a:gd name="f24" fmla="*/ f15 1 f2"/>
              <a:gd name="f25" fmla="*/ f18 1 2835357"/>
              <a:gd name="f26" fmla="*/ f19 1 1480837"/>
              <a:gd name="f27" fmla="*/ f20 1 2835357"/>
              <a:gd name="f28" fmla="*/ f21 1 2835357"/>
              <a:gd name="f29" fmla="*/ f22 1 1480837"/>
              <a:gd name="f30" fmla="*/ f23 1 1480837"/>
              <a:gd name="f31" fmla="*/ f5 1 f16"/>
              <a:gd name="f32" fmla="*/ f6 1 f16"/>
              <a:gd name="f33" fmla="*/ f5 1 f17"/>
              <a:gd name="f34" fmla="*/ f7 1 f17"/>
              <a:gd name="f35" fmla="+- f24 0 f1"/>
              <a:gd name="f36" fmla="*/ f25 1 f16"/>
              <a:gd name="f37" fmla="*/ f26 1 f17"/>
              <a:gd name="f38" fmla="*/ f27 1 f16"/>
              <a:gd name="f39" fmla="*/ f28 1 f16"/>
              <a:gd name="f40" fmla="*/ f29 1 f17"/>
              <a:gd name="f41" fmla="*/ f30 1 f17"/>
              <a:gd name="f42" fmla="*/ f31 f11 1"/>
              <a:gd name="f43" fmla="*/ f32 f11 1"/>
              <a:gd name="f44" fmla="*/ f34 f12 1"/>
              <a:gd name="f45" fmla="*/ f33 f12 1"/>
              <a:gd name="f46" fmla="*/ f36 f11 1"/>
              <a:gd name="f47" fmla="*/ f37 f12 1"/>
              <a:gd name="f48" fmla="*/ f38 f11 1"/>
              <a:gd name="f49" fmla="*/ f39 f11 1"/>
              <a:gd name="f50" fmla="*/ f40 f12 1"/>
              <a:gd name="f51" fmla="*/ f41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46" y="f47"/>
              </a:cxn>
              <a:cxn ang="f35">
                <a:pos x="f48" y="f47"/>
              </a:cxn>
              <a:cxn ang="f35">
                <a:pos x="f49" y="f50"/>
              </a:cxn>
              <a:cxn ang="f35">
                <a:pos x="f46" y="f51"/>
              </a:cxn>
            </a:cxnLst>
            <a:rect l="f42" t="f45" r="f43" b="f44"/>
            <a:pathLst>
              <a:path w="2835357" h="1480837">
                <a:moveTo>
                  <a:pt x="f6" y="f7"/>
                </a:moveTo>
                <a:lnTo>
                  <a:pt x="f5" y="f7"/>
                </a:lnTo>
                <a:lnTo>
                  <a:pt x="f8" y="f5"/>
                </a:lnTo>
                <a:lnTo>
                  <a:pt x="f6" y="f9"/>
                </a:lnTo>
                <a:close/>
              </a:path>
            </a:pathLst>
          </a:custGeom>
          <a:solidFill>
            <a:srgbClr val="FFC000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Freeform: Shape 87">
            <a:extLst>
              <a:ext uri="{FF2B5EF4-FFF2-40B4-BE49-F238E27FC236}">
                <a16:creationId xmlns:a16="http://schemas.microsoft.com/office/drawing/2014/main" id="{AEBD4539-6A5D-700A-1DB6-5F1DA29F0D98}"/>
              </a:ext>
            </a:extLst>
          </p:cNvPr>
          <p:cNvSpPr>
            <a:spLocks noMove="1" noResize="1"/>
          </p:cNvSpPr>
          <p:nvPr/>
        </p:nvSpPr>
        <p:spPr>
          <a:xfrm rot="2700006">
            <a:off x="10739340" y="-253598"/>
            <a:ext cx="1827638" cy="13769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827638"/>
              <a:gd name="f7" fmla="val 1376989"/>
              <a:gd name="f8" fmla="val 987379"/>
              <a:gd name="f9" fmla="val 840260"/>
              <a:gd name="f10" fmla="+- 0 0 -90"/>
              <a:gd name="f11" fmla="*/ f3 1 1827638"/>
              <a:gd name="f12" fmla="*/ f4 1 1376989"/>
              <a:gd name="f13" fmla="+- f7 0 f5"/>
              <a:gd name="f14" fmla="+- f6 0 f5"/>
              <a:gd name="f15" fmla="*/ f10 f0 1"/>
              <a:gd name="f16" fmla="*/ f14 1 1827638"/>
              <a:gd name="f17" fmla="*/ f13 1 1376989"/>
              <a:gd name="f18" fmla="*/ 0 f14 1"/>
              <a:gd name="f19" fmla="*/ 987379 f13 1"/>
              <a:gd name="f20" fmla="*/ 987379 f14 1"/>
              <a:gd name="f21" fmla="*/ 0 f13 1"/>
              <a:gd name="f22" fmla="*/ 1827638 f14 1"/>
              <a:gd name="f23" fmla="*/ 840260 f13 1"/>
              <a:gd name="f24" fmla="*/ 1376989 f13 1"/>
              <a:gd name="f25" fmla="*/ f15 1 f2"/>
              <a:gd name="f26" fmla="*/ f18 1 1827638"/>
              <a:gd name="f27" fmla="*/ f19 1 1376989"/>
              <a:gd name="f28" fmla="*/ f20 1 1827638"/>
              <a:gd name="f29" fmla="*/ f21 1 1376989"/>
              <a:gd name="f30" fmla="*/ f22 1 1827638"/>
              <a:gd name="f31" fmla="*/ f23 1 1376989"/>
              <a:gd name="f32" fmla="*/ f24 1 1376989"/>
              <a:gd name="f33" fmla="*/ f5 1 f16"/>
              <a:gd name="f34" fmla="*/ f6 1 f16"/>
              <a:gd name="f35" fmla="*/ f5 1 f17"/>
              <a:gd name="f36" fmla="*/ f7 1 f17"/>
              <a:gd name="f37" fmla="+- f25 0 f1"/>
              <a:gd name="f38" fmla="*/ f26 1 f16"/>
              <a:gd name="f39" fmla="*/ f27 1 f17"/>
              <a:gd name="f40" fmla="*/ f28 1 f16"/>
              <a:gd name="f41" fmla="*/ f29 1 f17"/>
              <a:gd name="f42" fmla="*/ f30 1 f16"/>
              <a:gd name="f43" fmla="*/ f31 1 f17"/>
              <a:gd name="f44" fmla="*/ f32 1 f17"/>
              <a:gd name="f45" fmla="*/ f33 f11 1"/>
              <a:gd name="f46" fmla="*/ f34 f11 1"/>
              <a:gd name="f47" fmla="*/ f36 f12 1"/>
              <a:gd name="f48" fmla="*/ f35 f12 1"/>
              <a:gd name="f49" fmla="*/ f38 f11 1"/>
              <a:gd name="f50" fmla="*/ f39 f12 1"/>
              <a:gd name="f51" fmla="*/ f40 f11 1"/>
              <a:gd name="f52" fmla="*/ f41 f12 1"/>
              <a:gd name="f53" fmla="*/ f42 f11 1"/>
              <a:gd name="f54" fmla="*/ f43 f12 1"/>
              <a:gd name="f55" fmla="*/ f44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49" y="f50"/>
              </a:cxn>
              <a:cxn ang="f37">
                <a:pos x="f51" y="f52"/>
              </a:cxn>
              <a:cxn ang="f37">
                <a:pos x="f53" y="f54"/>
              </a:cxn>
              <a:cxn ang="f37">
                <a:pos x="f53" y="f55"/>
              </a:cxn>
              <a:cxn ang="f37">
                <a:pos x="f49" y="f55"/>
              </a:cxn>
            </a:cxnLst>
            <a:rect l="f45" t="f48" r="f46" b="f47"/>
            <a:pathLst>
              <a:path w="1827638" h="1376989">
                <a:moveTo>
                  <a:pt x="f5" y="f8"/>
                </a:moveTo>
                <a:lnTo>
                  <a:pt x="f8" y="f5"/>
                </a:lnTo>
                <a:lnTo>
                  <a:pt x="f6" y="f9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4472C4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Rectangle 89">
            <a:extLst>
              <a:ext uri="{FF2B5EF4-FFF2-40B4-BE49-F238E27FC236}">
                <a16:creationId xmlns:a16="http://schemas.microsoft.com/office/drawing/2014/main" id="{2F8AD390-843A-46DC-E731-64D341F24248}"/>
              </a:ext>
            </a:extLst>
          </p:cNvPr>
          <p:cNvSpPr>
            <a:spLocks noMove="1" noResize="1"/>
          </p:cNvSpPr>
          <p:nvPr/>
        </p:nvSpPr>
        <p:spPr>
          <a:xfrm rot="2700006">
            <a:off x="10653803" y="422151"/>
            <a:ext cx="645365" cy="645365"/>
          </a:xfrm>
          <a:prstGeom prst="rect">
            <a:avLst/>
          </a:prstGeom>
          <a:solidFill>
            <a:srgbClr val="4472C4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Isosceles Triangle 91">
            <a:extLst>
              <a:ext uri="{FF2B5EF4-FFF2-40B4-BE49-F238E27FC236}">
                <a16:creationId xmlns:a16="http://schemas.microsoft.com/office/drawing/2014/main" id="{CFB49BB1-5B18-3AC6-4575-BE46BF7AC8C7}"/>
              </a:ext>
            </a:extLst>
          </p:cNvPr>
          <p:cNvSpPr>
            <a:spLocks noMove="1" noResize="1"/>
          </p:cNvSpPr>
          <p:nvPr/>
        </p:nvSpPr>
        <p:spPr>
          <a:xfrm>
            <a:off x="8115418" y="6115498"/>
            <a:ext cx="1494513" cy="74250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+- 0 0 -90"/>
              <a:gd name="f12" fmla="abs f3"/>
              <a:gd name="f13" fmla="abs f4"/>
              <a:gd name="f14" fmla="abs f5"/>
              <a:gd name="f15" fmla="*/ f8 f0 1"/>
              <a:gd name="f16" fmla="*/ f9 f0 1"/>
              <a:gd name="f17" fmla="*/ f10 f0 1"/>
              <a:gd name="f18" fmla="*/ f11 f0 1"/>
              <a:gd name="f19" fmla="?: f12 f3 1"/>
              <a:gd name="f20" fmla="?: f13 f4 1"/>
              <a:gd name="f21" fmla="?: f14 f5 1"/>
              <a:gd name="f22" fmla="*/ f15 1 f2"/>
              <a:gd name="f23" fmla="*/ f16 1 f2"/>
              <a:gd name="f24" fmla="*/ f17 1 f2"/>
              <a:gd name="f25" fmla="*/ f18 1 f2"/>
              <a:gd name="f26" fmla="*/ f19 1 21600"/>
              <a:gd name="f27" fmla="*/ f20 1 21600"/>
              <a:gd name="f28" fmla="*/ 21600 f19 1"/>
              <a:gd name="f29" fmla="*/ 21600 f20 1"/>
              <a:gd name="f30" fmla="+- f22 0 f1"/>
              <a:gd name="f31" fmla="+- f23 0 f1"/>
              <a:gd name="f32" fmla="+- f24 0 f1"/>
              <a:gd name="f33" fmla="+- f25 0 f1"/>
              <a:gd name="f34" fmla="min f27 f26"/>
              <a:gd name="f35" fmla="*/ f28 1 f21"/>
              <a:gd name="f36" fmla="*/ f29 1 f21"/>
              <a:gd name="f37" fmla="val f35"/>
              <a:gd name="f38" fmla="val f36"/>
              <a:gd name="f39" fmla="*/ f6 f34 1"/>
              <a:gd name="f40" fmla="+- f38 0 f6"/>
              <a:gd name="f41" fmla="+- f37 0 f6"/>
              <a:gd name="f42" fmla="*/ f38 f34 1"/>
              <a:gd name="f43" fmla="*/ f37 f34 1"/>
              <a:gd name="f44" fmla="*/ f40 1 2"/>
              <a:gd name="f45" fmla="*/ f41 1 2"/>
              <a:gd name="f46" fmla="*/ f41 f7 1"/>
              <a:gd name="f47" fmla="+- f6 f44 0"/>
              <a:gd name="f48" fmla="*/ f46 1 200000"/>
              <a:gd name="f49" fmla="*/ f46 1 100000"/>
              <a:gd name="f50" fmla="+- f48 f45 0"/>
              <a:gd name="f51" fmla="*/ f48 f34 1"/>
              <a:gd name="f52" fmla="*/ f47 f34 1"/>
              <a:gd name="f53" fmla="*/ f49 f34 1"/>
              <a:gd name="f54" fmla="*/ f50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53" y="f39"/>
              </a:cxn>
              <a:cxn ang="f31">
                <a:pos x="f51" y="f52"/>
              </a:cxn>
              <a:cxn ang="f32">
                <a:pos x="f39" y="f42"/>
              </a:cxn>
              <a:cxn ang="f32">
                <a:pos x="f53" y="f42"/>
              </a:cxn>
              <a:cxn ang="f32">
                <a:pos x="f43" y="f42"/>
              </a:cxn>
              <a:cxn ang="f33">
                <a:pos x="f54" y="f52"/>
              </a:cxn>
            </a:cxnLst>
            <a:rect l="f51" t="f52" r="f54" b="f42"/>
            <a:pathLst>
              <a:path>
                <a:moveTo>
                  <a:pt x="f39" y="f42"/>
                </a:moveTo>
                <a:lnTo>
                  <a:pt x="f53" y="f39"/>
                </a:lnTo>
                <a:lnTo>
                  <a:pt x="f43" y="f42"/>
                </a:lnTo>
                <a:close/>
              </a:path>
            </a:pathLst>
          </a:custGeom>
          <a:solidFill>
            <a:srgbClr val="4472C4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8" name="Isosceles Triangle 93">
            <a:extLst>
              <a:ext uri="{FF2B5EF4-FFF2-40B4-BE49-F238E27FC236}">
                <a16:creationId xmlns:a16="http://schemas.microsoft.com/office/drawing/2014/main" id="{C5595A0A-231D-243C-C29B-77B462613DC6}"/>
              </a:ext>
            </a:extLst>
          </p:cNvPr>
          <p:cNvSpPr>
            <a:spLocks noMove="1" noResize="1"/>
          </p:cNvSpPr>
          <p:nvPr/>
        </p:nvSpPr>
        <p:spPr>
          <a:xfrm>
            <a:off x="9167298" y="6453140"/>
            <a:ext cx="814904" cy="40485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+- 0 0 -90"/>
              <a:gd name="f12" fmla="abs f3"/>
              <a:gd name="f13" fmla="abs f4"/>
              <a:gd name="f14" fmla="abs f5"/>
              <a:gd name="f15" fmla="*/ f8 f0 1"/>
              <a:gd name="f16" fmla="*/ f9 f0 1"/>
              <a:gd name="f17" fmla="*/ f10 f0 1"/>
              <a:gd name="f18" fmla="*/ f11 f0 1"/>
              <a:gd name="f19" fmla="?: f12 f3 1"/>
              <a:gd name="f20" fmla="?: f13 f4 1"/>
              <a:gd name="f21" fmla="?: f14 f5 1"/>
              <a:gd name="f22" fmla="*/ f15 1 f2"/>
              <a:gd name="f23" fmla="*/ f16 1 f2"/>
              <a:gd name="f24" fmla="*/ f17 1 f2"/>
              <a:gd name="f25" fmla="*/ f18 1 f2"/>
              <a:gd name="f26" fmla="*/ f19 1 21600"/>
              <a:gd name="f27" fmla="*/ f20 1 21600"/>
              <a:gd name="f28" fmla="*/ 21600 f19 1"/>
              <a:gd name="f29" fmla="*/ 21600 f20 1"/>
              <a:gd name="f30" fmla="+- f22 0 f1"/>
              <a:gd name="f31" fmla="+- f23 0 f1"/>
              <a:gd name="f32" fmla="+- f24 0 f1"/>
              <a:gd name="f33" fmla="+- f25 0 f1"/>
              <a:gd name="f34" fmla="min f27 f26"/>
              <a:gd name="f35" fmla="*/ f28 1 f21"/>
              <a:gd name="f36" fmla="*/ f29 1 f21"/>
              <a:gd name="f37" fmla="val f35"/>
              <a:gd name="f38" fmla="val f36"/>
              <a:gd name="f39" fmla="*/ f6 f34 1"/>
              <a:gd name="f40" fmla="+- f38 0 f6"/>
              <a:gd name="f41" fmla="+- f37 0 f6"/>
              <a:gd name="f42" fmla="*/ f38 f34 1"/>
              <a:gd name="f43" fmla="*/ f37 f34 1"/>
              <a:gd name="f44" fmla="*/ f40 1 2"/>
              <a:gd name="f45" fmla="*/ f41 1 2"/>
              <a:gd name="f46" fmla="*/ f41 f7 1"/>
              <a:gd name="f47" fmla="+- f6 f44 0"/>
              <a:gd name="f48" fmla="*/ f46 1 200000"/>
              <a:gd name="f49" fmla="*/ f46 1 100000"/>
              <a:gd name="f50" fmla="+- f48 f45 0"/>
              <a:gd name="f51" fmla="*/ f48 f34 1"/>
              <a:gd name="f52" fmla="*/ f47 f34 1"/>
              <a:gd name="f53" fmla="*/ f49 f34 1"/>
              <a:gd name="f54" fmla="*/ f50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53" y="f39"/>
              </a:cxn>
              <a:cxn ang="f31">
                <a:pos x="f51" y="f52"/>
              </a:cxn>
              <a:cxn ang="f32">
                <a:pos x="f39" y="f42"/>
              </a:cxn>
              <a:cxn ang="f32">
                <a:pos x="f53" y="f42"/>
              </a:cxn>
              <a:cxn ang="f32">
                <a:pos x="f43" y="f42"/>
              </a:cxn>
              <a:cxn ang="f33">
                <a:pos x="f54" y="f52"/>
              </a:cxn>
            </a:cxnLst>
            <a:rect l="f51" t="f52" r="f54" b="f42"/>
            <a:pathLst>
              <a:path>
                <a:moveTo>
                  <a:pt x="f39" y="f42"/>
                </a:moveTo>
                <a:lnTo>
                  <a:pt x="f53" y="f39"/>
                </a:lnTo>
                <a:lnTo>
                  <a:pt x="f43" y="f42"/>
                </a:lnTo>
                <a:close/>
              </a:path>
            </a:pathLst>
          </a:custGeom>
          <a:solidFill>
            <a:srgbClr val="4472C4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267F847-9105-CE56-2D8F-B17AC0807254}"/>
              </a:ext>
            </a:extLst>
          </p:cNvPr>
          <p:cNvSpPr/>
          <p:nvPr/>
        </p:nvSpPr>
        <p:spPr>
          <a:xfrm>
            <a:off x="1717544" y="1163546"/>
            <a:ext cx="8572554" cy="45309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572555"/>
              <a:gd name="f7" fmla="val 4530909"/>
              <a:gd name="f8" fmla="+- 0 0 -90"/>
              <a:gd name="f9" fmla="*/ f3 1 8572555"/>
              <a:gd name="f10" fmla="*/ f4 1 4530909"/>
              <a:gd name="f11" fmla="+- f7 0 f5"/>
              <a:gd name="f12" fmla="+- f6 0 f5"/>
              <a:gd name="f13" fmla="*/ f8 f0 1"/>
              <a:gd name="f14" fmla="*/ f12 1 8572555"/>
              <a:gd name="f15" fmla="*/ f11 1 4530909"/>
              <a:gd name="f16" fmla="*/ 0 f12 1"/>
              <a:gd name="f17" fmla="*/ 0 f11 1"/>
              <a:gd name="f18" fmla="*/ 8572555 f12 1"/>
              <a:gd name="f19" fmla="*/ 4530909 f11 1"/>
              <a:gd name="f20" fmla="*/ f13 1 f2"/>
              <a:gd name="f21" fmla="*/ f16 1 8572555"/>
              <a:gd name="f22" fmla="*/ f17 1 4530909"/>
              <a:gd name="f23" fmla="*/ f18 1 8572555"/>
              <a:gd name="f24" fmla="*/ f19 1 4530909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39"/>
              </a:cxn>
              <a:cxn ang="f29">
                <a:pos x="f40" y="f41"/>
              </a:cxn>
              <a:cxn ang="f29">
                <a:pos x="f38" y="f41"/>
              </a:cxn>
              <a:cxn ang="f29">
                <a:pos x="f38" y="f39"/>
              </a:cxn>
            </a:cxnLst>
            <a:rect l="f34" t="f37" r="f35" b="f36"/>
            <a:pathLst>
              <a:path w="8572555" h="4530909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5" y="f7"/>
                </a:lnTo>
                <a:lnTo>
                  <a:pt x="f5" y="f5"/>
                </a:lnTo>
                <a:close/>
              </a:path>
            </a:pathLst>
          </a:custGeom>
          <a:solidFill>
            <a:srgbClr val="ED7D31"/>
          </a:solidFill>
          <a:ln w="12701" cap="flat">
            <a:solidFill>
              <a:srgbClr val="FFFFFF"/>
            </a:solidFill>
            <a:prstDash val="solid"/>
            <a:miter/>
          </a:ln>
        </p:spPr>
        <p:txBody>
          <a:bodyPr vert="horz" wrap="square" lIns="133346" tIns="133346" rIns="133346" bIns="133346" anchor="t" anchorCtr="0" compatLnSpc="1">
            <a:noAutofit/>
          </a:bodyPr>
          <a:lstStyle/>
          <a:p>
            <a:pPr marL="0" marR="0" lvl="0" indent="0" algn="l" defTabSz="1555751" rtl="0" fontAlgn="auto" hangingPunct="1">
              <a:lnSpc>
                <a:spcPct val="90000"/>
              </a:lnSpc>
              <a:spcBef>
                <a:spcPts val="0"/>
              </a:spcBef>
              <a:spcAft>
                <a:spcPts val="1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5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The academic year 2025/26 will be divided up as follows:</a:t>
            </a:r>
            <a:endParaRPr lang="en-US" sz="35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228600" marR="0" lvl="1" indent="-228600" algn="l" defTabSz="1200150" rtl="0" fontAlgn="auto" hangingPunct="1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7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Induction:</a:t>
            </a:r>
            <a:r>
              <a:rPr lang="en-GB" sz="2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			September 2025</a:t>
            </a:r>
            <a:endParaRPr lang="en-US" sz="27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228600" marR="0" lvl="1" indent="-228600" algn="l" defTabSz="1200150" rtl="0" fontAlgn="auto" hangingPunct="1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7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Term 1:	</a:t>
            </a:r>
            <a:r>
              <a:rPr lang="en-GB" sz="2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		</a:t>
            </a:r>
            <a:r>
              <a:rPr lang="en-GB" sz="2700" b="0" i="0" u="none" strike="noStrike" kern="0" cap="none" spc="0" baseline="0" dirty="0">
                <a:solidFill>
                  <a:srgbClr val="FFFFFF"/>
                </a:solidFill>
                <a:uFillTx/>
                <a:latin typeface="Calibri"/>
              </a:rPr>
              <a:t>September – December </a:t>
            </a:r>
            <a:endParaRPr lang="en-US" sz="27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228600" marR="0" lvl="1" indent="-228600" algn="l" defTabSz="1200150" rtl="0" fontAlgn="auto" hangingPunct="1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7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Examining Boards:</a:t>
            </a:r>
            <a:r>
              <a:rPr lang="en-GB" sz="2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		January 2026</a:t>
            </a:r>
            <a:endParaRPr lang="en-US" sz="27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228600" marR="0" lvl="1" indent="-228600" algn="l" defTabSz="1200150" rtl="0" fontAlgn="auto" hangingPunct="1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7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Term 2:</a:t>
            </a:r>
            <a:r>
              <a:rPr lang="en-GB" sz="2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			January - April</a:t>
            </a:r>
            <a:endParaRPr lang="en-US" sz="27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228600" marR="0" lvl="1" indent="-228600" algn="l" defTabSz="1200150" rtl="0" fontAlgn="auto" hangingPunct="1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7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Term 3:</a:t>
            </a:r>
            <a:r>
              <a:rPr lang="en-GB" sz="2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			April - July</a:t>
            </a:r>
            <a:endParaRPr lang="en-US" sz="27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228600" marR="0" lvl="1" indent="-228600" algn="l" defTabSz="1200150" rtl="0" fontAlgn="auto" hangingPunct="1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7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Examining Boards:</a:t>
            </a:r>
            <a:r>
              <a:rPr lang="en-GB" sz="2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		July 2026</a:t>
            </a:r>
          </a:p>
          <a:p>
            <a:pPr marL="0" marR="0" lvl="1" algn="l" defTabSz="1200150" rtl="0" fontAlgn="auto" hangingPunct="1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		</a:t>
            </a:r>
            <a:r>
              <a:rPr lang="en-GB" sz="2700" b="0" i="1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Exact dates to be confirmed</a:t>
            </a:r>
            <a:r>
              <a:rPr lang="en-GB" sz="2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. </a:t>
            </a:r>
            <a:endParaRPr lang="en-US" sz="27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228600" marR="0" lvl="1" indent="-228600" algn="l" defTabSz="1200150" rtl="0" fontAlgn="auto" hangingPunct="1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7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E0373-EC4E-F29E-B622-36E06FB833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3" y="188640"/>
            <a:ext cx="8229600" cy="936107"/>
          </a:xfrm>
        </p:spPr>
        <p:txBody>
          <a:bodyPr/>
          <a:lstStyle/>
          <a:p>
            <a:pPr lvl="0"/>
            <a:r>
              <a:rPr lang="en-GB" b="1" dirty="0"/>
              <a:t>Modules – Level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1A7F0-DC06-32B2-62A0-FE1962D3A30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81203" y="1268757"/>
            <a:ext cx="8229600" cy="4248476"/>
          </a:xfrm>
        </p:spPr>
        <p:txBody>
          <a:bodyPr/>
          <a:lstStyle/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GB" sz="3000" dirty="0"/>
              <a:t>Term 1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Building a Sustainable Marketing Relationship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People Management</a:t>
            </a:r>
          </a:p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GB" sz="3000" dirty="0"/>
              <a:t>Term 2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Principles and Concepts of Management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Creativity and Innovation</a:t>
            </a:r>
          </a:p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GB" sz="3000" dirty="0"/>
              <a:t>Term 3 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Developing a Research Project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Project Management in Organisations</a:t>
            </a:r>
          </a:p>
          <a:p>
            <a:pPr lvl="0">
              <a:lnSpc>
                <a:spcPct val="90000"/>
              </a:lnSpc>
              <a:spcBef>
                <a:spcPts val="700"/>
              </a:spcBef>
            </a:pPr>
            <a:endParaRPr lang="en-GB" sz="3000" dirty="0"/>
          </a:p>
          <a:p>
            <a:pPr marL="0" lvl="0" indent="0">
              <a:lnSpc>
                <a:spcPct val="90000"/>
              </a:lnSpc>
              <a:spcBef>
                <a:spcPts val="700"/>
              </a:spcBef>
              <a:buNone/>
            </a:pPr>
            <a:endParaRPr lang="en-GB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97D5B-4AEC-622E-BEF8-CB2E9215EE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3" y="188640"/>
            <a:ext cx="8229600" cy="936107"/>
          </a:xfrm>
        </p:spPr>
        <p:txBody>
          <a:bodyPr/>
          <a:lstStyle/>
          <a:p>
            <a:pPr lvl="0"/>
            <a:r>
              <a:rPr lang="en-GB" b="1" dirty="0"/>
              <a:t>Modules – Level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F99A4-D2A3-7490-8192-4BD4DCA1CA6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81203" y="1268757"/>
            <a:ext cx="8229600" cy="4248476"/>
          </a:xfrm>
        </p:spPr>
        <p:txBody>
          <a:bodyPr/>
          <a:lstStyle/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GB" sz="3000" dirty="0"/>
              <a:t>Term 1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Leadership </a:t>
            </a:r>
            <a:r>
              <a:rPr lang="en-GB" sz="2600"/>
              <a:t>and Change </a:t>
            </a:r>
            <a:endParaRPr lang="en-GB" sz="2600" dirty="0"/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Coaching and Mentoring</a:t>
            </a:r>
          </a:p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GB" sz="3000" dirty="0"/>
              <a:t>Term 2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Developing Strategic Capability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Independent Project</a:t>
            </a:r>
          </a:p>
          <a:p>
            <a:pPr lvl="0">
              <a:lnSpc>
                <a:spcPct val="90000"/>
              </a:lnSpc>
              <a:spcBef>
                <a:spcPts val="700"/>
              </a:spcBef>
            </a:pPr>
            <a:r>
              <a:rPr lang="en-GB" sz="3000" dirty="0"/>
              <a:t>Term 3 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Emotional Intelligence</a:t>
            </a:r>
          </a:p>
          <a:p>
            <a:pPr lvl="1">
              <a:lnSpc>
                <a:spcPct val="90000"/>
              </a:lnSpc>
              <a:spcBef>
                <a:spcPts val="600"/>
              </a:spcBef>
            </a:pPr>
            <a:r>
              <a:rPr lang="en-GB" sz="2600" dirty="0"/>
              <a:t>Independent Project</a:t>
            </a:r>
          </a:p>
          <a:p>
            <a:pPr lvl="0">
              <a:lnSpc>
                <a:spcPct val="90000"/>
              </a:lnSpc>
              <a:spcBef>
                <a:spcPts val="700"/>
              </a:spcBef>
            </a:pPr>
            <a:endParaRPr lang="en-GB" sz="3000" dirty="0"/>
          </a:p>
          <a:p>
            <a:pPr marL="0" lvl="0" indent="0">
              <a:lnSpc>
                <a:spcPct val="90000"/>
              </a:lnSpc>
              <a:spcBef>
                <a:spcPts val="700"/>
              </a:spcBef>
              <a:buNone/>
            </a:pPr>
            <a:endParaRPr lang="en-GB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8">
            <a:extLst>
              <a:ext uri="{FF2B5EF4-FFF2-40B4-BE49-F238E27FC236}">
                <a16:creationId xmlns:a16="http://schemas.microsoft.com/office/drawing/2014/main" id="{025496A7-B36D-20CF-8F93-ED66D5388F77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Freeform: Shape 20">
            <a:extLst>
              <a:ext uri="{FF2B5EF4-FFF2-40B4-BE49-F238E27FC236}">
                <a16:creationId xmlns:a16="http://schemas.microsoft.com/office/drawing/2014/main" id="{20A5B267-FD8F-58C4-41A7-F08DC84A9ED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4167268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167271"/>
              <a:gd name="f7" fmla="val 6858000"/>
              <a:gd name="f8" fmla="val 2259550"/>
              <a:gd name="f9" fmla="val 2387803"/>
              <a:gd name="f10" fmla="val 82222"/>
              <a:gd name="f11" fmla="val 3461407"/>
              <a:gd name="f12" fmla="val 807534"/>
              <a:gd name="f13" fmla="val 2035835"/>
              <a:gd name="f14" fmla="val 3429000"/>
              <a:gd name="f15" fmla="val 4822165"/>
              <a:gd name="f16" fmla="val 6050467"/>
              <a:gd name="f17" fmla="val 6775779"/>
              <a:gd name="f18" fmla="+- 0 0 -90"/>
              <a:gd name="f19" fmla="*/ f3 1 4167271"/>
              <a:gd name="f20" fmla="*/ f4 1 6858000"/>
              <a:gd name="f21" fmla="+- f7 0 f5"/>
              <a:gd name="f22" fmla="+- f6 0 f5"/>
              <a:gd name="f23" fmla="*/ f18 f0 1"/>
              <a:gd name="f24" fmla="*/ f22 1 4167271"/>
              <a:gd name="f25" fmla="*/ f21 1 6858000"/>
              <a:gd name="f26" fmla="*/ 0 f22 1"/>
              <a:gd name="f27" fmla="*/ 0 f21 1"/>
              <a:gd name="f28" fmla="*/ 2259550 f22 1"/>
              <a:gd name="f29" fmla="*/ 2387803 f22 1"/>
              <a:gd name="f30" fmla="*/ 82222 f21 1"/>
              <a:gd name="f31" fmla="*/ 4167271 f22 1"/>
              <a:gd name="f32" fmla="*/ 3429000 f21 1"/>
              <a:gd name="f33" fmla="*/ 6775779 f21 1"/>
              <a:gd name="f34" fmla="*/ 6858000 f21 1"/>
              <a:gd name="f35" fmla="*/ f23 1 f2"/>
              <a:gd name="f36" fmla="*/ f26 1 4167271"/>
              <a:gd name="f37" fmla="*/ f27 1 6858000"/>
              <a:gd name="f38" fmla="*/ f28 1 4167271"/>
              <a:gd name="f39" fmla="*/ f29 1 4167271"/>
              <a:gd name="f40" fmla="*/ f30 1 6858000"/>
              <a:gd name="f41" fmla="*/ f31 1 4167271"/>
              <a:gd name="f42" fmla="*/ f32 1 6858000"/>
              <a:gd name="f43" fmla="*/ f33 1 6858000"/>
              <a:gd name="f44" fmla="*/ f34 1 6858000"/>
              <a:gd name="f45" fmla="*/ f5 1 f24"/>
              <a:gd name="f46" fmla="*/ f6 1 f24"/>
              <a:gd name="f47" fmla="*/ f5 1 f25"/>
              <a:gd name="f48" fmla="*/ f7 1 f25"/>
              <a:gd name="f49" fmla="+- f35 0 f1"/>
              <a:gd name="f50" fmla="*/ f36 1 f24"/>
              <a:gd name="f51" fmla="*/ f37 1 f25"/>
              <a:gd name="f52" fmla="*/ f38 1 f24"/>
              <a:gd name="f53" fmla="*/ f39 1 f24"/>
              <a:gd name="f54" fmla="*/ f40 1 f25"/>
              <a:gd name="f55" fmla="*/ f41 1 f24"/>
              <a:gd name="f56" fmla="*/ f42 1 f25"/>
              <a:gd name="f57" fmla="*/ f43 1 f25"/>
              <a:gd name="f58" fmla="*/ f44 1 f25"/>
              <a:gd name="f59" fmla="*/ f45 f19 1"/>
              <a:gd name="f60" fmla="*/ f46 f19 1"/>
              <a:gd name="f61" fmla="*/ f48 f20 1"/>
              <a:gd name="f62" fmla="*/ f47 f20 1"/>
              <a:gd name="f63" fmla="*/ f50 f19 1"/>
              <a:gd name="f64" fmla="*/ f51 f20 1"/>
              <a:gd name="f65" fmla="*/ f52 f19 1"/>
              <a:gd name="f66" fmla="*/ f53 f19 1"/>
              <a:gd name="f67" fmla="*/ f54 f20 1"/>
              <a:gd name="f68" fmla="*/ f55 f19 1"/>
              <a:gd name="f69" fmla="*/ f56 f20 1"/>
              <a:gd name="f70" fmla="*/ f57 f20 1"/>
              <a:gd name="f71" fmla="*/ f58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9">
                <a:pos x="f63" y="f64"/>
              </a:cxn>
              <a:cxn ang="f49">
                <a:pos x="f65" y="f64"/>
              </a:cxn>
              <a:cxn ang="f49">
                <a:pos x="f66" y="f67"/>
              </a:cxn>
              <a:cxn ang="f49">
                <a:pos x="f68" y="f69"/>
              </a:cxn>
              <a:cxn ang="f49">
                <a:pos x="f66" y="f70"/>
              </a:cxn>
              <a:cxn ang="f49">
                <a:pos x="f65" y="f71"/>
              </a:cxn>
              <a:cxn ang="f49">
                <a:pos x="f63" y="f71"/>
              </a:cxn>
            </a:cxnLst>
            <a:rect l="f59" t="f62" r="f60" b="f61"/>
            <a:pathLst>
              <a:path w="4167271" h="685800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6" y="f13"/>
                  <a:pt x="f6" y="f14"/>
                </a:cubicBezTo>
                <a:cubicBezTo>
                  <a:pt x="f6" y="f15"/>
                  <a:pt x="f11" y="f16"/>
                  <a:pt x="f9" y="f17"/>
                </a:cubicBezTo>
                <a:lnTo>
                  <a:pt x="f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ED7D3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12AEB39-573F-3F14-60C4-BFF53E1CCE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6833" y="1153570"/>
            <a:ext cx="3200400" cy="4461165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</a:rPr>
              <a:t>Who’s Who</a:t>
            </a:r>
          </a:p>
        </p:txBody>
      </p:sp>
      <p:sp>
        <p:nvSpPr>
          <p:cNvPr id="5" name="Arc 22">
            <a:extLst>
              <a:ext uri="{FF2B5EF4-FFF2-40B4-BE49-F238E27FC236}">
                <a16:creationId xmlns:a16="http://schemas.microsoft.com/office/drawing/2014/main" id="{A59FDE66-5B3E-7C22-AECA-E38D38085322}"/>
              </a:ext>
            </a:extLst>
          </p:cNvPr>
          <p:cNvSpPr>
            <a:spLocks noMove="1" noResize="1"/>
          </p:cNvSpPr>
          <p:nvPr/>
        </p:nvSpPr>
        <p:spPr>
          <a:xfrm flipV="1">
            <a:off x="7550401" y="2455474"/>
            <a:ext cx="4083436" cy="408343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1"/>
              <a:gd name="f10" fmla="val 270"/>
              <a:gd name="f11" fmla="+- 0 0 -270"/>
              <a:gd name="f12" fmla="+- 0 0 -225"/>
              <a:gd name="f13" fmla="+- 0 0 -180"/>
              <a:gd name="f14" fmla="abs f4"/>
              <a:gd name="f15" fmla="abs f5"/>
              <a:gd name="f16" fmla="abs f6"/>
              <a:gd name="f17" fmla="+- 0 0 f3"/>
              <a:gd name="f18" fmla="+- 0 0 f10"/>
              <a:gd name="f19" fmla="*/ f11 f0 1"/>
              <a:gd name="f20" fmla="*/ f12 f0 1"/>
              <a:gd name="f21" fmla="*/ f13 f0 1"/>
              <a:gd name="f22" fmla="?: f14 f4 1"/>
              <a:gd name="f23" fmla="?: f15 f5 1"/>
              <a:gd name="f24" fmla="?: f16 f6 1"/>
              <a:gd name="f25" fmla="*/ f17 f0 1"/>
              <a:gd name="f26" fmla="*/ f18 f0 1"/>
              <a:gd name="f27" fmla="*/ f19 1 f3"/>
              <a:gd name="f28" fmla="*/ f20 1 f3"/>
              <a:gd name="f29" fmla="*/ f21 1 f3"/>
              <a:gd name="f30" fmla="*/ f22 1 21600"/>
              <a:gd name="f31" fmla="*/ f23 1 21600"/>
              <a:gd name="f32" fmla="*/ 21600 f22 1"/>
              <a:gd name="f33" fmla="*/ 21600 f23 1"/>
              <a:gd name="f34" fmla="*/ f25 1 f3"/>
              <a:gd name="f35" fmla="*/ f26 1 f3"/>
              <a:gd name="f36" fmla="+- f27 0 f1"/>
              <a:gd name="f37" fmla="+- f28 0 f1"/>
              <a:gd name="f38" fmla="+- f29 0 f1"/>
              <a:gd name="f39" fmla="min f31 f30"/>
              <a:gd name="f40" fmla="*/ f32 1 f24"/>
              <a:gd name="f41" fmla="*/ f33 1 f24"/>
              <a:gd name="f42" fmla="+- f34 0 f1"/>
              <a:gd name="f43" fmla="+- f35 0 f1"/>
              <a:gd name="f44" fmla="val f40"/>
              <a:gd name="f45" fmla="val f41"/>
              <a:gd name="f46" fmla="+- 0 0 f42"/>
              <a:gd name="f47" fmla="+- 0 0 f43"/>
              <a:gd name="f48" fmla="+- f45 0 f7"/>
              <a:gd name="f49" fmla="+- f44 0 f7"/>
              <a:gd name="f50" fmla="+- f47 0 f46"/>
              <a:gd name="f51" fmla="+- f46 f1 0"/>
              <a:gd name="f52" fmla="+- f47 f1 0"/>
              <a:gd name="f53" fmla="+- 21600000 0 f46"/>
              <a:gd name="f54" fmla="+- f1 0 f46"/>
              <a:gd name="f55" fmla="+- 27000000 0 f46"/>
              <a:gd name="f56" fmla="+- f0 0 f46"/>
              <a:gd name="f57" fmla="+- 32400000 0 f46"/>
              <a:gd name="f58" fmla="+- f2 0 f46"/>
              <a:gd name="f59" fmla="+- 37800000 0 f46"/>
              <a:gd name="f60" fmla="*/ f48 1 2"/>
              <a:gd name="f61" fmla="*/ f49 1 2"/>
              <a:gd name="f62" fmla="+- f50 21600000 0"/>
              <a:gd name="f63" fmla="?: f54 f54 f55"/>
              <a:gd name="f64" fmla="?: f56 f56 f57"/>
              <a:gd name="f65" fmla="?: f58 f58 f59"/>
              <a:gd name="f66" fmla="*/ f51 f8 1"/>
              <a:gd name="f67" fmla="*/ f52 f8 1"/>
              <a:gd name="f68" fmla="+- f7 f60 0"/>
              <a:gd name="f69" fmla="+- f7 f61 0"/>
              <a:gd name="f70" fmla="?: f50 f50 f62"/>
              <a:gd name="f71" fmla="*/ f66 1 f0"/>
              <a:gd name="f72" fmla="*/ f67 1 f0"/>
              <a:gd name="f73" fmla="*/ f61 f39 1"/>
              <a:gd name="f74" fmla="*/ f60 f39 1"/>
              <a:gd name="f75" fmla="+- f70 0 f53"/>
              <a:gd name="f76" fmla="+- f70 0 f63"/>
              <a:gd name="f77" fmla="+- f70 0 f64"/>
              <a:gd name="f78" fmla="+- f70 0 f65"/>
              <a:gd name="f79" fmla="+- 0 0 f71"/>
              <a:gd name="f80" fmla="+- 0 0 f72"/>
              <a:gd name="f81" fmla="*/ f69 f39 1"/>
              <a:gd name="f82" fmla="*/ f68 f39 1"/>
              <a:gd name="f83" fmla="+- 0 0 f79"/>
              <a:gd name="f84" fmla="+- 0 0 f80"/>
              <a:gd name="f85" fmla="*/ f83 f0 1"/>
              <a:gd name="f86" fmla="*/ f84 f0 1"/>
              <a:gd name="f87" fmla="*/ f85 1 f8"/>
              <a:gd name="f88" fmla="*/ f86 1 f8"/>
              <a:gd name="f89" fmla="+- f87 0 f1"/>
              <a:gd name="f90" fmla="+- f88 0 f1"/>
              <a:gd name="f91" fmla="sin 1 f89"/>
              <a:gd name="f92" fmla="cos 1 f89"/>
              <a:gd name="f93" fmla="sin 1 f90"/>
              <a:gd name="f94" fmla="cos 1 f90"/>
              <a:gd name="f95" fmla="+- 0 0 f91"/>
              <a:gd name="f96" fmla="+- 0 0 f92"/>
              <a:gd name="f97" fmla="+- 0 0 f93"/>
              <a:gd name="f98" fmla="+- 0 0 f94"/>
              <a:gd name="f99" fmla="+- 0 0 f95"/>
              <a:gd name="f100" fmla="+- 0 0 f96"/>
              <a:gd name="f101" fmla="+- 0 0 f97"/>
              <a:gd name="f102" fmla="+- 0 0 f98"/>
              <a:gd name="f103" fmla="val f99"/>
              <a:gd name="f104" fmla="val f100"/>
              <a:gd name="f105" fmla="val f101"/>
              <a:gd name="f106" fmla="val f102"/>
              <a:gd name="f107" fmla="*/ f103 f61 1"/>
              <a:gd name="f108" fmla="*/ f104 f60 1"/>
              <a:gd name="f109" fmla="*/ f105 f61 1"/>
              <a:gd name="f110" fmla="*/ f106 f60 1"/>
              <a:gd name="f111" fmla="+- 0 0 f108"/>
              <a:gd name="f112" fmla="+- 0 0 f107"/>
              <a:gd name="f113" fmla="+- 0 0 f110"/>
              <a:gd name="f114" fmla="+- 0 0 f109"/>
              <a:gd name="f115" fmla="+- 0 0 f111"/>
              <a:gd name="f116" fmla="+- 0 0 f112"/>
              <a:gd name="f117" fmla="+- 0 0 f113"/>
              <a:gd name="f118" fmla="+- 0 0 f114"/>
              <a:gd name="f119" fmla="at2 f115 f116"/>
              <a:gd name="f120" fmla="at2 f117 f118"/>
              <a:gd name="f121" fmla="+- f119 f1 0"/>
              <a:gd name="f122" fmla="+- f120 f1 0"/>
              <a:gd name="f123" fmla="*/ f121 f8 1"/>
              <a:gd name="f124" fmla="*/ f122 f8 1"/>
              <a:gd name="f125" fmla="*/ f123 1 f0"/>
              <a:gd name="f126" fmla="*/ f124 1 f0"/>
              <a:gd name="f127" fmla="+- 0 0 f125"/>
              <a:gd name="f128" fmla="+- 0 0 f126"/>
              <a:gd name="f129" fmla="val f127"/>
              <a:gd name="f130" fmla="val f128"/>
              <a:gd name="f131" fmla="+- 0 0 f129"/>
              <a:gd name="f132" fmla="+- 0 0 f130"/>
              <a:gd name="f133" fmla="*/ f131 f0 1"/>
              <a:gd name="f134" fmla="*/ f132 f0 1"/>
              <a:gd name="f135" fmla="*/ f133 1 f8"/>
              <a:gd name="f136" fmla="*/ f134 1 f8"/>
              <a:gd name="f137" fmla="+- f135 0 f1"/>
              <a:gd name="f138" fmla="+- f136 0 f1"/>
              <a:gd name="f139" fmla="+- f137 f1 0"/>
              <a:gd name="f140" fmla="+- f138 f1 0"/>
              <a:gd name="f141" fmla="*/ f139 f8 1"/>
              <a:gd name="f142" fmla="*/ f140 f8 1"/>
              <a:gd name="f143" fmla="*/ f141 1 f0"/>
              <a:gd name="f144" fmla="*/ f142 1 f0"/>
              <a:gd name="f145" fmla="+- 0 0 f143"/>
              <a:gd name="f146" fmla="+- 0 0 f144"/>
              <a:gd name="f147" fmla="+- 0 0 f145"/>
              <a:gd name="f148" fmla="+- 0 0 f146"/>
              <a:gd name="f149" fmla="*/ f147 f0 1"/>
              <a:gd name="f150" fmla="*/ f148 f0 1"/>
              <a:gd name="f151" fmla="*/ f149 1 f8"/>
              <a:gd name="f152" fmla="*/ f150 1 f8"/>
              <a:gd name="f153" fmla="+- f151 0 f1"/>
              <a:gd name="f154" fmla="+- f152 0 f1"/>
              <a:gd name="f155" fmla="cos 1 f153"/>
              <a:gd name="f156" fmla="sin 1 f153"/>
              <a:gd name="f157" fmla="cos 1 f154"/>
              <a:gd name="f158" fmla="sin 1 f154"/>
              <a:gd name="f159" fmla="+- 0 0 f155"/>
              <a:gd name="f160" fmla="+- 0 0 f156"/>
              <a:gd name="f161" fmla="+- 0 0 f157"/>
              <a:gd name="f162" fmla="+- 0 0 f158"/>
              <a:gd name="f163" fmla="+- 0 0 f159"/>
              <a:gd name="f164" fmla="+- 0 0 f160"/>
              <a:gd name="f165" fmla="+- 0 0 f161"/>
              <a:gd name="f166" fmla="+- 0 0 f162"/>
              <a:gd name="f167" fmla="val f163"/>
              <a:gd name="f168" fmla="val f164"/>
              <a:gd name="f169" fmla="val f165"/>
              <a:gd name="f170" fmla="val f166"/>
              <a:gd name="f171" fmla="+- 0 0 f167"/>
              <a:gd name="f172" fmla="+- 0 0 f168"/>
              <a:gd name="f173" fmla="+- 0 0 f169"/>
              <a:gd name="f174" fmla="+- 0 0 f170"/>
              <a:gd name="f175" fmla="*/ f9 f171 1"/>
              <a:gd name="f176" fmla="*/ f9 f172 1"/>
              <a:gd name="f177" fmla="*/ f9 f173 1"/>
              <a:gd name="f178" fmla="*/ f9 f174 1"/>
              <a:gd name="f179" fmla="*/ f175 f61 1"/>
              <a:gd name="f180" fmla="*/ f176 f60 1"/>
              <a:gd name="f181" fmla="*/ f177 f61 1"/>
              <a:gd name="f182" fmla="*/ f178 f60 1"/>
              <a:gd name="f183" fmla="+- f69 f179 0"/>
              <a:gd name="f184" fmla="+- f68 f180 0"/>
              <a:gd name="f185" fmla="+- f69 f181 0"/>
              <a:gd name="f186" fmla="+- f68 f182 0"/>
              <a:gd name="f187" fmla="max f183 f185"/>
              <a:gd name="f188" fmla="max f184 f186"/>
              <a:gd name="f189" fmla="min f183 f185"/>
              <a:gd name="f190" fmla="min f184 f186"/>
              <a:gd name="f191" fmla="*/ f183 f39 1"/>
              <a:gd name="f192" fmla="*/ f184 f39 1"/>
              <a:gd name="f193" fmla="*/ f185 f39 1"/>
              <a:gd name="f194" fmla="*/ f186 f39 1"/>
              <a:gd name="f195" fmla="?: f75 f44 f187"/>
              <a:gd name="f196" fmla="?: f76 f45 f188"/>
              <a:gd name="f197" fmla="?: f77 f7 f189"/>
              <a:gd name="f198" fmla="?: f78 f7 f190"/>
              <a:gd name="f199" fmla="*/ f197 f39 1"/>
              <a:gd name="f200" fmla="*/ f198 f39 1"/>
              <a:gd name="f201" fmla="*/ f195 f39 1"/>
              <a:gd name="f202" fmla="*/ f196 f3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6">
                <a:pos x="f191" y="f192"/>
              </a:cxn>
              <a:cxn ang="f37">
                <a:pos x="f81" y="f82"/>
              </a:cxn>
              <a:cxn ang="f38">
                <a:pos x="f193" y="f194"/>
              </a:cxn>
            </a:cxnLst>
            <a:rect l="f199" t="f200" r="f201" b="f202"/>
            <a:pathLst>
              <a:path stroke="0">
                <a:moveTo>
                  <a:pt x="f191" y="f192"/>
                </a:moveTo>
                <a:arcTo wR="f73" hR="f74" stAng="f46" swAng="f70"/>
                <a:lnTo>
                  <a:pt x="f81" y="f82"/>
                </a:lnTo>
                <a:close/>
              </a:path>
              <a:path fill="none">
                <a:moveTo>
                  <a:pt x="f191" y="f192"/>
                </a:moveTo>
                <a:arcTo wR="f73" hR="f74" stAng="f46" swAng="f70"/>
              </a:path>
            </a:pathLst>
          </a:custGeom>
          <a:noFill/>
          <a:ln w="127001" cap="rnd">
            <a:solidFill>
              <a:srgbClr val="FFC000"/>
            </a:solidFill>
            <a:custDash>
              <a:ds d="1200000" sp="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7D5AF91-CE9B-7D0F-351E-F312B5D6972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47312" y="591342"/>
            <a:ext cx="6906490" cy="5585621"/>
          </a:xfrm>
        </p:spPr>
        <p:txBody>
          <a:bodyPr anchor="ctr">
            <a:normAutofit lnSpcReduction="10000"/>
          </a:bodyPr>
          <a:lstStyle/>
          <a:p>
            <a:pPr lvl="0"/>
            <a:r>
              <a:rPr lang="en-GB" sz="2600"/>
              <a:t>Ffion Cumberpatch – </a:t>
            </a:r>
            <a:r>
              <a:rPr lang="en-GB" sz="26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f.cumberpatch@uwtsd.ac.uk</a:t>
            </a:r>
            <a:endParaRPr lang="en-GB" sz="2600"/>
          </a:p>
          <a:p>
            <a:pPr lvl="1"/>
            <a:r>
              <a:rPr lang="en-GB" sz="2200"/>
              <a:t>Programme Manager</a:t>
            </a:r>
          </a:p>
          <a:p>
            <a:pPr lvl="0"/>
            <a:r>
              <a:rPr lang="en-GB" sz="2600"/>
              <a:t>Maria Heffernan – </a:t>
            </a:r>
            <a:r>
              <a:rPr lang="en-GB" sz="260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maria.heffernan@uwtsd.ac.uk</a:t>
            </a:r>
            <a:r>
              <a:rPr lang="en-GB" sz="2600"/>
              <a:t>  </a:t>
            </a:r>
          </a:p>
          <a:p>
            <a:pPr lvl="1"/>
            <a:r>
              <a:rPr lang="en-GB" sz="2200"/>
              <a:t>Course Manager (Swansea)</a:t>
            </a:r>
          </a:p>
          <a:p>
            <a:pPr lvl="0"/>
            <a:r>
              <a:rPr lang="en-GB" sz="2600"/>
              <a:t>Rhiannon Akers – </a:t>
            </a:r>
            <a:r>
              <a:rPr lang="en-GB" sz="26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r.akers@uwtsd.ac.uk</a:t>
            </a:r>
            <a:r>
              <a:rPr lang="en-GB" sz="2600"/>
              <a:t>  </a:t>
            </a:r>
          </a:p>
          <a:p>
            <a:pPr lvl="1"/>
            <a:r>
              <a:rPr lang="en-GB" sz="2200"/>
              <a:t>Course Manager (Cardiff)</a:t>
            </a:r>
          </a:p>
          <a:p>
            <a:pPr lvl="0"/>
            <a:r>
              <a:rPr lang="en-GB" sz="2600"/>
              <a:t>Rebecca Francis-Davies – </a:t>
            </a:r>
            <a:r>
              <a:rPr lang="en-GB" sz="26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r.francis-davies@uwtsd.ac.uk</a:t>
            </a:r>
            <a:endParaRPr lang="en-GB" sz="2600"/>
          </a:p>
          <a:p>
            <a:pPr lvl="1"/>
            <a:r>
              <a:rPr lang="en-GB" sz="2200"/>
              <a:t>Lecturer (People Management)</a:t>
            </a:r>
          </a:p>
          <a:p>
            <a:pPr lvl="0"/>
            <a:r>
              <a:rPr lang="en-GB" sz="2600"/>
              <a:t>Gwyneth Jones – </a:t>
            </a:r>
            <a:r>
              <a:rPr lang="en-GB" sz="26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gwyneth.jones@uwtsd.ac.uk</a:t>
            </a:r>
            <a:endParaRPr lang="en-GB" sz="2600"/>
          </a:p>
          <a:p>
            <a:pPr lvl="1"/>
            <a:r>
              <a:rPr lang="en-GB" sz="2200"/>
              <a:t>Lecturer (Building a Sustainable Marketing Relationship)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3">
            <a:extLst>
              <a:ext uri="{FF2B5EF4-FFF2-40B4-BE49-F238E27FC236}">
                <a16:creationId xmlns:a16="http://schemas.microsoft.com/office/drawing/2014/main" id="{CA430A90-1ADB-9769-39B9-7D4767768211}"/>
              </a:ext>
            </a:extLst>
          </p:cNvPr>
          <p:cNvSpPr>
            <a:spLocks noMove="1" noResize="1"/>
          </p:cNvSpPr>
          <p:nvPr/>
        </p:nvSpPr>
        <p:spPr>
          <a:xfrm>
            <a:off x="484092" y="470925"/>
            <a:ext cx="4381009" cy="58921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1009"/>
              <a:gd name="f7" fmla="val 5892104"/>
              <a:gd name="f8" fmla="val 4157628"/>
              <a:gd name="f9" fmla="val 4169302"/>
              <a:gd name="f10" fmla="val 68659"/>
              <a:gd name="f11" fmla="val 4191571"/>
              <a:gd name="f12" fmla="val 205472"/>
              <a:gd name="f13" fmla="val 4213368"/>
              <a:gd name="f14" fmla="val 342890"/>
              <a:gd name="f15" fmla="val 4232030"/>
              <a:gd name="f16" fmla="val 480913"/>
              <a:gd name="f17" fmla="val 4250848"/>
              <a:gd name="f18" fmla="val 618332"/>
              <a:gd name="f19" fmla="val 4268412"/>
              <a:gd name="f20" fmla="val 756355"/>
              <a:gd name="f21" fmla="val 4283467"/>
              <a:gd name="f22" fmla="val 892563"/>
              <a:gd name="f23" fmla="val 4297737"/>
              <a:gd name="f24" fmla="val 1030587"/>
              <a:gd name="f25" fmla="val 4310754"/>
              <a:gd name="f26" fmla="val 1168005"/>
              <a:gd name="f27" fmla="val 4322045"/>
              <a:gd name="f28" fmla="val 1303002"/>
              <a:gd name="f29" fmla="val 4333336"/>
              <a:gd name="f30" fmla="val 1439815"/>
              <a:gd name="f31" fmla="val 4342745"/>
              <a:gd name="f32" fmla="val 1574812"/>
              <a:gd name="f33" fmla="val 4350115"/>
              <a:gd name="f34" fmla="val 1709808"/>
              <a:gd name="f35" fmla="val 4357799"/>
              <a:gd name="f36" fmla="val 1844200"/>
              <a:gd name="f37" fmla="val 4364229"/>
              <a:gd name="f38" fmla="val 1977381"/>
              <a:gd name="f39" fmla="val 4368777"/>
              <a:gd name="f40" fmla="val 2109351"/>
              <a:gd name="f41" fmla="val 4372697"/>
              <a:gd name="f42" fmla="val 2241321"/>
              <a:gd name="f43" fmla="val 4376461"/>
              <a:gd name="f44" fmla="val 2372080"/>
              <a:gd name="f45" fmla="val 4378186"/>
              <a:gd name="f46" fmla="val 2501023"/>
              <a:gd name="f47" fmla="val 4380068"/>
              <a:gd name="f48" fmla="val 2629966"/>
              <a:gd name="f49" fmla="val 2757093"/>
              <a:gd name="f50" fmla="val 2883010"/>
              <a:gd name="f51" fmla="val 3007715"/>
              <a:gd name="f52" fmla="val 3131210"/>
              <a:gd name="f53" fmla="val 4375363"/>
              <a:gd name="f54" fmla="val 3252283"/>
              <a:gd name="f55" fmla="val 3372146"/>
              <a:gd name="f56" fmla="val 4369718"/>
              <a:gd name="f57" fmla="val 3489587"/>
              <a:gd name="f58" fmla="val 4365170"/>
              <a:gd name="f59" fmla="val 3606423"/>
              <a:gd name="f60" fmla="val 4360309"/>
              <a:gd name="f61" fmla="val 3721443"/>
              <a:gd name="f62" fmla="val 4355918"/>
              <a:gd name="f63" fmla="val 3834041"/>
              <a:gd name="f64" fmla="val 4343529"/>
              <a:gd name="f65" fmla="val 4053789"/>
              <a:gd name="f66" fmla="val 4330356"/>
              <a:gd name="f67" fmla="val 4264457"/>
              <a:gd name="f68" fmla="val 4316556"/>
              <a:gd name="f69" fmla="val 4466650"/>
              <a:gd name="f70" fmla="val 4301344"/>
              <a:gd name="f71" fmla="val 4657946"/>
              <a:gd name="f72" fmla="val 4285506"/>
              <a:gd name="f73" fmla="val 4840767"/>
              <a:gd name="f74" fmla="val 5010269"/>
              <a:gd name="f75" fmla="val 4251633"/>
              <a:gd name="f76" fmla="val 5169481"/>
              <a:gd name="f77" fmla="val 4234853"/>
              <a:gd name="f78" fmla="val 5315980"/>
              <a:gd name="f79" fmla="val 4219014"/>
              <a:gd name="f80" fmla="val 5450371"/>
              <a:gd name="f81" fmla="val 4203959"/>
              <a:gd name="f82" fmla="val 5569628"/>
              <a:gd name="f83" fmla="val 4189689"/>
              <a:gd name="f84" fmla="val 5677384"/>
              <a:gd name="f85" fmla="val 4177770"/>
              <a:gd name="f86" fmla="val 5768189"/>
              <a:gd name="f87" fmla="val 4166479"/>
              <a:gd name="f88" fmla="val 5844465"/>
              <a:gd name="f89" fmla="val 4159132"/>
              <a:gd name="f90" fmla="+- 0 0 -90"/>
              <a:gd name="f91" fmla="*/ f3 1 4381009"/>
              <a:gd name="f92" fmla="*/ f4 1 5892104"/>
              <a:gd name="f93" fmla="+- f7 0 f5"/>
              <a:gd name="f94" fmla="+- f6 0 f5"/>
              <a:gd name="f95" fmla="*/ f90 f0 1"/>
              <a:gd name="f96" fmla="*/ f94 1 4381009"/>
              <a:gd name="f97" fmla="*/ f93 1 5892104"/>
              <a:gd name="f98" fmla="*/ 0 f94 1"/>
              <a:gd name="f99" fmla="*/ 0 f93 1"/>
              <a:gd name="f100" fmla="*/ 4157628 f94 1"/>
              <a:gd name="f101" fmla="*/ 4169302 f94 1"/>
              <a:gd name="f102" fmla="*/ 68659 f93 1"/>
              <a:gd name="f103" fmla="*/ 4191571 f94 1"/>
              <a:gd name="f104" fmla="*/ 205472 f93 1"/>
              <a:gd name="f105" fmla="*/ 4213368 f94 1"/>
              <a:gd name="f106" fmla="*/ 342890 f93 1"/>
              <a:gd name="f107" fmla="*/ 4232030 f94 1"/>
              <a:gd name="f108" fmla="*/ 480913 f93 1"/>
              <a:gd name="f109" fmla="*/ 4250848 f94 1"/>
              <a:gd name="f110" fmla="*/ 618332 f93 1"/>
              <a:gd name="f111" fmla="*/ 4268412 f94 1"/>
              <a:gd name="f112" fmla="*/ 756355 f93 1"/>
              <a:gd name="f113" fmla="*/ 4283467 f94 1"/>
              <a:gd name="f114" fmla="*/ 892563 f93 1"/>
              <a:gd name="f115" fmla="*/ 4297737 f94 1"/>
              <a:gd name="f116" fmla="*/ 1030587 f93 1"/>
              <a:gd name="f117" fmla="*/ 4310754 f94 1"/>
              <a:gd name="f118" fmla="*/ 1168005 f93 1"/>
              <a:gd name="f119" fmla="*/ 4322045 f94 1"/>
              <a:gd name="f120" fmla="*/ 1303002 f93 1"/>
              <a:gd name="f121" fmla="*/ 4333336 f94 1"/>
              <a:gd name="f122" fmla="*/ 1439815 f93 1"/>
              <a:gd name="f123" fmla="*/ 4342745 f94 1"/>
              <a:gd name="f124" fmla="*/ 1574812 f93 1"/>
              <a:gd name="f125" fmla="*/ 4350115 f94 1"/>
              <a:gd name="f126" fmla="*/ 1709808 f93 1"/>
              <a:gd name="f127" fmla="*/ 4357799 f94 1"/>
              <a:gd name="f128" fmla="*/ 1844200 f93 1"/>
              <a:gd name="f129" fmla="*/ 4364229 f94 1"/>
              <a:gd name="f130" fmla="*/ 1977381 f93 1"/>
              <a:gd name="f131" fmla="*/ 4368777 f94 1"/>
              <a:gd name="f132" fmla="*/ 2109351 f93 1"/>
              <a:gd name="f133" fmla="*/ 4372697 f94 1"/>
              <a:gd name="f134" fmla="*/ 2241321 f93 1"/>
              <a:gd name="f135" fmla="*/ 4376461 f94 1"/>
              <a:gd name="f136" fmla="*/ 2372080 f93 1"/>
              <a:gd name="f137" fmla="*/ 4378186 f94 1"/>
              <a:gd name="f138" fmla="*/ 2501023 f93 1"/>
              <a:gd name="f139" fmla="*/ 4380068 f94 1"/>
              <a:gd name="f140" fmla="*/ 2629966 f93 1"/>
              <a:gd name="f141" fmla="*/ 4381009 f94 1"/>
              <a:gd name="f142" fmla="*/ 2757093 f93 1"/>
              <a:gd name="f143" fmla="*/ 2883010 f93 1"/>
              <a:gd name="f144" fmla="*/ 3007715 f93 1"/>
              <a:gd name="f145" fmla="*/ 3131210 f93 1"/>
              <a:gd name="f146" fmla="*/ 4375363 f94 1"/>
              <a:gd name="f147" fmla="*/ 3252283 f93 1"/>
              <a:gd name="f148" fmla="*/ 3372146 f93 1"/>
              <a:gd name="f149" fmla="*/ 4369718 f94 1"/>
              <a:gd name="f150" fmla="*/ 3489587 f93 1"/>
              <a:gd name="f151" fmla="*/ 4365170 f94 1"/>
              <a:gd name="f152" fmla="*/ 3606423 f93 1"/>
              <a:gd name="f153" fmla="*/ 4360309 f94 1"/>
              <a:gd name="f154" fmla="*/ 3721443 f93 1"/>
              <a:gd name="f155" fmla="*/ 4355918 f94 1"/>
              <a:gd name="f156" fmla="*/ 3834041 f93 1"/>
              <a:gd name="f157" fmla="*/ 4343529 f94 1"/>
              <a:gd name="f158" fmla="*/ 4053789 f93 1"/>
              <a:gd name="f159" fmla="*/ 4330356 f94 1"/>
              <a:gd name="f160" fmla="*/ 4264457 f93 1"/>
              <a:gd name="f161" fmla="*/ 4316556 f94 1"/>
              <a:gd name="f162" fmla="*/ 4466650 f93 1"/>
              <a:gd name="f163" fmla="*/ 4301344 f94 1"/>
              <a:gd name="f164" fmla="*/ 4657946 f93 1"/>
              <a:gd name="f165" fmla="*/ 4285506 f94 1"/>
              <a:gd name="f166" fmla="*/ 4840767 f93 1"/>
              <a:gd name="f167" fmla="*/ 5010269 f93 1"/>
              <a:gd name="f168" fmla="*/ 4251633 f94 1"/>
              <a:gd name="f169" fmla="*/ 5169481 f93 1"/>
              <a:gd name="f170" fmla="*/ 4234853 f94 1"/>
              <a:gd name="f171" fmla="*/ 5315980 f93 1"/>
              <a:gd name="f172" fmla="*/ 4219014 f94 1"/>
              <a:gd name="f173" fmla="*/ 5450371 f93 1"/>
              <a:gd name="f174" fmla="*/ 4203959 f94 1"/>
              <a:gd name="f175" fmla="*/ 5569628 f93 1"/>
              <a:gd name="f176" fmla="*/ 4189689 f94 1"/>
              <a:gd name="f177" fmla="*/ 5677384 f93 1"/>
              <a:gd name="f178" fmla="*/ 4177770 f94 1"/>
              <a:gd name="f179" fmla="*/ 5768189 f93 1"/>
              <a:gd name="f180" fmla="*/ 4166479 f94 1"/>
              <a:gd name="f181" fmla="*/ 5844465 f93 1"/>
              <a:gd name="f182" fmla="*/ 4159132 f94 1"/>
              <a:gd name="f183" fmla="*/ 5892104 f93 1"/>
              <a:gd name="f184" fmla="*/ f95 1 f2"/>
              <a:gd name="f185" fmla="*/ f98 1 4381009"/>
              <a:gd name="f186" fmla="*/ f99 1 5892104"/>
              <a:gd name="f187" fmla="*/ f100 1 4381009"/>
              <a:gd name="f188" fmla="*/ f101 1 4381009"/>
              <a:gd name="f189" fmla="*/ f102 1 5892104"/>
              <a:gd name="f190" fmla="*/ f103 1 4381009"/>
              <a:gd name="f191" fmla="*/ f104 1 5892104"/>
              <a:gd name="f192" fmla="*/ f105 1 4381009"/>
              <a:gd name="f193" fmla="*/ f106 1 5892104"/>
              <a:gd name="f194" fmla="*/ f107 1 4381009"/>
              <a:gd name="f195" fmla="*/ f108 1 5892104"/>
              <a:gd name="f196" fmla="*/ f109 1 4381009"/>
              <a:gd name="f197" fmla="*/ f110 1 5892104"/>
              <a:gd name="f198" fmla="*/ f111 1 4381009"/>
              <a:gd name="f199" fmla="*/ f112 1 5892104"/>
              <a:gd name="f200" fmla="*/ f113 1 4381009"/>
              <a:gd name="f201" fmla="*/ f114 1 5892104"/>
              <a:gd name="f202" fmla="*/ f115 1 4381009"/>
              <a:gd name="f203" fmla="*/ f116 1 5892104"/>
              <a:gd name="f204" fmla="*/ f117 1 4381009"/>
              <a:gd name="f205" fmla="*/ f118 1 5892104"/>
              <a:gd name="f206" fmla="*/ f119 1 4381009"/>
              <a:gd name="f207" fmla="*/ f120 1 5892104"/>
              <a:gd name="f208" fmla="*/ f121 1 4381009"/>
              <a:gd name="f209" fmla="*/ f122 1 5892104"/>
              <a:gd name="f210" fmla="*/ f123 1 4381009"/>
              <a:gd name="f211" fmla="*/ f124 1 5892104"/>
              <a:gd name="f212" fmla="*/ f125 1 4381009"/>
              <a:gd name="f213" fmla="*/ f126 1 5892104"/>
              <a:gd name="f214" fmla="*/ f127 1 4381009"/>
              <a:gd name="f215" fmla="*/ f128 1 5892104"/>
              <a:gd name="f216" fmla="*/ f129 1 4381009"/>
              <a:gd name="f217" fmla="*/ f130 1 5892104"/>
              <a:gd name="f218" fmla="*/ f131 1 4381009"/>
              <a:gd name="f219" fmla="*/ f132 1 5892104"/>
              <a:gd name="f220" fmla="*/ f133 1 4381009"/>
              <a:gd name="f221" fmla="*/ f134 1 5892104"/>
              <a:gd name="f222" fmla="*/ f135 1 4381009"/>
              <a:gd name="f223" fmla="*/ f136 1 5892104"/>
              <a:gd name="f224" fmla="*/ f137 1 4381009"/>
              <a:gd name="f225" fmla="*/ f138 1 5892104"/>
              <a:gd name="f226" fmla="*/ f139 1 4381009"/>
              <a:gd name="f227" fmla="*/ f140 1 5892104"/>
              <a:gd name="f228" fmla="*/ f141 1 4381009"/>
              <a:gd name="f229" fmla="*/ f142 1 5892104"/>
              <a:gd name="f230" fmla="*/ f143 1 5892104"/>
              <a:gd name="f231" fmla="*/ f144 1 5892104"/>
              <a:gd name="f232" fmla="*/ f145 1 5892104"/>
              <a:gd name="f233" fmla="*/ f146 1 4381009"/>
              <a:gd name="f234" fmla="*/ f147 1 5892104"/>
              <a:gd name="f235" fmla="*/ f148 1 5892104"/>
              <a:gd name="f236" fmla="*/ f149 1 4381009"/>
              <a:gd name="f237" fmla="*/ f150 1 5892104"/>
              <a:gd name="f238" fmla="*/ f151 1 4381009"/>
              <a:gd name="f239" fmla="*/ f152 1 5892104"/>
              <a:gd name="f240" fmla="*/ f153 1 4381009"/>
              <a:gd name="f241" fmla="*/ f154 1 5892104"/>
              <a:gd name="f242" fmla="*/ f155 1 4381009"/>
              <a:gd name="f243" fmla="*/ f156 1 5892104"/>
              <a:gd name="f244" fmla="*/ f157 1 4381009"/>
              <a:gd name="f245" fmla="*/ f158 1 5892104"/>
              <a:gd name="f246" fmla="*/ f159 1 4381009"/>
              <a:gd name="f247" fmla="*/ f160 1 5892104"/>
              <a:gd name="f248" fmla="*/ f161 1 4381009"/>
              <a:gd name="f249" fmla="*/ f162 1 5892104"/>
              <a:gd name="f250" fmla="*/ f163 1 4381009"/>
              <a:gd name="f251" fmla="*/ f164 1 5892104"/>
              <a:gd name="f252" fmla="*/ f165 1 4381009"/>
              <a:gd name="f253" fmla="*/ f166 1 5892104"/>
              <a:gd name="f254" fmla="*/ f167 1 5892104"/>
              <a:gd name="f255" fmla="*/ f168 1 4381009"/>
              <a:gd name="f256" fmla="*/ f169 1 5892104"/>
              <a:gd name="f257" fmla="*/ f170 1 4381009"/>
              <a:gd name="f258" fmla="*/ f171 1 5892104"/>
              <a:gd name="f259" fmla="*/ f172 1 4381009"/>
              <a:gd name="f260" fmla="*/ f173 1 5892104"/>
              <a:gd name="f261" fmla="*/ f174 1 4381009"/>
              <a:gd name="f262" fmla="*/ f175 1 5892104"/>
              <a:gd name="f263" fmla="*/ f176 1 4381009"/>
              <a:gd name="f264" fmla="*/ f177 1 5892104"/>
              <a:gd name="f265" fmla="*/ f178 1 4381009"/>
              <a:gd name="f266" fmla="*/ f179 1 5892104"/>
              <a:gd name="f267" fmla="*/ f180 1 4381009"/>
              <a:gd name="f268" fmla="*/ f181 1 5892104"/>
              <a:gd name="f269" fmla="*/ f182 1 4381009"/>
              <a:gd name="f270" fmla="*/ f183 1 5892104"/>
              <a:gd name="f271" fmla="*/ f5 1 f96"/>
              <a:gd name="f272" fmla="*/ f6 1 f96"/>
              <a:gd name="f273" fmla="*/ f5 1 f97"/>
              <a:gd name="f274" fmla="*/ f7 1 f97"/>
              <a:gd name="f275" fmla="+- f184 0 f1"/>
              <a:gd name="f276" fmla="*/ f185 1 f96"/>
              <a:gd name="f277" fmla="*/ f186 1 f97"/>
              <a:gd name="f278" fmla="*/ f187 1 f96"/>
              <a:gd name="f279" fmla="*/ f188 1 f96"/>
              <a:gd name="f280" fmla="*/ f189 1 f97"/>
              <a:gd name="f281" fmla="*/ f190 1 f96"/>
              <a:gd name="f282" fmla="*/ f191 1 f97"/>
              <a:gd name="f283" fmla="*/ f192 1 f96"/>
              <a:gd name="f284" fmla="*/ f193 1 f97"/>
              <a:gd name="f285" fmla="*/ f194 1 f96"/>
              <a:gd name="f286" fmla="*/ f195 1 f97"/>
              <a:gd name="f287" fmla="*/ f196 1 f96"/>
              <a:gd name="f288" fmla="*/ f197 1 f97"/>
              <a:gd name="f289" fmla="*/ f198 1 f96"/>
              <a:gd name="f290" fmla="*/ f199 1 f97"/>
              <a:gd name="f291" fmla="*/ f200 1 f96"/>
              <a:gd name="f292" fmla="*/ f201 1 f97"/>
              <a:gd name="f293" fmla="*/ f202 1 f96"/>
              <a:gd name="f294" fmla="*/ f203 1 f97"/>
              <a:gd name="f295" fmla="*/ f204 1 f96"/>
              <a:gd name="f296" fmla="*/ f205 1 f97"/>
              <a:gd name="f297" fmla="*/ f206 1 f96"/>
              <a:gd name="f298" fmla="*/ f207 1 f97"/>
              <a:gd name="f299" fmla="*/ f208 1 f96"/>
              <a:gd name="f300" fmla="*/ f209 1 f97"/>
              <a:gd name="f301" fmla="*/ f210 1 f96"/>
              <a:gd name="f302" fmla="*/ f211 1 f97"/>
              <a:gd name="f303" fmla="*/ f212 1 f96"/>
              <a:gd name="f304" fmla="*/ f213 1 f97"/>
              <a:gd name="f305" fmla="*/ f214 1 f96"/>
              <a:gd name="f306" fmla="*/ f215 1 f97"/>
              <a:gd name="f307" fmla="*/ f216 1 f96"/>
              <a:gd name="f308" fmla="*/ f217 1 f97"/>
              <a:gd name="f309" fmla="*/ f218 1 f96"/>
              <a:gd name="f310" fmla="*/ f219 1 f97"/>
              <a:gd name="f311" fmla="*/ f220 1 f96"/>
              <a:gd name="f312" fmla="*/ f221 1 f97"/>
              <a:gd name="f313" fmla="*/ f222 1 f96"/>
              <a:gd name="f314" fmla="*/ f223 1 f97"/>
              <a:gd name="f315" fmla="*/ f224 1 f96"/>
              <a:gd name="f316" fmla="*/ f225 1 f97"/>
              <a:gd name="f317" fmla="*/ f226 1 f96"/>
              <a:gd name="f318" fmla="*/ f227 1 f97"/>
              <a:gd name="f319" fmla="*/ f228 1 f96"/>
              <a:gd name="f320" fmla="*/ f229 1 f97"/>
              <a:gd name="f321" fmla="*/ f230 1 f97"/>
              <a:gd name="f322" fmla="*/ f231 1 f97"/>
              <a:gd name="f323" fmla="*/ f232 1 f97"/>
              <a:gd name="f324" fmla="*/ f233 1 f96"/>
              <a:gd name="f325" fmla="*/ f234 1 f97"/>
              <a:gd name="f326" fmla="*/ f235 1 f97"/>
              <a:gd name="f327" fmla="*/ f236 1 f96"/>
              <a:gd name="f328" fmla="*/ f237 1 f97"/>
              <a:gd name="f329" fmla="*/ f238 1 f96"/>
              <a:gd name="f330" fmla="*/ f239 1 f97"/>
              <a:gd name="f331" fmla="*/ f240 1 f96"/>
              <a:gd name="f332" fmla="*/ f241 1 f97"/>
              <a:gd name="f333" fmla="*/ f242 1 f96"/>
              <a:gd name="f334" fmla="*/ f243 1 f97"/>
              <a:gd name="f335" fmla="*/ f244 1 f96"/>
              <a:gd name="f336" fmla="*/ f245 1 f97"/>
              <a:gd name="f337" fmla="*/ f246 1 f96"/>
              <a:gd name="f338" fmla="*/ f247 1 f97"/>
              <a:gd name="f339" fmla="*/ f248 1 f96"/>
              <a:gd name="f340" fmla="*/ f249 1 f97"/>
              <a:gd name="f341" fmla="*/ f250 1 f96"/>
              <a:gd name="f342" fmla="*/ f251 1 f97"/>
              <a:gd name="f343" fmla="*/ f252 1 f96"/>
              <a:gd name="f344" fmla="*/ f253 1 f97"/>
              <a:gd name="f345" fmla="*/ f254 1 f97"/>
              <a:gd name="f346" fmla="*/ f255 1 f96"/>
              <a:gd name="f347" fmla="*/ f256 1 f97"/>
              <a:gd name="f348" fmla="*/ f257 1 f96"/>
              <a:gd name="f349" fmla="*/ f258 1 f97"/>
              <a:gd name="f350" fmla="*/ f259 1 f96"/>
              <a:gd name="f351" fmla="*/ f260 1 f97"/>
              <a:gd name="f352" fmla="*/ f261 1 f96"/>
              <a:gd name="f353" fmla="*/ f262 1 f97"/>
              <a:gd name="f354" fmla="*/ f263 1 f96"/>
              <a:gd name="f355" fmla="*/ f264 1 f97"/>
              <a:gd name="f356" fmla="*/ f265 1 f96"/>
              <a:gd name="f357" fmla="*/ f266 1 f97"/>
              <a:gd name="f358" fmla="*/ f267 1 f96"/>
              <a:gd name="f359" fmla="*/ f268 1 f97"/>
              <a:gd name="f360" fmla="*/ f269 1 f96"/>
              <a:gd name="f361" fmla="*/ f270 1 f97"/>
              <a:gd name="f362" fmla="*/ f271 f91 1"/>
              <a:gd name="f363" fmla="*/ f272 f91 1"/>
              <a:gd name="f364" fmla="*/ f274 f92 1"/>
              <a:gd name="f365" fmla="*/ f273 f92 1"/>
              <a:gd name="f366" fmla="*/ f276 f91 1"/>
              <a:gd name="f367" fmla="*/ f277 f92 1"/>
              <a:gd name="f368" fmla="*/ f278 f91 1"/>
              <a:gd name="f369" fmla="*/ f279 f91 1"/>
              <a:gd name="f370" fmla="*/ f280 f92 1"/>
              <a:gd name="f371" fmla="*/ f281 f91 1"/>
              <a:gd name="f372" fmla="*/ f282 f92 1"/>
              <a:gd name="f373" fmla="*/ f283 f91 1"/>
              <a:gd name="f374" fmla="*/ f284 f92 1"/>
              <a:gd name="f375" fmla="*/ f285 f91 1"/>
              <a:gd name="f376" fmla="*/ f286 f92 1"/>
              <a:gd name="f377" fmla="*/ f287 f91 1"/>
              <a:gd name="f378" fmla="*/ f288 f92 1"/>
              <a:gd name="f379" fmla="*/ f289 f91 1"/>
              <a:gd name="f380" fmla="*/ f290 f92 1"/>
              <a:gd name="f381" fmla="*/ f291 f91 1"/>
              <a:gd name="f382" fmla="*/ f292 f92 1"/>
              <a:gd name="f383" fmla="*/ f293 f91 1"/>
              <a:gd name="f384" fmla="*/ f294 f92 1"/>
              <a:gd name="f385" fmla="*/ f295 f91 1"/>
              <a:gd name="f386" fmla="*/ f296 f92 1"/>
              <a:gd name="f387" fmla="*/ f297 f91 1"/>
              <a:gd name="f388" fmla="*/ f298 f92 1"/>
              <a:gd name="f389" fmla="*/ f299 f91 1"/>
              <a:gd name="f390" fmla="*/ f300 f92 1"/>
              <a:gd name="f391" fmla="*/ f301 f91 1"/>
              <a:gd name="f392" fmla="*/ f302 f92 1"/>
              <a:gd name="f393" fmla="*/ f303 f91 1"/>
              <a:gd name="f394" fmla="*/ f304 f92 1"/>
              <a:gd name="f395" fmla="*/ f305 f91 1"/>
              <a:gd name="f396" fmla="*/ f306 f92 1"/>
              <a:gd name="f397" fmla="*/ f307 f91 1"/>
              <a:gd name="f398" fmla="*/ f308 f92 1"/>
              <a:gd name="f399" fmla="*/ f309 f91 1"/>
              <a:gd name="f400" fmla="*/ f310 f92 1"/>
              <a:gd name="f401" fmla="*/ f311 f91 1"/>
              <a:gd name="f402" fmla="*/ f312 f92 1"/>
              <a:gd name="f403" fmla="*/ f313 f91 1"/>
              <a:gd name="f404" fmla="*/ f314 f92 1"/>
              <a:gd name="f405" fmla="*/ f315 f91 1"/>
              <a:gd name="f406" fmla="*/ f316 f92 1"/>
              <a:gd name="f407" fmla="*/ f317 f91 1"/>
              <a:gd name="f408" fmla="*/ f318 f92 1"/>
              <a:gd name="f409" fmla="*/ f319 f91 1"/>
              <a:gd name="f410" fmla="*/ f320 f92 1"/>
              <a:gd name="f411" fmla="*/ f321 f92 1"/>
              <a:gd name="f412" fmla="*/ f322 f92 1"/>
              <a:gd name="f413" fmla="*/ f323 f92 1"/>
              <a:gd name="f414" fmla="*/ f324 f91 1"/>
              <a:gd name="f415" fmla="*/ f325 f92 1"/>
              <a:gd name="f416" fmla="*/ f326 f92 1"/>
              <a:gd name="f417" fmla="*/ f327 f91 1"/>
              <a:gd name="f418" fmla="*/ f328 f92 1"/>
              <a:gd name="f419" fmla="*/ f329 f91 1"/>
              <a:gd name="f420" fmla="*/ f330 f92 1"/>
              <a:gd name="f421" fmla="*/ f331 f91 1"/>
              <a:gd name="f422" fmla="*/ f332 f92 1"/>
              <a:gd name="f423" fmla="*/ f333 f91 1"/>
              <a:gd name="f424" fmla="*/ f334 f92 1"/>
              <a:gd name="f425" fmla="*/ f335 f91 1"/>
              <a:gd name="f426" fmla="*/ f336 f92 1"/>
              <a:gd name="f427" fmla="*/ f337 f91 1"/>
              <a:gd name="f428" fmla="*/ f338 f92 1"/>
              <a:gd name="f429" fmla="*/ f339 f91 1"/>
              <a:gd name="f430" fmla="*/ f340 f92 1"/>
              <a:gd name="f431" fmla="*/ f341 f91 1"/>
              <a:gd name="f432" fmla="*/ f342 f92 1"/>
              <a:gd name="f433" fmla="*/ f343 f91 1"/>
              <a:gd name="f434" fmla="*/ f344 f92 1"/>
              <a:gd name="f435" fmla="*/ f345 f92 1"/>
              <a:gd name="f436" fmla="*/ f346 f91 1"/>
              <a:gd name="f437" fmla="*/ f347 f92 1"/>
              <a:gd name="f438" fmla="*/ f348 f91 1"/>
              <a:gd name="f439" fmla="*/ f349 f92 1"/>
              <a:gd name="f440" fmla="*/ f350 f91 1"/>
              <a:gd name="f441" fmla="*/ f351 f92 1"/>
              <a:gd name="f442" fmla="*/ f352 f91 1"/>
              <a:gd name="f443" fmla="*/ f353 f92 1"/>
              <a:gd name="f444" fmla="*/ f354 f91 1"/>
              <a:gd name="f445" fmla="*/ f355 f92 1"/>
              <a:gd name="f446" fmla="*/ f356 f91 1"/>
              <a:gd name="f447" fmla="*/ f357 f92 1"/>
              <a:gd name="f448" fmla="*/ f358 f91 1"/>
              <a:gd name="f449" fmla="*/ f359 f92 1"/>
              <a:gd name="f450" fmla="*/ f360 f91 1"/>
              <a:gd name="f451" fmla="*/ f361 f9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5">
                <a:pos x="f366" y="f367"/>
              </a:cxn>
              <a:cxn ang="f275">
                <a:pos x="f368" y="f367"/>
              </a:cxn>
              <a:cxn ang="f275">
                <a:pos x="f369" y="f370"/>
              </a:cxn>
              <a:cxn ang="f275">
                <a:pos x="f371" y="f372"/>
              </a:cxn>
              <a:cxn ang="f275">
                <a:pos x="f373" y="f374"/>
              </a:cxn>
              <a:cxn ang="f275">
                <a:pos x="f375" y="f376"/>
              </a:cxn>
              <a:cxn ang="f275">
                <a:pos x="f377" y="f378"/>
              </a:cxn>
              <a:cxn ang="f275">
                <a:pos x="f379" y="f380"/>
              </a:cxn>
              <a:cxn ang="f275">
                <a:pos x="f381" y="f382"/>
              </a:cxn>
              <a:cxn ang="f275">
                <a:pos x="f383" y="f384"/>
              </a:cxn>
              <a:cxn ang="f275">
                <a:pos x="f385" y="f386"/>
              </a:cxn>
              <a:cxn ang="f275">
                <a:pos x="f387" y="f388"/>
              </a:cxn>
              <a:cxn ang="f275">
                <a:pos x="f389" y="f390"/>
              </a:cxn>
              <a:cxn ang="f275">
                <a:pos x="f391" y="f392"/>
              </a:cxn>
              <a:cxn ang="f275">
                <a:pos x="f393" y="f394"/>
              </a:cxn>
              <a:cxn ang="f275">
                <a:pos x="f395" y="f396"/>
              </a:cxn>
              <a:cxn ang="f275">
                <a:pos x="f397" y="f398"/>
              </a:cxn>
              <a:cxn ang="f275">
                <a:pos x="f399" y="f400"/>
              </a:cxn>
              <a:cxn ang="f275">
                <a:pos x="f401" y="f402"/>
              </a:cxn>
              <a:cxn ang="f275">
                <a:pos x="f403" y="f404"/>
              </a:cxn>
              <a:cxn ang="f275">
                <a:pos x="f405" y="f406"/>
              </a:cxn>
              <a:cxn ang="f275">
                <a:pos x="f407" y="f408"/>
              </a:cxn>
              <a:cxn ang="f275">
                <a:pos x="f409" y="f410"/>
              </a:cxn>
              <a:cxn ang="f275">
                <a:pos x="f407" y="f411"/>
              </a:cxn>
              <a:cxn ang="f275">
                <a:pos x="f407" y="f412"/>
              </a:cxn>
              <a:cxn ang="f275">
                <a:pos x="f405" y="f413"/>
              </a:cxn>
              <a:cxn ang="f275">
                <a:pos x="f414" y="f415"/>
              </a:cxn>
              <a:cxn ang="f275">
                <a:pos x="f401" y="f416"/>
              </a:cxn>
              <a:cxn ang="f275">
                <a:pos x="f417" y="f418"/>
              </a:cxn>
              <a:cxn ang="f275">
                <a:pos x="f419" y="f420"/>
              </a:cxn>
              <a:cxn ang="f275">
                <a:pos x="f421" y="f422"/>
              </a:cxn>
              <a:cxn ang="f275">
                <a:pos x="f423" y="f424"/>
              </a:cxn>
              <a:cxn ang="f275">
                <a:pos x="f425" y="f426"/>
              </a:cxn>
              <a:cxn ang="f275">
                <a:pos x="f427" y="f428"/>
              </a:cxn>
              <a:cxn ang="f275">
                <a:pos x="f429" y="f430"/>
              </a:cxn>
              <a:cxn ang="f275">
                <a:pos x="f431" y="f432"/>
              </a:cxn>
              <a:cxn ang="f275">
                <a:pos x="f433" y="f434"/>
              </a:cxn>
              <a:cxn ang="f275">
                <a:pos x="f379" y="f435"/>
              </a:cxn>
              <a:cxn ang="f275">
                <a:pos x="f436" y="f437"/>
              </a:cxn>
              <a:cxn ang="f275">
                <a:pos x="f438" y="f439"/>
              </a:cxn>
              <a:cxn ang="f275">
                <a:pos x="f440" y="f441"/>
              </a:cxn>
              <a:cxn ang="f275">
                <a:pos x="f442" y="f443"/>
              </a:cxn>
              <a:cxn ang="f275">
                <a:pos x="f444" y="f445"/>
              </a:cxn>
              <a:cxn ang="f275">
                <a:pos x="f446" y="f447"/>
              </a:cxn>
              <a:cxn ang="f275">
                <a:pos x="f448" y="f449"/>
              </a:cxn>
              <a:cxn ang="f275">
                <a:pos x="f450" y="f451"/>
              </a:cxn>
              <a:cxn ang="f275">
                <a:pos x="f366" y="f451"/>
              </a:cxn>
            </a:cxnLst>
            <a:rect l="f362" t="f365" r="f363" b="f364"/>
            <a:pathLst>
              <a:path w="4381009" h="5892104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6" y="f49"/>
                </a:lnTo>
                <a:lnTo>
                  <a:pt x="f47" y="f50"/>
                </a:lnTo>
                <a:lnTo>
                  <a:pt x="f47" y="f51"/>
                </a:lnTo>
                <a:lnTo>
                  <a:pt x="f45" y="f52"/>
                </a:lnTo>
                <a:lnTo>
                  <a:pt x="f53" y="f54"/>
                </a:lnTo>
                <a:lnTo>
                  <a:pt x="f41" y="f55"/>
                </a:lnTo>
                <a:lnTo>
                  <a:pt x="f56" y="f57"/>
                </a:lnTo>
                <a:lnTo>
                  <a:pt x="f58" y="f59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6" y="f67"/>
                </a:lnTo>
                <a:lnTo>
                  <a:pt x="f68" y="f69"/>
                </a:lnTo>
                <a:lnTo>
                  <a:pt x="f70" y="f71"/>
                </a:lnTo>
                <a:lnTo>
                  <a:pt x="f72" y="f73"/>
                </a:lnTo>
                <a:lnTo>
                  <a:pt x="f19" y="f74"/>
                </a:lnTo>
                <a:lnTo>
                  <a:pt x="f75" y="f76"/>
                </a:lnTo>
                <a:lnTo>
                  <a:pt x="f77" y="f78"/>
                </a:lnTo>
                <a:lnTo>
                  <a:pt x="f79" y="f80"/>
                </a:lnTo>
                <a:lnTo>
                  <a:pt x="f81" y="f82"/>
                </a:lnTo>
                <a:lnTo>
                  <a:pt x="f83" y="f84"/>
                </a:lnTo>
                <a:lnTo>
                  <a:pt x="f85" y="f86"/>
                </a:lnTo>
                <a:lnTo>
                  <a:pt x="f87" y="f88"/>
                </a:lnTo>
                <a:lnTo>
                  <a:pt x="f89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40404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95F4D08-5952-69BB-A7D8-4CABA5BFAA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3029" y="1012003"/>
            <a:ext cx="3416161" cy="4795406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</a:rPr>
              <a:t>Assessments</a:t>
            </a:r>
          </a:p>
        </p:txBody>
      </p:sp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821E5A44-9860-655A-117B-F6B62A4E112B}"/>
              </a:ext>
            </a:extLst>
          </p:cNvPr>
          <p:cNvGrpSpPr/>
          <p:nvPr/>
        </p:nvGrpSpPr>
        <p:grpSpPr>
          <a:xfrm>
            <a:off x="5511436" y="798070"/>
            <a:ext cx="6196468" cy="5401295"/>
            <a:chOff x="5511436" y="798070"/>
            <a:chExt cx="6196468" cy="5401295"/>
          </a:xfrm>
        </p:grpSpPr>
        <p:sp>
          <p:nvSpPr>
            <p:cNvPr id="5" name="Rectangle 4" descr="Presentation with Checklist">
              <a:extLst>
                <a:ext uri="{FF2B5EF4-FFF2-40B4-BE49-F238E27FC236}">
                  <a16:creationId xmlns:a16="http://schemas.microsoft.com/office/drawing/2014/main" id="{A7080887-663D-5157-714E-54C7F068B83F}"/>
                </a:ext>
              </a:extLst>
            </p:cNvPr>
            <p:cNvSpPr/>
            <p:nvPr/>
          </p:nvSpPr>
          <p:spPr>
            <a:xfrm>
              <a:off x="6006437" y="798070"/>
              <a:ext cx="810002" cy="810002"/>
            </a:xfrm>
            <a:prstGeom prst="rect">
              <a:avLst/>
            </a:prstGeom>
            <a:blipFill>
              <a:blip r:embed="rId3"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DC1E7BB-12DF-3BDB-AA95-1D6D6C9F3799}"/>
                </a:ext>
              </a:extLst>
            </p:cNvPr>
            <p:cNvSpPr/>
            <p:nvPr/>
          </p:nvSpPr>
          <p:spPr>
            <a:xfrm>
              <a:off x="5511436" y="1965685"/>
              <a:ext cx="1799996" cy="12149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1215000"/>
                <a:gd name="f8" fmla="+- 0 0 -90"/>
                <a:gd name="f9" fmla="*/ f3 1 1800000"/>
                <a:gd name="f10" fmla="*/ f4 1 1215000"/>
                <a:gd name="f11" fmla="+- f7 0 f5"/>
                <a:gd name="f12" fmla="+- f6 0 f5"/>
                <a:gd name="f13" fmla="*/ f8 f0 1"/>
                <a:gd name="f14" fmla="*/ f12 1 1800000"/>
                <a:gd name="f15" fmla="*/ f11 1 1215000"/>
                <a:gd name="f16" fmla="*/ 0 f12 1"/>
                <a:gd name="f17" fmla="*/ 0 f11 1"/>
                <a:gd name="f18" fmla="*/ 1800000 f12 1"/>
                <a:gd name="f19" fmla="*/ 1215000 f11 1"/>
                <a:gd name="f20" fmla="*/ f13 1 f2"/>
                <a:gd name="f21" fmla="*/ f16 1 1800000"/>
                <a:gd name="f22" fmla="*/ f17 1 1215000"/>
                <a:gd name="f23" fmla="*/ f18 1 1800000"/>
                <a:gd name="f24" fmla="*/ f19 1 1215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800000" h="1215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You cannot pass a module without attempting every assessment component associated with the module</a:t>
              </a:r>
              <a:r>
                <a:rPr lang="en-GB" sz="11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  <a:endPara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Rectangle 6" descr="Meeting">
              <a:extLst>
                <a:ext uri="{FF2B5EF4-FFF2-40B4-BE49-F238E27FC236}">
                  <a16:creationId xmlns:a16="http://schemas.microsoft.com/office/drawing/2014/main" id="{81F54E2C-2D0C-FB73-DD8A-6AF28B2EB336}"/>
                </a:ext>
              </a:extLst>
            </p:cNvPr>
            <p:cNvSpPr/>
            <p:nvPr/>
          </p:nvSpPr>
          <p:spPr>
            <a:xfrm>
              <a:off x="8121435" y="798070"/>
              <a:ext cx="810002" cy="810002"/>
            </a:xfrm>
            <a:prstGeom prst="rect">
              <a:avLst/>
            </a:prstGeom>
            <a:blipFill>
              <a:blip r:embed="rId5"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F538CF6-7389-A114-ECD4-78F8939FA0C4}"/>
                </a:ext>
              </a:extLst>
            </p:cNvPr>
            <p:cNvSpPr/>
            <p:nvPr/>
          </p:nvSpPr>
          <p:spPr>
            <a:xfrm>
              <a:off x="7626434" y="1965685"/>
              <a:ext cx="1799996" cy="12149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1215000"/>
                <a:gd name="f8" fmla="+- 0 0 -90"/>
                <a:gd name="f9" fmla="*/ f3 1 1800000"/>
                <a:gd name="f10" fmla="*/ f4 1 1215000"/>
                <a:gd name="f11" fmla="+- f7 0 f5"/>
                <a:gd name="f12" fmla="+- f6 0 f5"/>
                <a:gd name="f13" fmla="*/ f8 f0 1"/>
                <a:gd name="f14" fmla="*/ f12 1 1800000"/>
                <a:gd name="f15" fmla="*/ f11 1 1215000"/>
                <a:gd name="f16" fmla="*/ 0 f12 1"/>
                <a:gd name="f17" fmla="*/ 0 f11 1"/>
                <a:gd name="f18" fmla="*/ 1800000 f12 1"/>
                <a:gd name="f19" fmla="*/ 1215000 f11 1"/>
                <a:gd name="f20" fmla="*/ f13 1 f2"/>
                <a:gd name="f21" fmla="*/ f16 1 1800000"/>
                <a:gd name="f22" fmla="*/ f17 1 1215000"/>
                <a:gd name="f23" fmla="*/ f18 1 1800000"/>
                <a:gd name="f24" fmla="*/ f19 1 1215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800000" h="1215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Assessments take many forms including; Reports, Group/Individual presentations, Discussions and Essays.  </a:t>
              </a:r>
              <a:endPara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9" name="Rectangle 8" descr="Teacher">
              <a:extLst>
                <a:ext uri="{FF2B5EF4-FFF2-40B4-BE49-F238E27FC236}">
                  <a16:creationId xmlns:a16="http://schemas.microsoft.com/office/drawing/2014/main" id="{CAD71016-24EF-67D9-2A20-4DAF68F9C86C}"/>
                </a:ext>
              </a:extLst>
            </p:cNvPr>
            <p:cNvSpPr/>
            <p:nvPr/>
          </p:nvSpPr>
          <p:spPr>
            <a:xfrm>
              <a:off x="10236442" y="798070"/>
              <a:ext cx="810002" cy="810002"/>
            </a:xfrm>
            <a:prstGeom prst="rect">
              <a:avLst/>
            </a:prstGeom>
            <a:blipFill>
              <a:blip r:embed="rId7">
                <a:alphaModFix/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D8834C2-0FDB-A0D2-30B9-C344D36009CB}"/>
                </a:ext>
              </a:extLst>
            </p:cNvPr>
            <p:cNvSpPr/>
            <p:nvPr/>
          </p:nvSpPr>
          <p:spPr>
            <a:xfrm>
              <a:off x="9907908" y="1965685"/>
              <a:ext cx="1799996" cy="12149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1215000"/>
                <a:gd name="f8" fmla="+- 0 0 -90"/>
                <a:gd name="f9" fmla="*/ f3 1 1800000"/>
                <a:gd name="f10" fmla="*/ f4 1 1215000"/>
                <a:gd name="f11" fmla="+- f7 0 f5"/>
                <a:gd name="f12" fmla="+- f6 0 f5"/>
                <a:gd name="f13" fmla="*/ f8 f0 1"/>
                <a:gd name="f14" fmla="*/ f12 1 1800000"/>
                <a:gd name="f15" fmla="*/ f11 1 1215000"/>
                <a:gd name="f16" fmla="*/ 0 f12 1"/>
                <a:gd name="f17" fmla="*/ 0 f11 1"/>
                <a:gd name="f18" fmla="*/ 1800000 f12 1"/>
                <a:gd name="f19" fmla="*/ 1215000 f11 1"/>
                <a:gd name="f20" fmla="*/ f13 1 f2"/>
                <a:gd name="f21" fmla="*/ f16 1 1800000"/>
                <a:gd name="f22" fmla="*/ f17 1 1215000"/>
                <a:gd name="f23" fmla="*/ f18 1 1800000"/>
                <a:gd name="f24" fmla="*/ f19 1 1215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800000" h="1215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Coursework assessed by your module Lecturer and internally verified</a:t>
              </a:r>
              <a:endPara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1" name="Rectangle 10" descr="Irritant">
              <a:extLst>
                <a:ext uri="{FF2B5EF4-FFF2-40B4-BE49-F238E27FC236}">
                  <a16:creationId xmlns:a16="http://schemas.microsoft.com/office/drawing/2014/main" id="{23DFBC72-AC0A-B925-3A73-F4CFCDC793E8}"/>
                </a:ext>
              </a:extLst>
            </p:cNvPr>
            <p:cNvSpPr/>
            <p:nvPr/>
          </p:nvSpPr>
          <p:spPr>
            <a:xfrm>
              <a:off x="6816440" y="4051386"/>
              <a:ext cx="810002" cy="810002"/>
            </a:xfrm>
            <a:prstGeom prst="rect">
              <a:avLst/>
            </a:prstGeom>
            <a:blipFill>
              <a:blip r:embed="rId9">
                <a:alphaModFix/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FC47AF6-2863-F458-3F5F-78B3174DF9DF}"/>
                </a:ext>
              </a:extLst>
            </p:cNvPr>
            <p:cNvSpPr/>
            <p:nvPr/>
          </p:nvSpPr>
          <p:spPr>
            <a:xfrm>
              <a:off x="6321439" y="4984366"/>
              <a:ext cx="1799996" cy="12149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1215000"/>
                <a:gd name="f8" fmla="+- 0 0 -90"/>
                <a:gd name="f9" fmla="*/ f3 1 1800000"/>
                <a:gd name="f10" fmla="*/ f4 1 1215000"/>
                <a:gd name="f11" fmla="+- f7 0 f5"/>
                <a:gd name="f12" fmla="+- f6 0 f5"/>
                <a:gd name="f13" fmla="*/ f8 f0 1"/>
                <a:gd name="f14" fmla="*/ f12 1 1800000"/>
                <a:gd name="f15" fmla="*/ f11 1 1215000"/>
                <a:gd name="f16" fmla="*/ 0 f12 1"/>
                <a:gd name="f17" fmla="*/ 0 f11 1"/>
                <a:gd name="f18" fmla="*/ 1800000 f12 1"/>
                <a:gd name="f19" fmla="*/ 1215000 f11 1"/>
                <a:gd name="f20" fmla="*/ f13 1 f2"/>
                <a:gd name="f21" fmla="*/ f16 1 1800000"/>
                <a:gd name="f22" fmla="*/ f17 1 1215000"/>
                <a:gd name="f23" fmla="*/ f18 1 1800000"/>
                <a:gd name="f24" fmla="*/ f19 1 1215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800000" h="1215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If you fail a module or assessment you may be allowed to resit it</a:t>
              </a:r>
              <a:endPara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3" name="Rectangle 12" descr="Clock">
              <a:extLst>
                <a:ext uri="{FF2B5EF4-FFF2-40B4-BE49-F238E27FC236}">
                  <a16:creationId xmlns:a16="http://schemas.microsoft.com/office/drawing/2014/main" id="{DAA2BDDF-7B6E-A0D0-ED53-B7B8DD901C6A}"/>
                </a:ext>
              </a:extLst>
            </p:cNvPr>
            <p:cNvSpPr/>
            <p:nvPr/>
          </p:nvSpPr>
          <p:spPr>
            <a:xfrm>
              <a:off x="9426449" y="3951844"/>
              <a:ext cx="810002" cy="810002"/>
            </a:xfrm>
            <a:prstGeom prst="rect">
              <a:avLst/>
            </a:prstGeom>
            <a:blipFill>
              <a:blip r:embed="rId11">
                <a:alphaModFix/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32D9F23-28FE-5325-2667-35483AD20F25}"/>
                </a:ext>
              </a:extLst>
            </p:cNvPr>
            <p:cNvSpPr/>
            <p:nvPr/>
          </p:nvSpPr>
          <p:spPr>
            <a:xfrm>
              <a:off x="9007909" y="4984366"/>
              <a:ext cx="1799996" cy="12149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1215000"/>
                <a:gd name="f8" fmla="+- 0 0 -90"/>
                <a:gd name="f9" fmla="*/ f3 1 1800000"/>
                <a:gd name="f10" fmla="*/ f4 1 1215000"/>
                <a:gd name="f11" fmla="+- f7 0 f5"/>
                <a:gd name="f12" fmla="+- f6 0 f5"/>
                <a:gd name="f13" fmla="*/ f8 f0 1"/>
                <a:gd name="f14" fmla="*/ f12 1 1800000"/>
                <a:gd name="f15" fmla="*/ f11 1 1215000"/>
                <a:gd name="f16" fmla="*/ 0 f12 1"/>
                <a:gd name="f17" fmla="*/ 0 f11 1"/>
                <a:gd name="f18" fmla="*/ 1800000 f12 1"/>
                <a:gd name="f19" fmla="*/ 1215000 f11 1"/>
                <a:gd name="f20" fmla="*/ f13 1 f2"/>
                <a:gd name="f21" fmla="*/ f16 1 1800000"/>
                <a:gd name="f22" fmla="*/ f17 1 1215000"/>
                <a:gd name="f23" fmla="*/ f18 1 1800000"/>
                <a:gd name="f24" fmla="*/ f19 1 1215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800000" h="1215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Resits capped at 40% if no extenuating circumstances</a:t>
              </a:r>
              <a:endPara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EFFA9697-59D1-1605-7CEE-A011B14FD06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1690689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Rectangle 15">
            <a:extLst>
              <a:ext uri="{FF2B5EF4-FFF2-40B4-BE49-F238E27FC236}">
                <a16:creationId xmlns:a16="http://schemas.microsoft.com/office/drawing/2014/main" id="{3D9E804C-9434-A6AF-D8E1-158210F2EA33}"/>
              </a:ext>
            </a:extLst>
          </p:cNvPr>
          <p:cNvSpPr>
            <a:spLocks noMove="1" noResize="1"/>
          </p:cNvSpPr>
          <p:nvPr/>
        </p:nvSpPr>
        <p:spPr>
          <a:xfrm>
            <a:off x="0" y="1690689"/>
            <a:ext cx="12191996" cy="516635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E75F728-796F-200C-C8C7-A05B76DA85B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>
                <a:solidFill>
                  <a:srgbClr val="FFFFFF"/>
                </a:solidFill>
              </a:rPr>
              <a:t>What do I need to do next? </a:t>
            </a:r>
          </a:p>
        </p:txBody>
      </p:sp>
      <p:grpSp>
        <p:nvGrpSpPr>
          <p:cNvPr id="5" name="TextBox 2">
            <a:extLst>
              <a:ext uri="{FF2B5EF4-FFF2-40B4-BE49-F238E27FC236}">
                <a16:creationId xmlns:a16="http://schemas.microsoft.com/office/drawing/2014/main" id="{5ABE76B8-9421-F42B-E5FF-C540C4C376E7}"/>
              </a:ext>
            </a:extLst>
          </p:cNvPr>
          <p:cNvGrpSpPr/>
          <p:nvPr/>
        </p:nvGrpSpPr>
        <p:grpSpPr>
          <a:xfrm>
            <a:off x="838200" y="2016122"/>
            <a:ext cx="10515600" cy="4105277"/>
            <a:chOff x="838203" y="2016123"/>
            <a:chExt cx="10515600" cy="4105277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859BEC99-51B4-4AA7-17C0-C73F9CF975A2}"/>
                </a:ext>
              </a:extLst>
            </p:cNvPr>
            <p:cNvSpPr/>
            <p:nvPr/>
          </p:nvSpPr>
          <p:spPr>
            <a:xfrm>
              <a:off x="838203" y="2016123"/>
              <a:ext cx="3286125" cy="40655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86125"/>
                <a:gd name="f7" fmla="val 4065588"/>
                <a:gd name="f8" fmla="+- 0 0 -90"/>
                <a:gd name="f9" fmla="*/ f3 1 3286125"/>
                <a:gd name="f10" fmla="*/ f4 1 4065588"/>
                <a:gd name="f11" fmla="+- f7 0 f5"/>
                <a:gd name="f12" fmla="+- f6 0 f5"/>
                <a:gd name="f13" fmla="*/ f8 f0 1"/>
                <a:gd name="f14" fmla="*/ f12 1 3286125"/>
                <a:gd name="f15" fmla="*/ f11 1 4065588"/>
                <a:gd name="f16" fmla="*/ 0 f12 1"/>
                <a:gd name="f17" fmla="*/ 0 f11 1"/>
                <a:gd name="f18" fmla="*/ 3286125 f12 1"/>
                <a:gd name="f19" fmla="*/ 4065588 f11 1"/>
                <a:gd name="f20" fmla="*/ f13 1 f2"/>
                <a:gd name="f21" fmla="*/ f16 1 3286125"/>
                <a:gd name="f22" fmla="*/ f17 1 4065588"/>
                <a:gd name="f23" fmla="*/ f18 1 3286125"/>
                <a:gd name="f24" fmla="*/ f19 1 406558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86125" h="406558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8D7CD">
                <a:alpha val="90000"/>
              </a:srgbClr>
            </a:solidFill>
            <a:ln w="12701" cap="flat">
              <a:solidFill>
                <a:srgbClr val="F8D7CD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256196" tIns="1875123" rIns="256196" bIns="411516" anchor="t" anchorCtr="0" compatLnSpc="1">
              <a:noAutofit/>
            </a:bodyPr>
            <a:lstStyle/>
            <a:p>
              <a:pPr marL="0" marR="0" lvl="0" indent="0" algn="l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600" b="0" i="0" u="none" strike="noStrike" kern="0" cap="none" spc="0" baseline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endParaRPr lang="en-US" sz="2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21CF79A-312A-137C-6605-9C0998057CDA}"/>
                </a:ext>
              </a:extLst>
            </p:cNvPr>
            <p:cNvSpPr/>
            <p:nvPr/>
          </p:nvSpPr>
          <p:spPr>
            <a:xfrm>
              <a:off x="1871420" y="2422684"/>
              <a:ext cx="1219672" cy="12196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19676"/>
                <a:gd name="f7" fmla="val 609838"/>
                <a:gd name="f8" fmla="val 273034"/>
                <a:gd name="f9" fmla="val 946642"/>
                <a:gd name="f10" fmla="+- 0 0 -90"/>
                <a:gd name="f11" fmla="*/ f3 1 1219676"/>
                <a:gd name="f12" fmla="*/ f4 1 1219676"/>
                <a:gd name="f13" fmla="+- f6 0 f5"/>
                <a:gd name="f14" fmla="*/ f10 f0 1"/>
                <a:gd name="f15" fmla="*/ f13 1 1219676"/>
                <a:gd name="f16" fmla="*/ 0 f13 1"/>
                <a:gd name="f17" fmla="*/ 609838 f13 1"/>
                <a:gd name="f18" fmla="*/ 1219676 f13 1"/>
                <a:gd name="f19" fmla="*/ f14 1 f2"/>
                <a:gd name="f20" fmla="*/ f16 1 1219676"/>
                <a:gd name="f21" fmla="*/ f17 1 1219676"/>
                <a:gd name="f22" fmla="*/ f18 1 1219676"/>
                <a:gd name="f23" fmla="*/ f5 1 f15"/>
                <a:gd name="f24" fmla="*/ f6 1 f15"/>
                <a:gd name="f25" fmla="+- f19 0 f1"/>
                <a:gd name="f26" fmla="*/ f20 1 f15"/>
                <a:gd name="f27" fmla="*/ f21 1 f15"/>
                <a:gd name="f28" fmla="*/ f22 1 f15"/>
                <a:gd name="f29" fmla="*/ f23 f11 1"/>
                <a:gd name="f30" fmla="*/ f24 f11 1"/>
                <a:gd name="f31" fmla="*/ f24 f12 1"/>
                <a:gd name="f32" fmla="*/ f23 f12 1"/>
                <a:gd name="f33" fmla="*/ f26 f11 1"/>
                <a:gd name="f34" fmla="*/ f27 f12 1"/>
                <a:gd name="f35" fmla="*/ f27 f11 1"/>
                <a:gd name="f36" fmla="*/ f26 f12 1"/>
                <a:gd name="f37" fmla="*/ f28 f11 1"/>
                <a:gd name="f38" fmla="*/ f2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">
                  <a:pos x="f33" y="f34"/>
                </a:cxn>
                <a:cxn ang="f25">
                  <a:pos x="f35" y="f36"/>
                </a:cxn>
                <a:cxn ang="f25">
                  <a:pos x="f37" y="f34"/>
                </a:cxn>
                <a:cxn ang="f25">
                  <a:pos x="f35" y="f38"/>
                </a:cxn>
                <a:cxn ang="f25">
                  <a:pos x="f33" y="f34"/>
                </a:cxn>
              </a:cxnLst>
              <a:rect l="f29" t="f32" r="f30" b="f31"/>
              <a:pathLst>
                <a:path w="1219676" h="1219676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6" y="f8"/>
                    <a:pt x="f6" y="f7"/>
                  </a:cubicBezTo>
                  <a:cubicBezTo>
                    <a:pt x="f6" y="f9"/>
                    <a:pt x="f9" y="f6"/>
                    <a:pt x="f7" y="f6"/>
                  </a:cubicBezTo>
                  <a:cubicBezTo>
                    <a:pt x="f8" y="f6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ED7D31"/>
            </a:solidFill>
            <a:ln w="12701" cap="flat">
              <a:solidFill>
                <a:srgbClr val="ED7D31"/>
              </a:solidFill>
              <a:prstDash val="solid"/>
              <a:miter/>
            </a:ln>
          </p:spPr>
          <p:txBody>
            <a:bodyPr vert="horz" wrap="square" lIns="273707" tIns="191319" rIns="273707" bIns="191319" anchor="ctr" anchorCtr="1" compatLnSpc="1">
              <a:noAutofit/>
            </a:bodyPr>
            <a:lstStyle/>
            <a:p>
              <a:pPr marL="0" marR="0" lvl="0" indent="0" algn="ctr" defTabSz="21335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4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1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E942E74-57F5-E479-8E9C-2428F9349848}"/>
                </a:ext>
              </a:extLst>
            </p:cNvPr>
            <p:cNvSpPr/>
            <p:nvPr/>
          </p:nvSpPr>
          <p:spPr>
            <a:xfrm>
              <a:off x="838203" y="6081637"/>
              <a:ext cx="3286125" cy="73"/>
            </a:xfrm>
            <a:prstGeom prst="rect">
              <a:avLst/>
            </a:prstGeom>
            <a:solidFill>
              <a:srgbClr val="DC7A4B"/>
            </a:solidFill>
            <a:ln w="12701" cap="flat">
              <a:solidFill>
                <a:srgbClr val="DC7A4B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671EEC3F-DFB4-A394-35FC-56FC76E48780}"/>
                </a:ext>
              </a:extLst>
            </p:cNvPr>
            <p:cNvSpPr/>
            <p:nvPr/>
          </p:nvSpPr>
          <p:spPr>
            <a:xfrm>
              <a:off x="4452935" y="2055814"/>
              <a:ext cx="3286125" cy="40655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86125"/>
                <a:gd name="f7" fmla="val 4065588"/>
                <a:gd name="f8" fmla="+- 0 0 -90"/>
                <a:gd name="f9" fmla="*/ f3 1 3286125"/>
                <a:gd name="f10" fmla="*/ f4 1 4065588"/>
                <a:gd name="f11" fmla="+- f7 0 f5"/>
                <a:gd name="f12" fmla="+- f6 0 f5"/>
                <a:gd name="f13" fmla="*/ f8 f0 1"/>
                <a:gd name="f14" fmla="*/ f12 1 3286125"/>
                <a:gd name="f15" fmla="*/ f11 1 4065588"/>
                <a:gd name="f16" fmla="*/ 0 f12 1"/>
                <a:gd name="f17" fmla="*/ 0 f11 1"/>
                <a:gd name="f18" fmla="*/ 3286125 f12 1"/>
                <a:gd name="f19" fmla="*/ 4065588 f11 1"/>
                <a:gd name="f20" fmla="*/ f13 1 f2"/>
                <a:gd name="f21" fmla="*/ f16 1 3286125"/>
                <a:gd name="f22" fmla="*/ f17 1 4065588"/>
                <a:gd name="f23" fmla="*/ f18 1 3286125"/>
                <a:gd name="f24" fmla="*/ f19 1 406558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86125" h="406558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DD9D7">
                <a:alpha val="90000"/>
              </a:srgbClr>
            </a:solidFill>
            <a:ln w="12701" cap="flat">
              <a:solidFill>
                <a:srgbClr val="EDD9D7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256196" tIns="1875123" rIns="256196" bIns="411516" anchor="t" anchorCtr="1" compatLnSpc="1">
              <a:noAutofit/>
            </a:bodyPr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1200" cap="none" spc="0" baseline="0" dirty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Successfully complete your current modules. Aim for an average of 55% </a:t>
              </a:r>
              <a:r>
                <a:rPr lang="en-US" dirty="0">
                  <a:solidFill>
                    <a:srgbClr val="000000"/>
                  </a:solidFill>
                  <a:latin typeface="Arial" pitchFamily="34"/>
                  <a:cs typeface="Arial" pitchFamily="34"/>
                </a:rPr>
                <a:t>or more.</a:t>
              </a:r>
              <a:endPara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37A43BB-ED87-A55F-84A0-6A8518E140E2}"/>
                </a:ext>
              </a:extLst>
            </p:cNvPr>
            <p:cNvSpPr/>
            <p:nvPr/>
          </p:nvSpPr>
          <p:spPr>
            <a:xfrm>
              <a:off x="5486162" y="2422684"/>
              <a:ext cx="1219672" cy="12196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19676"/>
                <a:gd name="f7" fmla="val 609838"/>
                <a:gd name="f8" fmla="val 273034"/>
                <a:gd name="f9" fmla="val 946642"/>
                <a:gd name="f10" fmla="+- 0 0 -90"/>
                <a:gd name="f11" fmla="*/ f3 1 1219676"/>
                <a:gd name="f12" fmla="*/ f4 1 1219676"/>
                <a:gd name="f13" fmla="+- f6 0 f5"/>
                <a:gd name="f14" fmla="*/ f10 f0 1"/>
                <a:gd name="f15" fmla="*/ f13 1 1219676"/>
                <a:gd name="f16" fmla="*/ 0 f13 1"/>
                <a:gd name="f17" fmla="*/ 609838 f13 1"/>
                <a:gd name="f18" fmla="*/ 1219676 f13 1"/>
                <a:gd name="f19" fmla="*/ f14 1 f2"/>
                <a:gd name="f20" fmla="*/ f16 1 1219676"/>
                <a:gd name="f21" fmla="*/ f17 1 1219676"/>
                <a:gd name="f22" fmla="*/ f18 1 1219676"/>
                <a:gd name="f23" fmla="*/ f5 1 f15"/>
                <a:gd name="f24" fmla="*/ f6 1 f15"/>
                <a:gd name="f25" fmla="+- f19 0 f1"/>
                <a:gd name="f26" fmla="*/ f20 1 f15"/>
                <a:gd name="f27" fmla="*/ f21 1 f15"/>
                <a:gd name="f28" fmla="*/ f22 1 f15"/>
                <a:gd name="f29" fmla="*/ f23 f11 1"/>
                <a:gd name="f30" fmla="*/ f24 f11 1"/>
                <a:gd name="f31" fmla="*/ f24 f12 1"/>
                <a:gd name="f32" fmla="*/ f23 f12 1"/>
                <a:gd name="f33" fmla="*/ f26 f11 1"/>
                <a:gd name="f34" fmla="*/ f27 f12 1"/>
                <a:gd name="f35" fmla="*/ f27 f11 1"/>
                <a:gd name="f36" fmla="*/ f26 f12 1"/>
                <a:gd name="f37" fmla="*/ f28 f11 1"/>
                <a:gd name="f38" fmla="*/ f2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">
                  <a:pos x="f33" y="f34"/>
                </a:cxn>
                <a:cxn ang="f25">
                  <a:pos x="f35" y="f36"/>
                </a:cxn>
                <a:cxn ang="f25">
                  <a:pos x="f37" y="f34"/>
                </a:cxn>
                <a:cxn ang="f25">
                  <a:pos x="f35" y="f38"/>
                </a:cxn>
                <a:cxn ang="f25">
                  <a:pos x="f33" y="f34"/>
                </a:cxn>
              </a:cxnLst>
              <a:rect l="f29" t="f32" r="f30" b="f31"/>
              <a:pathLst>
                <a:path w="1219676" h="1219676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6" y="f8"/>
                    <a:pt x="f6" y="f7"/>
                  </a:cubicBezTo>
                  <a:cubicBezTo>
                    <a:pt x="f6" y="f9"/>
                    <a:pt x="f9" y="f6"/>
                    <a:pt x="f7" y="f6"/>
                  </a:cubicBezTo>
                  <a:cubicBezTo>
                    <a:pt x="f8" y="f6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CC7D64"/>
            </a:solidFill>
            <a:ln w="12701" cap="flat">
              <a:solidFill>
                <a:srgbClr val="CC7D64"/>
              </a:solidFill>
              <a:prstDash val="solid"/>
              <a:miter/>
            </a:ln>
          </p:spPr>
          <p:txBody>
            <a:bodyPr vert="horz" wrap="square" lIns="273707" tIns="191319" rIns="273707" bIns="191319" anchor="ctr" anchorCtr="1" compatLnSpc="1">
              <a:noAutofit/>
            </a:bodyPr>
            <a:lstStyle/>
            <a:p>
              <a:pPr marL="0" marR="0" lvl="0" indent="0" algn="ctr" defTabSz="21335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4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2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630514F-2964-99D1-D12B-AA52725718FE}"/>
                </a:ext>
              </a:extLst>
            </p:cNvPr>
            <p:cNvSpPr/>
            <p:nvPr/>
          </p:nvSpPr>
          <p:spPr>
            <a:xfrm>
              <a:off x="4452935" y="6081637"/>
              <a:ext cx="3286125" cy="73"/>
            </a:xfrm>
            <a:prstGeom prst="rect">
              <a:avLst/>
            </a:prstGeom>
            <a:solidFill>
              <a:srgbClr val="BD867B"/>
            </a:solidFill>
            <a:ln w="12701" cap="flat">
              <a:solidFill>
                <a:srgbClr val="BD867B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174F376-D061-B4AE-4D39-D6D9F706B142}"/>
                </a:ext>
              </a:extLst>
            </p:cNvPr>
            <p:cNvSpPr/>
            <p:nvPr/>
          </p:nvSpPr>
          <p:spPr>
            <a:xfrm>
              <a:off x="8067678" y="2016123"/>
              <a:ext cx="3286125" cy="406558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86125"/>
                <a:gd name="f7" fmla="val 4065588"/>
                <a:gd name="f8" fmla="+- 0 0 -90"/>
                <a:gd name="f9" fmla="*/ f3 1 3286125"/>
                <a:gd name="f10" fmla="*/ f4 1 4065588"/>
                <a:gd name="f11" fmla="+- f7 0 f5"/>
                <a:gd name="f12" fmla="+- f6 0 f5"/>
                <a:gd name="f13" fmla="*/ f8 f0 1"/>
                <a:gd name="f14" fmla="*/ f12 1 3286125"/>
                <a:gd name="f15" fmla="*/ f11 1 4065588"/>
                <a:gd name="f16" fmla="*/ 0 f12 1"/>
                <a:gd name="f17" fmla="*/ 0 f11 1"/>
                <a:gd name="f18" fmla="*/ 3286125 f12 1"/>
                <a:gd name="f19" fmla="*/ 4065588 f11 1"/>
                <a:gd name="f20" fmla="*/ f13 1 f2"/>
                <a:gd name="f21" fmla="*/ f16 1 3286125"/>
                <a:gd name="f22" fmla="*/ f17 1 4065588"/>
                <a:gd name="f23" fmla="*/ f18 1 3286125"/>
                <a:gd name="f24" fmla="*/ f19 1 406558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86125" h="406558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1E1E1">
                <a:alpha val="90000"/>
              </a:srgbClr>
            </a:solidFill>
            <a:ln w="12701" cap="flat">
              <a:solidFill>
                <a:srgbClr val="E1E1E1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256196" tIns="1875123" rIns="256196" bIns="411516" anchor="t" anchorCtr="1" compatLnSpc="1">
              <a:noAutofit/>
            </a:bodyPr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 dirty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Keep an eye out for an email inviting you to an interview after Easter 2025. 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38AA6B7-C1F5-6F71-F667-8E138A3D0B1C}"/>
                </a:ext>
              </a:extLst>
            </p:cNvPr>
            <p:cNvSpPr/>
            <p:nvPr/>
          </p:nvSpPr>
          <p:spPr>
            <a:xfrm>
              <a:off x="9100895" y="2422684"/>
              <a:ext cx="1219672" cy="121967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19676"/>
                <a:gd name="f7" fmla="val 609838"/>
                <a:gd name="f8" fmla="val 273034"/>
                <a:gd name="f9" fmla="val 946642"/>
                <a:gd name="f10" fmla="+- 0 0 -90"/>
                <a:gd name="f11" fmla="*/ f3 1 1219676"/>
                <a:gd name="f12" fmla="*/ f4 1 1219676"/>
                <a:gd name="f13" fmla="+- f6 0 f5"/>
                <a:gd name="f14" fmla="*/ f10 f0 1"/>
                <a:gd name="f15" fmla="*/ f13 1 1219676"/>
                <a:gd name="f16" fmla="*/ 0 f13 1"/>
                <a:gd name="f17" fmla="*/ 609838 f13 1"/>
                <a:gd name="f18" fmla="*/ 1219676 f13 1"/>
                <a:gd name="f19" fmla="*/ f14 1 f2"/>
                <a:gd name="f20" fmla="*/ f16 1 1219676"/>
                <a:gd name="f21" fmla="*/ f17 1 1219676"/>
                <a:gd name="f22" fmla="*/ f18 1 1219676"/>
                <a:gd name="f23" fmla="*/ f5 1 f15"/>
                <a:gd name="f24" fmla="*/ f6 1 f15"/>
                <a:gd name="f25" fmla="+- f19 0 f1"/>
                <a:gd name="f26" fmla="*/ f20 1 f15"/>
                <a:gd name="f27" fmla="*/ f21 1 f15"/>
                <a:gd name="f28" fmla="*/ f22 1 f15"/>
                <a:gd name="f29" fmla="*/ f23 f11 1"/>
                <a:gd name="f30" fmla="*/ f24 f11 1"/>
                <a:gd name="f31" fmla="*/ f24 f12 1"/>
                <a:gd name="f32" fmla="*/ f23 f12 1"/>
                <a:gd name="f33" fmla="*/ f26 f11 1"/>
                <a:gd name="f34" fmla="*/ f27 f12 1"/>
                <a:gd name="f35" fmla="*/ f27 f11 1"/>
                <a:gd name="f36" fmla="*/ f26 f12 1"/>
                <a:gd name="f37" fmla="*/ f28 f11 1"/>
                <a:gd name="f38" fmla="*/ f2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5">
                  <a:pos x="f33" y="f34"/>
                </a:cxn>
                <a:cxn ang="f25">
                  <a:pos x="f35" y="f36"/>
                </a:cxn>
                <a:cxn ang="f25">
                  <a:pos x="f37" y="f34"/>
                </a:cxn>
                <a:cxn ang="f25">
                  <a:pos x="f35" y="f38"/>
                </a:cxn>
                <a:cxn ang="f25">
                  <a:pos x="f33" y="f34"/>
                </a:cxn>
              </a:cxnLst>
              <a:rect l="f29" t="f32" r="f30" b="f31"/>
              <a:pathLst>
                <a:path w="1219676" h="1219676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6" y="f8"/>
                    <a:pt x="f6" y="f7"/>
                  </a:cubicBezTo>
                  <a:cubicBezTo>
                    <a:pt x="f6" y="f9"/>
                    <a:pt x="f9" y="f6"/>
                    <a:pt x="f7" y="f6"/>
                  </a:cubicBezTo>
                  <a:cubicBezTo>
                    <a:pt x="f8" y="f6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B09391"/>
            </a:solidFill>
            <a:ln w="12701" cap="flat">
              <a:solidFill>
                <a:srgbClr val="B09391"/>
              </a:solidFill>
              <a:prstDash val="solid"/>
              <a:miter/>
            </a:ln>
          </p:spPr>
          <p:txBody>
            <a:bodyPr vert="horz" wrap="square" lIns="273707" tIns="191319" rIns="273707" bIns="191319" anchor="ctr" anchorCtr="1" compatLnSpc="1">
              <a:noAutofit/>
            </a:bodyPr>
            <a:lstStyle/>
            <a:p>
              <a:pPr marL="0" marR="0" lvl="0" indent="0" algn="ctr" defTabSz="21335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4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3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C4E174F-FF73-0F77-589D-17F69026B019}"/>
                </a:ext>
              </a:extLst>
            </p:cNvPr>
            <p:cNvSpPr/>
            <p:nvPr/>
          </p:nvSpPr>
          <p:spPr>
            <a:xfrm>
              <a:off x="8067678" y="6081637"/>
              <a:ext cx="3286125" cy="73"/>
            </a:xfrm>
            <a:prstGeom prst="rect">
              <a:avLst/>
            </a:prstGeom>
            <a:solidFill>
              <a:srgbClr val="A5A5A5"/>
            </a:solidFill>
            <a:ln w="12701" cap="flat">
              <a:solidFill>
                <a:srgbClr val="A5A5A5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5" name="TextBox 15">
            <a:extLst>
              <a:ext uri="{FF2B5EF4-FFF2-40B4-BE49-F238E27FC236}">
                <a16:creationId xmlns:a16="http://schemas.microsoft.com/office/drawing/2014/main" id="{25A840CF-F715-FE96-F558-26A27E8A5412}"/>
              </a:ext>
            </a:extLst>
          </p:cNvPr>
          <p:cNvSpPr txBox="1"/>
          <p:nvPr/>
        </p:nvSpPr>
        <p:spPr>
          <a:xfrm>
            <a:off x="786434" y="4048916"/>
            <a:ext cx="3286125" cy="5909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1155701" rtl="0" fontAlgn="auto" hangingPunct="1">
              <a:lnSpc>
                <a:spcPct val="9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Register your interest by emailing r.akers@uwtsd.ac.uk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8">
            <a:extLst>
              <a:ext uri="{FF2B5EF4-FFF2-40B4-BE49-F238E27FC236}">
                <a16:creationId xmlns:a16="http://schemas.microsoft.com/office/drawing/2014/main" id="{025496A7-B36D-20CF-8F93-ED66D5388F77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Freeform: Shape 20">
            <a:extLst>
              <a:ext uri="{FF2B5EF4-FFF2-40B4-BE49-F238E27FC236}">
                <a16:creationId xmlns:a16="http://schemas.microsoft.com/office/drawing/2014/main" id="{20A5B267-FD8F-58C4-41A7-F08DC84A9ED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4167268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167271"/>
              <a:gd name="f7" fmla="val 6858000"/>
              <a:gd name="f8" fmla="val 2259550"/>
              <a:gd name="f9" fmla="val 2387803"/>
              <a:gd name="f10" fmla="val 82222"/>
              <a:gd name="f11" fmla="val 3461407"/>
              <a:gd name="f12" fmla="val 807534"/>
              <a:gd name="f13" fmla="val 2035835"/>
              <a:gd name="f14" fmla="val 3429000"/>
              <a:gd name="f15" fmla="val 4822165"/>
              <a:gd name="f16" fmla="val 6050467"/>
              <a:gd name="f17" fmla="val 6775779"/>
              <a:gd name="f18" fmla="+- 0 0 -90"/>
              <a:gd name="f19" fmla="*/ f3 1 4167271"/>
              <a:gd name="f20" fmla="*/ f4 1 6858000"/>
              <a:gd name="f21" fmla="+- f7 0 f5"/>
              <a:gd name="f22" fmla="+- f6 0 f5"/>
              <a:gd name="f23" fmla="*/ f18 f0 1"/>
              <a:gd name="f24" fmla="*/ f22 1 4167271"/>
              <a:gd name="f25" fmla="*/ f21 1 6858000"/>
              <a:gd name="f26" fmla="*/ 0 f22 1"/>
              <a:gd name="f27" fmla="*/ 0 f21 1"/>
              <a:gd name="f28" fmla="*/ 2259550 f22 1"/>
              <a:gd name="f29" fmla="*/ 2387803 f22 1"/>
              <a:gd name="f30" fmla="*/ 82222 f21 1"/>
              <a:gd name="f31" fmla="*/ 4167271 f22 1"/>
              <a:gd name="f32" fmla="*/ 3429000 f21 1"/>
              <a:gd name="f33" fmla="*/ 6775779 f21 1"/>
              <a:gd name="f34" fmla="*/ 6858000 f21 1"/>
              <a:gd name="f35" fmla="*/ f23 1 f2"/>
              <a:gd name="f36" fmla="*/ f26 1 4167271"/>
              <a:gd name="f37" fmla="*/ f27 1 6858000"/>
              <a:gd name="f38" fmla="*/ f28 1 4167271"/>
              <a:gd name="f39" fmla="*/ f29 1 4167271"/>
              <a:gd name="f40" fmla="*/ f30 1 6858000"/>
              <a:gd name="f41" fmla="*/ f31 1 4167271"/>
              <a:gd name="f42" fmla="*/ f32 1 6858000"/>
              <a:gd name="f43" fmla="*/ f33 1 6858000"/>
              <a:gd name="f44" fmla="*/ f34 1 6858000"/>
              <a:gd name="f45" fmla="*/ f5 1 f24"/>
              <a:gd name="f46" fmla="*/ f6 1 f24"/>
              <a:gd name="f47" fmla="*/ f5 1 f25"/>
              <a:gd name="f48" fmla="*/ f7 1 f25"/>
              <a:gd name="f49" fmla="+- f35 0 f1"/>
              <a:gd name="f50" fmla="*/ f36 1 f24"/>
              <a:gd name="f51" fmla="*/ f37 1 f25"/>
              <a:gd name="f52" fmla="*/ f38 1 f24"/>
              <a:gd name="f53" fmla="*/ f39 1 f24"/>
              <a:gd name="f54" fmla="*/ f40 1 f25"/>
              <a:gd name="f55" fmla="*/ f41 1 f24"/>
              <a:gd name="f56" fmla="*/ f42 1 f25"/>
              <a:gd name="f57" fmla="*/ f43 1 f25"/>
              <a:gd name="f58" fmla="*/ f44 1 f25"/>
              <a:gd name="f59" fmla="*/ f45 f19 1"/>
              <a:gd name="f60" fmla="*/ f46 f19 1"/>
              <a:gd name="f61" fmla="*/ f48 f20 1"/>
              <a:gd name="f62" fmla="*/ f47 f20 1"/>
              <a:gd name="f63" fmla="*/ f50 f19 1"/>
              <a:gd name="f64" fmla="*/ f51 f20 1"/>
              <a:gd name="f65" fmla="*/ f52 f19 1"/>
              <a:gd name="f66" fmla="*/ f53 f19 1"/>
              <a:gd name="f67" fmla="*/ f54 f20 1"/>
              <a:gd name="f68" fmla="*/ f55 f19 1"/>
              <a:gd name="f69" fmla="*/ f56 f20 1"/>
              <a:gd name="f70" fmla="*/ f57 f20 1"/>
              <a:gd name="f71" fmla="*/ f58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9">
                <a:pos x="f63" y="f64"/>
              </a:cxn>
              <a:cxn ang="f49">
                <a:pos x="f65" y="f64"/>
              </a:cxn>
              <a:cxn ang="f49">
                <a:pos x="f66" y="f67"/>
              </a:cxn>
              <a:cxn ang="f49">
                <a:pos x="f68" y="f69"/>
              </a:cxn>
              <a:cxn ang="f49">
                <a:pos x="f66" y="f70"/>
              </a:cxn>
              <a:cxn ang="f49">
                <a:pos x="f65" y="f71"/>
              </a:cxn>
              <a:cxn ang="f49">
                <a:pos x="f63" y="f71"/>
              </a:cxn>
            </a:cxnLst>
            <a:rect l="f59" t="f62" r="f60" b="f61"/>
            <a:pathLst>
              <a:path w="4167271" h="685800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6" y="f13"/>
                  <a:pt x="f6" y="f14"/>
                </a:cubicBezTo>
                <a:cubicBezTo>
                  <a:pt x="f6" y="f15"/>
                  <a:pt x="f11" y="f16"/>
                  <a:pt x="f9" y="f17"/>
                </a:cubicBezTo>
                <a:lnTo>
                  <a:pt x="f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ED7D3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12AEB39-573F-3F14-60C4-BFF53E1CCE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6833" y="1153570"/>
            <a:ext cx="3200400" cy="4461165"/>
          </a:xfrm>
        </p:spPr>
        <p:txBody>
          <a:bodyPr/>
          <a:lstStyle/>
          <a:p>
            <a:pPr lvl="0"/>
            <a:r>
              <a:rPr lang="en-GB" dirty="0">
                <a:solidFill>
                  <a:srgbClr val="FFFFFF"/>
                </a:solidFill>
              </a:rPr>
              <a:t>What does an interview involve?</a:t>
            </a:r>
          </a:p>
        </p:txBody>
      </p:sp>
      <p:sp>
        <p:nvSpPr>
          <p:cNvPr id="5" name="Arc 22">
            <a:extLst>
              <a:ext uri="{FF2B5EF4-FFF2-40B4-BE49-F238E27FC236}">
                <a16:creationId xmlns:a16="http://schemas.microsoft.com/office/drawing/2014/main" id="{A59FDE66-5B3E-7C22-AECA-E38D38085322}"/>
              </a:ext>
            </a:extLst>
          </p:cNvPr>
          <p:cNvSpPr>
            <a:spLocks noMove="1" noResize="1"/>
          </p:cNvSpPr>
          <p:nvPr/>
        </p:nvSpPr>
        <p:spPr>
          <a:xfrm flipV="1">
            <a:off x="7550401" y="2455474"/>
            <a:ext cx="4083436" cy="408343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1"/>
              <a:gd name="f10" fmla="val 270"/>
              <a:gd name="f11" fmla="+- 0 0 -270"/>
              <a:gd name="f12" fmla="+- 0 0 -225"/>
              <a:gd name="f13" fmla="+- 0 0 -180"/>
              <a:gd name="f14" fmla="abs f4"/>
              <a:gd name="f15" fmla="abs f5"/>
              <a:gd name="f16" fmla="abs f6"/>
              <a:gd name="f17" fmla="+- 0 0 f3"/>
              <a:gd name="f18" fmla="+- 0 0 f10"/>
              <a:gd name="f19" fmla="*/ f11 f0 1"/>
              <a:gd name="f20" fmla="*/ f12 f0 1"/>
              <a:gd name="f21" fmla="*/ f13 f0 1"/>
              <a:gd name="f22" fmla="?: f14 f4 1"/>
              <a:gd name="f23" fmla="?: f15 f5 1"/>
              <a:gd name="f24" fmla="?: f16 f6 1"/>
              <a:gd name="f25" fmla="*/ f17 f0 1"/>
              <a:gd name="f26" fmla="*/ f18 f0 1"/>
              <a:gd name="f27" fmla="*/ f19 1 f3"/>
              <a:gd name="f28" fmla="*/ f20 1 f3"/>
              <a:gd name="f29" fmla="*/ f21 1 f3"/>
              <a:gd name="f30" fmla="*/ f22 1 21600"/>
              <a:gd name="f31" fmla="*/ f23 1 21600"/>
              <a:gd name="f32" fmla="*/ 21600 f22 1"/>
              <a:gd name="f33" fmla="*/ 21600 f23 1"/>
              <a:gd name="f34" fmla="*/ f25 1 f3"/>
              <a:gd name="f35" fmla="*/ f26 1 f3"/>
              <a:gd name="f36" fmla="+- f27 0 f1"/>
              <a:gd name="f37" fmla="+- f28 0 f1"/>
              <a:gd name="f38" fmla="+- f29 0 f1"/>
              <a:gd name="f39" fmla="min f31 f30"/>
              <a:gd name="f40" fmla="*/ f32 1 f24"/>
              <a:gd name="f41" fmla="*/ f33 1 f24"/>
              <a:gd name="f42" fmla="+- f34 0 f1"/>
              <a:gd name="f43" fmla="+- f35 0 f1"/>
              <a:gd name="f44" fmla="val f40"/>
              <a:gd name="f45" fmla="val f41"/>
              <a:gd name="f46" fmla="+- 0 0 f42"/>
              <a:gd name="f47" fmla="+- 0 0 f43"/>
              <a:gd name="f48" fmla="+- f45 0 f7"/>
              <a:gd name="f49" fmla="+- f44 0 f7"/>
              <a:gd name="f50" fmla="+- f47 0 f46"/>
              <a:gd name="f51" fmla="+- f46 f1 0"/>
              <a:gd name="f52" fmla="+- f47 f1 0"/>
              <a:gd name="f53" fmla="+- 21600000 0 f46"/>
              <a:gd name="f54" fmla="+- f1 0 f46"/>
              <a:gd name="f55" fmla="+- 27000000 0 f46"/>
              <a:gd name="f56" fmla="+- f0 0 f46"/>
              <a:gd name="f57" fmla="+- 32400000 0 f46"/>
              <a:gd name="f58" fmla="+- f2 0 f46"/>
              <a:gd name="f59" fmla="+- 37800000 0 f46"/>
              <a:gd name="f60" fmla="*/ f48 1 2"/>
              <a:gd name="f61" fmla="*/ f49 1 2"/>
              <a:gd name="f62" fmla="+- f50 21600000 0"/>
              <a:gd name="f63" fmla="?: f54 f54 f55"/>
              <a:gd name="f64" fmla="?: f56 f56 f57"/>
              <a:gd name="f65" fmla="?: f58 f58 f59"/>
              <a:gd name="f66" fmla="*/ f51 f8 1"/>
              <a:gd name="f67" fmla="*/ f52 f8 1"/>
              <a:gd name="f68" fmla="+- f7 f60 0"/>
              <a:gd name="f69" fmla="+- f7 f61 0"/>
              <a:gd name="f70" fmla="?: f50 f50 f62"/>
              <a:gd name="f71" fmla="*/ f66 1 f0"/>
              <a:gd name="f72" fmla="*/ f67 1 f0"/>
              <a:gd name="f73" fmla="*/ f61 f39 1"/>
              <a:gd name="f74" fmla="*/ f60 f39 1"/>
              <a:gd name="f75" fmla="+- f70 0 f53"/>
              <a:gd name="f76" fmla="+- f70 0 f63"/>
              <a:gd name="f77" fmla="+- f70 0 f64"/>
              <a:gd name="f78" fmla="+- f70 0 f65"/>
              <a:gd name="f79" fmla="+- 0 0 f71"/>
              <a:gd name="f80" fmla="+- 0 0 f72"/>
              <a:gd name="f81" fmla="*/ f69 f39 1"/>
              <a:gd name="f82" fmla="*/ f68 f39 1"/>
              <a:gd name="f83" fmla="+- 0 0 f79"/>
              <a:gd name="f84" fmla="+- 0 0 f80"/>
              <a:gd name="f85" fmla="*/ f83 f0 1"/>
              <a:gd name="f86" fmla="*/ f84 f0 1"/>
              <a:gd name="f87" fmla="*/ f85 1 f8"/>
              <a:gd name="f88" fmla="*/ f86 1 f8"/>
              <a:gd name="f89" fmla="+- f87 0 f1"/>
              <a:gd name="f90" fmla="+- f88 0 f1"/>
              <a:gd name="f91" fmla="sin 1 f89"/>
              <a:gd name="f92" fmla="cos 1 f89"/>
              <a:gd name="f93" fmla="sin 1 f90"/>
              <a:gd name="f94" fmla="cos 1 f90"/>
              <a:gd name="f95" fmla="+- 0 0 f91"/>
              <a:gd name="f96" fmla="+- 0 0 f92"/>
              <a:gd name="f97" fmla="+- 0 0 f93"/>
              <a:gd name="f98" fmla="+- 0 0 f94"/>
              <a:gd name="f99" fmla="+- 0 0 f95"/>
              <a:gd name="f100" fmla="+- 0 0 f96"/>
              <a:gd name="f101" fmla="+- 0 0 f97"/>
              <a:gd name="f102" fmla="+- 0 0 f98"/>
              <a:gd name="f103" fmla="val f99"/>
              <a:gd name="f104" fmla="val f100"/>
              <a:gd name="f105" fmla="val f101"/>
              <a:gd name="f106" fmla="val f102"/>
              <a:gd name="f107" fmla="*/ f103 f61 1"/>
              <a:gd name="f108" fmla="*/ f104 f60 1"/>
              <a:gd name="f109" fmla="*/ f105 f61 1"/>
              <a:gd name="f110" fmla="*/ f106 f60 1"/>
              <a:gd name="f111" fmla="+- 0 0 f108"/>
              <a:gd name="f112" fmla="+- 0 0 f107"/>
              <a:gd name="f113" fmla="+- 0 0 f110"/>
              <a:gd name="f114" fmla="+- 0 0 f109"/>
              <a:gd name="f115" fmla="+- 0 0 f111"/>
              <a:gd name="f116" fmla="+- 0 0 f112"/>
              <a:gd name="f117" fmla="+- 0 0 f113"/>
              <a:gd name="f118" fmla="+- 0 0 f114"/>
              <a:gd name="f119" fmla="at2 f115 f116"/>
              <a:gd name="f120" fmla="at2 f117 f118"/>
              <a:gd name="f121" fmla="+- f119 f1 0"/>
              <a:gd name="f122" fmla="+- f120 f1 0"/>
              <a:gd name="f123" fmla="*/ f121 f8 1"/>
              <a:gd name="f124" fmla="*/ f122 f8 1"/>
              <a:gd name="f125" fmla="*/ f123 1 f0"/>
              <a:gd name="f126" fmla="*/ f124 1 f0"/>
              <a:gd name="f127" fmla="+- 0 0 f125"/>
              <a:gd name="f128" fmla="+- 0 0 f126"/>
              <a:gd name="f129" fmla="val f127"/>
              <a:gd name="f130" fmla="val f128"/>
              <a:gd name="f131" fmla="+- 0 0 f129"/>
              <a:gd name="f132" fmla="+- 0 0 f130"/>
              <a:gd name="f133" fmla="*/ f131 f0 1"/>
              <a:gd name="f134" fmla="*/ f132 f0 1"/>
              <a:gd name="f135" fmla="*/ f133 1 f8"/>
              <a:gd name="f136" fmla="*/ f134 1 f8"/>
              <a:gd name="f137" fmla="+- f135 0 f1"/>
              <a:gd name="f138" fmla="+- f136 0 f1"/>
              <a:gd name="f139" fmla="+- f137 f1 0"/>
              <a:gd name="f140" fmla="+- f138 f1 0"/>
              <a:gd name="f141" fmla="*/ f139 f8 1"/>
              <a:gd name="f142" fmla="*/ f140 f8 1"/>
              <a:gd name="f143" fmla="*/ f141 1 f0"/>
              <a:gd name="f144" fmla="*/ f142 1 f0"/>
              <a:gd name="f145" fmla="+- 0 0 f143"/>
              <a:gd name="f146" fmla="+- 0 0 f144"/>
              <a:gd name="f147" fmla="+- 0 0 f145"/>
              <a:gd name="f148" fmla="+- 0 0 f146"/>
              <a:gd name="f149" fmla="*/ f147 f0 1"/>
              <a:gd name="f150" fmla="*/ f148 f0 1"/>
              <a:gd name="f151" fmla="*/ f149 1 f8"/>
              <a:gd name="f152" fmla="*/ f150 1 f8"/>
              <a:gd name="f153" fmla="+- f151 0 f1"/>
              <a:gd name="f154" fmla="+- f152 0 f1"/>
              <a:gd name="f155" fmla="cos 1 f153"/>
              <a:gd name="f156" fmla="sin 1 f153"/>
              <a:gd name="f157" fmla="cos 1 f154"/>
              <a:gd name="f158" fmla="sin 1 f154"/>
              <a:gd name="f159" fmla="+- 0 0 f155"/>
              <a:gd name="f160" fmla="+- 0 0 f156"/>
              <a:gd name="f161" fmla="+- 0 0 f157"/>
              <a:gd name="f162" fmla="+- 0 0 f158"/>
              <a:gd name="f163" fmla="+- 0 0 f159"/>
              <a:gd name="f164" fmla="+- 0 0 f160"/>
              <a:gd name="f165" fmla="+- 0 0 f161"/>
              <a:gd name="f166" fmla="+- 0 0 f162"/>
              <a:gd name="f167" fmla="val f163"/>
              <a:gd name="f168" fmla="val f164"/>
              <a:gd name="f169" fmla="val f165"/>
              <a:gd name="f170" fmla="val f166"/>
              <a:gd name="f171" fmla="+- 0 0 f167"/>
              <a:gd name="f172" fmla="+- 0 0 f168"/>
              <a:gd name="f173" fmla="+- 0 0 f169"/>
              <a:gd name="f174" fmla="+- 0 0 f170"/>
              <a:gd name="f175" fmla="*/ f9 f171 1"/>
              <a:gd name="f176" fmla="*/ f9 f172 1"/>
              <a:gd name="f177" fmla="*/ f9 f173 1"/>
              <a:gd name="f178" fmla="*/ f9 f174 1"/>
              <a:gd name="f179" fmla="*/ f175 f61 1"/>
              <a:gd name="f180" fmla="*/ f176 f60 1"/>
              <a:gd name="f181" fmla="*/ f177 f61 1"/>
              <a:gd name="f182" fmla="*/ f178 f60 1"/>
              <a:gd name="f183" fmla="+- f69 f179 0"/>
              <a:gd name="f184" fmla="+- f68 f180 0"/>
              <a:gd name="f185" fmla="+- f69 f181 0"/>
              <a:gd name="f186" fmla="+- f68 f182 0"/>
              <a:gd name="f187" fmla="max f183 f185"/>
              <a:gd name="f188" fmla="max f184 f186"/>
              <a:gd name="f189" fmla="min f183 f185"/>
              <a:gd name="f190" fmla="min f184 f186"/>
              <a:gd name="f191" fmla="*/ f183 f39 1"/>
              <a:gd name="f192" fmla="*/ f184 f39 1"/>
              <a:gd name="f193" fmla="*/ f185 f39 1"/>
              <a:gd name="f194" fmla="*/ f186 f39 1"/>
              <a:gd name="f195" fmla="?: f75 f44 f187"/>
              <a:gd name="f196" fmla="?: f76 f45 f188"/>
              <a:gd name="f197" fmla="?: f77 f7 f189"/>
              <a:gd name="f198" fmla="?: f78 f7 f190"/>
              <a:gd name="f199" fmla="*/ f197 f39 1"/>
              <a:gd name="f200" fmla="*/ f198 f39 1"/>
              <a:gd name="f201" fmla="*/ f195 f39 1"/>
              <a:gd name="f202" fmla="*/ f196 f3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6">
                <a:pos x="f191" y="f192"/>
              </a:cxn>
              <a:cxn ang="f37">
                <a:pos x="f81" y="f82"/>
              </a:cxn>
              <a:cxn ang="f38">
                <a:pos x="f193" y="f194"/>
              </a:cxn>
            </a:cxnLst>
            <a:rect l="f199" t="f200" r="f201" b="f202"/>
            <a:pathLst>
              <a:path stroke="0">
                <a:moveTo>
                  <a:pt x="f191" y="f192"/>
                </a:moveTo>
                <a:arcTo wR="f73" hR="f74" stAng="f46" swAng="f70"/>
                <a:lnTo>
                  <a:pt x="f81" y="f82"/>
                </a:lnTo>
                <a:close/>
              </a:path>
              <a:path fill="none">
                <a:moveTo>
                  <a:pt x="f191" y="f192"/>
                </a:moveTo>
                <a:arcTo wR="f73" hR="f74" stAng="f46" swAng="f70"/>
              </a:path>
            </a:pathLst>
          </a:custGeom>
          <a:noFill/>
          <a:ln w="127001" cap="rnd">
            <a:solidFill>
              <a:srgbClr val="FFC000"/>
            </a:solidFill>
            <a:custDash>
              <a:ds d="1200000" sp="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7D5AF91-CE9B-7D0F-351E-F312B5D6972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47312" y="591342"/>
            <a:ext cx="6906490" cy="5585621"/>
          </a:xfrm>
        </p:spPr>
        <p:txBody>
          <a:bodyPr anchor="ctr">
            <a:normAutofit/>
          </a:bodyPr>
          <a:lstStyle/>
          <a:p>
            <a:pPr lvl="0"/>
            <a:r>
              <a:rPr lang="en-GB" sz="2600" dirty="0"/>
              <a:t>One to one interview with the Course Manager.</a:t>
            </a:r>
          </a:p>
          <a:p>
            <a:pPr lvl="0"/>
            <a:r>
              <a:rPr lang="en-GB" sz="2600" dirty="0"/>
              <a:t>Completion of a case study. </a:t>
            </a:r>
          </a:p>
          <a:p>
            <a:pPr lvl="0"/>
            <a:r>
              <a:rPr lang="en-GB" sz="2600" dirty="0"/>
              <a:t>No interview required for progression to Level 6. </a:t>
            </a:r>
          </a:p>
        </p:txBody>
      </p:sp>
    </p:spTree>
    <p:extLst>
      <p:ext uri="{BB962C8B-B14F-4D97-AF65-F5344CB8AC3E}">
        <p14:creationId xmlns:p14="http://schemas.microsoft.com/office/powerpoint/2010/main" val="194623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nterview Questions You Should Ask – KaydaCode">
            <a:extLst>
              <a:ext uri="{FF2B5EF4-FFF2-40B4-BE49-F238E27FC236}">
                <a16:creationId xmlns:a16="http://schemas.microsoft.com/office/drawing/2014/main" id="{367BC312-6699-F9D9-8518-82B50940E6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5664"/>
          <a:stretch>
            <a:fillRect/>
          </a:stretch>
        </p:blipFill>
        <p:spPr>
          <a:xfrm>
            <a:off x="18" y="206069"/>
            <a:ext cx="12191978" cy="4801871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458</Words>
  <Application>Microsoft Office PowerPoint</Application>
  <PresentationFormat>Widescreen</PresentationFormat>
  <Paragraphs>76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Welcome</vt:lpstr>
      <vt:lpstr>BA Developing Leadership and Management</vt:lpstr>
      <vt:lpstr>PowerPoint Presentation</vt:lpstr>
      <vt:lpstr>Modules – Level 5</vt:lpstr>
      <vt:lpstr>Modules – Level 6 </vt:lpstr>
      <vt:lpstr>Who’s Who</vt:lpstr>
      <vt:lpstr>Assessments</vt:lpstr>
      <vt:lpstr>What do I need to do next? </vt:lpstr>
      <vt:lpstr>What does an interview involve?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Rhiannon Akers</dc:creator>
  <cp:lastModifiedBy>Rhiannon Akers</cp:lastModifiedBy>
  <cp:revision>1</cp:revision>
  <dcterms:created xsi:type="dcterms:W3CDTF">2024-11-25T14:38:44Z</dcterms:created>
  <dcterms:modified xsi:type="dcterms:W3CDTF">2024-11-25T14:51:18Z</dcterms:modified>
</cp:coreProperties>
</file>