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62" r:id="rId8"/>
    <p:sldId id="260" r:id="rId9"/>
    <p:sldId id="261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CAF4E6-68F2-4710-AA52-EA49C914B8DA}" v="24" dt="2024-10-20T20:50:08.6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09"/>
    <p:restoredTop sz="94679"/>
  </p:normalViewPr>
  <p:slideViewPr>
    <p:cSldViewPr snapToGrid="0">
      <p:cViewPr varScale="1">
        <p:scale>
          <a:sx n="89" d="100"/>
          <a:sy n="89" d="100"/>
        </p:scale>
        <p:origin x="25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Palm" userId="2c04d35611f3b6f7" providerId="LiveId" clId="{7FCAF4E6-68F2-4710-AA52-EA49C914B8DA}"/>
    <pc:docChg chg="undo custSel addSld delSld modSld">
      <pc:chgData name="Albert Palm" userId="2c04d35611f3b6f7" providerId="LiveId" clId="{7FCAF4E6-68F2-4710-AA52-EA49C914B8DA}" dt="2024-10-23T13:00:47.369" v="2252" actId="20577"/>
      <pc:docMkLst>
        <pc:docMk/>
      </pc:docMkLst>
      <pc:sldChg chg="modSp mod">
        <pc:chgData name="Albert Palm" userId="2c04d35611f3b6f7" providerId="LiveId" clId="{7FCAF4E6-68F2-4710-AA52-EA49C914B8DA}" dt="2024-10-20T20:23:12.275" v="1933" actId="14100"/>
        <pc:sldMkLst>
          <pc:docMk/>
          <pc:sldMk cId="576440527" sldId="256"/>
        </pc:sldMkLst>
        <pc:spChg chg="mod">
          <ac:chgData name="Albert Palm" userId="2c04d35611f3b6f7" providerId="LiveId" clId="{7FCAF4E6-68F2-4710-AA52-EA49C914B8DA}" dt="2024-10-20T20:23:12.275" v="1933" actId="14100"/>
          <ac:spMkLst>
            <pc:docMk/>
            <pc:sldMk cId="576440527" sldId="256"/>
            <ac:spMk id="5" creationId="{D9F61624-08D0-98AA-E59E-1521B69908FE}"/>
          </ac:spMkLst>
        </pc:spChg>
        <pc:graphicFrameChg chg="modGraphic">
          <ac:chgData name="Albert Palm" userId="2c04d35611f3b6f7" providerId="LiveId" clId="{7FCAF4E6-68F2-4710-AA52-EA49C914B8DA}" dt="2024-10-20T19:50:44.308" v="1895" actId="20577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lbert Palm" userId="2c04d35611f3b6f7" providerId="LiveId" clId="{7FCAF4E6-68F2-4710-AA52-EA49C914B8DA}" dt="2024-10-20T19:57:15.201" v="1929" actId="207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lbert Palm" userId="2c04d35611f3b6f7" providerId="LiveId" clId="{7FCAF4E6-68F2-4710-AA52-EA49C914B8DA}" dt="2024-10-20T19:51:58.103" v="1899" actId="20577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addSp modSp new mod setBg">
        <pc:chgData name="Albert Palm" userId="2c04d35611f3b6f7" providerId="LiveId" clId="{7FCAF4E6-68F2-4710-AA52-EA49C914B8DA}" dt="2024-10-23T13:00:47.369" v="2252" actId="20577"/>
        <pc:sldMkLst>
          <pc:docMk/>
          <pc:sldMk cId="2111718579" sldId="257"/>
        </pc:sldMkLst>
        <pc:spChg chg="add mod">
          <ac:chgData name="Albert Palm" userId="2c04d35611f3b6f7" providerId="LiveId" clId="{7FCAF4E6-68F2-4710-AA52-EA49C914B8DA}" dt="2024-10-20T20:33:25.346" v="1939" actId="767"/>
          <ac:spMkLst>
            <pc:docMk/>
            <pc:sldMk cId="2111718579" sldId="257"/>
            <ac:spMk id="2" creationId="{25856810-A11B-BB3C-7A05-513F357CEB00}"/>
          </ac:spMkLst>
        </pc:spChg>
        <pc:spChg chg="add mod">
          <ac:chgData name="Albert Palm" userId="2c04d35611f3b6f7" providerId="LiveId" clId="{7FCAF4E6-68F2-4710-AA52-EA49C914B8DA}" dt="2024-10-23T13:00:47.369" v="2252" actId="20577"/>
          <ac:spMkLst>
            <pc:docMk/>
            <pc:sldMk cId="2111718579" sldId="257"/>
            <ac:spMk id="3" creationId="{B81C74B4-C944-4B5F-9C21-BC2B80801426}"/>
          </ac:spMkLst>
        </pc:spChg>
      </pc:sldChg>
      <pc:sldChg chg="addSp delSp modSp add mod">
        <pc:chgData name="Albert Palm" userId="2c04d35611f3b6f7" providerId="LiveId" clId="{7FCAF4E6-68F2-4710-AA52-EA49C914B8DA}" dt="2024-10-20T21:20:59.893" v="2172" actId="478"/>
        <pc:sldMkLst>
          <pc:docMk/>
          <pc:sldMk cId="2414417306" sldId="258"/>
        </pc:sldMkLst>
        <pc:spChg chg="add mod">
          <ac:chgData name="Albert Palm" userId="2c04d35611f3b6f7" providerId="LiveId" clId="{7FCAF4E6-68F2-4710-AA52-EA49C914B8DA}" dt="2024-10-20T20:50:08.644" v="2157"/>
          <ac:spMkLst>
            <pc:docMk/>
            <pc:sldMk cId="2414417306" sldId="258"/>
            <ac:spMk id="2" creationId="{CF53C82A-C101-C36D-B10E-53B44F69AFA7}"/>
          </ac:spMkLst>
        </pc:spChg>
        <pc:spChg chg="del">
          <ac:chgData name="Albert Palm" userId="2c04d35611f3b6f7" providerId="LiveId" clId="{7FCAF4E6-68F2-4710-AA52-EA49C914B8DA}" dt="2024-10-20T20:50:19.583" v="2161" actId="478"/>
          <ac:spMkLst>
            <pc:docMk/>
            <pc:sldMk cId="2414417306" sldId="258"/>
            <ac:spMk id="3" creationId="{4CE15F74-55E4-3686-9119-47D07883CDBB}"/>
          </ac:spMkLst>
        </pc:spChg>
        <pc:picChg chg="add mod">
          <ac:chgData name="Albert Palm" userId="2c04d35611f3b6f7" providerId="LiveId" clId="{7FCAF4E6-68F2-4710-AA52-EA49C914B8DA}" dt="2024-10-20T21:04:52.743" v="2165" actId="1076"/>
          <ac:picMkLst>
            <pc:docMk/>
            <pc:sldMk cId="2414417306" sldId="258"/>
            <ac:picMk id="5" creationId="{B5D357FE-D922-E025-A20A-161398CC4581}"/>
          </ac:picMkLst>
        </pc:picChg>
        <pc:picChg chg="add del mod">
          <ac:chgData name="Albert Palm" userId="2c04d35611f3b6f7" providerId="LiveId" clId="{7FCAF4E6-68F2-4710-AA52-EA49C914B8DA}" dt="2024-10-20T21:20:59.893" v="2172" actId="478"/>
          <ac:picMkLst>
            <pc:docMk/>
            <pc:sldMk cId="2414417306" sldId="258"/>
            <ac:picMk id="7" creationId="{9ED6CA52-56BE-5AF7-7749-4238897916CE}"/>
          </ac:picMkLst>
        </pc:picChg>
      </pc:sldChg>
      <pc:sldChg chg="delSp add del mod">
        <pc:chgData name="Albert Palm" userId="2c04d35611f3b6f7" providerId="LiveId" clId="{7FCAF4E6-68F2-4710-AA52-EA49C914B8DA}" dt="2024-10-20T21:22:44.607" v="2176" actId="47"/>
        <pc:sldMkLst>
          <pc:docMk/>
          <pc:sldMk cId="2992513126" sldId="259"/>
        </pc:sldMkLst>
        <pc:spChg chg="del">
          <ac:chgData name="Albert Palm" userId="2c04d35611f3b6f7" providerId="LiveId" clId="{7FCAF4E6-68F2-4710-AA52-EA49C914B8DA}" dt="2024-10-20T21:05:13.187" v="2166" actId="478"/>
          <ac:spMkLst>
            <pc:docMk/>
            <pc:sldMk cId="2992513126" sldId="259"/>
            <ac:spMk id="3" creationId="{3B20370A-F2D7-75DB-DB22-681931AB51DB}"/>
          </ac:spMkLst>
        </pc:spChg>
      </pc:sldChg>
      <pc:sldChg chg="addSp modSp add mod">
        <pc:chgData name="Albert Palm" userId="2c04d35611f3b6f7" providerId="LiveId" clId="{7FCAF4E6-68F2-4710-AA52-EA49C914B8DA}" dt="2024-10-20T21:29:34.534" v="2216" actId="1076"/>
        <pc:sldMkLst>
          <pc:docMk/>
          <pc:sldMk cId="32065725" sldId="260"/>
        </pc:sldMkLst>
        <pc:spChg chg="mod">
          <ac:chgData name="Albert Palm" userId="2c04d35611f3b6f7" providerId="LiveId" clId="{7FCAF4E6-68F2-4710-AA52-EA49C914B8DA}" dt="2024-10-20T21:29:34.534" v="2216" actId="1076"/>
          <ac:spMkLst>
            <pc:docMk/>
            <pc:sldMk cId="32065725" sldId="260"/>
            <ac:spMk id="3" creationId="{44178CE5-DC10-A23B-C47D-38EC03FB886F}"/>
          </ac:spMkLst>
        </pc:spChg>
        <pc:picChg chg="add mod">
          <ac:chgData name="Albert Palm" userId="2c04d35611f3b6f7" providerId="LiveId" clId="{7FCAF4E6-68F2-4710-AA52-EA49C914B8DA}" dt="2024-10-20T21:29:30.433" v="2215" actId="1076"/>
          <ac:picMkLst>
            <pc:docMk/>
            <pc:sldMk cId="32065725" sldId="260"/>
            <ac:picMk id="4" creationId="{C7F1F41F-FBD4-FA78-02B2-B69666F0EA1F}"/>
          </ac:picMkLst>
        </pc:picChg>
      </pc:sldChg>
      <pc:sldChg chg="addSp delSp modSp add mod">
        <pc:chgData name="Albert Palm" userId="2c04d35611f3b6f7" providerId="LiveId" clId="{7FCAF4E6-68F2-4710-AA52-EA49C914B8DA}" dt="2024-10-22T18:50:02.454" v="2238" actId="1076"/>
        <pc:sldMkLst>
          <pc:docMk/>
          <pc:sldMk cId="1175618272" sldId="261"/>
        </pc:sldMkLst>
        <pc:spChg chg="mod">
          <ac:chgData name="Albert Palm" userId="2c04d35611f3b6f7" providerId="LiveId" clId="{7FCAF4E6-68F2-4710-AA52-EA49C914B8DA}" dt="2024-10-20T21:29:51.300" v="2218" actId="1076"/>
          <ac:spMkLst>
            <pc:docMk/>
            <pc:sldMk cId="1175618272" sldId="261"/>
            <ac:spMk id="3" creationId="{2A61F5E9-D4B4-B9FA-CD30-C444F4A518B5}"/>
          </ac:spMkLst>
        </pc:spChg>
        <pc:picChg chg="add del mod">
          <ac:chgData name="Albert Palm" userId="2c04d35611f3b6f7" providerId="LiveId" clId="{7FCAF4E6-68F2-4710-AA52-EA49C914B8DA}" dt="2024-10-22T18:49:39.812" v="2234" actId="478"/>
          <ac:picMkLst>
            <pc:docMk/>
            <pc:sldMk cId="1175618272" sldId="261"/>
            <ac:picMk id="4" creationId="{47F50D4B-1224-7042-CF55-39BAF1AD560A}"/>
          </ac:picMkLst>
        </pc:picChg>
        <pc:picChg chg="add mod">
          <ac:chgData name="Albert Palm" userId="2c04d35611f3b6f7" providerId="LiveId" clId="{7FCAF4E6-68F2-4710-AA52-EA49C914B8DA}" dt="2024-10-22T18:50:02.454" v="2238" actId="1076"/>
          <ac:picMkLst>
            <pc:docMk/>
            <pc:sldMk cId="1175618272" sldId="261"/>
            <ac:picMk id="5" creationId="{6E829ED6-4C6E-1324-5FF0-B3207F035C6F}"/>
          </ac:picMkLst>
        </pc:picChg>
      </pc:sldChg>
      <pc:sldChg chg="delSp modSp add mod">
        <pc:chgData name="Albert Palm" userId="2c04d35611f3b6f7" providerId="LiveId" clId="{7FCAF4E6-68F2-4710-AA52-EA49C914B8DA}" dt="2024-10-20T21:21:18.573" v="2175" actId="1076"/>
        <pc:sldMkLst>
          <pc:docMk/>
          <pc:sldMk cId="1976081846" sldId="262"/>
        </pc:sldMkLst>
        <pc:picChg chg="del">
          <ac:chgData name="Albert Palm" userId="2c04d35611f3b6f7" providerId="LiveId" clId="{7FCAF4E6-68F2-4710-AA52-EA49C914B8DA}" dt="2024-10-20T21:21:15.966" v="2174" actId="478"/>
          <ac:picMkLst>
            <pc:docMk/>
            <pc:sldMk cId="1976081846" sldId="262"/>
            <ac:picMk id="5" creationId="{E4466826-B5D5-9A07-73FD-A0577A291D80}"/>
          </ac:picMkLst>
        </pc:picChg>
        <pc:picChg chg="mod">
          <ac:chgData name="Albert Palm" userId="2c04d35611f3b6f7" providerId="LiveId" clId="{7FCAF4E6-68F2-4710-AA52-EA49C914B8DA}" dt="2024-10-20T21:21:18.573" v="2175" actId="1076"/>
          <ac:picMkLst>
            <pc:docMk/>
            <pc:sldMk cId="1976081846" sldId="262"/>
            <ac:picMk id="7" creationId="{B5EACE2C-244C-82B1-360B-7FD41F0760F7}"/>
          </ac:picMkLst>
        </pc:picChg>
      </pc:sldChg>
      <pc:sldChg chg="addSp delSp modSp add mod">
        <pc:chgData name="Albert Palm" userId="2c04d35611f3b6f7" providerId="LiveId" clId="{7FCAF4E6-68F2-4710-AA52-EA49C914B8DA}" dt="2024-10-20T21:33:04.533" v="2233" actId="1076"/>
        <pc:sldMkLst>
          <pc:docMk/>
          <pc:sldMk cId="2774003680" sldId="263"/>
        </pc:sldMkLst>
        <pc:spChg chg="del mod">
          <ac:chgData name="Albert Palm" userId="2c04d35611f3b6f7" providerId="LiveId" clId="{7FCAF4E6-68F2-4710-AA52-EA49C914B8DA}" dt="2024-10-20T21:32:23.787" v="2229" actId="478"/>
          <ac:spMkLst>
            <pc:docMk/>
            <pc:sldMk cId="2774003680" sldId="263"/>
            <ac:spMk id="3" creationId="{8D0ACAE6-705E-1FCB-059E-2C9FA74037A7}"/>
          </ac:spMkLst>
        </pc:spChg>
        <pc:picChg chg="del">
          <ac:chgData name="Albert Palm" userId="2c04d35611f3b6f7" providerId="LiveId" clId="{7FCAF4E6-68F2-4710-AA52-EA49C914B8DA}" dt="2024-10-20T21:31:19.157" v="2220" actId="478"/>
          <ac:picMkLst>
            <pc:docMk/>
            <pc:sldMk cId="2774003680" sldId="263"/>
            <ac:picMk id="4" creationId="{DB6EBF34-CD82-7073-8845-EDF06A718070}"/>
          </ac:picMkLst>
        </pc:picChg>
        <pc:picChg chg="add mod">
          <ac:chgData name="Albert Palm" userId="2c04d35611f3b6f7" providerId="LiveId" clId="{7FCAF4E6-68F2-4710-AA52-EA49C914B8DA}" dt="2024-10-20T21:33:04.533" v="2233" actId="1076"/>
          <ac:picMkLst>
            <pc:docMk/>
            <pc:sldMk cId="2774003680" sldId="263"/>
            <ac:picMk id="5" creationId="{01AE5B1E-C85D-2199-518A-4EA9D94FC75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9107645"/>
              </p:ext>
            </p:extLst>
          </p:nvPr>
        </p:nvGraphicFramePr>
        <p:xfrm>
          <a:off x="6851177" y="242939"/>
          <a:ext cx="5131274" cy="1341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Targedau Iaith Personol:</a:t>
                      </a:r>
                      <a:endParaRPr lang="cy-GB" sz="1600" b="0" dirty="0"/>
                    </a:p>
                    <a:p>
                      <a:r>
                        <a:rPr lang="cy-GB" sz="1600" b="0" dirty="0"/>
                        <a:t>Rydw i eisiau cofio’r treigladau pan rydw i’n siarad o flaen y dosbarth. Mae rhaid i fi ynganu ‘ei’ yn gywir achos ‘eisiau’ ydy’r gair allweddol!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12876"/>
            <a:ext cx="6337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Alex Smith</a:t>
            </a:r>
          </a:p>
          <a:p>
            <a:r>
              <a:rPr lang="cy-GB" dirty="0"/>
              <a:t>Teitl y wers: 	Ydych chi eisiau cebab iachus?</a:t>
            </a:r>
          </a:p>
          <a:p>
            <a:r>
              <a:rPr lang="cy-GB" dirty="0"/>
              <a:t>Nod y wers:	Gofyn ac ateb cwestiynau gydag ‘eisiau’.</a:t>
            </a:r>
          </a:p>
          <a:p>
            <a:r>
              <a:rPr lang="cy-GB" dirty="0"/>
              <a:t>Blwyddyn:	3/4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714126"/>
              </p:ext>
            </p:extLst>
          </p:nvPr>
        </p:nvGraphicFramePr>
        <p:xfrm>
          <a:off x="6851177" y="1716659"/>
          <a:ext cx="5131274" cy="48819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836919">
                <a:tc>
                  <a:txBody>
                    <a:bodyPr/>
                    <a:lstStyle/>
                    <a:p>
                      <a:r>
                        <a:rPr lang="cy-GB" sz="1600" b="1" dirty="0"/>
                        <a:t>Gweithgareddau: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dirty="0"/>
                        <a:t>Darllen sgwrs gyda phyped - i ddeall does dim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</a:rPr>
                        <a:t>‘n </a:t>
                      </a:r>
                      <a:r>
                        <a:rPr lang="cy-GB" sz="1600" u="none" dirty="0"/>
                        <a:t>o</a:t>
                      </a:r>
                      <a:r>
                        <a:rPr lang="cy-GB" sz="1600" dirty="0"/>
                        <a:t> flaen eisiau.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dirty="0"/>
                        <a:t>Cardiau fflach – i ymarfer y patrymau, ac enwau’r ffrwythau.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dirty="0"/>
                        <a:t>Gwneud cebabau iachus mewn grŵp o dri : bydd y person cyntaf yn gofyn yr ail berson “wyt ti eisiau ___?” Bydd yr ail berson yn ateb mewn brawddegau llawn, ac wedyn bydd y person cyntaf yn gwneud cebab. Bydd y trydydd person yn asesu’r sgwrs, neu yn defnyddio’r cerdyn her i </a:t>
                      </a:r>
                      <a:r>
                        <a:rPr lang="cy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ddweud beth mae’r bobl eraill eisiau (trydydd person).</a:t>
                      </a:r>
                      <a:endParaRPr lang="cy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864475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600" dirty="0"/>
                        <a:t>Eisiau, diolch, </a:t>
                      </a:r>
                      <a:r>
                        <a:rPr lang="cy-GB" sz="1600" dirty="0">
                          <a:solidFill>
                            <a:srgbClr val="0070C0"/>
                          </a:solidFill>
                        </a:rPr>
                        <a:t>cebab</a:t>
                      </a:r>
                      <a:r>
                        <a:rPr lang="cy-GB" sz="1600" dirty="0"/>
                        <a:t>, iachus, </a:t>
                      </a:r>
                      <a:r>
                        <a:rPr lang="cy-GB" sz="1600" kern="120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afal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FF0066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grawnwinen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FF0066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mefusen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FF0066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moronen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FF0066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banana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pîn-afal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FF0066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olif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melon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y-GB" sz="1600" kern="1200" dirty="0">
                          <a:solidFill>
                            <a:srgbClr val="FF0066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ffon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(ffyn), </a:t>
                      </a:r>
                      <a:r>
                        <a:rPr lang="cy-GB" sz="1600" kern="120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plât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papur (platiau), </a:t>
                      </a:r>
                      <a:r>
                        <a:rPr lang="cy-GB" sz="1600" kern="120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napcyn</a:t>
                      </a:r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(napcynau), golchwch eich dwylo chi, blasus (yn flasus), lliwgar, hyfryd, ymdrech, cywir (yn gywir), clir (yn glir).</a:t>
                      </a:r>
                      <a:endParaRPr lang="cy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862394"/>
              </p:ext>
            </p:extLst>
          </p:nvPr>
        </p:nvGraphicFramePr>
        <p:xfrm>
          <a:off x="400477" y="1568564"/>
          <a:ext cx="5695523" cy="49788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05082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i="1" dirty="0"/>
                    </a:p>
                    <a:p>
                      <a:r>
                        <a:rPr lang="cy-GB" b="0" dirty="0"/>
                        <a:t>Wyt ti eisiau _____?</a:t>
                      </a:r>
                    </a:p>
                    <a:p>
                      <a:r>
                        <a:rPr lang="cy-GB" b="0" dirty="0"/>
                        <a:t>Ydw, rydw i eisiau _____.</a:t>
                      </a:r>
                    </a:p>
                    <a:p>
                      <a:r>
                        <a:rPr lang="cy-GB" b="0" dirty="0"/>
                        <a:t>Nac ydw, dydw i ddim eisiau ____.</a:t>
                      </a:r>
                    </a:p>
                    <a:p>
                      <a:endParaRPr lang="cy-GB" b="0" dirty="0"/>
                    </a:p>
                    <a:p>
                      <a:r>
                        <a:rPr lang="cy-GB" b="0" i="1" dirty="0"/>
                        <a:t>Her: Mae e/hi eisiau _____.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9280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b="0" i="0" dirty="0"/>
                        <a:t>Mae’r plant wedi astudio ‘Rydw i’n hoffi’ cyn y wers hon, ac m</a:t>
                      </a:r>
                      <a:r>
                        <a:rPr lang="cy-GB" b="0" dirty="0"/>
                        <a:t>ae rhai o’r plant yn gallu defnyddio’r trydydd person, e.e. ‘Mae e’n hoffi’.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81C74B4-C944-4B5F-9C21-BC2B80801426}"/>
              </a:ext>
            </a:extLst>
          </p:cNvPr>
          <p:cNvSpPr txBox="1"/>
          <p:nvPr/>
        </p:nvSpPr>
        <p:spPr>
          <a:xfrm>
            <a:off x="842962" y="1838325"/>
            <a:ext cx="10506075" cy="2308324"/>
          </a:xfrm>
          <a:prstGeom prst="rect">
            <a:avLst/>
          </a:prstGeom>
          <a:ln w="158750">
            <a:solidFill>
              <a:srgbClr val="FFC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Comic Sans MS" panose="030F0702030302020204" pitchFamily="66" charset="0"/>
              </a:rPr>
              <a:t>Dydd </a:t>
            </a:r>
            <a:r>
              <a:rPr lang="en-GB" sz="3600" b="1" dirty="0" err="1">
                <a:latin typeface="Comic Sans MS" panose="030F0702030302020204" pitchFamily="66" charset="0"/>
              </a:rPr>
              <a:t>Gwener</a:t>
            </a:r>
            <a:r>
              <a:rPr lang="en-GB" sz="3600" b="1" dirty="0">
                <a:latin typeface="Comic Sans MS" panose="030F0702030302020204" pitchFamily="66" charset="0"/>
              </a:rPr>
              <a:t> y </a:t>
            </a:r>
            <a:r>
              <a:rPr lang="en-GB" sz="3600" b="1" dirty="0" err="1">
                <a:latin typeface="Comic Sans MS" panose="030F0702030302020204" pitchFamily="66" charset="0"/>
              </a:rPr>
              <a:t>pymed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ar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hugain</a:t>
            </a:r>
            <a:r>
              <a:rPr lang="en-GB" sz="3600" b="1" dirty="0">
                <a:latin typeface="Comic Sans MS" panose="030F0702030302020204" pitchFamily="66" charset="0"/>
              </a:rPr>
              <a:t> o Hydref</a:t>
            </a:r>
          </a:p>
          <a:p>
            <a:pPr algn="ctr"/>
            <a:endParaRPr lang="en-GB" sz="3600" b="1" dirty="0">
              <a:latin typeface="Comic Sans MS" panose="030F0702030302020204" pitchFamily="66" charset="0"/>
            </a:endParaRPr>
          </a:p>
          <a:p>
            <a:pPr algn="ctr"/>
            <a:r>
              <a:rPr lang="en-GB" sz="3600" b="1" dirty="0">
                <a:latin typeface="Comic Sans MS" panose="030F0702030302020204" pitchFamily="66" charset="0"/>
              </a:rPr>
              <a:t>Heddiw, nod y </a:t>
            </a:r>
            <a:r>
              <a:rPr lang="en-GB" sz="3600" b="1" dirty="0" err="1">
                <a:latin typeface="Comic Sans MS" panose="030F0702030302020204" pitchFamily="66" charset="0"/>
              </a:rPr>
              <a:t>wers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ydy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cy-GB" sz="3600" b="1" dirty="0">
                <a:latin typeface="Comic Sans MS" panose="030F0702030302020204" pitchFamily="66" charset="0"/>
              </a:rPr>
              <a:t>gofyn </a:t>
            </a:r>
          </a:p>
          <a:p>
            <a:pPr algn="ctr"/>
            <a:r>
              <a:rPr lang="cy-GB" sz="3600" b="1" dirty="0">
                <a:latin typeface="Comic Sans MS" panose="030F0702030302020204" pitchFamily="66" charset="0"/>
              </a:rPr>
              <a:t>ac ateb cwestiynau gydag ‘eisiau’.</a:t>
            </a:r>
          </a:p>
        </p:txBody>
      </p:sp>
    </p:spTree>
    <p:extLst>
      <p:ext uri="{BB962C8B-B14F-4D97-AF65-F5344CB8AC3E}">
        <p14:creationId xmlns:p14="http://schemas.microsoft.com/office/powerpoint/2010/main" val="2111718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19A220-7E37-8976-B581-602BF9BF4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5D357FE-D922-E025-A20A-161398CC45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025" y="481317"/>
            <a:ext cx="10439400" cy="589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417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2A1B60-E20E-7DC3-3ED9-CAD58C4BB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5EACE2C-244C-82B1-360B-7FD41F0760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025" y="481318"/>
            <a:ext cx="10439400" cy="589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081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B8FC44-3C52-E55D-77D2-4A9A89695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178CE5-DC10-A23B-C47D-38EC03FB886F}"/>
              </a:ext>
            </a:extLst>
          </p:cNvPr>
          <p:cNvSpPr txBox="1"/>
          <p:nvPr/>
        </p:nvSpPr>
        <p:spPr>
          <a:xfrm>
            <a:off x="3845717" y="353794"/>
            <a:ext cx="4500563" cy="646331"/>
          </a:xfrm>
          <a:prstGeom prst="rect">
            <a:avLst/>
          </a:prstGeom>
          <a:ln w="158750">
            <a:solidFill>
              <a:srgbClr val="FFC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Comic Sans MS" panose="030F0702030302020204" pitchFamily="66" charset="0"/>
              </a:rPr>
              <a:t>Cardiau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Fflach</a:t>
            </a:r>
            <a:endParaRPr lang="cy-GB" sz="36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1F41F-FBD4-FA78-02B2-B69666F0E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787" y="1373346"/>
            <a:ext cx="10552424" cy="4513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5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B717FB-C456-79A0-3AA5-F00986854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A61F5E9-D4B4-B9FA-CD30-C444F4A518B5}"/>
              </a:ext>
            </a:extLst>
          </p:cNvPr>
          <p:cNvSpPr txBox="1"/>
          <p:nvPr/>
        </p:nvSpPr>
        <p:spPr>
          <a:xfrm>
            <a:off x="547688" y="190500"/>
            <a:ext cx="2528888" cy="646331"/>
          </a:xfrm>
          <a:prstGeom prst="rect">
            <a:avLst/>
          </a:prstGeom>
          <a:ln w="158750">
            <a:solidFill>
              <a:srgbClr val="FFC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Comic Sans MS" panose="030F0702030302020204" pitchFamily="66" charset="0"/>
              </a:rPr>
              <a:t>Mat Iaith</a:t>
            </a:r>
            <a:endParaRPr lang="cy-GB" sz="3600" b="1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829ED6-4C6E-1324-5FF0-B3207F035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2481" y="91829"/>
            <a:ext cx="4950032" cy="654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618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22C722-AADC-AFFC-5CA3-71E395374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AE5B1E-C85D-2199-518A-4EA9D94FC7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986" y="408513"/>
            <a:ext cx="10394028" cy="604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003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49EC997-942A-4684-91A2-A2124DC6E7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3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324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Albert Palm</cp:lastModifiedBy>
  <cp:revision>7</cp:revision>
  <dcterms:created xsi:type="dcterms:W3CDTF">2024-10-18T11:23:11Z</dcterms:created>
  <dcterms:modified xsi:type="dcterms:W3CDTF">2024-10-23T13:01:37Z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