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4" r:id="rId1"/>
  </p:sldMasterIdLst>
  <p:sldIdLst>
    <p:sldId id="256" r:id="rId2"/>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63" d="100"/>
          <a:sy n="63" d="100"/>
        </p:scale>
        <p:origin x="780" y="5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3"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ableStyles" Target="tableStyles.xml"/><Relationship Id="rId5" Type="http://schemas.openxmlformats.org/officeDocument/2006/relationships/theme" Target="theme/theme1.xml"/><Relationship Id="rId4"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4212" y="685799"/>
            <a:ext cx="8001000" cy="2971801"/>
          </a:xfrm>
        </p:spPr>
        <p:txBody>
          <a:bodyPr anchor="b">
            <a:normAutofit/>
          </a:bodyPr>
          <a:lstStyle>
            <a:lvl1pPr algn="l">
              <a:defRPr sz="4800">
                <a:effectLst/>
              </a:defRPr>
            </a:lvl1pPr>
          </a:lstStyle>
          <a:p>
            <a:r>
              <a:rPr lang="en-US"/>
              <a:t>Click to edit Master title style</a:t>
            </a:r>
            <a:endParaRPr lang="en-US" dirty="0"/>
          </a:p>
        </p:txBody>
      </p:sp>
      <p:sp>
        <p:nvSpPr>
          <p:cNvPr id="3" name="Subtitle 2"/>
          <p:cNvSpPr>
            <a:spLocks noGrp="1"/>
          </p:cNvSpPr>
          <p:nvPr>
            <p:ph type="subTitle" idx="1"/>
          </p:nvPr>
        </p:nvSpPr>
        <p:spPr>
          <a:xfrm>
            <a:off x="684212" y="3843867"/>
            <a:ext cx="6400800" cy="1947333"/>
          </a:xfrm>
        </p:spPr>
        <p:txBody>
          <a:bodyPr anchor="t">
            <a:normAutofit/>
          </a:bodyPr>
          <a:lstStyle>
            <a:lvl1pPr marL="0" indent="0" algn="l">
              <a:buNone/>
              <a:defRPr sz="2100">
                <a:solidFill>
                  <a:schemeClr val="bg2">
                    <a:lumMod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EA0C0817-A112-4847-8014-A94B7D2A4EA3}" type="datetime1">
              <a:rPr lang="en-US" smtClean="0"/>
              <a:t>9/23/2019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4B7E4EF-A1BD-40F4-AB7B-04F084DD991D}" type="slidenum">
              <a:rPr lang="en-US" smtClean="0"/>
              <a:t>‹#›</a:t>
            </a:fld>
            <a:endParaRPr lang="en-US" dirty="0"/>
          </a:p>
        </p:txBody>
      </p:sp>
      <p:cxnSp>
        <p:nvCxnSpPr>
          <p:cNvPr id="16" name="Straight Connector 15"/>
          <p:cNvCxnSpPr/>
          <p:nvPr/>
        </p:nvCxnSpPr>
        <p:spPr>
          <a:xfrm flipH="1">
            <a:off x="8228012" y="8467"/>
            <a:ext cx="3810000" cy="3810000"/>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7" name="Straight Connector 16"/>
          <p:cNvCxnSpPr/>
          <p:nvPr/>
        </p:nvCxnSpPr>
        <p:spPr>
          <a:xfrm flipH="1">
            <a:off x="6108170" y="91545"/>
            <a:ext cx="6080655" cy="6080655"/>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9" name="Straight Connector 18"/>
          <p:cNvCxnSpPr/>
          <p:nvPr/>
        </p:nvCxnSpPr>
        <p:spPr>
          <a:xfrm flipH="1">
            <a:off x="7235825" y="228600"/>
            <a:ext cx="4953000" cy="4953000"/>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335837" y="32278"/>
            <a:ext cx="4852989" cy="4852989"/>
          </a:xfrm>
          <a:prstGeom prst="line">
            <a:avLst/>
          </a:prstGeom>
          <a:ln w="3175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23" name="Straight Connector 22"/>
          <p:cNvCxnSpPr/>
          <p:nvPr/>
        </p:nvCxnSpPr>
        <p:spPr>
          <a:xfrm flipH="1">
            <a:off x="7845426" y="609601"/>
            <a:ext cx="4343399" cy="4343399"/>
          </a:xfrm>
          <a:prstGeom prst="line">
            <a:avLst/>
          </a:prstGeom>
          <a:ln w="31750">
            <a:solidFill>
              <a:schemeClr val="tx1"/>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17037726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F6FA2B21-3FCD-4721-B95C-427943F61125}" type="datetime1">
              <a:rPr lang="en-US" smtClean="0"/>
              <a:t>9/23/2019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4B7E4EF-A1BD-40F4-AB7B-04F084DD991D}" type="slidenum">
              <a:rPr lang="en-US" smtClean="0"/>
              <a:t>‹#›</a:t>
            </a:fld>
            <a:endParaRPr lang="en-US" dirty="0"/>
          </a:p>
        </p:txBody>
      </p:sp>
    </p:spTree>
    <p:extLst>
      <p:ext uri="{BB962C8B-B14F-4D97-AF65-F5344CB8AC3E}">
        <p14:creationId xmlns:p14="http://schemas.microsoft.com/office/powerpoint/2010/main" val="382940893"/>
      </p:ext>
    </p:extLst>
  </p:cSld>
  <p:clrMapOvr>
    <a:masterClrMapping/>
  </p:clrMapOvr>
  <p:hf sldNum="0" hdr="0" ftr="0" dt="0"/>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4211" y="2006600"/>
            <a:ext cx="8534401" cy="2281600"/>
          </a:xfrm>
        </p:spPr>
        <p:txBody>
          <a:bodyPr anchor="b">
            <a:normAutofit/>
          </a:bodyPr>
          <a:lstStyle>
            <a:lvl1pPr algn="l">
              <a:defRPr sz="3600" b="0" cap="all"/>
            </a:lvl1pPr>
          </a:lstStyle>
          <a:p>
            <a:r>
              <a:rPr lang="en-US"/>
              <a:t>Click to edit Master title style</a:t>
            </a:r>
            <a:endParaRPr lang="en-US" dirty="0"/>
          </a:p>
        </p:txBody>
      </p:sp>
      <p:sp>
        <p:nvSpPr>
          <p:cNvPr id="3" name="Text Placeholder 2"/>
          <p:cNvSpPr>
            <a:spLocks noGrp="1"/>
          </p:cNvSpPr>
          <p:nvPr>
            <p:ph type="body" idx="1"/>
          </p:nvPr>
        </p:nvSpPr>
        <p:spPr>
          <a:xfrm>
            <a:off x="684213" y="4495800"/>
            <a:ext cx="8534400" cy="1498600"/>
          </a:xfrm>
        </p:spPr>
        <p:txBody>
          <a:bodyPr anchor="t">
            <a:normAutofit/>
          </a:bodyPr>
          <a:lstStyle>
            <a:lvl1pPr marL="0" indent="0" algn="l">
              <a:buNone/>
              <a:defRPr sz="18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F6FA2B21-3FCD-4721-B95C-427943F61125}" type="datetime1">
              <a:rPr lang="en-US" smtClean="0"/>
              <a:t>9/23/2019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4B7E4EF-A1BD-40F4-AB7B-04F084DD991D}" type="slidenum">
              <a:rPr lang="en-US" smtClean="0"/>
              <a:t>‹#›</a:t>
            </a:fld>
            <a:endParaRPr lang="en-US" dirty="0"/>
          </a:p>
        </p:txBody>
      </p:sp>
    </p:spTree>
    <p:extLst>
      <p:ext uri="{BB962C8B-B14F-4D97-AF65-F5344CB8AC3E}">
        <p14:creationId xmlns:p14="http://schemas.microsoft.com/office/powerpoint/2010/main" val="600133998"/>
      </p:ext>
    </p:extLst>
  </p:cSld>
  <p:clrMapOvr>
    <a:masterClrMapping/>
  </p:clrMapOvr>
  <p:hf sldNum="0" hdr="0" ftr="0" dt="0"/>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84211" y="685800"/>
            <a:ext cx="4937655" cy="361526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808133" y="685801"/>
            <a:ext cx="4934479" cy="3615266"/>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F6FA2B21-3FCD-4721-B95C-427943F61125}" type="datetime1">
              <a:rPr lang="en-US" smtClean="0"/>
              <a:t>9/23/2019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34B7E4EF-A1BD-40F4-AB7B-04F084DD991D}" type="slidenum">
              <a:rPr lang="en-US" smtClean="0"/>
              <a:t>‹#›</a:t>
            </a:fld>
            <a:endParaRPr lang="en-US" dirty="0"/>
          </a:p>
        </p:txBody>
      </p:sp>
    </p:spTree>
    <p:extLst>
      <p:ext uri="{BB962C8B-B14F-4D97-AF65-F5344CB8AC3E}">
        <p14:creationId xmlns:p14="http://schemas.microsoft.com/office/powerpoint/2010/main" val="2840912327"/>
      </p:ext>
    </p:extLst>
  </p:cSld>
  <p:clrMapOvr>
    <a:masterClrMapping/>
  </p:clrMapOvr>
  <p:hf sldNum="0" hdr="0" ftr="0" dt="0"/>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972080" y="685800"/>
            <a:ext cx="4649787" cy="576262"/>
          </a:xfrm>
        </p:spPr>
        <p:txBody>
          <a:bodyPr anchor="b">
            <a:noAutofit/>
          </a:bodyPr>
          <a:lstStyle>
            <a:lvl1pPr marL="0" indent="0">
              <a:buNone/>
              <a:defRPr sz="28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84211" y="1270529"/>
            <a:ext cx="4937655" cy="3030538"/>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079066" y="685800"/>
            <a:ext cx="4665134" cy="576262"/>
          </a:xfrm>
        </p:spPr>
        <p:txBody>
          <a:bodyPr anchor="b">
            <a:noAutofit/>
          </a:bodyPr>
          <a:lstStyle>
            <a:lvl1pPr marL="0" indent="0">
              <a:buNone/>
              <a:defRPr sz="28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806545" y="1262062"/>
            <a:ext cx="4929188" cy="3030538"/>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F6FA2B21-3FCD-4721-B95C-427943F61125}" type="datetime1">
              <a:rPr lang="en-US" smtClean="0"/>
              <a:t>9/23/2019</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34B7E4EF-A1BD-40F4-AB7B-04F084DD991D}" type="slidenum">
              <a:rPr lang="en-US" smtClean="0"/>
              <a:t>‹#›</a:t>
            </a:fld>
            <a:endParaRPr lang="en-US" dirty="0"/>
          </a:p>
        </p:txBody>
      </p:sp>
    </p:spTree>
    <p:extLst>
      <p:ext uri="{BB962C8B-B14F-4D97-AF65-F5344CB8AC3E}">
        <p14:creationId xmlns:p14="http://schemas.microsoft.com/office/powerpoint/2010/main" val="634682936"/>
      </p:ext>
    </p:extLst>
  </p:cSld>
  <p:clrMapOvr>
    <a:masterClrMapping/>
  </p:clrMapOvr>
  <p:hf sldNum="0" hdr="0" ftr="0" dt="0"/>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F6FA2B21-3FCD-4721-B95C-427943F61125}" type="datetime1">
              <a:rPr lang="en-US" smtClean="0"/>
              <a:t>9/23/2019</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34B7E4EF-A1BD-40F4-AB7B-04F084DD991D}" type="slidenum">
              <a:rPr lang="en-US" smtClean="0"/>
              <a:t>‹#›</a:t>
            </a:fld>
            <a:endParaRPr lang="en-US" dirty="0"/>
          </a:p>
        </p:txBody>
      </p:sp>
    </p:spTree>
    <p:extLst>
      <p:ext uri="{BB962C8B-B14F-4D97-AF65-F5344CB8AC3E}">
        <p14:creationId xmlns:p14="http://schemas.microsoft.com/office/powerpoint/2010/main" val="1777013525"/>
      </p:ext>
    </p:extLst>
  </p:cSld>
  <p:clrMapOvr>
    <a:masterClrMapping/>
  </p:clrMapOvr>
  <p:hf sldNum="0" hdr="0" ftr="0" dt="0"/>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F6FA2B21-3FCD-4721-B95C-427943F61125}" type="datetime1">
              <a:rPr lang="en-US" smtClean="0"/>
              <a:t>9/23/2019</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34B7E4EF-A1BD-40F4-AB7B-04F084DD991D}" type="slidenum">
              <a:rPr lang="en-US" smtClean="0"/>
              <a:t>‹#›</a:t>
            </a:fld>
            <a:endParaRPr lang="en-US" dirty="0"/>
          </a:p>
        </p:txBody>
      </p:sp>
    </p:spTree>
    <p:extLst>
      <p:ext uri="{BB962C8B-B14F-4D97-AF65-F5344CB8AC3E}">
        <p14:creationId xmlns:p14="http://schemas.microsoft.com/office/powerpoint/2010/main" val="3301115321"/>
      </p:ext>
    </p:extLst>
  </p:cSld>
  <p:clrMapOvr>
    <a:masterClrMapping/>
  </p:clrMapOvr>
  <p:hf sldNum="0" hdr="0" ftr="0" dt="0"/>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7085012" y="685800"/>
            <a:ext cx="3657600" cy="1371600"/>
          </a:xfrm>
        </p:spPr>
        <p:txBody>
          <a:bodyPr anchor="b">
            <a:normAutofit/>
          </a:bodyPr>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684212" y="685800"/>
            <a:ext cx="5943601" cy="5308600"/>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7085012" y="2209799"/>
            <a:ext cx="3657600" cy="2091267"/>
          </a:xfrm>
        </p:spPr>
        <p:txBody>
          <a:bodyPr anchor="t">
            <a:normAutofit/>
          </a:bodyPr>
          <a:lstStyle>
            <a:lvl1pPr marL="0" indent="0">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F6FA2B21-3FCD-4721-B95C-427943F61125}" type="datetime1">
              <a:rPr lang="en-US" smtClean="0"/>
              <a:t>9/23/2019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34B7E4EF-A1BD-40F4-AB7B-04F084DD991D}" type="slidenum">
              <a:rPr lang="en-US" smtClean="0"/>
              <a:t>‹#›</a:t>
            </a:fld>
            <a:endParaRPr lang="en-US" dirty="0"/>
          </a:p>
        </p:txBody>
      </p:sp>
    </p:spTree>
    <p:extLst>
      <p:ext uri="{BB962C8B-B14F-4D97-AF65-F5344CB8AC3E}">
        <p14:creationId xmlns:p14="http://schemas.microsoft.com/office/powerpoint/2010/main" val="4023120324"/>
      </p:ext>
    </p:extLst>
  </p:cSld>
  <p:clrMapOvr>
    <a:masterClrMapping/>
  </p:clrMapOvr>
  <p:hf sldNum="0" hdr="0" ftr="0" dt="0"/>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722812" y="1447800"/>
            <a:ext cx="6019800" cy="1143000"/>
          </a:xfrm>
        </p:spPr>
        <p:txBody>
          <a:bodyPr anchor="b">
            <a:normAutofit/>
          </a:bodyPr>
          <a:lstStyle>
            <a:lvl1pPr algn="l">
              <a:defRPr sz="2800" b="0"/>
            </a:lvl1pPr>
          </a:lstStyle>
          <a:p>
            <a:r>
              <a:rPr lang="en-US"/>
              <a:t>Click to edit Master title style</a:t>
            </a:r>
            <a:endParaRPr lang="en-US" dirty="0"/>
          </a:p>
        </p:txBody>
      </p:sp>
      <p:sp>
        <p:nvSpPr>
          <p:cNvPr id="14" name="Picture Placeholder 2"/>
          <p:cNvSpPr>
            <a:spLocks noGrp="1" noChangeAspect="1"/>
          </p:cNvSpPr>
          <p:nvPr>
            <p:ph type="pic" idx="1"/>
          </p:nvPr>
        </p:nvSpPr>
        <p:spPr>
          <a:xfrm>
            <a:off x="989012" y="914400"/>
            <a:ext cx="3280974" cy="4572000"/>
          </a:xfrm>
          <a:prstGeom prst="snip2DiagRect">
            <a:avLst>
              <a:gd name="adj1" fmla="val 10815"/>
              <a:gd name="adj2" fmla="val 0"/>
            </a:avLst>
          </a:prstGeom>
          <a:ln w="15875">
            <a:solidFill>
              <a:schemeClr val="tx1">
                <a:alpha val="40000"/>
              </a:schemeClr>
            </a:soli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dirty="0"/>
              <a:t>Click icon to add picture</a:t>
            </a:r>
          </a:p>
        </p:txBody>
      </p:sp>
      <p:sp>
        <p:nvSpPr>
          <p:cNvPr id="4" name="Text Placeholder 3"/>
          <p:cNvSpPr>
            <a:spLocks noGrp="1"/>
          </p:cNvSpPr>
          <p:nvPr>
            <p:ph type="body" sz="half" idx="2"/>
          </p:nvPr>
        </p:nvSpPr>
        <p:spPr>
          <a:xfrm>
            <a:off x="4722812" y="2777066"/>
            <a:ext cx="6021388" cy="2048933"/>
          </a:xfrm>
        </p:spPr>
        <p:txBody>
          <a:bodyPr anchor="t">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F6FA2B21-3FCD-4721-B95C-427943F61125}" type="datetime1">
              <a:rPr lang="en-US" smtClean="0"/>
              <a:t>9/23/2019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34B7E4EF-A1BD-40F4-AB7B-04F084DD991D}" type="slidenum">
              <a:rPr lang="en-US" smtClean="0"/>
              <a:t>‹#›</a:t>
            </a:fld>
            <a:endParaRPr lang="en-US" dirty="0"/>
          </a:p>
        </p:txBody>
      </p:sp>
    </p:spTree>
    <p:extLst>
      <p:ext uri="{BB962C8B-B14F-4D97-AF65-F5344CB8AC3E}">
        <p14:creationId xmlns:p14="http://schemas.microsoft.com/office/powerpoint/2010/main" val="4019834268"/>
      </p:ext>
    </p:extLst>
  </p:cSld>
  <p:clrMapOvr>
    <a:masterClrMapping/>
  </p:clrMapOvr>
  <p:hf sldNum="0" hdr="0" ftr="0" dt="0"/>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17" name="Picture Placeholder 2"/>
          <p:cNvSpPr>
            <a:spLocks noGrp="1" noChangeAspect="1"/>
          </p:cNvSpPr>
          <p:nvPr>
            <p:ph type="pic" idx="13"/>
          </p:nvPr>
        </p:nvSpPr>
        <p:spPr>
          <a:xfrm>
            <a:off x="685800" y="533400"/>
            <a:ext cx="10818812" cy="3124200"/>
          </a:xfrm>
          <a:prstGeom prst="snip2DiagRect">
            <a:avLst>
              <a:gd name="adj1" fmla="val 10815"/>
              <a:gd name="adj2" fmla="val 0"/>
            </a:avLst>
          </a:prstGeom>
          <a:ln w="15875">
            <a:solidFill>
              <a:schemeClr val="tx1">
                <a:alpha val="40000"/>
              </a:schemeClr>
            </a:soli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dirty="0"/>
              <a:t>Click icon to add picture</a:t>
            </a:r>
          </a:p>
        </p:txBody>
      </p:sp>
      <p:sp>
        <p:nvSpPr>
          <p:cNvPr id="16" name="Text Placeholder 9"/>
          <p:cNvSpPr>
            <a:spLocks noGrp="1"/>
          </p:cNvSpPr>
          <p:nvPr>
            <p:ph type="body" sz="quarter" idx="14"/>
          </p:nvPr>
        </p:nvSpPr>
        <p:spPr>
          <a:xfrm>
            <a:off x="914402" y="3843867"/>
            <a:ext cx="8304210" cy="457200"/>
          </a:xfrm>
        </p:spPr>
        <p:txBody>
          <a:bodyPr anchor="t">
            <a:normAutofit/>
          </a:bodyPr>
          <a:lstStyle>
            <a:lvl1pPr marL="0" indent="0">
              <a:buFontTx/>
              <a:buNone/>
              <a:defRPr sz="1600"/>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Date Placeholder 2"/>
          <p:cNvSpPr>
            <a:spLocks noGrp="1"/>
          </p:cNvSpPr>
          <p:nvPr>
            <p:ph type="dt" sz="half" idx="10"/>
          </p:nvPr>
        </p:nvSpPr>
        <p:spPr/>
        <p:txBody>
          <a:bodyPr/>
          <a:lstStyle/>
          <a:p>
            <a:fld id="{F6FA2B21-3FCD-4721-B95C-427943F61125}" type="datetime1">
              <a:rPr lang="en-US" smtClean="0"/>
              <a:t>9/23/2019</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34B7E4EF-A1BD-40F4-AB7B-04F084DD991D}" type="slidenum">
              <a:rPr lang="en-US" smtClean="0"/>
              <a:t>‹#›</a:t>
            </a:fld>
            <a:endParaRPr lang="en-US" dirty="0"/>
          </a:p>
        </p:txBody>
      </p:sp>
    </p:spTree>
    <p:extLst>
      <p:ext uri="{BB962C8B-B14F-4D97-AF65-F5344CB8AC3E}">
        <p14:creationId xmlns:p14="http://schemas.microsoft.com/office/powerpoint/2010/main" val="1962893132"/>
      </p:ext>
    </p:extLst>
  </p:cSld>
  <p:clrMapOvr>
    <a:masterClrMapping/>
  </p:clrMapOvr>
  <p:hf sldNum="0" hdr="0" ftr="0" dt="0"/>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84213" y="685800"/>
            <a:ext cx="10058400" cy="2743200"/>
          </a:xfrm>
        </p:spPr>
        <p:txBody>
          <a:bodyPr anchor="ctr">
            <a:normAutofit/>
          </a:bodyPr>
          <a:lstStyle>
            <a:lvl1pPr algn="l">
              <a:defRPr sz="3200" b="0" cap="all"/>
            </a:lvl1pPr>
          </a:lstStyle>
          <a:p>
            <a:r>
              <a:rPr lang="en-US"/>
              <a:t>Click to edit Master title style</a:t>
            </a:r>
            <a:endParaRPr lang="en-US" dirty="0"/>
          </a:p>
        </p:txBody>
      </p:sp>
      <p:sp>
        <p:nvSpPr>
          <p:cNvPr id="3" name="Text Placeholder 2"/>
          <p:cNvSpPr>
            <a:spLocks noGrp="1"/>
          </p:cNvSpPr>
          <p:nvPr>
            <p:ph type="body" idx="1"/>
          </p:nvPr>
        </p:nvSpPr>
        <p:spPr>
          <a:xfrm>
            <a:off x="684212" y="4114800"/>
            <a:ext cx="8535988" cy="1879600"/>
          </a:xfrm>
        </p:spPr>
        <p:txBody>
          <a:bodyPr anchor="ctr">
            <a:normAutofit/>
          </a:bodyPr>
          <a:lstStyle>
            <a:lvl1pPr marL="0" indent="0" algn="l">
              <a:buNone/>
              <a:defRPr sz="20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F6FA2B21-3FCD-4721-B95C-427943F61125}" type="datetime1">
              <a:rPr lang="en-US" smtClean="0"/>
              <a:t>9/23/2019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4B7E4EF-A1BD-40F4-AB7B-04F084DD991D}" type="slidenum">
              <a:rPr lang="en-US" smtClean="0"/>
              <a:t>‹#›</a:t>
            </a:fld>
            <a:endParaRPr lang="en-US" dirty="0"/>
          </a:p>
        </p:txBody>
      </p:sp>
    </p:spTree>
    <p:extLst>
      <p:ext uri="{BB962C8B-B14F-4D97-AF65-F5344CB8AC3E}">
        <p14:creationId xmlns:p14="http://schemas.microsoft.com/office/powerpoint/2010/main" val="137945930"/>
      </p:ext>
    </p:extLst>
  </p:cSld>
  <p:clrMapOvr>
    <a:masterClrMapping/>
  </p:clrMapOvr>
  <p:hf sldNum="0" hdr="0" ftr="0" dt="0"/>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11" y="685800"/>
            <a:ext cx="9144001" cy="2743200"/>
          </a:xfrm>
        </p:spPr>
        <p:txBody>
          <a:bodyPr anchor="ctr">
            <a:normAutofit/>
          </a:bodyPr>
          <a:lstStyle>
            <a:lvl1pPr algn="l">
              <a:defRPr sz="3200" b="0" cap="all">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1446212" y="3429000"/>
            <a:ext cx="8534400" cy="381000"/>
          </a:xfrm>
        </p:spPr>
        <p:txBody>
          <a:bodyPr anchor="ctr"/>
          <a:lstStyle>
            <a:lvl1pPr marL="0" indent="0">
              <a:buFontTx/>
              <a:buNone/>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84213" y="4301067"/>
            <a:ext cx="8534400" cy="1684865"/>
          </a:xfrm>
        </p:spPr>
        <p:txBody>
          <a:bodyPr anchor="ctr">
            <a:normAutofit/>
          </a:bodyPr>
          <a:lstStyle>
            <a:lvl1pPr marL="0" indent="0" algn="l">
              <a:buNone/>
              <a:defRPr sz="20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F6FA2B21-3FCD-4721-B95C-427943F61125}" type="datetime1">
              <a:rPr lang="en-US" smtClean="0"/>
              <a:t>9/23/2019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4B7E4EF-A1BD-40F4-AB7B-04F084DD991D}" type="slidenum">
              <a:rPr lang="en-US" smtClean="0"/>
              <a:t>‹#›</a:t>
            </a:fld>
            <a:endParaRPr lang="en-US" dirty="0"/>
          </a:p>
        </p:txBody>
      </p:sp>
      <p:sp>
        <p:nvSpPr>
          <p:cNvPr id="14" name="TextBox 13"/>
          <p:cNvSpPr txBox="1"/>
          <p:nvPr/>
        </p:nvSpPr>
        <p:spPr>
          <a:xfrm>
            <a:off x="531812" y="812222"/>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5" name="TextBox 14"/>
          <p:cNvSpPr txBox="1"/>
          <p:nvPr/>
        </p:nvSpPr>
        <p:spPr>
          <a:xfrm>
            <a:off x="10285412" y="2768601"/>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spTree>
    <p:extLst>
      <p:ext uri="{BB962C8B-B14F-4D97-AF65-F5344CB8AC3E}">
        <p14:creationId xmlns:p14="http://schemas.microsoft.com/office/powerpoint/2010/main" val="2980313133"/>
      </p:ext>
    </p:extLst>
  </p:cSld>
  <p:clrMapOvr>
    <a:masterClrMapping/>
  </p:clrMapOvr>
  <p:hf sldNum="0" hdr="0" ftr="0" dt="0"/>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84212" y="3429000"/>
            <a:ext cx="8534400" cy="1697400"/>
          </a:xfrm>
        </p:spPr>
        <p:txBody>
          <a:bodyPr anchor="b">
            <a:normAutofit/>
          </a:bodyPr>
          <a:lstStyle>
            <a:lvl1pPr algn="l">
              <a:defRPr sz="3200" b="0" cap="all"/>
            </a:lvl1pPr>
          </a:lstStyle>
          <a:p>
            <a:r>
              <a:rPr lang="en-US"/>
              <a:t>Click to edit Master title style</a:t>
            </a:r>
            <a:endParaRPr lang="en-US" dirty="0"/>
          </a:p>
        </p:txBody>
      </p:sp>
      <p:sp>
        <p:nvSpPr>
          <p:cNvPr id="3" name="Text Placeholder 2"/>
          <p:cNvSpPr>
            <a:spLocks noGrp="1"/>
          </p:cNvSpPr>
          <p:nvPr>
            <p:ph type="body" idx="1"/>
          </p:nvPr>
        </p:nvSpPr>
        <p:spPr>
          <a:xfrm>
            <a:off x="684211" y="5132981"/>
            <a:ext cx="8535990" cy="860400"/>
          </a:xfrm>
        </p:spPr>
        <p:txBody>
          <a:bodyPr anchor="t">
            <a:normAutofit/>
          </a:bodyPr>
          <a:lstStyle>
            <a:lvl1pPr marL="0" indent="0" algn="l">
              <a:buNone/>
              <a:defRPr sz="20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F6FA2B21-3FCD-4721-B95C-427943F61125}" type="datetime1">
              <a:rPr lang="en-US" smtClean="0"/>
              <a:t>9/23/2019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4B7E4EF-A1BD-40F4-AB7B-04F084DD991D}" type="slidenum">
              <a:rPr lang="en-US" smtClean="0"/>
              <a:t>‹#›</a:t>
            </a:fld>
            <a:endParaRPr lang="en-US" dirty="0"/>
          </a:p>
        </p:txBody>
      </p:sp>
    </p:spTree>
    <p:extLst>
      <p:ext uri="{BB962C8B-B14F-4D97-AF65-F5344CB8AC3E}">
        <p14:creationId xmlns:p14="http://schemas.microsoft.com/office/powerpoint/2010/main" val="808370099"/>
      </p:ext>
    </p:extLst>
  </p:cSld>
  <p:clrMapOvr>
    <a:masterClrMapping/>
  </p:clrMapOvr>
  <p:hf sldNum="0" hdr="0" ftr="0" dt="0"/>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1141413" y="685800"/>
            <a:ext cx="9144000" cy="2743200"/>
          </a:xfrm>
        </p:spPr>
        <p:txBody>
          <a:bodyPr anchor="ctr">
            <a:normAutofit/>
          </a:bodyPr>
          <a:lstStyle>
            <a:lvl1pPr algn="l">
              <a:defRPr sz="3200" b="0" cap="all">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684212" y="3928534"/>
            <a:ext cx="8534401" cy="1049866"/>
          </a:xfrm>
        </p:spPr>
        <p:txBody>
          <a:bodyPr vert="horz" lIns="91440" tIns="45720" rIns="91440" bIns="45720" rtlCol="0" anchor="b">
            <a:normAutofit/>
          </a:bodyPr>
          <a:lstStyle>
            <a:lvl1pPr>
              <a:buNone/>
              <a:defRPr lang="en-US" sz="2400" b="0" cap="all" dirty="0">
                <a:ln w="3175" cmpd="sng">
                  <a:noFill/>
                </a:ln>
                <a:solidFill>
                  <a:schemeClr val="tx1"/>
                </a:solidFill>
                <a:effectLst/>
              </a:defRPr>
            </a:lvl1pPr>
          </a:lstStyle>
          <a:p>
            <a:pPr marL="0" lvl="0">
              <a:spcBef>
                <a:spcPct val="0"/>
              </a:spcBef>
              <a:buNone/>
            </a:pPr>
            <a:r>
              <a:rPr lang="en-US"/>
              <a:t>Click to edit Master text styles</a:t>
            </a:r>
          </a:p>
        </p:txBody>
      </p:sp>
      <p:sp>
        <p:nvSpPr>
          <p:cNvPr id="3" name="Text Placeholder 2"/>
          <p:cNvSpPr>
            <a:spLocks noGrp="1"/>
          </p:cNvSpPr>
          <p:nvPr>
            <p:ph type="body" idx="1"/>
          </p:nvPr>
        </p:nvSpPr>
        <p:spPr>
          <a:xfrm>
            <a:off x="684211" y="4978400"/>
            <a:ext cx="8534401" cy="1016000"/>
          </a:xfrm>
        </p:spPr>
        <p:txBody>
          <a:bodyPr anchor="t">
            <a:normAutofit/>
          </a:bodyPr>
          <a:lstStyle>
            <a:lvl1pPr marL="0" indent="0" algn="l">
              <a:buNone/>
              <a:defRPr sz="18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F6FA2B21-3FCD-4721-B95C-427943F61125}" type="datetime1">
              <a:rPr lang="en-US" smtClean="0"/>
              <a:t>9/23/2019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4B7E4EF-A1BD-40F4-AB7B-04F084DD991D}" type="slidenum">
              <a:rPr lang="en-US" smtClean="0"/>
              <a:t>‹#›</a:t>
            </a:fld>
            <a:endParaRPr lang="en-US" dirty="0"/>
          </a:p>
        </p:txBody>
      </p:sp>
      <p:sp>
        <p:nvSpPr>
          <p:cNvPr id="11" name="TextBox 10"/>
          <p:cNvSpPr txBox="1"/>
          <p:nvPr/>
        </p:nvSpPr>
        <p:spPr>
          <a:xfrm>
            <a:off x="531812" y="812222"/>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2" name="TextBox 11"/>
          <p:cNvSpPr txBox="1"/>
          <p:nvPr/>
        </p:nvSpPr>
        <p:spPr>
          <a:xfrm>
            <a:off x="10285412" y="2768601"/>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spTree>
    <p:extLst>
      <p:ext uri="{BB962C8B-B14F-4D97-AF65-F5344CB8AC3E}">
        <p14:creationId xmlns:p14="http://schemas.microsoft.com/office/powerpoint/2010/main" val="479702524"/>
      </p:ext>
    </p:extLst>
  </p:cSld>
  <p:clrMapOvr>
    <a:masterClrMapping/>
  </p:clrMapOvr>
  <p:hf sldNum="0" hdr="0" ftr="0" dt="0"/>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4213" y="685800"/>
            <a:ext cx="10058400" cy="2743200"/>
          </a:xfrm>
        </p:spPr>
        <p:txBody>
          <a:bodyPr vert="horz" lIns="91440" tIns="45720" rIns="91440" bIns="45720" rtlCol="0" anchor="ctr">
            <a:normAutofit/>
          </a:bodyPr>
          <a:lstStyle>
            <a:lvl1pPr>
              <a:defRPr lang="en-US" b="0" dirty="0"/>
            </a:lvl1pPr>
          </a:lstStyle>
          <a:p>
            <a:pPr marL="0" lvl="0"/>
            <a:r>
              <a:rPr lang="en-US"/>
              <a:t>Click to edit Master title style</a:t>
            </a:r>
            <a:endParaRPr lang="en-US" dirty="0"/>
          </a:p>
        </p:txBody>
      </p:sp>
      <p:sp>
        <p:nvSpPr>
          <p:cNvPr id="10" name="Text Placeholder 9"/>
          <p:cNvSpPr>
            <a:spLocks noGrp="1"/>
          </p:cNvSpPr>
          <p:nvPr>
            <p:ph type="body" sz="quarter" idx="13"/>
          </p:nvPr>
        </p:nvSpPr>
        <p:spPr>
          <a:xfrm>
            <a:off x="684212" y="3928534"/>
            <a:ext cx="8534400" cy="838200"/>
          </a:xfrm>
        </p:spPr>
        <p:txBody>
          <a:bodyPr vert="horz" lIns="91440" tIns="45720" rIns="91440" bIns="45720" rtlCol="0" anchor="b">
            <a:normAutofit/>
          </a:bodyPr>
          <a:lstStyle>
            <a:lvl1pPr>
              <a:buNone/>
              <a:defRPr lang="en-US" sz="2400" b="0" cap="all" dirty="0">
                <a:ln w="3175" cmpd="sng">
                  <a:noFill/>
                </a:ln>
                <a:solidFill>
                  <a:schemeClr val="tx1"/>
                </a:solidFill>
                <a:effectLst/>
              </a:defRPr>
            </a:lvl1pPr>
          </a:lstStyle>
          <a:p>
            <a:pPr marL="0" lvl="0">
              <a:spcBef>
                <a:spcPct val="0"/>
              </a:spcBef>
              <a:buNone/>
            </a:pPr>
            <a:r>
              <a:rPr lang="en-US"/>
              <a:t>Click to edit Master text styles</a:t>
            </a:r>
          </a:p>
        </p:txBody>
      </p:sp>
      <p:sp>
        <p:nvSpPr>
          <p:cNvPr id="3" name="Text Placeholder 2"/>
          <p:cNvSpPr>
            <a:spLocks noGrp="1"/>
          </p:cNvSpPr>
          <p:nvPr>
            <p:ph type="body" idx="1"/>
          </p:nvPr>
        </p:nvSpPr>
        <p:spPr>
          <a:xfrm>
            <a:off x="684211" y="4766732"/>
            <a:ext cx="8534401" cy="1227667"/>
          </a:xfrm>
        </p:spPr>
        <p:txBody>
          <a:bodyPr anchor="t">
            <a:normAutofit/>
          </a:bodyPr>
          <a:lstStyle>
            <a:lvl1pPr marL="0" indent="0" algn="l">
              <a:buNone/>
              <a:defRPr sz="18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F6FA2B21-3FCD-4721-B95C-427943F61125}" type="datetime1">
              <a:rPr lang="en-US" smtClean="0"/>
              <a:t>9/23/2019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4B7E4EF-A1BD-40F4-AB7B-04F084DD991D}" type="slidenum">
              <a:rPr lang="en-US" smtClean="0"/>
              <a:t>‹#›</a:t>
            </a:fld>
            <a:endParaRPr lang="en-US" dirty="0"/>
          </a:p>
        </p:txBody>
      </p:sp>
    </p:spTree>
    <p:extLst>
      <p:ext uri="{BB962C8B-B14F-4D97-AF65-F5344CB8AC3E}">
        <p14:creationId xmlns:p14="http://schemas.microsoft.com/office/powerpoint/2010/main" val="248575609"/>
      </p:ext>
    </p:extLst>
  </p:cSld>
  <p:clrMapOvr>
    <a:masterClrMapping/>
  </p:clrMapOvr>
  <p:hf sldNum="0" hdr="0" ftr="0" dt="0"/>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l">
              <a:defRPr/>
            </a:lvl1p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F6FA2B21-3FCD-4721-B95C-427943F61125}" type="datetime1">
              <a:rPr lang="en-US" smtClean="0"/>
              <a:t>9/23/2019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4B7E4EF-A1BD-40F4-AB7B-04F084DD991D}" type="slidenum">
              <a:rPr lang="en-US" smtClean="0"/>
              <a:t>‹#›</a:t>
            </a:fld>
            <a:endParaRPr lang="en-US" dirty="0"/>
          </a:p>
        </p:txBody>
      </p:sp>
    </p:spTree>
    <p:extLst>
      <p:ext uri="{BB962C8B-B14F-4D97-AF65-F5344CB8AC3E}">
        <p14:creationId xmlns:p14="http://schemas.microsoft.com/office/powerpoint/2010/main" val="3524400753"/>
      </p:ext>
    </p:extLst>
  </p:cSld>
  <p:clrMapOvr>
    <a:masterClrMapping/>
  </p:clrMapOvr>
  <p:hf sldNum="0" hdr="0" ftr="0" dt="0"/>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685212" y="685800"/>
            <a:ext cx="2057400" cy="457200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685800" y="685800"/>
            <a:ext cx="7823200" cy="5308600"/>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F6FA2B21-3FCD-4721-B95C-427943F61125}" type="datetime1">
              <a:rPr lang="en-US" smtClean="0"/>
              <a:t>9/23/2019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4B7E4EF-A1BD-40F4-AB7B-04F084DD991D}" type="slidenum">
              <a:rPr lang="en-US" smtClean="0"/>
              <a:t>‹#›</a:t>
            </a:fld>
            <a:endParaRPr lang="en-US" dirty="0"/>
          </a:p>
        </p:txBody>
      </p:sp>
    </p:spTree>
    <p:extLst>
      <p:ext uri="{BB962C8B-B14F-4D97-AF65-F5344CB8AC3E}">
        <p14:creationId xmlns:p14="http://schemas.microsoft.com/office/powerpoint/2010/main" val="3737363179"/>
      </p:ext>
    </p:extLst>
  </p:cSld>
  <p:clrMapOvr>
    <a:masterClrMapping/>
  </p:clrMapOvr>
  <p:hf sldNum="0" hdr="0" ftr="0" dt="0"/>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2">
        <a:schemeClr val="bg2"/>
      </p:bgRef>
    </p:bg>
    <p:spTree>
      <p:nvGrpSpPr>
        <p:cNvPr id="1" name=""/>
        <p:cNvGrpSpPr/>
        <p:nvPr/>
      </p:nvGrpSpPr>
      <p:grpSpPr>
        <a:xfrm>
          <a:off x="0" y="0"/>
          <a:ext cx="0" cy="0"/>
          <a:chOff x="0" y="0"/>
          <a:chExt cx="0" cy="0"/>
        </a:xfrm>
      </p:grpSpPr>
      <p:grpSp>
        <p:nvGrpSpPr>
          <p:cNvPr id="7" name="Group 6"/>
          <p:cNvGrpSpPr/>
          <p:nvPr/>
        </p:nvGrpSpPr>
        <p:grpSpPr>
          <a:xfrm>
            <a:off x="9206969" y="2963333"/>
            <a:ext cx="2981858" cy="3208867"/>
            <a:chOff x="9206969" y="2963333"/>
            <a:chExt cx="2981858" cy="3208867"/>
          </a:xfrm>
        </p:grpSpPr>
        <p:cxnSp>
          <p:nvCxnSpPr>
            <p:cNvPr id="8" name="Straight Connector 7"/>
            <p:cNvCxnSpPr/>
            <p:nvPr/>
          </p:nvCxnSpPr>
          <p:spPr>
            <a:xfrm flipH="1">
              <a:off x="11276012" y="2963333"/>
              <a:ext cx="912814" cy="912812"/>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9" name="Straight Connector 8"/>
            <p:cNvCxnSpPr/>
            <p:nvPr/>
          </p:nvCxnSpPr>
          <p:spPr>
            <a:xfrm flipH="1">
              <a:off x="9206969" y="3190344"/>
              <a:ext cx="2981857" cy="2981856"/>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0" name="Straight Connector 9"/>
            <p:cNvCxnSpPr/>
            <p:nvPr/>
          </p:nvCxnSpPr>
          <p:spPr>
            <a:xfrm flipH="1">
              <a:off x="10292292" y="3285067"/>
              <a:ext cx="1896534" cy="1896533"/>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1" name="Straight Connector 10"/>
            <p:cNvCxnSpPr/>
            <p:nvPr/>
          </p:nvCxnSpPr>
          <p:spPr>
            <a:xfrm flipH="1">
              <a:off x="10443103" y="3131080"/>
              <a:ext cx="1745722" cy="1745720"/>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2" name="Straight Connector 11"/>
            <p:cNvCxnSpPr/>
            <p:nvPr/>
          </p:nvCxnSpPr>
          <p:spPr>
            <a:xfrm flipH="1">
              <a:off x="10918826" y="3683001"/>
              <a:ext cx="1270001" cy="1269999"/>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grpSp>
      <p:sp>
        <p:nvSpPr>
          <p:cNvPr id="2" name="Title Placeholder 1"/>
          <p:cNvSpPr>
            <a:spLocks noGrp="1"/>
          </p:cNvSpPr>
          <p:nvPr>
            <p:ph type="title"/>
          </p:nvPr>
        </p:nvSpPr>
        <p:spPr>
          <a:xfrm>
            <a:off x="684212" y="4487332"/>
            <a:ext cx="8534400" cy="1507067"/>
          </a:xfrm>
          <a:prstGeom prst="rect">
            <a:avLst/>
          </a:prstGeom>
          <a:effectLst/>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684212" y="685800"/>
            <a:ext cx="8534400" cy="3615267"/>
          </a:xfrm>
          <a:prstGeom prst="rect">
            <a:avLst/>
          </a:prstGeom>
        </p:spPr>
        <p:txBody>
          <a:bodyPr vert="horz" lIns="91440" tIns="45720" rIns="91440" bIns="45720" rtlCol="0"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9904412" y="6172200"/>
            <a:ext cx="1600200" cy="365125"/>
          </a:xfrm>
          <a:prstGeom prst="rect">
            <a:avLst/>
          </a:prstGeom>
        </p:spPr>
        <p:txBody>
          <a:bodyPr vert="horz" lIns="91440" tIns="45720" rIns="91440" bIns="45720" rtlCol="0" anchor="t"/>
          <a:lstStyle>
            <a:lvl1pPr algn="r">
              <a:defRPr sz="1000" b="0" i="0">
                <a:solidFill>
                  <a:schemeClr val="bg2">
                    <a:lumMod val="50000"/>
                  </a:schemeClr>
                </a:solidFill>
                <a:effectLst/>
                <a:latin typeface="+mn-lt"/>
              </a:defRPr>
            </a:lvl1pPr>
          </a:lstStyle>
          <a:p>
            <a:fld id="{F6FA2B21-3FCD-4721-B95C-427943F61125}" type="datetime1">
              <a:rPr lang="en-US" smtClean="0"/>
              <a:t>9/23/2019</a:t>
            </a:fld>
            <a:endParaRPr lang="en-US" dirty="0"/>
          </a:p>
        </p:txBody>
      </p:sp>
      <p:sp>
        <p:nvSpPr>
          <p:cNvPr id="5" name="Footer Placeholder 4"/>
          <p:cNvSpPr>
            <a:spLocks noGrp="1"/>
          </p:cNvSpPr>
          <p:nvPr>
            <p:ph type="ftr" sz="quarter" idx="3"/>
          </p:nvPr>
        </p:nvSpPr>
        <p:spPr>
          <a:xfrm>
            <a:off x="684212" y="6172200"/>
            <a:ext cx="7543800" cy="365125"/>
          </a:xfrm>
          <a:prstGeom prst="rect">
            <a:avLst/>
          </a:prstGeom>
        </p:spPr>
        <p:txBody>
          <a:bodyPr vert="horz" lIns="91440" tIns="45720" rIns="91440" bIns="45720" rtlCol="0" anchor="t"/>
          <a:lstStyle>
            <a:lvl1pPr algn="l">
              <a:defRPr sz="1000" b="0" i="0">
                <a:solidFill>
                  <a:schemeClr val="bg2">
                    <a:lumMod val="50000"/>
                  </a:schemeClr>
                </a:solidFill>
                <a:effectLst/>
                <a:latin typeface="+mn-lt"/>
              </a:defRPr>
            </a:lvl1pPr>
          </a:lstStyle>
          <a:p>
            <a:endParaRPr lang="en-US" dirty="0"/>
          </a:p>
        </p:txBody>
      </p:sp>
      <p:sp>
        <p:nvSpPr>
          <p:cNvPr id="6" name="Slide Number Placeholder 5"/>
          <p:cNvSpPr>
            <a:spLocks noGrp="1"/>
          </p:cNvSpPr>
          <p:nvPr>
            <p:ph type="sldNum" sz="quarter" idx="4"/>
          </p:nvPr>
        </p:nvSpPr>
        <p:spPr>
          <a:xfrm>
            <a:off x="10363200" y="5578475"/>
            <a:ext cx="1142245" cy="669925"/>
          </a:xfrm>
          <a:prstGeom prst="rect">
            <a:avLst/>
          </a:prstGeom>
        </p:spPr>
        <p:txBody>
          <a:bodyPr vert="horz" lIns="91440" tIns="45720" rIns="91440" bIns="45720" rtlCol="0" anchor="b"/>
          <a:lstStyle>
            <a:lvl1pPr algn="r">
              <a:defRPr sz="3200" b="0" i="0">
                <a:solidFill>
                  <a:schemeClr val="bg2">
                    <a:lumMod val="50000"/>
                  </a:schemeClr>
                </a:solidFill>
                <a:effectLst/>
                <a:latin typeface="+mn-lt"/>
              </a:defRPr>
            </a:lvl1pPr>
          </a:lstStyle>
          <a:p>
            <a:fld id="{34B7E4EF-A1BD-40F4-AB7B-04F084DD991D}" type="slidenum">
              <a:rPr lang="en-US" smtClean="0"/>
              <a:t>‹#›</a:t>
            </a:fld>
            <a:endParaRPr lang="en-US" dirty="0"/>
          </a:p>
        </p:txBody>
      </p:sp>
    </p:spTree>
    <p:extLst>
      <p:ext uri="{BB962C8B-B14F-4D97-AF65-F5344CB8AC3E}">
        <p14:creationId xmlns:p14="http://schemas.microsoft.com/office/powerpoint/2010/main" val="590126788"/>
      </p:ext>
    </p:extLst>
  </p:cSld>
  <p:clrMap bg1="dk1" tx1="lt1" bg2="dk2" tx2="lt2" accent1="accent1" accent2="accent2" accent3="accent3" accent4="accent4" accent5="accent5" accent6="accent6" hlink="hlink" folHlink="folHlink"/>
  <p:sldLayoutIdLst>
    <p:sldLayoutId id="2147483675" r:id="rId1"/>
    <p:sldLayoutId id="2147483676" r:id="rId2"/>
    <p:sldLayoutId id="2147483677" r:id="rId3"/>
    <p:sldLayoutId id="2147483678" r:id="rId4"/>
    <p:sldLayoutId id="2147483679" r:id="rId5"/>
    <p:sldLayoutId id="2147483680" r:id="rId6"/>
    <p:sldLayoutId id="2147483681" r:id="rId7"/>
    <p:sldLayoutId id="2147483682" r:id="rId8"/>
    <p:sldLayoutId id="2147483683" r:id="rId9"/>
    <p:sldLayoutId id="2147483684" r:id="rId10"/>
    <p:sldLayoutId id="2147483685" r:id="rId11"/>
    <p:sldLayoutId id="2147483686" r:id="rId12"/>
    <p:sldLayoutId id="2147483687" r:id="rId13"/>
    <p:sldLayoutId id="2147483688" r:id="rId14"/>
    <p:sldLayoutId id="2147483689" r:id="rId15"/>
    <p:sldLayoutId id="2147483690" r:id="rId16"/>
    <p:sldLayoutId id="2147483691" r:id="rId17"/>
  </p:sldLayoutIdLst>
  <p:hf sldNum="0" hdr="0" ftr="0" dt="0"/>
  <p:txStyles>
    <p:titleStyle>
      <a:lvl1pPr algn="l" defTabSz="457200" rtl="0" eaLnBrk="1" latinLnBrk="0" hangingPunct="1">
        <a:spcBef>
          <a:spcPct val="0"/>
        </a:spcBef>
        <a:buNone/>
        <a:defRPr sz="3600" kern="1200" cap="all">
          <a:ln w="3175" cmpd="sng">
            <a:noFill/>
          </a:ln>
          <a:solidFill>
            <a:schemeClr val="tx1"/>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tx1"/>
        </a:buClr>
        <a:buSzPct val="80000"/>
        <a:buFont typeface="Wingdings 3" panose="05040102010807070707" pitchFamily="18" charset="2"/>
        <a:buChar char=""/>
        <a:defRPr sz="2000" kern="1200" cap="none">
          <a:solidFill>
            <a:schemeClr val="bg2">
              <a:lumMod val="75000"/>
            </a:schemeClr>
          </a:solidFill>
          <a:effectLst/>
          <a:latin typeface="+mn-lt"/>
          <a:ea typeface="+mn-ea"/>
          <a:cs typeface="+mn-cs"/>
        </a:defRPr>
      </a:lvl1pPr>
      <a:lvl2pPr marL="742950" indent="-2857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800" kern="1200" cap="none">
          <a:solidFill>
            <a:schemeClr val="bg2">
              <a:lumMod val="75000"/>
            </a:schemeClr>
          </a:solidFill>
          <a:effectLst/>
          <a:latin typeface="+mn-lt"/>
          <a:ea typeface="+mn-ea"/>
          <a:cs typeface="+mn-cs"/>
        </a:defRPr>
      </a:lvl2pPr>
      <a:lvl3pPr marL="1200150" indent="-2857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600" kern="1200" cap="none">
          <a:solidFill>
            <a:schemeClr val="bg2">
              <a:lumMod val="75000"/>
            </a:schemeClr>
          </a:solidFill>
          <a:effectLst/>
          <a:latin typeface="+mn-lt"/>
          <a:ea typeface="+mn-ea"/>
          <a:cs typeface="+mn-cs"/>
        </a:defRPr>
      </a:lvl3pPr>
      <a:lvl4pPr marL="1543050" indent="-1714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4pPr>
      <a:lvl5pPr marL="2000250" indent="-1714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5pPr>
      <a:lvl6pPr marL="25146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6pPr>
      <a:lvl7pPr marL="29718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7pPr>
      <a:lvl8pPr marL="34290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8pPr>
      <a:lvl9pPr marL="38862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1.xml"/><Relationship Id="rId4" Type="http://schemas.openxmlformats.org/officeDocument/2006/relationships/image" Target="../media/image3.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 name="Rectangle 19">
            <a:extLst>
              <a:ext uri="{FF2B5EF4-FFF2-40B4-BE49-F238E27FC236}">
                <a16:creationId xmlns:a16="http://schemas.microsoft.com/office/drawing/2014/main" id="{5204EBEB-4E79-443B-AB82-8EFD884E32C5}"/>
              </a:ext>
            </a:extLst>
          </p:cNvPr>
          <p:cNvSpPr/>
          <p:nvPr/>
        </p:nvSpPr>
        <p:spPr>
          <a:xfrm>
            <a:off x="3659988" y="86678"/>
            <a:ext cx="3488787" cy="3373974"/>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21" name="TextBox 20">
            <a:extLst>
              <a:ext uri="{FF2B5EF4-FFF2-40B4-BE49-F238E27FC236}">
                <a16:creationId xmlns:a16="http://schemas.microsoft.com/office/drawing/2014/main" id="{DC771D86-6842-4144-B7C4-4336EFD70876}"/>
              </a:ext>
            </a:extLst>
          </p:cNvPr>
          <p:cNvSpPr txBox="1"/>
          <p:nvPr/>
        </p:nvSpPr>
        <p:spPr>
          <a:xfrm>
            <a:off x="3659988" y="80750"/>
            <a:ext cx="3488787" cy="3408625"/>
          </a:xfrm>
          <a:prstGeom prst="rect">
            <a:avLst/>
          </a:prstGeom>
          <a:noFill/>
        </p:spPr>
        <p:txBody>
          <a:bodyPr wrap="square" rtlCol="0">
            <a:spAutoFit/>
          </a:bodyPr>
          <a:lstStyle/>
          <a:p>
            <a:r>
              <a:rPr lang="en-GB" sz="1400" b="1" u="sng" dirty="0"/>
              <a:t>Amdana i</a:t>
            </a:r>
          </a:p>
          <a:p>
            <a:r>
              <a:rPr lang="en-GB" sz="1400" b="1" u="sng" dirty="0"/>
              <a:t>About Me</a:t>
            </a:r>
          </a:p>
          <a:p>
            <a:r>
              <a:rPr lang="en-GB" sz="1250" dirty="0"/>
              <a:t>I love to travel &amp; have worked in New York &amp; New Zealand as well as travelling around Australia, Europe &amp; the west coast of America.  I love hiking &amp; walking with my husband &amp; I am a keen geocacher as it gets me out exploring places I would never have known existed!  I currently live in Caerphilly with my husband, Gavin, dog, Parker &amp; cat, Sox.  I am a film buff &amp; try &amp; get to the cinema at least once a fortnight. My favourite film is ‘Back to the Future’ which I have seen over 100 times! I also love to read, particularly thrillers and inventive dramas. I’m a keen football fan &amp; support the super reds, Liverpool FC.</a:t>
            </a:r>
          </a:p>
        </p:txBody>
      </p:sp>
      <p:pic>
        <p:nvPicPr>
          <p:cNvPr id="25" name="Picture 24">
            <a:extLst>
              <a:ext uri="{FF2B5EF4-FFF2-40B4-BE49-F238E27FC236}">
                <a16:creationId xmlns:a16="http://schemas.microsoft.com/office/drawing/2014/main" id="{27247FC5-9A3C-4853-BCDD-AE5AB8EC9A59}"/>
              </a:ext>
            </a:extLst>
          </p:cNvPr>
          <p:cNvPicPr>
            <a:picLocks noChangeAspect="1"/>
          </p:cNvPicPr>
          <p:nvPr/>
        </p:nvPicPr>
        <p:blipFill>
          <a:blip r:embed="rId2"/>
          <a:stretch>
            <a:fillRect/>
          </a:stretch>
        </p:blipFill>
        <p:spPr>
          <a:xfrm>
            <a:off x="89529" y="86678"/>
            <a:ext cx="3494590" cy="3926522"/>
          </a:xfrm>
          <a:prstGeom prst="rect">
            <a:avLst/>
          </a:prstGeom>
        </p:spPr>
      </p:pic>
      <p:sp>
        <p:nvSpPr>
          <p:cNvPr id="26" name="TextBox 25">
            <a:extLst>
              <a:ext uri="{FF2B5EF4-FFF2-40B4-BE49-F238E27FC236}">
                <a16:creationId xmlns:a16="http://schemas.microsoft.com/office/drawing/2014/main" id="{DC883CD3-C83C-4023-86A9-8EB1A4090D56}"/>
              </a:ext>
            </a:extLst>
          </p:cNvPr>
          <p:cNvSpPr txBox="1"/>
          <p:nvPr/>
        </p:nvSpPr>
        <p:spPr>
          <a:xfrm>
            <a:off x="89529" y="109425"/>
            <a:ext cx="3505504" cy="3847207"/>
          </a:xfrm>
          <a:prstGeom prst="rect">
            <a:avLst/>
          </a:prstGeom>
          <a:noFill/>
        </p:spPr>
        <p:txBody>
          <a:bodyPr wrap="square" rtlCol="0">
            <a:spAutoFit/>
          </a:bodyPr>
          <a:lstStyle/>
          <a:p>
            <a:r>
              <a:rPr lang="en-GB" sz="1400" b="1" u="sng" dirty="0"/>
              <a:t>Profiad addysgu blaenorol</a:t>
            </a:r>
          </a:p>
          <a:p>
            <a:r>
              <a:rPr lang="en-GB" sz="1400" b="1" u="sng" dirty="0"/>
              <a:t>Previous teaching experiences </a:t>
            </a:r>
          </a:p>
          <a:p>
            <a:pPr marL="171450" indent="-171450">
              <a:buFont typeface="Arial" panose="020B0604020202020204" pitchFamily="34" charset="0"/>
              <a:buChar char="•"/>
            </a:pPr>
            <a:r>
              <a:rPr lang="en-GB" sz="1200" dirty="0"/>
              <a:t>(Volunteer) TA in Junior school for 2 years, supporting years 3 &amp; 4 then year 6. </a:t>
            </a:r>
          </a:p>
          <a:p>
            <a:pPr marL="171450" indent="-171450">
              <a:buFont typeface="Arial" panose="020B0604020202020204" pitchFamily="34" charset="0"/>
              <a:buChar char="•"/>
            </a:pPr>
            <a:r>
              <a:rPr lang="en-GB" sz="1200" dirty="0"/>
              <a:t>Running after-school Film Club; Years 4-6</a:t>
            </a:r>
          </a:p>
          <a:p>
            <a:pPr marL="171450" indent="-171450">
              <a:buFont typeface="Arial" panose="020B0604020202020204" pitchFamily="34" charset="0"/>
              <a:buChar char="•"/>
            </a:pPr>
            <a:r>
              <a:rPr lang="en-GB" sz="1200" dirty="0"/>
              <a:t>Supporting FP &amp; KS2 teachers prepare for &amp; deliver lessons</a:t>
            </a:r>
          </a:p>
          <a:p>
            <a:pPr marL="171450" indent="-171450">
              <a:buFont typeface="Arial" panose="020B0604020202020204" pitchFamily="34" charset="0"/>
              <a:buChar char="•"/>
            </a:pPr>
            <a:r>
              <a:rPr lang="en-GB" sz="1200" dirty="0"/>
              <a:t>Marking books adhering to ‘2Stars &amp; a Wish’</a:t>
            </a:r>
          </a:p>
          <a:p>
            <a:pPr marL="171450" indent="-171450">
              <a:buFont typeface="Arial" panose="020B0604020202020204" pitchFamily="34" charset="0"/>
              <a:buChar char="•"/>
            </a:pPr>
            <a:r>
              <a:rPr lang="en-GB" sz="1200" dirty="0"/>
              <a:t>Facilitating guided reading sessions</a:t>
            </a:r>
          </a:p>
          <a:p>
            <a:pPr marL="171450" indent="-171450">
              <a:buFont typeface="Arial" panose="020B0604020202020204" pitchFamily="34" charset="0"/>
              <a:buChar char="•"/>
            </a:pPr>
            <a:r>
              <a:rPr lang="en-GB" sz="1200" dirty="0"/>
              <a:t>1-2-1 support for child with GDD, supporting with maths, numeracy&amp;English.</a:t>
            </a:r>
          </a:p>
          <a:p>
            <a:pPr marL="171450" indent="-171450">
              <a:buFont typeface="Arial" panose="020B0604020202020204" pitchFamily="34" charset="0"/>
              <a:buChar char="•"/>
            </a:pPr>
            <a:r>
              <a:rPr lang="en-GB" sz="1200" dirty="0"/>
              <a:t>Supporting with school trips</a:t>
            </a:r>
          </a:p>
          <a:p>
            <a:pPr marL="171450" indent="-171450">
              <a:buFont typeface="Arial" panose="020B0604020202020204" pitchFamily="34" charset="0"/>
              <a:buChar char="•"/>
            </a:pPr>
            <a:r>
              <a:rPr lang="en-GB" sz="1200" dirty="0"/>
              <a:t>(Supply Part Time) TA with Year 1 class, supporting with phonics &amp; numeracy.</a:t>
            </a:r>
          </a:p>
          <a:p>
            <a:pPr marL="171450" indent="-171450">
              <a:buFont typeface="Arial" panose="020B0604020202020204" pitchFamily="34" charset="0"/>
              <a:buChar char="•"/>
            </a:pPr>
            <a:r>
              <a:rPr lang="en-GB" sz="1200" dirty="0"/>
              <a:t>Setting up carousel of activities. </a:t>
            </a:r>
          </a:p>
          <a:p>
            <a:pPr marL="171450" indent="-171450">
              <a:buFont typeface="Arial" panose="020B0604020202020204" pitchFamily="34" charset="0"/>
              <a:buChar char="•"/>
            </a:pPr>
            <a:r>
              <a:rPr lang="en-GB" sz="1200" dirty="0"/>
              <a:t>(Supply Full Time) Literacy Interventions TA, supporting year 3 &amp; 4 pupils with ‘Basic Skills’, ‘Catch Up’ and ‘Rainbow Readers’ strategies. </a:t>
            </a:r>
          </a:p>
        </p:txBody>
      </p:sp>
      <p:sp>
        <p:nvSpPr>
          <p:cNvPr id="28" name="TextBox 27">
            <a:extLst>
              <a:ext uri="{FF2B5EF4-FFF2-40B4-BE49-F238E27FC236}">
                <a16:creationId xmlns:a16="http://schemas.microsoft.com/office/drawing/2014/main" id="{790B48A9-DCB0-4E73-BD5B-5F3E3E50BE70}"/>
              </a:ext>
            </a:extLst>
          </p:cNvPr>
          <p:cNvSpPr txBox="1"/>
          <p:nvPr/>
        </p:nvSpPr>
        <p:spPr>
          <a:xfrm>
            <a:off x="3829500" y="3625964"/>
            <a:ext cx="5298808" cy="3123932"/>
          </a:xfrm>
          <a:prstGeom prst="rect">
            <a:avLst/>
          </a:prstGeom>
          <a:noFill/>
        </p:spPr>
        <p:txBody>
          <a:bodyPr wrap="square" rtlCol="0">
            <a:spAutoFit/>
          </a:bodyPr>
          <a:lstStyle/>
          <a:p>
            <a:r>
              <a:rPr lang="en-GB" sz="1400" b="1" u="sng" dirty="0"/>
              <a:t>Rhesymau dros ddewis addysgu fel proffesiwn</a:t>
            </a:r>
          </a:p>
          <a:p>
            <a:r>
              <a:rPr lang="en-GB" sz="1400" b="1" u="sng" dirty="0"/>
              <a:t>Reasons for entering the teaching profession </a:t>
            </a:r>
          </a:p>
          <a:p>
            <a:r>
              <a:rPr lang="en-GB" sz="1300" dirty="0"/>
              <a:t>For 16 years I had a very successful career within the Financial Services sector as a Project Manager then subsequently Head of Change for a credit card company, based in London. During my career, the area that I took most satisfaction from was coaching, developing, mentoring &amp; supporting my team. </a:t>
            </a:r>
            <a:r>
              <a:rPr lang="en-US" sz="1300" dirty="0"/>
              <a:t>It is this area of my work that spurred me on in 2016 to change my career path &amp; pursue a deep-rooted desire to teach children.  I truly believe that I have an enthusiasm &amp; passion for encouraging &amp; motivating others, focusing on a ‘can do’ approach to everything that epitomizes the ‘Growth Mindset’. I want to be able to make a difference in a child’s life, to do a job that is all rewarding &amp; worthwhile where I have the chance to inspire &amp; develop children to be the very best that th</a:t>
            </a:r>
            <a:endParaRPr lang="en-GB" sz="1300" dirty="0"/>
          </a:p>
        </p:txBody>
      </p:sp>
      <p:pic>
        <p:nvPicPr>
          <p:cNvPr id="29" name="Picture 28">
            <a:extLst>
              <a:ext uri="{FF2B5EF4-FFF2-40B4-BE49-F238E27FC236}">
                <a16:creationId xmlns:a16="http://schemas.microsoft.com/office/drawing/2014/main" id="{D918A36B-7853-4111-8D3B-8CD1DAA16AF6}"/>
              </a:ext>
            </a:extLst>
          </p:cNvPr>
          <p:cNvPicPr>
            <a:picLocks noChangeAspect="1"/>
          </p:cNvPicPr>
          <p:nvPr/>
        </p:nvPicPr>
        <p:blipFill>
          <a:blip r:embed="rId3"/>
          <a:stretch>
            <a:fillRect/>
          </a:stretch>
        </p:blipFill>
        <p:spPr>
          <a:xfrm>
            <a:off x="9229144" y="86678"/>
            <a:ext cx="2873327" cy="6663218"/>
          </a:xfrm>
          <a:prstGeom prst="rect">
            <a:avLst/>
          </a:prstGeom>
        </p:spPr>
      </p:pic>
      <p:sp>
        <p:nvSpPr>
          <p:cNvPr id="30" name="TextBox 29">
            <a:extLst>
              <a:ext uri="{FF2B5EF4-FFF2-40B4-BE49-F238E27FC236}">
                <a16:creationId xmlns:a16="http://schemas.microsoft.com/office/drawing/2014/main" id="{9B5B33C0-C8D5-40A4-8E7B-A15741A16A2F}"/>
              </a:ext>
            </a:extLst>
          </p:cNvPr>
          <p:cNvSpPr txBox="1"/>
          <p:nvPr/>
        </p:nvSpPr>
        <p:spPr>
          <a:xfrm>
            <a:off x="9279208" y="193033"/>
            <a:ext cx="2823264" cy="6694140"/>
          </a:xfrm>
          <a:prstGeom prst="rect">
            <a:avLst/>
          </a:prstGeom>
          <a:noFill/>
        </p:spPr>
        <p:txBody>
          <a:bodyPr wrap="square" rtlCol="0">
            <a:spAutoFit/>
          </a:bodyPr>
          <a:lstStyle/>
          <a:p>
            <a:r>
              <a:rPr lang="en-GB" sz="1300" b="1" u="sng" dirty="0"/>
              <a:t>Y math o athro hoffaf bod</a:t>
            </a:r>
          </a:p>
          <a:p>
            <a:r>
              <a:rPr lang="en-GB" sz="1300" b="1" u="sng" dirty="0"/>
              <a:t>The kind of teacher I aspire to be</a:t>
            </a:r>
          </a:p>
          <a:p>
            <a:r>
              <a:rPr lang="en-GB" sz="1150" dirty="0"/>
              <a:t>I aim to be the kind of teacher who sees the potential in every child I work with, to be motivational and encourage positive attitudes.  I want children to trust that I will do everything I can to help them achieve their goals, even the ones they don’t know about yet.  I have experienced the real world, I have lots of life experiences that I hope I can use to enrich and broaden children’s minds and to demonstrate that with hard work, anything is possible. </a:t>
            </a:r>
          </a:p>
          <a:p>
            <a:endParaRPr lang="en-GB" sz="1150" dirty="0"/>
          </a:p>
          <a:p>
            <a:r>
              <a:rPr lang="en-GB" sz="1150" dirty="0"/>
              <a:t>I want to prepare children for the future by developing their self awareness and confidence. I want to instil the importance of feedback, not just in school, but throughout life, and how this can enable them to improve both their work and their attitudes and feelings toward it. I want to encourage self reflection. </a:t>
            </a:r>
          </a:p>
          <a:p>
            <a:r>
              <a:rPr lang="en-GB" sz="1150" dirty="0"/>
              <a:t>I aspire to promote key skills such  as</a:t>
            </a:r>
            <a:r>
              <a:rPr lang="en-US" sz="1150" dirty="0"/>
              <a:t> time management, planning organisation, prioritisation and working </a:t>
            </a:r>
            <a:r>
              <a:rPr lang="en-US" sz="1150"/>
              <a:t>to deadlines, within lessons</a:t>
            </a:r>
            <a:r>
              <a:rPr lang="en-US" sz="1150" dirty="0"/>
              <a:t>.</a:t>
            </a:r>
          </a:p>
          <a:p>
            <a:endParaRPr lang="en-US" sz="1150" dirty="0"/>
          </a:p>
          <a:p>
            <a:r>
              <a:rPr lang="en-US" sz="1150" dirty="0"/>
              <a:t>I want children to be able to approach me about anything at all and know that I am here to help them, protect them and to keep them safe.</a:t>
            </a:r>
            <a:endParaRPr lang="en-GB" sz="1150" dirty="0"/>
          </a:p>
          <a:p>
            <a:pPr marL="228600" indent="-228600">
              <a:buAutoNum type="arabicParenR"/>
            </a:pPr>
            <a:endParaRPr lang="en-GB" sz="1200" dirty="0"/>
          </a:p>
        </p:txBody>
      </p:sp>
      <p:pic>
        <p:nvPicPr>
          <p:cNvPr id="31" name="Picture 30">
            <a:extLst>
              <a:ext uri="{FF2B5EF4-FFF2-40B4-BE49-F238E27FC236}">
                <a16:creationId xmlns:a16="http://schemas.microsoft.com/office/drawing/2014/main" id="{FCC90589-A3E8-4369-8088-A861A56A2D39}"/>
              </a:ext>
            </a:extLst>
          </p:cNvPr>
          <p:cNvPicPr>
            <a:picLocks noChangeAspect="1"/>
          </p:cNvPicPr>
          <p:nvPr/>
        </p:nvPicPr>
        <p:blipFill>
          <a:blip r:embed="rId3"/>
          <a:stretch>
            <a:fillRect/>
          </a:stretch>
        </p:blipFill>
        <p:spPr>
          <a:xfrm>
            <a:off x="7243133" y="1628427"/>
            <a:ext cx="1890707" cy="1871623"/>
          </a:xfrm>
          <a:prstGeom prst="rect">
            <a:avLst/>
          </a:prstGeom>
        </p:spPr>
      </p:pic>
      <p:sp>
        <p:nvSpPr>
          <p:cNvPr id="32" name="TextBox 31">
            <a:extLst>
              <a:ext uri="{FF2B5EF4-FFF2-40B4-BE49-F238E27FC236}">
                <a16:creationId xmlns:a16="http://schemas.microsoft.com/office/drawing/2014/main" id="{64B893A5-04B7-4831-9F75-23466AF3DA69}"/>
              </a:ext>
            </a:extLst>
          </p:cNvPr>
          <p:cNvSpPr txBox="1"/>
          <p:nvPr/>
        </p:nvSpPr>
        <p:spPr>
          <a:xfrm>
            <a:off x="7307385" y="1668779"/>
            <a:ext cx="1719322" cy="1831271"/>
          </a:xfrm>
          <a:prstGeom prst="rect">
            <a:avLst/>
          </a:prstGeom>
          <a:noFill/>
        </p:spPr>
        <p:txBody>
          <a:bodyPr wrap="square" rtlCol="0">
            <a:spAutoFit/>
          </a:bodyPr>
          <a:lstStyle/>
          <a:p>
            <a:r>
              <a:rPr lang="en-GB" sz="1300" b="1" u="sng" dirty="0"/>
              <a:t>Meysydd / pynciau medraf eu haddysgu</a:t>
            </a:r>
          </a:p>
          <a:p>
            <a:r>
              <a:rPr lang="en-GB" sz="1300" b="1" u="sng" dirty="0"/>
              <a:t>Areas / subjects I could teach</a:t>
            </a:r>
          </a:p>
          <a:p>
            <a:endParaRPr lang="en-GB" sz="1200" b="1" u="sng" dirty="0"/>
          </a:p>
          <a:p>
            <a:r>
              <a:rPr lang="en-GB" sz="1200" dirty="0"/>
              <a:t>Primary</a:t>
            </a:r>
          </a:p>
          <a:p>
            <a:r>
              <a:rPr lang="en-GB" sz="1200" dirty="0"/>
              <a:t>KS2</a:t>
            </a:r>
          </a:p>
          <a:p>
            <a:r>
              <a:rPr lang="en-GB" sz="1200" dirty="0"/>
              <a:t>Film/Media Studies</a:t>
            </a:r>
          </a:p>
        </p:txBody>
      </p:sp>
      <p:pic>
        <p:nvPicPr>
          <p:cNvPr id="22" name="Picture 21">
            <a:extLst>
              <a:ext uri="{FF2B5EF4-FFF2-40B4-BE49-F238E27FC236}">
                <a16:creationId xmlns:a16="http://schemas.microsoft.com/office/drawing/2014/main" id="{27247FC5-9A3C-4853-BCDD-AE5AB8EC9A59}"/>
              </a:ext>
            </a:extLst>
          </p:cNvPr>
          <p:cNvPicPr>
            <a:picLocks noChangeAspect="1"/>
          </p:cNvPicPr>
          <p:nvPr/>
        </p:nvPicPr>
        <p:blipFill>
          <a:blip r:embed="rId2"/>
          <a:stretch>
            <a:fillRect/>
          </a:stretch>
        </p:blipFill>
        <p:spPr>
          <a:xfrm>
            <a:off x="100467" y="4097390"/>
            <a:ext cx="3505504" cy="2673931"/>
          </a:xfrm>
          <a:prstGeom prst="rect">
            <a:avLst/>
          </a:prstGeom>
        </p:spPr>
      </p:pic>
      <p:sp>
        <p:nvSpPr>
          <p:cNvPr id="24" name="TextBox 23">
            <a:extLst>
              <a:ext uri="{FF2B5EF4-FFF2-40B4-BE49-F238E27FC236}">
                <a16:creationId xmlns:a16="http://schemas.microsoft.com/office/drawing/2014/main" id="{DC883CD3-C83C-4023-86A9-8EB1A4090D56}"/>
              </a:ext>
            </a:extLst>
          </p:cNvPr>
          <p:cNvSpPr txBox="1"/>
          <p:nvPr/>
        </p:nvSpPr>
        <p:spPr>
          <a:xfrm>
            <a:off x="100466" y="4029135"/>
            <a:ext cx="3505504" cy="2923877"/>
          </a:xfrm>
          <a:prstGeom prst="rect">
            <a:avLst/>
          </a:prstGeom>
          <a:noFill/>
        </p:spPr>
        <p:txBody>
          <a:bodyPr wrap="square" rtlCol="0">
            <a:spAutoFit/>
          </a:bodyPr>
          <a:lstStyle/>
          <a:p>
            <a:r>
              <a:rPr lang="en-GB" sz="1400" b="1" u="sng" dirty="0"/>
              <a:t>Cefndir academaidd</a:t>
            </a:r>
          </a:p>
          <a:p>
            <a:r>
              <a:rPr lang="en-GB" sz="1400" b="1" u="sng" dirty="0"/>
              <a:t>Academic history</a:t>
            </a:r>
          </a:p>
          <a:p>
            <a:pPr marL="171450" indent="-171450">
              <a:buFont typeface="Arial" panose="020B0604020202020204" pitchFamily="34" charset="0"/>
              <a:buChar char="•"/>
            </a:pPr>
            <a:r>
              <a:rPr lang="en-GB" sz="1150" dirty="0"/>
              <a:t>GCSE Mathematics; A, Coleg Y Cymoedd (2019) </a:t>
            </a:r>
          </a:p>
          <a:p>
            <a:pPr marL="171450" indent="-171450">
              <a:buFont typeface="Arial" panose="020B0604020202020204" pitchFamily="34" charset="0"/>
              <a:buChar char="•"/>
            </a:pPr>
            <a:r>
              <a:rPr lang="en-GB" sz="1150" dirty="0"/>
              <a:t>Team Teach (2019)</a:t>
            </a:r>
          </a:p>
          <a:p>
            <a:pPr marL="171450" indent="-171450">
              <a:buFont typeface="Arial" panose="020B0604020202020204" pitchFamily="34" charset="0"/>
              <a:buChar char="•"/>
            </a:pPr>
            <a:r>
              <a:rPr lang="en-GB" sz="1150" dirty="0"/>
              <a:t>CACHE L3 Supporting Teaching &amp;Learning in Schools – Coleg Y Cymoedd (2018)</a:t>
            </a:r>
          </a:p>
          <a:p>
            <a:pPr marL="171450" indent="-171450">
              <a:buFont typeface="Arial" panose="020B0604020202020204" pitchFamily="34" charset="0"/>
              <a:buChar char="•"/>
            </a:pPr>
            <a:r>
              <a:rPr lang="en-GB" sz="1150" dirty="0"/>
              <a:t>Emergency First Aid at Work (2018)</a:t>
            </a:r>
          </a:p>
          <a:p>
            <a:pPr marL="171450" indent="-171450">
              <a:buFont typeface="Arial" panose="020B0604020202020204" pitchFamily="34" charset="0"/>
              <a:buChar char="•"/>
            </a:pPr>
            <a:r>
              <a:rPr lang="en-GB" sz="1150" dirty="0"/>
              <a:t>BA (Hons): 2:1 Media Studies with Theatre Media Drama – Uni of Glamorgan (2000)</a:t>
            </a:r>
          </a:p>
          <a:p>
            <a:pPr marL="171450" indent="-171450">
              <a:buFont typeface="Arial" panose="020B0604020202020204" pitchFamily="34" charset="0"/>
              <a:buChar char="•"/>
            </a:pPr>
            <a:r>
              <a:rPr lang="en-GB" sz="1150" dirty="0"/>
              <a:t>A Levels: Film Studies, Media Studies and English; B, C, D, Pontypridd College (1996)</a:t>
            </a:r>
          </a:p>
          <a:p>
            <a:pPr marL="171450" indent="-171450">
              <a:buFont typeface="Arial" panose="020B0604020202020204" pitchFamily="34" charset="0"/>
              <a:buChar char="•"/>
            </a:pPr>
            <a:r>
              <a:rPr lang="en-GB" sz="1150" dirty="0"/>
              <a:t>GCSE 9 including English, Science, History, Media Studies, Business Studies, Law, Maths: A-C, Hawthorn High School.</a:t>
            </a:r>
          </a:p>
        </p:txBody>
      </p:sp>
      <p:pic>
        <p:nvPicPr>
          <p:cNvPr id="2" name="Picture 1">
            <a:extLst>
              <a:ext uri="{FF2B5EF4-FFF2-40B4-BE49-F238E27FC236}">
                <a16:creationId xmlns:a16="http://schemas.microsoft.com/office/drawing/2014/main" id="{0973D359-2C7A-4E6C-818D-09DACE635407}"/>
              </a:ext>
            </a:extLst>
          </p:cNvPr>
          <p:cNvPicPr>
            <a:picLocks noChangeAspect="1"/>
          </p:cNvPicPr>
          <p:nvPr/>
        </p:nvPicPr>
        <p:blipFill>
          <a:blip r:embed="rId4"/>
          <a:stretch>
            <a:fillRect/>
          </a:stretch>
        </p:blipFill>
        <p:spPr>
          <a:xfrm>
            <a:off x="7254240" y="-530"/>
            <a:ext cx="1151621" cy="1575330"/>
          </a:xfrm>
          <a:prstGeom prst="rect">
            <a:avLst/>
          </a:prstGeom>
        </p:spPr>
      </p:pic>
      <p:pic>
        <p:nvPicPr>
          <p:cNvPr id="15" name="Picture 14">
            <a:extLst>
              <a:ext uri="{FF2B5EF4-FFF2-40B4-BE49-F238E27FC236}">
                <a16:creationId xmlns:a16="http://schemas.microsoft.com/office/drawing/2014/main" id="{CB3D94B8-0B8D-48D3-88A0-D624521ACEFE}"/>
              </a:ext>
            </a:extLst>
          </p:cNvPr>
          <p:cNvPicPr>
            <a:picLocks noChangeAspect="1"/>
          </p:cNvPicPr>
          <p:nvPr/>
        </p:nvPicPr>
        <p:blipFill>
          <a:blip r:embed="rId2"/>
          <a:stretch>
            <a:fillRect/>
          </a:stretch>
        </p:blipFill>
        <p:spPr>
          <a:xfrm>
            <a:off x="3688479" y="3575977"/>
            <a:ext cx="5480885" cy="3123933"/>
          </a:xfrm>
          <a:prstGeom prst="rect">
            <a:avLst/>
          </a:prstGeom>
        </p:spPr>
      </p:pic>
      <p:sp>
        <p:nvSpPr>
          <p:cNvPr id="16" name="TextBox 15">
            <a:extLst>
              <a:ext uri="{FF2B5EF4-FFF2-40B4-BE49-F238E27FC236}">
                <a16:creationId xmlns:a16="http://schemas.microsoft.com/office/drawing/2014/main" id="{79122A26-99C0-445E-B4D1-A10E9AAE8478}"/>
              </a:ext>
            </a:extLst>
          </p:cNvPr>
          <p:cNvSpPr txBox="1"/>
          <p:nvPr/>
        </p:nvSpPr>
        <p:spPr>
          <a:xfrm>
            <a:off x="3719657" y="3597063"/>
            <a:ext cx="5388329" cy="3123932"/>
          </a:xfrm>
          <a:prstGeom prst="rect">
            <a:avLst/>
          </a:prstGeom>
          <a:noFill/>
        </p:spPr>
        <p:txBody>
          <a:bodyPr wrap="square" rtlCol="0">
            <a:spAutoFit/>
          </a:bodyPr>
          <a:lstStyle/>
          <a:p>
            <a:r>
              <a:rPr lang="en-GB" sz="1400" b="1" u="sng" dirty="0"/>
              <a:t>Rhesymau dros ddewis addysgu fel proffesiwn</a:t>
            </a:r>
          </a:p>
          <a:p>
            <a:r>
              <a:rPr lang="en-GB" sz="1400" b="1" u="sng" dirty="0"/>
              <a:t>Reasons for entering the teaching profession </a:t>
            </a:r>
          </a:p>
          <a:p>
            <a:r>
              <a:rPr lang="en-GB" sz="1300" dirty="0"/>
              <a:t>For 16 years I had a very successful career within the Financial Services sector as a Project Manager then subsequently Head of Change for a credit card company, based in London. During my career, the area that I took most satisfaction from was coaching, developing, mentoring &amp; supporting my team. </a:t>
            </a:r>
            <a:r>
              <a:rPr lang="en-US" sz="1300" dirty="0"/>
              <a:t>It is this area of my work that spurred me on in 2016 to change my career path &amp; pursue a deep-rooted desire to teach children.  I truly believe that I have an enthusiasm &amp; passion for encouraging &amp; motivating others, focusing on a ‘can do’ approach to everything, </a:t>
            </a:r>
            <a:r>
              <a:rPr lang="en-US" sz="1300" dirty="0" err="1"/>
              <a:t>epitomising</a:t>
            </a:r>
            <a:r>
              <a:rPr lang="en-US" sz="1300" dirty="0"/>
              <a:t> the ‘Growth Mindset’. I want to be able to make a difference in a child’s life, to do a job that is all rewarding &amp; worthwhile where I have the chance to inspire &amp; develop children to be the very best that they can be.  </a:t>
            </a:r>
            <a:r>
              <a:rPr lang="en-GB" sz="1100" dirty="0"/>
              <a:t> </a:t>
            </a:r>
            <a:endParaRPr lang="en-GB" sz="1300" dirty="0"/>
          </a:p>
        </p:txBody>
      </p:sp>
    </p:spTree>
    <p:extLst>
      <p:ext uri="{BB962C8B-B14F-4D97-AF65-F5344CB8AC3E}">
        <p14:creationId xmlns:p14="http://schemas.microsoft.com/office/powerpoint/2010/main" val="1084158819"/>
      </p:ext>
    </p:extLst>
  </p:cSld>
  <p:clrMapOvr>
    <a:masterClrMapping/>
  </p:clrMapOvr>
</p:sld>
</file>

<file path=ppt/theme/theme1.xml><?xml version="1.0" encoding="utf-8"?>
<a:theme xmlns:a="http://schemas.openxmlformats.org/drawingml/2006/main" name="Slice">
  <a:themeElements>
    <a:clrScheme name="Slice">
      <a:dk1>
        <a:sysClr val="windowText" lastClr="000000"/>
      </a:dk1>
      <a:lt1>
        <a:sysClr val="window" lastClr="FFFFFF"/>
      </a:lt1>
      <a:dk2>
        <a:srgbClr val="146194"/>
      </a:dk2>
      <a:lt2>
        <a:srgbClr val="76DBF4"/>
      </a:lt2>
      <a:accent1>
        <a:srgbClr val="052F61"/>
      </a:accent1>
      <a:accent2>
        <a:srgbClr val="A50E82"/>
      </a:accent2>
      <a:accent3>
        <a:srgbClr val="14967C"/>
      </a:accent3>
      <a:accent4>
        <a:srgbClr val="6A9E1F"/>
      </a:accent4>
      <a:accent5>
        <a:srgbClr val="E87D37"/>
      </a:accent5>
      <a:accent6>
        <a:srgbClr val="C62324"/>
      </a:accent6>
      <a:hlink>
        <a:srgbClr val="0D2E46"/>
      </a:hlink>
      <a:folHlink>
        <a:srgbClr val="356A95"/>
      </a:folHlink>
    </a:clrScheme>
    <a:fontScheme name="Slice">
      <a:maj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Slice">
      <a:fillStyleLst>
        <a:solidFill>
          <a:schemeClr val="phClr"/>
        </a:solidFill>
        <a:gradFill rotWithShape="1">
          <a:gsLst>
            <a:gs pos="0">
              <a:schemeClr val="phClr">
                <a:tint val="62000"/>
                <a:hueMod val="94000"/>
                <a:satMod val="140000"/>
                <a:lumMod val="110000"/>
              </a:schemeClr>
            </a:gs>
            <a:gs pos="100000">
              <a:schemeClr val="phClr">
                <a:tint val="84000"/>
                <a:satMod val="160000"/>
              </a:schemeClr>
            </a:gs>
          </a:gsLst>
          <a:lin ang="5400000" scaled="0"/>
        </a:gradFill>
        <a:gradFill rotWithShape="1">
          <a:gsLst>
            <a:gs pos="0">
              <a:schemeClr val="phClr">
                <a:tint val="98000"/>
                <a:hueMod val="94000"/>
                <a:satMod val="130000"/>
                <a:lumMod val="128000"/>
              </a:schemeClr>
            </a:gs>
            <a:gs pos="100000">
              <a:schemeClr val="phClr">
                <a:shade val="94000"/>
                <a:lumMod val="88000"/>
              </a:schemeClr>
            </a:gs>
          </a:gsLst>
          <a:lin ang="5400000" scaled="0"/>
        </a:gradFill>
      </a:fillStyleLst>
      <a:lnStyleLst>
        <a:ln w="9525" cap="rnd" cmpd="sng" algn="ctr">
          <a:solidFill>
            <a:schemeClr val="phClr">
              <a:tint val="76000"/>
              <a:alpha val="60000"/>
              <a:hueMod val="94000"/>
            </a:schemeClr>
          </a:solidFill>
          <a:prstDash val="solid"/>
        </a:ln>
        <a:ln w="15875" cap="rnd" cmpd="sng" algn="ctr">
          <a:solidFill>
            <a:schemeClr val="phClr">
              <a:hueMod val="94000"/>
            </a:schemeClr>
          </a:solidFill>
          <a:prstDash val="solid"/>
        </a:ln>
        <a:ln w="28575" cap="rnd" cmpd="sng" algn="ctr">
          <a:solidFill>
            <a:schemeClr val="phClr"/>
          </a:solidFill>
          <a:prstDash val="solid"/>
        </a:ln>
      </a:lnStyleLst>
      <a:effectStyleLst>
        <a:effectStyle>
          <a:effectLst/>
        </a:effectStyle>
        <a:effectStyle>
          <a:effectLst>
            <a:innerShdw blurRad="25400" dist="12700" dir="13500000">
              <a:srgbClr val="000000">
                <a:alpha val="45000"/>
              </a:srgbClr>
            </a:innerShdw>
          </a:effectLst>
        </a:effectStyle>
        <a:effectStyle>
          <a:effectLst>
            <a:outerShdw blurRad="50800" dist="38100" dir="5400000" rotWithShape="0">
              <a:srgbClr val="000000">
                <a:alpha val="46000"/>
              </a:srgbClr>
            </a:outerShdw>
          </a:effectLst>
          <a:scene3d>
            <a:camera prst="orthographicFront">
              <a:rot lat="0" lon="0" rev="0"/>
            </a:camera>
            <a:lightRig rig="threePt" dir="t"/>
          </a:scene3d>
          <a:sp3d prstMaterial="plastic">
            <a:bevelT w="25400" h="25400"/>
          </a:sp3d>
        </a:effectStyle>
      </a:effectStyleLst>
      <a:bgFillStyleLst>
        <a:solidFill>
          <a:schemeClr val="phClr"/>
        </a:solidFill>
        <a:gradFill rotWithShape="1">
          <a:gsLst>
            <a:gs pos="10000">
              <a:schemeClr val="phClr">
                <a:tint val="97000"/>
                <a:hueMod val="92000"/>
                <a:satMod val="169000"/>
                <a:lumMod val="164000"/>
              </a:schemeClr>
            </a:gs>
            <a:gs pos="100000">
              <a:schemeClr val="phClr">
                <a:shade val="96000"/>
                <a:satMod val="120000"/>
                <a:lumMod val="90000"/>
              </a:schemeClr>
            </a:gs>
          </a:gsLst>
          <a:lin ang="6120000" scaled="1"/>
        </a:gradFill>
        <a:gradFill rotWithShape="1">
          <a:gsLst>
            <a:gs pos="0">
              <a:schemeClr val="phClr">
                <a:tint val="97000"/>
                <a:hueMod val="92000"/>
                <a:satMod val="169000"/>
                <a:lumMod val="164000"/>
              </a:schemeClr>
            </a:gs>
            <a:gs pos="100000">
              <a:schemeClr val="phClr">
                <a:shade val="96000"/>
                <a:satMod val="120000"/>
                <a:lumMod val="90000"/>
              </a:schemeClr>
            </a:gs>
          </a:gsLst>
          <a:path path="circle">
            <a:fillToRect b="100000"/>
          </a:path>
        </a:gradFill>
      </a:bgFillStyleLst>
    </a:fmtScheme>
  </a:themeElements>
  <a:objectDefaults/>
  <a:extraClrSchemeLst/>
  <a:extLst>
    <a:ext uri="{05A4C25C-085E-4340-85A3-A5531E510DB2}">
      <thm15:themeFamily xmlns:thm15="http://schemas.microsoft.com/office/thememl/2012/main" name="Slice" id="{0507925B-6AC9-4358-8E18-C330545D08F8}" vid="{13FEC7C6-62A9-40C4-99D2-581AACACAA2F}"/>
    </a:ext>
  </a:extLst>
</a:theme>
</file>

<file path=docProps/app.xml><?xml version="1.0" encoding="utf-8"?>
<Properties xmlns="http://schemas.openxmlformats.org/officeDocument/2006/extended-properties" xmlns:vt="http://schemas.openxmlformats.org/officeDocument/2006/docPropsVTypes">
  <Template>Slice</Template>
  <TotalTime>199</TotalTime>
  <Words>958</Words>
  <Application>Microsoft Office PowerPoint</Application>
  <PresentationFormat>Widescreen</PresentationFormat>
  <Paragraphs>44</Paragraphs>
  <Slides>1</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vt:i4>
      </vt:variant>
    </vt:vector>
  </HeadingPairs>
  <TitlesOfParts>
    <vt:vector size="5" baseType="lpstr">
      <vt:lpstr>Arial</vt:lpstr>
      <vt:lpstr>Century Gothic</vt:lpstr>
      <vt:lpstr>Wingdings 3</vt:lpstr>
      <vt:lpstr>Slice</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jack Davies</dc:creator>
  <cp:lastModifiedBy>Melissa Carter-Evans</cp:lastModifiedBy>
  <cp:revision>22</cp:revision>
  <dcterms:created xsi:type="dcterms:W3CDTF">2019-09-05T20:58:34Z</dcterms:created>
  <dcterms:modified xsi:type="dcterms:W3CDTF">2019-09-23T19:49:44Z</dcterms:modified>
</cp:coreProperties>
</file>