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0"/>
  </p:notesMasterIdLst>
  <p:sldIdLst>
    <p:sldId id="268" r:id="rId3"/>
    <p:sldId id="269" r:id="rId4"/>
    <p:sldId id="262" r:id="rId5"/>
    <p:sldId id="260" r:id="rId6"/>
    <p:sldId id="267" r:id="rId7"/>
    <p:sldId id="266" r:id="rId8"/>
    <p:sldId id="259" r:id="rId9"/>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599"/>
  </p:normalViewPr>
  <p:slideViewPr>
    <p:cSldViewPr snapToGrid="0">
      <p:cViewPr varScale="1">
        <p:scale>
          <a:sx n="92" d="100"/>
          <a:sy n="92" d="100"/>
        </p:scale>
        <p:origin x="22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presProps" Target="presProps.xml"/><Relationship Id="rId5" Type="http://schemas.openxmlformats.org/officeDocument/2006/relationships/slide" Target="slides/slide3.xml"/><Relationship Id="rId10"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0409B5-033A-4D7C-875D-081E7814A5E5}" type="datetimeFigureOut">
              <a:rPr lang="en-GB" smtClean="0"/>
              <a:t>21/10/2022</a:t>
            </a:fld>
            <a:endParaRPr lang="en-GB"/>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GB"/>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3095F4-3540-483E-9DD8-D9DE4C2C1872}" type="slidenum">
              <a:rPr lang="en-GB" smtClean="0"/>
              <a:t>‹#›</a:t>
            </a:fld>
            <a:endParaRPr lang="en-GB"/>
          </a:p>
        </p:txBody>
      </p:sp>
    </p:spTree>
    <p:extLst>
      <p:ext uri="{BB962C8B-B14F-4D97-AF65-F5344CB8AC3E}">
        <p14:creationId xmlns:p14="http://schemas.microsoft.com/office/powerpoint/2010/main" val="19997432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a:t>Microfibers, as the name implies, are tiny, so they can easily move through sewage treatment plants. Unlike natural fibers, such as cotton or wool, synthetic fibers do not biodegrade, and tend to bind with molecules of harmful chemical pollutants found in wastewater, such as pesticides or flame retardants. Studies have shown health problems among plankton and other small organisms that eat microfibers, which then make their way up the food chain. Researchers have found high numbers of fibers inside fish and shellfish sold at markets.</a:t>
            </a:r>
            <a:endParaRPr lang="en-GB" dirty="0"/>
          </a:p>
        </p:txBody>
      </p:sp>
      <p:sp>
        <p:nvSpPr>
          <p:cNvPr id="4" name="灯片编号占位符 3"/>
          <p:cNvSpPr>
            <a:spLocks noGrp="1"/>
          </p:cNvSpPr>
          <p:nvPr>
            <p:ph type="sldNum" sz="quarter" idx="10"/>
          </p:nvPr>
        </p:nvSpPr>
        <p:spPr/>
        <p:txBody>
          <a:bodyPr/>
          <a:lstStyle/>
          <a:p>
            <a:fld id="{023095F4-3540-483E-9DD8-D9DE4C2C1872}" type="slidenum">
              <a:rPr lang="en-GB" smtClean="0"/>
              <a:t>1</a:t>
            </a:fld>
            <a:endParaRPr lang="en-GB"/>
          </a:p>
        </p:txBody>
      </p:sp>
    </p:spTree>
    <p:extLst>
      <p:ext uri="{BB962C8B-B14F-4D97-AF65-F5344CB8AC3E}">
        <p14:creationId xmlns:p14="http://schemas.microsoft.com/office/powerpoint/2010/main" val="1807828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10"/>
          </p:nvPr>
        </p:nvSpPr>
        <p:spPr/>
        <p:txBody>
          <a:bodyPr/>
          <a:lstStyle/>
          <a:p>
            <a:fld id="{023095F4-3540-483E-9DD8-D9DE4C2C1872}" type="slidenum">
              <a:rPr lang="en-GB" smtClean="0"/>
              <a:t>3</a:t>
            </a:fld>
            <a:endParaRPr lang="en-GB"/>
          </a:p>
        </p:txBody>
      </p:sp>
    </p:spTree>
    <p:extLst>
      <p:ext uri="{BB962C8B-B14F-4D97-AF65-F5344CB8AC3E}">
        <p14:creationId xmlns:p14="http://schemas.microsoft.com/office/powerpoint/2010/main" val="1807828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B2CFD87-0EE2-427C-AA48-12CAC82AD4F8}"/>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en-GB"/>
          </a:p>
        </p:txBody>
      </p:sp>
      <p:sp>
        <p:nvSpPr>
          <p:cNvPr id="3" name="副标题 2">
            <a:extLst>
              <a:ext uri="{FF2B5EF4-FFF2-40B4-BE49-F238E27FC236}">
                <a16:creationId xmlns:a16="http://schemas.microsoft.com/office/drawing/2014/main" id="{04D2AA0C-F2F5-437B-990A-9251CAA36F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GB"/>
          </a:p>
        </p:txBody>
      </p:sp>
      <p:sp>
        <p:nvSpPr>
          <p:cNvPr id="4" name="日期占位符 3">
            <a:extLst>
              <a:ext uri="{FF2B5EF4-FFF2-40B4-BE49-F238E27FC236}">
                <a16:creationId xmlns:a16="http://schemas.microsoft.com/office/drawing/2014/main" id="{61C73FA9-8980-433E-B320-2B3A7161DD43}"/>
              </a:ext>
            </a:extLst>
          </p:cNvPr>
          <p:cNvSpPr>
            <a:spLocks noGrp="1"/>
          </p:cNvSpPr>
          <p:nvPr>
            <p:ph type="dt" sz="half" idx="10"/>
          </p:nvPr>
        </p:nvSpPr>
        <p:spPr/>
        <p:txBody>
          <a:bodyPr/>
          <a:lstStyle/>
          <a:p>
            <a:fld id="{F172CDFE-7419-44AA-8193-782FEBD19EBA}" type="datetimeFigureOut">
              <a:rPr lang="en-GB" smtClean="0"/>
              <a:t>21/10/2022</a:t>
            </a:fld>
            <a:endParaRPr lang="en-GB"/>
          </a:p>
        </p:txBody>
      </p:sp>
      <p:sp>
        <p:nvSpPr>
          <p:cNvPr id="5" name="页脚占位符 4">
            <a:extLst>
              <a:ext uri="{FF2B5EF4-FFF2-40B4-BE49-F238E27FC236}">
                <a16:creationId xmlns:a16="http://schemas.microsoft.com/office/drawing/2014/main" id="{64F30CF6-4C60-4FBA-9FA3-E88135F97DFE}"/>
              </a:ext>
            </a:extLst>
          </p:cNvPr>
          <p:cNvSpPr>
            <a:spLocks noGrp="1"/>
          </p:cNvSpPr>
          <p:nvPr>
            <p:ph type="ftr" sz="quarter" idx="11"/>
          </p:nvPr>
        </p:nvSpPr>
        <p:spPr/>
        <p:txBody>
          <a:bodyPr/>
          <a:lstStyle/>
          <a:p>
            <a:endParaRPr lang="en-GB"/>
          </a:p>
        </p:txBody>
      </p:sp>
      <p:sp>
        <p:nvSpPr>
          <p:cNvPr id="6" name="灯片编号占位符 5">
            <a:extLst>
              <a:ext uri="{FF2B5EF4-FFF2-40B4-BE49-F238E27FC236}">
                <a16:creationId xmlns:a16="http://schemas.microsoft.com/office/drawing/2014/main" id="{3BBAEE38-1A34-4871-AFB4-64276602396E}"/>
              </a:ext>
            </a:extLst>
          </p:cNvPr>
          <p:cNvSpPr>
            <a:spLocks noGrp="1"/>
          </p:cNvSpPr>
          <p:nvPr>
            <p:ph type="sldNum" sz="quarter" idx="12"/>
          </p:nvPr>
        </p:nvSpPr>
        <p:spPr/>
        <p:txBody>
          <a:bodyPr/>
          <a:lstStyle/>
          <a:p>
            <a:fld id="{A93B3D08-0DB9-4B57-B523-D3D144D078CB}" type="slidenum">
              <a:rPr lang="en-GB" smtClean="0"/>
              <a:t>‹#›</a:t>
            </a:fld>
            <a:endParaRPr lang="en-GB"/>
          </a:p>
        </p:txBody>
      </p:sp>
    </p:spTree>
    <p:extLst>
      <p:ext uri="{BB962C8B-B14F-4D97-AF65-F5344CB8AC3E}">
        <p14:creationId xmlns:p14="http://schemas.microsoft.com/office/powerpoint/2010/main" val="7358144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EB4C151-1831-4BB7-91E5-42ED1B2AF887}"/>
              </a:ext>
            </a:extLst>
          </p:cNvPr>
          <p:cNvSpPr>
            <a:spLocks noGrp="1"/>
          </p:cNvSpPr>
          <p:nvPr>
            <p:ph type="title"/>
          </p:nvPr>
        </p:nvSpPr>
        <p:spPr/>
        <p:txBody>
          <a:bodyPr/>
          <a:lstStyle/>
          <a:p>
            <a:r>
              <a:rPr lang="zh-CN" altLang="en-US"/>
              <a:t>单击此处编辑母版标题样式</a:t>
            </a:r>
            <a:endParaRPr lang="en-GB"/>
          </a:p>
        </p:txBody>
      </p:sp>
      <p:sp>
        <p:nvSpPr>
          <p:cNvPr id="3" name="内容占位符 2">
            <a:extLst>
              <a:ext uri="{FF2B5EF4-FFF2-40B4-BE49-F238E27FC236}">
                <a16:creationId xmlns:a16="http://schemas.microsoft.com/office/drawing/2014/main" id="{2F9F7347-E807-45CA-B2EB-B333E28F4A85}"/>
              </a:ext>
            </a:extLst>
          </p:cNvPr>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GB"/>
          </a:p>
        </p:txBody>
      </p:sp>
      <p:sp>
        <p:nvSpPr>
          <p:cNvPr id="4" name="日期占位符 3">
            <a:extLst>
              <a:ext uri="{FF2B5EF4-FFF2-40B4-BE49-F238E27FC236}">
                <a16:creationId xmlns:a16="http://schemas.microsoft.com/office/drawing/2014/main" id="{4D394454-C6EE-4CF4-8DD7-22AD5D2435A4}"/>
              </a:ext>
            </a:extLst>
          </p:cNvPr>
          <p:cNvSpPr>
            <a:spLocks noGrp="1"/>
          </p:cNvSpPr>
          <p:nvPr>
            <p:ph type="dt" sz="half" idx="10"/>
          </p:nvPr>
        </p:nvSpPr>
        <p:spPr/>
        <p:txBody>
          <a:bodyPr/>
          <a:lstStyle/>
          <a:p>
            <a:fld id="{F172CDFE-7419-44AA-8193-782FEBD19EBA}" type="datetimeFigureOut">
              <a:rPr lang="en-GB" smtClean="0"/>
              <a:t>21/10/2022</a:t>
            </a:fld>
            <a:endParaRPr lang="en-GB"/>
          </a:p>
        </p:txBody>
      </p:sp>
      <p:sp>
        <p:nvSpPr>
          <p:cNvPr id="5" name="页脚占位符 4">
            <a:extLst>
              <a:ext uri="{FF2B5EF4-FFF2-40B4-BE49-F238E27FC236}">
                <a16:creationId xmlns:a16="http://schemas.microsoft.com/office/drawing/2014/main" id="{0EA52E14-2A31-4C64-A5FE-5316E272A90E}"/>
              </a:ext>
            </a:extLst>
          </p:cNvPr>
          <p:cNvSpPr>
            <a:spLocks noGrp="1"/>
          </p:cNvSpPr>
          <p:nvPr>
            <p:ph type="ftr" sz="quarter" idx="11"/>
          </p:nvPr>
        </p:nvSpPr>
        <p:spPr/>
        <p:txBody>
          <a:bodyPr/>
          <a:lstStyle/>
          <a:p>
            <a:endParaRPr lang="en-GB"/>
          </a:p>
        </p:txBody>
      </p:sp>
      <p:sp>
        <p:nvSpPr>
          <p:cNvPr id="6" name="灯片编号占位符 5">
            <a:extLst>
              <a:ext uri="{FF2B5EF4-FFF2-40B4-BE49-F238E27FC236}">
                <a16:creationId xmlns:a16="http://schemas.microsoft.com/office/drawing/2014/main" id="{7C216BF7-2ABC-46AB-962C-610324BB58A0}"/>
              </a:ext>
            </a:extLst>
          </p:cNvPr>
          <p:cNvSpPr>
            <a:spLocks noGrp="1"/>
          </p:cNvSpPr>
          <p:nvPr>
            <p:ph type="sldNum" sz="quarter" idx="12"/>
          </p:nvPr>
        </p:nvSpPr>
        <p:spPr/>
        <p:txBody>
          <a:bodyPr/>
          <a:lstStyle/>
          <a:p>
            <a:fld id="{A93B3D08-0DB9-4B57-B523-D3D144D078CB}" type="slidenum">
              <a:rPr lang="en-GB" smtClean="0"/>
              <a:t>‹#›</a:t>
            </a:fld>
            <a:endParaRPr lang="en-GB"/>
          </a:p>
        </p:txBody>
      </p:sp>
    </p:spTree>
    <p:extLst>
      <p:ext uri="{BB962C8B-B14F-4D97-AF65-F5344CB8AC3E}">
        <p14:creationId xmlns:p14="http://schemas.microsoft.com/office/powerpoint/2010/main" val="330310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9ABFADF-38D3-4B84-8E0E-1576407A0329}"/>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en-GB"/>
          </a:p>
        </p:txBody>
      </p:sp>
      <p:sp>
        <p:nvSpPr>
          <p:cNvPr id="3" name="文本占位符 2">
            <a:extLst>
              <a:ext uri="{FF2B5EF4-FFF2-40B4-BE49-F238E27FC236}">
                <a16:creationId xmlns:a16="http://schemas.microsoft.com/office/drawing/2014/main" id="{3DC444ED-4770-4A9A-A8F9-452EF048B41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日期占位符 3">
            <a:extLst>
              <a:ext uri="{FF2B5EF4-FFF2-40B4-BE49-F238E27FC236}">
                <a16:creationId xmlns:a16="http://schemas.microsoft.com/office/drawing/2014/main" id="{38A23114-36D3-4820-93B2-01F70A721B0B}"/>
              </a:ext>
            </a:extLst>
          </p:cNvPr>
          <p:cNvSpPr>
            <a:spLocks noGrp="1"/>
          </p:cNvSpPr>
          <p:nvPr>
            <p:ph type="dt" sz="half" idx="10"/>
          </p:nvPr>
        </p:nvSpPr>
        <p:spPr/>
        <p:txBody>
          <a:bodyPr/>
          <a:lstStyle/>
          <a:p>
            <a:fld id="{F172CDFE-7419-44AA-8193-782FEBD19EBA}" type="datetimeFigureOut">
              <a:rPr lang="en-GB" smtClean="0"/>
              <a:t>21/10/2022</a:t>
            </a:fld>
            <a:endParaRPr lang="en-GB"/>
          </a:p>
        </p:txBody>
      </p:sp>
      <p:sp>
        <p:nvSpPr>
          <p:cNvPr id="5" name="页脚占位符 4">
            <a:extLst>
              <a:ext uri="{FF2B5EF4-FFF2-40B4-BE49-F238E27FC236}">
                <a16:creationId xmlns:a16="http://schemas.microsoft.com/office/drawing/2014/main" id="{2F03E3CA-420D-415B-A83A-EA6E44E80FDD}"/>
              </a:ext>
            </a:extLst>
          </p:cNvPr>
          <p:cNvSpPr>
            <a:spLocks noGrp="1"/>
          </p:cNvSpPr>
          <p:nvPr>
            <p:ph type="ftr" sz="quarter" idx="11"/>
          </p:nvPr>
        </p:nvSpPr>
        <p:spPr/>
        <p:txBody>
          <a:bodyPr/>
          <a:lstStyle/>
          <a:p>
            <a:endParaRPr lang="en-GB"/>
          </a:p>
        </p:txBody>
      </p:sp>
      <p:sp>
        <p:nvSpPr>
          <p:cNvPr id="6" name="灯片编号占位符 5">
            <a:extLst>
              <a:ext uri="{FF2B5EF4-FFF2-40B4-BE49-F238E27FC236}">
                <a16:creationId xmlns:a16="http://schemas.microsoft.com/office/drawing/2014/main" id="{C88B5E69-E037-492F-A1F0-AB598D60451F}"/>
              </a:ext>
            </a:extLst>
          </p:cNvPr>
          <p:cNvSpPr>
            <a:spLocks noGrp="1"/>
          </p:cNvSpPr>
          <p:nvPr>
            <p:ph type="sldNum" sz="quarter" idx="12"/>
          </p:nvPr>
        </p:nvSpPr>
        <p:spPr/>
        <p:txBody>
          <a:bodyPr/>
          <a:lstStyle/>
          <a:p>
            <a:fld id="{A93B3D08-0DB9-4B57-B523-D3D144D078CB}" type="slidenum">
              <a:rPr lang="en-GB" smtClean="0"/>
              <a:t>‹#›</a:t>
            </a:fld>
            <a:endParaRPr lang="en-GB"/>
          </a:p>
        </p:txBody>
      </p:sp>
    </p:spTree>
    <p:extLst>
      <p:ext uri="{BB962C8B-B14F-4D97-AF65-F5344CB8AC3E}">
        <p14:creationId xmlns:p14="http://schemas.microsoft.com/office/powerpoint/2010/main" val="28667629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48C56B7-8B91-403A-A023-F8A2BA03128D}"/>
              </a:ext>
            </a:extLst>
          </p:cNvPr>
          <p:cNvSpPr>
            <a:spLocks noGrp="1"/>
          </p:cNvSpPr>
          <p:nvPr>
            <p:ph type="title"/>
          </p:nvPr>
        </p:nvSpPr>
        <p:spPr/>
        <p:txBody>
          <a:bodyPr/>
          <a:lstStyle/>
          <a:p>
            <a:r>
              <a:rPr lang="zh-CN" altLang="en-US"/>
              <a:t>单击此处编辑母版标题样式</a:t>
            </a:r>
            <a:endParaRPr lang="en-GB"/>
          </a:p>
        </p:txBody>
      </p:sp>
      <p:sp>
        <p:nvSpPr>
          <p:cNvPr id="3" name="内容占位符 2">
            <a:extLst>
              <a:ext uri="{FF2B5EF4-FFF2-40B4-BE49-F238E27FC236}">
                <a16:creationId xmlns:a16="http://schemas.microsoft.com/office/drawing/2014/main" id="{A1F85F6D-BBC7-400A-BF3A-B3CABF5922E3}"/>
              </a:ext>
            </a:extLst>
          </p:cNvPr>
          <p:cNvSpPr>
            <a:spLocks noGrp="1"/>
          </p:cNvSpPr>
          <p:nvPr>
            <p:ph sz="half" idx="1"/>
          </p:nvPr>
        </p:nvSpPr>
        <p:spPr>
          <a:xfrm>
            <a:off x="838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GB"/>
          </a:p>
        </p:txBody>
      </p:sp>
      <p:sp>
        <p:nvSpPr>
          <p:cNvPr id="4" name="内容占位符 3">
            <a:extLst>
              <a:ext uri="{FF2B5EF4-FFF2-40B4-BE49-F238E27FC236}">
                <a16:creationId xmlns:a16="http://schemas.microsoft.com/office/drawing/2014/main" id="{5B87A325-710A-4145-A8FE-0D87F4213E35}"/>
              </a:ext>
            </a:extLst>
          </p:cNvPr>
          <p:cNvSpPr>
            <a:spLocks noGrp="1"/>
          </p:cNvSpPr>
          <p:nvPr>
            <p:ph sz="half" idx="2"/>
          </p:nvPr>
        </p:nvSpPr>
        <p:spPr>
          <a:xfrm>
            <a:off x="6172200" y="1825625"/>
            <a:ext cx="5181600"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GB"/>
          </a:p>
        </p:txBody>
      </p:sp>
      <p:sp>
        <p:nvSpPr>
          <p:cNvPr id="5" name="日期占位符 4">
            <a:extLst>
              <a:ext uri="{FF2B5EF4-FFF2-40B4-BE49-F238E27FC236}">
                <a16:creationId xmlns:a16="http://schemas.microsoft.com/office/drawing/2014/main" id="{7ED719DE-7F63-49A1-AB0D-F8A1371B74AE}"/>
              </a:ext>
            </a:extLst>
          </p:cNvPr>
          <p:cNvSpPr>
            <a:spLocks noGrp="1"/>
          </p:cNvSpPr>
          <p:nvPr>
            <p:ph type="dt" sz="half" idx="10"/>
          </p:nvPr>
        </p:nvSpPr>
        <p:spPr/>
        <p:txBody>
          <a:bodyPr/>
          <a:lstStyle/>
          <a:p>
            <a:fld id="{F172CDFE-7419-44AA-8193-782FEBD19EBA}" type="datetimeFigureOut">
              <a:rPr lang="en-GB" smtClean="0"/>
              <a:t>21/10/2022</a:t>
            </a:fld>
            <a:endParaRPr lang="en-GB"/>
          </a:p>
        </p:txBody>
      </p:sp>
      <p:sp>
        <p:nvSpPr>
          <p:cNvPr id="6" name="页脚占位符 5">
            <a:extLst>
              <a:ext uri="{FF2B5EF4-FFF2-40B4-BE49-F238E27FC236}">
                <a16:creationId xmlns:a16="http://schemas.microsoft.com/office/drawing/2014/main" id="{A6E5E834-A52C-451E-9C02-70F648402099}"/>
              </a:ext>
            </a:extLst>
          </p:cNvPr>
          <p:cNvSpPr>
            <a:spLocks noGrp="1"/>
          </p:cNvSpPr>
          <p:nvPr>
            <p:ph type="ftr" sz="quarter" idx="11"/>
          </p:nvPr>
        </p:nvSpPr>
        <p:spPr/>
        <p:txBody>
          <a:bodyPr/>
          <a:lstStyle/>
          <a:p>
            <a:endParaRPr lang="en-GB"/>
          </a:p>
        </p:txBody>
      </p:sp>
      <p:sp>
        <p:nvSpPr>
          <p:cNvPr id="7" name="灯片编号占位符 6">
            <a:extLst>
              <a:ext uri="{FF2B5EF4-FFF2-40B4-BE49-F238E27FC236}">
                <a16:creationId xmlns:a16="http://schemas.microsoft.com/office/drawing/2014/main" id="{5AA3A592-CA2D-4ADD-A0AC-7A10A2484AD3}"/>
              </a:ext>
            </a:extLst>
          </p:cNvPr>
          <p:cNvSpPr>
            <a:spLocks noGrp="1"/>
          </p:cNvSpPr>
          <p:nvPr>
            <p:ph type="sldNum" sz="quarter" idx="12"/>
          </p:nvPr>
        </p:nvSpPr>
        <p:spPr/>
        <p:txBody>
          <a:bodyPr/>
          <a:lstStyle/>
          <a:p>
            <a:fld id="{A93B3D08-0DB9-4B57-B523-D3D144D078CB}" type="slidenum">
              <a:rPr lang="en-GB" smtClean="0"/>
              <a:t>‹#›</a:t>
            </a:fld>
            <a:endParaRPr lang="en-GB"/>
          </a:p>
        </p:txBody>
      </p:sp>
    </p:spTree>
    <p:extLst>
      <p:ext uri="{BB962C8B-B14F-4D97-AF65-F5344CB8AC3E}">
        <p14:creationId xmlns:p14="http://schemas.microsoft.com/office/powerpoint/2010/main" val="4239900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E8E1ECC-6F00-451E-BE26-8A6D312BD947}"/>
              </a:ext>
            </a:extLst>
          </p:cNvPr>
          <p:cNvSpPr>
            <a:spLocks noGrp="1"/>
          </p:cNvSpPr>
          <p:nvPr>
            <p:ph type="title"/>
          </p:nvPr>
        </p:nvSpPr>
        <p:spPr>
          <a:xfrm>
            <a:off x="839788" y="365125"/>
            <a:ext cx="10515600" cy="1325563"/>
          </a:xfrm>
        </p:spPr>
        <p:txBody>
          <a:bodyPr/>
          <a:lstStyle/>
          <a:p>
            <a:r>
              <a:rPr lang="zh-CN" altLang="en-US"/>
              <a:t>单击此处编辑母版标题样式</a:t>
            </a:r>
            <a:endParaRPr lang="en-GB"/>
          </a:p>
        </p:txBody>
      </p:sp>
      <p:sp>
        <p:nvSpPr>
          <p:cNvPr id="3" name="文本占位符 2">
            <a:extLst>
              <a:ext uri="{FF2B5EF4-FFF2-40B4-BE49-F238E27FC236}">
                <a16:creationId xmlns:a16="http://schemas.microsoft.com/office/drawing/2014/main" id="{6ED62C2D-4B29-4292-BA44-EA1343C4E4D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a:extLst>
              <a:ext uri="{FF2B5EF4-FFF2-40B4-BE49-F238E27FC236}">
                <a16:creationId xmlns:a16="http://schemas.microsoft.com/office/drawing/2014/main" id="{DCF6392F-C070-4364-9C00-8F774100053C}"/>
              </a:ext>
            </a:extLst>
          </p:cNvPr>
          <p:cNvSpPr>
            <a:spLocks noGrp="1"/>
          </p:cNvSpPr>
          <p:nvPr>
            <p:ph sz="half" idx="2"/>
          </p:nvPr>
        </p:nvSpPr>
        <p:spPr>
          <a:xfrm>
            <a:off x="839788" y="2505075"/>
            <a:ext cx="5157787"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GB"/>
          </a:p>
        </p:txBody>
      </p:sp>
      <p:sp>
        <p:nvSpPr>
          <p:cNvPr id="5" name="文本占位符 4">
            <a:extLst>
              <a:ext uri="{FF2B5EF4-FFF2-40B4-BE49-F238E27FC236}">
                <a16:creationId xmlns:a16="http://schemas.microsoft.com/office/drawing/2014/main" id="{B905A428-827E-4D08-B2B8-82070EAD8A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a:extLst>
              <a:ext uri="{FF2B5EF4-FFF2-40B4-BE49-F238E27FC236}">
                <a16:creationId xmlns:a16="http://schemas.microsoft.com/office/drawing/2014/main" id="{829D6FCB-7B5F-42E0-96A6-6E51F1BCF4A8}"/>
              </a:ext>
            </a:extLst>
          </p:cNvPr>
          <p:cNvSpPr>
            <a:spLocks noGrp="1"/>
          </p:cNvSpPr>
          <p:nvPr>
            <p:ph sz="quarter" idx="4"/>
          </p:nvPr>
        </p:nvSpPr>
        <p:spPr>
          <a:xfrm>
            <a:off x="6172200" y="2505075"/>
            <a:ext cx="518318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GB"/>
          </a:p>
        </p:txBody>
      </p:sp>
      <p:sp>
        <p:nvSpPr>
          <p:cNvPr id="7" name="日期占位符 6">
            <a:extLst>
              <a:ext uri="{FF2B5EF4-FFF2-40B4-BE49-F238E27FC236}">
                <a16:creationId xmlns:a16="http://schemas.microsoft.com/office/drawing/2014/main" id="{DBC5BC1D-DFD8-45E1-832B-36F9B9631051}"/>
              </a:ext>
            </a:extLst>
          </p:cNvPr>
          <p:cNvSpPr>
            <a:spLocks noGrp="1"/>
          </p:cNvSpPr>
          <p:nvPr>
            <p:ph type="dt" sz="half" idx="10"/>
          </p:nvPr>
        </p:nvSpPr>
        <p:spPr/>
        <p:txBody>
          <a:bodyPr/>
          <a:lstStyle/>
          <a:p>
            <a:fld id="{F172CDFE-7419-44AA-8193-782FEBD19EBA}" type="datetimeFigureOut">
              <a:rPr lang="en-GB" smtClean="0"/>
              <a:t>21/10/2022</a:t>
            </a:fld>
            <a:endParaRPr lang="en-GB"/>
          </a:p>
        </p:txBody>
      </p:sp>
      <p:sp>
        <p:nvSpPr>
          <p:cNvPr id="8" name="页脚占位符 7">
            <a:extLst>
              <a:ext uri="{FF2B5EF4-FFF2-40B4-BE49-F238E27FC236}">
                <a16:creationId xmlns:a16="http://schemas.microsoft.com/office/drawing/2014/main" id="{7A9A872D-6BA1-47B0-A1FF-BEE8CF45D87D}"/>
              </a:ext>
            </a:extLst>
          </p:cNvPr>
          <p:cNvSpPr>
            <a:spLocks noGrp="1"/>
          </p:cNvSpPr>
          <p:nvPr>
            <p:ph type="ftr" sz="quarter" idx="11"/>
          </p:nvPr>
        </p:nvSpPr>
        <p:spPr/>
        <p:txBody>
          <a:bodyPr/>
          <a:lstStyle/>
          <a:p>
            <a:endParaRPr lang="en-GB"/>
          </a:p>
        </p:txBody>
      </p:sp>
      <p:sp>
        <p:nvSpPr>
          <p:cNvPr id="9" name="灯片编号占位符 8">
            <a:extLst>
              <a:ext uri="{FF2B5EF4-FFF2-40B4-BE49-F238E27FC236}">
                <a16:creationId xmlns:a16="http://schemas.microsoft.com/office/drawing/2014/main" id="{7AC9FF8A-13D0-495A-A83A-E12082E3C11A}"/>
              </a:ext>
            </a:extLst>
          </p:cNvPr>
          <p:cNvSpPr>
            <a:spLocks noGrp="1"/>
          </p:cNvSpPr>
          <p:nvPr>
            <p:ph type="sldNum" sz="quarter" idx="12"/>
          </p:nvPr>
        </p:nvSpPr>
        <p:spPr/>
        <p:txBody>
          <a:bodyPr/>
          <a:lstStyle/>
          <a:p>
            <a:fld id="{A93B3D08-0DB9-4B57-B523-D3D144D078CB}" type="slidenum">
              <a:rPr lang="en-GB" smtClean="0"/>
              <a:t>‹#›</a:t>
            </a:fld>
            <a:endParaRPr lang="en-GB"/>
          </a:p>
        </p:txBody>
      </p:sp>
    </p:spTree>
    <p:extLst>
      <p:ext uri="{BB962C8B-B14F-4D97-AF65-F5344CB8AC3E}">
        <p14:creationId xmlns:p14="http://schemas.microsoft.com/office/powerpoint/2010/main" val="1022014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3CD6ED1-FE33-4F6A-B015-AFA092982BE9}"/>
              </a:ext>
            </a:extLst>
          </p:cNvPr>
          <p:cNvSpPr>
            <a:spLocks noGrp="1"/>
          </p:cNvSpPr>
          <p:nvPr>
            <p:ph type="title"/>
          </p:nvPr>
        </p:nvSpPr>
        <p:spPr/>
        <p:txBody>
          <a:bodyPr/>
          <a:lstStyle/>
          <a:p>
            <a:r>
              <a:rPr lang="zh-CN" altLang="en-US"/>
              <a:t>单击此处编辑母版标题样式</a:t>
            </a:r>
            <a:endParaRPr lang="en-GB"/>
          </a:p>
        </p:txBody>
      </p:sp>
      <p:sp>
        <p:nvSpPr>
          <p:cNvPr id="3" name="日期占位符 2">
            <a:extLst>
              <a:ext uri="{FF2B5EF4-FFF2-40B4-BE49-F238E27FC236}">
                <a16:creationId xmlns:a16="http://schemas.microsoft.com/office/drawing/2014/main" id="{87FD08EF-9BE7-464D-9F6E-B052C7C328C3}"/>
              </a:ext>
            </a:extLst>
          </p:cNvPr>
          <p:cNvSpPr>
            <a:spLocks noGrp="1"/>
          </p:cNvSpPr>
          <p:nvPr>
            <p:ph type="dt" sz="half" idx="10"/>
          </p:nvPr>
        </p:nvSpPr>
        <p:spPr/>
        <p:txBody>
          <a:bodyPr/>
          <a:lstStyle/>
          <a:p>
            <a:fld id="{F172CDFE-7419-44AA-8193-782FEBD19EBA}" type="datetimeFigureOut">
              <a:rPr lang="en-GB" smtClean="0"/>
              <a:t>21/10/2022</a:t>
            </a:fld>
            <a:endParaRPr lang="en-GB"/>
          </a:p>
        </p:txBody>
      </p:sp>
      <p:sp>
        <p:nvSpPr>
          <p:cNvPr id="4" name="页脚占位符 3">
            <a:extLst>
              <a:ext uri="{FF2B5EF4-FFF2-40B4-BE49-F238E27FC236}">
                <a16:creationId xmlns:a16="http://schemas.microsoft.com/office/drawing/2014/main" id="{CEDFBBFE-156E-42D2-98F0-6204A7C91413}"/>
              </a:ext>
            </a:extLst>
          </p:cNvPr>
          <p:cNvSpPr>
            <a:spLocks noGrp="1"/>
          </p:cNvSpPr>
          <p:nvPr>
            <p:ph type="ftr" sz="quarter" idx="11"/>
          </p:nvPr>
        </p:nvSpPr>
        <p:spPr/>
        <p:txBody>
          <a:bodyPr/>
          <a:lstStyle/>
          <a:p>
            <a:endParaRPr lang="en-GB"/>
          </a:p>
        </p:txBody>
      </p:sp>
      <p:sp>
        <p:nvSpPr>
          <p:cNvPr id="5" name="灯片编号占位符 4">
            <a:extLst>
              <a:ext uri="{FF2B5EF4-FFF2-40B4-BE49-F238E27FC236}">
                <a16:creationId xmlns:a16="http://schemas.microsoft.com/office/drawing/2014/main" id="{8264CA07-CE8E-4BAE-9761-EDED6C5480BE}"/>
              </a:ext>
            </a:extLst>
          </p:cNvPr>
          <p:cNvSpPr>
            <a:spLocks noGrp="1"/>
          </p:cNvSpPr>
          <p:nvPr>
            <p:ph type="sldNum" sz="quarter" idx="12"/>
          </p:nvPr>
        </p:nvSpPr>
        <p:spPr/>
        <p:txBody>
          <a:bodyPr/>
          <a:lstStyle/>
          <a:p>
            <a:fld id="{A93B3D08-0DB9-4B57-B523-D3D144D078CB}" type="slidenum">
              <a:rPr lang="en-GB" smtClean="0"/>
              <a:t>‹#›</a:t>
            </a:fld>
            <a:endParaRPr lang="en-GB"/>
          </a:p>
        </p:txBody>
      </p:sp>
    </p:spTree>
    <p:extLst>
      <p:ext uri="{BB962C8B-B14F-4D97-AF65-F5344CB8AC3E}">
        <p14:creationId xmlns:p14="http://schemas.microsoft.com/office/powerpoint/2010/main" val="4018450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E74FD9DB-039A-467C-ABA4-5503833D2C90}"/>
              </a:ext>
            </a:extLst>
          </p:cNvPr>
          <p:cNvSpPr>
            <a:spLocks noGrp="1"/>
          </p:cNvSpPr>
          <p:nvPr>
            <p:ph type="dt" sz="half" idx="10"/>
          </p:nvPr>
        </p:nvSpPr>
        <p:spPr/>
        <p:txBody>
          <a:bodyPr/>
          <a:lstStyle/>
          <a:p>
            <a:fld id="{F172CDFE-7419-44AA-8193-782FEBD19EBA}" type="datetimeFigureOut">
              <a:rPr lang="en-GB" smtClean="0"/>
              <a:t>21/10/2022</a:t>
            </a:fld>
            <a:endParaRPr lang="en-GB"/>
          </a:p>
        </p:txBody>
      </p:sp>
      <p:sp>
        <p:nvSpPr>
          <p:cNvPr id="3" name="页脚占位符 2">
            <a:extLst>
              <a:ext uri="{FF2B5EF4-FFF2-40B4-BE49-F238E27FC236}">
                <a16:creationId xmlns:a16="http://schemas.microsoft.com/office/drawing/2014/main" id="{DEADC4A3-BBFE-4DEB-A3B8-5401E3AA7583}"/>
              </a:ext>
            </a:extLst>
          </p:cNvPr>
          <p:cNvSpPr>
            <a:spLocks noGrp="1"/>
          </p:cNvSpPr>
          <p:nvPr>
            <p:ph type="ftr" sz="quarter" idx="11"/>
          </p:nvPr>
        </p:nvSpPr>
        <p:spPr/>
        <p:txBody>
          <a:bodyPr/>
          <a:lstStyle/>
          <a:p>
            <a:endParaRPr lang="en-GB"/>
          </a:p>
        </p:txBody>
      </p:sp>
      <p:sp>
        <p:nvSpPr>
          <p:cNvPr id="4" name="灯片编号占位符 3">
            <a:extLst>
              <a:ext uri="{FF2B5EF4-FFF2-40B4-BE49-F238E27FC236}">
                <a16:creationId xmlns:a16="http://schemas.microsoft.com/office/drawing/2014/main" id="{78F2A2B5-6496-4F84-9F2C-8C984203DB5B}"/>
              </a:ext>
            </a:extLst>
          </p:cNvPr>
          <p:cNvSpPr>
            <a:spLocks noGrp="1"/>
          </p:cNvSpPr>
          <p:nvPr>
            <p:ph type="sldNum" sz="quarter" idx="12"/>
          </p:nvPr>
        </p:nvSpPr>
        <p:spPr/>
        <p:txBody>
          <a:bodyPr/>
          <a:lstStyle/>
          <a:p>
            <a:fld id="{A93B3D08-0DB9-4B57-B523-D3D144D078CB}" type="slidenum">
              <a:rPr lang="en-GB" smtClean="0"/>
              <a:t>‹#›</a:t>
            </a:fld>
            <a:endParaRPr lang="en-GB"/>
          </a:p>
        </p:txBody>
      </p:sp>
    </p:spTree>
    <p:extLst>
      <p:ext uri="{BB962C8B-B14F-4D97-AF65-F5344CB8AC3E}">
        <p14:creationId xmlns:p14="http://schemas.microsoft.com/office/powerpoint/2010/main" val="2193808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67172B3-9C38-4A4E-86CA-05050A27D35B}"/>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GB"/>
          </a:p>
        </p:txBody>
      </p:sp>
      <p:sp>
        <p:nvSpPr>
          <p:cNvPr id="3" name="内容占位符 2">
            <a:extLst>
              <a:ext uri="{FF2B5EF4-FFF2-40B4-BE49-F238E27FC236}">
                <a16:creationId xmlns:a16="http://schemas.microsoft.com/office/drawing/2014/main" id="{0FBEC79A-F5A0-44E2-BF0E-E56F604570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GB"/>
          </a:p>
        </p:txBody>
      </p:sp>
      <p:sp>
        <p:nvSpPr>
          <p:cNvPr id="4" name="文本占位符 3">
            <a:extLst>
              <a:ext uri="{FF2B5EF4-FFF2-40B4-BE49-F238E27FC236}">
                <a16:creationId xmlns:a16="http://schemas.microsoft.com/office/drawing/2014/main" id="{2CCFA592-E7DE-4483-ACD1-D329847892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a:extLst>
              <a:ext uri="{FF2B5EF4-FFF2-40B4-BE49-F238E27FC236}">
                <a16:creationId xmlns:a16="http://schemas.microsoft.com/office/drawing/2014/main" id="{9573C80B-0A12-474B-A25B-F9D17B611AE3}"/>
              </a:ext>
            </a:extLst>
          </p:cNvPr>
          <p:cNvSpPr>
            <a:spLocks noGrp="1"/>
          </p:cNvSpPr>
          <p:nvPr>
            <p:ph type="dt" sz="half" idx="10"/>
          </p:nvPr>
        </p:nvSpPr>
        <p:spPr/>
        <p:txBody>
          <a:bodyPr/>
          <a:lstStyle/>
          <a:p>
            <a:fld id="{F172CDFE-7419-44AA-8193-782FEBD19EBA}" type="datetimeFigureOut">
              <a:rPr lang="en-GB" smtClean="0"/>
              <a:t>21/10/2022</a:t>
            </a:fld>
            <a:endParaRPr lang="en-GB"/>
          </a:p>
        </p:txBody>
      </p:sp>
      <p:sp>
        <p:nvSpPr>
          <p:cNvPr id="6" name="页脚占位符 5">
            <a:extLst>
              <a:ext uri="{FF2B5EF4-FFF2-40B4-BE49-F238E27FC236}">
                <a16:creationId xmlns:a16="http://schemas.microsoft.com/office/drawing/2014/main" id="{5B3E58A2-AA98-4794-8CD4-8C4F44ACE054}"/>
              </a:ext>
            </a:extLst>
          </p:cNvPr>
          <p:cNvSpPr>
            <a:spLocks noGrp="1"/>
          </p:cNvSpPr>
          <p:nvPr>
            <p:ph type="ftr" sz="quarter" idx="11"/>
          </p:nvPr>
        </p:nvSpPr>
        <p:spPr/>
        <p:txBody>
          <a:bodyPr/>
          <a:lstStyle/>
          <a:p>
            <a:endParaRPr lang="en-GB"/>
          </a:p>
        </p:txBody>
      </p:sp>
      <p:sp>
        <p:nvSpPr>
          <p:cNvPr id="7" name="灯片编号占位符 6">
            <a:extLst>
              <a:ext uri="{FF2B5EF4-FFF2-40B4-BE49-F238E27FC236}">
                <a16:creationId xmlns:a16="http://schemas.microsoft.com/office/drawing/2014/main" id="{78769974-C51A-49A3-8383-6DE249DDB484}"/>
              </a:ext>
            </a:extLst>
          </p:cNvPr>
          <p:cNvSpPr>
            <a:spLocks noGrp="1"/>
          </p:cNvSpPr>
          <p:nvPr>
            <p:ph type="sldNum" sz="quarter" idx="12"/>
          </p:nvPr>
        </p:nvSpPr>
        <p:spPr/>
        <p:txBody>
          <a:bodyPr/>
          <a:lstStyle/>
          <a:p>
            <a:fld id="{A93B3D08-0DB9-4B57-B523-D3D144D078CB}" type="slidenum">
              <a:rPr lang="en-GB" smtClean="0"/>
              <a:t>‹#›</a:t>
            </a:fld>
            <a:endParaRPr lang="en-GB"/>
          </a:p>
        </p:txBody>
      </p:sp>
    </p:spTree>
    <p:extLst>
      <p:ext uri="{BB962C8B-B14F-4D97-AF65-F5344CB8AC3E}">
        <p14:creationId xmlns:p14="http://schemas.microsoft.com/office/powerpoint/2010/main" val="3884432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1E11AC0-6CC1-4044-9580-C753481BF0E3}"/>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GB"/>
          </a:p>
        </p:txBody>
      </p:sp>
      <p:sp>
        <p:nvSpPr>
          <p:cNvPr id="3" name="图片占位符 2">
            <a:extLst>
              <a:ext uri="{FF2B5EF4-FFF2-40B4-BE49-F238E27FC236}">
                <a16:creationId xmlns:a16="http://schemas.microsoft.com/office/drawing/2014/main" id="{BF72AD55-BAAE-439F-996D-E70C9D6214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文本占位符 3">
            <a:extLst>
              <a:ext uri="{FF2B5EF4-FFF2-40B4-BE49-F238E27FC236}">
                <a16:creationId xmlns:a16="http://schemas.microsoft.com/office/drawing/2014/main" id="{8C1B99EC-F00A-477C-B251-02BE261740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a:extLst>
              <a:ext uri="{FF2B5EF4-FFF2-40B4-BE49-F238E27FC236}">
                <a16:creationId xmlns:a16="http://schemas.microsoft.com/office/drawing/2014/main" id="{F2318919-B0EE-438A-A1BC-6CC1E2969D72}"/>
              </a:ext>
            </a:extLst>
          </p:cNvPr>
          <p:cNvSpPr>
            <a:spLocks noGrp="1"/>
          </p:cNvSpPr>
          <p:nvPr>
            <p:ph type="dt" sz="half" idx="10"/>
          </p:nvPr>
        </p:nvSpPr>
        <p:spPr/>
        <p:txBody>
          <a:bodyPr/>
          <a:lstStyle/>
          <a:p>
            <a:fld id="{F172CDFE-7419-44AA-8193-782FEBD19EBA}" type="datetimeFigureOut">
              <a:rPr lang="en-GB" smtClean="0"/>
              <a:t>21/10/2022</a:t>
            </a:fld>
            <a:endParaRPr lang="en-GB"/>
          </a:p>
        </p:txBody>
      </p:sp>
      <p:sp>
        <p:nvSpPr>
          <p:cNvPr id="6" name="页脚占位符 5">
            <a:extLst>
              <a:ext uri="{FF2B5EF4-FFF2-40B4-BE49-F238E27FC236}">
                <a16:creationId xmlns:a16="http://schemas.microsoft.com/office/drawing/2014/main" id="{219B9FC0-ABB9-4931-AAC4-FA1E8E65B2A9}"/>
              </a:ext>
            </a:extLst>
          </p:cNvPr>
          <p:cNvSpPr>
            <a:spLocks noGrp="1"/>
          </p:cNvSpPr>
          <p:nvPr>
            <p:ph type="ftr" sz="quarter" idx="11"/>
          </p:nvPr>
        </p:nvSpPr>
        <p:spPr/>
        <p:txBody>
          <a:bodyPr/>
          <a:lstStyle/>
          <a:p>
            <a:endParaRPr lang="en-GB"/>
          </a:p>
        </p:txBody>
      </p:sp>
      <p:sp>
        <p:nvSpPr>
          <p:cNvPr id="7" name="灯片编号占位符 6">
            <a:extLst>
              <a:ext uri="{FF2B5EF4-FFF2-40B4-BE49-F238E27FC236}">
                <a16:creationId xmlns:a16="http://schemas.microsoft.com/office/drawing/2014/main" id="{21E22056-F2A5-4539-92EB-67EEA645D471}"/>
              </a:ext>
            </a:extLst>
          </p:cNvPr>
          <p:cNvSpPr>
            <a:spLocks noGrp="1"/>
          </p:cNvSpPr>
          <p:nvPr>
            <p:ph type="sldNum" sz="quarter" idx="12"/>
          </p:nvPr>
        </p:nvSpPr>
        <p:spPr/>
        <p:txBody>
          <a:bodyPr/>
          <a:lstStyle/>
          <a:p>
            <a:fld id="{A93B3D08-0DB9-4B57-B523-D3D144D078CB}" type="slidenum">
              <a:rPr lang="en-GB" smtClean="0"/>
              <a:t>‹#›</a:t>
            </a:fld>
            <a:endParaRPr lang="en-GB"/>
          </a:p>
        </p:txBody>
      </p:sp>
    </p:spTree>
    <p:extLst>
      <p:ext uri="{BB962C8B-B14F-4D97-AF65-F5344CB8AC3E}">
        <p14:creationId xmlns:p14="http://schemas.microsoft.com/office/powerpoint/2010/main" val="396122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5149A70-6648-4228-B846-441A6658ED06}"/>
              </a:ext>
            </a:extLst>
          </p:cNvPr>
          <p:cNvSpPr>
            <a:spLocks noGrp="1"/>
          </p:cNvSpPr>
          <p:nvPr>
            <p:ph type="title"/>
          </p:nvPr>
        </p:nvSpPr>
        <p:spPr/>
        <p:txBody>
          <a:bodyPr/>
          <a:lstStyle/>
          <a:p>
            <a:r>
              <a:rPr lang="zh-CN" altLang="en-US"/>
              <a:t>单击此处编辑母版标题样式</a:t>
            </a:r>
            <a:endParaRPr lang="en-GB"/>
          </a:p>
        </p:txBody>
      </p:sp>
      <p:sp>
        <p:nvSpPr>
          <p:cNvPr id="3" name="竖排文字占位符 2">
            <a:extLst>
              <a:ext uri="{FF2B5EF4-FFF2-40B4-BE49-F238E27FC236}">
                <a16:creationId xmlns:a16="http://schemas.microsoft.com/office/drawing/2014/main" id="{1AAD8914-89A1-4372-AB5D-112F16D2D670}"/>
              </a:ext>
            </a:extLst>
          </p:cNvPr>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GB"/>
          </a:p>
        </p:txBody>
      </p:sp>
      <p:sp>
        <p:nvSpPr>
          <p:cNvPr id="4" name="日期占位符 3">
            <a:extLst>
              <a:ext uri="{FF2B5EF4-FFF2-40B4-BE49-F238E27FC236}">
                <a16:creationId xmlns:a16="http://schemas.microsoft.com/office/drawing/2014/main" id="{3DA386C0-5D7B-44C1-A652-E382046C27CA}"/>
              </a:ext>
            </a:extLst>
          </p:cNvPr>
          <p:cNvSpPr>
            <a:spLocks noGrp="1"/>
          </p:cNvSpPr>
          <p:nvPr>
            <p:ph type="dt" sz="half" idx="10"/>
          </p:nvPr>
        </p:nvSpPr>
        <p:spPr/>
        <p:txBody>
          <a:bodyPr/>
          <a:lstStyle/>
          <a:p>
            <a:fld id="{F172CDFE-7419-44AA-8193-782FEBD19EBA}" type="datetimeFigureOut">
              <a:rPr lang="en-GB" smtClean="0"/>
              <a:t>21/10/2022</a:t>
            </a:fld>
            <a:endParaRPr lang="en-GB"/>
          </a:p>
        </p:txBody>
      </p:sp>
      <p:sp>
        <p:nvSpPr>
          <p:cNvPr id="5" name="页脚占位符 4">
            <a:extLst>
              <a:ext uri="{FF2B5EF4-FFF2-40B4-BE49-F238E27FC236}">
                <a16:creationId xmlns:a16="http://schemas.microsoft.com/office/drawing/2014/main" id="{532443CF-14E8-4358-83D8-2AA758233F95}"/>
              </a:ext>
            </a:extLst>
          </p:cNvPr>
          <p:cNvSpPr>
            <a:spLocks noGrp="1"/>
          </p:cNvSpPr>
          <p:nvPr>
            <p:ph type="ftr" sz="quarter" idx="11"/>
          </p:nvPr>
        </p:nvSpPr>
        <p:spPr/>
        <p:txBody>
          <a:bodyPr/>
          <a:lstStyle/>
          <a:p>
            <a:endParaRPr lang="en-GB"/>
          </a:p>
        </p:txBody>
      </p:sp>
      <p:sp>
        <p:nvSpPr>
          <p:cNvPr id="6" name="灯片编号占位符 5">
            <a:extLst>
              <a:ext uri="{FF2B5EF4-FFF2-40B4-BE49-F238E27FC236}">
                <a16:creationId xmlns:a16="http://schemas.microsoft.com/office/drawing/2014/main" id="{367C142F-8D42-40CF-B3F7-7C3678665563}"/>
              </a:ext>
            </a:extLst>
          </p:cNvPr>
          <p:cNvSpPr>
            <a:spLocks noGrp="1"/>
          </p:cNvSpPr>
          <p:nvPr>
            <p:ph type="sldNum" sz="quarter" idx="12"/>
          </p:nvPr>
        </p:nvSpPr>
        <p:spPr/>
        <p:txBody>
          <a:bodyPr/>
          <a:lstStyle/>
          <a:p>
            <a:fld id="{A93B3D08-0DB9-4B57-B523-D3D144D078CB}" type="slidenum">
              <a:rPr lang="en-GB" smtClean="0"/>
              <a:t>‹#›</a:t>
            </a:fld>
            <a:endParaRPr lang="en-GB"/>
          </a:p>
        </p:txBody>
      </p:sp>
    </p:spTree>
    <p:extLst>
      <p:ext uri="{BB962C8B-B14F-4D97-AF65-F5344CB8AC3E}">
        <p14:creationId xmlns:p14="http://schemas.microsoft.com/office/powerpoint/2010/main" val="1591496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A39F9B06-6322-4225-A9DB-CDAD87C62D6A}"/>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en-GB"/>
          </a:p>
        </p:txBody>
      </p:sp>
      <p:sp>
        <p:nvSpPr>
          <p:cNvPr id="3" name="竖排文字占位符 2">
            <a:extLst>
              <a:ext uri="{FF2B5EF4-FFF2-40B4-BE49-F238E27FC236}">
                <a16:creationId xmlns:a16="http://schemas.microsoft.com/office/drawing/2014/main" id="{0FCA07BB-8759-4E8F-920D-DD47D690BEDA}"/>
              </a:ext>
            </a:extLst>
          </p:cNvPr>
          <p:cNvSpPr>
            <a:spLocks noGrp="1"/>
          </p:cNvSpPr>
          <p:nvPr>
            <p:ph type="body" orient="vert" idx="1"/>
          </p:nvPr>
        </p:nvSpPr>
        <p:spPr>
          <a:xfrm>
            <a:off x="838200" y="365125"/>
            <a:ext cx="7734300" cy="5811838"/>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GB"/>
          </a:p>
        </p:txBody>
      </p:sp>
      <p:sp>
        <p:nvSpPr>
          <p:cNvPr id="4" name="日期占位符 3">
            <a:extLst>
              <a:ext uri="{FF2B5EF4-FFF2-40B4-BE49-F238E27FC236}">
                <a16:creationId xmlns:a16="http://schemas.microsoft.com/office/drawing/2014/main" id="{30C7372D-7AE7-421B-88C0-09F409B11A91}"/>
              </a:ext>
            </a:extLst>
          </p:cNvPr>
          <p:cNvSpPr>
            <a:spLocks noGrp="1"/>
          </p:cNvSpPr>
          <p:nvPr>
            <p:ph type="dt" sz="half" idx="10"/>
          </p:nvPr>
        </p:nvSpPr>
        <p:spPr/>
        <p:txBody>
          <a:bodyPr/>
          <a:lstStyle/>
          <a:p>
            <a:fld id="{F172CDFE-7419-44AA-8193-782FEBD19EBA}" type="datetimeFigureOut">
              <a:rPr lang="en-GB" smtClean="0"/>
              <a:t>21/10/2022</a:t>
            </a:fld>
            <a:endParaRPr lang="en-GB"/>
          </a:p>
        </p:txBody>
      </p:sp>
      <p:sp>
        <p:nvSpPr>
          <p:cNvPr id="5" name="页脚占位符 4">
            <a:extLst>
              <a:ext uri="{FF2B5EF4-FFF2-40B4-BE49-F238E27FC236}">
                <a16:creationId xmlns:a16="http://schemas.microsoft.com/office/drawing/2014/main" id="{A9D748CD-74CD-4B53-9357-972E1FFBD379}"/>
              </a:ext>
            </a:extLst>
          </p:cNvPr>
          <p:cNvSpPr>
            <a:spLocks noGrp="1"/>
          </p:cNvSpPr>
          <p:nvPr>
            <p:ph type="ftr" sz="quarter" idx="11"/>
          </p:nvPr>
        </p:nvSpPr>
        <p:spPr/>
        <p:txBody>
          <a:bodyPr/>
          <a:lstStyle/>
          <a:p>
            <a:endParaRPr lang="en-GB"/>
          </a:p>
        </p:txBody>
      </p:sp>
      <p:sp>
        <p:nvSpPr>
          <p:cNvPr id="6" name="灯片编号占位符 5">
            <a:extLst>
              <a:ext uri="{FF2B5EF4-FFF2-40B4-BE49-F238E27FC236}">
                <a16:creationId xmlns:a16="http://schemas.microsoft.com/office/drawing/2014/main" id="{540DAED5-DB4B-4ACA-ABBA-0AB9594FBAC9}"/>
              </a:ext>
            </a:extLst>
          </p:cNvPr>
          <p:cNvSpPr>
            <a:spLocks noGrp="1"/>
          </p:cNvSpPr>
          <p:nvPr>
            <p:ph type="sldNum" sz="quarter" idx="12"/>
          </p:nvPr>
        </p:nvSpPr>
        <p:spPr/>
        <p:txBody>
          <a:bodyPr/>
          <a:lstStyle/>
          <a:p>
            <a:fld id="{A93B3D08-0DB9-4B57-B523-D3D144D078CB}" type="slidenum">
              <a:rPr lang="en-GB" smtClean="0"/>
              <a:t>‹#›</a:t>
            </a:fld>
            <a:endParaRPr lang="en-GB"/>
          </a:p>
        </p:txBody>
      </p:sp>
    </p:spTree>
    <p:extLst>
      <p:ext uri="{BB962C8B-B14F-4D97-AF65-F5344CB8AC3E}">
        <p14:creationId xmlns:p14="http://schemas.microsoft.com/office/powerpoint/2010/main" val="34817676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标题幻灯片">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9" cy="2677648"/>
          </a:xfrm>
        </p:spPr>
        <p:txBody>
          <a:bodyPr anchor="b"/>
          <a:lstStyle>
            <a:lvl1pPr>
              <a:defRPr sz="7200"/>
            </a:lvl1pPr>
          </a:lstStyle>
          <a:p>
            <a:r>
              <a:rPr lang="zh-CN" altLang="en-US"/>
              <a:t>单击此处编辑母版标题样式</a:t>
            </a:r>
            <a:endParaRPr lang="en-US" dirty="0"/>
          </a:p>
        </p:txBody>
      </p:sp>
      <p:sp>
        <p:nvSpPr>
          <p:cNvPr id="3" name="Subtitle 2"/>
          <p:cNvSpPr>
            <a:spLocks noGrp="1"/>
          </p:cNvSpPr>
          <p:nvPr>
            <p:ph type="subTitle" idx="1"/>
          </p:nvPr>
        </p:nvSpPr>
        <p:spPr bwMode="gray">
          <a:xfrm>
            <a:off x="1154955" y="4777381"/>
            <a:ext cx="8825659" cy="861420"/>
          </a:xfrm>
        </p:spPr>
        <p:txBody>
          <a:bodyPr anchor="t"/>
          <a:lstStyle>
            <a:lvl1pPr marL="0" indent="0" algn="l">
              <a:buNone/>
              <a:defRPr cap="all">
                <a:solidFill>
                  <a:schemeClr val="accent1">
                    <a:lumMod val="60000"/>
                    <a:lumOff val="40000"/>
                  </a:schemeClr>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zh-CN" altLang="en-US"/>
              <a:t>单击此处编辑母版副标题样式</a:t>
            </a:r>
            <a:endParaRPr lang="en-US" dirty="0"/>
          </a:p>
        </p:txBody>
      </p:sp>
      <p:sp>
        <p:nvSpPr>
          <p:cNvPr id="4" name="Date Placeholder 3"/>
          <p:cNvSpPr>
            <a:spLocks noGrp="1"/>
          </p:cNvSpPr>
          <p:nvPr>
            <p:ph type="dt" sz="half" idx="10"/>
          </p:nvPr>
        </p:nvSpPr>
        <p:spPr bwMode="gray">
          <a:xfrm rot="5400000">
            <a:off x="10158987" y="1792226"/>
            <a:ext cx="990599" cy="304799"/>
          </a:xfrm>
        </p:spPr>
        <p:txBody>
          <a:bodyPr anchor="t"/>
          <a:lstStyle>
            <a:lvl1pPr algn="l">
              <a:defRPr b="0" i="0">
                <a:solidFill>
                  <a:schemeClr val="bg1">
                    <a:alpha val="60000"/>
                  </a:schemeClr>
                </a:solidFill>
              </a:defRPr>
            </a:lvl1pPr>
          </a:lstStyle>
          <a:p>
            <a:pPr>
              <a:defRPr/>
            </a:pPr>
            <a:endParaRPr lang="en-US">
              <a:solidFill>
                <a:prstClr val="white">
                  <a:alpha val="60000"/>
                </a:prstClr>
              </a:solidFill>
            </a:endParaRPr>
          </a:p>
        </p:txBody>
      </p:sp>
      <p:sp>
        <p:nvSpPr>
          <p:cNvPr id="5" name="Footer Placeholder 4"/>
          <p:cNvSpPr>
            <a:spLocks noGrp="1"/>
          </p:cNvSpPr>
          <p:nvPr>
            <p:ph type="ftr" sz="quarter" idx="11"/>
          </p:nvPr>
        </p:nvSpPr>
        <p:spPr bwMode="gray">
          <a:xfrm rot="5400000">
            <a:off x="8951977" y="3227834"/>
            <a:ext cx="3859795" cy="304801"/>
          </a:xfrm>
        </p:spPr>
        <p:txBody>
          <a:bodyPr/>
          <a:lstStyle>
            <a:lvl1pPr>
              <a:defRPr b="0" i="0">
                <a:solidFill>
                  <a:schemeClr val="bg1">
                    <a:alpha val="60000"/>
                  </a:schemeClr>
                </a:solidFill>
              </a:defRPr>
            </a:lvl1pPr>
          </a:lstStyle>
          <a:p>
            <a:pPr>
              <a:defRPr/>
            </a:pPr>
            <a:endParaRPr lang="en-US">
              <a:solidFill>
                <a:prstClr val="white">
                  <a:alpha val="60000"/>
                </a:prstClr>
              </a:solidFill>
            </a:endParaRP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2" y="295731"/>
            <a:ext cx="838199" cy="767687"/>
          </a:xfrm>
        </p:spPr>
        <p:txBody>
          <a:bodyPr/>
          <a:lstStyle/>
          <a:p>
            <a:pPr>
              <a:defRPr/>
            </a:pPr>
            <a:fld id="{19AE2D3B-AA37-45FC-8654-3B45F27EA0B5}" type="slidenum">
              <a:rPr lang="en-US" smtClean="0">
                <a:solidFill>
                  <a:prstClr val="white"/>
                </a:solidFill>
              </a:rPr>
              <a:pPr>
                <a:defRPr/>
              </a:pPr>
              <a:t>‹#›</a:t>
            </a:fld>
            <a:endParaRPr lang="en-US">
              <a:solidFill>
                <a:prstClr val="white"/>
              </a:solidFill>
            </a:endParaRPr>
          </a:p>
        </p:txBody>
      </p:sp>
    </p:spTree>
    <p:extLst>
      <p:ext uri="{BB962C8B-B14F-4D97-AF65-F5344CB8AC3E}">
        <p14:creationId xmlns:p14="http://schemas.microsoft.com/office/powerpoint/2010/main" val="32632052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a:xfrm>
            <a:off x="1154955" y="2603501"/>
            <a:ext cx="8825659" cy="3416300"/>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pPr>
              <a:defRPr/>
            </a:pPr>
            <a:endParaRPr lang="en-US">
              <a:solidFill>
                <a:srgbClr val="B31166"/>
              </a:solidFill>
            </a:endParaRPr>
          </a:p>
        </p:txBody>
      </p:sp>
      <p:sp>
        <p:nvSpPr>
          <p:cNvPr id="5" name="Footer Placeholder 4"/>
          <p:cNvSpPr>
            <a:spLocks noGrp="1"/>
          </p:cNvSpPr>
          <p:nvPr>
            <p:ph type="ftr" sz="quarter" idx="11"/>
          </p:nvPr>
        </p:nvSpPr>
        <p:spPr/>
        <p:txBody>
          <a:bodyPr/>
          <a:lstStyle/>
          <a:p>
            <a:pPr>
              <a:defRPr/>
            </a:pPr>
            <a:endParaRPr lang="en-US">
              <a:solidFill>
                <a:srgbClr val="B31166"/>
              </a:solidFill>
            </a:endParaRPr>
          </a:p>
        </p:txBody>
      </p:sp>
      <p:sp>
        <p:nvSpPr>
          <p:cNvPr id="6" name="Slide Number Placeholder 5"/>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a:t>
            </a:fld>
            <a:endParaRPr lang="en-US">
              <a:solidFill>
                <a:prstClr val="white"/>
              </a:solidFill>
            </a:endParaRPr>
          </a:p>
        </p:txBody>
      </p:sp>
    </p:spTree>
    <p:extLst>
      <p:ext uri="{BB962C8B-B14F-4D97-AF65-F5344CB8AC3E}">
        <p14:creationId xmlns:p14="http://schemas.microsoft.com/office/powerpoint/2010/main" val="16312666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节标题">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7" y="2677645"/>
            <a:ext cx="4351025" cy="2283824"/>
          </a:xfrm>
        </p:spPr>
        <p:txBody>
          <a:bodyPr anchor="ctr"/>
          <a:lstStyle>
            <a:lvl1pPr algn="l">
              <a:defRPr sz="5333"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6895562" y="2677644"/>
            <a:ext cx="3757545" cy="2283824"/>
          </a:xfrm>
        </p:spPr>
        <p:txBody>
          <a:bodyPr anchor="ctr"/>
          <a:lstStyle>
            <a:lvl1pPr marL="0" indent="0" algn="l">
              <a:buNone/>
              <a:defRPr sz="2667" cap="all">
                <a:solidFill>
                  <a:schemeClr val="accent1">
                    <a:lumMod val="60000"/>
                    <a:lumOff val="40000"/>
                  </a:schemeClr>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pPr>
              <a:defRPr/>
            </a:pPr>
            <a:endParaRPr lang="en-US">
              <a:solidFill>
                <a:srgbClr val="B31166"/>
              </a:solidFill>
            </a:endParaRPr>
          </a:p>
        </p:txBody>
      </p:sp>
      <p:sp>
        <p:nvSpPr>
          <p:cNvPr id="5" name="Footer Placeholder 4"/>
          <p:cNvSpPr>
            <a:spLocks noGrp="1"/>
          </p:cNvSpPr>
          <p:nvPr>
            <p:ph type="ftr" sz="quarter" idx="11"/>
          </p:nvPr>
        </p:nvSpPr>
        <p:spPr/>
        <p:txBody>
          <a:bodyPr/>
          <a:lstStyle/>
          <a:p>
            <a:pPr>
              <a:defRPr/>
            </a:pPr>
            <a:endParaRPr lang="en-US">
              <a:solidFill>
                <a:srgbClr val="B31166"/>
              </a:solidFill>
            </a:endParaRP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a:t>
            </a:fld>
            <a:endParaRPr lang="en-US">
              <a:solidFill>
                <a:prstClr val="white"/>
              </a:solidFill>
            </a:endParaRPr>
          </a:p>
        </p:txBody>
      </p:sp>
    </p:spTree>
    <p:extLst>
      <p:ext uri="{BB962C8B-B14F-4D97-AF65-F5344CB8AC3E}">
        <p14:creationId xmlns:p14="http://schemas.microsoft.com/office/powerpoint/2010/main" val="34658036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1154955" y="2603502"/>
            <a:ext cx="4825159" cy="3416301"/>
          </a:xfrm>
        </p:spPr>
        <p:txBody>
          <a:bodyPr>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Content Placeholder 3"/>
          <p:cNvSpPr>
            <a:spLocks noGrp="1"/>
          </p:cNvSpPr>
          <p:nvPr>
            <p:ph sz="half" idx="2"/>
          </p:nvPr>
        </p:nvSpPr>
        <p:spPr>
          <a:xfrm>
            <a:off x="6208715" y="2603501"/>
            <a:ext cx="4825159" cy="3416300"/>
          </a:xfrm>
        </p:spPr>
        <p:txBody>
          <a:bodyPr>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Date Placeholder 4"/>
          <p:cNvSpPr>
            <a:spLocks noGrp="1"/>
          </p:cNvSpPr>
          <p:nvPr>
            <p:ph type="dt" sz="half" idx="10"/>
          </p:nvPr>
        </p:nvSpPr>
        <p:spPr/>
        <p:txBody>
          <a:bodyPr/>
          <a:lstStyle/>
          <a:p>
            <a:pPr>
              <a:defRPr/>
            </a:pPr>
            <a:endParaRPr lang="en-US">
              <a:solidFill>
                <a:srgbClr val="B31166"/>
              </a:solidFill>
            </a:endParaRPr>
          </a:p>
        </p:txBody>
      </p:sp>
      <p:sp>
        <p:nvSpPr>
          <p:cNvPr id="6" name="Footer Placeholder 5"/>
          <p:cNvSpPr>
            <a:spLocks noGrp="1"/>
          </p:cNvSpPr>
          <p:nvPr>
            <p:ph type="ftr" sz="quarter" idx="11"/>
          </p:nvPr>
        </p:nvSpPr>
        <p:spPr/>
        <p:txBody>
          <a:bodyPr/>
          <a:lstStyle/>
          <a:p>
            <a:pPr>
              <a:defRPr/>
            </a:pPr>
            <a:endParaRPr lang="en-US">
              <a:solidFill>
                <a:srgbClr val="B31166"/>
              </a:solidFill>
            </a:endParaRPr>
          </a:p>
        </p:txBody>
      </p:sp>
      <p:sp>
        <p:nvSpPr>
          <p:cNvPr id="7" name="Slide Number Placeholder 6"/>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a:t>
            </a:fld>
            <a:endParaRPr lang="en-US">
              <a:solidFill>
                <a:prstClr val="white"/>
              </a:solidFill>
            </a:endParaRPr>
          </a:p>
        </p:txBody>
      </p:sp>
    </p:spTree>
    <p:extLst>
      <p:ext uri="{BB962C8B-B14F-4D97-AF65-F5344CB8AC3E}">
        <p14:creationId xmlns:p14="http://schemas.microsoft.com/office/powerpoint/2010/main" val="34997308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zh-CN" altLang="en-US"/>
              <a:t>单击此处编辑母版标题样式</a:t>
            </a:r>
            <a:endParaRPr lang="en-US" dirty="0"/>
          </a:p>
        </p:txBody>
      </p:sp>
      <p:sp>
        <p:nvSpPr>
          <p:cNvPr id="3" name="Text Placeholder 2"/>
          <p:cNvSpPr>
            <a:spLocks noGrp="1"/>
          </p:cNvSpPr>
          <p:nvPr>
            <p:ph type="body" idx="1"/>
          </p:nvPr>
        </p:nvSpPr>
        <p:spPr>
          <a:xfrm>
            <a:off x="1154955" y="2603501"/>
            <a:ext cx="4825157" cy="576263"/>
          </a:xfrm>
        </p:spPr>
        <p:txBody>
          <a:bodyPr anchor="b">
            <a:noAutofit/>
          </a:bodyPr>
          <a:lstStyle>
            <a:lvl1pPr marL="0" indent="0">
              <a:buNone/>
              <a:defRPr sz="3200" b="0">
                <a:solidFill>
                  <a:schemeClr val="accent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zh-CN" altLang="en-US"/>
              <a:t>编辑母版文本样式</a:t>
            </a:r>
          </a:p>
        </p:txBody>
      </p:sp>
      <p:sp>
        <p:nvSpPr>
          <p:cNvPr id="4" name="Content Placeholder 3"/>
          <p:cNvSpPr>
            <a:spLocks noGrp="1"/>
          </p:cNvSpPr>
          <p:nvPr>
            <p:ph sz="half" idx="2"/>
          </p:nvPr>
        </p:nvSpPr>
        <p:spPr>
          <a:xfrm>
            <a:off x="1154955" y="3179765"/>
            <a:ext cx="4825159" cy="2840039"/>
          </a:xfrm>
        </p:spPr>
        <p:txBody>
          <a:bodyPr>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Text Placeholder 4"/>
          <p:cNvSpPr>
            <a:spLocks noGrp="1"/>
          </p:cNvSpPr>
          <p:nvPr>
            <p:ph type="body" sz="quarter" idx="3"/>
          </p:nvPr>
        </p:nvSpPr>
        <p:spPr>
          <a:xfrm>
            <a:off x="6208715" y="2603501"/>
            <a:ext cx="4825159" cy="576263"/>
          </a:xfrm>
        </p:spPr>
        <p:txBody>
          <a:bodyPr anchor="b">
            <a:noAutofit/>
          </a:bodyPr>
          <a:lstStyle>
            <a:lvl1pPr marL="0" indent="0">
              <a:buNone/>
              <a:defRPr sz="3200" b="0">
                <a:solidFill>
                  <a:schemeClr val="accent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zh-CN" altLang="en-US"/>
              <a:t>编辑母版文本样式</a:t>
            </a:r>
          </a:p>
        </p:txBody>
      </p:sp>
      <p:sp>
        <p:nvSpPr>
          <p:cNvPr id="6" name="Content Placeholder 5"/>
          <p:cNvSpPr>
            <a:spLocks noGrp="1"/>
          </p:cNvSpPr>
          <p:nvPr>
            <p:ph sz="quarter" idx="4"/>
          </p:nvPr>
        </p:nvSpPr>
        <p:spPr>
          <a:xfrm>
            <a:off x="6208715" y="3179765"/>
            <a:ext cx="4825159" cy="2840039"/>
          </a:xfrm>
        </p:spPr>
        <p:txBody>
          <a:bodyPr>
            <a:normAutofit/>
          </a:bodyPr>
          <a:lstStyle>
            <a:lvl1pPr>
              <a:defRPr sz="2400"/>
            </a:lvl1pPr>
            <a:lvl2pPr>
              <a:defRPr sz="2133"/>
            </a:lvl2pPr>
            <a:lvl3pPr>
              <a:defRPr sz="1867"/>
            </a:lvl3pPr>
            <a:lvl4pPr>
              <a:defRPr sz="1600"/>
            </a:lvl4pPr>
            <a:lvl5pPr>
              <a:defRPr sz="1600"/>
            </a:lvl5pPr>
            <a:lvl6pPr>
              <a:defRPr sz="1600"/>
            </a:lvl6pPr>
            <a:lvl7pPr>
              <a:defRPr sz="1600"/>
            </a:lvl7pPr>
            <a:lvl8pPr>
              <a:defRPr sz="1600"/>
            </a:lvl8pPr>
            <a:lvl9pPr>
              <a:defRPr sz="16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p:txBody>
          <a:bodyPr/>
          <a:lstStyle/>
          <a:p>
            <a:pPr>
              <a:defRPr/>
            </a:pPr>
            <a:endParaRPr lang="en-US">
              <a:solidFill>
                <a:srgbClr val="B31166"/>
              </a:solidFill>
            </a:endParaRPr>
          </a:p>
        </p:txBody>
      </p:sp>
      <p:sp>
        <p:nvSpPr>
          <p:cNvPr id="8" name="Footer Placeholder 7"/>
          <p:cNvSpPr>
            <a:spLocks noGrp="1"/>
          </p:cNvSpPr>
          <p:nvPr>
            <p:ph type="ftr" sz="quarter" idx="11"/>
          </p:nvPr>
        </p:nvSpPr>
        <p:spPr/>
        <p:txBody>
          <a:bodyPr/>
          <a:lstStyle/>
          <a:p>
            <a:pPr>
              <a:defRPr/>
            </a:pPr>
            <a:endParaRPr lang="en-US">
              <a:solidFill>
                <a:srgbClr val="B31166"/>
              </a:solidFill>
            </a:endParaRPr>
          </a:p>
        </p:txBody>
      </p:sp>
      <p:sp>
        <p:nvSpPr>
          <p:cNvPr id="9" name="Slide Number Placeholder 8"/>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a:t>
            </a:fld>
            <a:endParaRPr lang="en-US">
              <a:solidFill>
                <a:prstClr val="white"/>
              </a:solidFill>
            </a:endParaRPr>
          </a:p>
        </p:txBody>
      </p:sp>
    </p:spTree>
    <p:extLst>
      <p:ext uri="{BB962C8B-B14F-4D97-AF65-F5344CB8AC3E}">
        <p14:creationId xmlns:p14="http://schemas.microsoft.com/office/powerpoint/2010/main" val="18951650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9" name="Title 1"/>
          <p:cNvSpPr>
            <a:spLocks noGrp="1"/>
          </p:cNvSpPr>
          <p:nvPr>
            <p:ph type="title"/>
          </p:nvPr>
        </p:nvSpPr>
        <p:spPr>
          <a:xfrm>
            <a:off x="1154955" y="973669"/>
            <a:ext cx="8761413" cy="706964"/>
          </a:xfrm>
        </p:spPr>
        <p:txBody>
          <a:bodyPr/>
          <a:lstStyle>
            <a:lvl1pPr>
              <a:defRPr/>
            </a:lvl1p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pPr>
              <a:defRPr/>
            </a:pPr>
            <a:endParaRPr lang="en-US">
              <a:solidFill>
                <a:srgbClr val="B31166"/>
              </a:solidFill>
            </a:endParaRPr>
          </a:p>
        </p:txBody>
      </p:sp>
      <p:sp>
        <p:nvSpPr>
          <p:cNvPr id="4" name="Footer Placeholder 3"/>
          <p:cNvSpPr>
            <a:spLocks noGrp="1"/>
          </p:cNvSpPr>
          <p:nvPr>
            <p:ph type="ftr" sz="quarter" idx="11"/>
          </p:nvPr>
        </p:nvSpPr>
        <p:spPr/>
        <p:txBody>
          <a:bodyPr/>
          <a:lstStyle/>
          <a:p>
            <a:pPr>
              <a:defRPr/>
            </a:pPr>
            <a:endParaRPr lang="en-US">
              <a:solidFill>
                <a:srgbClr val="B31166"/>
              </a:solidFill>
            </a:endParaRPr>
          </a:p>
        </p:txBody>
      </p:sp>
      <p:sp>
        <p:nvSpPr>
          <p:cNvPr id="5" name="Slide Number Placeholder 4"/>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a:t>
            </a:fld>
            <a:endParaRPr lang="en-US">
              <a:solidFill>
                <a:prstClr val="white"/>
              </a:solidFill>
            </a:endParaRPr>
          </a:p>
        </p:txBody>
      </p:sp>
    </p:spTree>
    <p:extLst>
      <p:ext uri="{BB962C8B-B14F-4D97-AF65-F5344CB8AC3E}">
        <p14:creationId xmlns:p14="http://schemas.microsoft.com/office/powerpoint/2010/main" val="30756355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solidFill>
                <a:srgbClr val="B31166"/>
              </a:solidFill>
            </a:endParaRPr>
          </a:p>
        </p:txBody>
      </p:sp>
      <p:sp>
        <p:nvSpPr>
          <p:cNvPr id="3" name="Footer Placeholder 2"/>
          <p:cNvSpPr>
            <a:spLocks noGrp="1"/>
          </p:cNvSpPr>
          <p:nvPr>
            <p:ph type="ftr" sz="quarter" idx="11"/>
          </p:nvPr>
        </p:nvSpPr>
        <p:spPr/>
        <p:txBody>
          <a:bodyPr/>
          <a:lstStyle/>
          <a:p>
            <a:pPr>
              <a:defRPr/>
            </a:pPr>
            <a:endParaRPr lang="en-US">
              <a:solidFill>
                <a:srgbClr val="B31166"/>
              </a:solidFill>
            </a:endParaRP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a:t>
            </a:fld>
            <a:endParaRPr lang="en-US">
              <a:solidFill>
                <a:prstClr val="white"/>
              </a:solidFill>
            </a:endParaRPr>
          </a:p>
        </p:txBody>
      </p:sp>
    </p:spTree>
    <p:extLst>
      <p:ext uri="{BB962C8B-B14F-4D97-AF65-F5344CB8AC3E}">
        <p14:creationId xmlns:p14="http://schemas.microsoft.com/office/powerpoint/2010/main" val="21408145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内容与标题">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7" y="1295400"/>
            <a:ext cx="2793159" cy="1600200"/>
          </a:xfrm>
        </p:spPr>
        <p:txBody>
          <a:bodyPr anchor="b"/>
          <a:lstStyle>
            <a:lvl1pPr algn="l">
              <a:defRPr sz="3200" b="0"/>
            </a:lvl1pPr>
          </a:lstStyle>
          <a:p>
            <a:r>
              <a:rPr lang="zh-CN" altLang="en-US"/>
              <a:t>单击此处编辑母版标题样式</a:t>
            </a:r>
            <a:endParaRPr lang="en-US" dirty="0"/>
          </a:p>
        </p:txBody>
      </p:sp>
      <p:sp>
        <p:nvSpPr>
          <p:cNvPr id="3" name="Content Placeholder 2"/>
          <p:cNvSpPr>
            <a:spLocks noGrp="1"/>
          </p:cNvSpPr>
          <p:nvPr>
            <p:ph idx="1"/>
          </p:nvPr>
        </p:nvSpPr>
        <p:spPr>
          <a:xfrm>
            <a:off x="5781145" y="1447800"/>
            <a:ext cx="5190067" cy="4572000"/>
          </a:xfrm>
        </p:spPr>
        <p:txBody>
          <a:bodyPr anchor="ctr">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Text Placeholder 3"/>
          <p:cNvSpPr>
            <a:spLocks noGrp="1"/>
          </p:cNvSpPr>
          <p:nvPr>
            <p:ph type="body" sz="half" idx="2"/>
          </p:nvPr>
        </p:nvSpPr>
        <p:spPr bwMode="gray">
          <a:xfrm>
            <a:off x="1154955" y="3129282"/>
            <a:ext cx="2793159" cy="2895599"/>
          </a:xfrm>
        </p:spPr>
        <p:txBody>
          <a:bodyPr/>
          <a:lstStyle>
            <a:lvl1pPr marL="0" indent="0">
              <a:buNone/>
              <a:defRPr sz="1867">
                <a:solidFill>
                  <a:schemeClr val="accent1">
                    <a:lumMod val="60000"/>
                    <a:lumOff val="40000"/>
                  </a:schemeClr>
                </a:solidFill>
              </a:defRPr>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zh-CN" altLang="en-US"/>
              <a:t>编辑母版文本样式</a:t>
            </a:r>
          </a:p>
        </p:txBody>
      </p:sp>
      <p:sp>
        <p:nvSpPr>
          <p:cNvPr id="5" name="Date Placeholder 4"/>
          <p:cNvSpPr>
            <a:spLocks noGrp="1"/>
          </p:cNvSpPr>
          <p:nvPr>
            <p:ph type="dt" sz="half" idx="10"/>
          </p:nvPr>
        </p:nvSpPr>
        <p:spPr/>
        <p:txBody>
          <a:bodyPr/>
          <a:lstStyle/>
          <a:p>
            <a:pPr>
              <a:defRPr/>
            </a:pPr>
            <a:endParaRPr lang="en-US">
              <a:solidFill>
                <a:srgbClr val="B31166"/>
              </a:solidFill>
            </a:endParaRPr>
          </a:p>
        </p:txBody>
      </p:sp>
      <p:sp>
        <p:nvSpPr>
          <p:cNvPr id="6" name="Footer Placeholder 5"/>
          <p:cNvSpPr>
            <a:spLocks noGrp="1"/>
          </p:cNvSpPr>
          <p:nvPr>
            <p:ph type="ftr" sz="quarter" idx="11"/>
          </p:nvPr>
        </p:nvSpPr>
        <p:spPr/>
        <p:txBody>
          <a:bodyPr/>
          <a:lstStyle/>
          <a:p>
            <a:pPr>
              <a:defRPr/>
            </a:pPr>
            <a:endParaRPr lang="en-US">
              <a:solidFill>
                <a:srgbClr val="B31166"/>
              </a:solidFill>
            </a:endParaRP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a:t>
            </a:fld>
            <a:endParaRPr lang="en-US">
              <a:solidFill>
                <a:prstClr val="white"/>
              </a:solidFill>
            </a:endParaRPr>
          </a:p>
        </p:txBody>
      </p:sp>
    </p:spTree>
    <p:extLst>
      <p:ext uri="{BB962C8B-B14F-4D97-AF65-F5344CB8AC3E}">
        <p14:creationId xmlns:p14="http://schemas.microsoft.com/office/powerpoint/2010/main" val="17150315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图片与标题">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7" y="1693335"/>
            <a:ext cx="3865135" cy="1735667"/>
          </a:xfrm>
        </p:spPr>
        <p:txBody>
          <a:bodyPr anchor="b">
            <a:normAutofit/>
          </a:bodyPr>
          <a:lstStyle>
            <a:lvl1pPr algn="l">
              <a:defRPr sz="4800" b="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6547873"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133"/>
            </a:lvl1pPr>
            <a:lvl2pPr marL="609585" indent="0">
              <a:buNone/>
              <a:defRPr sz="2133"/>
            </a:lvl2pPr>
            <a:lvl3pPr marL="1219170" indent="0">
              <a:buNone/>
              <a:defRPr sz="2133"/>
            </a:lvl3pPr>
            <a:lvl4pPr marL="1828754" indent="0">
              <a:buNone/>
              <a:defRPr sz="2133"/>
            </a:lvl4pPr>
            <a:lvl5pPr marL="2438339" indent="0">
              <a:buNone/>
              <a:defRPr sz="2133"/>
            </a:lvl5pPr>
            <a:lvl6pPr marL="3047924" indent="0">
              <a:buNone/>
              <a:defRPr sz="2133"/>
            </a:lvl6pPr>
            <a:lvl7pPr marL="3657509" indent="0">
              <a:buNone/>
              <a:defRPr sz="2133"/>
            </a:lvl7pPr>
            <a:lvl8pPr marL="4267093" indent="0">
              <a:buNone/>
              <a:defRPr sz="2133"/>
            </a:lvl8pPr>
            <a:lvl9pPr marL="4876678" indent="0">
              <a:buNone/>
              <a:defRPr sz="2133"/>
            </a:lvl9pPr>
          </a:lstStyle>
          <a:p>
            <a:pPr marL="0" lvl="0" indent="0" algn="ctr">
              <a:buNone/>
            </a:pPr>
            <a:r>
              <a:rPr lang="zh-CN" altLang="en-US"/>
              <a:t>单击图标添加图片</a:t>
            </a:r>
            <a:endParaRPr lang="en-US" dirty="0"/>
          </a:p>
        </p:txBody>
      </p:sp>
      <p:sp>
        <p:nvSpPr>
          <p:cNvPr id="4" name="Text Placeholder 3"/>
          <p:cNvSpPr>
            <a:spLocks noGrp="1"/>
          </p:cNvSpPr>
          <p:nvPr>
            <p:ph type="body" sz="half" idx="2"/>
          </p:nvPr>
        </p:nvSpPr>
        <p:spPr bwMode="gray">
          <a:xfrm>
            <a:off x="1154957" y="3657600"/>
            <a:ext cx="3859212" cy="1371600"/>
          </a:xfrm>
        </p:spPr>
        <p:txBody>
          <a:bodyPr>
            <a:normAutofit/>
          </a:bodyPr>
          <a:lstStyle>
            <a:lvl1pPr marL="0" indent="0">
              <a:buNone/>
              <a:defRPr sz="1867">
                <a:solidFill>
                  <a:schemeClr val="accent1">
                    <a:lumMod val="60000"/>
                    <a:lumOff val="40000"/>
                  </a:schemeClr>
                </a:solidFill>
              </a:defRPr>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zh-CN" altLang="en-US"/>
              <a:t>编辑母版文本样式</a:t>
            </a:r>
          </a:p>
        </p:txBody>
      </p:sp>
      <p:sp>
        <p:nvSpPr>
          <p:cNvPr id="5" name="Date Placeholder 4"/>
          <p:cNvSpPr>
            <a:spLocks noGrp="1"/>
          </p:cNvSpPr>
          <p:nvPr>
            <p:ph type="dt" sz="half" idx="10"/>
          </p:nvPr>
        </p:nvSpPr>
        <p:spPr/>
        <p:txBody>
          <a:bodyPr/>
          <a:lstStyle/>
          <a:p>
            <a:pPr>
              <a:defRPr/>
            </a:pPr>
            <a:endParaRPr lang="en-US">
              <a:solidFill>
                <a:srgbClr val="B31166"/>
              </a:solidFill>
            </a:endParaRPr>
          </a:p>
        </p:txBody>
      </p:sp>
      <p:sp>
        <p:nvSpPr>
          <p:cNvPr id="6" name="Footer Placeholder 5"/>
          <p:cNvSpPr>
            <a:spLocks noGrp="1"/>
          </p:cNvSpPr>
          <p:nvPr>
            <p:ph type="ftr" sz="quarter" idx="11"/>
          </p:nvPr>
        </p:nvSpPr>
        <p:spPr/>
        <p:txBody>
          <a:bodyPr/>
          <a:lstStyle/>
          <a:p>
            <a:pPr>
              <a:defRPr/>
            </a:pPr>
            <a:endParaRPr lang="en-US">
              <a:solidFill>
                <a:srgbClr val="B31166"/>
              </a:solidFill>
            </a:endParaRP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a:t>
            </a:fld>
            <a:endParaRPr lang="en-US">
              <a:solidFill>
                <a:prstClr val="white"/>
              </a:solidFill>
            </a:endParaRPr>
          </a:p>
        </p:txBody>
      </p:sp>
    </p:spTree>
    <p:extLst>
      <p:ext uri="{BB962C8B-B14F-4D97-AF65-F5344CB8AC3E}">
        <p14:creationId xmlns:p14="http://schemas.microsoft.com/office/powerpoint/2010/main" val="792402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带描述的全景图片">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4969927"/>
            <a:ext cx="8825659" cy="566739"/>
          </a:xfrm>
        </p:spPr>
        <p:txBody>
          <a:bodyPr anchor="b">
            <a:normAutofit/>
          </a:bodyPr>
          <a:lstStyle>
            <a:lvl1pPr algn="l">
              <a:defRPr sz="3200" b="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1154955"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133"/>
            </a:lvl1pPr>
            <a:lvl2pPr marL="609585" indent="0">
              <a:buNone/>
              <a:defRPr sz="2133"/>
            </a:lvl2pPr>
            <a:lvl3pPr marL="1219170" indent="0">
              <a:buNone/>
              <a:defRPr sz="2133"/>
            </a:lvl3pPr>
            <a:lvl4pPr marL="1828754" indent="0">
              <a:buNone/>
              <a:defRPr sz="2133"/>
            </a:lvl4pPr>
            <a:lvl5pPr marL="2438339" indent="0">
              <a:buNone/>
              <a:defRPr sz="2133"/>
            </a:lvl5pPr>
            <a:lvl6pPr marL="3047924" indent="0">
              <a:buNone/>
              <a:defRPr sz="2133"/>
            </a:lvl6pPr>
            <a:lvl7pPr marL="3657509" indent="0">
              <a:buNone/>
              <a:defRPr sz="2133"/>
            </a:lvl7pPr>
            <a:lvl8pPr marL="4267093" indent="0">
              <a:buNone/>
              <a:defRPr sz="2133"/>
            </a:lvl8pPr>
            <a:lvl9pPr marL="4876678" indent="0">
              <a:buNone/>
              <a:defRPr sz="2133"/>
            </a:lvl9pPr>
          </a:lstStyle>
          <a:p>
            <a:r>
              <a:rPr lang="zh-CN" altLang="en-US"/>
              <a:t>单击图标添加图片</a:t>
            </a:r>
            <a:endParaRPr lang="en-US" dirty="0"/>
          </a:p>
        </p:txBody>
      </p:sp>
      <p:sp>
        <p:nvSpPr>
          <p:cNvPr id="4" name="Text Placeholder 3"/>
          <p:cNvSpPr>
            <a:spLocks noGrp="1"/>
          </p:cNvSpPr>
          <p:nvPr>
            <p:ph type="body" sz="half" idx="2"/>
          </p:nvPr>
        </p:nvSpPr>
        <p:spPr>
          <a:xfrm>
            <a:off x="1154953" y="5536665"/>
            <a:ext cx="8825659" cy="493712"/>
          </a:xfrm>
        </p:spPr>
        <p:txBody>
          <a:bodyPr>
            <a:normAutofit/>
          </a:bodyPr>
          <a:lstStyle>
            <a:lvl1pPr marL="0" indent="0">
              <a:buNone/>
              <a:defRPr sz="1600">
                <a:solidFill>
                  <a:schemeClr val="accent1">
                    <a:lumMod val="60000"/>
                    <a:lumOff val="40000"/>
                  </a:schemeClr>
                </a:solidFill>
              </a:defRPr>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zh-CN" altLang="en-US"/>
              <a:t>编辑母版文本样式</a:t>
            </a:r>
          </a:p>
        </p:txBody>
      </p:sp>
      <p:sp>
        <p:nvSpPr>
          <p:cNvPr id="5" name="Date Placeholder 4"/>
          <p:cNvSpPr>
            <a:spLocks noGrp="1"/>
          </p:cNvSpPr>
          <p:nvPr>
            <p:ph type="dt" sz="half" idx="10"/>
          </p:nvPr>
        </p:nvSpPr>
        <p:spPr/>
        <p:txBody>
          <a:bodyPr/>
          <a:lstStyle/>
          <a:p>
            <a:pPr>
              <a:defRPr/>
            </a:pPr>
            <a:endParaRPr lang="en-US">
              <a:solidFill>
                <a:srgbClr val="B31166"/>
              </a:solidFill>
            </a:endParaRPr>
          </a:p>
        </p:txBody>
      </p:sp>
      <p:sp>
        <p:nvSpPr>
          <p:cNvPr id="6" name="Footer Placeholder 5"/>
          <p:cNvSpPr>
            <a:spLocks noGrp="1"/>
          </p:cNvSpPr>
          <p:nvPr>
            <p:ph type="ftr" sz="quarter" idx="11"/>
          </p:nvPr>
        </p:nvSpPr>
        <p:spPr/>
        <p:txBody>
          <a:bodyPr/>
          <a:lstStyle/>
          <a:p>
            <a:pPr>
              <a:defRPr/>
            </a:pPr>
            <a:endParaRPr lang="en-US">
              <a:solidFill>
                <a:srgbClr val="B31166"/>
              </a:solidFill>
            </a:endParaRP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a:t>
            </a:fld>
            <a:endParaRPr lang="en-US">
              <a:solidFill>
                <a:prstClr val="white"/>
              </a:solidFill>
            </a:endParaRPr>
          </a:p>
        </p:txBody>
      </p:sp>
    </p:spTree>
    <p:extLst>
      <p:ext uri="{BB962C8B-B14F-4D97-AF65-F5344CB8AC3E}">
        <p14:creationId xmlns:p14="http://schemas.microsoft.com/office/powerpoint/2010/main" val="33886762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标题和描述">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7" y="1063417"/>
            <a:ext cx="8831816" cy="1372987"/>
          </a:xfrm>
        </p:spPr>
        <p:txBody>
          <a:bodyPr/>
          <a:lstStyle>
            <a:lvl1pPr>
              <a:defRPr sz="5333"/>
            </a:lvl1pPr>
          </a:lstStyle>
          <a:p>
            <a:r>
              <a:rPr lang="zh-CN" altLang="en-US"/>
              <a:t>单击此处编辑母版标题样式</a:t>
            </a:r>
            <a:endParaRPr lang="en-US" dirty="0"/>
          </a:p>
        </p:txBody>
      </p:sp>
      <p:sp>
        <p:nvSpPr>
          <p:cNvPr id="8" name="Text Placeholder 3"/>
          <p:cNvSpPr>
            <a:spLocks noGrp="1"/>
          </p:cNvSpPr>
          <p:nvPr>
            <p:ph type="body" sz="half" idx="2"/>
          </p:nvPr>
        </p:nvSpPr>
        <p:spPr>
          <a:xfrm>
            <a:off x="1154955" y="3543301"/>
            <a:ext cx="8825659" cy="2476500"/>
          </a:xfrm>
        </p:spPr>
        <p:txBody>
          <a:bodyPr anchor="ctr">
            <a:normAutofit/>
          </a:bodyPr>
          <a:lstStyle>
            <a:lvl1pPr marL="0" indent="0">
              <a:buNone/>
              <a:defRPr sz="2400"/>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zh-CN" altLang="en-US"/>
              <a:t>编辑母版文本样式</a:t>
            </a:r>
          </a:p>
        </p:txBody>
      </p:sp>
      <p:sp>
        <p:nvSpPr>
          <p:cNvPr id="4" name="Date Placeholder 3"/>
          <p:cNvSpPr>
            <a:spLocks noGrp="1"/>
          </p:cNvSpPr>
          <p:nvPr>
            <p:ph type="dt" sz="half" idx="10"/>
          </p:nvPr>
        </p:nvSpPr>
        <p:spPr/>
        <p:txBody>
          <a:bodyPr/>
          <a:lstStyle/>
          <a:p>
            <a:pPr>
              <a:defRPr/>
            </a:pPr>
            <a:endParaRPr lang="en-US">
              <a:solidFill>
                <a:srgbClr val="B31166"/>
              </a:solidFill>
            </a:endParaRPr>
          </a:p>
        </p:txBody>
      </p:sp>
      <p:sp>
        <p:nvSpPr>
          <p:cNvPr id="5" name="Footer Placeholder 4"/>
          <p:cNvSpPr>
            <a:spLocks noGrp="1"/>
          </p:cNvSpPr>
          <p:nvPr>
            <p:ph type="ftr" sz="quarter" idx="11"/>
          </p:nvPr>
        </p:nvSpPr>
        <p:spPr/>
        <p:txBody>
          <a:bodyPr/>
          <a:lstStyle/>
          <a:p>
            <a:pPr>
              <a:defRPr/>
            </a:pPr>
            <a:endParaRPr lang="en-US">
              <a:solidFill>
                <a:srgbClr val="B31166"/>
              </a:solidFill>
            </a:endParaRP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a:t>
            </a:fld>
            <a:endParaRPr lang="en-US">
              <a:solidFill>
                <a:prstClr val="white"/>
              </a:solidFill>
            </a:endParaRPr>
          </a:p>
        </p:txBody>
      </p:sp>
    </p:spTree>
    <p:extLst>
      <p:ext uri="{BB962C8B-B14F-4D97-AF65-F5344CB8AC3E}">
        <p14:creationId xmlns:p14="http://schemas.microsoft.com/office/powerpoint/2010/main" val="61968679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带描述的引言">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7" y="607337"/>
            <a:ext cx="801912" cy="2062103"/>
          </a:xfrm>
          <a:prstGeom prst="rect">
            <a:avLst/>
          </a:prstGeom>
          <a:noFill/>
        </p:spPr>
        <p:txBody>
          <a:bodyPr wrap="square" rtlCol="0">
            <a:spAutoFit/>
          </a:bodyPr>
          <a:lstStyle/>
          <a:p>
            <a:pPr algn="r"/>
            <a:r>
              <a:rPr lang="en-US" sz="12800" dirty="0">
                <a:solidFill>
                  <a:srgbClr val="B31166">
                    <a:lumMod val="60000"/>
                    <a:lumOff val="40000"/>
                  </a:srgbClr>
                </a:solidFill>
                <a:latin typeface="Arial"/>
                <a:cs typeface="Arial"/>
              </a:rPr>
              <a:t>“</a:t>
            </a:r>
          </a:p>
        </p:txBody>
      </p:sp>
      <p:sp>
        <p:nvSpPr>
          <p:cNvPr id="13" name="TextBox 12"/>
          <p:cNvSpPr txBox="1"/>
          <p:nvPr/>
        </p:nvSpPr>
        <p:spPr bwMode="gray">
          <a:xfrm>
            <a:off x="9884459" y="2613787"/>
            <a:ext cx="652763" cy="2062103"/>
          </a:xfrm>
          <a:prstGeom prst="rect">
            <a:avLst/>
          </a:prstGeom>
          <a:noFill/>
        </p:spPr>
        <p:txBody>
          <a:bodyPr wrap="square" rtlCol="0">
            <a:spAutoFit/>
          </a:bodyPr>
          <a:lstStyle/>
          <a:p>
            <a:pPr algn="r"/>
            <a:r>
              <a:rPr lang="en-US" sz="12800" dirty="0">
                <a:solidFill>
                  <a:srgbClr val="B31166">
                    <a:lumMod val="60000"/>
                    <a:lumOff val="40000"/>
                  </a:srgbClr>
                </a:solidFill>
                <a:latin typeface="Arial"/>
                <a:cs typeface="Arial"/>
              </a:rPr>
              <a:t>”</a:t>
            </a:r>
          </a:p>
        </p:txBody>
      </p:sp>
      <p:sp>
        <p:nvSpPr>
          <p:cNvPr id="2" name="Title 1"/>
          <p:cNvSpPr>
            <a:spLocks noGrp="1"/>
          </p:cNvSpPr>
          <p:nvPr>
            <p:ph type="title"/>
          </p:nvPr>
        </p:nvSpPr>
        <p:spPr>
          <a:xfrm>
            <a:off x="1581877" y="982133"/>
            <a:ext cx="8453907" cy="2696632"/>
          </a:xfrm>
        </p:spPr>
        <p:txBody>
          <a:bodyPr/>
          <a:lstStyle>
            <a:lvl1pPr>
              <a:defRPr sz="5333"/>
            </a:lvl1pPr>
          </a:lstStyle>
          <a:p>
            <a:r>
              <a:rPr lang="zh-CN" altLang="en-US"/>
              <a:t>单击此处编辑母版标题样式</a:t>
            </a:r>
            <a:endParaRPr lang="en-US" dirty="0"/>
          </a:p>
        </p:txBody>
      </p:sp>
      <p:sp>
        <p:nvSpPr>
          <p:cNvPr id="14" name="Text Placeholder 3"/>
          <p:cNvSpPr>
            <a:spLocks noGrp="1"/>
          </p:cNvSpPr>
          <p:nvPr>
            <p:ph type="body" sz="half" idx="13"/>
          </p:nvPr>
        </p:nvSpPr>
        <p:spPr bwMode="gray">
          <a:xfrm>
            <a:off x="1945945" y="3678766"/>
            <a:ext cx="7731219" cy="342175"/>
          </a:xfrm>
        </p:spPr>
        <p:txBody>
          <a:bodyPr anchor="t">
            <a:normAutofit/>
          </a:bodyPr>
          <a:lstStyle>
            <a:lvl1pPr marL="0" indent="0">
              <a:buNone/>
              <a:defRPr lang="en-US" sz="1867" b="0" i="0" kern="1200" cap="small" dirty="0">
                <a:solidFill>
                  <a:schemeClr val="accent1">
                    <a:lumMod val="60000"/>
                    <a:lumOff val="40000"/>
                  </a:schemeClr>
                </a:solidFill>
                <a:latin typeface="+mn-lt"/>
                <a:ea typeface="+mn-ea"/>
              </a:defRPr>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zh-CN" altLang="en-US"/>
              <a:t>编辑母版文本样式</a:t>
            </a:r>
          </a:p>
        </p:txBody>
      </p:sp>
      <p:sp>
        <p:nvSpPr>
          <p:cNvPr id="10" name="Text Placeholder 3"/>
          <p:cNvSpPr>
            <a:spLocks noGrp="1"/>
          </p:cNvSpPr>
          <p:nvPr>
            <p:ph type="body" sz="half" idx="2"/>
          </p:nvPr>
        </p:nvSpPr>
        <p:spPr>
          <a:xfrm>
            <a:off x="1154957" y="5029201"/>
            <a:ext cx="9244897" cy="997857"/>
          </a:xfrm>
        </p:spPr>
        <p:txBody>
          <a:bodyPr anchor="ctr">
            <a:normAutofit/>
          </a:bodyPr>
          <a:lstStyle>
            <a:lvl1pPr marL="0" indent="0">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zh-CN" altLang="en-US"/>
              <a:t>编辑母版文本样式</a:t>
            </a:r>
          </a:p>
        </p:txBody>
      </p:sp>
      <p:sp>
        <p:nvSpPr>
          <p:cNvPr id="4" name="Date Placeholder 3"/>
          <p:cNvSpPr>
            <a:spLocks noGrp="1"/>
          </p:cNvSpPr>
          <p:nvPr>
            <p:ph type="dt" sz="half" idx="10"/>
          </p:nvPr>
        </p:nvSpPr>
        <p:spPr/>
        <p:txBody>
          <a:bodyPr/>
          <a:lstStyle/>
          <a:p>
            <a:pPr>
              <a:defRPr/>
            </a:pPr>
            <a:endParaRPr lang="en-US">
              <a:solidFill>
                <a:srgbClr val="B31166"/>
              </a:solidFill>
            </a:endParaRPr>
          </a:p>
        </p:txBody>
      </p:sp>
      <p:sp>
        <p:nvSpPr>
          <p:cNvPr id="5" name="Footer Placeholder 4"/>
          <p:cNvSpPr>
            <a:spLocks noGrp="1"/>
          </p:cNvSpPr>
          <p:nvPr>
            <p:ph type="ftr" sz="quarter" idx="11"/>
          </p:nvPr>
        </p:nvSpPr>
        <p:spPr/>
        <p:txBody>
          <a:bodyPr/>
          <a:lstStyle/>
          <a:p>
            <a:pPr>
              <a:defRPr/>
            </a:pPr>
            <a:endParaRPr lang="en-US">
              <a:solidFill>
                <a:srgbClr val="B31166"/>
              </a:solidFill>
            </a:endParaRP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a:t>
            </a:fld>
            <a:endParaRPr lang="en-US">
              <a:solidFill>
                <a:prstClr val="white"/>
              </a:solidFill>
            </a:endParaRPr>
          </a:p>
        </p:txBody>
      </p:sp>
    </p:spTree>
    <p:extLst>
      <p:ext uri="{BB962C8B-B14F-4D97-AF65-F5344CB8AC3E}">
        <p14:creationId xmlns:p14="http://schemas.microsoft.com/office/powerpoint/2010/main" val="20967120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名片">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7" y="2370667"/>
            <a:ext cx="8825660" cy="1822515"/>
          </a:xfrm>
        </p:spPr>
        <p:txBody>
          <a:bodyPr anchor="b"/>
          <a:lstStyle>
            <a:lvl1pPr algn="l">
              <a:defRPr sz="5333"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1154955" y="5024967"/>
            <a:ext cx="8825659" cy="860400"/>
          </a:xfrm>
        </p:spPr>
        <p:txBody>
          <a:bodyPr anchor="t"/>
          <a:lstStyle>
            <a:lvl1pPr marL="0" indent="0" algn="l">
              <a:buNone/>
              <a:defRPr sz="2667" cap="none">
                <a:solidFill>
                  <a:schemeClr val="accent1">
                    <a:lumMod val="60000"/>
                    <a:lumOff val="40000"/>
                  </a:schemeClr>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pPr>
              <a:defRPr/>
            </a:pPr>
            <a:endParaRPr lang="en-US">
              <a:solidFill>
                <a:srgbClr val="B31166"/>
              </a:solidFill>
            </a:endParaRPr>
          </a:p>
        </p:txBody>
      </p:sp>
      <p:sp>
        <p:nvSpPr>
          <p:cNvPr id="5" name="Footer Placeholder 4"/>
          <p:cNvSpPr>
            <a:spLocks noGrp="1"/>
          </p:cNvSpPr>
          <p:nvPr>
            <p:ph type="ftr" sz="quarter" idx="11"/>
          </p:nvPr>
        </p:nvSpPr>
        <p:spPr/>
        <p:txBody>
          <a:bodyPr/>
          <a:lstStyle/>
          <a:p>
            <a:pPr>
              <a:defRPr/>
            </a:pPr>
            <a:endParaRPr lang="en-US">
              <a:solidFill>
                <a:srgbClr val="B31166"/>
              </a:solidFill>
            </a:endParaRP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a:t>
            </a:fld>
            <a:endParaRPr lang="en-US">
              <a:solidFill>
                <a:prstClr val="white"/>
              </a:solidFill>
            </a:endParaRPr>
          </a:p>
        </p:txBody>
      </p:sp>
    </p:spTree>
    <p:extLst>
      <p:ext uri="{BB962C8B-B14F-4D97-AF65-F5344CB8AC3E}">
        <p14:creationId xmlns:p14="http://schemas.microsoft.com/office/powerpoint/2010/main" val="416684949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栏">
    <p:spTree>
      <p:nvGrpSpPr>
        <p:cNvPr id="1" name=""/>
        <p:cNvGrpSpPr/>
        <p:nvPr/>
      </p:nvGrpSpPr>
      <p:grpSpPr>
        <a:xfrm>
          <a:off x="0" y="0"/>
          <a:ext cx="0" cy="0"/>
          <a:chOff x="0" y="0"/>
          <a:chExt cx="0" cy="0"/>
        </a:xfrm>
      </p:grpSpPr>
      <p:sp>
        <p:nvSpPr>
          <p:cNvPr id="2" name="Title 1"/>
          <p:cNvSpPr>
            <a:spLocks noGrp="1"/>
          </p:cNvSpPr>
          <p:nvPr>
            <p:ph type="title"/>
          </p:nvPr>
        </p:nvSpPr>
        <p:spPr>
          <a:xfrm>
            <a:off x="1154955" y="973669"/>
            <a:ext cx="8825659" cy="706964"/>
          </a:xfrm>
        </p:spPr>
        <p:txBody>
          <a:bodyPr/>
          <a:lstStyle>
            <a:lvl1pPr>
              <a:defRPr sz="4800"/>
            </a:lvl1pPr>
          </a:lstStyle>
          <a:p>
            <a:r>
              <a:rPr lang="zh-CN" altLang="en-US"/>
              <a:t>单击此处编辑母版标题样式</a:t>
            </a:r>
            <a:endParaRPr lang="en-US" dirty="0"/>
          </a:p>
        </p:txBody>
      </p:sp>
      <p:sp>
        <p:nvSpPr>
          <p:cNvPr id="3" name="Text Placeholder 2"/>
          <p:cNvSpPr>
            <a:spLocks noGrp="1"/>
          </p:cNvSpPr>
          <p:nvPr>
            <p:ph type="body" idx="1"/>
          </p:nvPr>
        </p:nvSpPr>
        <p:spPr>
          <a:xfrm>
            <a:off x="1154955" y="2603502"/>
            <a:ext cx="3141879" cy="576263"/>
          </a:xfrm>
        </p:spPr>
        <p:txBody>
          <a:bodyPr anchor="b">
            <a:noAutofit/>
          </a:bodyPr>
          <a:lstStyle>
            <a:lvl1pPr marL="0" indent="0">
              <a:buNone/>
              <a:defRPr sz="3200" b="0">
                <a:solidFill>
                  <a:schemeClr val="accent1">
                    <a:lumMod val="60000"/>
                    <a:lumOff val="40000"/>
                  </a:schemeClr>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zh-CN" altLang="en-US"/>
              <a:t>编辑母版文本样式</a:t>
            </a:r>
          </a:p>
        </p:txBody>
      </p:sp>
      <p:sp>
        <p:nvSpPr>
          <p:cNvPr id="16" name="Text Placeholder 3"/>
          <p:cNvSpPr>
            <a:spLocks noGrp="1"/>
          </p:cNvSpPr>
          <p:nvPr>
            <p:ph type="body" sz="half" idx="15"/>
          </p:nvPr>
        </p:nvSpPr>
        <p:spPr>
          <a:xfrm>
            <a:off x="1154955" y="3179766"/>
            <a:ext cx="3141879" cy="2847293"/>
          </a:xfrm>
        </p:spPr>
        <p:txBody>
          <a:bodyPr anchor="t">
            <a:normAutofit/>
          </a:bodyPr>
          <a:lstStyle>
            <a:lvl1pPr marL="0" indent="0">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zh-CN" altLang="en-US"/>
              <a:t>编辑母版文本样式</a:t>
            </a:r>
          </a:p>
        </p:txBody>
      </p:sp>
      <p:sp>
        <p:nvSpPr>
          <p:cNvPr id="5" name="Text Placeholder 4"/>
          <p:cNvSpPr>
            <a:spLocks noGrp="1"/>
          </p:cNvSpPr>
          <p:nvPr>
            <p:ph type="body" sz="quarter" idx="3"/>
          </p:nvPr>
        </p:nvSpPr>
        <p:spPr>
          <a:xfrm>
            <a:off x="4512724" y="2603501"/>
            <a:ext cx="3147009" cy="576263"/>
          </a:xfrm>
        </p:spPr>
        <p:txBody>
          <a:bodyPr anchor="b">
            <a:noAutofit/>
          </a:bodyPr>
          <a:lstStyle>
            <a:lvl1pPr marL="0" indent="0">
              <a:buNone/>
              <a:defRPr sz="3200" b="0">
                <a:solidFill>
                  <a:schemeClr val="accent1">
                    <a:lumMod val="60000"/>
                    <a:lumOff val="40000"/>
                  </a:schemeClr>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zh-CN" altLang="en-US"/>
              <a:t>编辑母版文本样式</a:t>
            </a:r>
          </a:p>
        </p:txBody>
      </p:sp>
      <p:sp>
        <p:nvSpPr>
          <p:cNvPr id="19" name="Text Placeholder 3"/>
          <p:cNvSpPr>
            <a:spLocks noGrp="1"/>
          </p:cNvSpPr>
          <p:nvPr>
            <p:ph type="body" sz="half" idx="16"/>
          </p:nvPr>
        </p:nvSpPr>
        <p:spPr>
          <a:xfrm>
            <a:off x="4512724" y="3179764"/>
            <a:ext cx="3147009" cy="2847293"/>
          </a:xfrm>
        </p:spPr>
        <p:txBody>
          <a:bodyPr anchor="t">
            <a:normAutofit/>
          </a:bodyPr>
          <a:lstStyle>
            <a:lvl1pPr marL="0" indent="0">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zh-CN" altLang="en-US"/>
              <a:t>编辑母版文本样式</a:t>
            </a:r>
          </a:p>
        </p:txBody>
      </p:sp>
      <p:sp>
        <p:nvSpPr>
          <p:cNvPr id="14" name="Text Placeholder 4"/>
          <p:cNvSpPr>
            <a:spLocks noGrp="1"/>
          </p:cNvSpPr>
          <p:nvPr>
            <p:ph type="body" sz="quarter" idx="13"/>
          </p:nvPr>
        </p:nvSpPr>
        <p:spPr>
          <a:xfrm>
            <a:off x="7888135" y="2603502"/>
            <a:ext cx="3145731" cy="576263"/>
          </a:xfrm>
        </p:spPr>
        <p:txBody>
          <a:bodyPr anchor="b">
            <a:noAutofit/>
          </a:bodyPr>
          <a:lstStyle>
            <a:lvl1pPr marL="0" indent="0">
              <a:buNone/>
              <a:defRPr sz="3200" b="0">
                <a:solidFill>
                  <a:schemeClr val="accent1">
                    <a:lumMod val="60000"/>
                    <a:lumOff val="40000"/>
                  </a:schemeClr>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zh-CN" altLang="en-US"/>
              <a:t>编辑母版文本样式</a:t>
            </a:r>
          </a:p>
        </p:txBody>
      </p:sp>
      <p:sp>
        <p:nvSpPr>
          <p:cNvPr id="20" name="Text Placeholder 3"/>
          <p:cNvSpPr>
            <a:spLocks noGrp="1"/>
          </p:cNvSpPr>
          <p:nvPr>
            <p:ph type="body" sz="half" idx="17"/>
          </p:nvPr>
        </p:nvSpPr>
        <p:spPr>
          <a:xfrm>
            <a:off x="7888329" y="3179764"/>
            <a:ext cx="3145536" cy="2847293"/>
          </a:xfrm>
        </p:spPr>
        <p:txBody>
          <a:bodyPr anchor="t">
            <a:normAutofit/>
          </a:bodyPr>
          <a:lstStyle>
            <a:lvl1pPr marL="0" indent="0">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zh-CN" altLang="en-US"/>
              <a:t>编辑母版文本样式</a:t>
            </a:r>
          </a:p>
        </p:txBody>
      </p:sp>
      <p:cxnSp>
        <p:nvCxnSpPr>
          <p:cNvPr id="17" name="Straight Connector 16"/>
          <p:cNvCxnSpPr/>
          <p:nvPr/>
        </p:nvCxnSpPr>
        <p:spPr>
          <a:xfrm>
            <a:off x="4403971" y="2569635"/>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5"/>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pPr>
              <a:defRPr/>
            </a:pPr>
            <a:endParaRPr lang="en-US">
              <a:solidFill>
                <a:srgbClr val="B31166"/>
              </a:solidFill>
            </a:endParaRPr>
          </a:p>
        </p:txBody>
      </p:sp>
      <p:sp>
        <p:nvSpPr>
          <p:cNvPr id="8" name="Footer Placeholder 7"/>
          <p:cNvSpPr>
            <a:spLocks noGrp="1"/>
          </p:cNvSpPr>
          <p:nvPr>
            <p:ph type="ftr" sz="quarter" idx="11"/>
          </p:nvPr>
        </p:nvSpPr>
        <p:spPr/>
        <p:txBody>
          <a:bodyPr/>
          <a:lstStyle/>
          <a:p>
            <a:pPr>
              <a:defRPr/>
            </a:pPr>
            <a:endParaRPr lang="en-US">
              <a:solidFill>
                <a:srgbClr val="B31166"/>
              </a:solidFill>
            </a:endParaRPr>
          </a:p>
        </p:txBody>
      </p:sp>
      <p:sp>
        <p:nvSpPr>
          <p:cNvPr id="9" name="Slide Number Placeholder 8"/>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a:t>
            </a:fld>
            <a:endParaRPr lang="en-US">
              <a:solidFill>
                <a:prstClr val="white"/>
              </a:solidFill>
            </a:endParaRPr>
          </a:p>
        </p:txBody>
      </p:sp>
    </p:spTree>
    <p:extLst>
      <p:ext uri="{BB962C8B-B14F-4D97-AF65-F5344CB8AC3E}">
        <p14:creationId xmlns:p14="http://schemas.microsoft.com/office/powerpoint/2010/main" val="87534957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图片栏">
    <p:spTree>
      <p:nvGrpSpPr>
        <p:cNvPr id="1" name=""/>
        <p:cNvGrpSpPr/>
        <p:nvPr/>
      </p:nvGrpSpPr>
      <p:grpSpPr>
        <a:xfrm>
          <a:off x="0" y="0"/>
          <a:ext cx="0" cy="0"/>
          <a:chOff x="0" y="0"/>
          <a:chExt cx="0" cy="0"/>
        </a:xfrm>
      </p:grpSpPr>
      <p:sp>
        <p:nvSpPr>
          <p:cNvPr id="2" name="Title 1"/>
          <p:cNvSpPr>
            <a:spLocks noGrp="1"/>
          </p:cNvSpPr>
          <p:nvPr>
            <p:ph type="title"/>
          </p:nvPr>
        </p:nvSpPr>
        <p:spPr>
          <a:xfrm>
            <a:off x="1154955" y="973669"/>
            <a:ext cx="8825659" cy="706964"/>
          </a:xfrm>
        </p:spPr>
        <p:txBody>
          <a:bodyPr/>
          <a:lstStyle>
            <a:lvl1pPr>
              <a:defRPr sz="4800"/>
            </a:lvl1pPr>
          </a:lstStyle>
          <a:p>
            <a:r>
              <a:rPr lang="zh-CN" altLang="en-US"/>
              <a:t>单击此处编辑母版标题样式</a:t>
            </a:r>
            <a:endParaRPr lang="en-US" dirty="0"/>
          </a:p>
        </p:txBody>
      </p:sp>
      <p:sp>
        <p:nvSpPr>
          <p:cNvPr id="3" name="Text Placeholder 2"/>
          <p:cNvSpPr>
            <a:spLocks noGrp="1"/>
          </p:cNvSpPr>
          <p:nvPr>
            <p:ph type="body" idx="1"/>
          </p:nvPr>
        </p:nvSpPr>
        <p:spPr>
          <a:xfrm>
            <a:off x="1154955" y="4532845"/>
            <a:ext cx="3050439" cy="576263"/>
          </a:xfrm>
        </p:spPr>
        <p:txBody>
          <a:bodyPr anchor="b">
            <a:noAutofit/>
          </a:bodyPr>
          <a:lstStyle>
            <a:lvl1pPr marL="0" indent="0">
              <a:buNone/>
              <a:defRPr sz="3200" b="0">
                <a:solidFill>
                  <a:schemeClr val="accent1">
                    <a:lumMod val="60000"/>
                    <a:lumOff val="40000"/>
                  </a:schemeClr>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zh-CN" altLang="en-US"/>
              <a:t>编辑母版文本样式</a:t>
            </a:r>
          </a:p>
        </p:txBody>
      </p:sp>
      <p:sp>
        <p:nvSpPr>
          <p:cNvPr id="19" name="Picture Placeholder 2"/>
          <p:cNvSpPr>
            <a:spLocks noGrp="1" noChangeAspect="1"/>
          </p:cNvSpPr>
          <p:nvPr>
            <p:ph type="pic" idx="15"/>
          </p:nvPr>
        </p:nvSpPr>
        <p:spPr>
          <a:xfrm>
            <a:off x="1334553" y="2603501"/>
            <a:ext cx="2691243" cy="1591511"/>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133"/>
            </a:lvl1pPr>
            <a:lvl2pPr marL="609585" indent="0">
              <a:buNone/>
              <a:defRPr sz="2133"/>
            </a:lvl2pPr>
            <a:lvl3pPr marL="1219170" indent="0">
              <a:buNone/>
              <a:defRPr sz="2133"/>
            </a:lvl3pPr>
            <a:lvl4pPr marL="1828754" indent="0">
              <a:buNone/>
              <a:defRPr sz="2133"/>
            </a:lvl4pPr>
            <a:lvl5pPr marL="2438339" indent="0">
              <a:buNone/>
              <a:defRPr sz="2133"/>
            </a:lvl5pPr>
            <a:lvl6pPr marL="3047924" indent="0">
              <a:buNone/>
              <a:defRPr sz="2133"/>
            </a:lvl6pPr>
            <a:lvl7pPr marL="3657509" indent="0">
              <a:buNone/>
              <a:defRPr sz="2133"/>
            </a:lvl7pPr>
            <a:lvl8pPr marL="4267093" indent="0">
              <a:buNone/>
              <a:defRPr sz="2133"/>
            </a:lvl8pPr>
            <a:lvl9pPr marL="4876678" indent="0">
              <a:buNone/>
              <a:defRPr sz="2133"/>
            </a:lvl9pPr>
          </a:lstStyle>
          <a:p>
            <a:r>
              <a:rPr lang="zh-CN" altLang="en-US"/>
              <a:t>单击图标添加图片</a:t>
            </a:r>
            <a:endParaRPr lang="en-US" dirty="0"/>
          </a:p>
        </p:txBody>
      </p:sp>
      <p:sp>
        <p:nvSpPr>
          <p:cNvPr id="22" name="Text Placeholder 3"/>
          <p:cNvSpPr>
            <a:spLocks noGrp="1"/>
          </p:cNvSpPr>
          <p:nvPr>
            <p:ph type="body" sz="half" idx="18"/>
          </p:nvPr>
        </p:nvSpPr>
        <p:spPr>
          <a:xfrm>
            <a:off x="1154955" y="5109107"/>
            <a:ext cx="3050439" cy="917952"/>
          </a:xfrm>
        </p:spPr>
        <p:txBody>
          <a:bodyPr anchor="t">
            <a:normAutofit/>
          </a:bodyPr>
          <a:lstStyle>
            <a:lvl1pPr marL="0" indent="0">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zh-CN" altLang="en-US"/>
              <a:t>编辑母版文本样式</a:t>
            </a:r>
          </a:p>
        </p:txBody>
      </p:sp>
      <p:sp>
        <p:nvSpPr>
          <p:cNvPr id="5" name="Text Placeholder 4"/>
          <p:cNvSpPr>
            <a:spLocks noGrp="1"/>
          </p:cNvSpPr>
          <p:nvPr>
            <p:ph type="body" sz="quarter" idx="3"/>
          </p:nvPr>
        </p:nvSpPr>
        <p:spPr>
          <a:xfrm>
            <a:off x="4568867" y="4532846"/>
            <a:ext cx="3050439" cy="576263"/>
          </a:xfrm>
        </p:spPr>
        <p:txBody>
          <a:bodyPr anchor="b">
            <a:noAutofit/>
          </a:bodyPr>
          <a:lstStyle>
            <a:lvl1pPr marL="0" indent="0">
              <a:buNone/>
              <a:defRPr sz="3200" b="0">
                <a:solidFill>
                  <a:schemeClr val="accent1">
                    <a:lumMod val="60000"/>
                    <a:lumOff val="40000"/>
                  </a:schemeClr>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zh-CN" altLang="en-US"/>
              <a:t>编辑母版文本样式</a:t>
            </a:r>
          </a:p>
        </p:txBody>
      </p:sp>
      <p:sp>
        <p:nvSpPr>
          <p:cNvPr id="41" name="Picture Placeholder 2"/>
          <p:cNvSpPr>
            <a:spLocks noGrp="1" noChangeAspect="1"/>
          </p:cNvSpPr>
          <p:nvPr>
            <p:ph type="pic" idx="21"/>
          </p:nvPr>
        </p:nvSpPr>
        <p:spPr>
          <a:xfrm>
            <a:off x="4748463" y="2603501"/>
            <a:ext cx="2691243" cy="1591511"/>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133"/>
            </a:lvl1pPr>
            <a:lvl2pPr marL="609585" indent="0">
              <a:buNone/>
              <a:defRPr sz="2133"/>
            </a:lvl2pPr>
            <a:lvl3pPr marL="1219170" indent="0">
              <a:buNone/>
              <a:defRPr sz="2133"/>
            </a:lvl3pPr>
            <a:lvl4pPr marL="1828754" indent="0">
              <a:buNone/>
              <a:defRPr sz="2133"/>
            </a:lvl4pPr>
            <a:lvl5pPr marL="2438339" indent="0">
              <a:buNone/>
              <a:defRPr sz="2133"/>
            </a:lvl5pPr>
            <a:lvl6pPr marL="3047924" indent="0">
              <a:buNone/>
              <a:defRPr sz="2133"/>
            </a:lvl6pPr>
            <a:lvl7pPr marL="3657509" indent="0">
              <a:buNone/>
              <a:defRPr sz="2133"/>
            </a:lvl7pPr>
            <a:lvl8pPr marL="4267093" indent="0">
              <a:buNone/>
              <a:defRPr sz="2133"/>
            </a:lvl8pPr>
            <a:lvl9pPr marL="4876678" indent="0">
              <a:buNone/>
              <a:defRPr sz="2133"/>
            </a:lvl9pPr>
          </a:lstStyle>
          <a:p>
            <a:r>
              <a:rPr lang="zh-CN" altLang="en-US"/>
              <a:t>单击图标添加图片</a:t>
            </a:r>
            <a:endParaRPr lang="en-US" dirty="0"/>
          </a:p>
        </p:txBody>
      </p:sp>
      <p:sp>
        <p:nvSpPr>
          <p:cNvPr id="23" name="Text Placeholder 3"/>
          <p:cNvSpPr>
            <a:spLocks noGrp="1"/>
          </p:cNvSpPr>
          <p:nvPr>
            <p:ph type="body" sz="half" idx="19"/>
          </p:nvPr>
        </p:nvSpPr>
        <p:spPr>
          <a:xfrm>
            <a:off x="4570174" y="5109105"/>
            <a:ext cx="3050439" cy="917952"/>
          </a:xfrm>
        </p:spPr>
        <p:txBody>
          <a:bodyPr anchor="t">
            <a:normAutofit/>
          </a:bodyPr>
          <a:lstStyle>
            <a:lvl1pPr marL="0" indent="0">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zh-CN" altLang="en-US"/>
              <a:t>编辑母版文本样式</a:t>
            </a:r>
          </a:p>
        </p:txBody>
      </p:sp>
      <p:sp>
        <p:nvSpPr>
          <p:cNvPr id="14" name="Text Placeholder 4"/>
          <p:cNvSpPr>
            <a:spLocks noGrp="1"/>
          </p:cNvSpPr>
          <p:nvPr>
            <p:ph type="body" sz="quarter" idx="13"/>
          </p:nvPr>
        </p:nvSpPr>
        <p:spPr>
          <a:xfrm>
            <a:off x="7982778" y="4532846"/>
            <a:ext cx="3051095" cy="576263"/>
          </a:xfrm>
        </p:spPr>
        <p:txBody>
          <a:bodyPr anchor="b">
            <a:noAutofit/>
          </a:bodyPr>
          <a:lstStyle>
            <a:lvl1pPr marL="0" indent="0">
              <a:buNone/>
              <a:defRPr sz="3200" b="0">
                <a:solidFill>
                  <a:schemeClr val="accent1">
                    <a:lumMod val="60000"/>
                    <a:lumOff val="40000"/>
                  </a:schemeClr>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zh-CN" altLang="en-US"/>
              <a:t>编辑母版文本样式</a:t>
            </a:r>
          </a:p>
        </p:txBody>
      </p:sp>
      <p:sp>
        <p:nvSpPr>
          <p:cNvPr id="42" name="Picture Placeholder 2"/>
          <p:cNvSpPr>
            <a:spLocks noGrp="1" noChangeAspect="1"/>
          </p:cNvSpPr>
          <p:nvPr>
            <p:ph type="pic" idx="22"/>
          </p:nvPr>
        </p:nvSpPr>
        <p:spPr>
          <a:xfrm>
            <a:off x="8163031" y="2603501"/>
            <a:ext cx="2691243" cy="1591511"/>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133"/>
            </a:lvl1pPr>
            <a:lvl2pPr marL="609585" indent="0">
              <a:buNone/>
              <a:defRPr sz="2133"/>
            </a:lvl2pPr>
            <a:lvl3pPr marL="1219170" indent="0">
              <a:buNone/>
              <a:defRPr sz="2133"/>
            </a:lvl3pPr>
            <a:lvl4pPr marL="1828754" indent="0">
              <a:buNone/>
              <a:defRPr sz="2133"/>
            </a:lvl4pPr>
            <a:lvl5pPr marL="2438339" indent="0">
              <a:buNone/>
              <a:defRPr sz="2133"/>
            </a:lvl5pPr>
            <a:lvl6pPr marL="3047924" indent="0">
              <a:buNone/>
              <a:defRPr sz="2133"/>
            </a:lvl6pPr>
            <a:lvl7pPr marL="3657509" indent="0">
              <a:buNone/>
              <a:defRPr sz="2133"/>
            </a:lvl7pPr>
            <a:lvl8pPr marL="4267093" indent="0">
              <a:buNone/>
              <a:defRPr sz="2133"/>
            </a:lvl8pPr>
            <a:lvl9pPr marL="4876678" indent="0">
              <a:buNone/>
              <a:defRPr sz="2133"/>
            </a:lvl9pPr>
          </a:lstStyle>
          <a:p>
            <a:r>
              <a:rPr lang="zh-CN" altLang="en-US"/>
              <a:t>单击图标添加图片</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zh-CN" altLang="en-US"/>
              <a:t>编辑母版文本样式</a:t>
            </a:r>
          </a:p>
        </p:txBody>
      </p:sp>
      <p:cxnSp>
        <p:nvCxnSpPr>
          <p:cNvPr id="43" name="Straight Connector 42"/>
          <p:cNvCxnSpPr/>
          <p:nvPr/>
        </p:nvCxnSpPr>
        <p:spPr>
          <a:xfrm>
            <a:off x="4405831" y="2569635"/>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3" y="2569635"/>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pPr>
              <a:defRPr/>
            </a:pPr>
            <a:endParaRPr lang="en-US">
              <a:solidFill>
                <a:srgbClr val="B31166"/>
              </a:solidFill>
            </a:endParaRPr>
          </a:p>
        </p:txBody>
      </p:sp>
      <p:sp>
        <p:nvSpPr>
          <p:cNvPr id="8" name="Footer Placeholder 7"/>
          <p:cNvSpPr>
            <a:spLocks noGrp="1"/>
          </p:cNvSpPr>
          <p:nvPr>
            <p:ph type="ftr" sz="quarter" idx="11"/>
          </p:nvPr>
        </p:nvSpPr>
        <p:spPr>
          <a:xfrm>
            <a:off x="561111" y="6391841"/>
            <a:ext cx="3644283" cy="304801"/>
          </a:xfrm>
        </p:spPr>
        <p:txBody>
          <a:bodyPr/>
          <a:lstStyle/>
          <a:p>
            <a:pPr>
              <a:defRPr/>
            </a:pPr>
            <a:endParaRPr lang="en-US">
              <a:solidFill>
                <a:srgbClr val="B31166"/>
              </a:solidFill>
            </a:endParaRPr>
          </a:p>
        </p:txBody>
      </p:sp>
      <p:sp>
        <p:nvSpPr>
          <p:cNvPr id="9" name="Slide Number Placeholder 8"/>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a:t>
            </a:fld>
            <a:endParaRPr lang="en-US">
              <a:solidFill>
                <a:prstClr val="white"/>
              </a:solidFill>
            </a:endParaRPr>
          </a:p>
        </p:txBody>
      </p:sp>
    </p:spTree>
    <p:extLst>
      <p:ext uri="{BB962C8B-B14F-4D97-AF65-F5344CB8AC3E}">
        <p14:creationId xmlns:p14="http://schemas.microsoft.com/office/powerpoint/2010/main" val="337994303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a:xfrm>
            <a:off x="1154955" y="973669"/>
            <a:ext cx="8825659" cy="706964"/>
          </a:xfrm>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1154955" y="2603501"/>
            <a:ext cx="8825659" cy="3416300"/>
          </a:xfrm>
        </p:spPr>
        <p:txBody>
          <a:bodyPr vert="eaVert" anchor="t" anchorCtr="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a:xfrm>
            <a:off x="10695442" y="6391841"/>
            <a:ext cx="990599" cy="304799"/>
          </a:xfrm>
        </p:spPr>
        <p:txBody>
          <a:bodyPr/>
          <a:lstStyle/>
          <a:p>
            <a:pPr>
              <a:defRPr/>
            </a:pPr>
            <a:endParaRPr lang="en-US">
              <a:solidFill>
                <a:srgbClr val="B31166"/>
              </a:solidFill>
            </a:endParaRPr>
          </a:p>
        </p:txBody>
      </p:sp>
      <p:sp>
        <p:nvSpPr>
          <p:cNvPr id="5" name="Footer Placeholder 4"/>
          <p:cNvSpPr>
            <a:spLocks noGrp="1"/>
          </p:cNvSpPr>
          <p:nvPr>
            <p:ph type="ftr" sz="quarter" idx="11"/>
          </p:nvPr>
        </p:nvSpPr>
        <p:spPr/>
        <p:txBody>
          <a:bodyPr/>
          <a:lstStyle/>
          <a:p>
            <a:pPr>
              <a:defRPr/>
            </a:pPr>
            <a:endParaRPr lang="en-US">
              <a:solidFill>
                <a:srgbClr val="B31166"/>
              </a:solidFill>
            </a:endParaRPr>
          </a:p>
        </p:txBody>
      </p:sp>
      <p:sp>
        <p:nvSpPr>
          <p:cNvPr id="6" name="Slide Number Placeholder 5"/>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a:t>
            </a:fld>
            <a:endParaRPr lang="en-US">
              <a:solidFill>
                <a:prstClr val="white"/>
              </a:solidFill>
            </a:endParaRPr>
          </a:p>
        </p:txBody>
      </p:sp>
    </p:spTree>
    <p:extLst>
      <p:ext uri="{BB962C8B-B14F-4D97-AF65-F5344CB8AC3E}">
        <p14:creationId xmlns:p14="http://schemas.microsoft.com/office/powerpoint/2010/main" val="265266571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vertTitleAndTx" preserve="1">
  <p:cSld name="竖排标题与文本">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6" y="1278467"/>
            <a:ext cx="1409965" cy="4748591"/>
          </a:xfrm>
        </p:spPr>
        <p:txBody>
          <a:bodyPr vert="eaVert" anchor="b" anchorCtr="0"/>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1154957" y="1278467"/>
            <a:ext cx="6256025" cy="4748591"/>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a:xfrm>
            <a:off x="10653107" y="6391841"/>
            <a:ext cx="992135" cy="304799"/>
          </a:xfrm>
        </p:spPr>
        <p:txBody>
          <a:bodyPr/>
          <a:lstStyle/>
          <a:p>
            <a:pPr>
              <a:defRPr/>
            </a:pPr>
            <a:endParaRPr lang="en-US">
              <a:solidFill>
                <a:srgbClr val="B31166"/>
              </a:solidFill>
            </a:endParaRPr>
          </a:p>
        </p:txBody>
      </p:sp>
      <p:sp>
        <p:nvSpPr>
          <p:cNvPr id="5" name="Footer Placeholder 4"/>
          <p:cNvSpPr>
            <a:spLocks noGrp="1"/>
          </p:cNvSpPr>
          <p:nvPr>
            <p:ph type="ftr" sz="quarter" idx="11"/>
          </p:nvPr>
        </p:nvSpPr>
        <p:spPr/>
        <p:txBody>
          <a:bodyPr/>
          <a:lstStyle/>
          <a:p>
            <a:pPr>
              <a:defRPr/>
            </a:pPr>
            <a:endParaRPr lang="en-US">
              <a:solidFill>
                <a:srgbClr val="B31166"/>
              </a:solidFill>
            </a:endParaRP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a:t>
            </a:fld>
            <a:endParaRPr lang="en-US">
              <a:solidFill>
                <a:prstClr val="white"/>
              </a:solidFill>
            </a:endParaRPr>
          </a:p>
        </p:txBody>
      </p:sp>
    </p:spTree>
    <p:extLst>
      <p:ext uri="{BB962C8B-B14F-4D97-AF65-F5344CB8AC3E}">
        <p14:creationId xmlns:p14="http://schemas.microsoft.com/office/powerpoint/2010/main" val="17457191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1.jpe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0B238379-AC68-4D77-A84A-5416D8F2B1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en-GB"/>
          </a:p>
        </p:txBody>
      </p:sp>
      <p:sp>
        <p:nvSpPr>
          <p:cNvPr id="3" name="文本占位符 2">
            <a:extLst>
              <a:ext uri="{FF2B5EF4-FFF2-40B4-BE49-F238E27FC236}">
                <a16:creationId xmlns:a16="http://schemas.microsoft.com/office/drawing/2014/main" id="{20B30F19-AFF3-448D-ADF4-759020B6101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GB"/>
          </a:p>
        </p:txBody>
      </p:sp>
      <p:sp>
        <p:nvSpPr>
          <p:cNvPr id="4" name="日期占位符 3">
            <a:extLst>
              <a:ext uri="{FF2B5EF4-FFF2-40B4-BE49-F238E27FC236}">
                <a16:creationId xmlns:a16="http://schemas.microsoft.com/office/drawing/2014/main" id="{0DDD3A25-EDE4-41CD-961D-119BEBDB9A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72CDFE-7419-44AA-8193-782FEBD19EBA}" type="datetimeFigureOut">
              <a:rPr lang="en-GB" smtClean="0"/>
              <a:t>21/10/2022</a:t>
            </a:fld>
            <a:endParaRPr lang="en-GB"/>
          </a:p>
        </p:txBody>
      </p:sp>
      <p:sp>
        <p:nvSpPr>
          <p:cNvPr id="5" name="页脚占位符 4">
            <a:extLst>
              <a:ext uri="{FF2B5EF4-FFF2-40B4-BE49-F238E27FC236}">
                <a16:creationId xmlns:a16="http://schemas.microsoft.com/office/drawing/2014/main" id="{4934870A-07F7-4BE8-B111-393A4F76AB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灯片编号占位符 5">
            <a:extLst>
              <a:ext uri="{FF2B5EF4-FFF2-40B4-BE49-F238E27FC236}">
                <a16:creationId xmlns:a16="http://schemas.microsoft.com/office/drawing/2014/main" id="{D53019E9-D9E6-4E2C-9C0A-81E46A7B87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3B3D08-0DB9-4B57-B523-D3D144D078CB}" type="slidenum">
              <a:rPr lang="en-GB" smtClean="0"/>
              <a:t>‹#›</a:t>
            </a:fld>
            <a:endParaRPr lang="en-GB"/>
          </a:p>
        </p:txBody>
      </p:sp>
    </p:spTree>
    <p:extLst>
      <p:ext uri="{BB962C8B-B14F-4D97-AF65-F5344CB8AC3E}">
        <p14:creationId xmlns:p14="http://schemas.microsoft.com/office/powerpoint/2010/main" val="27554273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5" y="973669"/>
            <a:ext cx="8761413" cy="706964"/>
          </a:xfrm>
          <a:prstGeom prst="rect">
            <a:avLst/>
          </a:prstGeom>
        </p:spPr>
        <p:txBody>
          <a:bodyPr vert="horz" lIns="91440" tIns="45720" rIns="91440" bIns="45720" rtlCol="0" anchor="ctr">
            <a:no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1154955" y="2603501"/>
            <a:ext cx="8761413" cy="3416300"/>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2"/>
          </p:nvPr>
        </p:nvSpPr>
        <p:spPr>
          <a:xfrm>
            <a:off x="10653107" y="6391841"/>
            <a:ext cx="990599" cy="304799"/>
          </a:xfrm>
          <a:prstGeom prst="rect">
            <a:avLst/>
          </a:prstGeom>
        </p:spPr>
        <p:txBody>
          <a:bodyPr vert="horz" lIns="91440" tIns="45720" rIns="91440" bIns="45720" rtlCol="0" anchor="ctr"/>
          <a:lstStyle>
            <a:lvl1pPr algn="r">
              <a:defRPr sz="1333" b="1" i="0">
                <a:solidFill>
                  <a:schemeClr val="accent1"/>
                </a:solidFill>
              </a:defRPr>
            </a:lvl1pPr>
          </a:lstStyle>
          <a:p>
            <a:pPr>
              <a:defRPr/>
            </a:pPr>
            <a:endParaRPr lang="en-US">
              <a:solidFill>
                <a:srgbClr val="B31166"/>
              </a:solidFill>
            </a:endParaRPr>
          </a:p>
        </p:txBody>
      </p:sp>
      <p:sp>
        <p:nvSpPr>
          <p:cNvPr id="5" name="Footer Placeholder 4"/>
          <p:cNvSpPr>
            <a:spLocks noGrp="1"/>
          </p:cNvSpPr>
          <p:nvPr>
            <p:ph type="ftr" sz="quarter" idx="3"/>
          </p:nvPr>
        </p:nvSpPr>
        <p:spPr>
          <a:xfrm>
            <a:off x="561111" y="6391841"/>
            <a:ext cx="3859795" cy="304801"/>
          </a:xfrm>
          <a:prstGeom prst="rect">
            <a:avLst/>
          </a:prstGeom>
        </p:spPr>
        <p:txBody>
          <a:bodyPr vert="horz" lIns="91440" tIns="45720" rIns="91440" bIns="45720" rtlCol="0" anchor="ctr"/>
          <a:lstStyle>
            <a:lvl1pPr algn="l">
              <a:defRPr sz="1333" b="1" i="0">
                <a:solidFill>
                  <a:schemeClr val="accent1"/>
                </a:solidFill>
              </a:defRPr>
            </a:lvl1pPr>
          </a:lstStyle>
          <a:p>
            <a:pPr>
              <a:defRPr/>
            </a:pPr>
            <a:endParaRPr lang="en-US">
              <a:solidFill>
                <a:srgbClr val="B31166"/>
              </a:solidFill>
            </a:endParaRP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2" y="295731"/>
            <a:ext cx="838199" cy="767687"/>
          </a:xfrm>
          <a:prstGeom prst="rect">
            <a:avLst/>
          </a:prstGeom>
        </p:spPr>
        <p:txBody>
          <a:bodyPr vert="horz" lIns="91440" tIns="45720" rIns="91440" bIns="45720" rtlCol="0" anchor="b"/>
          <a:lstStyle>
            <a:lvl1pPr algn="ctr">
              <a:defRPr sz="3733" b="0" i="0">
                <a:solidFill>
                  <a:schemeClr val="bg1"/>
                </a:solidFill>
              </a:defRPr>
            </a:lvl1pPr>
          </a:lstStyle>
          <a:p>
            <a:pPr>
              <a:defRPr/>
            </a:pPr>
            <a:fld id="{19AE2D3B-AA37-45FC-8654-3B45F27EA0B5}" type="slidenum">
              <a:rPr lang="en-US" smtClean="0">
                <a:solidFill>
                  <a:prstClr val="white"/>
                </a:solidFill>
              </a:rPr>
              <a:pPr>
                <a:defRPr/>
              </a:pPr>
              <a:t>‹#›</a:t>
            </a:fld>
            <a:endParaRPr lang="en-US">
              <a:solidFill>
                <a:prstClr val="white"/>
              </a:solidFill>
            </a:endParaRPr>
          </a:p>
        </p:txBody>
      </p:sp>
    </p:spTree>
    <p:extLst>
      <p:ext uri="{BB962C8B-B14F-4D97-AF65-F5344CB8AC3E}">
        <p14:creationId xmlns:p14="http://schemas.microsoft.com/office/powerpoint/2010/main" val="16665849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hdr="0" ftr="0" dt="0"/>
  <p:txStyles>
    <p:titleStyle>
      <a:lvl1pPr algn="l" defTabSz="609585" rtl="0" eaLnBrk="1" latinLnBrk="0" hangingPunct="1">
        <a:spcBef>
          <a:spcPct val="0"/>
        </a:spcBef>
        <a:buNone/>
        <a:defRPr sz="48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57189" indent="-457189" algn="l" defTabSz="609585" rtl="0" eaLnBrk="1" latinLnBrk="0" hangingPunct="1">
        <a:spcBef>
          <a:spcPts val="1333"/>
        </a:spcBef>
        <a:spcAft>
          <a:spcPts val="0"/>
        </a:spcAft>
        <a:buClr>
          <a:schemeClr val="accent1"/>
        </a:buClr>
        <a:buSzPct val="80000"/>
        <a:buFont typeface="Wingdings 3" charset="2"/>
        <a:buChar char=""/>
        <a:defRPr sz="2400" b="0" i="0" kern="1200">
          <a:solidFill>
            <a:schemeClr val="tx1">
              <a:lumMod val="75000"/>
              <a:lumOff val="25000"/>
            </a:schemeClr>
          </a:solidFill>
          <a:latin typeface="+mn-lt"/>
          <a:ea typeface="+mn-ea"/>
          <a:cs typeface="+mn-cs"/>
        </a:defRPr>
      </a:lvl1pPr>
      <a:lvl2pPr marL="990575" indent="-380990" algn="l" defTabSz="609585" rtl="0" eaLnBrk="1" latinLnBrk="0" hangingPunct="1">
        <a:spcBef>
          <a:spcPts val="1333"/>
        </a:spcBef>
        <a:spcAft>
          <a:spcPts val="0"/>
        </a:spcAft>
        <a:buClr>
          <a:schemeClr val="accent1"/>
        </a:buClr>
        <a:buSzPct val="80000"/>
        <a:buFont typeface="Wingdings 3" charset="2"/>
        <a:buChar char=""/>
        <a:defRPr sz="2133" b="0" i="0" kern="1200">
          <a:solidFill>
            <a:schemeClr val="tx1">
              <a:lumMod val="75000"/>
              <a:lumOff val="25000"/>
            </a:schemeClr>
          </a:solidFill>
          <a:latin typeface="+mn-lt"/>
          <a:ea typeface="+mn-ea"/>
          <a:cs typeface="+mn-cs"/>
        </a:defRPr>
      </a:lvl2pPr>
      <a:lvl3pPr marL="1523962" indent="-304792" algn="l" defTabSz="609585" rtl="0" eaLnBrk="1" latinLnBrk="0" hangingPunct="1">
        <a:spcBef>
          <a:spcPts val="1333"/>
        </a:spcBef>
        <a:spcAft>
          <a:spcPts val="0"/>
        </a:spcAft>
        <a:buClr>
          <a:schemeClr val="accent1"/>
        </a:buClr>
        <a:buSzPct val="80000"/>
        <a:buFont typeface="Wingdings 3" charset="2"/>
        <a:buChar char=""/>
        <a:defRPr sz="1867" b="0" i="0" kern="1200">
          <a:solidFill>
            <a:schemeClr val="tx1">
              <a:lumMod val="75000"/>
              <a:lumOff val="25000"/>
            </a:schemeClr>
          </a:solidFill>
          <a:latin typeface="+mn-lt"/>
          <a:ea typeface="+mn-ea"/>
          <a:cs typeface="+mn-cs"/>
        </a:defRPr>
      </a:lvl3pPr>
      <a:lvl4pPr marL="2133547" indent="-304792" algn="l" defTabSz="609585" rtl="0" eaLnBrk="1" latinLnBrk="0" hangingPunct="1">
        <a:spcBef>
          <a:spcPts val="1333"/>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4pPr>
      <a:lvl5pPr marL="2743131" indent="-304792" algn="l" defTabSz="609585" rtl="0" eaLnBrk="1" latinLnBrk="0" hangingPunct="1">
        <a:spcBef>
          <a:spcPts val="1333"/>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5pPr>
      <a:lvl6pPr marL="3352716" indent="-304792" algn="l" defTabSz="609585" rtl="0" eaLnBrk="1" latinLnBrk="0" hangingPunct="1">
        <a:spcBef>
          <a:spcPts val="1333"/>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6pPr>
      <a:lvl7pPr marL="3962301" indent="-304792" algn="l" defTabSz="609585" rtl="0" eaLnBrk="1" latinLnBrk="0" hangingPunct="1">
        <a:spcBef>
          <a:spcPts val="1333"/>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7pPr>
      <a:lvl8pPr marL="4571886" indent="-304792" algn="l" defTabSz="609585" rtl="0" eaLnBrk="1" latinLnBrk="0" hangingPunct="1">
        <a:spcBef>
          <a:spcPts val="1333"/>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8pPr>
      <a:lvl9pPr marL="5181470" indent="-304792" algn="l" defTabSz="609585" rtl="0" eaLnBrk="1" latinLnBrk="0" hangingPunct="1">
        <a:spcBef>
          <a:spcPts val="1333"/>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9pPr>
    </p:bodyStyle>
    <p:other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hyperlink" Target="https://www.youtube.com/watch?v=EHDVNwfDJ2w"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hyperlink" Target="https://bbc.co.uk/news/business-35137130" TargetMode="Externa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3.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图片 7">
            <a:extLst>
              <a:ext uri="{FF2B5EF4-FFF2-40B4-BE49-F238E27FC236}">
                <a16:creationId xmlns:a16="http://schemas.microsoft.com/office/drawing/2014/main" id="{9A68655C-88F3-415D-B2D3-270FE4A46062}"/>
              </a:ext>
            </a:extLst>
          </p:cNvPr>
          <p:cNvPicPr>
            <a:picLocks noChangeAspect="1"/>
          </p:cNvPicPr>
          <p:nvPr/>
        </p:nvPicPr>
        <p:blipFill>
          <a:blip r:embed="rId3"/>
          <a:stretch>
            <a:fillRect/>
          </a:stretch>
        </p:blipFill>
        <p:spPr>
          <a:xfrm>
            <a:off x="2728274" y="2889228"/>
            <a:ext cx="2143125" cy="2491961"/>
          </a:xfrm>
          <a:prstGeom prst="rect">
            <a:avLst/>
          </a:prstGeom>
        </p:spPr>
      </p:pic>
      <p:sp>
        <p:nvSpPr>
          <p:cNvPr id="2" name="标题 1">
            <a:extLst>
              <a:ext uri="{FF2B5EF4-FFF2-40B4-BE49-F238E27FC236}">
                <a16:creationId xmlns:a16="http://schemas.microsoft.com/office/drawing/2014/main" id="{40D0A0AC-4990-4504-9047-383552A6DB9E}"/>
              </a:ext>
            </a:extLst>
          </p:cNvPr>
          <p:cNvSpPr>
            <a:spLocks noGrp="1"/>
          </p:cNvSpPr>
          <p:nvPr>
            <p:ph type="title"/>
          </p:nvPr>
        </p:nvSpPr>
        <p:spPr/>
        <p:txBody>
          <a:bodyPr/>
          <a:lstStyle/>
          <a:p>
            <a:r>
              <a:rPr lang="en-US" b="1" dirty="0">
                <a:solidFill>
                  <a:schemeClr val="bg1"/>
                </a:solidFill>
              </a:rPr>
              <a:t>Case Study One</a:t>
            </a:r>
            <a:endParaRPr lang="en-GB" b="1" dirty="0">
              <a:solidFill>
                <a:schemeClr val="bg1"/>
              </a:solidFill>
            </a:endParaRPr>
          </a:p>
        </p:txBody>
      </p:sp>
      <p:sp>
        <p:nvSpPr>
          <p:cNvPr id="3" name="内容占位符 2">
            <a:extLst>
              <a:ext uri="{FF2B5EF4-FFF2-40B4-BE49-F238E27FC236}">
                <a16:creationId xmlns:a16="http://schemas.microsoft.com/office/drawing/2014/main" id="{741E5AB5-54B9-460E-B4AC-A4BE35EBA7F5}"/>
              </a:ext>
            </a:extLst>
          </p:cNvPr>
          <p:cNvSpPr>
            <a:spLocks noGrp="1"/>
          </p:cNvSpPr>
          <p:nvPr>
            <p:ph idx="1"/>
          </p:nvPr>
        </p:nvSpPr>
        <p:spPr>
          <a:xfrm>
            <a:off x="675001" y="5762551"/>
            <a:ext cx="5486400" cy="701817"/>
          </a:xfrm>
        </p:spPr>
        <p:txBody>
          <a:bodyPr>
            <a:normAutofit/>
          </a:bodyPr>
          <a:lstStyle/>
          <a:p>
            <a:pPr>
              <a:buFont typeface="Wingdings" panose="05000000000000000000" pitchFamily="2" charset="2"/>
              <a:buChar char="q"/>
            </a:pPr>
            <a:r>
              <a:rPr lang="en-US" sz="1400" b="1" dirty="0">
                <a:solidFill>
                  <a:schemeClr val="tx1"/>
                </a:solidFill>
                <a:hlinkClick r:id="rId4"/>
              </a:rPr>
              <a:t>https://www.youtube.com/watch?v=EHDVNwfDJ2w</a:t>
            </a:r>
            <a:r>
              <a:rPr lang="en-US" sz="1400" b="1" dirty="0">
                <a:solidFill>
                  <a:schemeClr val="tx1"/>
                </a:solidFill>
              </a:rPr>
              <a:t> </a:t>
            </a:r>
          </a:p>
          <a:p>
            <a:endParaRPr lang="en-GB" sz="1400" dirty="0"/>
          </a:p>
        </p:txBody>
      </p:sp>
      <p:sp>
        <p:nvSpPr>
          <p:cNvPr id="4" name="灯片编号占位符 3">
            <a:extLst>
              <a:ext uri="{FF2B5EF4-FFF2-40B4-BE49-F238E27FC236}">
                <a16:creationId xmlns:a16="http://schemas.microsoft.com/office/drawing/2014/main" id="{21BA4A49-DDD1-44F4-9085-36323FE2B556}"/>
              </a:ext>
            </a:extLst>
          </p:cNvPr>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1</a:t>
            </a:fld>
            <a:endParaRPr lang="en-US">
              <a:solidFill>
                <a:prstClr val="white"/>
              </a:solidFill>
            </a:endParaRPr>
          </a:p>
        </p:txBody>
      </p:sp>
      <p:pic>
        <p:nvPicPr>
          <p:cNvPr id="6" name="图片 5">
            <a:extLst>
              <a:ext uri="{FF2B5EF4-FFF2-40B4-BE49-F238E27FC236}">
                <a16:creationId xmlns:a16="http://schemas.microsoft.com/office/drawing/2014/main" id="{302187B3-257E-44DB-A53B-97EEE09252D1}"/>
              </a:ext>
            </a:extLst>
          </p:cNvPr>
          <p:cNvPicPr>
            <a:picLocks noChangeAspect="1"/>
          </p:cNvPicPr>
          <p:nvPr/>
        </p:nvPicPr>
        <p:blipFill>
          <a:blip r:embed="rId5"/>
          <a:stretch>
            <a:fillRect/>
          </a:stretch>
        </p:blipFill>
        <p:spPr>
          <a:xfrm>
            <a:off x="7162744" y="2278955"/>
            <a:ext cx="4895461" cy="4420226"/>
          </a:xfrm>
          <a:prstGeom prst="rect">
            <a:avLst/>
          </a:prstGeom>
        </p:spPr>
      </p:pic>
      <p:pic>
        <p:nvPicPr>
          <p:cNvPr id="7" name="图片 6">
            <a:extLst>
              <a:ext uri="{FF2B5EF4-FFF2-40B4-BE49-F238E27FC236}">
                <a16:creationId xmlns:a16="http://schemas.microsoft.com/office/drawing/2014/main" id="{778FF8B9-EF50-4EF7-BD93-61D1D304065C}"/>
              </a:ext>
            </a:extLst>
          </p:cNvPr>
          <p:cNvPicPr>
            <a:picLocks noChangeAspect="1"/>
          </p:cNvPicPr>
          <p:nvPr/>
        </p:nvPicPr>
        <p:blipFill>
          <a:blip r:embed="rId6"/>
          <a:stretch>
            <a:fillRect/>
          </a:stretch>
        </p:blipFill>
        <p:spPr>
          <a:xfrm>
            <a:off x="675001" y="2897812"/>
            <a:ext cx="2130149" cy="2474794"/>
          </a:xfrm>
          <a:prstGeom prst="rect">
            <a:avLst/>
          </a:prstGeom>
        </p:spPr>
      </p:pic>
      <p:sp>
        <p:nvSpPr>
          <p:cNvPr id="9" name="箭头: 右 8">
            <a:extLst>
              <a:ext uri="{FF2B5EF4-FFF2-40B4-BE49-F238E27FC236}">
                <a16:creationId xmlns:a16="http://schemas.microsoft.com/office/drawing/2014/main" id="{497A4416-10C1-4EBF-BA58-74F7E61CF17D}"/>
              </a:ext>
            </a:extLst>
          </p:cNvPr>
          <p:cNvSpPr/>
          <p:nvPr/>
        </p:nvSpPr>
        <p:spPr>
          <a:xfrm>
            <a:off x="4678943" y="3972408"/>
            <a:ext cx="2143125" cy="7069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130424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5CC9A84-A1E9-40C9-BE2A-EF04C6647D19}"/>
              </a:ext>
            </a:extLst>
          </p:cNvPr>
          <p:cNvSpPr>
            <a:spLocks noGrp="1"/>
          </p:cNvSpPr>
          <p:nvPr>
            <p:ph type="title"/>
          </p:nvPr>
        </p:nvSpPr>
        <p:spPr/>
        <p:txBody>
          <a:bodyPr/>
          <a:lstStyle/>
          <a:p>
            <a:r>
              <a:rPr lang="en-US" altLang="zh-CN" b="1" dirty="0">
                <a:solidFill>
                  <a:schemeClr val="bg1"/>
                </a:solidFill>
              </a:rPr>
              <a:t>Case Study One</a:t>
            </a:r>
            <a:endParaRPr lang="en-GB" dirty="0"/>
          </a:p>
        </p:txBody>
      </p:sp>
      <p:sp>
        <p:nvSpPr>
          <p:cNvPr id="3" name="内容占位符 2">
            <a:extLst>
              <a:ext uri="{FF2B5EF4-FFF2-40B4-BE49-F238E27FC236}">
                <a16:creationId xmlns:a16="http://schemas.microsoft.com/office/drawing/2014/main" id="{550E8169-C891-49C2-86A9-09E21DC4FD3F}"/>
              </a:ext>
            </a:extLst>
          </p:cNvPr>
          <p:cNvSpPr>
            <a:spLocks noGrp="1"/>
          </p:cNvSpPr>
          <p:nvPr>
            <p:ph idx="1"/>
          </p:nvPr>
        </p:nvSpPr>
        <p:spPr>
          <a:xfrm>
            <a:off x="328837" y="2409092"/>
            <a:ext cx="7074645" cy="4362068"/>
          </a:xfrm>
        </p:spPr>
        <p:txBody>
          <a:bodyPr/>
          <a:lstStyle/>
          <a:p>
            <a:pPr marL="0" indent="0">
              <a:buNone/>
            </a:pPr>
            <a:r>
              <a:rPr lang="en-US" dirty="0">
                <a:solidFill>
                  <a:schemeClr val="tx1"/>
                </a:solidFill>
              </a:rPr>
              <a:t>Combining the video and the </a:t>
            </a:r>
            <a:r>
              <a:rPr lang="en-US" b="1" dirty="0">
                <a:solidFill>
                  <a:srgbClr val="00B050"/>
                </a:solidFill>
              </a:rPr>
              <a:t>‘Case 1’</a:t>
            </a:r>
            <a:r>
              <a:rPr lang="en-US" dirty="0">
                <a:solidFill>
                  <a:schemeClr val="tx1"/>
                </a:solidFill>
              </a:rPr>
              <a:t>, please discuss the following questions:</a:t>
            </a:r>
          </a:p>
          <a:p>
            <a:endParaRPr lang="en-US" dirty="0"/>
          </a:p>
          <a:p>
            <a:pPr marL="457200" indent="-457200">
              <a:buFont typeface="+mj-lt"/>
              <a:buAutoNum type="arabicPeriod"/>
            </a:pPr>
            <a:r>
              <a:rPr lang="en-US" sz="2000" dirty="0">
                <a:solidFill>
                  <a:schemeClr val="tx1"/>
                </a:solidFill>
              </a:rPr>
              <a:t>Who are responsible for the Microfiber Pollution?</a:t>
            </a:r>
          </a:p>
          <a:p>
            <a:pPr marL="457200" indent="-457200">
              <a:buFont typeface="+mj-lt"/>
              <a:buAutoNum type="arabicPeriod"/>
            </a:pPr>
            <a:r>
              <a:rPr lang="en-US" sz="2000" dirty="0">
                <a:solidFill>
                  <a:schemeClr val="tx1"/>
                </a:solidFill>
              </a:rPr>
              <a:t>Which </a:t>
            </a:r>
            <a:r>
              <a:rPr lang="en-US" altLang="zh-CN" sz="2000" dirty="0">
                <a:solidFill>
                  <a:schemeClr val="tx1"/>
                </a:solidFill>
              </a:rPr>
              <a:t>sustainable development dimensions of </a:t>
            </a:r>
            <a:r>
              <a:rPr lang="en-US" sz="2000" dirty="0">
                <a:solidFill>
                  <a:schemeClr val="tx1"/>
                </a:solidFill>
              </a:rPr>
              <a:t>fleece jackets are problematics</a:t>
            </a:r>
            <a:r>
              <a:rPr lang="zh-CN" altLang="en-US" sz="2000" dirty="0">
                <a:solidFill>
                  <a:schemeClr val="tx1"/>
                </a:solidFill>
              </a:rPr>
              <a:t>？ </a:t>
            </a:r>
            <a:r>
              <a:rPr lang="en-US" altLang="zh-CN" sz="2000" dirty="0">
                <a:solidFill>
                  <a:schemeClr val="tx1"/>
                </a:solidFill>
              </a:rPr>
              <a:t>Why?</a:t>
            </a:r>
            <a:endParaRPr lang="en-US" sz="2000" dirty="0">
              <a:solidFill>
                <a:schemeClr val="tx1"/>
              </a:solidFill>
            </a:endParaRPr>
          </a:p>
          <a:p>
            <a:pPr marL="457200" indent="-457200">
              <a:buFont typeface="+mj-lt"/>
              <a:buAutoNum type="arabicPeriod"/>
            </a:pPr>
            <a:r>
              <a:rPr lang="en-US" sz="2000" dirty="0">
                <a:solidFill>
                  <a:schemeClr val="tx1"/>
                </a:solidFill>
              </a:rPr>
              <a:t>What should </a:t>
            </a:r>
            <a:r>
              <a:rPr lang="en-US" altLang="zh-CN" sz="2000" dirty="0">
                <a:solidFill>
                  <a:schemeClr val="tx1"/>
                </a:solidFill>
              </a:rPr>
              <a:t>the involved business parties of fleece jackets do to achieve the sustainable development? </a:t>
            </a:r>
          </a:p>
          <a:p>
            <a:pPr marL="457200" indent="-457200" algn="just">
              <a:buFont typeface="+mj-lt"/>
              <a:buAutoNum type="arabicPeriod"/>
            </a:pPr>
            <a:endParaRPr lang="en-US" altLang="zh-CN" dirty="0"/>
          </a:p>
          <a:p>
            <a:pPr marL="457200" indent="-457200" algn="just">
              <a:buFont typeface="+mj-lt"/>
              <a:buAutoNum type="arabicPeriod"/>
            </a:pPr>
            <a:endParaRPr lang="en-GB" dirty="0"/>
          </a:p>
        </p:txBody>
      </p:sp>
      <p:sp>
        <p:nvSpPr>
          <p:cNvPr id="4" name="灯片编号占位符 3">
            <a:extLst>
              <a:ext uri="{FF2B5EF4-FFF2-40B4-BE49-F238E27FC236}">
                <a16:creationId xmlns:a16="http://schemas.microsoft.com/office/drawing/2014/main" id="{7E68E52D-C4E5-4288-85A5-18A12AA4EF9F}"/>
              </a:ext>
            </a:extLst>
          </p:cNvPr>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2</a:t>
            </a:fld>
            <a:endParaRPr lang="en-US">
              <a:solidFill>
                <a:prstClr val="white"/>
              </a:solidFill>
            </a:endParaRPr>
          </a:p>
        </p:txBody>
      </p:sp>
      <p:pic>
        <p:nvPicPr>
          <p:cNvPr id="7" name="图片 6">
            <a:extLst>
              <a:ext uri="{FF2B5EF4-FFF2-40B4-BE49-F238E27FC236}">
                <a16:creationId xmlns:a16="http://schemas.microsoft.com/office/drawing/2014/main" id="{D1FCF882-38F4-4F72-AD65-4977D7E0D4C4}"/>
              </a:ext>
            </a:extLst>
          </p:cNvPr>
          <p:cNvPicPr>
            <a:picLocks noChangeAspect="1"/>
          </p:cNvPicPr>
          <p:nvPr/>
        </p:nvPicPr>
        <p:blipFill>
          <a:blip r:embed="rId2"/>
          <a:stretch>
            <a:fillRect/>
          </a:stretch>
        </p:blipFill>
        <p:spPr>
          <a:xfrm>
            <a:off x="7557796" y="2296376"/>
            <a:ext cx="4634204" cy="4468318"/>
          </a:xfrm>
          <a:prstGeom prst="rect">
            <a:avLst/>
          </a:prstGeom>
        </p:spPr>
      </p:pic>
    </p:spTree>
    <p:extLst>
      <p:ext uri="{BB962C8B-B14F-4D97-AF65-F5344CB8AC3E}">
        <p14:creationId xmlns:p14="http://schemas.microsoft.com/office/powerpoint/2010/main" val="33820883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0D0A0AC-4990-4504-9047-383552A6DB9E}"/>
              </a:ext>
            </a:extLst>
          </p:cNvPr>
          <p:cNvSpPr>
            <a:spLocks noGrp="1"/>
          </p:cNvSpPr>
          <p:nvPr>
            <p:ph type="title"/>
          </p:nvPr>
        </p:nvSpPr>
        <p:spPr/>
        <p:txBody>
          <a:bodyPr/>
          <a:lstStyle/>
          <a:p>
            <a:r>
              <a:rPr lang="en-US" b="1" dirty="0">
                <a:solidFill>
                  <a:schemeClr val="bg1"/>
                </a:solidFill>
              </a:rPr>
              <a:t>Case Study Two</a:t>
            </a:r>
            <a:endParaRPr lang="en-GB" b="1" dirty="0">
              <a:solidFill>
                <a:schemeClr val="bg1"/>
              </a:solidFill>
            </a:endParaRPr>
          </a:p>
        </p:txBody>
      </p:sp>
      <p:sp>
        <p:nvSpPr>
          <p:cNvPr id="3" name="内容占位符 2">
            <a:extLst>
              <a:ext uri="{FF2B5EF4-FFF2-40B4-BE49-F238E27FC236}">
                <a16:creationId xmlns:a16="http://schemas.microsoft.com/office/drawing/2014/main" id="{741E5AB5-54B9-460E-B4AC-A4BE35EBA7F5}"/>
              </a:ext>
            </a:extLst>
          </p:cNvPr>
          <p:cNvSpPr>
            <a:spLocks noGrp="1"/>
          </p:cNvSpPr>
          <p:nvPr>
            <p:ph idx="1"/>
          </p:nvPr>
        </p:nvSpPr>
        <p:spPr>
          <a:xfrm>
            <a:off x="3188918" y="6210902"/>
            <a:ext cx="5486400" cy="436561"/>
          </a:xfrm>
        </p:spPr>
        <p:txBody>
          <a:bodyPr>
            <a:normAutofit/>
          </a:bodyPr>
          <a:lstStyle/>
          <a:p>
            <a:pPr>
              <a:buFont typeface="Wingdings" panose="05000000000000000000" pitchFamily="2" charset="2"/>
              <a:buChar char="q"/>
            </a:pPr>
            <a:r>
              <a:rPr lang="en-US" sz="1600" b="1" dirty="0">
                <a:solidFill>
                  <a:schemeClr val="tx1"/>
                </a:solidFill>
                <a:hlinkClick r:id="rId3"/>
              </a:rPr>
              <a:t>https://bbc.co.uk/news/business-35137130</a:t>
            </a:r>
            <a:r>
              <a:rPr lang="en-US" sz="1600" b="1" dirty="0">
                <a:solidFill>
                  <a:schemeClr val="tx1"/>
                </a:solidFill>
              </a:rPr>
              <a:t> </a:t>
            </a:r>
            <a:endParaRPr lang="en-GB" sz="1600" b="1" dirty="0">
              <a:solidFill>
                <a:schemeClr val="tx1"/>
              </a:solidFill>
            </a:endParaRPr>
          </a:p>
        </p:txBody>
      </p:sp>
      <p:sp>
        <p:nvSpPr>
          <p:cNvPr id="4" name="灯片编号占位符 3">
            <a:extLst>
              <a:ext uri="{FF2B5EF4-FFF2-40B4-BE49-F238E27FC236}">
                <a16:creationId xmlns:a16="http://schemas.microsoft.com/office/drawing/2014/main" id="{21BA4A49-DDD1-44F4-9085-36323FE2B556}"/>
              </a:ext>
            </a:extLst>
          </p:cNvPr>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3</a:t>
            </a:fld>
            <a:endParaRPr lang="en-US">
              <a:solidFill>
                <a:prstClr val="white"/>
              </a:solidFill>
            </a:endParaRPr>
          </a:p>
        </p:txBody>
      </p:sp>
      <p:pic>
        <p:nvPicPr>
          <p:cNvPr id="5" name="图片 4">
            <a:extLst>
              <a:ext uri="{FF2B5EF4-FFF2-40B4-BE49-F238E27FC236}">
                <a16:creationId xmlns:a16="http://schemas.microsoft.com/office/drawing/2014/main" id="{BACC2795-33A2-4B7A-BFB3-AA6B9C13F520}"/>
              </a:ext>
            </a:extLst>
          </p:cNvPr>
          <p:cNvPicPr>
            <a:picLocks noChangeAspect="1"/>
          </p:cNvPicPr>
          <p:nvPr/>
        </p:nvPicPr>
        <p:blipFill>
          <a:blip r:embed="rId4"/>
          <a:stretch>
            <a:fillRect/>
          </a:stretch>
        </p:blipFill>
        <p:spPr>
          <a:xfrm>
            <a:off x="880943" y="2831164"/>
            <a:ext cx="3169211" cy="2916493"/>
          </a:xfrm>
          <a:prstGeom prst="rect">
            <a:avLst/>
          </a:prstGeom>
        </p:spPr>
      </p:pic>
      <p:pic>
        <p:nvPicPr>
          <p:cNvPr id="10" name="图片 9">
            <a:extLst>
              <a:ext uri="{FF2B5EF4-FFF2-40B4-BE49-F238E27FC236}">
                <a16:creationId xmlns:a16="http://schemas.microsoft.com/office/drawing/2014/main" id="{5C040A78-9983-41CF-B292-B30AEC5A01B6}"/>
              </a:ext>
            </a:extLst>
          </p:cNvPr>
          <p:cNvPicPr>
            <a:picLocks noChangeAspect="1"/>
          </p:cNvPicPr>
          <p:nvPr/>
        </p:nvPicPr>
        <p:blipFill>
          <a:blip r:embed="rId5"/>
          <a:stretch>
            <a:fillRect/>
          </a:stretch>
        </p:blipFill>
        <p:spPr>
          <a:xfrm>
            <a:off x="3984047" y="2831164"/>
            <a:ext cx="3103228" cy="2916493"/>
          </a:xfrm>
          <a:prstGeom prst="rect">
            <a:avLst/>
          </a:prstGeom>
        </p:spPr>
      </p:pic>
      <p:pic>
        <p:nvPicPr>
          <p:cNvPr id="11" name="图片 10">
            <a:extLst>
              <a:ext uri="{FF2B5EF4-FFF2-40B4-BE49-F238E27FC236}">
                <a16:creationId xmlns:a16="http://schemas.microsoft.com/office/drawing/2014/main" id="{AC6C8ADD-10C0-4378-A06E-30EE5E6A1125}"/>
              </a:ext>
            </a:extLst>
          </p:cNvPr>
          <p:cNvPicPr>
            <a:picLocks noChangeAspect="1"/>
          </p:cNvPicPr>
          <p:nvPr/>
        </p:nvPicPr>
        <p:blipFill>
          <a:blip r:embed="rId6"/>
          <a:stretch>
            <a:fillRect/>
          </a:stretch>
        </p:blipFill>
        <p:spPr>
          <a:xfrm>
            <a:off x="7704266" y="2276807"/>
            <a:ext cx="4052305" cy="4044085"/>
          </a:xfrm>
          <a:prstGeom prst="rect">
            <a:avLst/>
          </a:prstGeom>
        </p:spPr>
      </p:pic>
    </p:spTree>
    <p:extLst>
      <p:ext uri="{BB962C8B-B14F-4D97-AF65-F5344CB8AC3E}">
        <p14:creationId xmlns:p14="http://schemas.microsoft.com/office/powerpoint/2010/main" val="2361359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5CC9A84-A1E9-40C9-BE2A-EF04C6647D19}"/>
              </a:ext>
            </a:extLst>
          </p:cNvPr>
          <p:cNvSpPr>
            <a:spLocks noGrp="1"/>
          </p:cNvSpPr>
          <p:nvPr>
            <p:ph type="title"/>
          </p:nvPr>
        </p:nvSpPr>
        <p:spPr/>
        <p:txBody>
          <a:bodyPr/>
          <a:lstStyle/>
          <a:p>
            <a:r>
              <a:rPr lang="en-US" altLang="zh-CN" b="1" dirty="0">
                <a:solidFill>
                  <a:schemeClr val="bg1"/>
                </a:solidFill>
              </a:rPr>
              <a:t>Case Study Two</a:t>
            </a:r>
            <a:endParaRPr lang="en-GB" dirty="0"/>
          </a:p>
        </p:txBody>
      </p:sp>
      <p:sp>
        <p:nvSpPr>
          <p:cNvPr id="3" name="内容占位符 2">
            <a:extLst>
              <a:ext uri="{FF2B5EF4-FFF2-40B4-BE49-F238E27FC236}">
                <a16:creationId xmlns:a16="http://schemas.microsoft.com/office/drawing/2014/main" id="{550E8169-C891-49C2-86A9-09E21DC4FD3F}"/>
              </a:ext>
            </a:extLst>
          </p:cNvPr>
          <p:cNvSpPr>
            <a:spLocks noGrp="1"/>
          </p:cNvSpPr>
          <p:nvPr>
            <p:ph idx="1"/>
          </p:nvPr>
        </p:nvSpPr>
        <p:spPr>
          <a:xfrm>
            <a:off x="360099" y="2444262"/>
            <a:ext cx="7074645" cy="4326898"/>
          </a:xfrm>
        </p:spPr>
        <p:txBody>
          <a:bodyPr>
            <a:normAutofit/>
          </a:bodyPr>
          <a:lstStyle/>
          <a:p>
            <a:pPr marL="0" indent="0">
              <a:buNone/>
            </a:pPr>
            <a:r>
              <a:rPr lang="en-US" dirty="0">
                <a:solidFill>
                  <a:schemeClr val="tx1"/>
                </a:solidFill>
              </a:rPr>
              <a:t>Combining the video and the </a:t>
            </a:r>
            <a:r>
              <a:rPr lang="en-US" b="1" dirty="0">
                <a:solidFill>
                  <a:srgbClr val="00B050"/>
                </a:solidFill>
              </a:rPr>
              <a:t>‘Case 2’</a:t>
            </a:r>
            <a:r>
              <a:rPr lang="en-US" dirty="0">
                <a:solidFill>
                  <a:schemeClr val="tx1"/>
                </a:solidFill>
              </a:rPr>
              <a:t>, please discuss the following questions:</a:t>
            </a:r>
          </a:p>
          <a:p>
            <a:pPr marL="0" indent="0">
              <a:buNone/>
            </a:pPr>
            <a:endParaRPr lang="en-US" dirty="0"/>
          </a:p>
          <a:p>
            <a:pPr marL="457200" indent="-457200">
              <a:buFont typeface="+mj-lt"/>
              <a:buAutoNum type="arabicPeriod"/>
            </a:pPr>
            <a:r>
              <a:rPr lang="en-US" sz="2000" dirty="0">
                <a:solidFill>
                  <a:schemeClr val="tx1"/>
                </a:solidFill>
              </a:rPr>
              <a:t>What is the core business of ‘The Green Link’?</a:t>
            </a:r>
          </a:p>
          <a:p>
            <a:pPr marL="457200" indent="-457200">
              <a:buFont typeface="+mj-lt"/>
              <a:buAutoNum type="arabicPeriod"/>
            </a:pPr>
            <a:r>
              <a:rPr lang="en-US" sz="2000" dirty="0">
                <a:solidFill>
                  <a:schemeClr val="tx1"/>
                </a:solidFill>
              </a:rPr>
              <a:t>How does ‘The Green Link’ achieve the sustainable development?</a:t>
            </a:r>
          </a:p>
          <a:p>
            <a:pPr marL="457200" indent="-457200">
              <a:buFont typeface="+mj-lt"/>
              <a:buAutoNum type="arabicPeriod"/>
            </a:pPr>
            <a:r>
              <a:rPr lang="en-US" altLang="zh-CN" sz="2000" dirty="0">
                <a:solidFill>
                  <a:schemeClr val="tx1"/>
                </a:solidFill>
              </a:rPr>
              <a:t>What are the possible challenges of ‘The Green Link’ in conducting sustainable logistics? How to overcome these challenges?</a:t>
            </a:r>
          </a:p>
          <a:p>
            <a:pPr marL="457200" indent="-457200" algn="just">
              <a:buFont typeface="+mj-lt"/>
              <a:buAutoNum type="arabicPeriod"/>
            </a:pPr>
            <a:endParaRPr lang="en-US" altLang="zh-CN" dirty="0"/>
          </a:p>
          <a:p>
            <a:pPr marL="457200" indent="-457200" algn="just">
              <a:buFont typeface="+mj-lt"/>
              <a:buAutoNum type="arabicPeriod"/>
            </a:pPr>
            <a:endParaRPr lang="en-GB" dirty="0"/>
          </a:p>
        </p:txBody>
      </p:sp>
      <p:sp>
        <p:nvSpPr>
          <p:cNvPr id="4" name="灯片编号占位符 3">
            <a:extLst>
              <a:ext uri="{FF2B5EF4-FFF2-40B4-BE49-F238E27FC236}">
                <a16:creationId xmlns:a16="http://schemas.microsoft.com/office/drawing/2014/main" id="{7E68E52D-C4E5-4288-85A5-18A12AA4EF9F}"/>
              </a:ext>
            </a:extLst>
          </p:cNvPr>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4</a:t>
            </a:fld>
            <a:endParaRPr lang="en-US">
              <a:solidFill>
                <a:prstClr val="white"/>
              </a:solidFill>
            </a:endParaRPr>
          </a:p>
        </p:txBody>
      </p:sp>
      <p:pic>
        <p:nvPicPr>
          <p:cNvPr id="5" name="图片 4">
            <a:extLst>
              <a:ext uri="{FF2B5EF4-FFF2-40B4-BE49-F238E27FC236}">
                <a16:creationId xmlns:a16="http://schemas.microsoft.com/office/drawing/2014/main" id="{F2BC4ED6-B082-4579-BC29-9C18E9FFE993}"/>
              </a:ext>
            </a:extLst>
          </p:cNvPr>
          <p:cNvPicPr>
            <a:picLocks noChangeAspect="1"/>
          </p:cNvPicPr>
          <p:nvPr/>
        </p:nvPicPr>
        <p:blipFill>
          <a:blip r:embed="rId2"/>
          <a:stretch>
            <a:fillRect/>
          </a:stretch>
        </p:blipFill>
        <p:spPr>
          <a:xfrm>
            <a:off x="7791061" y="2302843"/>
            <a:ext cx="4400939" cy="3956180"/>
          </a:xfrm>
          <a:prstGeom prst="rect">
            <a:avLst/>
          </a:prstGeom>
        </p:spPr>
      </p:pic>
    </p:spTree>
    <p:extLst>
      <p:ext uri="{BB962C8B-B14F-4D97-AF65-F5344CB8AC3E}">
        <p14:creationId xmlns:p14="http://schemas.microsoft.com/office/powerpoint/2010/main" val="1166088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22EF7D7-7723-4865-AB7A-268127F049C3}"/>
              </a:ext>
            </a:extLst>
          </p:cNvPr>
          <p:cNvSpPr>
            <a:spLocks noGrp="1"/>
          </p:cNvSpPr>
          <p:nvPr>
            <p:ph type="title"/>
          </p:nvPr>
        </p:nvSpPr>
        <p:spPr/>
        <p:txBody>
          <a:bodyPr/>
          <a:lstStyle/>
          <a:p>
            <a:r>
              <a:rPr lang="en-US" altLang="zh-CN" b="1" dirty="0">
                <a:solidFill>
                  <a:schemeClr val="bg1"/>
                </a:solidFill>
              </a:rPr>
              <a:t>Case Study Three: Philips</a:t>
            </a:r>
            <a:endParaRPr lang="en-GB" dirty="0"/>
          </a:p>
        </p:txBody>
      </p:sp>
      <p:sp>
        <p:nvSpPr>
          <p:cNvPr id="4" name="灯片编号占位符 3">
            <a:extLst>
              <a:ext uri="{FF2B5EF4-FFF2-40B4-BE49-F238E27FC236}">
                <a16:creationId xmlns:a16="http://schemas.microsoft.com/office/drawing/2014/main" id="{6BFD930C-DB65-4D6A-8E7D-DD38BA78DEFD}"/>
              </a:ext>
            </a:extLst>
          </p:cNvPr>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5</a:t>
            </a:fld>
            <a:endParaRPr lang="en-US">
              <a:solidFill>
                <a:prstClr val="white"/>
              </a:solidFill>
            </a:endParaRPr>
          </a:p>
        </p:txBody>
      </p:sp>
      <p:pic>
        <p:nvPicPr>
          <p:cNvPr id="11" name="图片 10">
            <a:extLst>
              <a:ext uri="{FF2B5EF4-FFF2-40B4-BE49-F238E27FC236}">
                <a16:creationId xmlns:a16="http://schemas.microsoft.com/office/drawing/2014/main" id="{A61EA0CB-C271-4057-9E39-1E50B5F6C914}"/>
              </a:ext>
            </a:extLst>
          </p:cNvPr>
          <p:cNvPicPr>
            <a:picLocks noChangeAspect="1"/>
          </p:cNvPicPr>
          <p:nvPr/>
        </p:nvPicPr>
        <p:blipFill>
          <a:blip r:embed="rId2"/>
          <a:stretch>
            <a:fillRect/>
          </a:stretch>
        </p:blipFill>
        <p:spPr>
          <a:xfrm>
            <a:off x="6002541" y="2861035"/>
            <a:ext cx="5710794" cy="2917560"/>
          </a:xfrm>
          <a:prstGeom prst="rect">
            <a:avLst/>
          </a:prstGeom>
        </p:spPr>
      </p:pic>
      <p:pic>
        <p:nvPicPr>
          <p:cNvPr id="8" name="图片 7">
            <a:extLst>
              <a:ext uri="{FF2B5EF4-FFF2-40B4-BE49-F238E27FC236}">
                <a16:creationId xmlns:a16="http://schemas.microsoft.com/office/drawing/2014/main" id="{5E366DD6-1A51-4746-B30A-B6170233ED28}"/>
              </a:ext>
            </a:extLst>
          </p:cNvPr>
          <p:cNvPicPr>
            <a:picLocks noChangeAspect="1"/>
          </p:cNvPicPr>
          <p:nvPr/>
        </p:nvPicPr>
        <p:blipFill>
          <a:blip r:embed="rId3"/>
          <a:stretch>
            <a:fillRect/>
          </a:stretch>
        </p:blipFill>
        <p:spPr>
          <a:xfrm>
            <a:off x="3280152" y="3730254"/>
            <a:ext cx="2458620" cy="1813889"/>
          </a:xfrm>
          <a:prstGeom prst="rect">
            <a:avLst/>
          </a:prstGeom>
        </p:spPr>
      </p:pic>
      <p:pic>
        <p:nvPicPr>
          <p:cNvPr id="10" name="图片 9">
            <a:extLst>
              <a:ext uri="{FF2B5EF4-FFF2-40B4-BE49-F238E27FC236}">
                <a16:creationId xmlns:a16="http://schemas.microsoft.com/office/drawing/2014/main" id="{D72819FD-9D33-432F-BEAF-750E57F68781}"/>
              </a:ext>
            </a:extLst>
          </p:cNvPr>
          <p:cNvPicPr>
            <a:picLocks noChangeAspect="1"/>
          </p:cNvPicPr>
          <p:nvPr/>
        </p:nvPicPr>
        <p:blipFill>
          <a:blip r:embed="rId4"/>
          <a:stretch>
            <a:fillRect/>
          </a:stretch>
        </p:blipFill>
        <p:spPr>
          <a:xfrm>
            <a:off x="577386" y="2729685"/>
            <a:ext cx="2606050" cy="2127738"/>
          </a:xfrm>
          <a:prstGeom prst="rect">
            <a:avLst/>
          </a:prstGeom>
        </p:spPr>
      </p:pic>
      <p:sp>
        <p:nvSpPr>
          <p:cNvPr id="3" name="Rectangle 2"/>
          <p:cNvSpPr/>
          <p:nvPr/>
        </p:nvSpPr>
        <p:spPr>
          <a:xfrm>
            <a:off x="2168944" y="2243820"/>
            <a:ext cx="8183598" cy="369332"/>
          </a:xfrm>
          <a:prstGeom prst="rect">
            <a:avLst/>
          </a:prstGeom>
        </p:spPr>
        <p:txBody>
          <a:bodyPr wrap="square">
            <a:spAutoFit/>
          </a:bodyPr>
          <a:lstStyle/>
          <a:p>
            <a:r>
              <a:rPr lang="en-US" b="1" dirty="0"/>
              <a:t>Read </a:t>
            </a:r>
            <a:r>
              <a:rPr lang="en-US" b="1" dirty="0">
                <a:solidFill>
                  <a:srgbClr val="00B050"/>
                </a:solidFill>
              </a:rPr>
              <a:t>‘Case 3’ </a:t>
            </a:r>
            <a:r>
              <a:rPr lang="en-US" b="1" dirty="0"/>
              <a:t>on the Aula, please discuss the following questions:</a:t>
            </a:r>
          </a:p>
        </p:txBody>
      </p:sp>
    </p:spTree>
    <p:extLst>
      <p:ext uri="{BB962C8B-B14F-4D97-AF65-F5344CB8AC3E}">
        <p14:creationId xmlns:p14="http://schemas.microsoft.com/office/powerpoint/2010/main" val="2722525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22EF7D7-7723-4865-AB7A-268127F049C3}"/>
              </a:ext>
            </a:extLst>
          </p:cNvPr>
          <p:cNvSpPr>
            <a:spLocks noGrp="1"/>
          </p:cNvSpPr>
          <p:nvPr>
            <p:ph type="title"/>
          </p:nvPr>
        </p:nvSpPr>
        <p:spPr/>
        <p:txBody>
          <a:bodyPr/>
          <a:lstStyle/>
          <a:p>
            <a:r>
              <a:rPr lang="en-US" altLang="zh-CN" b="1" dirty="0">
                <a:solidFill>
                  <a:schemeClr val="bg1"/>
                </a:solidFill>
              </a:rPr>
              <a:t>Case Study Three: Questions</a:t>
            </a:r>
            <a:endParaRPr lang="en-GB" dirty="0"/>
          </a:p>
        </p:txBody>
      </p:sp>
      <p:sp>
        <p:nvSpPr>
          <p:cNvPr id="3" name="内容占位符 2">
            <a:extLst>
              <a:ext uri="{FF2B5EF4-FFF2-40B4-BE49-F238E27FC236}">
                <a16:creationId xmlns:a16="http://schemas.microsoft.com/office/drawing/2014/main" id="{5522E828-95A6-48AD-A38B-D75219B84059}"/>
              </a:ext>
            </a:extLst>
          </p:cNvPr>
          <p:cNvSpPr>
            <a:spLocks noGrp="1"/>
          </p:cNvSpPr>
          <p:nvPr>
            <p:ph idx="1"/>
          </p:nvPr>
        </p:nvSpPr>
        <p:spPr>
          <a:xfrm>
            <a:off x="648693" y="2787161"/>
            <a:ext cx="10769568" cy="3097169"/>
          </a:xfrm>
        </p:spPr>
        <p:txBody>
          <a:bodyPr>
            <a:normAutofit/>
          </a:bodyPr>
          <a:lstStyle/>
          <a:p>
            <a:pPr marL="457200" indent="-457200">
              <a:buFont typeface="+mj-lt"/>
              <a:buAutoNum type="arabicPeriod"/>
            </a:pPr>
            <a:r>
              <a:rPr lang="en-US" dirty="0">
                <a:solidFill>
                  <a:schemeClr val="tx1"/>
                </a:solidFill>
              </a:rPr>
              <a:t>Illustrate the recycling process of Philips’s returned products.</a:t>
            </a:r>
          </a:p>
          <a:p>
            <a:pPr marL="457200" indent="-457200">
              <a:buFont typeface="+mj-lt"/>
              <a:buAutoNum type="arabicPeriod"/>
            </a:pPr>
            <a:r>
              <a:rPr lang="en-US" dirty="0">
                <a:solidFill>
                  <a:schemeClr val="tx1"/>
                </a:solidFill>
              </a:rPr>
              <a:t>What </a:t>
            </a:r>
            <a:r>
              <a:rPr lang="en-US" altLang="zh-CN" dirty="0">
                <a:solidFill>
                  <a:schemeClr val="tx1"/>
                </a:solidFill>
              </a:rPr>
              <a:t>did </a:t>
            </a:r>
            <a:r>
              <a:rPr lang="en-US" dirty="0">
                <a:solidFill>
                  <a:schemeClr val="tx1"/>
                </a:solidFill>
              </a:rPr>
              <a:t>Philips do to achieve the efficient sustainable logistics?</a:t>
            </a:r>
          </a:p>
          <a:p>
            <a:pPr marL="457200" indent="-457200">
              <a:buFont typeface="+mj-lt"/>
              <a:buAutoNum type="arabicPeriod"/>
            </a:pPr>
            <a:r>
              <a:rPr lang="en-US" dirty="0">
                <a:solidFill>
                  <a:schemeClr val="tx1"/>
                </a:solidFill>
              </a:rPr>
              <a:t>What are the possible barriers and risks of Philips’s reverse logistics practices?</a:t>
            </a:r>
            <a:r>
              <a:rPr lang="zh-CN" altLang="en-US" dirty="0">
                <a:solidFill>
                  <a:schemeClr val="tx1"/>
                </a:solidFill>
              </a:rPr>
              <a:t> </a:t>
            </a:r>
            <a:r>
              <a:rPr lang="en-GB" altLang="zh-CN" dirty="0">
                <a:solidFill>
                  <a:schemeClr val="tx1"/>
                </a:solidFill>
              </a:rPr>
              <a:t>How to overcome these barriers? </a:t>
            </a:r>
            <a:endParaRPr lang="en-US" dirty="0">
              <a:solidFill>
                <a:schemeClr val="tx1"/>
              </a:solidFill>
            </a:endParaRPr>
          </a:p>
          <a:p>
            <a:pPr marL="457200" indent="-457200" algn="just">
              <a:buFont typeface="+mj-lt"/>
              <a:buAutoNum type="arabicPeriod"/>
            </a:pPr>
            <a:endParaRPr lang="en-US" dirty="0">
              <a:solidFill>
                <a:schemeClr val="tx1"/>
              </a:solidFill>
            </a:endParaRPr>
          </a:p>
          <a:p>
            <a:pPr algn="just"/>
            <a:endParaRPr lang="en-GB" dirty="0">
              <a:solidFill>
                <a:schemeClr val="tx1"/>
              </a:solidFill>
            </a:endParaRPr>
          </a:p>
        </p:txBody>
      </p:sp>
      <p:sp>
        <p:nvSpPr>
          <p:cNvPr id="4" name="灯片编号占位符 3">
            <a:extLst>
              <a:ext uri="{FF2B5EF4-FFF2-40B4-BE49-F238E27FC236}">
                <a16:creationId xmlns:a16="http://schemas.microsoft.com/office/drawing/2014/main" id="{6BFD930C-DB65-4D6A-8E7D-DD38BA78DEFD}"/>
              </a:ext>
            </a:extLst>
          </p:cNvPr>
          <p:cNvSpPr>
            <a:spLocks noGrp="1"/>
          </p:cNvSpPr>
          <p:nvPr>
            <p:ph type="sldNum" sz="quarter" idx="12"/>
          </p:nvPr>
        </p:nvSpPr>
        <p:spPr/>
        <p:txBody>
          <a:bodyPr/>
          <a:lstStyle/>
          <a:p>
            <a:pPr>
              <a:defRPr/>
            </a:pPr>
            <a:fld id="{19AE2D3B-AA37-45FC-8654-3B45F27EA0B5}" type="slidenum">
              <a:rPr lang="en-US" smtClean="0">
                <a:solidFill>
                  <a:prstClr val="white"/>
                </a:solidFill>
              </a:rPr>
              <a:pPr>
                <a:defRPr/>
              </a:pPr>
              <a:t>6</a:t>
            </a:fld>
            <a:endParaRPr lang="en-US">
              <a:solidFill>
                <a:prstClr val="white"/>
              </a:solidFill>
            </a:endParaRPr>
          </a:p>
        </p:txBody>
      </p:sp>
    </p:spTree>
    <p:extLst>
      <p:ext uri="{BB962C8B-B14F-4D97-AF65-F5344CB8AC3E}">
        <p14:creationId xmlns:p14="http://schemas.microsoft.com/office/powerpoint/2010/main" val="2975085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E291605-4A51-4C7E-BD24-9F548AB5D592}"/>
              </a:ext>
            </a:extLst>
          </p:cNvPr>
          <p:cNvSpPr>
            <a:spLocks noGrp="1"/>
          </p:cNvSpPr>
          <p:nvPr>
            <p:ph type="title"/>
          </p:nvPr>
        </p:nvSpPr>
        <p:spPr/>
        <p:txBody>
          <a:bodyPr/>
          <a:lstStyle/>
          <a:p>
            <a:r>
              <a:rPr lang="en-GB" altLang="zh-CN" dirty="0"/>
              <a:t>Q&amp;A</a:t>
            </a:r>
            <a:endParaRPr lang="zh-CN" altLang="en-US" dirty="0"/>
          </a:p>
        </p:txBody>
      </p:sp>
      <p:pic>
        <p:nvPicPr>
          <p:cNvPr id="8" name="内容占位符 7">
            <a:extLst>
              <a:ext uri="{FF2B5EF4-FFF2-40B4-BE49-F238E27FC236}">
                <a16:creationId xmlns:a16="http://schemas.microsoft.com/office/drawing/2014/main" id="{688FF83A-C826-4B9D-9785-23B30FA6260C}"/>
              </a:ext>
            </a:extLst>
          </p:cNvPr>
          <p:cNvPicPr>
            <a:picLocks noGrp="1" noChangeAspect="1"/>
          </p:cNvPicPr>
          <p:nvPr>
            <p:ph idx="1"/>
          </p:nvPr>
        </p:nvPicPr>
        <p:blipFill>
          <a:blip r:embed="rId2"/>
          <a:stretch>
            <a:fillRect/>
          </a:stretch>
        </p:blipFill>
        <p:spPr>
          <a:xfrm>
            <a:off x="3860009" y="2603501"/>
            <a:ext cx="3416300" cy="3416300"/>
          </a:xfrm>
          <a:prstGeom prst="rect">
            <a:avLst/>
          </a:prstGeom>
        </p:spPr>
      </p:pic>
      <p:sp>
        <p:nvSpPr>
          <p:cNvPr id="4" name="灯片编号占位符 3">
            <a:extLst>
              <a:ext uri="{FF2B5EF4-FFF2-40B4-BE49-F238E27FC236}">
                <a16:creationId xmlns:a16="http://schemas.microsoft.com/office/drawing/2014/main" id="{9505779D-D4E7-4423-9B42-FDD548AA7487}"/>
              </a:ext>
            </a:extLst>
          </p:cNvPr>
          <p:cNvSpPr>
            <a:spLocks noGrp="1"/>
          </p:cNvSpPr>
          <p:nvPr>
            <p:ph type="sldNum" sz="quarter" idx="12"/>
          </p:nvPr>
        </p:nvSpPr>
        <p:spPr/>
        <p:txBody>
          <a:bodyPr/>
          <a:lstStyle/>
          <a:p>
            <a:pPr defTabSz="609585">
              <a:defRPr/>
            </a:pPr>
            <a:fld id="{CD7109AC-CAA3-47AB-892C-186BEA3236F1}" type="slidenum">
              <a:rPr lang="zh-CN" altLang="en-US">
                <a:solidFill>
                  <a:prstClr val="white"/>
                </a:solidFill>
                <a:latin typeface="Century Gothic" panose="020B0502020202020204"/>
                <a:ea typeface="宋体" panose="02010600030101010101" pitchFamily="2" charset="-122"/>
              </a:rPr>
              <a:pPr defTabSz="609585">
                <a:defRPr/>
              </a:pPr>
              <a:t>7</a:t>
            </a:fld>
            <a:endParaRPr lang="zh-CN" altLang="en-US">
              <a:solidFill>
                <a:prstClr val="white"/>
              </a:solidFill>
              <a:latin typeface="Century Gothic" panose="020B0502020202020204"/>
              <a:ea typeface="宋体" panose="02010600030101010101" pitchFamily="2" charset="-122"/>
            </a:endParaRPr>
          </a:p>
        </p:txBody>
      </p:sp>
    </p:spTree>
    <p:extLst>
      <p:ext uri="{BB962C8B-B14F-4D97-AF65-F5344CB8AC3E}">
        <p14:creationId xmlns:p14="http://schemas.microsoft.com/office/powerpoint/2010/main" val="398292619"/>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离子会议室">
  <a:themeElements>
    <a:clrScheme name="离子会议室">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离子会议室">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离子会议室">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320</Words>
  <Application>Microsoft Office PowerPoint</Application>
  <PresentationFormat>Widescreen</PresentationFormat>
  <Paragraphs>33</Paragraphs>
  <Slides>7</Slides>
  <Notes>2</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7</vt:i4>
      </vt:variant>
    </vt:vector>
  </HeadingPairs>
  <TitlesOfParts>
    <vt:vector size="15" baseType="lpstr">
      <vt:lpstr>等线</vt:lpstr>
      <vt:lpstr>等线 Light</vt:lpstr>
      <vt:lpstr>Arial</vt:lpstr>
      <vt:lpstr>Century Gothic</vt:lpstr>
      <vt:lpstr>Wingdings</vt:lpstr>
      <vt:lpstr>Wingdings 3</vt:lpstr>
      <vt:lpstr>Office 主题​​</vt:lpstr>
      <vt:lpstr>离子会议室</vt:lpstr>
      <vt:lpstr>Case Study One</vt:lpstr>
      <vt:lpstr>Case Study One</vt:lpstr>
      <vt:lpstr>Case Study Two</vt:lpstr>
      <vt:lpstr>Case Study Two</vt:lpstr>
      <vt:lpstr>Case Study Three: Philips</vt:lpstr>
      <vt:lpstr>Case Study Three: Questions</vt:lpstr>
      <vt:lpstr>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239SAM-Global Supply Chain Management</dc:title>
  <dc:creator>Ehsan Khajeh</dc:creator>
  <cp:lastModifiedBy>zahra mohammad nazari</cp:lastModifiedBy>
  <cp:revision>61</cp:revision>
  <dcterms:created xsi:type="dcterms:W3CDTF">2018-02-25T16:39:57Z</dcterms:created>
  <dcterms:modified xsi:type="dcterms:W3CDTF">2022-10-21T15:32:34Z</dcterms:modified>
</cp:coreProperties>
</file>