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  <Override PartName="/customXml/itemProps1.xml" ContentType="application/vnd.openxmlformats-officedocument.customXmlProperties+xml"/>
  <Override PartName="/customXml/itemProps2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56" r:id="rId2"/>
    <p:sldId id="257" r:id="rId3"/>
    <p:sldId id="277" r:id="rId4"/>
    <p:sldId id="260" r:id="rId5"/>
    <p:sldId id="267" r:id="rId6"/>
    <p:sldId id="269" r:id="rId7"/>
    <p:sldId id="270" r:id="rId8"/>
    <p:sldId id="273" r:id="rId9"/>
    <p:sldId id="275" r:id="rId10"/>
    <p:sldId id="274" r:id="rId11"/>
    <p:sldId id="279" r:id="rId12"/>
    <p:sldId id="264" r:id="rId13"/>
    <p:sldId id="258" r:id="rId14"/>
    <p:sldId id="266" r:id="rId15"/>
    <p:sldId id="265" r:id="rId16"/>
    <p:sldId id="259" r:id="rId17"/>
    <p:sldId id="272" r:id="rId18"/>
    <p:sldId id="261" r:id="rId19"/>
    <p:sldId id="285" r:id="rId20"/>
    <p:sldId id="280" r:id="rId21"/>
    <p:sldId id="281" r:id="rId22"/>
    <p:sldId id="282" r:id="rId23"/>
    <p:sldId id="283" r:id="rId24"/>
    <p:sldId id="284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F13B4E-2B9E-7C6F-CC48-7C4045576941}" v="327" dt="2024-01-25T22:58:55.260"/>
    <p1510:client id="{4196E6F1-6364-25C8-5D4C-774581638FF2}" v="1" dt="2024-01-26T12:41:32.401"/>
    <p1510:client id="{99059B1A-8262-352A-8A11-89824A867E8D}" v="229" dt="2024-01-25T18:03:11.117"/>
    <p1510:client id="{B014E473-A8E9-3083-67E6-A80104298021}" v="113" dt="2024-01-25T09:53:05.797"/>
    <p1510:client id="{B50414A4-C424-C9EF-9DC2-EE72E0DFC4D6}" v="59" dt="2024-01-24T22:29:04.2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65" autoAdjust="0"/>
    <p:restoredTop sz="71228" autoAdjust="0"/>
  </p:normalViewPr>
  <p:slideViewPr>
    <p:cSldViewPr snapToGrid="0">
      <p:cViewPr varScale="1">
        <p:scale>
          <a:sx n="81" d="100"/>
          <a:sy n="81" d="100"/>
        </p:scale>
        <p:origin x="172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customXml" Target="../customXml/item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customXml" Target="../customXml/item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343526 (Brandon Stevens)" userId="S::343526@nptcgroup.ac.uk::88919782-270f-4dbc-83a3-463eb171a205" providerId="AD" clId="Web-{4C36FAC4-E00C-4A05-3506-3C5640AD6412}"/>
    <pc:docChg chg="addSld delSld modSld">
      <pc:chgData name="343526 (Brandon Stevens)" userId="S::343526@nptcgroup.ac.uk::88919782-270f-4dbc-83a3-463eb171a205" providerId="AD" clId="Web-{4C36FAC4-E00C-4A05-3506-3C5640AD6412}" dt="2024-01-19T12:17:50.220" v="623" actId="20577"/>
      <pc:docMkLst>
        <pc:docMk/>
      </pc:docMkLst>
      <pc:sldChg chg="addSp delSp modSp modNotes">
        <pc:chgData name="343526 (Brandon Stevens)" userId="S::343526@nptcgroup.ac.uk::88919782-270f-4dbc-83a3-463eb171a205" providerId="AD" clId="Web-{4C36FAC4-E00C-4A05-3506-3C5640AD6412}" dt="2024-01-19T10:59:05.665" v="524"/>
        <pc:sldMkLst>
          <pc:docMk/>
          <pc:sldMk cId="1336229337" sldId="264"/>
        </pc:sldMkLst>
        <pc:spChg chg="mod">
          <ac:chgData name="343526 (Brandon Stevens)" userId="S::343526@nptcgroup.ac.uk::88919782-270f-4dbc-83a3-463eb171a205" providerId="AD" clId="Web-{4C36FAC4-E00C-4A05-3506-3C5640AD6412}" dt="2024-01-19T10:35:44.255" v="105" actId="20577"/>
          <ac:spMkLst>
            <pc:docMk/>
            <pc:sldMk cId="1336229337" sldId="264"/>
            <ac:spMk id="2" creationId="{236BE169-FA9B-399D-5C77-E1DFF8629E0D}"/>
          </ac:spMkLst>
        </pc:spChg>
        <pc:spChg chg="mod">
          <ac:chgData name="343526 (Brandon Stevens)" userId="S::343526@nptcgroup.ac.uk::88919782-270f-4dbc-83a3-463eb171a205" providerId="AD" clId="Web-{4C36FAC4-E00C-4A05-3506-3C5640AD6412}" dt="2024-01-19T10:35:32.239" v="95" actId="20577"/>
          <ac:spMkLst>
            <pc:docMk/>
            <pc:sldMk cId="1336229337" sldId="264"/>
            <ac:spMk id="3" creationId="{A6349480-4225-2795-E791-66538638721E}"/>
          </ac:spMkLst>
        </pc:spChg>
        <pc:spChg chg="add del mod">
          <ac:chgData name="343526 (Brandon Stevens)" userId="S::343526@nptcgroup.ac.uk::88919782-270f-4dbc-83a3-463eb171a205" providerId="AD" clId="Web-{4C36FAC4-E00C-4A05-3506-3C5640AD6412}" dt="2024-01-19T10:50:48.715" v="318"/>
          <ac:spMkLst>
            <pc:docMk/>
            <pc:sldMk cId="1336229337" sldId="264"/>
            <ac:spMk id="5" creationId="{F29B8172-4B1B-080E-2D6E-A8EA1FE05FD0}"/>
          </ac:spMkLst>
        </pc:spChg>
        <pc:graphicFrameChg chg="add del">
          <ac:chgData name="343526 (Brandon Stevens)" userId="S::343526@nptcgroup.ac.uk::88919782-270f-4dbc-83a3-463eb171a205" providerId="AD" clId="Web-{4C36FAC4-E00C-4A05-3506-3C5640AD6412}" dt="2024-01-19T10:49:17.744" v="297"/>
          <ac:graphicFrameMkLst>
            <pc:docMk/>
            <pc:sldMk cId="1336229337" sldId="264"/>
            <ac:graphicFrameMk id="29" creationId="{A49DB71E-72CE-3ACE-D028-730AA91CEDA0}"/>
          </ac:graphicFrameMkLst>
        </pc:graphicFrameChg>
        <pc:graphicFrameChg chg="add del modGraphic">
          <ac:chgData name="343526 (Brandon Stevens)" userId="S::343526@nptcgroup.ac.uk::88919782-270f-4dbc-83a3-463eb171a205" providerId="AD" clId="Web-{4C36FAC4-E00C-4A05-3506-3C5640AD6412}" dt="2024-01-19T10:50:14.230" v="313"/>
          <ac:graphicFrameMkLst>
            <pc:docMk/>
            <pc:sldMk cId="1336229337" sldId="264"/>
            <ac:graphicFrameMk id="30" creationId="{5EAB1F62-73FC-B5C0-2CF5-1DB3AFBD302E}"/>
          </ac:graphicFrameMkLst>
        </pc:graphicFrameChg>
        <pc:graphicFrameChg chg="add del mod">
          <ac:chgData name="343526 (Brandon Stevens)" userId="S::343526@nptcgroup.ac.uk::88919782-270f-4dbc-83a3-463eb171a205" providerId="AD" clId="Web-{4C36FAC4-E00C-4A05-3506-3C5640AD6412}" dt="2024-01-19T10:50:48.715" v="318"/>
          <ac:graphicFrameMkLst>
            <pc:docMk/>
            <pc:sldMk cId="1336229337" sldId="264"/>
            <ac:graphicFrameMk id="31" creationId="{E6EE9ED7-F9AF-0F31-4120-76F8FEDE9327}"/>
          </ac:graphicFrameMkLst>
        </pc:graphicFrameChg>
        <pc:picChg chg="add del mod">
          <ac:chgData name="343526 (Brandon Stevens)" userId="S::343526@nptcgroup.ac.uk::88919782-270f-4dbc-83a3-463eb171a205" providerId="AD" clId="Web-{4C36FAC4-E00C-4A05-3506-3C5640AD6412}" dt="2024-01-19T10:49:20.338" v="298"/>
          <ac:picMkLst>
            <pc:docMk/>
            <pc:sldMk cId="1336229337" sldId="264"/>
            <ac:picMk id="6" creationId="{06219DFE-7364-C43F-7F36-3CB117E7FFBF}"/>
          </ac:picMkLst>
        </pc:picChg>
      </pc:sldChg>
      <pc:sldChg chg="delSp modSp add replId modNotes">
        <pc:chgData name="343526 (Brandon Stevens)" userId="S::343526@nptcgroup.ac.uk::88919782-270f-4dbc-83a3-463eb171a205" providerId="AD" clId="Web-{4C36FAC4-E00C-4A05-3506-3C5640AD6412}" dt="2024-01-19T12:17:22.063" v="616"/>
        <pc:sldMkLst>
          <pc:docMk/>
          <pc:sldMk cId="1482359003" sldId="265"/>
        </pc:sldMkLst>
        <pc:spChg chg="mod">
          <ac:chgData name="343526 (Brandon Stevens)" userId="S::343526@nptcgroup.ac.uk::88919782-270f-4dbc-83a3-463eb171a205" providerId="AD" clId="Web-{4C36FAC4-E00C-4A05-3506-3C5640AD6412}" dt="2024-01-19T11:01:44.419" v="541" actId="20577"/>
          <ac:spMkLst>
            <pc:docMk/>
            <pc:sldMk cId="1482359003" sldId="265"/>
            <ac:spMk id="2" creationId="{6404C59F-804C-9263-E156-FA865B8C0602}"/>
          </ac:spMkLst>
        </pc:spChg>
        <pc:graphicFrameChg chg="del">
          <ac:chgData name="343526 (Brandon Stevens)" userId="S::343526@nptcgroup.ac.uk::88919782-270f-4dbc-83a3-463eb171a205" providerId="AD" clId="Web-{4C36FAC4-E00C-4A05-3506-3C5640AD6412}" dt="2024-01-19T10:59:14.587" v="527"/>
          <ac:graphicFrameMkLst>
            <pc:docMk/>
            <pc:sldMk cId="1482359003" sldId="265"/>
            <ac:graphicFrameMk id="31" creationId="{D2A0347F-57F9-BE0C-D77D-35295CB185E3}"/>
          </ac:graphicFrameMkLst>
        </pc:graphicFrameChg>
      </pc:sldChg>
      <pc:sldChg chg="modSp add del replId modNotes">
        <pc:chgData name="343526 (Brandon Stevens)" userId="S::343526@nptcgroup.ac.uk::88919782-270f-4dbc-83a3-463eb171a205" providerId="AD" clId="Web-{4C36FAC4-E00C-4A05-3506-3C5640AD6412}" dt="2024-01-19T10:38:14.290" v="145"/>
        <pc:sldMkLst>
          <pc:docMk/>
          <pc:sldMk cId="4227293056" sldId="265"/>
        </pc:sldMkLst>
        <pc:spChg chg="mod">
          <ac:chgData name="343526 (Brandon Stevens)" userId="S::343526@nptcgroup.ac.uk::88919782-270f-4dbc-83a3-463eb171a205" providerId="AD" clId="Web-{4C36FAC4-E00C-4A05-3506-3C5640AD6412}" dt="2024-01-19T10:29:12.401" v="8" actId="20577"/>
          <ac:spMkLst>
            <pc:docMk/>
            <pc:sldMk cId="4227293056" sldId="265"/>
            <ac:spMk id="2" creationId="{BF31878E-D6F0-FFC8-D352-6C1758284E2A}"/>
          </ac:spMkLst>
        </pc:spChg>
        <pc:spChg chg="mod">
          <ac:chgData name="343526 (Brandon Stevens)" userId="S::343526@nptcgroup.ac.uk::88919782-270f-4dbc-83a3-463eb171a205" providerId="AD" clId="Web-{4C36FAC4-E00C-4A05-3506-3C5640AD6412}" dt="2024-01-19T10:37:16.741" v="137" actId="20577"/>
          <ac:spMkLst>
            <pc:docMk/>
            <pc:sldMk cId="4227293056" sldId="265"/>
            <ac:spMk id="3" creationId="{E009EA2E-CAEA-5839-D76B-0F06DC05768B}"/>
          </ac:spMkLst>
        </pc:spChg>
      </pc:sldChg>
      <pc:sldChg chg="add replId">
        <pc:chgData name="343526 (Brandon Stevens)" userId="S::343526@nptcgroup.ac.uk::88919782-270f-4dbc-83a3-463eb171a205" providerId="AD" clId="Web-{4C36FAC4-E00C-4A05-3506-3C5640AD6412}" dt="2024-01-19T11:01:29.153" v="533"/>
        <pc:sldMkLst>
          <pc:docMk/>
          <pc:sldMk cId="1997240028" sldId="266"/>
        </pc:sldMkLst>
      </pc:sldChg>
      <pc:sldChg chg="modSp add replId">
        <pc:chgData name="343526 (Brandon Stevens)" userId="S::343526@nptcgroup.ac.uk::88919782-270f-4dbc-83a3-463eb171a205" providerId="AD" clId="Web-{4C36FAC4-E00C-4A05-3506-3C5640AD6412}" dt="2024-01-19T12:17:50.220" v="623" actId="20577"/>
        <pc:sldMkLst>
          <pc:docMk/>
          <pc:sldMk cId="4068541940" sldId="267"/>
        </pc:sldMkLst>
        <pc:spChg chg="mod">
          <ac:chgData name="343526 (Brandon Stevens)" userId="S::343526@nptcgroup.ac.uk::88919782-270f-4dbc-83a3-463eb171a205" providerId="AD" clId="Web-{4C36FAC4-E00C-4A05-3506-3C5640AD6412}" dt="2024-01-19T12:17:50.220" v="623" actId="20577"/>
          <ac:spMkLst>
            <pc:docMk/>
            <pc:sldMk cId="4068541940" sldId="267"/>
            <ac:spMk id="2" creationId="{566B16AF-9022-AA3E-3C7E-19C6CE9DA87E}"/>
          </ac:spMkLst>
        </pc:spChg>
        <pc:spChg chg="mod">
          <ac:chgData name="343526 (Brandon Stevens)" userId="S::343526@nptcgroup.ac.uk::88919782-270f-4dbc-83a3-463eb171a205" providerId="AD" clId="Web-{4C36FAC4-E00C-4A05-3506-3C5640AD6412}" dt="2024-01-19T12:17:43.986" v="621" actId="20577"/>
          <ac:spMkLst>
            <pc:docMk/>
            <pc:sldMk cId="4068541940" sldId="267"/>
            <ac:spMk id="3" creationId="{69C6EB0F-4A64-945B-7CED-1DCEC2984497}"/>
          </ac:spMkLst>
        </pc:spChg>
      </pc:sldChg>
    </pc:docChg>
  </pc:docChgLst>
  <pc:docChgLst>
    <pc:chgData name="343526 (Brandon Stevens)" userId="S::343526@nptcgroup.ac.uk::88919782-270f-4dbc-83a3-463eb171a205" providerId="AD" clId="Web-{B014E473-A8E9-3083-67E6-A80104298021}"/>
    <pc:docChg chg="addSld modSld">
      <pc:chgData name="343526 (Brandon Stevens)" userId="S::343526@nptcgroup.ac.uk::88919782-270f-4dbc-83a3-463eb171a205" providerId="AD" clId="Web-{B014E473-A8E9-3083-67E6-A80104298021}" dt="2024-01-25T09:55:12.646" v="458"/>
      <pc:docMkLst>
        <pc:docMk/>
      </pc:docMkLst>
      <pc:sldChg chg="modSp modNotes">
        <pc:chgData name="343526 (Brandon Stevens)" userId="S::343526@nptcgroup.ac.uk::88919782-270f-4dbc-83a3-463eb171a205" providerId="AD" clId="Web-{B014E473-A8E9-3083-67E6-A80104298021}" dt="2024-01-25T09:49:30.601" v="379"/>
        <pc:sldMkLst>
          <pc:docMk/>
          <pc:sldMk cId="5907287" sldId="257"/>
        </pc:sldMkLst>
        <pc:spChg chg="mod">
          <ac:chgData name="343526 (Brandon Stevens)" userId="S::343526@nptcgroup.ac.uk::88919782-270f-4dbc-83a3-463eb171a205" providerId="AD" clId="Web-{B014E473-A8E9-3083-67E6-A80104298021}" dt="2024-01-25T09:46:49.782" v="347" actId="20577"/>
          <ac:spMkLst>
            <pc:docMk/>
            <pc:sldMk cId="5907287" sldId="257"/>
            <ac:spMk id="3" creationId="{5421BB00-042F-B99B-9012-795890D3037E}"/>
          </ac:spMkLst>
        </pc:spChg>
      </pc:sldChg>
      <pc:sldChg chg="modNotes">
        <pc:chgData name="343526 (Brandon Stevens)" userId="S::343526@nptcgroup.ac.uk::88919782-270f-4dbc-83a3-463eb171a205" providerId="AD" clId="Web-{B014E473-A8E9-3083-67E6-A80104298021}" dt="2024-01-25T09:47:57.488" v="367"/>
        <pc:sldMkLst>
          <pc:docMk/>
          <pc:sldMk cId="1482359003" sldId="265"/>
        </pc:sldMkLst>
      </pc:sldChg>
      <pc:sldChg chg="modNotes">
        <pc:chgData name="343526 (Brandon Stevens)" userId="S::343526@nptcgroup.ac.uk::88919782-270f-4dbc-83a3-463eb171a205" providerId="AD" clId="Web-{B014E473-A8E9-3083-67E6-A80104298021}" dt="2024-01-25T09:48:05.972" v="369"/>
        <pc:sldMkLst>
          <pc:docMk/>
          <pc:sldMk cId="2792183715" sldId="272"/>
        </pc:sldMkLst>
      </pc:sldChg>
      <pc:sldChg chg="addSp delSp modSp modNotes">
        <pc:chgData name="343526 (Brandon Stevens)" userId="S::343526@nptcgroup.ac.uk::88919782-270f-4dbc-83a3-463eb171a205" providerId="AD" clId="Web-{B014E473-A8E9-3083-67E6-A80104298021}" dt="2024-01-25T09:41:36.191" v="211"/>
        <pc:sldMkLst>
          <pc:docMk/>
          <pc:sldMk cId="3131008800" sldId="273"/>
        </pc:sldMkLst>
        <pc:spChg chg="mod">
          <ac:chgData name="343526 (Brandon Stevens)" userId="S::343526@nptcgroup.ac.uk::88919782-270f-4dbc-83a3-463eb171a205" providerId="AD" clId="Web-{B014E473-A8E9-3083-67E6-A80104298021}" dt="2024-01-25T09:41:36.191" v="211"/>
          <ac:spMkLst>
            <pc:docMk/>
            <pc:sldMk cId="3131008800" sldId="273"/>
            <ac:spMk id="7" creationId="{E35A5F04-1A54-0777-D822-D9023EF2614C}"/>
          </ac:spMkLst>
        </pc:spChg>
        <pc:spChg chg="del">
          <ac:chgData name="343526 (Brandon Stevens)" userId="S::343526@nptcgroup.ac.uk::88919782-270f-4dbc-83a3-463eb171a205" providerId="AD" clId="Web-{B014E473-A8E9-3083-67E6-A80104298021}" dt="2024-01-25T09:31:33.822" v="52"/>
          <ac:spMkLst>
            <pc:docMk/>
            <pc:sldMk cId="3131008800" sldId="273"/>
            <ac:spMk id="134" creationId="{CD8B4F24-440B-49E9-B85D-733523DC064B}"/>
          </ac:spMkLst>
        </pc:spChg>
        <pc:spChg chg="del">
          <ac:chgData name="343526 (Brandon Stevens)" userId="S::343526@nptcgroup.ac.uk::88919782-270f-4dbc-83a3-463eb171a205" providerId="AD" clId="Web-{B014E473-A8E9-3083-67E6-A80104298021}" dt="2024-01-25T09:31:33.822" v="52"/>
          <ac:spMkLst>
            <pc:docMk/>
            <pc:sldMk cId="3131008800" sldId="273"/>
            <ac:spMk id="136" creationId="{2B97F24A-32CE-4C1C-A50D-3016B394DCFB}"/>
          </ac:spMkLst>
        </pc:spChg>
        <pc:spChg chg="add del">
          <ac:chgData name="343526 (Brandon Stevens)" userId="S::343526@nptcgroup.ac.uk::88919782-270f-4dbc-83a3-463eb171a205" providerId="AD" clId="Web-{B014E473-A8E9-3083-67E6-A80104298021}" dt="2024-01-25T09:41:36.191" v="211"/>
          <ac:spMkLst>
            <pc:docMk/>
            <pc:sldMk cId="3131008800" sldId="273"/>
            <ac:spMk id="141" creationId="{2B97F24A-32CE-4C1C-A50D-3016B394DCFB}"/>
          </ac:spMkLst>
        </pc:spChg>
        <pc:spChg chg="add del">
          <ac:chgData name="343526 (Brandon Stevens)" userId="S::343526@nptcgroup.ac.uk::88919782-270f-4dbc-83a3-463eb171a205" providerId="AD" clId="Web-{B014E473-A8E9-3083-67E6-A80104298021}" dt="2024-01-25T09:41:36.191" v="211"/>
          <ac:spMkLst>
            <pc:docMk/>
            <pc:sldMk cId="3131008800" sldId="273"/>
            <ac:spMk id="143" creationId="{CD8B4F24-440B-49E9-B85D-733523DC064B}"/>
          </ac:spMkLst>
        </pc:spChg>
        <pc:spChg chg="add">
          <ac:chgData name="343526 (Brandon Stevens)" userId="S::343526@nptcgroup.ac.uk::88919782-270f-4dbc-83a3-463eb171a205" providerId="AD" clId="Web-{B014E473-A8E9-3083-67E6-A80104298021}" dt="2024-01-25T09:41:36.191" v="211"/>
          <ac:spMkLst>
            <pc:docMk/>
            <pc:sldMk cId="3131008800" sldId="273"/>
            <ac:spMk id="148" creationId="{2B97F24A-32CE-4C1C-A50D-3016B394DCFB}"/>
          </ac:spMkLst>
        </pc:spChg>
        <pc:spChg chg="add">
          <ac:chgData name="343526 (Brandon Stevens)" userId="S::343526@nptcgroup.ac.uk::88919782-270f-4dbc-83a3-463eb171a205" providerId="AD" clId="Web-{B014E473-A8E9-3083-67E6-A80104298021}" dt="2024-01-25T09:41:36.191" v="211"/>
          <ac:spMkLst>
            <pc:docMk/>
            <pc:sldMk cId="3131008800" sldId="273"/>
            <ac:spMk id="150" creationId="{CD8B4F24-440B-49E9-B85D-733523DC064B}"/>
          </ac:spMkLst>
        </pc:spChg>
        <pc:picChg chg="add del mod">
          <ac:chgData name="343526 (Brandon Stevens)" userId="S::343526@nptcgroup.ac.uk::88919782-270f-4dbc-83a3-463eb171a205" providerId="AD" clId="Web-{B014E473-A8E9-3083-67E6-A80104298021}" dt="2024-01-25T09:41:32.925" v="209"/>
          <ac:picMkLst>
            <pc:docMk/>
            <pc:sldMk cId="3131008800" sldId="273"/>
            <ac:picMk id="3" creationId="{580BEED4-CA43-C141-0D8E-E1E3B10DE718}"/>
          </ac:picMkLst>
        </pc:picChg>
        <pc:picChg chg="add mod">
          <ac:chgData name="343526 (Brandon Stevens)" userId="S::343526@nptcgroup.ac.uk::88919782-270f-4dbc-83a3-463eb171a205" providerId="AD" clId="Web-{B014E473-A8E9-3083-67E6-A80104298021}" dt="2024-01-25T09:41:36.191" v="211"/>
          <ac:picMkLst>
            <pc:docMk/>
            <pc:sldMk cId="3131008800" sldId="273"/>
            <ac:picMk id="4" creationId="{9C5ABA82-A165-438A-769C-E1843BA5A284}"/>
          </ac:picMkLst>
        </pc:picChg>
        <pc:picChg chg="del">
          <ac:chgData name="343526 (Brandon Stevens)" userId="S::343526@nptcgroup.ac.uk::88919782-270f-4dbc-83a3-463eb171a205" providerId="AD" clId="Web-{B014E473-A8E9-3083-67E6-A80104298021}" dt="2024-01-25T09:31:29.775" v="50"/>
          <ac:picMkLst>
            <pc:docMk/>
            <pc:sldMk cId="3131008800" sldId="273"/>
            <ac:picMk id="5" creationId="{4CB239A3-F74F-4BB9-92D8-9638EC97B6F5}"/>
          </ac:picMkLst>
        </pc:picChg>
      </pc:sldChg>
      <pc:sldChg chg="addSp delSp modSp add replId modNotes">
        <pc:chgData name="343526 (Brandon Stevens)" userId="S::343526@nptcgroup.ac.uk::88919782-270f-4dbc-83a3-463eb171a205" providerId="AD" clId="Web-{B014E473-A8E9-3083-67E6-A80104298021}" dt="2024-01-25T09:43:19.492" v="267"/>
        <pc:sldMkLst>
          <pc:docMk/>
          <pc:sldMk cId="3048863323" sldId="275"/>
        </pc:sldMkLst>
        <pc:spChg chg="mod">
          <ac:chgData name="343526 (Brandon Stevens)" userId="S::343526@nptcgroup.ac.uk::88919782-270f-4dbc-83a3-463eb171a205" providerId="AD" clId="Web-{B014E473-A8E9-3083-67E6-A80104298021}" dt="2024-01-25T09:38:51.137" v="181"/>
          <ac:spMkLst>
            <pc:docMk/>
            <pc:sldMk cId="3048863323" sldId="275"/>
            <ac:spMk id="2" creationId="{1ADE1D2E-88F5-8694-AA57-9F5F212AA9D8}"/>
          </ac:spMkLst>
        </pc:spChg>
        <pc:spChg chg="mod">
          <ac:chgData name="343526 (Brandon Stevens)" userId="S::343526@nptcgroup.ac.uk::88919782-270f-4dbc-83a3-463eb171a205" providerId="AD" clId="Web-{B014E473-A8E9-3083-67E6-A80104298021}" dt="2024-01-25T09:42:09.442" v="219" actId="20577"/>
          <ac:spMkLst>
            <pc:docMk/>
            <pc:sldMk cId="3048863323" sldId="275"/>
            <ac:spMk id="7" creationId="{A0B15889-46C2-B6E5-A669-BD3708B177AA}"/>
          </ac:spMkLst>
        </pc:spChg>
        <pc:spChg chg="add mod">
          <ac:chgData name="343526 (Brandon Stevens)" userId="S::343526@nptcgroup.ac.uk::88919782-270f-4dbc-83a3-463eb171a205" providerId="AD" clId="Web-{B014E473-A8E9-3083-67E6-A80104298021}" dt="2024-01-25T09:40:48.829" v="208" actId="14100"/>
          <ac:spMkLst>
            <pc:docMk/>
            <pc:sldMk cId="3048863323" sldId="275"/>
            <ac:spMk id="8" creationId="{49D8C572-E8E3-C979-A26E-101D8A1539AB}"/>
          </ac:spMkLst>
        </pc:spChg>
        <pc:spChg chg="add mod">
          <ac:chgData name="343526 (Brandon Stevens)" userId="S::343526@nptcgroup.ac.uk::88919782-270f-4dbc-83a3-463eb171a205" providerId="AD" clId="Web-{B014E473-A8E9-3083-67E6-A80104298021}" dt="2024-01-25T09:40:44.595" v="206" actId="14100"/>
          <ac:spMkLst>
            <pc:docMk/>
            <pc:sldMk cId="3048863323" sldId="275"/>
            <ac:spMk id="9" creationId="{63EB0B64-151D-EC53-198F-73D21879E3FF}"/>
          </ac:spMkLst>
        </pc:spChg>
        <pc:spChg chg="del">
          <ac:chgData name="343526 (Brandon Stevens)" userId="S::343526@nptcgroup.ac.uk::88919782-270f-4dbc-83a3-463eb171a205" providerId="AD" clId="Web-{B014E473-A8E9-3083-67E6-A80104298021}" dt="2024-01-25T09:38:22.636" v="173"/>
          <ac:spMkLst>
            <pc:docMk/>
            <pc:sldMk cId="3048863323" sldId="275"/>
            <ac:spMk id="141" creationId="{9E5001A7-D338-BDE6-EB57-2DAE2D0958CD}"/>
          </ac:spMkLst>
        </pc:spChg>
        <pc:spChg chg="del">
          <ac:chgData name="343526 (Brandon Stevens)" userId="S::343526@nptcgroup.ac.uk::88919782-270f-4dbc-83a3-463eb171a205" providerId="AD" clId="Web-{B014E473-A8E9-3083-67E6-A80104298021}" dt="2024-01-25T09:38:22.636" v="173"/>
          <ac:spMkLst>
            <pc:docMk/>
            <pc:sldMk cId="3048863323" sldId="275"/>
            <ac:spMk id="143" creationId="{19B8680C-8941-29DC-6BCD-A4BF5F07B4EA}"/>
          </ac:spMkLst>
        </pc:spChg>
        <pc:spChg chg="add del">
          <ac:chgData name="343526 (Brandon Stevens)" userId="S::343526@nptcgroup.ac.uk::88919782-270f-4dbc-83a3-463eb171a205" providerId="AD" clId="Web-{B014E473-A8E9-3083-67E6-A80104298021}" dt="2024-01-25T09:38:51.137" v="181"/>
          <ac:spMkLst>
            <pc:docMk/>
            <pc:sldMk cId="3048863323" sldId="275"/>
            <ac:spMk id="148" creationId="{2B97F24A-32CE-4C1C-A50D-3016B394DCFB}"/>
          </ac:spMkLst>
        </pc:spChg>
        <pc:spChg chg="add del">
          <ac:chgData name="343526 (Brandon Stevens)" userId="S::343526@nptcgroup.ac.uk::88919782-270f-4dbc-83a3-463eb171a205" providerId="AD" clId="Web-{B014E473-A8E9-3083-67E6-A80104298021}" dt="2024-01-25T09:38:51.137" v="181"/>
          <ac:spMkLst>
            <pc:docMk/>
            <pc:sldMk cId="3048863323" sldId="275"/>
            <ac:spMk id="150" creationId="{CD8B4F24-440B-49E9-B85D-733523DC064B}"/>
          </ac:spMkLst>
        </pc:spChg>
        <pc:spChg chg="add">
          <ac:chgData name="343526 (Brandon Stevens)" userId="S::343526@nptcgroup.ac.uk::88919782-270f-4dbc-83a3-463eb171a205" providerId="AD" clId="Web-{B014E473-A8E9-3083-67E6-A80104298021}" dt="2024-01-25T09:38:51.137" v="181"/>
          <ac:spMkLst>
            <pc:docMk/>
            <pc:sldMk cId="3048863323" sldId="275"/>
            <ac:spMk id="155" creationId="{352BEC0E-22F8-46D0-9632-375DB541B06C}"/>
          </ac:spMkLst>
        </pc:spChg>
        <pc:spChg chg="add">
          <ac:chgData name="343526 (Brandon Stevens)" userId="S::343526@nptcgroup.ac.uk::88919782-270f-4dbc-83a3-463eb171a205" providerId="AD" clId="Web-{B014E473-A8E9-3083-67E6-A80104298021}" dt="2024-01-25T09:38:51.137" v="181"/>
          <ac:spMkLst>
            <pc:docMk/>
            <pc:sldMk cId="3048863323" sldId="275"/>
            <ac:spMk id="157" creationId="{3FCFB1DE-0B7E-48CC-BA90-B2AB0889F9D6}"/>
          </ac:spMkLst>
        </pc:spChg>
        <pc:picChg chg="del">
          <ac:chgData name="343526 (Brandon Stevens)" userId="S::343526@nptcgroup.ac.uk::88919782-270f-4dbc-83a3-463eb171a205" providerId="AD" clId="Web-{B014E473-A8E9-3083-67E6-A80104298021}" dt="2024-01-25T09:37:52.009" v="171"/>
          <ac:picMkLst>
            <pc:docMk/>
            <pc:sldMk cId="3048863323" sldId="275"/>
            <ac:picMk id="3" creationId="{994D09E0-EEDF-2B23-F5BF-673CBA64AADD}"/>
          </ac:picMkLst>
        </pc:picChg>
        <pc:picChg chg="add mod modCrop">
          <ac:chgData name="343526 (Brandon Stevens)" userId="S::343526@nptcgroup.ac.uk::88919782-270f-4dbc-83a3-463eb171a205" providerId="AD" clId="Web-{B014E473-A8E9-3083-67E6-A80104298021}" dt="2024-01-25T09:40:35.891" v="203"/>
          <ac:picMkLst>
            <pc:docMk/>
            <pc:sldMk cId="3048863323" sldId="275"/>
            <ac:picMk id="4" creationId="{D1CE9385-AFB0-F0DC-7145-5951233C4837}"/>
          </ac:picMkLst>
        </pc:picChg>
        <pc:picChg chg="add mod">
          <ac:chgData name="343526 (Brandon Stevens)" userId="S::343526@nptcgroup.ac.uk::88919782-270f-4dbc-83a3-463eb171a205" providerId="AD" clId="Web-{B014E473-A8E9-3083-67E6-A80104298021}" dt="2024-01-25T09:38:51.137" v="181"/>
          <ac:picMkLst>
            <pc:docMk/>
            <pc:sldMk cId="3048863323" sldId="275"/>
            <ac:picMk id="6" creationId="{4B251970-06E2-4F2B-2474-38390C16D413}"/>
          </ac:picMkLst>
        </pc:picChg>
      </pc:sldChg>
      <pc:sldChg chg="delSp add replId">
        <pc:chgData name="343526 (Brandon Stevens)" userId="S::343526@nptcgroup.ac.uk::88919782-270f-4dbc-83a3-463eb171a205" providerId="AD" clId="Web-{B014E473-A8E9-3083-67E6-A80104298021}" dt="2024-01-25T09:43:35.539" v="269"/>
        <pc:sldMkLst>
          <pc:docMk/>
          <pc:sldMk cId="724011779" sldId="276"/>
        </pc:sldMkLst>
        <pc:picChg chg="del">
          <ac:chgData name="343526 (Brandon Stevens)" userId="S::343526@nptcgroup.ac.uk::88919782-270f-4dbc-83a3-463eb171a205" providerId="AD" clId="Web-{B014E473-A8E9-3083-67E6-A80104298021}" dt="2024-01-25T09:43:35.539" v="269"/>
          <ac:picMkLst>
            <pc:docMk/>
            <pc:sldMk cId="724011779" sldId="276"/>
            <ac:picMk id="3" creationId="{CBDB7CB8-9ACA-4B14-3ABC-F4DF559D9F15}"/>
          </ac:picMkLst>
        </pc:picChg>
      </pc:sldChg>
      <pc:sldChg chg="delSp modSp add replId modNotes">
        <pc:chgData name="343526 (Brandon Stevens)" userId="S::343526@nptcgroup.ac.uk::88919782-270f-4dbc-83a3-463eb171a205" providerId="AD" clId="Web-{B014E473-A8E9-3083-67E6-A80104298021}" dt="2024-01-25T09:55:12.646" v="458"/>
        <pc:sldMkLst>
          <pc:docMk/>
          <pc:sldMk cId="2604825583" sldId="277"/>
        </pc:sldMkLst>
        <pc:spChg chg="mod">
          <ac:chgData name="343526 (Brandon Stevens)" userId="S::343526@nptcgroup.ac.uk::88919782-270f-4dbc-83a3-463eb171a205" providerId="AD" clId="Web-{B014E473-A8E9-3083-67E6-A80104298021}" dt="2024-01-25T09:49:35.867" v="381" actId="20577"/>
          <ac:spMkLst>
            <pc:docMk/>
            <pc:sldMk cId="2604825583" sldId="277"/>
            <ac:spMk id="2" creationId="{AB2B9375-044F-2769-F884-B7A88D9D7C3F}"/>
          </ac:spMkLst>
        </pc:spChg>
        <pc:picChg chg="del">
          <ac:chgData name="343526 (Brandon Stevens)" userId="S::343526@nptcgroup.ac.uk::88919782-270f-4dbc-83a3-463eb171a205" providerId="AD" clId="Web-{B014E473-A8E9-3083-67E6-A80104298021}" dt="2024-01-25T09:49:41.086" v="382"/>
          <ac:picMkLst>
            <pc:docMk/>
            <pc:sldMk cId="2604825583" sldId="277"/>
            <ac:picMk id="4" creationId="{C4094A93-1A3E-B0CF-ABF1-C9C65B1D953A}"/>
          </ac:picMkLst>
        </pc:picChg>
      </pc:sldChg>
    </pc:docChg>
  </pc:docChgLst>
  <pc:docChgLst>
    <pc:chgData name="343526 (Brandon Stevens)" userId="S::343526@nptcgroup.ac.uk::88919782-270f-4dbc-83a3-463eb171a205" providerId="AD" clId="Web-{349C8EFB-0F38-713D-3E5B-0966E4D76F2A}"/>
    <pc:docChg chg="addSld modSld">
      <pc:chgData name="343526 (Brandon Stevens)" userId="S::343526@nptcgroup.ac.uk::88919782-270f-4dbc-83a3-463eb171a205" providerId="AD" clId="Web-{349C8EFB-0F38-713D-3E5B-0966E4D76F2A}" dt="2024-01-18T14:33:09.782" v="147" actId="20577"/>
      <pc:docMkLst>
        <pc:docMk/>
      </pc:docMkLst>
      <pc:sldChg chg="modSp">
        <pc:chgData name="343526 (Brandon Stevens)" userId="S::343526@nptcgroup.ac.uk::88919782-270f-4dbc-83a3-463eb171a205" providerId="AD" clId="Web-{349C8EFB-0F38-713D-3E5B-0966E4D76F2A}" dt="2024-01-18T14:03:24.294" v="2" actId="20577"/>
        <pc:sldMkLst>
          <pc:docMk/>
          <pc:sldMk cId="5907287" sldId="257"/>
        </pc:sldMkLst>
        <pc:spChg chg="mod">
          <ac:chgData name="343526 (Brandon Stevens)" userId="S::343526@nptcgroup.ac.uk::88919782-270f-4dbc-83a3-463eb171a205" providerId="AD" clId="Web-{349C8EFB-0F38-713D-3E5B-0966E4D76F2A}" dt="2024-01-18T14:03:24.294" v="2" actId="20577"/>
          <ac:spMkLst>
            <pc:docMk/>
            <pc:sldMk cId="5907287" sldId="257"/>
            <ac:spMk id="3" creationId="{5421BB00-042F-B99B-9012-795890D3037E}"/>
          </ac:spMkLst>
        </pc:spChg>
      </pc:sldChg>
      <pc:sldChg chg="modSp">
        <pc:chgData name="343526 (Brandon Stevens)" userId="S::343526@nptcgroup.ac.uk::88919782-270f-4dbc-83a3-463eb171a205" providerId="AD" clId="Web-{349C8EFB-0F38-713D-3E5B-0966E4D76F2A}" dt="2024-01-18T14:04:42.578" v="19" actId="20577"/>
        <pc:sldMkLst>
          <pc:docMk/>
          <pc:sldMk cId="3900567822" sldId="260"/>
        </pc:sldMkLst>
        <pc:spChg chg="mod">
          <ac:chgData name="343526 (Brandon Stevens)" userId="S::343526@nptcgroup.ac.uk::88919782-270f-4dbc-83a3-463eb171a205" providerId="AD" clId="Web-{349C8EFB-0F38-713D-3E5B-0966E4D76F2A}" dt="2024-01-18T14:03:51.357" v="12" actId="20577"/>
          <ac:spMkLst>
            <pc:docMk/>
            <pc:sldMk cId="3900567822" sldId="260"/>
            <ac:spMk id="2" creationId="{D6652E45-6940-43FC-E5B1-185476928317}"/>
          </ac:spMkLst>
        </pc:spChg>
        <pc:spChg chg="mod">
          <ac:chgData name="343526 (Brandon Stevens)" userId="S::343526@nptcgroup.ac.uk::88919782-270f-4dbc-83a3-463eb171a205" providerId="AD" clId="Web-{349C8EFB-0F38-713D-3E5B-0966E4D76F2A}" dt="2024-01-18T14:04:42.578" v="19" actId="20577"/>
          <ac:spMkLst>
            <pc:docMk/>
            <pc:sldMk cId="3900567822" sldId="260"/>
            <ac:spMk id="3" creationId="{350B7C3A-F651-2EB2-1B91-3179AAD4BBE3}"/>
          </ac:spMkLst>
        </pc:spChg>
      </pc:sldChg>
      <pc:sldChg chg="modSp add replId">
        <pc:chgData name="343526 (Brandon Stevens)" userId="S::343526@nptcgroup.ac.uk::88919782-270f-4dbc-83a3-463eb171a205" providerId="AD" clId="Web-{349C8EFB-0F38-713D-3E5B-0966E4D76F2A}" dt="2024-01-18T14:33:09.782" v="147" actId="20577"/>
        <pc:sldMkLst>
          <pc:docMk/>
          <pc:sldMk cId="1336229337" sldId="264"/>
        </pc:sldMkLst>
        <pc:spChg chg="mod">
          <ac:chgData name="343526 (Brandon Stevens)" userId="S::343526@nptcgroup.ac.uk::88919782-270f-4dbc-83a3-463eb171a205" providerId="AD" clId="Web-{349C8EFB-0F38-713D-3E5B-0966E4D76F2A}" dt="2024-01-18T14:23:27.729" v="56" actId="20577"/>
          <ac:spMkLst>
            <pc:docMk/>
            <pc:sldMk cId="1336229337" sldId="264"/>
            <ac:spMk id="2" creationId="{236BE169-FA9B-399D-5C77-E1DFF8629E0D}"/>
          </ac:spMkLst>
        </pc:spChg>
        <pc:spChg chg="mod">
          <ac:chgData name="343526 (Brandon Stevens)" userId="S::343526@nptcgroup.ac.uk::88919782-270f-4dbc-83a3-463eb171a205" providerId="AD" clId="Web-{349C8EFB-0F38-713D-3E5B-0966E4D76F2A}" dt="2024-01-18T14:33:09.782" v="147" actId="20577"/>
          <ac:spMkLst>
            <pc:docMk/>
            <pc:sldMk cId="1336229337" sldId="264"/>
            <ac:spMk id="3" creationId="{A6349480-4225-2795-E791-66538638721E}"/>
          </ac:spMkLst>
        </pc:spChg>
      </pc:sldChg>
    </pc:docChg>
  </pc:docChgLst>
  <pc:docChgLst>
    <pc:chgData name="343526 (Brandon Stevens)" userId="S::343526@nptcgroup.ac.uk::88919782-270f-4dbc-83a3-463eb171a205" providerId="AD" clId="Web-{74652374-86DF-8E77-99E1-F65D933DE068}"/>
    <pc:docChg chg="addSld delSld modSld sldOrd">
      <pc:chgData name="343526 (Brandon Stevens)" userId="S::343526@nptcgroup.ac.uk::88919782-270f-4dbc-83a3-463eb171a205" providerId="AD" clId="Web-{74652374-86DF-8E77-99E1-F65D933DE068}" dt="2024-01-08T12:21:41.362" v="84" actId="20577"/>
      <pc:docMkLst>
        <pc:docMk/>
      </pc:docMkLst>
      <pc:sldChg chg="addSp delSp modSp new mod setBg">
        <pc:chgData name="343526 (Brandon Stevens)" userId="S::343526@nptcgroup.ac.uk::88919782-270f-4dbc-83a3-463eb171a205" providerId="AD" clId="Web-{74652374-86DF-8E77-99E1-F65D933DE068}" dt="2024-01-08T12:20:34.047" v="54" actId="20577"/>
        <pc:sldMkLst>
          <pc:docMk/>
          <pc:sldMk cId="5907287" sldId="257"/>
        </pc:sldMkLst>
        <pc:spChg chg="mod">
          <ac:chgData name="343526 (Brandon Stevens)" userId="S::343526@nptcgroup.ac.uk::88919782-270f-4dbc-83a3-463eb171a205" providerId="AD" clId="Web-{74652374-86DF-8E77-99E1-F65D933DE068}" dt="2024-01-08T12:20:34.047" v="54" actId="20577"/>
          <ac:spMkLst>
            <pc:docMk/>
            <pc:sldMk cId="5907287" sldId="257"/>
            <ac:spMk id="2" creationId="{D80A11CC-D5B3-0FE1-3EA5-E2698A2B98F7}"/>
          </ac:spMkLst>
        </pc:spChg>
        <pc:spChg chg="mod">
          <ac:chgData name="343526 (Brandon Stevens)" userId="S::343526@nptcgroup.ac.uk::88919782-270f-4dbc-83a3-463eb171a205" providerId="AD" clId="Web-{74652374-86DF-8E77-99E1-F65D933DE068}" dt="2024-01-08T12:13:16.558" v="7"/>
          <ac:spMkLst>
            <pc:docMk/>
            <pc:sldMk cId="5907287" sldId="257"/>
            <ac:spMk id="3" creationId="{5421BB00-042F-B99B-9012-795890D3037E}"/>
          </ac:spMkLst>
        </pc:spChg>
        <pc:spChg chg="add del">
          <ac:chgData name="343526 (Brandon Stevens)" userId="S::343526@nptcgroup.ac.uk::88919782-270f-4dbc-83a3-463eb171a205" providerId="AD" clId="Web-{74652374-86DF-8E77-99E1-F65D933DE068}" dt="2024-01-08T12:12:49.213" v="4"/>
          <ac:spMkLst>
            <pc:docMk/>
            <pc:sldMk cId="5907287" sldId="257"/>
            <ac:spMk id="8" creationId="{1B15ED52-F352-441B-82BF-E0EA34836D08}"/>
          </ac:spMkLst>
        </pc:spChg>
        <pc:spChg chg="add del">
          <ac:chgData name="343526 (Brandon Stevens)" userId="S::343526@nptcgroup.ac.uk::88919782-270f-4dbc-83a3-463eb171a205" providerId="AD" clId="Web-{74652374-86DF-8E77-99E1-F65D933DE068}" dt="2024-01-08T12:12:49.213" v="4"/>
          <ac:spMkLst>
            <pc:docMk/>
            <pc:sldMk cId="5907287" sldId="257"/>
            <ac:spMk id="10" creationId="{3B2E3793-BFE6-45A2-9B7B-E18844431C99}"/>
          </ac:spMkLst>
        </pc:spChg>
        <pc:spChg chg="add del">
          <ac:chgData name="343526 (Brandon Stevens)" userId="S::343526@nptcgroup.ac.uk::88919782-270f-4dbc-83a3-463eb171a205" providerId="AD" clId="Web-{74652374-86DF-8E77-99E1-F65D933DE068}" dt="2024-01-08T12:12:49.213" v="4"/>
          <ac:spMkLst>
            <pc:docMk/>
            <pc:sldMk cId="5907287" sldId="257"/>
            <ac:spMk id="12" creationId="{BC4C4868-CB8F-4AF9-9CDB-8108F2C19B67}"/>
          </ac:spMkLst>
        </pc:spChg>
        <pc:spChg chg="add del">
          <ac:chgData name="343526 (Brandon Stevens)" userId="S::343526@nptcgroup.ac.uk::88919782-270f-4dbc-83a3-463eb171a205" providerId="AD" clId="Web-{74652374-86DF-8E77-99E1-F65D933DE068}" dt="2024-01-08T12:12:49.213" v="4"/>
          <ac:spMkLst>
            <pc:docMk/>
            <pc:sldMk cId="5907287" sldId="257"/>
            <ac:spMk id="14" creationId="{375E0459-6403-40CD-989D-56A4407CA12E}"/>
          </ac:spMkLst>
        </pc:spChg>
        <pc:spChg chg="add del">
          <ac:chgData name="343526 (Brandon Stevens)" userId="S::343526@nptcgroup.ac.uk::88919782-270f-4dbc-83a3-463eb171a205" providerId="AD" clId="Web-{74652374-86DF-8E77-99E1-F65D933DE068}" dt="2024-01-08T12:12:49.213" v="4"/>
          <ac:spMkLst>
            <pc:docMk/>
            <pc:sldMk cId="5907287" sldId="257"/>
            <ac:spMk id="16" creationId="{53E5B1A8-3AC9-4BD1-9BBC-78CA94F2D1BA}"/>
          </ac:spMkLst>
        </pc:spChg>
        <pc:spChg chg="add del">
          <ac:chgData name="343526 (Brandon Stevens)" userId="S::343526@nptcgroup.ac.uk::88919782-270f-4dbc-83a3-463eb171a205" providerId="AD" clId="Web-{74652374-86DF-8E77-99E1-F65D933DE068}" dt="2024-01-08T12:13:16.543" v="6"/>
          <ac:spMkLst>
            <pc:docMk/>
            <pc:sldMk cId="5907287" sldId="257"/>
            <ac:spMk id="18" creationId="{C2554CA6-288E-4202-BC52-2E5A8F0C0AED}"/>
          </ac:spMkLst>
        </pc:spChg>
        <pc:spChg chg="add del">
          <ac:chgData name="343526 (Brandon Stevens)" userId="S::343526@nptcgroup.ac.uk::88919782-270f-4dbc-83a3-463eb171a205" providerId="AD" clId="Web-{74652374-86DF-8E77-99E1-F65D933DE068}" dt="2024-01-08T12:13:16.543" v="6"/>
          <ac:spMkLst>
            <pc:docMk/>
            <pc:sldMk cId="5907287" sldId="257"/>
            <ac:spMk id="19" creationId="{B10BB131-AC8E-4A8E-A5D1-36260F720C3B}"/>
          </ac:spMkLst>
        </pc:spChg>
        <pc:spChg chg="add del">
          <ac:chgData name="343526 (Brandon Stevens)" userId="S::343526@nptcgroup.ac.uk::88919782-270f-4dbc-83a3-463eb171a205" providerId="AD" clId="Web-{74652374-86DF-8E77-99E1-F65D933DE068}" dt="2024-01-08T12:13:16.543" v="6"/>
          <ac:spMkLst>
            <pc:docMk/>
            <pc:sldMk cId="5907287" sldId="257"/>
            <ac:spMk id="20" creationId="{5B7778FC-632E-4DCA-A7CB-0D7731CCF970}"/>
          </ac:spMkLst>
        </pc:spChg>
        <pc:spChg chg="add del">
          <ac:chgData name="343526 (Brandon Stevens)" userId="S::343526@nptcgroup.ac.uk::88919782-270f-4dbc-83a3-463eb171a205" providerId="AD" clId="Web-{74652374-86DF-8E77-99E1-F65D933DE068}" dt="2024-01-08T12:13:16.543" v="6"/>
          <ac:spMkLst>
            <pc:docMk/>
            <pc:sldMk cId="5907287" sldId="257"/>
            <ac:spMk id="21" creationId="{FA23A907-97FB-4A8F-880A-DD77401C4296}"/>
          </ac:spMkLst>
        </pc:spChg>
        <pc:spChg chg="add">
          <ac:chgData name="343526 (Brandon Stevens)" userId="S::343526@nptcgroup.ac.uk::88919782-270f-4dbc-83a3-463eb171a205" providerId="AD" clId="Web-{74652374-86DF-8E77-99E1-F65D933DE068}" dt="2024-01-08T12:13:16.558" v="7"/>
          <ac:spMkLst>
            <pc:docMk/>
            <pc:sldMk cId="5907287" sldId="257"/>
            <ac:spMk id="23" creationId="{1B15ED52-F352-441B-82BF-E0EA34836D08}"/>
          </ac:spMkLst>
        </pc:spChg>
        <pc:spChg chg="add">
          <ac:chgData name="343526 (Brandon Stevens)" userId="S::343526@nptcgroup.ac.uk::88919782-270f-4dbc-83a3-463eb171a205" providerId="AD" clId="Web-{74652374-86DF-8E77-99E1-F65D933DE068}" dt="2024-01-08T12:13:16.558" v="7"/>
          <ac:spMkLst>
            <pc:docMk/>
            <pc:sldMk cId="5907287" sldId="257"/>
            <ac:spMk id="24" creationId="{3B2E3793-BFE6-45A2-9B7B-E18844431C99}"/>
          </ac:spMkLst>
        </pc:spChg>
        <pc:spChg chg="add">
          <ac:chgData name="343526 (Brandon Stevens)" userId="S::343526@nptcgroup.ac.uk::88919782-270f-4dbc-83a3-463eb171a205" providerId="AD" clId="Web-{74652374-86DF-8E77-99E1-F65D933DE068}" dt="2024-01-08T12:13:16.558" v="7"/>
          <ac:spMkLst>
            <pc:docMk/>
            <pc:sldMk cId="5907287" sldId="257"/>
            <ac:spMk id="25" creationId="{BC4C4868-CB8F-4AF9-9CDB-8108F2C19B67}"/>
          </ac:spMkLst>
        </pc:spChg>
        <pc:spChg chg="add">
          <ac:chgData name="343526 (Brandon Stevens)" userId="S::343526@nptcgroup.ac.uk::88919782-270f-4dbc-83a3-463eb171a205" providerId="AD" clId="Web-{74652374-86DF-8E77-99E1-F65D933DE068}" dt="2024-01-08T12:13:16.558" v="7"/>
          <ac:spMkLst>
            <pc:docMk/>
            <pc:sldMk cId="5907287" sldId="257"/>
            <ac:spMk id="26" creationId="{375E0459-6403-40CD-989D-56A4407CA12E}"/>
          </ac:spMkLst>
        </pc:spChg>
        <pc:spChg chg="add">
          <ac:chgData name="343526 (Brandon Stevens)" userId="S::343526@nptcgroup.ac.uk::88919782-270f-4dbc-83a3-463eb171a205" providerId="AD" clId="Web-{74652374-86DF-8E77-99E1-F65D933DE068}" dt="2024-01-08T12:13:16.558" v="7"/>
          <ac:spMkLst>
            <pc:docMk/>
            <pc:sldMk cId="5907287" sldId="257"/>
            <ac:spMk id="27" creationId="{53E5B1A8-3AC9-4BD1-9BBC-78CA94F2D1BA}"/>
          </ac:spMkLst>
        </pc:spChg>
      </pc:sldChg>
      <pc:sldChg chg="add del replId">
        <pc:chgData name="343526 (Brandon Stevens)" userId="S::343526@nptcgroup.ac.uk::88919782-270f-4dbc-83a3-463eb171a205" providerId="AD" clId="Web-{74652374-86DF-8E77-99E1-F65D933DE068}" dt="2024-01-08T12:12:25.212" v="1"/>
        <pc:sldMkLst>
          <pc:docMk/>
          <pc:sldMk cId="703913660" sldId="257"/>
        </pc:sldMkLst>
      </pc:sldChg>
      <pc:sldChg chg="modSp add replId">
        <pc:chgData name="343526 (Brandon Stevens)" userId="S::343526@nptcgroup.ac.uk::88919782-270f-4dbc-83a3-463eb171a205" providerId="AD" clId="Web-{74652374-86DF-8E77-99E1-F65D933DE068}" dt="2024-01-08T12:20:55.954" v="62" actId="20577"/>
        <pc:sldMkLst>
          <pc:docMk/>
          <pc:sldMk cId="728761756" sldId="258"/>
        </pc:sldMkLst>
        <pc:spChg chg="mod">
          <ac:chgData name="343526 (Brandon Stevens)" userId="S::343526@nptcgroup.ac.uk::88919782-270f-4dbc-83a3-463eb171a205" providerId="AD" clId="Web-{74652374-86DF-8E77-99E1-F65D933DE068}" dt="2024-01-08T12:20:55.954" v="62" actId="20577"/>
          <ac:spMkLst>
            <pc:docMk/>
            <pc:sldMk cId="728761756" sldId="258"/>
            <ac:spMk id="2" creationId="{723E28FF-EB12-9683-6A4A-651E4FA717A3}"/>
          </ac:spMkLst>
        </pc:spChg>
      </pc:sldChg>
      <pc:sldChg chg="new del">
        <pc:chgData name="343526 (Brandon Stevens)" userId="S::343526@nptcgroup.ac.uk::88919782-270f-4dbc-83a3-463eb171a205" providerId="AD" clId="Web-{74652374-86DF-8E77-99E1-F65D933DE068}" dt="2024-01-08T12:15:55.862" v="16"/>
        <pc:sldMkLst>
          <pc:docMk/>
          <pc:sldMk cId="2345479428" sldId="258"/>
        </pc:sldMkLst>
      </pc:sldChg>
      <pc:sldChg chg="modSp add ord replId">
        <pc:chgData name="343526 (Brandon Stevens)" userId="S::343526@nptcgroup.ac.uk::88919782-270f-4dbc-83a3-463eb171a205" providerId="AD" clId="Web-{74652374-86DF-8E77-99E1-F65D933DE068}" dt="2024-01-08T12:21:29.002" v="79"/>
        <pc:sldMkLst>
          <pc:docMk/>
          <pc:sldMk cId="2826273733" sldId="259"/>
        </pc:sldMkLst>
        <pc:spChg chg="mod">
          <ac:chgData name="343526 (Brandon Stevens)" userId="S::343526@nptcgroup.ac.uk::88919782-270f-4dbc-83a3-463eb171a205" providerId="AD" clId="Web-{74652374-86DF-8E77-99E1-F65D933DE068}" dt="2024-01-08T12:21:24.721" v="78" actId="20577"/>
          <ac:spMkLst>
            <pc:docMk/>
            <pc:sldMk cId="2826273733" sldId="259"/>
            <ac:spMk id="2" creationId="{E2D7B811-C7D4-D3B4-248C-89A85764DDC5}"/>
          </ac:spMkLst>
        </pc:spChg>
      </pc:sldChg>
      <pc:sldChg chg="add replId">
        <pc:chgData name="343526 (Brandon Stevens)" userId="S::343526@nptcgroup.ac.uk::88919782-270f-4dbc-83a3-463eb171a205" providerId="AD" clId="Web-{74652374-86DF-8E77-99E1-F65D933DE068}" dt="2024-01-08T12:21:08.486" v="74"/>
        <pc:sldMkLst>
          <pc:docMk/>
          <pc:sldMk cId="3900567822" sldId="260"/>
        </pc:sldMkLst>
      </pc:sldChg>
      <pc:sldChg chg="modSp add replId">
        <pc:chgData name="343526 (Brandon Stevens)" userId="S::343526@nptcgroup.ac.uk::88919782-270f-4dbc-83a3-463eb171a205" providerId="AD" clId="Web-{74652374-86DF-8E77-99E1-F65D933DE068}" dt="2024-01-08T12:21:41.362" v="84" actId="20577"/>
        <pc:sldMkLst>
          <pc:docMk/>
          <pc:sldMk cId="1399390738" sldId="261"/>
        </pc:sldMkLst>
        <pc:spChg chg="mod">
          <ac:chgData name="343526 (Brandon Stevens)" userId="S::343526@nptcgroup.ac.uk::88919782-270f-4dbc-83a3-463eb171a205" providerId="AD" clId="Web-{74652374-86DF-8E77-99E1-F65D933DE068}" dt="2024-01-08T12:21:41.362" v="84" actId="20577"/>
          <ac:spMkLst>
            <pc:docMk/>
            <pc:sldMk cId="1399390738" sldId="261"/>
            <ac:spMk id="2" creationId="{F73E5703-EAE5-24DB-0AEF-5A0A482F693D}"/>
          </ac:spMkLst>
        </pc:spChg>
      </pc:sldChg>
    </pc:docChg>
  </pc:docChgLst>
  <pc:docChgLst>
    <pc:chgData name="343526 (Brandon Stevens)" userId="S::343526@nptcgroup.ac.uk::88919782-270f-4dbc-83a3-463eb171a205" providerId="AD" clId="Web-{4196E6F1-6364-25C8-5D4C-774581638FF2}"/>
    <pc:docChg chg="modSld">
      <pc:chgData name="343526 (Brandon Stevens)" userId="S::343526@nptcgroup.ac.uk::88919782-270f-4dbc-83a3-463eb171a205" providerId="AD" clId="Web-{4196E6F1-6364-25C8-5D4C-774581638FF2}" dt="2024-01-26T12:43:28.263" v="5"/>
      <pc:docMkLst>
        <pc:docMk/>
      </pc:docMkLst>
      <pc:sldChg chg="modNotes">
        <pc:chgData name="343526 (Brandon Stevens)" userId="S::343526@nptcgroup.ac.uk::88919782-270f-4dbc-83a3-463eb171a205" providerId="AD" clId="Web-{4196E6F1-6364-25C8-5D4C-774581638FF2}" dt="2024-01-26T12:40:04.961" v="2"/>
        <pc:sldMkLst>
          <pc:docMk/>
          <pc:sldMk cId="3900567822" sldId="260"/>
        </pc:sldMkLst>
      </pc:sldChg>
      <pc:sldChg chg="modNotes">
        <pc:chgData name="343526 (Brandon Stevens)" userId="S::343526@nptcgroup.ac.uk::88919782-270f-4dbc-83a3-463eb171a205" providerId="AD" clId="Web-{4196E6F1-6364-25C8-5D4C-774581638FF2}" dt="2024-01-26T12:41:30.776" v="3"/>
        <pc:sldMkLst>
          <pc:docMk/>
          <pc:sldMk cId="239772087" sldId="270"/>
        </pc:sldMkLst>
      </pc:sldChg>
      <pc:sldChg chg="modNotes">
        <pc:chgData name="343526 (Brandon Stevens)" userId="S::343526@nptcgroup.ac.uk::88919782-270f-4dbc-83a3-463eb171a205" providerId="AD" clId="Web-{4196E6F1-6364-25C8-5D4C-774581638FF2}" dt="2024-01-26T12:43:28.263" v="5"/>
        <pc:sldMkLst>
          <pc:docMk/>
          <pc:sldMk cId="472805412" sldId="279"/>
        </pc:sldMkLst>
      </pc:sldChg>
    </pc:docChg>
  </pc:docChgLst>
  <pc:docChgLst>
    <pc:chgData name="343526 (Brandon Stevens)" userId="S::343526@nptcgroup.ac.uk::88919782-270f-4dbc-83a3-463eb171a205" providerId="AD" clId="Web-{33F13B4E-2B9E-7C6F-CC48-7C4045576941}"/>
    <pc:docChg chg="addSld modSld">
      <pc:chgData name="343526 (Brandon Stevens)" userId="S::343526@nptcgroup.ac.uk::88919782-270f-4dbc-83a3-463eb171a205" providerId="AD" clId="Web-{33F13B4E-2B9E-7C6F-CC48-7C4045576941}" dt="2024-01-25T22:58:55.260" v="547" actId="1076"/>
      <pc:docMkLst>
        <pc:docMk/>
      </pc:docMkLst>
      <pc:sldChg chg="modNotes">
        <pc:chgData name="343526 (Brandon Stevens)" userId="S::343526@nptcgroup.ac.uk::88919782-270f-4dbc-83a3-463eb171a205" providerId="AD" clId="Web-{33F13B4E-2B9E-7C6F-CC48-7C4045576941}" dt="2024-01-25T21:26:12.757" v="177"/>
        <pc:sldMkLst>
          <pc:docMk/>
          <pc:sldMk cId="3900567822" sldId="260"/>
        </pc:sldMkLst>
      </pc:sldChg>
      <pc:sldChg chg="addSp delSp modSp addAnim modNotes">
        <pc:chgData name="343526 (Brandon Stevens)" userId="S::343526@nptcgroup.ac.uk::88919782-270f-4dbc-83a3-463eb171a205" providerId="AD" clId="Web-{33F13B4E-2B9E-7C6F-CC48-7C4045576941}" dt="2024-01-25T18:12:23.534" v="111" actId="20577"/>
        <pc:sldMkLst>
          <pc:docMk/>
          <pc:sldMk cId="1399390738" sldId="261"/>
        </pc:sldMkLst>
        <pc:spChg chg="mod">
          <ac:chgData name="343526 (Brandon Stevens)" userId="S::343526@nptcgroup.ac.uk::88919782-270f-4dbc-83a3-463eb171a205" providerId="AD" clId="Web-{33F13B4E-2B9E-7C6F-CC48-7C4045576941}" dt="2024-01-25T18:12:23.534" v="111" actId="20577"/>
          <ac:spMkLst>
            <pc:docMk/>
            <pc:sldMk cId="1399390738" sldId="261"/>
            <ac:spMk id="2" creationId="{F73E5703-EAE5-24DB-0AEF-5A0A482F693D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18:05:55.097" v="3"/>
          <ac:spMkLst>
            <pc:docMk/>
            <pc:sldMk cId="1399390738" sldId="261"/>
            <ac:spMk id="23" creationId="{A149E6D9-C2BC-E5DA-7FC7-5AAA1E5ADC7E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18:05:55.097" v="3"/>
          <ac:spMkLst>
            <pc:docMk/>
            <pc:sldMk cId="1399390738" sldId="261"/>
            <ac:spMk id="24" creationId="{73EE850B-8B98-728F-BD65-B0E869D338C3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18:05:55.097" v="3"/>
          <ac:spMkLst>
            <pc:docMk/>
            <pc:sldMk cId="1399390738" sldId="261"/>
            <ac:spMk id="25" creationId="{194C7265-9EDE-8FE2-4534-A06C890F537A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18:05:55.097" v="3"/>
          <ac:spMkLst>
            <pc:docMk/>
            <pc:sldMk cId="1399390738" sldId="261"/>
            <ac:spMk id="26" creationId="{E6A91F1C-B955-F1A8-38AC-2DDAD64DD997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18:05:55.097" v="3"/>
          <ac:spMkLst>
            <pc:docMk/>
            <pc:sldMk cId="1399390738" sldId="261"/>
            <ac:spMk id="27" creationId="{7AE71A88-33C9-F6BD-7164-7B4A377CE2AC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18:05:55.097" v="2"/>
          <ac:spMkLst>
            <pc:docMk/>
            <pc:sldMk cId="1399390738" sldId="261"/>
            <ac:spMk id="32" creationId="{665DBBEF-238B-476B-96AB-8AAC3224ECEA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18:05:55.097" v="2"/>
          <ac:spMkLst>
            <pc:docMk/>
            <pc:sldMk cId="1399390738" sldId="261"/>
            <ac:spMk id="34" creationId="{3FCFB1DE-0B7E-48CC-BA90-B2AB0889F9D6}"/>
          </ac:spMkLst>
        </pc:spChg>
        <pc:spChg chg="add">
          <ac:chgData name="343526 (Brandon Stevens)" userId="S::343526@nptcgroup.ac.uk::88919782-270f-4dbc-83a3-463eb171a205" providerId="AD" clId="Web-{33F13B4E-2B9E-7C6F-CC48-7C4045576941}" dt="2024-01-25T18:05:55.097" v="3"/>
          <ac:spMkLst>
            <pc:docMk/>
            <pc:sldMk cId="1399390738" sldId="261"/>
            <ac:spMk id="36" creationId="{BCED4D40-4B67-4331-AC48-79B82B4A47D8}"/>
          </ac:spMkLst>
        </pc:spChg>
        <pc:spChg chg="add">
          <ac:chgData name="343526 (Brandon Stevens)" userId="S::343526@nptcgroup.ac.uk::88919782-270f-4dbc-83a3-463eb171a205" providerId="AD" clId="Web-{33F13B4E-2B9E-7C6F-CC48-7C4045576941}" dt="2024-01-25T18:05:55.097" v="3"/>
          <ac:spMkLst>
            <pc:docMk/>
            <pc:sldMk cId="1399390738" sldId="261"/>
            <ac:spMk id="37" creationId="{670CEDEF-4F34-412E-84EE-329C1E936AF5}"/>
          </ac:spMkLst>
        </pc:spChg>
        <pc:picChg chg="add mod">
          <ac:chgData name="343526 (Brandon Stevens)" userId="S::343526@nptcgroup.ac.uk::88919782-270f-4dbc-83a3-463eb171a205" providerId="AD" clId="Web-{33F13B4E-2B9E-7C6F-CC48-7C4045576941}" dt="2024-01-25T18:05:55.097" v="3"/>
          <ac:picMkLst>
            <pc:docMk/>
            <pc:sldMk cId="1399390738" sldId="261"/>
            <ac:picMk id="3" creationId="{093FFDAE-4B32-0C5F-2BA4-117B0795D378}"/>
          </ac:picMkLst>
        </pc:picChg>
      </pc:sldChg>
      <pc:sldChg chg="modSp modNotes">
        <pc:chgData name="343526 (Brandon Stevens)" userId="S::343526@nptcgroup.ac.uk::88919782-270f-4dbc-83a3-463eb171a205" providerId="AD" clId="Web-{33F13B4E-2B9E-7C6F-CC48-7C4045576941}" dt="2024-01-25T21:49:01.686" v="447"/>
        <pc:sldMkLst>
          <pc:docMk/>
          <pc:sldMk cId="1336229337" sldId="264"/>
        </pc:sldMkLst>
        <pc:spChg chg="mod">
          <ac:chgData name="343526 (Brandon Stevens)" userId="S::343526@nptcgroup.ac.uk::88919782-270f-4dbc-83a3-463eb171a205" providerId="AD" clId="Web-{33F13B4E-2B9E-7C6F-CC48-7C4045576941}" dt="2024-01-25T21:48:37.701" v="440" actId="20577"/>
          <ac:spMkLst>
            <pc:docMk/>
            <pc:sldMk cId="1336229337" sldId="264"/>
            <ac:spMk id="278" creationId="{A4226A44-CB8F-204F-9ADD-1D681111A33D}"/>
          </ac:spMkLst>
        </pc:spChg>
      </pc:sldChg>
      <pc:sldChg chg="modNotes">
        <pc:chgData name="343526 (Brandon Stevens)" userId="S::343526@nptcgroup.ac.uk::88919782-270f-4dbc-83a3-463eb171a205" providerId="AD" clId="Web-{33F13B4E-2B9E-7C6F-CC48-7C4045576941}" dt="2024-01-25T22:56:48.568" v="535"/>
        <pc:sldMkLst>
          <pc:docMk/>
          <pc:sldMk cId="1482359003" sldId="265"/>
        </pc:sldMkLst>
      </pc:sldChg>
      <pc:sldChg chg="modSp modNotes">
        <pc:chgData name="343526 (Brandon Stevens)" userId="S::343526@nptcgroup.ac.uk::88919782-270f-4dbc-83a3-463eb171a205" providerId="AD" clId="Web-{33F13B4E-2B9E-7C6F-CC48-7C4045576941}" dt="2024-01-25T22:41:16.275" v="472"/>
        <pc:sldMkLst>
          <pc:docMk/>
          <pc:sldMk cId="1997240028" sldId="266"/>
        </pc:sldMkLst>
        <pc:spChg chg="mod">
          <ac:chgData name="343526 (Brandon Stevens)" userId="S::343526@nptcgroup.ac.uk::88919782-270f-4dbc-83a3-463eb171a205" providerId="AD" clId="Web-{33F13B4E-2B9E-7C6F-CC48-7C4045576941}" dt="2024-01-25T21:40:04.609" v="335" actId="20577"/>
          <ac:spMkLst>
            <pc:docMk/>
            <pc:sldMk cId="1997240028" sldId="266"/>
            <ac:spMk id="3" creationId="{00D4EE8B-2C7A-E4B9-9872-B07700838925}"/>
          </ac:spMkLst>
        </pc:spChg>
      </pc:sldChg>
      <pc:sldChg chg="modNotes">
        <pc:chgData name="343526 (Brandon Stevens)" userId="S::343526@nptcgroup.ac.uk::88919782-270f-4dbc-83a3-463eb171a205" providerId="AD" clId="Web-{33F13B4E-2B9E-7C6F-CC48-7C4045576941}" dt="2024-01-25T21:27:02.696" v="180"/>
        <pc:sldMkLst>
          <pc:docMk/>
          <pc:sldMk cId="4068541940" sldId="267"/>
        </pc:sldMkLst>
      </pc:sldChg>
      <pc:sldChg chg="modNotes">
        <pc:chgData name="343526 (Brandon Stevens)" userId="S::343526@nptcgroup.ac.uk::88919782-270f-4dbc-83a3-463eb171a205" providerId="AD" clId="Web-{33F13B4E-2B9E-7C6F-CC48-7C4045576941}" dt="2024-01-25T21:44:08.209" v="377"/>
        <pc:sldMkLst>
          <pc:docMk/>
          <pc:sldMk cId="775157999" sldId="269"/>
        </pc:sldMkLst>
      </pc:sldChg>
      <pc:sldChg chg="modSp modNotes">
        <pc:chgData name="343526 (Brandon Stevens)" userId="S::343526@nptcgroup.ac.uk::88919782-270f-4dbc-83a3-463eb171a205" providerId="AD" clId="Web-{33F13B4E-2B9E-7C6F-CC48-7C4045576941}" dt="2024-01-25T21:45:46.728" v="404" actId="20577"/>
        <pc:sldMkLst>
          <pc:docMk/>
          <pc:sldMk cId="832135485" sldId="271"/>
        </pc:sldMkLst>
        <pc:spChg chg="mod">
          <ac:chgData name="343526 (Brandon Stevens)" userId="S::343526@nptcgroup.ac.uk::88919782-270f-4dbc-83a3-463eb171a205" providerId="AD" clId="Web-{33F13B4E-2B9E-7C6F-CC48-7C4045576941}" dt="2024-01-25T21:45:46.728" v="404" actId="20577"/>
          <ac:spMkLst>
            <pc:docMk/>
            <pc:sldMk cId="832135485" sldId="271"/>
            <ac:spMk id="7" creationId="{1480DE09-DE10-B984-A125-4CE77FD13345}"/>
          </ac:spMkLst>
        </pc:spChg>
      </pc:sldChg>
      <pc:sldChg chg="modSp modNotes">
        <pc:chgData name="343526 (Brandon Stevens)" userId="S::343526@nptcgroup.ac.uk::88919782-270f-4dbc-83a3-463eb171a205" providerId="AD" clId="Web-{33F13B4E-2B9E-7C6F-CC48-7C4045576941}" dt="2024-01-25T21:45:22.430" v="392" actId="20577"/>
        <pc:sldMkLst>
          <pc:docMk/>
          <pc:sldMk cId="3131008800" sldId="273"/>
        </pc:sldMkLst>
        <pc:spChg chg="mod">
          <ac:chgData name="343526 (Brandon Stevens)" userId="S::343526@nptcgroup.ac.uk::88919782-270f-4dbc-83a3-463eb171a205" providerId="AD" clId="Web-{33F13B4E-2B9E-7C6F-CC48-7C4045576941}" dt="2024-01-25T21:45:22.430" v="392" actId="20577"/>
          <ac:spMkLst>
            <pc:docMk/>
            <pc:sldMk cId="3131008800" sldId="273"/>
            <ac:spMk id="7" creationId="{E35A5F04-1A54-0777-D822-D9023EF2614C}"/>
          </ac:spMkLst>
        </pc:spChg>
      </pc:sldChg>
      <pc:sldChg chg="modNotes">
        <pc:chgData name="343526 (Brandon Stevens)" userId="S::343526@nptcgroup.ac.uk::88919782-270f-4dbc-83a3-463eb171a205" providerId="AD" clId="Web-{33F13B4E-2B9E-7C6F-CC48-7C4045576941}" dt="2024-01-25T21:47:08.543" v="418"/>
        <pc:sldMkLst>
          <pc:docMk/>
          <pc:sldMk cId="859487352" sldId="274"/>
        </pc:sldMkLst>
      </pc:sldChg>
      <pc:sldChg chg="modNotes">
        <pc:chgData name="343526 (Brandon Stevens)" userId="S::343526@nptcgroup.ac.uk::88919782-270f-4dbc-83a3-463eb171a205" providerId="AD" clId="Web-{33F13B4E-2B9E-7C6F-CC48-7C4045576941}" dt="2024-01-25T21:46:45.479" v="416"/>
        <pc:sldMkLst>
          <pc:docMk/>
          <pc:sldMk cId="3048863323" sldId="275"/>
        </pc:sldMkLst>
      </pc:sldChg>
      <pc:sldChg chg="addSp delSp modSp">
        <pc:chgData name="343526 (Brandon Stevens)" userId="S::343526@nptcgroup.ac.uk::88919782-270f-4dbc-83a3-463eb171a205" providerId="AD" clId="Web-{33F13B4E-2B9E-7C6F-CC48-7C4045576941}" dt="2024-01-25T18:19:43.691" v="132" actId="14100"/>
        <pc:sldMkLst>
          <pc:docMk/>
          <pc:sldMk cId="2604825583" sldId="277"/>
        </pc:sldMkLst>
        <pc:spChg chg="mod">
          <ac:chgData name="343526 (Brandon Stevens)" userId="S::343526@nptcgroup.ac.uk::88919782-270f-4dbc-83a3-463eb171a205" providerId="AD" clId="Web-{33F13B4E-2B9E-7C6F-CC48-7C4045576941}" dt="2024-01-25T18:19:43.691" v="132" actId="14100"/>
          <ac:spMkLst>
            <pc:docMk/>
            <pc:sldMk cId="2604825583" sldId="277"/>
            <ac:spMk id="2" creationId="{AB2B9375-044F-2769-F884-B7A88D9D7C3F}"/>
          </ac:spMkLst>
        </pc:spChg>
        <pc:spChg chg="mod ord">
          <ac:chgData name="343526 (Brandon Stevens)" userId="S::343526@nptcgroup.ac.uk::88919782-270f-4dbc-83a3-463eb171a205" providerId="AD" clId="Web-{33F13B4E-2B9E-7C6F-CC48-7C4045576941}" dt="2024-01-25T18:19:35.425" v="131"/>
          <ac:spMkLst>
            <pc:docMk/>
            <pc:sldMk cId="2604825583" sldId="277"/>
            <ac:spMk id="3" creationId="{78C9213D-DC69-3ECA-4874-2B9F5CA48DB2}"/>
          </ac:spMkLst>
        </pc:spChg>
        <pc:spChg chg="del">
          <ac:chgData name="343526 (Brandon Stevens)" userId="S::343526@nptcgroup.ac.uk::88919782-270f-4dbc-83a3-463eb171a205" providerId="AD" clId="Web-{33F13B4E-2B9E-7C6F-CC48-7C4045576941}" dt="2024-01-25T18:16:15.059" v="118"/>
          <ac:spMkLst>
            <pc:docMk/>
            <pc:sldMk cId="2604825583" sldId="277"/>
            <ac:spMk id="32" creationId="{034C1747-C1B4-5FB0-B466-AFCC0DECDF54}"/>
          </ac:spMkLst>
        </pc:spChg>
        <pc:spChg chg="del">
          <ac:chgData name="343526 (Brandon Stevens)" userId="S::343526@nptcgroup.ac.uk::88919782-270f-4dbc-83a3-463eb171a205" providerId="AD" clId="Web-{33F13B4E-2B9E-7C6F-CC48-7C4045576941}" dt="2024-01-25T18:16:15.059" v="118"/>
          <ac:spMkLst>
            <pc:docMk/>
            <pc:sldMk cId="2604825583" sldId="277"/>
            <ac:spMk id="34" creationId="{3381D444-E5B8-DBC6-6D2D-635ED5A5229F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18:19:35.425" v="131"/>
          <ac:spMkLst>
            <pc:docMk/>
            <pc:sldMk cId="2604825583" sldId="277"/>
            <ac:spMk id="39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18:19:35.425" v="131"/>
          <ac:spMkLst>
            <pc:docMk/>
            <pc:sldMk cId="2604825583" sldId="277"/>
            <ac:spMk id="41" creationId="{D4974D33-8DC5-464E-8C6D-BE58F0669C17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18:19:20.331" v="126"/>
          <ac:spMkLst>
            <pc:docMk/>
            <pc:sldMk cId="2604825583" sldId="277"/>
            <ac:spMk id="43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18:19:20.331" v="126"/>
          <ac:spMkLst>
            <pc:docMk/>
            <pc:sldMk cId="2604825583" sldId="277"/>
            <ac:spMk id="44" creationId="{D4974D33-8DC5-464E-8C6D-BE58F0669C17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18:18:53.970" v="122"/>
          <ac:spMkLst>
            <pc:docMk/>
            <pc:sldMk cId="2604825583" sldId="277"/>
            <ac:spMk id="46" creationId="{66E48AFA-8884-4F68-A44F-D2C1E8609C5A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18:19:22.690" v="128"/>
          <ac:spMkLst>
            <pc:docMk/>
            <pc:sldMk cId="2604825583" sldId="277"/>
            <ac:spMk id="47" creationId="{2B97F24A-32CE-4C1C-A50D-3016B394DCFB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18:18:53.970" v="122"/>
          <ac:spMkLst>
            <pc:docMk/>
            <pc:sldMk cId="2604825583" sldId="277"/>
            <ac:spMk id="48" creationId="{969D19A6-08CB-498C-93EC-3FFB021FC68A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18:19:22.690" v="128"/>
          <ac:spMkLst>
            <pc:docMk/>
            <pc:sldMk cId="2604825583" sldId="277"/>
            <ac:spMk id="49" creationId="{CD8B4F24-440B-49E9-B85D-733523DC064B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18:19:35.425" v="130"/>
          <ac:spMkLst>
            <pc:docMk/>
            <pc:sldMk cId="2604825583" sldId="277"/>
            <ac:spMk id="51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18:19:35.425" v="130"/>
          <ac:spMkLst>
            <pc:docMk/>
            <pc:sldMk cId="2604825583" sldId="277"/>
            <ac:spMk id="52" creationId="{D4974D33-8DC5-464E-8C6D-BE58F0669C17}"/>
          </ac:spMkLst>
        </pc:spChg>
        <pc:spChg chg="add">
          <ac:chgData name="343526 (Brandon Stevens)" userId="S::343526@nptcgroup.ac.uk::88919782-270f-4dbc-83a3-463eb171a205" providerId="AD" clId="Web-{33F13B4E-2B9E-7C6F-CC48-7C4045576941}" dt="2024-01-25T18:19:35.425" v="131"/>
          <ac:spMkLst>
            <pc:docMk/>
            <pc:sldMk cId="2604825583" sldId="277"/>
            <ac:spMk id="54" creationId="{2B97F24A-32CE-4C1C-A50D-3016B394DCFB}"/>
          </ac:spMkLst>
        </pc:spChg>
        <pc:spChg chg="add">
          <ac:chgData name="343526 (Brandon Stevens)" userId="S::343526@nptcgroup.ac.uk::88919782-270f-4dbc-83a3-463eb171a205" providerId="AD" clId="Web-{33F13B4E-2B9E-7C6F-CC48-7C4045576941}" dt="2024-01-25T18:19:35.425" v="131"/>
          <ac:spMkLst>
            <pc:docMk/>
            <pc:sldMk cId="2604825583" sldId="277"/>
            <ac:spMk id="55" creationId="{CD8B4F24-440B-49E9-B85D-733523DC064B}"/>
          </ac:spMkLst>
        </pc:spChg>
        <pc:picChg chg="add del mod">
          <ac:chgData name="343526 (Brandon Stevens)" userId="S::343526@nptcgroup.ac.uk::88919782-270f-4dbc-83a3-463eb171a205" providerId="AD" clId="Web-{33F13B4E-2B9E-7C6F-CC48-7C4045576941}" dt="2024-01-25T18:16:31.137" v="119"/>
          <ac:picMkLst>
            <pc:docMk/>
            <pc:sldMk cId="2604825583" sldId="277"/>
            <ac:picMk id="4" creationId="{CBECC396-953C-7B70-B4DF-CF0698B79849}"/>
          </ac:picMkLst>
        </pc:picChg>
        <pc:picChg chg="add del mod">
          <ac:chgData name="343526 (Brandon Stevens)" userId="S::343526@nptcgroup.ac.uk::88919782-270f-4dbc-83a3-463eb171a205" providerId="AD" clId="Web-{33F13B4E-2B9E-7C6F-CC48-7C4045576941}" dt="2024-01-25T18:18:56.752" v="123"/>
          <ac:picMkLst>
            <pc:docMk/>
            <pc:sldMk cId="2604825583" sldId="277"/>
            <ac:picMk id="5" creationId="{D61EE866-81ED-701B-A80B-EB08A8FAD600}"/>
          </ac:picMkLst>
        </pc:picChg>
        <pc:picChg chg="add mod">
          <ac:chgData name="343526 (Brandon Stevens)" userId="S::343526@nptcgroup.ac.uk::88919782-270f-4dbc-83a3-463eb171a205" providerId="AD" clId="Web-{33F13B4E-2B9E-7C6F-CC48-7C4045576941}" dt="2024-01-25T18:19:35.425" v="131"/>
          <ac:picMkLst>
            <pc:docMk/>
            <pc:sldMk cId="2604825583" sldId="277"/>
            <ac:picMk id="6" creationId="{E1EB1911-0FB0-1D56-9313-CE546684929A}"/>
          </ac:picMkLst>
        </pc:picChg>
      </pc:sldChg>
      <pc:sldChg chg="addSp delSp modSp add replId delAnim modNotes">
        <pc:chgData name="343526 (Brandon Stevens)" userId="S::343526@nptcgroup.ac.uk::88919782-270f-4dbc-83a3-463eb171a205" providerId="AD" clId="Web-{33F13B4E-2B9E-7C6F-CC48-7C4045576941}" dt="2024-01-25T21:20:23.435" v="156"/>
        <pc:sldMkLst>
          <pc:docMk/>
          <pc:sldMk cId="338113342" sldId="280"/>
        </pc:sldMkLst>
        <pc:spChg chg="mod">
          <ac:chgData name="343526 (Brandon Stevens)" userId="S::343526@nptcgroup.ac.uk::88919782-270f-4dbc-83a3-463eb171a205" providerId="AD" clId="Web-{33F13B4E-2B9E-7C6F-CC48-7C4045576941}" dt="2024-01-25T21:20:23.435" v="156"/>
          <ac:spMkLst>
            <pc:docMk/>
            <pc:sldMk cId="338113342" sldId="280"/>
            <ac:spMk id="2" creationId="{74B5F760-89C2-F9BE-8BA9-F2D70910915F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21:20:23.435" v="156"/>
          <ac:spMkLst>
            <pc:docMk/>
            <pc:sldMk cId="338113342" sldId="280"/>
            <ac:spMk id="36" creationId="{75332084-6F56-30B5-FB2E-4450AFA37598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21:20:23.435" v="156"/>
          <ac:spMkLst>
            <pc:docMk/>
            <pc:sldMk cId="338113342" sldId="280"/>
            <ac:spMk id="37" creationId="{741D434E-3BB8-078D-7777-D66817FBB4A1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21:20:23.419" v="155"/>
          <ac:spMkLst>
            <pc:docMk/>
            <pc:sldMk cId="338113342" sldId="280"/>
            <ac:spMk id="42" creationId="{5DCB5928-DC7D-4612-9922-441966E15627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21:20:23.419" v="155"/>
          <ac:spMkLst>
            <pc:docMk/>
            <pc:sldMk cId="338113342" sldId="280"/>
            <ac:spMk id="44" creationId="{682C1161-1736-45EC-99B7-33F3CAE9D517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21:20:23.419" v="155"/>
          <ac:spMkLst>
            <pc:docMk/>
            <pc:sldMk cId="338113342" sldId="280"/>
            <ac:spMk id="46" creationId="{84D4DDB8-B68F-45B0-9F62-C4279996F672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21:20:23.419" v="155"/>
          <ac:spMkLst>
            <pc:docMk/>
            <pc:sldMk cId="338113342" sldId="280"/>
            <ac:spMk id="48" creationId="{AF2F604E-43BE-4DC3-B983-E071523364F8}"/>
          </ac:spMkLst>
        </pc:spChg>
        <pc:spChg chg="add del">
          <ac:chgData name="343526 (Brandon Stevens)" userId="S::343526@nptcgroup.ac.uk::88919782-270f-4dbc-83a3-463eb171a205" providerId="AD" clId="Web-{33F13B4E-2B9E-7C6F-CC48-7C4045576941}" dt="2024-01-25T21:20:23.419" v="155"/>
          <ac:spMkLst>
            <pc:docMk/>
            <pc:sldMk cId="338113342" sldId="280"/>
            <ac:spMk id="50" creationId="{08C9B587-E65E-4B52-B37C-ABEBB6E87928}"/>
          </ac:spMkLst>
        </pc:spChg>
        <pc:spChg chg="add">
          <ac:chgData name="343526 (Brandon Stevens)" userId="S::343526@nptcgroup.ac.uk::88919782-270f-4dbc-83a3-463eb171a205" providerId="AD" clId="Web-{33F13B4E-2B9E-7C6F-CC48-7C4045576941}" dt="2024-01-25T21:20:23.435" v="156"/>
          <ac:spMkLst>
            <pc:docMk/>
            <pc:sldMk cId="338113342" sldId="280"/>
            <ac:spMk id="52" creationId="{D4771268-CB57-404A-9271-370EB28F6090}"/>
          </ac:spMkLst>
        </pc:spChg>
        <pc:picChg chg="add mod">
          <ac:chgData name="343526 (Brandon Stevens)" userId="S::343526@nptcgroup.ac.uk::88919782-270f-4dbc-83a3-463eb171a205" providerId="AD" clId="Web-{33F13B4E-2B9E-7C6F-CC48-7C4045576941}" dt="2024-01-25T21:20:23.435" v="156"/>
          <ac:picMkLst>
            <pc:docMk/>
            <pc:sldMk cId="338113342" sldId="280"/>
            <ac:picMk id="3" creationId="{0F6B0B0D-534F-A537-92BC-EEBF26045C71}"/>
          </ac:picMkLst>
        </pc:picChg>
        <pc:picChg chg="del">
          <ac:chgData name="343526 (Brandon Stevens)" userId="S::343526@nptcgroup.ac.uk::88919782-270f-4dbc-83a3-463eb171a205" providerId="AD" clId="Web-{33F13B4E-2B9E-7C6F-CC48-7C4045576941}" dt="2024-01-25T18:12:52.535" v="113"/>
          <ac:picMkLst>
            <pc:docMk/>
            <pc:sldMk cId="338113342" sldId="280"/>
            <ac:picMk id="3" creationId="{14ADB615-187F-E440-E5AA-74B36A184FFE}"/>
          </ac:picMkLst>
        </pc:picChg>
      </pc:sldChg>
      <pc:sldChg chg="addSp delSp modSp add replId">
        <pc:chgData name="343526 (Brandon Stevens)" userId="S::343526@nptcgroup.ac.uk::88919782-270f-4dbc-83a3-463eb171a205" providerId="AD" clId="Web-{33F13B4E-2B9E-7C6F-CC48-7C4045576941}" dt="2024-01-25T21:21:00.530" v="160"/>
        <pc:sldMkLst>
          <pc:docMk/>
          <pc:sldMk cId="1484453060" sldId="281"/>
        </pc:sldMkLst>
        <pc:spChg chg="del">
          <ac:chgData name="343526 (Brandon Stevens)" userId="S::343526@nptcgroup.ac.uk::88919782-270f-4dbc-83a3-463eb171a205" providerId="AD" clId="Web-{33F13B4E-2B9E-7C6F-CC48-7C4045576941}" dt="2024-01-25T21:21:00.530" v="160"/>
          <ac:spMkLst>
            <pc:docMk/>
            <pc:sldMk cId="1484453060" sldId="281"/>
            <ac:spMk id="52" creationId="{80CE3D61-C2FC-9697-334C-DECFEC87B453}"/>
          </ac:spMkLst>
        </pc:spChg>
        <pc:spChg chg="add">
          <ac:chgData name="343526 (Brandon Stevens)" userId="S::343526@nptcgroup.ac.uk::88919782-270f-4dbc-83a3-463eb171a205" providerId="AD" clId="Web-{33F13B4E-2B9E-7C6F-CC48-7C4045576941}" dt="2024-01-25T21:21:00.530" v="160"/>
          <ac:spMkLst>
            <pc:docMk/>
            <pc:sldMk cId="1484453060" sldId="281"/>
            <ac:spMk id="57" creationId="{D4771268-CB57-404A-9271-370EB28F6090}"/>
          </ac:spMkLst>
        </pc:spChg>
        <pc:picChg chg="del">
          <ac:chgData name="343526 (Brandon Stevens)" userId="S::343526@nptcgroup.ac.uk::88919782-270f-4dbc-83a3-463eb171a205" providerId="AD" clId="Web-{33F13B4E-2B9E-7C6F-CC48-7C4045576941}" dt="2024-01-25T21:20:31.357" v="158"/>
          <ac:picMkLst>
            <pc:docMk/>
            <pc:sldMk cId="1484453060" sldId="281"/>
            <ac:picMk id="3" creationId="{4A3D768B-AD77-E7CE-273A-0D8A4964030F}"/>
          </ac:picMkLst>
        </pc:picChg>
        <pc:picChg chg="add mod">
          <ac:chgData name="343526 (Brandon Stevens)" userId="S::343526@nptcgroup.ac.uk::88919782-270f-4dbc-83a3-463eb171a205" providerId="AD" clId="Web-{33F13B4E-2B9E-7C6F-CC48-7C4045576941}" dt="2024-01-25T21:21:00.530" v="160"/>
          <ac:picMkLst>
            <pc:docMk/>
            <pc:sldMk cId="1484453060" sldId="281"/>
            <ac:picMk id="4" creationId="{3E3BCDED-7B48-074F-B62B-813C0737784A}"/>
          </ac:picMkLst>
        </pc:picChg>
      </pc:sldChg>
      <pc:sldChg chg="addSp delSp modSp add replId">
        <pc:chgData name="343526 (Brandon Stevens)" userId="S::343526@nptcgroup.ac.uk::88919782-270f-4dbc-83a3-463eb171a205" providerId="AD" clId="Web-{33F13B4E-2B9E-7C6F-CC48-7C4045576941}" dt="2024-01-25T21:21:56.438" v="164"/>
        <pc:sldMkLst>
          <pc:docMk/>
          <pc:sldMk cId="1368747044" sldId="282"/>
        </pc:sldMkLst>
        <pc:spChg chg="del">
          <ac:chgData name="343526 (Brandon Stevens)" userId="S::343526@nptcgroup.ac.uk::88919782-270f-4dbc-83a3-463eb171a205" providerId="AD" clId="Web-{33F13B4E-2B9E-7C6F-CC48-7C4045576941}" dt="2024-01-25T21:21:56.438" v="164"/>
          <ac:spMkLst>
            <pc:docMk/>
            <pc:sldMk cId="1368747044" sldId="282"/>
            <ac:spMk id="57" creationId="{D0911709-FEEF-491D-5CDD-3B9435639C76}"/>
          </ac:spMkLst>
        </pc:spChg>
        <pc:spChg chg="add">
          <ac:chgData name="343526 (Brandon Stevens)" userId="S::343526@nptcgroup.ac.uk::88919782-270f-4dbc-83a3-463eb171a205" providerId="AD" clId="Web-{33F13B4E-2B9E-7C6F-CC48-7C4045576941}" dt="2024-01-25T21:21:56.438" v="164"/>
          <ac:spMkLst>
            <pc:docMk/>
            <pc:sldMk cId="1368747044" sldId="282"/>
            <ac:spMk id="62" creationId="{D4771268-CB57-404A-9271-370EB28F6090}"/>
          </ac:spMkLst>
        </pc:spChg>
        <pc:picChg chg="add mod">
          <ac:chgData name="343526 (Brandon Stevens)" userId="S::343526@nptcgroup.ac.uk::88919782-270f-4dbc-83a3-463eb171a205" providerId="AD" clId="Web-{33F13B4E-2B9E-7C6F-CC48-7C4045576941}" dt="2024-01-25T21:21:56.438" v="164"/>
          <ac:picMkLst>
            <pc:docMk/>
            <pc:sldMk cId="1368747044" sldId="282"/>
            <ac:picMk id="3" creationId="{8115B248-5C8E-4253-EC70-D9BFFEFA4183}"/>
          </ac:picMkLst>
        </pc:picChg>
        <pc:picChg chg="del">
          <ac:chgData name="343526 (Brandon Stevens)" userId="S::343526@nptcgroup.ac.uk::88919782-270f-4dbc-83a3-463eb171a205" providerId="AD" clId="Web-{33F13B4E-2B9E-7C6F-CC48-7C4045576941}" dt="2024-01-25T21:21:31.656" v="162"/>
          <ac:picMkLst>
            <pc:docMk/>
            <pc:sldMk cId="1368747044" sldId="282"/>
            <ac:picMk id="4" creationId="{474E78E9-E969-4CC8-B98E-1D1ADC526209}"/>
          </ac:picMkLst>
        </pc:picChg>
      </pc:sldChg>
      <pc:sldChg chg="addSp delSp modSp add replId">
        <pc:chgData name="343526 (Brandon Stevens)" userId="S::343526@nptcgroup.ac.uk::88919782-270f-4dbc-83a3-463eb171a205" providerId="AD" clId="Web-{33F13B4E-2B9E-7C6F-CC48-7C4045576941}" dt="2024-01-25T22:58:41.885" v="545" actId="1076"/>
        <pc:sldMkLst>
          <pc:docMk/>
          <pc:sldMk cId="3026505174" sldId="283"/>
        </pc:sldMkLst>
        <pc:spChg chg="mod">
          <ac:chgData name="343526 (Brandon Stevens)" userId="S::343526@nptcgroup.ac.uk::88919782-270f-4dbc-83a3-463eb171a205" providerId="AD" clId="Web-{33F13B4E-2B9E-7C6F-CC48-7C4045576941}" dt="2024-01-25T21:22:06.735" v="168" actId="20577"/>
          <ac:spMkLst>
            <pc:docMk/>
            <pc:sldMk cId="3026505174" sldId="283"/>
            <ac:spMk id="2" creationId="{F0B18C36-F2D1-DF60-1D54-0FAAD6974FA6}"/>
          </ac:spMkLst>
        </pc:spChg>
        <pc:spChg chg="add mod">
          <ac:chgData name="343526 (Brandon Stevens)" userId="S::343526@nptcgroup.ac.uk::88919782-270f-4dbc-83a3-463eb171a205" providerId="AD" clId="Web-{33F13B4E-2B9E-7C6F-CC48-7C4045576941}" dt="2024-01-25T22:58:41.885" v="545" actId="1076"/>
          <ac:spMkLst>
            <pc:docMk/>
            <pc:sldMk cId="3026505174" sldId="283"/>
            <ac:spMk id="4" creationId="{C13B43C9-A52E-A022-9DD7-C11D490930DD}"/>
          </ac:spMkLst>
        </pc:spChg>
        <pc:picChg chg="del">
          <ac:chgData name="343526 (Brandon Stevens)" userId="S::343526@nptcgroup.ac.uk::88919782-270f-4dbc-83a3-463eb171a205" providerId="AD" clId="Web-{33F13B4E-2B9E-7C6F-CC48-7C4045576941}" dt="2024-01-25T21:22:02.485" v="166"/>
          <ac:picMkLst>
            <pc:docMk/>
            <pc:sldMk cId="3026505174" sldId="283"/>
            <ac:picMk id="3" creationId="{3F36A798-2AE1-7B5B-2003-6E09B83AF124}"/>
          </ac:picMkLst>
        </pc:picChg>
      </pc:sldChg>
      <pc:sldChg chg="modSp add replId">
        <pc:chgData name="343526 (Brandon Stevens)" userId="S::343526@nptcgroup.ac.uk::88919782-270f-4dbc-83a3-463eb171a205" providerId="AD" clId="Web-{33F13B4E-2B9E-7C6F-CC48-7C4045576941}" dt="2024-01-25T22:58:55.260" v="547" actId="1076"/>
        <pc:sldMkLst>
          <pc:docMk/>
          <pc:sldMk cId="3643383063" sldId="284"/>
        </pc:sldMkLst>
        <pc:spChg chg="mod">
          <ac:chgData name="343526 (Brandon Stevens)" userId="S::343526@nptcgroup.ac.uk::88919782-270f-4dbc-83a3-463eb171a205" providerId="AD" clId="Web-{33F13B4E-2B9E-7C6F-CC48-7C4045576941}" dt="2024-01-25T22:58:55.260" v="547" actId="1076"/>
          <ac:spMkLst>
            <pc:docMk/>
            <pc:sldMk cId="3643383063" sldId="284"/>
            <ac:spMk id="4" creationId="{4D909C85-998F-DCAB-C880-2D64F9E86DC5}"/>
          </ac:spMkLst>
        </pc:spChg>
      </pc:sldChg>
    </pc:docChg>
  </pc:docChgLst>
  <pc:docChgLst>
    <pc:chgData name="343526 (Brandon Stevens)" userId="S::343526@nptcgroup.ac.uk::88919782-270f-4dbc-83a3-463eb171a205" providerId="AD" clId="Web-{F1E74F66-5A1E-EA66-82A3-026CD0B49C9C}"/>
    <pc:docChg chg="addSld delSld modSld">
      <pc:chgData name="343526 (Brandon Stevens)" userId="S::343526@nptcgroup.ac.uk::88919782-270f-4dbc-83a3-463eb171a205" providerId="AD" clId="Web-{F1E74F66-5A1E-EA66-82A3-026CD0B49C9C}" dt="2024-01-19T15:58:07.428" v="386" actId="20577"/>
      <pc:docMkLst>
        <pc:docMk/>
      </pc:docMkLst>
      <pc:sldChg chg="addSp delSp modSp">
        <pc:chgData name="343526 (Brandon Stevens)" userId="S::343526@nptcgroup.ac.uk::88919782-270f-4dbc-83a3-463eb171a205" providerId="AD" clId="Web-{F1E74F66-5A1E-EA66-82A3-026CD0B49C9C}" dt="2024-01-19T15:49:36.792" v="380" actId="1076"/>
        <pc:sldMkLst>
          <pc:docMk/>
          <pc:sldMk cId="109857222" sldId="256"/>
        </pc:sldMkLst>
        <pc:spChg chg="del">
          <ac:chgData name="343526 (Brandon Stevens)" userId="S::343526@nptcgroup.ac.uk::88919782-270f-4dbc-83a3-463eb171a205" providerId="AD" clId="Web-{F1E74F66-5A1E-EA66-82A3-026CD0B49C9C}" dt="2024-01-19T15:44:17.456" v="26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44:19.706" v="268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343526 (Brandon Stevens)" userId="S::343526@nptcgroup.ac.uk::88919782-270f-4dbc-83a3-463eb171a205" providerId="AD" clId="Web-{F1E74F66-5A1E-EA66-82A3-026CD0B49C9C}" dt="2024-01-19T15:49:36.792" v="380" actId="1076"/>
          <ac:spMkLst>
            <pc:docMk/>
            <pc:sldMk cId="109857222" sldId="256"/>
            <ac:spMk id="5" creationId="{6447992C-8588-DEB5-BC06-615CFE4618FC}"/>
          </ac:spMkLst>
        </pc:spChg>
        <pc:spChg chg="add mod">
          <ac:chgData name="343526 (Brandon Stevens)" userId="S::343526@nptcgroup.ac.uk::88919782-270f-4dbc-83a3-463eb171a205" providerId="AD" clId="Web-{F1E74F66-5A1E-EA66-82A3-026CD0B49C9C}" dt="2024-01-19T15:48:23.790" v="353" actId="1076"/>
          <ac:spMkLst>
            <pc:docMk/>
            <pc:sldMk cId="109857222" sldId="256"/>
            <ac:spMk id="6" creationId="{534A4426-AF8E-2958-29BA-B4192499E67E}"/>
          </ac:spMkLst>
        </pc:spChg>
        <pc:spChg chg="add mod">
          <ac:chgData name="343526 (Brandon Stevens)" userId="S::343526@nptcgroup.ac.uk::88919782-270f-4dbc-83a3-463eb171a205" providerId="AD" clId="Web-{F1E74F66-5A1E-EA66-82A3-026CD0B49C9C}" dt="2024-01-19T15:48:40.384" v="358" actId="20577"/>
          <ac:spMkLst>
            <pc:docMk/>
            <pc:sldMk cId="109857222" sldId="256"/>
            <ac:spMk id="7" creationId="{7EE6E74C-C962-8780-3F43-B137D6143FFE}"/>
          </ac:spMkLst>
        </pc:spChg>
        <pc:spChg chg="add mod">
          <ac:chgData name="343526 (Brandon Stevens)" userId="S::343526@nptcgroup.ac.uk::88919782-270f-4dbc-83a3-463eb171a205" providerId="AD" clId="Web-{F1E74F66-5A1E-EA66-82A3-026CD0B49C9C}" dt="2024-01-19T15:49:27.323" v="377" actId="1076"/>
          <ac:spMkLst>
            <pc:docMk/>
            <pc:sldMk cId="109857222" sldId="256"/>
            <ac:spMk id="8" creationId="{55A0F6AF-232B-EBF6-018F-3ABEABF4D2AF}"/>
          </ac:spMkLst>
        </pc:spChg>
        <pc:picChg chg="add mod">
          <ac:chgData name="343526 (Brandon Stevens)" userId="S::343526@nptcgroup.ac.uk::88919782-270f-4dbc-83a3-463eb171a205" providerId="AD" clId="Web-{F1E74F66-5A1E-EA66-82A3-026CD0B49C9C}" dt="2024-01-19T15:49:32.776" v="379" actId="1076"/>
          <ac:picMkLst>
            <pc:docMk/>
            <pc:sldMk cId="109857222" sldId="256"/>
            <ac:picMk id="4" creationId="{AF7CB094-759E-6EB6-F1A0-EE86683A3169}"/>
          </ac:picMkLst>
        </pc:picChg>
      </pc:sldChg>
      <pc:sldChg chg="addSp delSp modSp">
        <pc:chgData name="343526 (Brandon Stevens)" userId="S::343526@nptcgroup.ac.uk::88919782-270f-4dbc-83a3-463eb171a205" providerId="AD" clId="Web-{F1E74F66-5A1E-EA66-82A3-026CD0B49C9C}" dt="2024-01-19T15:57:54.241" v="384" actId="20577"/>
        <pc:sldMkLst>
          <pc:docMk/>
          <pc:sldMk cId="5907287" sldId="257"/>
        </pc:sldMkLst>
        <pc:spChg chg="mod">
          <ac:chgData name="343526 (Brandon Stevens)" userId="S::343526@nptcgroup.ac.uk::88919782-270f-4dbc-83a3-463eb171a205" providerId="AD" clId="Web-{F1E74F66-5A1E-EA66-82A3-026CD0B49C9C}" dt="2024-01-19T15:18:14.874" v="79" actId="20577"/>
          <ac:spMkLst>
            <pc:docMk/>
            <pc:sldMk cId="5907287" sldId="257"/>
            <ac:spMk id="2" creationId="{D80A11CC-D5B3-0FE1-3EA5-E2698A2B98F7}"/>
          </ac:spMkLst>
        </pc:spChg>
        <pc:spChg chg="mod">
          <ac:chgData name="343526 (Brandon Stevens)" userId="S::343526@nptcgroup.ac.uk::88919782-270f-4dbc-83a3-463eb171a205" providerId="AD" clId="Web-{F1E74F66-5A1E-EA66-82A3-026CD0B49C9C}" dt="2024-01-19T15:57:54.241" v="384" actId="20577"/>
          <ac:spMkLst>
            <pc:docMk/>
            <pc:sldMk cId="5907287" sldId="257"/>
            <ac:spMk id="3" creationId="{5421BB00-042F-B99B-9012-795890D3037E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17:09.607" v="54"/>
          <ac:spMkLst>
            <pc:docMk/>
            <pc:sldMk cId="5907287" sldId="257"/>
            <ac:spMk id="23" creationId="{1B15ED52-F352-441B-82BF-E0EA34836D08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17:09.607" v="54"/>
          <ac:spMkLst>
            <pc:docMk/>
            <pc:sldMk cId="5907287" sldId="257"/>
            <ac:spMk id="24" creationId="{3B2E3793-BFE6-45A2-9B7B-E18844431C99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17:09.607" v="54"/>
          <ac:spMkLst>
            <pc:docMk/>
            <pc:sldMk cId="5907287" sldId="257"/>
            <ac:spMk id="25" creationId="{BC4C4868-CB8F-4AF9-9CDB-8108F2C19B67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17:09.607" v="54"/>
          <ac:spMkLst>
            <pc:docMk/>
            <pc:sldMk cId="5907287" sldId="257"/>
            <ac:spMk id="26" creationId="{375E0459-6403-40CD-989D-56A4407CA12E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17:09.607" v="54"/>
          <ac:spMkLst>
            <pc:docMk/>
            <pc:sldMk cId="5907287" sldId="257"/>
            <ac:spMk id="27" creationId="{53E5B1A8-3AC9-4BD1-9BBC-78CA94F2D1BA}"/>
          </ac:spMkLst>
        </pc:spChg>
        <pc:spChg chg="add">
          <ac:chgData name="343526 (Brandon Stevens)" userId="S::343526@nptcgroup.ac.uk::88919782-270f-4dbc-83a3-463eb171a205" providerId="AD" clId="Web-{F1E74F66-5A1E-EA66-82A3-026CD0B49C9C}" dt="2024-01-19T15:17:09.607" v="54"/>
          <ac:spMkLst>
            <pc:docMk/>
            <pc:sldMk cId="5907287" sldId="257"/>
            <ac:spMk id="32" creationId="{F13C74B1-5B17-4795-BED0-7140497B445A}"/>
          </ac:spMkLst>
        </pc:spChg>
        <pc:spChg chg="add">
          <ac:chgData name="343526 (Brandon Stevens)" userId="S::343526@nptcgroup.ac.uk::88919782-270f-4dbc-83a3-463eb171a205" providerId="AD" clId="Web-{F1E74F66-5A1E-EA66-82A3-026CD0B49C9C}" dt="2024-01-19T15:17:09.607" v="54"/>
          <ac:spMkLst>
            <pc:docMk/>
            <pc:sldMk cId="5907287" sldId="257"/>
            <ac:spMk id="34" creationId="{D4974D33-8DC5-464E-8C6D-BE58F0669C17}"/>
          </ac:spMkLst>
        </pc:spChg>
        <pc:picChg chg="add mod">
          <ac:chgData name="343526 (Brandon Stevens)" userId="S::343526@nptcgroup.ac.uk::88919782-270f-4dbc-83a3-463eb171a205" providerId="AD" clId="Web-{F1E74F66-5A1E-EA66-82A3-026CD0B49C9C}" dt="2024-01-19T15:17:09.607" v="54"/>
          <ac:picMkLst>
            <pc:docMk/>
            <pc:sldMk cId="5907287" sldId="257"/>
            <ac:picMk id="4" creationId="{CF5D35F4-E11F-9D1B-E0C8-D25D8B263058}"/>
          </ac:picMkLst>
        </pc:picChg>
      </pc:sldChg>
      <pc:sldChg chg="addSp delSp modSp">
        <pc:chgData name="343526 (Brandon Stevens)" userId="S::343526@nptcgroup.ac.uk::88919782-270f-4dbc-83a3-463eb171a205" providerId="AD" clId="Web-{F1E74F66-5A1E-EA66-82A3-026CD0B49C9C}" dt="2024-01-19T15:16:27.559" v="52" actId="14100"/>
        <pc:sldMkLst>
          <pc:docMk/>
          <pc:sldMk cId="728761756" sldId="258"/>
        </pc:sldMkLst>
        <pc:spChg chg="mod">
          <ac:chgData name="343526 (Brandon Stevens)" userId="S::343526@nptcgroup.ac.uk::88919782-270f-4dbc-83a3-463eb171a205" providerId="AD" clId="Web-{F1E74F66-5A1E-EA66-82A3-026CD0B49C9C}" dt="2024-01-19T15:15:52.293" v="42" actId="14100"/>
          <ac:spMkLst>
            <pc:docMk/>
            <pc:sldMk cId="728761756" sldId="258"/>
            <ac:spMk id="2" creationId="{723E28FF-EB12-9683-6A4A-651E4FA717A3}"/>
          </ac:spMkLst>
        </pc:spChg>
        <pc:spChg chg="mod">
          <ac:chgData name="343526 (Brandon Stevens)" userId="S::343526@nptcgroup.ac.uk::88919782-270f-4dbc-83a3-463eb171a205" providerId="AD" clId="Web-{F1E74F66-5A1E-EA66-82A3-026CD0B49C9C}" dt="2024-01-19T15:16:27.559" v="52" actId="14100"/>
          <ac:spMkLst>
            <pc:docMk/>
            <pc:sldMk cId="728761756" sldId="258"/>
            <ac:spMk id="3" creationId="{2D74396F-2C21-80AC-2EAC-E4A0111F1B1A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08:47.314" v="10"/>
          <ac:spMkLst>
            <pc:docMk/>
            <pc:sldMk cId="728761756" sldId="258"/>
            <ac:spMk id="23" creationId="{1487F773-EFB2-54AC-2EBF-B56FC91C6A90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08:47.314" v="10"/>
          <ac:spMkLst>
            <pc:docMk/>
            <pc:sldMk cId="728761756" sldId="258"/>
            <ac:spMk id="24" creationId="{2C65E461-F837-356B-C1CA-46195E109C98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08:47.314" v="10"/>
          <ac:spMkLst>
            <pc:docMk/>
            <pc:sldMk cId="728761756" sldId="258"/>
            <ac:spMk id="25" creationId="{B0B6BE8C-6885-1600-06D3-803503DE6F12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08:47.314" v="10"/>
          <ac:spMkLst>
            <pc:docMk/>
            <pc:sldMk cId="728761756" sldId="258"/>
            <ac:spMk id="26" creationId="{BD0E188F-47A4-5BAF-EA2A-25560E1FE187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08:47.314" v="10"/>
          <ac:spMkLst>
            <pc:docMk/>
            <pc:sldMk cId="728761756" sldId="258"/>
            <ac:spMk id="27" creationId="{622CC52A-D3EC-CFCD-02D1-122ECB125AA6}"/>
          </ac:spMkLst>
        </pc:spChg>
        <pc:spChg chg="add del">
          <ac:chgData name="343526 (Brandon Stevens)" userId="S::343526@nptcgroup.ac.uk::88919782-270f-4dbc-83a3-463eb171a205" providerId="AD" clId="Web-{F1E74F66-5A1E-EA66-82A3-026CD0B49C9C}" dt="2024-01-19T15:13:16.305" v="18"/>
          <ac:spMkLst>
            <pc:docMk/>
            <pc:sldMk cId="728761756" sldId="258"/>
            <ac:spMk id="32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F1E74F66-5A1E-EA66-82A3-026CD0B49C9C}" dt="2024-01-19T15:13:16.305" v="18"/>
          <ac:spMkLst>
            <pc:docMk/>
            <pc:sldMk cId="728761756" sldId="258"/>
            <ac:spMk id="34" creationId="{D4974D33-8DC5-464E-8C6D-BE58F0669C17}"/>
          </ac:spMkLst>
        </pc:spChg>
        <pc:spChg chg="add del">
          <ac:chgData name="343526 (Brandon Stevens)" userId="S::343526@nptcgroup.ac.uk::88919782-270f-4dbc-83a3-463eb171a205" providerId="AD" clId="Web-{F1E74F66-5A1E-EA66-82A3-026CD0B49C9C}" dt="2024-01-19T15:14:12.275" v="23"/>
          <ac:spMkLst>
            <pc:docMk/>
            <pc:sldMk cId="728761756" sldId="258"/>
            <ac:spMk id="39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F1E74F66-5A1E-EA66-82A3-026CD0B49C9C}" dt="2024-01-19T15:14:12.275" v="23"/>
          <ac:spMkLst>
            <pc:docMk/>
            <pc:sldMk cId="728761756" sldId="258"/>
            <ac:spMk id="41" creationId="{D4974D33-8DC5-464E-8C6D-BE58F0669C17}"/>
          </ac:spMkLst>
        </pc:spChg>
        <pc:spChg chg="add">
          <ac:chgData name="343526 (Brandon Stevens)" userId="S::343526@nptcgroup.ac.uk::88919782-270f-4dbc-83a3-463eb171a205" providerId="AD" clId="Web-{F1E74F66-5A1E-EA66-82A3-026CD0B49C9C}" dt="2024-01-19T15:14:32.416" v="25"/>
          <ac:spMkLst>
            <pc:docMk/>
            <pc:sldMk cId="728761756" sldId="258"/>
            <ac:spMk id="54" creationId="{C0763A76-9F1C-4FC5-82B7-DD475DA461B2}"/>
          </ac:spMkLst>
        </pc:spChg>
        <pc:spChg chg="add">
          <ac:chgData name="343526 (Brandon Stevens)" userId="S::343526@nptcgroup.ac.uk::88919782-270f-4dbc-83a3-463eb171a205" providerId="AD" clId="Web-{F1E74F66-5A1E-EA66-82A3-026CD0B49C9C}" dt="2024-01-19T15:14:32.416" v="25"/>
          <ac:spMkLst>
            <pc:docMk/>
            <pc:sldMk cId="728761756" sldId="258"/>
            <ac:spMk id="56" creationId="{E81BF4F6-F2CF-4984-9D14-D6966D92F99F}"/>
          </ac:spMkLst>
        </pc:spChg>
        <pc:grpChg chg="add del">
          <ac:chgData name="343526 (Brandon Stevens)" userId="S::343526@nptcgroup.ac.uk::88919782-270f-4dbc-83a3-463eb171a205" providerId="AD" clId="Web-{F1E74F66-5A1E-EA66-82A3-026CD0B49C9C}" dt="2024-01-19T15:14:32.416" v="25"/>
          <ac:grpSpMkLst>
            <pc:docMk/>
            <pc:sldMk cId="728761756" sldId="258"/>
            <ac:grpSpMk id="46" creationId="{6258F736-B256-8039-9DC6-F4E49A5C5AD5}"/>
          </ac:grpSpMkLst>
        </pc:grpChg>
        <pc:picChg chg="add del mod">
          <ac:chgData name="343526 (Brandon Stevens)" userId="S::343526@nptcgroup.ac.uk::88919782-270f-4dbc-83a3-463eb171a205" providerId="AD" clId="Web-{F1E74F66-5A1E-EA66-82A3-026CD0B49C9C}" dt="2024-01-19T15:08:55.361" v="11"/>
          <ac:picMkLst>
            <pc:docMk/>
            <pc:sldMk cId="728761756" sldId="258"/>
            <ac:picMk id="4" creationId="{349A6F07-90BF-79D5-73F6-FD9456D799D6}"/>
          </ac:picMkLst>
        </pc:picChg>
        <pc:picChg chg="add del mod">
          <ac:chgData name="343526 (Brandon Stevens)" userId="S::343526@nptcgroup.ac.uk::88919782-270f-4dbc-83a3-463eb171a205" providerId="AD" clId="Web-{F1E74F66-5A1E-EA66-82A3-026CD0B49C9C}" dt="2024-01-19T15:10:35.457" v="13"/>
          <ac:picMkLst>
            <pc:docMk/>
            <pc:sldMk cId="728761756" sldId="258"/>
            <ac:picMk id="5" creationId="{9C0C2FEE-07D5-6506-5BFC-A299D79E6258}"/>
          </ac:picMkLst>
        </pc:picChg>
        <pc:picChg chg="add del mod">
          <ac:chgData name="343526 (Brandon Stevens)" userId="S::343526@nptcgroup.ac.uk::88919782-270f-4dbc-83a3-463eb171a205" providerId="AD" clId="Web-{F1E74F66-5A1E-EA66-82A3-026CD0B49C9C}" dt="2024-01-19T15:13:32.852" v="19"/>
          <ac:picMkLst>
            <pc:docMk/>
            <pc:sldMk cId="728761756" sldId="258"/>
            <ac:picMk id="6" creationId="{13135CA9-EE11-9996-6040-9BDE7B40460D}"/>
          </ac:picMkLst>
        </pc:picChg>
        <pc:picChg chg="add del mod">
          <ac:chgData name="343526 (Brandon Stevens)" userId="S::343526@nptcgroup.ac.uk::88919782-270f-4dbc-83a3-463eb171a205" providerId="AD" clId="Web-{F1E74F66-5A1E-EA66-82A3-026CD0B49C9C}" dt="2024-01-19T15:13:44.430" v="21"/>
          <ac:picMkLst>
            <pc:docMk/>
            <pc:sldMk cId="728761756" sldId="258"/>
            <ac:picMk id="7" creationId="{A5F02AA5-612C-18AA-8A49-CDFA2EE6756A}"/>
          </ac:picMkLst>
        </pc:picChg>
        <pc:picChg chg="add del mod">
          <ac:chgData name="343526 (Brandon Stevens)" userId="S::343526@nptcgroup.ac.uk::88919782-270f-4dbc-83a3-463eb171a205" providerId="AD" clId="Web-{F1E74F66-5A1E-EA66-82A3-026CD0B49C9C}" dt="2024-01-19T15:14:17.759" v="24"/>
          <ac:picMkLst>
            <pc:docMk/>
            <pc:sldMk cId="728761756" sldId="258"/>
            <ac:picMk id="8" creationId="{0EBA0426-2C38-9195-A6F8-0B6A1EB93023}"/>
          </ac:picMkLst>
        </pc:picChg>
        <pc:picChg chg="add">
          <ac:chgData name="343526 (Brandon Stevens)" userId="S::343526@nptcgroup.ac.uk::88919782-270f-4dbc-83a3-463eb171a205" providerId="AD" clId="Web-{F1E74F66-5A1E-EA66-82A3-026CD0B49C9C}" dt="2024-01-19T15:14:32.416" v="25"/>
          <ac:picMkLst>
            <pc:docMk/>
            <pc:sldMk cId="728761756" sldId="258"/>
            <ac:picMk id="50" creationId="{2817876C-479A-3DE6-66BC-69E77B93C44D}"/>
          </ac:picMkLst>
        </pc:picChg>
      </pc:sldChg>
      <pc:sldChg chg="modSp">
        <pc:chgData name="343526 (Brandon Stevens)" userId="S::343526@nptcgroup.ac.uk::88919782-270f-4dbc-83a3-463eb171a205" providerId="AD" clId="Web-{F1E74F66-5A1E-EA66-82A3-026CD0B49C9C}" dt="2024-01-19T15:18:07.671" v="78" actId="20577"/>
        <pc:sldMkLst>
          <pc:docMk/>
          <pc:sldMk cId="3900567822" sldId="260"/>
        </pc:sldMkLst>
        <pc:spChg chg="mod">
          <ac:chgData name="343526 (Brandon Stevens)" userId="S::343526@nptcgroup.ac.uk::88919782-270f-4dbc-83a3-463eb171a205" providerId="AD" clId="Web-{F1E74F66-5A1E-EA66-82A3-026CD0B49C9C}" dt="2024-01-19T15:18:07.671" v="78" actId="20577"/>
          <ac:spMkLst>
            <pc:docMk/>
            <pc:sldMk cId="3900567822" sldId="260"/>
            <ac:spMk id="2" creationId="{D6652E45-6940-43FC-E5B1-185476928317}"/>
          </ac:spMkLst>
        </pc:spChg>
      </pc:sldChg>
      <pc:sldChg chg="modNotes">
        <pc:chgData name="343526 (Brandon Stevens)" userId="S::343526@nptcgroup.ac.uk::88919782-270f-4dbc-83a3-463eb171a205" providerId="AD" clId="Web-{F1E74F66-5A1E-EA66-82A3-026CD0B49C9C}" dt="2024-01-19T15:42:19.547" v="265"/>
        <pc:sldMkLst>
          <pc:docMk/>
          <pc:sldMk cId="1336229337" sldId="264"/>
        </pc:sldMkLst>
      </pc:sldChg>
      <pc:sldChg chg="addSp delSp modSp modNotes">
        <pc:chgData name="343526 (Brandon Stevens)" userId="S::343526@nptcgroup.ac.uk::88919782-270f-4dbc-83a3-463eb171a205" providerId="AD" clId="Web-{F1E74F66-5A1E-EA66-82A3-026CD0B49C9C}" dt="2024-01-19T15:58:07.428" v="386" actId="20577"/>
        <pc:sldMkLst>
          <pc:docMk/>
          <pc:sldMk cId="1482359003" sldId="265"/>
        </pc:sldMkLst>
        <pc:spChg chg="mod">
          <ac:chgData name="343526 (Brandon Stevens)" userId="S::343526@nptcgroup.ac.uk::88919782-270f-4dbc-83a3-463eb171a205" providerId="AD" clId="Web-{F1E74F66-5A1E-EA66-82A3-026CD0B49C9C}" dt="2024-01-19T15:26:15.885" v="146" actId="20577"/>
          <ac:spMkLst>
            <pc:docMk/>
            <pc:sldMk cId="1482359003" sldId="265"/>
            <ac:spMk id="2" creationId="{6404C59F-804C-9263-E156-FA865B8C0602}"/>
          </ac:spMkLst>
        </pc:spChg>
        <pc:spChg chg="mod">
          <ac:chgData name="343526 (Brandon Stevens)" userId="S::343526@nptcgroup.ac.uk::88919782-270f-4dbc-83a3-463eb171a205" providerId="AD" clId="Web-{F1E74F66-5A1E-EA66-82A3-026CD0B49C9C}" dt="2024-01-19T15:21:25.035" v="102"/>
          <ac:spMkLst>
            <pc:docMk/>
            <pc:sldMk cId="1482359003" sldId="265"/>
            <ac:spMk id="3" creationId="{EBEA0968-FDE3-2F14-350A-3285581B6D06}"/>
          </ac:spMkLst>
        </pc:spChg>
        <pc:spChg chg="add del mod">
          <ac:chgData name="343526 (Brandon Stevens)" userId="S::343526@nptcgroup.ac.uk::88919782-270f-4dbc-83a3-463eb171a205" providerId="AD" clId="Web-{F1E74F66-5A1E-EA66-82A3-026CD0B49C9C}" dt="2024-01-19T15:23:37.569" v="117"/>
          <ac:spMkLst>
            <pc:docMk/>
            <pc:sldMk cId="1482359003" sldId="265"/>
            <ac:spMk id="8" creationId="{702F096A-1941-643C-DCF5-9AFA9149EC14}"/>
          </ac:spMkLst>
        </pc:spChg>
        <pc:spChg chg="add mod">
          <ac:chgData name="343526 (Brandon Stevens)" userId="S::343526@nptcgroup.ac.uk::88919782-270f-4dbc-83a3-463eb171a205" providerId="AD" clId="Web-{F1E74F66-5A1E-EA66-82A3-026CD0B49C9C}" dt="2024-01-19T15:58:07.428" v="386" actId="20577"/>
          <ac:spMkLst>
            <pc:docMk/>
            <pc:sldMk cId="1482359003" sldId="265"/>
            <ac:spMk id="10" creationId="{9468D655-A76D-67D1-BC3A-51DC62A8B3E4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21:25.035" v="102"/>
          <ac:spMkLst>
            <pc:docMk/>
            <pc:sldMk cId="1482359003" sldId="265"/>
            <ac:spMk id="23" creationId="{EEC0CA01-958A-4168-55F2-E51A6C8B132D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21:25.035" v="102"/>
          <ac:spMkLst>
            <pc:docMk/>
            <pc:sldMk cId="1482359003" sldId="265"/>
            <ac:spMk id="24" creationId="{6A6E1597-523B-B95A-AA6C-7B18756633E8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21:25.035" v="102"/>
          <ac:spMkLst>
            <pc:docMk/>
            <pc:sldMk cId="1482359003" sldId="265"/>
            <ac:spMk id="25" creationId="{81AFF7E2-E235-2157-E9CA-182DE43D5F41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21:25.035" v="102"/>
          <ac:spMkLst>
            <pc:docMk/>
            <pc:sldMk cId="1482359003" sldId="265"/>
            <ac:spMk id="26" creationId="{D6166F51-EB1B-BA13-88E2-D13500212CD1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21:25.035" v="102"/>
          <ac:spMkLst>
            <pc:docMk/>
            <pc:sldMk cId="1482359003" sldId="265"/>
            <ac:spMk id="27" creationId="{15717050-7B82-6943-6CC7-9301C943DDCE}"/>
          </ac:spMkLst>
        </pc:spChg>
        <pc:spChg chg="add del">
          <ac:chgData name="343526 (Brandon Stevens)" userId="S::343526@nptcgroup.ac.uk::88919782-270f-4dbc-83a3-463eb171a205" providerId="AD" clId="Web-{F1E74F66-5A1E-EA66-82A3-026CD0B49C9C}" dt="2024-01-19T15:21:48.269" v="105"/>
          <ac:spMkLst>
            <pc:docMk/>
            <pc:sldMk cId="1482359003" sldId="265"/>
            <ac:spMk id="32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F1E74F66-5A1E-EA66-82A3-026CD0B49C9C}" dt="2024-01-19T15:21:48.269" v="105"/>
          <ac:spMkLst>
            <pc:docMk/>
            <pc:sldMk cId="1482359003" sldId="265"/>
            <ac:spMk id="34" creationId="{D4974D33-8DC5-464E-8C6D-BE58F0669C17}"/>
          </ac:spMkLst>
        </pc:spChg>
        <pc:spChg chg="add del">
          <ac:chgData name="343526 (Brandon Stevens)" userId="S::343526@nptcgroup.ac.uk::88919782-270f-4dbc-83a3-463eb171a205" providerId="AD" clId="Web-{F1E74F66-5A1E-EA66-82A3-026CD0B49C9C}" dt="2024-01-19T15:22:37.255" v="108"/>
          <ac:spMkLst>
            <pc:docMk/>
            <pc:sldMk cId="1482359003" sldId="265"/>
            <ac:spMk id="39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F1E74F66-5A1E-EA66-82A3-026CD0B49C9C}" dt="2024-01-19T15:22:37.255" v="108"/>
          <ac:spMkLst>
            <pc:docMk/>
            <pc:sldMk cId="1482359003" sldId="265"/>
            <ac:spMk id="41" creationId="{D4974D33-8DC5-464E-8C6D-BE58F0669C17}"/>
          </ac:spMkLst>
        </pc:spChg>
        <pc:spChg chg="add">
          <ac:chgData name="343526 (Brandon Stevens)" userId="S::343526@nptcgroup.ac.uk::88919782-270f-4dbc-83a3-463eb171a205" providerId="AD" clId="Web-{F1E74F66-5A1E-EA66-82A3-026CD0B49C9C}" dt="2024-01-19T15:22:37.255" v="108"/>
          <ac:spMkLst>
            <pc:docMk/>
            <pc:sldMk cId="1482359003" sldId="265"/>
            <ac:spMk id="46" creationId="{F13C74B1-5B17-4795-BED0-7140497B445A}"/>
          </ac:spMkLst>
        </pc:spChg>
        <pc:spChg chg="add">
          <ac:chgData name="343526 (Brandon Stevens)" userId="S::343526@nptcgroup.ac.uk::88919782-270f-4dbc-83a3-463eb171a205" providerId="AD" clId="Web-{F1E74F66-5A1E-EA66-82A3-026CD0B49C9C}" dt="2024-01-19T15:22:37.255" v="108"/>
          <ac:spMkLst>
            <pc:docMk/>
            <pc:sldMk cId="1482359003" sldId="265"/>
            <ac:spMk id="48" creationId="{D4974D33-8DC5-464E-8C6D-BE58F0669C17}"/>
          </ac:spMkLst>
        </pc:spChg>
        <pc:picChg chg="add del mod">
          <ac:chgData name="343526 (Brandon Stevens)" userId="S::343526@nptcgroup.ac.uk::88919782-270f-4dbc-83a3-463eb171a205" providerId="AD" clId="Web-{F1E74F66-5A1E-EA66-82A3-026CD0B49C9C}" dt="2024-01-19T15:21:35.347" v="103"/>
          <ac:picMkLst>
            <pc:docMk/>
            <pc:sldMk cId="1482359003" sldId="265"/>
            <ac:picMk id="4" creationId="{8572221B-D548-FD1A-E05B-3105C17833EA}"/>
          </ac:picMkLst>
        </pc:picChg>
        <pc:picChg chg="add del mod">
          <ac:chgData name="343526 (Brandon Stevens)" userId="S::343526@nptcgroup.ac.uk::88919782-270f-4dbc-83a3-463eb171a205" providerId="AD" clId="Web-{F1E74F66-5A1E-EA66-82A3-026CD0B49C9C}" dt="2024-01-19T15:22:31.958" v="106"/>
          <ac:picMkLst>
            <pc:docMk/>
            <pc:sldMk cId="1482359003" sldId="265"/>
            <ac:picMk id="5" creationId="{27F0D9D8-BF85-5E3C-280E-146AE9679AF5}"/>
          </ac:picMkLst>
        </pc:picChg>
        <pc:picChg chg="add mod">
          <ac:chgData name="343526 (Brandon Stevens)" userId="S::343526@nptcgroup.ac.uk::88919782-270f-4dbc-83a3-463eb171a205" providerId="AD" clId="Web-{F1E74F66-5A1E-EA66-82A3-026CD0B49C9C}" dt="2024-01-19T15:22:37.255" v="108"/>
          <ac:picMkLst>
            <pc:docMk/>
            <pc:sldMk cId="1482359003" sldId="265"/>
            <ac:picMk id="6" creationId="{91877E9D-DA73-549C-596C-8247EA7C2F8F}"/>
          </ac:picMkLst>
        </pc:picChg>
      </pc:sldChg>
      <pc:sldChg chg="addSp delSp modSp">
        <pc:chgData name="343526 (Brandon Stevens)" userId="S::343526@nptcgroup.ac.uk::88919782-270f-4dbc-83a3-463eb171a205" providerId="AD" clId="Web-{F1E74F66-5A1E-EA66-82A3-026CD0B49C9C}" dt="2024-01-19T15:25:59.978" v="142" actId="20577"/>
        <pc:sldMkLst>
          <pc:docMk/>
          <pc:sldMk cId="1997240028" sldId="266"/>
        </pc:sldMkLst>
        <pc:spChg chg="mod">
          <ac:chgData name="343526 (Brandon Stevens)" userId="S::343526@nptcgroup.ac.uk::88919782-270f-4dbc-83a3-463eb171a205" providerId="AD" clId="Web-{F1E74F66-5A1E-EA66-82A3-026CD0B49C9C}" dt="2024-01-19T15:25:59.978" v="142" actId="20577"/>
          <ac:spMkLst>
            <pc:docMk/>
            <pc:sldMk cId="1997240028" sldId="266"/>
            <ac:spMk id="2" creationId="{229CCD7D-676F-7028-6ADD-E3AEAF97D886}"/>
          </ac:spMkLst>
        </pc:spChg>
        <pc:spChg chg="mod">
          <ac:chgData name="343526 (Brandon Stevens)" userId="S::343526@nptcgroup.ac.uk::88919782-270f-4dbc-83a3-463eb171a205" providerId="AD" clId="Web-{F1E74F66-5A1E-EA66-82A3-026CD0B49C9C}" dt="2024-01-19T15:25:43.884" v="139"/>
          <ac:spMkLst>
            <pc:docMk/>
            <pc:sldMk cId="1997240028" sldId="266"/>
            <ac:spMk id="3" creationId="{00D4EE8B-2C7A-E4B9-9872-B07700838925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25:43.884" v="139"/>
          <ac:spMkLst>
            <pc:docMk/>
            <pc:sldMk cId="1997240028" sldId="266"/>
            <ac:spMk id="23" creationId="{E2DCCE3B-058C-E03D-E671-6046A90EE85B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25:43.884" v="139"/>
          <ac:spMkLst>
            <pc:docMk/>
            <pc:sldMk cId="1997240028" sldId="266"/>
            <ac:spMk id="24" creationId="{BF1E074F-9A1B-E151-8AD7-7891C1FD0866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25:43.884" v="139"/>
          <ac:spMkLst>
            <pc:docMk/>
            <pc:sldMk cId="1997240028" sldId="266"/>
            <ac:spMk id="25" creationId="{DB12B450-5D63-D1BE-24F6-26D323F86FA1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25:43.884" v="139"/>
          <ac:spMkLst>
            <pc:docMk/>
            <pc:sldMk cId="1997240028" sldId="266"/>
            <ac:spMk id="26" creationId="{80E8702A-9CA8-A152-EE30-DBC6CFC3AB54}"/>
          </ac:spMkLst>
        </pc:spChg>
        <pc:spChg chg="del">
          <ac:chgData name="343526 (Brandon Stevens)" userId="S::343526@nptcgroup.ac.uk::88919782-270f-4dbc-83a3-463eb171a205" providerId="AD" clId="Web-{F1E74F66-5A1E-EA66-82A3-026CD0B49C9C}" dt="2024-01-19T15:25:43.884" v="139"/>
          <ac:spMkLst>
            <pc:docMk/>
            <pc:sldMk cId="1997240028" sldId="266"/>
            <ac:spMk id="27" creationId="{11628C33-7CA9-01F2-A2E1-E2D137761FC6}"/>
          </ac:spMkLst>
        </pc:spChg>
        <pc:spChg chg="add">
          <ac:chgData name="343526 (Brandon Stevens)" userId="S::343526@nptcgroup.ac.uk::88919782-270f-4dbc-83a3-463eb171a205" providerId="AD" clId="Web-{F1E74F66-5A1E-EA66-82A3-026CD0B49C9C}" dt="2024-01-19T15:25:43.884" v="139"/>
          <ac:spMkLst>
            <pc:docMk/>
            <pc:sldMk cId="1997240028" sldId="266"/>
            <ac:spMk id="32" creationId="{F13C74B1-5B17-4795-BED0-7140497B445A}"/>
          </ac:spMkLst>
        </pc:spChg>
        <pc:spChg chg="add">
          <ac:chgData name="343526 (Brandon Stevens)" userId="S::343526@nptcgroup.ac.uk::88919782-270f-4dbc-83a3-463eb171a205" providerId="AD" clId="Web-{F1E74F66-5A1E-EA66-82A3-026CD0B49C9C}" dt="2024-01-19T15:25:43.884" v="139"/>
          <ac:spMkLst>
            <pc:docMk/>
            <pc:sldMk cId="1997240028" sldId="266"/>
            <ac:spMk id="34" creationId="{D4974D33-8DC5-464E-8C6D-BE58F0669C17}"/>
          </ac:spMkLst>
        </pc:spChg>
        <pc:picChg chg="add mod">
          <ac:chgData name="343526 (Brandon Stevens)" userId="S::343526@nptcgroup.ac.uk::88919782-270f-4dbc-83a3-463eb171a205" providerId="AD" clId="Web-{F1E74F66-5A1E-EA66-82A3-026CD0B49C9C}" dt="2024-01-19T15:25:43.884" v="139"/>
          <ac:picMkLst>
            <pc:docMk/>
            <pc:sldMk cId="1997240028" sldId="266"/>
            <ac:picMk id="4" creationId="{BA0565DF-ECC0-5D69-7B37-A028CA238E1E}"/>
          </ac:picMkLst>
        </pc:picChg>
      </pc:sldChg>
      <pc:sldChg chg="modNotes">
        <pc:chgData name="343526 (Brandon Stevens)" userId="S::343526@nptcgroup.ac.uk::88919782-270f-4dbc-83a3-463eb171a205" providerId="AD" clId="Web-{F1E74F66-5A1E-EA66-82A3-026CD0B49C9C}" dt="2024-01-19T15:34:44.943" v="225"/>
        <pc:sldMkLst>
          <pc:docMk/>
          <pc:sldMk cId="775157999" sldId="269"/>
        </pc:sldMkLst>
      </pc:sldChg>
      <pc:sldChg chg="delSp modSp add replId modNotes">
        <pc:chgData name="343526 (Brandon Stevens)" userId="S::343526@nptcgroup.ac.uk::88919782-270f-4dbc-83a3-463eb171a205" providerId="AD" clId="Web-{F1E74F66-5A1E-EA66-82A3-026CD0B49C9C}" dt="2024-01-19T15:37:34.010" v="226"/>
        <pc:sldMkLst>
          <pc:docMk/>
          <pc:sldMk cId="239772087" sldId="270"/>
        </pc:sldMkLst>
        <pc:spChg chg="mod">
          <ac:chgData name="343526 (Brandon Stevens)" userId="S::343526@nptcgroup.ac.uk::88919782-270f-4dbc-83a3-463eb171a205" providerId="AD" clId="Web-{F1E74F66-5A1E-EA66-82A3-026CD0B49C9C}" dt="2024-01-19T15:28:41.591" v="155" actId="20577"/>
          <ac:spMkLst>
            <pc:docMk/>
            <pc:sldMk cId="239772087" sldId="270"/>
            <ac:spMk id="2" creationId="{6D7D0E19-2C32-C3FE-B59F-0301CAED29F6}"/>
          </ac:spMkLst>
        </pc:spChg>
        <pc:spChg chg="mod">
          <ac:chgData name="343526 (Brandon Stevens)" userId="S::343526@nptcgroup.ac.uk::88919782-270f-4dbc-83a3-463eb171a205" providerId="AD" clId="Web-{F1E74F66-5A1E-EA66-82A3-026CD0B49C9C}" dt="2024-01-19T15:28:45.857" v="156" actId="20577"/>
          <ac:spMkLst>
            <pc:docMk/>
            <pc:sldMk cId="239772087" sldId="270"/>
            <ac:spMk id="7" creationId="{5F7D8EB1-BD1F-84EF-D943-16C720C7F4F6}"/>
          </ac:spMkLst>
        </pc:spChg>
        <pc:picChg chg="del">
          <ac:chgData name="343526 (Brandon Stevens)" userId="S::343526@nptcgroup.ac.uk::88919782-270f-4dbc-83a3-463eb171a205" providerId="AD" clId="Web-{F1E74F66-5A1E-EA66-82A3-026CD0B49C9C}" dt="2024-01-19T15:28:21.638" v="148"/>
          <ac:picMkLst>
            <pc:docMk/>
            <pc:sldMk cId="239772087" sldId="270"/>
            <ac:picMk id="16" creationId="{E8AC35F0-E782-8A6A-221E-399C114F69B7}"/>
          </ac:picMkLst>
        </pc:picChg>
      </pc:sldChg>
      <pc:sldChg chg="add del replId">
        <pc:chgData name="343526 (Brandon Stevens)" userId="S::343526@nptcgroup.ac.uk::88919782-270f-4dbc-83a3-463eb171a205" providerId="AD" clId="Web-{F1E74F66-5A1E-EA66-82A3-026CD0B49C9C}" dt="2024-01-19T15:23:09.428" v="110"/>
        <pc:sldMkLst>
          <pc:docMk/>
          <pc:sldMk cId="2598697586" sldId="270"/>
        </pc:sldMkLst>
      </pc:sldChg>
      <pc:sldChg chg="add del replId">
        <pc:chgData name="343526 (Brandon Stevens)" userId="S::343526@nptcgroup.ac.uk::88919782-270f-4dbc-83a3-463eb171a205" providerId="AD" clId="Web-{F1E74F66-5A1E-EA66-82A3-026CD0B49C9C}" dt="2024-01-19T15:23:16.678" v="112"/>
        <pc:sldMkLst>
          <pc:docMk/>
          <pc:sldMk cId="2891276696" sldId="270"/>
        </pc:sldMkLst>
      </pc:sldChg>
      <pc:sldChg chg="modSp add replId modNotes">
        <pc:chgData name="343526 (Brandon Stevens)" userId="S::343526@nptcgroup.ac.uk::88919782-270f-4dbc-83a3-463eb171a205" providerId="AD" clId="Web-{F1E74F66-5A1E-EA66-82A3-026CD0B49C9C}" dt="2024-01-19T15:37:37.229" v="227"/>
        <pc:sldMkLst>
          <pc:docMk/>
          <pc:sldMk cId="832135485" sldId="271"/>
        </pc:sldMkLst>
        <pc:spChg chg="mod">
          <ac:chgData name="343526 (Brandon Stevens)" userId="S::343526@nptcgroup.ac.uk::88919782-270f-4dbc-83a3-463eb171a205" providerId="AD" clId="Web-{F1E74F66-5A1E-EA66-82A3-026CD0B49C9C}" dt="2024-01-19T15:29:09.217" v="161" actId="20577"/>
          <ac:spMkLst>
            <pc:docMk/>
            <pc:sldMk cId="832135485" sldId="271"/>
            <ac:spMk id="2" creationId="{7D11E1AA-6F1B-E522-7095-1595C8A4BDBD}"/>
          </ac:spMkLst>
        </pc:spChg>
        <pc:spChg chg="mod">
          <ac:chgData name="343526 (Brandon Stevens)" userId="S::343526@nptcgroup.ac.uk::88919782-270f-4dbc-83a3-463eb171a205" providerId="AD" clId="Web-{F1E74F66-5A1E-EA66-82A3-026CD0B49C9C}" dt="2024-01-19T15:29:11.420" v="162" actId="20577"/>
          <ac:spMkLst>
            <pc:docMk/>
            <pc:sldMk cId="832135485" sldId="271"/>
            <ac:spMk id="7" creationId="{1480DE09-DE10-B984-A125-4CE77FD13345}"/>
          </ac:spMkLst>
        </pc:spChg>
      </pc:sldChg>
    </pc:docChg>
  </pc:docChgLst>
  <pc:docChgLst>
    <pc:chgData name="343526 (Brandon Stevens)" userId="S::343526@nptcgroup.ac.uk::88919782-270f-4dbc-83a3-463eb171a205" providerId="AD" clId="Web-{B50414A4-C424-C9EF-9DC2-EE72E0DFC4D6}"/>
    <pc:docChg chg="addSld modSld">
      <pc:chgData name="343526 (Brandon Stevens)" userId="S::343526@nptcgroup.ac.uk::88919782-270f-4dbc-83a3-463eb171a205" providerId="AD" clId="Web-{B50414A4-C424-C9EF-9DC2-EE72E0DFC4D6}" dt="2024-01-24T22:29:04.290" v="695" actId="20577"/>
      <pc:docMkLst>
        <pc:docMk/>
      </pc:docMkLst>
      <pc:sldChg chg="modSp modNotes">
        <pc:chgData name="343526 (Brandon Stevens)" userId="S::343526@nptcgroup.ac.uk::88919782-270f-4dbc-83a3-463eb171a205" providerId="AD" clId="Web-{B50414A4-C424-C9EF-9DC2-EE72E0DFC4D6}" dt="2024-01-24T17:08:52.942" v="335"/>
        <pc:sldMkLst>
          <pc:docMk/>
          <pc:sldMk cId="5907287" sldId="257"/>
        </pc:sldMkLst>
        <pc:spChg chg="mod">
          <ac:chgData name="343526 (Brandon Stevens)" userId="S::343526@nptcgroup.ac.uk::88919782-270f-4dbc-83a3-463eb171a205" providerId="AD" clId="Web-{B50414A4-C424-C9EF-9DC2-EE72E0DFC4D6}" dt="2024-01-24T17:06:05.750" v="326" actId="20577"/>
          <ac:spMkLst>
            <pc:docMk/>
            <pc:sldMk cId="5907287" sldId="257"/>
            <ac:spMk id="3" creationId="{5421BB00-042F-B99B-9012-795890D3037E}"/>
          </ac:spMkLst>
        </pc:spChg>
      </pc:sldChg>
      <pc:sldChg chg="modNotes">
        <pc:chgData name="343526 (Brandon Stevens)" userId="S::343526@nptcgroup.ac.uk::88919782-270f-4dbc-83a3-463eb171a205" providerId="AD" clId="Web-{B50414A4-C424-C9EF-9DC2-EE72E0DFC4D6}" dt="2024-01-24T20:50:46.363" v="665"/>
        <pc:sldMkLst>
          <pc:docMk/>
          <pc:sldMk cId="728761756" sldId="258"/>
        </pc:sldMkLst>
      </pc:sldChg>
      <pc:sldChg chg="modSp">
        <pc:chgData name="343526 (Brandon Stevens)" userId="S::343526@nptcgroup.ac.uk::88919782-270f-4dbc-83a3-463eb171a205" providerId="AD" clId="Web-{B50414A4-C424-C9EF-9DC2-EE72E0DFC4D6}" dt="2024-01-24T22:28:49.149" v="691" actId="20577"/>
        <pc:sldMkLst>
          <pc:docMk/>
          <pc:sldMk cId="3900567822" sldId="260"/>
        </pc:sldMkLst>
        <pc:spChg chg="mod">
          <ac:chgData name="343526 (Brandon Stevens)" userId="S::343526@nptcgroup.ac.uk::88919782-270f-4dbc-83a3-463eb171a205" providerId="AD" clId="Web-{B50414A4-C424-C9EF-9DC2-EE72E0DFC4D6}" dt="2024-01-24T22:28:49.149" v="691" actId="20577"/>
          <ac:spMkLst>
            <pc:docMk/>
            <pc:sldMk cId="3900567822" sldId="260"/>
            <ac:spMk id="2" creationId="{D6652E45-6940-43FC-E5B1-185476928317}"/>
          </ac:spMkLst>
        </pc:spChg>
      </pc:sldChg>
      <pc:sldChg chg="modSp">
        <pc:chgData name="343526 (Brandon Stevens)" userId="S::343526@nptcgroup.ac.uk::88919782-270f-4dbc-83a3-463eb171a205" providerId="AD" clId="Web-{B50414A4-C424-C9EF-9DC2-EE72E0DFC4D6}" dt="2024-01-24T22:28:59.540" v="694" actId="20577"/>
        <pc:sldMkLst>
          <pc:docMk/>
          <pc:sldMk cId="1336229337" sldId="264"/>
        </pc:sldMkLst>
        <pc:spChg chg="mod">
          <ac:chgData name="343526 (Brandon Stevens)" userId="S::343526@nptcgroup.ac.uk::88919782-270f-4dbc-83a3-463eb171a205" providerId="AD" clId="Web-{B50414A4-C424-C9EF-9DC2-EE72E0DFC4D6}" dt="2024-01-24T22:28:59.540" v="694" actId="20577"/>
          <ac:spMkLst>
            <pc:docMk/>
            <pc:sldMk cId="1336229337" sldId="264"/>
            <ac:spMk id="2" creationId="{236BE169-FA9B-399D-5C77-E1DFF8629E0D}"/>
          </ac:spMkLst>
        </pc:spChg>
      </pc:sldChg>
      <pc:sldChg chg="modSp modNotes">
        <pc:chgData name="343526 (Brandon Stevens)" userId="S::343526@nptcgroup.ac.uk::88919782-270f-4dbc-83a3-463eb171a205" providerId="AD" clId="Web-{B50414A4-C424-C9EF-9DC2-EE72E0DFC4D6}" dt="2024-01-24T22:29:04.290" v="695" actId="20577"/>
        <pc:sldMkLst>
          <pc:docMk/>
          <pc:sldMk cId="1482359003" sldId="265"/>
        </pc:sldMkLst>
        <pc:spChg chg="mod">
          <ac:chgData name="343526 (Brandon Stevens)" userId="S::343526@nptcgroup.ac.uk::88919782-270f-4dbc-83a3-463eb171a205" providerId="AD" clId="Web-{B50414A4-C424-C9EF-9DC2-EE72E0DFC4D6}" dt="2024-01-24T22:29:04.290" v="695" actId="20577"/>
          <ac:spMkLst>
            <pc:docMk/>
            <pc:sldMk cId="1482359003" sldId="265"/>
            <ac:spMk id="2" creationId="{6404C59F-804C-9263-E156-FA865B8C0602}"/>
          </ac:spMkLst>
        </pc:spChg>
      </pc:sldChg>
      <pc:sldChg chg="modSp modNotes">
        <pc:chgData name="343526 (Brandon Stevens)" userId="S::343526@nptcgroup.ac.uk::88919782-270f-4dbc-83a3-463eb171a205" providerId="AD" clId="Web-{B50414A4-C424-C9EF-9DC2-EE72E0DFC4D6}" dt="2024-01-24T20:49:01.418" v="637" actId="20577"/>
        <pc:sldMkLst>
          <pc:docMk/>
          <pc:sldMk cId="1997240028" sldId="266"/>
        </pc:sldMkLst>
        <pc:spChg chg="mod">
          <ac:chgData name="343526 (Brandon Stevens)" userId="S::343526@nptcgroup.ac.uk::88919782-270f-4dbc-83a3-463eb171a205" providerId="AD" clId="Web-{B50414A4-C424-C9EF-9DC2-EE72E0DFC4D6}" dt="2024-01-24T20:49:01.418" v="637" actId="20577"/>
          <ac:spMkLst>
            <pc:docMk/>
            <pc:sldMk cId="1997240028" sldId="266"/>
            <ac:spMk id="3" creationId="{00D4EE8B-2C7A-E4B9-9872-B07700838925}"/>
          </ac:spMkLst>
        </pc:spChg>
      </pc:sldChg>
      <pc:sldChg chg="modSp">
        <pc:chgData name="343526 (Brandon Stevens)" userId="S::343526@nptcgroup.ac.uk::88919782-270f-4dbc-83a3-463eb171a205" providerId="AD" clId="Web-{B50414A4-C424-C9EF-9DC2-EE72E0DFC4D6}" dt="2024-01-24T22:28:51.868" v="692" actId="20577"/>
        <pc:sldMkLst>
          <pc:docMk/>
          <pc:sldMk cId="4068541940" sldId="267"/>
        </pc:sldMkLst>
        <pc:spChg chg="mod">
          <ac:chgData name="343526 (Brandon Stevens)" userId="S::343526@nptcgroup.ac.uk::88919782-270f-4dbc-83a3-463eb171a205" providerId="AD" clId="Web-{B50414A4-C424-C9EF-9DC2-EE72E0DFC4D6}" dt="2024-01-24T22:28:51.868" v="692" actId="20577"/>
          <ac:spMkLst>
            <pc:docMk/>
            <pc:sldMk cId="4068541940" sldId="267"/>
            <ac:spMk id="2" creationId="{566B16AF-9022-AA3E-3C7E-19C6CE9DA87E}"/>
          </ac:spMkLst>
        </pc:spChg>
      </pc:sldChg>
      <pc:sldChg chg="modSp">
        <pc:chgData name="343526 (Brandon Stevens)" userId="S::343526@nptcgroup.ac.uk::88919782-270f-4dbc-83a3-463eb171a205" providerId="AD" clId="Web-{B50414A4-C424-C9EF-9DC2-EE72E0DFC4D6}" dt="2024-01-24T22:28:55.321" v="693" actId="20577"/>
        <pc:sldMkLst>
          <pc:docMk/>
          <pc:sldMk cId="775157999" sldId="269"/>
        </pc:sldMkLst>
        <pc:spChg chg="mod">
          <ac:chgData name="343526 (Brandon Stevens)" userId="S::343526@nptcgroup.ac.uk::88919782-270f-4dbc-83a3-463eb171a205" providerId="AD" clId="Web-{B50414A4-C424-C9EF-9DC2-EE72E0DFC4D6}" dt="2024-01-24T22:28:55.321" v="693" actId="20577"/>
          <ac:spMkLst>
            <pc:docMk/>
            <pc:sldMk cId="775157999" sldId="269"/>
            <ac:spMk id="2" creationId="{942EC9A5-8A60-D016-B36D-AA56D6DA1F37}"/>
          </ac:spMkLst>
        </pc:spChg>
      </pc:sldChg>
      <pc:sldChg chg="modSp">
        <pc:chgData name="343526 (Brandon Stevens)" userId="S::343526@nptcgroup.ac.uk::88919782-270f-4dbc-83a3-463eb171a205" providerId="AD" clId="Web-{B50414A4-C424-C9EF-9DC2-EE72E0DFC4D6}" dt="2024-01-24T17:14:08.436" v="355" actId="20577"/>
        <pc:sldMkLst>
          <pc:docMk/>
          <pc:sldMk cId="832135485" sldId="271"/>
        </pc:sldMkLst>
        <pc:spChg chg="mod">
          <ac:chgData name="343526 (Brandon Stevens)" userId="S::343526@nptcgroup.ac.uk::88919782-270f-4dbc-83a3-463eb171a205" providerId="AD" clId="Web-{B50414A4-C424-C9EF-9DC2-EE72E0DFC4D6}" dt="2024-01-24T17:14:08.436" v="355" actId="20577"/>
          <ac:spMkLst>
            <pc:docMk/>
            <pc:sldMk cId="832135485" sldId="271"/>
            <ac:spMk id="7" creationId="{1480DE09-DE10-B984-A125-4CE77FD13345}"/>
          </ac:spMkLst>
        </pc:spChg>
      </pc:sldChg>
      <pc:sldChg chg="addSp delSp modSp add replId">
        <pc:chgData name="343526 (Brandon Stevens)" userId="S::343526@nptcgroup.ac.uk::88919782-270f-4dbc-83a3-463eb171a205" providerId="AD" clId="Web-{B50414A4-C424-C9EF-9DC2-EE72E0DFC4D6}" dt="2024-01-24T20:59:32.446" v="687"/>
        <pc:sldMkLst>
          <pc:docMk/>
          <pc:sldMk cId="3131008800" sldId="273"/>
        </pc:sldMkLst>
        <pc:spChg chg="mod">
          <ac:chgData name="343526 (Brandon Stevens)" userId="S::343526@nptcgroup.ac.uk::88919782-270f-4dbc-83a3-463eb171a205" providerId="AD" clId="Web-{B50414A4-C424-C9EF-9DC2-EE72E0DFC4D6}" dt="2024-01-24T20:59:32.431" v="686"/>
          <ac:spMkLst>
            <pc:docMk/>
            <pc:sldMk cId="3131008800" sldId="273"/>
            <ac:spMk id="2" creationId="{8FE68EB6-B7B1-51AE-FE36-CCFF7A063317}"/>
          </ac:spMkLst>
        </pc:spChg>
        <pc:spChg chg="mod">
          <ac:chgData name="343526 (Brandon Stevens)" userId="S::343526@nptcgroup.ac.uk::88919782-270f-4dbc-83a3-463eb171a205" providerId="AD" clId="Web-{B50414A4-C424-C9EF-9DC2-EE72E0DFC4D6}" dt="2024-01-24T20:59:32.431" v="686"/>
          <ac:spMkLst>
            <pc:docMk/>
            <pc:sldMk cId="3131008800" sldId="273"/>
            <ac:spMk id="7" creationId="{E35A5F04-1A54-0777-D822-D9023EF2614C}"/>
          </ac:spMkLst>
        </pc:spChg>
        <pc:spChg chg="add del">
          <ac:chgData name="343526 (Brandon Stevens)" userId="S::343526@nptcgroup.ac.uk::88919782-270f-4dbc-83a3-463eb171a205" providerId="AD" clId="Web-{B50414A4-C424-C9EF-9DC2-EE72E0DFC4D6}" dt="2024-01-24T20:59:02.413" v="682"/>
          <ac:spMkLst>
            <pc:docMk/>
            <pc:sldMk cId="3131008800" sldId="273"/>
            <ac:spMk id="115" creationId="{07AED0EC-BE84-0DBC-0A7A-7439DAD354EC}"/>
          </ac:spMkLst>
        </pc:spChg>
        <pc:spChg chg="add del">
          <ac:chgData name="343526 (Brandon Stevens)" userId="S::343526@nptcgroup.ac.uk::88919782-270f-4dbc-83a3-463eb171a205" providerId="AD" clId="Web-{B50414A4-C424-C9EF-9DC2-EE72E0DFC4D6}" dt="2024-01-24T20:59:02.413" v="682"/>
          <ac:spMkLst>
            <pc:docMk/>
            <pc:sldMk cId="3131008800" sldId="273"/>
            <ac:spMk id="117" creationId="{DE61EBB6-EDB8-04A5-F24E-72887943F8CF}"/>
          </ac:spMkLst>
        </pc:spChg>
        <pc:spChg chg="add del">
          <ac:chgData name="343526 (Brandon Stevens)" userId="S::343526@nptcgroup.ac.uk::88919782-270f-4dbc-83a3-463eb171a205" providerId="AD" clId="Web-{B50414A4-C424-C9EF-9DC2-EE72E0DFC4D6}" dt="2024-01-24T20:59:02.397" v="681"/>
          <ac:spMkLst>
            <pc:docMk/>
            <pc:sldMk cId="3131008800" sldId="273"/>
            <ac:spMk id="122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B50414A4-C424-C9EF-9DC2-EE72E0DFC4D6}" dt="2024-01-24T20:59:02.397" v="681"/>
          <ac:spMkLst>
            <pc:docMk/>
            <pc:sldMk cId="3131008800" sldId="273"/>
            <ac:spMk id="124" creationId="{D4974D33-8DC5-464E-8C6D-BE58F0669C17}"/>
          </ac:spMkLst>
        </pc:spChg>
        <pc:spChg chg="add del">
          <ac:chgData name="343526 (Brandon Stevens)" userId="S::343526@nptcgroup.ac.uk::88919782-270f-4dbc-83a3-463eb171a205" providerId="AD" clId="Web-{B50414A4-C424-C9EF-9DC2-EE72E0DFC4D6}" dt="2024-01-24T20:59:32.446" v="687"/>
          <ac:spMkLst>
            <pc:docMk/>
            <pc:sldMk cId="3131008800" sldId="273"/>
            <ac:spMk id="126" creationId="{2B97F24A-32CE-4C1C-A50D-3016B394DCFB}"/>
          </ac:spMkLst>
        </pc:spChg>
        <pc:spChg chg="add del">
          <ac:chgData name="343526 (Brandon Stevens)" userId="S::343526@nptcgroup.ac.uk::88919782-270f-4dbc-83a3-463eb171a205" providerId="AD" clId="Web-{B50414A4-C424-C9EF-9DC2-EE72E0DFC4D6}" dt="2024-01-24T20:59:32.446" v="687"/>
          <ac:spMkLst>
            <pc:docMk/>
            <pc:sldMk cId="3131008800" sldId="273"/>
            <ac:spMk id="127" creationId="{CD8B4F24-440B-49E9-B85D-733523DC064B}"/>
          </ac:spMkLst>
        </pc:spChg>
        <pc:spChg chg="add">
          <ac:chgData name="343526 (Brandon Stevens)" userId="S::343526@nptcgroup.ac.uk::88919782-270f-4dbc-83a3-463eb171a205" providerId="AD" clId="Web-{B50414A4-C424-C9EF-9DC2-EE72E0DFC4D6}" dt="2024-01-24T20:59:32.446" v="687"/>
          <ac:spMkLst>
            <pc:docMk/>
            <pc:sldMk cId="3131008800" sldId="273"/>
            <ac:spMk id="134" creationId="{CD8B4F24-440B-49E9-B85D-733523DC064B}"/>
          </ac:spMkLst>
        </pc:spChg>
        <pc:spChg chg="add">
          <ac:chgData name="343526 (Brandon Stevens)" userId="S::343526@nptcgroup.ac.uk::88919782-270f-4dbc-83a3-463eb171a205" providerId="AD" clId="Web-{B50414A4-C424-C9EF-9DC2-EE72E0DFC4D6}" dt="2024-01-24T20:59:32.446" v="687"/>
          <ac:spMkLst>
            <pc:docMk/>
            <pc:sldMk cId="3131008800" sldId="273"/>
            <ac:spMk id="136" creationId="{2B97F24A-32CE-4C1C-A50D-3016B394DCFB}"/>
          </ac:spMkLst>
        </pc:spChg>
        <pc:grpChg chg="add del">
          <ac:chgData name="343526 (Brandon Stevens)" userId="S::343526@nptcgroup.ac.uk::88919782-270f-4dbc-83a3-463eb171a205" providerId="AD" clId="Web-{B50414A4-C424-C9EF-9DC2-EE72E0DFC4D6}" dt="2024-01-24T20:59:32.431" v="686"/>
          <ac:grpSpMkLst>
            <pc:docMk/>
            <pc:sldMk cId="3131008800" sldId="273"/>
            <ac:grpSpMk id="132" creationId="{6258F736-B256-8039-9DC6-F4E49A5C5AD5}"/>
          </ac:grpSpMkLst>
        </pc:grpChg>
        <pc:picChg chg="del">
          <ac:chgData name="343526 (Brandon Stevens)" userId="S::343526@nptcgroup.ac.uk::88919782-270f-4dbc-83a3-463eb171a205" providerId="AD" clId="Web-{B50414A4-C424-C9EF-9DC2-EE72E0DFC4D6}" dt="2024-01-24T20:50:54.817" v="667"/>
          <ac:picMkLst>
            <pc:docMk/>
            <pc:sldMk cId="3131008800" sldId="273"/>
            <ac:picMk id="3" creationId="{475718E4-AA4E-DA33-3CFE-CF11595BB915}"/>
          </ac:picMkLst>
        </pc:picChg>
        <pc:picChg chg="add del mod">
          <ac:chgData name="343526 (Brandon Stevens)" userId="S::343526@nptcgroup.ac.uk::88919782-270f-4dbc-83a3-463eb171a205" providerId="AD" clId="Web-{B50414A4-C424-C9EF-9DC2-EE72E0DFC4D6}" dt="2024-01-24T20:59:14.711" v="683"/>
          <ac:picMkLst>
            <pc:docMk/>
            <pc:sldMk cId="3131008800" sldId="273"/>
            <ac:picMk id="4" creationId="{9109985F-C602-FF9C-2575-F03192E30F6F}"/>
          </ac:picMkLst>
        </pc:picChg>
        <pc:picChg chg="add mod">
          <ac:chgData name="343526 (Brandon Stevens)" userId="S::343526@nptcgroup.ac.uk::88919782-270f-4dbc-83a3-463eb171a205" providerId="AD" clId="Web-{B50414A4-C424-C9EF-9DC2-EE72E0DFC4D6}" dt="2024-01-24T20:59:32.446" v="687"/>
          <ac:picMkLst>
            <pc:docMk/>
            <pc:sldMk cId="3131008800" sldId="273"/>
            <ac:picMk id="5" creationId="{4CB239A3-F74F-4BB9-92D8-9638EC97B6F5}"/>
          </ac:picMkLst>
        </pc:picChg>
      </pc:sldChg>
      <pc:sldChg chg="addSp delSp modSp add replId">
        <pc:chgData name="343526 (Brandon Stevens)" userId="S::343526@nptcgroup.ac.uk::88919782-270f-4dbc-83a3-463eb171a205" providerId="AD" clId="Web-{B50414A4-C424-C9EF-9DC2-EE72E0DFC4D6}" dt="2024-01-24T21:00:54.905" v="689"/>
        <pc:sldMkLst>
          <pc:docMk/>
          <pc:sldMk cId="859487352" sldId="274"/>
        </pc:sldMkLst>
        <pc:spChg chg="mod">
          <ac:chgData name="343526 (Brandon Stevens)" userId="S::343526@nptcgroup.ac.uk::88919782-270f-4dbc-83a3-463eb171a205" providerId="AD" clId="Web-{B50414A4-C424-C9EF-9DC2-EE72E0DFC4D6}" dt="2024-01-24T21:00:54.905" v="689"/>
          <ac:spMkLst>
            <pc:docMk/>
            <pc:sldMk cId="859487352" sldId="274"/>
            <ac:spMk id="2" creationId="{C1D0786A-8DD0-C610-5362-86EE99ACD892}"/>
          </ac:spMkLst>
        </pc:spChg>
        <pc:spChg chg="mod">
          <ac:chgData name="343526 (Brandon Stevens)" userId="S::343526@nptcgroup.ac.uk::88919782-270f-4dbc-83a3-463eb171a205" providerId="AD" clId="Web-{B50414A4-C424-C9EF-9DC2-EE72E0DFC4D6}" dt="2024-01-24T21:00:54.905" v="689"/>
          <ac:spMkLst>
            <pc:docMk/>
            <pc:sldMk cId="859487352" sldId="274"/>
            <ac:spMk id="7" creationId="{53641F8F-5F3A-8584-BBC6-6F2581E947D1}"/>
          </ac:spMkLst>
        </pc:spChg>
        <pc:spChg chg="del">
          <ac:chgData name="343526 (Brandon Stevens)" userId="S::343526@nptcgroup.ac.uk::88919782-270f-4dbc-83a3-463eb171a205" providerId="AD" clId="Web-{B50414A4-C424-C9EF-9DC2-EE72E0DFC4D6}" dt="2024-01-24T21:00:54.905" v="689"/>
          <ac:spMkLst>
            <pc:docMk/>
            <pc:sldMk cId="859487352" sldId="274"/>
            <ac:spMk id="115" creationId="{C7B750F3-FB20-C806-EA05-58B3F9FE83DF}"/>
          </ac:spMkLst>
        </pc:spChg>
        <pc:spChg chg="del">
          <ac:chgData name="343526 (Brandon Stevens)" userId="S::343526@nptcgroup.ac.uk::88919782-270f-4dbc-83a3-463eb171a205" providerId="AD" clId="Web-{B50414A4-C424-C9EF-9DC2-EE72E0DFC4D6}" dt="2024-01-24T21:00:54.905" v="689"/>
          <ac:spMkLst>
            <pc:docMk/>
            <pc:sldMk cId="859487352" sldId="274"/>
            <ac:spMk id="117" creationId="{EC75907C-8F2C-098D-0622-62126AB4E91E}"/>
          </ac:spMkLst>
        </pc:spChg>
        <pc:spChg chg="add">
          <ac:chgData name="343526 (Brandon Stevens)" userId="S::343526@nptcgroup.ac.uk::88919782-270f-4dbc-83a3-463eb171a205" providerId="AD" clId="Web-{B50414A4-C424-C9EF-9DC2-EE72E0DFC4D6}" dt="2024-01-24T21:00:54.905" v="689"/>
          <ac:spMkLst>
            <pc:docMk/>
            <pc:sldMk cId="859487352" sldId="274"/>
            <ac:spMk id="122" creationId="{2B97F24A-32CE-4C1C-A50D-3016B394DCFB}"/>
          </ac:spMkLst>
        </pc:spChg>
        <pc:spChg chg="add">
          <ac:chgData name="343526 (Brandon Stevens)" userId="S::343526@nptcgroup.ac.uk::88919782-270f-4dbc-83a3-463eb171a205" providerId="AD" clId="Web-{B50414A4-C424-C9EF-9DC2-EE72E0DFC4D6}" dt="2024-01-24T21:00:54.905" v="689"/>
          <ac:spMkLst>
            <pc:docMk/>
            <pc:sldMk cId="859487352" sldId="274"/>
            <ac:spMk id="124" creationId="{CD8B4F24-440B-49E9-B85D-733523DC064B}"/>
          </ac:spMkLst>
        </pc:spChg>
        <pc:picChg chg="add mod">
          <ac:chgData name="343526 (Brandon Stevens)" userId="S::343526@nptcgroup.ac.uk::88919782-270f-4dbc-83a3-463eb171a205" providerId="AD" clId="Web-{B50414A4-C424-C9EF-9DC2-EE72E0DFC4D6}" dt="2024-01-24T21:00:54.905" v="689"/>
          <ac:picMkLst>
            <pc:docMk/>
            <pc:sldMk cId="859487352" sldId="274"/>
            <ac:picMk id="3" creationId="{A91A4E39-28F0-C6F7-3045-53A337AC3184}"/>
          </ac:picMkLst>
        </pc:picChg>
      </pc:sldChg>
    </pc:docChg>
  </pc:docChgLst>
  <pc:docChgLst>
    <pc:chgData name="343526 (Brandon Stevens)" userId="S::343526@nptcgroup.ac.uk::88919782-270f-4dbc-83a3-463eb171a205" providerId="AD" clId="Web-{99059B1A-8262-352A-8A11-89824A867E8D}"/>
    <pc:docChg chg="addSld delSld modSld">
      <pc:chgData name="343526 (Brandon Stevens)" userId="S::343526@nptcgroup.ac.uk::88919782-270f-4dbc-83a3-463eb171a205" providerId="AD" clId="Web-{99059B1A-8262-352A-8A11-89824A867E8D}" dt="2024-01-25T18:03:11.117" v="485"/>
      <pc:docMkLst>
        <pc:docMk/>
      </pc:docMkLst>
      <pc:sldChg chg="modNotes">
        <pc:chgData name="343526 (Brandon Stevens)" userId="S::343526@nptcgroup.ac.uk::88919782-270f-4dbc-83a3-463eb171a205" providerId="AD" clId="Web-{99059B1A-8262-352A-8A11-89824A867E8D}" dt="2024-01-25T17:15:37.600" v="1"/>
        <pc:sldMkLst>
          <pc:docMk/>
          <pc:sldMk cId="5907287" sldId="257"/>
        </pc:sldMkLst>
      </pc:sldChg>
      <pc:sldChg chg="delSp">
        <pc:chgData name="343526 (Brandon Stevens)" userId="S::343526@nptcgroup.ac.uk::88919782-270f-4dbc-83a3-463eb171a205" providerId="AD" clId="Web-{99059B1A-8262-352A-8A11-89824A867E8D}" dt="2024-01-25T18:03:11.117" v="485"/>
        <pc:sldMkLst>
          <pc:docMk/>
          <pc:sldMk cId="1399390738" sldId="261"/>
        </pc:sldMkLst>
        <pc:spChg chg="del">
          <ac:chgData name="343526 (Brandon Stevens)" userId="S::343526@nptcgroup.ac.uk::88919782-270f-4dbc-83a3-463eb171a205" providerId="AD" clId="Web-{99059B1A-8262-352A-8A11-89824A867E8D}" dt="2024-01-25T18:03:11.117" v="485"/>
          <ac:spMkLst>
            <pc:docMk/>
            <pc:sldMk cId="1399390738" sldId="261"/>
            <ac:spMk id="3" creationId="{4C286619-5ECB-D14E-ECF4-3CBB591763CE}"/>
          </ac:spMkLst>
        </pc:spChg>
      </pc:sldChg>
      <pc:sldChg chg="modNotes">
        <pc:chgData name="343526 (Brandon Stevens)" userId="S::343526@nptcgroup.ac.uk::88919782-270f-4dbc-83a3-463eb171a205" providerId="AD" clId="Web-{99059B1A-8262-352A-8A11-89824A867E8D}" dt="2024-01-25T17:53:37.320" v="484"/>
        <pc:sldMkLst>
          <pc:docMk/>
          <pc:sldMk cId="1997240028" sldId="266"/>
        </pc:sldMkLst>
      </pc:sldChg>
      <pc:sldChg chg="modSp modNotes">
        <pc:chgData name="343526 (Brandon Stevens)" userId="S::343526@nptcgroup.ac.uk::88919782-270f-4dbc-83a3-463eb171a205" providerId="AD" clId="Web-{99059B1A-8262-352A-8A11-89824A867E8D}" dt="2024-01-25T17:37:10.261" v="328"/>
        <pc:sldMkLst>
          <pc:docMk/>
          <pc:sldMk cId="239772087" sldId="270"/>
        </pc:sldMkLst>
        <pc:spChg chg="mod">
          <ac:chgData name="343526 (Brandon Stevens)" userId="S::343526@nptcgroup.ac.uk::88919782-270f-4dbc-83a3-463eb171a205" providerId="AD" clId="Web-{99059B1A-8262-352A-8A11-89824A867E8D}" dt="2024-01-25T17:36:46.526" v="303" actId="20577"/>
          <ac:spMkLst>
            <pc:docMk/>
            <pc:sldMk cId="239772087" sldId="270"/>
            <ac:spMk id="7" creationId="{5F7D8EB1-BD1F-84EF-D943-16C720C7F4F6}"/>
          </ac:spMkLst>
        </pc:spChg>
      </pc:sldChg>
      <pc:sldChg chg="modNotes">
        <pc:chgData name="343526 (Brandon Stevens)" userId="S::343526@nptcgroup.ac.uk::88919782-270f-4dbc-83a3-463eb171a205" providerId="AD" clId="Web-{99059B1A-8262-352A-8A11-89824A867E8D}" dt="2024-01-25T17:35:08.836" v="239"/>
        <pc:sldMkLst>
          <pc:docMk/>
          <pc:sldMk cId="832135485" sldId="271"/>
        </pc:sldMkLst>
      </pc:sldChg>
      <pc:sldChg chg="modSp modNotes">
        <pc:chgData name="343526 (Brandon Stevens)" userId="S::343526@nptcgroup.ac.uk::88919782-270f-4dbc-83a3-463eb171a205" providerId="AD" clId="Web-{99059B1A-8262-352A-8A11-89824A867E8D}" dt="2024-01-25T17:43:48.835" v="390" actId="20577"/>
        <pc:sldMkLst>
          <pc:docMk/>
          <pc:sldMk cId="859487352" sldId="274"/>
        </pc:sldMkLst>
        <pc:spChg chg="mod">
          <ac:chgData name="343526 (Brandon Stevens)" userId="S::343526@nptcgroup.ac.uk::88919782-270f-4dbc-83a3-463eb171a205" providerId="AD" clId="Web-{99059B1A-8262-352A-8A11-89824A867E8D}" dt="2024-01-25T17:43:34.210" v="385" actId="20577"/>
          <ac:spMkLst>
            <pc:docMk/>
            <pc:sldMk cId="859487352" sldId="274"/>
            <ac:spMk id="2" creationId="{C1D0786A-8DD0-C610-5362-86EE99ACD892}"/>
          </ac:spMkLst>
        </pc:spChg>
        <pc:spChg chg="mod">
          <ac:chgData name="343526 (Brandon Stevens)" userId="S::343526@nptcgroup.ac.uk::88919782-270f-4dbc-83a3-463eb171a205" providerId="AD" clId="Web-{99059B1A-8262-352A-8A11-89824A867E8D}" dt="2024-01-25T17:43:48.835" v="390" actId="20577"/>
          <ac:spMkLst>
            <pc:docMk/>
            <pc:sldMk cId="859487352" sldId="274"/>
            <ac:spMk id="7" creationId="{53641F8F-5F3A-8584-BBC6-6F2581E947D1}"/>
          </ac:spMkLst>
        </pc:spChg>
      </pc:sldChg>
      <pc:sldChg chg="addSp delSp modSp del">
        <pc:chgData name="343526 (Brandon Stevens)" userId="S::343526@nptcgroup.ac.uk::88919782-270f-4dbc-83a3-463eb171a205" providerId="AD" clId="Web-{99059B1A-8262-352A-8A11-89824A867E8D}" dt="2024-01-25T17:46:57.668" v="414"/>
        <pc:sldMkLst>
          <pc:docMk/>
          <pc:sldMk cId="724011779" sldId="276"/>
        </pc:sldMkLst>
        <pc:grpChg chg="add mod">
          <ac:chgData name="343526 (Brandon Stevens)" userId="S::343526@nptcgroup.ac.uk::88919782-270f-4dbc-83a3-463eb171a205" providerId="AD" clId="Web-{99059B1A-8262-352A-8A11-89824A867E8D}" dt="2024-01-25T17:46:53.450" v="413" actId="1076"/>
          <ac:grpSpMkLst>
            <pc:docMk/>
            <pc:sldMk cId="724011779" sldId="276"/>
            <ac:grpSpMk id="6" creationId="{3A7D4B75-B48C-0C8A-D1D2-F1EDDF7B5A3A}"/>
          </ac:grpSpMkLst>
        </pc:grpChg>
        <pc:picChg chg="add del mod">
          <ac:chgData name="343526 (Brandon Stevens)" userId="S::343526@nptcgroup.ac.uk::88919782-270f-4dbc-83a3-463eb171a205" providerId="AD" clId="Web-{99059B1A-8262-352A-8A11-89824A867E8D}" dt="2024-01-25T17:45:49.385" v="396"/>
          <ac:picMkLst>
            <pc:docMk/>
            <pc:sldMk cId="724011779" sldId="276"/>
            <ac:picMk id="3" creationId="{05C0AD49-5C4D-ECFA-B071-A15AE10E5776}"/>
          </ac:picMkLst>
        </pc:picChg>
        <pc:picChg chg="add mod ord">
          <ac:chgData name="343526 (Brandon Stevens)" userId="S::343526@nptcgroup.ac.uk::88919782-270f-4dbc-83a3-463eb171a205" providerId="AD" clId="Web-{99059B1A-8262-352A-8A11-89824A867E8D}" dt="2024-01-25T17:46:28.808" v="408" actId="1076"/>
          <ac:picMkLst>
            <pc:docMk/>
            <pc:sldMk cId="724011779" sldId="276"/>
            <ac:picMk id="4" creationId="{216AE6C3-83AD-AD65-C280-0CEE892B5E57}"/>
          </ac:picMkLst>
        </pc:picChg>
        <pc:picChg chg="add mod ord">
          <ac:chgData name="343526 (Brandon Stevens)" userId="S::343526@nptcgroup.ac.uk::88919782-270f-4dbc-83a3-463eb171a205" providerId="AD" clId="Web-{99059B1A-8262-352A-8A11-89824A867E8D}" dt="2024-01-25T17:45:53.167" v="403"/>
          <ac:picMkLst>
            <pc:docMk/>
            <pc:sldMk cId="724011779" sldId="276"/>
            <ac:picMk id="5" creationId="{C4CECF04-A140-6D4B-C77C-2E27143C7855}"/>
          </ac:picMkLst>
        </pc:picChg>
      </pc:sldChg>
      <pc:sldChg chg="modSp modNotes">
        <pc:chgData name="343526 (Brandon Stevens)" userId="S::343526@nptcgroup.ac.uk::88919782-270f-4dbc-83a3-463eb171a205" providerId="AD" clId="Web-{99059B1A-8262-352A-8A11-89824A867E8D}" dt="2024-01-25T17:21:00.547" v="74"/>
        <pc:sldMkLst>
          <pc:docMk/>
          <pc:sldMk cId="2604825583" sldId="277"/>
        </pc:sldMkLst>
        <pc:spChg chg="mod">
          <ac:chgData name="343526 (Brandon Stevens)" userId="S::343526@nptcgroup.ac.uk::88919782-270f-4dbc-83a3-463eb171a205" providerId="AD" clId="Web-{99059B1A-8262-352A-8A11-89824A867E8D}" dt="2024-01-25T17:18:50.059" v="18" actId="20577"/>
          <ac:spMkLst>
            <pc:docMk/>
            <pc:sldMk cId="2604825583" sldId="277"/>
            <ac:spMk id="2" creationId="{AB2B9375-044F-2769-F884-B7A88D9D7C3F}"/>
          </ac:spMkLst>
        </pc:spChg>
        <pc:spChg chg="mod">
          <ac:chgData name="343526 (Brandon Stevens)" userId="S::343526@nptcgroup.ac.uk::88919782-270f-4dbc-83a3-463eb171a205" providerId="AD" clId="Web-{99059B1A-8262-352A-8A11-89824A867E8D}" dt="2024-01-25T17:20:32.359" v="57" actId="20577"/>
          <ac:spMkLst>
            <pc:docMk/>
            <pc:sldMk cId="2604825583" sldId="277"/>
            <ac:spMk id="3" creationId="{78C9213D-DC69-3ECA-4874-2B9F5CA48DB2}"/>
          </ac:spMkLst>
        </pc:spChg>
      </pc:sldChg>
      <pc:sldChg chg="addSp delSp modSp add del replId modNotes">
        <pc:chgData name="343526 (Brandon Stevens)" userId="S::343526@nptcgroup.ac.uk::88919782-270f-4dbc-83a3-463eb171a205" providerId="AD" clId="Web-{99059B1A-8262-352A-8A11-89824A867E8D}" dt="2024-01-25T17:51:20.504" v="459"/>
        <pc:sldMkLst>
          <pc:docMk/>
          <pc:sldMk cId="459446414" sldId="278"/>
        </pc:sldMkLst>
        <pc:spChg chg="del mod">
          <ac:chgData name="343526 (Brandon Stevens)" userId="S::343526@nptcgroup.ac.uk::88919782-270f-4dbc-83a3-463eb171a205" providerId="AD" clId="Web-{99059B1A-8262-352A-8A11-89824A867E8D}" dt="2024-01-25T17:50:52.972" v="448"/>
          <ac:spMkLst>
            <pc:docMk/>
            <pc:sldMk cId="459446414" sldId="278"/>
            <ac:spMk id="2" creationId="{10F19070-44E8-9B76-B2D1-8B2EC4FF4751}"/>
          </ac:spMkLst>
        </pc:spChg>
        <pc:spChg chg="del mod">
          <ac:chgData name="343526 (Brandon Stevens)" userId="S::343526@nptcgroup.ac.uk::88919782-270f-4dbc-83a3-463eb171a205" providerId="AD" clId="Web-{99059B1A-8262-352A-8A11-89824A867E8D}" dt="2024-01-25T17:49:27.751" v="438"/>
          <ac:spMkLst>
            <pc:docMk/>
            <pc:sldMk cId="459446414" sldId="278"/>
            <ac:spMk id="7" creationId="{DA2A3411-AA49-DDF5-2ED0-C2D61FB8855F}"/>
          </ac:spMkLst>
        </pc:spChg>
        <pc:spChg chg="add">
          <ac:chgData name="343526 (Brandon Stevens)" userId="S::343526@nptcgroup.ac.uk::88919782-270f-4dbc-83a3-463eb171a205" providerId="AD" clId="Web-{99059B1A-8262-352A-8A11-89824A867E8D}" dt="2024-01-25T17:50:50.581" v="446"/>
          <ac:spMkLst>
            <pc:docMk/>
            <pc:sldMk cId="459446414" sldId="278"/>
            <ac:spMk id="14" creationId="{6D89C946-72CA-5881-D64B-285439419C0D}"/>
          </ac:spMkLst>
        </pc:spChg>
        <pc:spChg chg="add">
          <ac:chgData name="343526 (Brandon Stevens)" userId="S::343526@nptcgroup.ac.uk::88919782-270f-4dbc-83a3-463eb171a205" providerId="AD" clId="Web-{99059B1A-8262-352A-8A11-89824A867E8D}" dt="2024-01-25T17:50:50.597" v="447"/>
          <ac:spMkLst>
            <pc:docMk/>
            <pc:sldMk cId="459446414" sldId="278"/>
            <ac:spMk id="16" creationId="{44AB8E45-555C-AF38-A55A-DAC23D471C51}"/>
          </ac:spMkLst>
        </pc:spChg>
        <pc:spChg chg="add del mod">
          <ac:chgData name="343526 (Brandon Stevens)" userId="S::343526@nptcgroup.ac.uk::88919782-270f-4dbc-83a3-463eb171a205" providerId="AD" clId="Web-{99059B1A-8262-352A-8A11-89824A867E8D}" dt="2024-01-25T17:50:56.847" v="449"/>
          <ac:spMkLst>
            <pc:docMk/>
            <pc:sldMk cId="459446414" sldId="278"/>
            <ac:spMk id="18" creationId="{0A85F3EC-1DAD-DDDB-918E-C6CFE9D0EED4}"/>
          </ac:spMkLst>
        </pc:spChg>
        <pc:spChg chg="del">
          <ac:chgData name="343526 (Brandon Stevens)" userId="S::343526@nptcgroup.ac.uk::88919782-270f-4dbc-83a3-463eb171a205" providerId="AD" clId="Web-{99059B1A-8262-352A-8A11-89824A867E8D}" dt="2024-01-25T17:49:22.829" v="437"/>
          <ac:spMkLst>
            <pc:docMk/>
            <pc:sldMk cId="459446414" sldId="278"/>
            <ac:spMk id="124" creationId="{92CB81E1-794D-E6CB-FA40-F90183D003EF}"/>
          </ac:spMkLst>
        </pc:spChg>
        <pc:spChg chg="add del">
          <ac:chgData name="343526 (Brandon Stevens)" userId="S::343526@nptcgroup.ac.uk::88919782-270f-4dbc-83a3-463eb171a205" providerId="AD" clId="Web-{99059B1A-8262-352A-8A11-89824A867E8D}" dt="2024-01-25T17:50:37.206" v="443"/>
          <ac:spMkLst>
            <pc:docMk/>
            <pc:sldMk cId="459446414" sldId="278"/>
            <ac:spMk id="136" creationId="{7301F447-EEF7-48F5-AF73-7566EE7F64AD}"/>
          </ac:spMkLst>
        </pc:spChg>
        <pc:spChg chg="add del">
          <ac:chgData name="343526 (Brandon Stevens)" userId="S::343526@nptcgroup.ac.uk::88919782-270f-4dbc-83a3-463eb171a205" providerId="AD" clId="Web-{99059B1A-8262-352A-8A11-89824A867E8D}" dt="2024-01-25T17:50:37.206" v="443"/>
          <ac:spMkLst>
            <pc:docMk/>
            <pc:sldMk cId="459446414" sldId="278"/>
            <ac:spMk id="138" creationId="{F7117410-A2A4-4085-9ADC-46744551DBDE}"/>
          </ac:spMkLst>
        </pc:spChg>
        <pc:spChg chg="add del">
          <ac:chgData name="343526 (Brandon Stevens)" userId="S::343526@nptcgroup.ac.uk::88919782-270f-4dbc-83a3-463eb171a205" providerId="AD" clId="Web-{99059B1A-8262-352A-8A11-89824A867E8D}" dt="2024-01-25T17:50:37.206" v="443"/>
          <ac:spMkLst>
            <pc:docMk/>
            <pc:sldMk cId="459446414" sldId="278"/>
            <ac:spMk id="140" creationId="{99F74EB5-E547-4FB4-95F5-BCC788F3C4A0}"/>
          </ac:spMkLst>
        </pc:spChg>
        <pc:spChg chg="add del">
          <ac:chgData name="343526 (Brandon Stevens)" userId="S::343526@nptcgroup.ac.uk::88919782-270f-4dbc-83a3-463eb171a205" providerId="AD" clId="Web-{99059B1A-8262-352A-8A11-89824A867E8D}" dt="2024-01-25T17:50:58.691" v="452"/>
          <ac:spMkLst>
            <pc:docMk/>
            <pc:sldMk cId="459446414" sldId="278"/>
            <ac:spMk id="145" creationId="{96646FC9-C66D-4EC7-8310-0DD4ACC49C6C}"/>
          </ac:spMkLst>
        </pc:spChg>
        <pc:spChg chg="add del">
          <ac:chgData name="343526 (Brandon Stevens)" userId="S::343526@nptcgroup.ac.uk::88919782-270f-4dbc-83a3-463eb171a205" providerId="AD" clId="Web-{99059B1A-8262-352A-8A11-89824A867E8D}" dt="2024-01-25T17:50:58.691" v="451"/>
          <ac:spMkLst>
            <pc:docMk/>
            <pc:sldMk cId="459446414" sldId="278"/>
            <ac:spMk id="147" creationId="{A3473CF9-37EB-43E7-89EF-D2D1C53D1DAC}"/>
          </ac:spMkLst>
        </pc:spChg>
        <pc:spChg chg="add del">
          <ac:chgData name="343526 (Brandon Stevens)" userId="S::343526@nptcgroup.ac.uk::88919782-270f-4dbc-83a3-463eb171a205" providerId="AD" clId="Web-{99059B1A-8262-352A-8A11-89824A867E8D}" dt="2024-01-25T17:50:57.160" v="450"/>
          <ac:spMkLst>
            <pc:docMk/>
            <pc:sldMk cId="459446414" sldId="278"/>
            <ac:spMk id="149" creationId="{586B4EF9-43BA-4655-A6FF-1D8E21574C95}"/>
          </ac:spMkLst>
        </pc:spChg>
        <pc:grpChg chg="add del">
          <ac:chgData name="343526 (Brandon Stevens)" userId="S::343526@nptcgroup.ac.uk::88919782-270f-4dbc-83a3-463eb171a205" providerId="AD" clId="Web-{99059B1A-8262-352A-8A11-89824A867E8D}" dt="2024-01-25T17:48:01.998" v="427"/>
          <ac:grpSpMkLst>
            <pc:docMk/>
            <pc:sldMk cId="459446414" sldId="278"/>
            <ac:grpSpMk id="6" creationId="{B3EAB06D-23F6-CB73-9038-D75DF1231180}"/>
          </ac:grpSpMkLst>
        </pc:grpChg>
        <pc:grpChg chg="add del mod">
          <ac:chgData name="343526 (Brandon Stevens)" userId="S::343526@nptcgroup.ac.uk::88919782-270f-4dbc-83a3-463eb171a205" providerId="AD" clId="Web-{99059B1A-8262-352A-8A11-89824A867E8D}" dt="2024-01-25T17:48:32.656" v="434"/>
          <ac:grpSpMkLst>
            <pc:docMk/>
            <pc:sldMk cId="459446414" sldId="278"/>
            <ac:grpSpMk id="10" creationId="{D8F5F5A6-3A1C-95CC-407D-59608632BF2F}"/>
          </ac:grpSpMkLst>
        </pc:grpChg>
        <pc:grpChg chg="add del mod ord">
          <ac:chgData name="343526 (Brandon Stevens)" userId="S::343526@nptcgroup.ac.uk::88919782-270f-4dbc-83a3-463eb171a205" providerId="AD" clId="Web-{99059B1A-8262-352A-8A11-89824A867E8D}" dt="2024-01-25T17:50:43.019" v="444"/>
          <ac:grpSpMkLst>
            <pc:docMk/>
            <pc:sldMk cId="459446414" sldId="278"/>
            <ac:grpSpMk id="11" creationId="{F5E1A923-3355-77AD-C993-6D885DF38244}"/>
          </ac:grpSpMkLst>
        </pc:grpChg>
        <pc:grpChg chg="add del">
          <ac:chgData name="343526 (Brandon Stevens)" userId="S::343526@nptcgroup.ac.uk::88919782-270f-4dbc-83a3-463eb171a205" providerId="AD" clId="Web-{99059B1A-8262-352A-8A11-89824A867E8D}" dt="2024-01-25T17:49:33.657" v="439"/>
          <ac:grpSpMkLst>
            <pc:docMk/>
            <pc:sldMk cId="459446414" sldId="278"/>
            <ac:grpSpMk id="129" creationId="{6258F736-B256-8039-9DC6-F4E49A5C5AD5}"/>
          </ac:grpSpMkLst>
        </pc:grpChg>
        <pc:picChg chg="del">
          <ac:chgData name="343526 (Brandon Stevens)" userId="S::343526@nptcgroup.ac.uk::88919782-270f-4dbc-83a3-463eb171a205" providerId="AD" clId="Web-{99059B1A-8262-352A-8A11-89824A867E8D}" dt="2024-01-25T17:47:16.794" v="417"/>
          <ac:picMkLst>
            <pc:docMk/>
            <pc:sldMk cId="459446414" sldId="278"/>
            <ac:picMk id="3" creationId="{207D020E-8226-9CB4-B1FD-5F1F2E0FD705}"/>
          </ac:picMkLst>
        </pc:picChg>
        <pc:picChg chg="add mod">
          <ac:chgData name="343526 (Brandon Stevens)" userId="S::343526@nptcgroup.ac.uk::88919782-270f-4dbc-83a3-463eb171a205" providerId="AD" clId="Web-{99059B1A-8262-352A-8A11-89824A867E8D}" dt="2024-01-25T17:47:57.123" v="426" actId="14100"/>
          <ac:picMkLst>
            <pc:docMk/>
            <pc:sldMk cId="459446414" sldId="278"/>
            <ac:picMk id="4" creationId="{43E36B97-1F6C-6CB2-5F18-9F8F946BDAF8}"/>
          </ac:picMkLst>
        </pc:picChg>
        <pc:picChg chg="add mod">
          <ac:chgData name="343526 (Brandon Stevens)" userId="S::343526@nptcgroup.ac.uk::88919782-270f-4dbc-83a3-463eb171a205" providerId="AD" clId="Web-{99059B1A-8262-352A-8A11-89824A867E8D}" dt="2024-01-25T17:47:32.279" v="421" actId="1076"/>
          <ac:picMkLst>
            <pc:docMk/>
            <pc:sldMk cId="459446414" sldId="278"/>
            <ac:picMk id="5" creationId="{E5C7CA67-B570-FA75-BBB5-AD89B95F44FD}"/>
          </ac:picMkLst>
        </pc:picChg>
        <pc:picChg chg="add del mod topLvl">
          <ac:chgData name="343526 (Brandon Stevens)" userId="S::343526@nptcgroup.ac.uk::88919782-270f-4dbc-83a3-463eb171a205" providerId="AD" clId="Web-{99059B1A-8262-352A-8A11-89824A867E8D}" dt="2024-01-25T17:50:43.019" v="444"/>
          <ac:picMkLst>
            <pc:docMk/>
            <pc:sldMk cId="459446414" sldId="278"/>
            <ac:picMk id="8" creationId="{3F67AC60-080D-42B0-C773-DBB1CABB1AA0}"/>
          </ac:picMkLst>
        </pc:picChg>
        <pc:picChg chg="add mod topLvl">
          <ac:chgData name="343526 (Brandon Stevens)" userId="S::343526@nptcgroup.ac.uk::88919782-270f-4dbc-83a3-463eb171a205" providerId="AD" clId="Web-{99059B1A-8262-352A-8A11-89824A867E8D}" dt="2024-01-25T17:50:43.019" v="444"/>
          <ac:picMkLst>
            <pc:docMk/>
            <pc:sldMk cId="459446414" sldId="278"/>
            <ac:picMk id="9" creationId="{10823F1F-305E-8FF8-CF05-14A3B97A1BDD}"/>
          </ac:picMkLst>
        </pc:picChg>
        <pc:picChg chg="add del mod">
          <ac:chgData name="343526 (Brandon Stevens)" userId="S::343526@nptcgroup.ac.uk::88919782-270f-4dbc-83a3-463eb171a205" providerId="AD" clId="Web-{99059B1A-8262-352A-8A11-89824A867E8D}" dt="2024-01-25T17:51:13.191" v="455"/>
          <ac:picMkLst>
            <pc:docMk/>
            <pc:sldMk cId="459446414" sldId="278"/>
            <ac:picMk id="12" creationId="{1C465FF2-8DC6-02BA-BC06-92125C1B84A4}"/>
          </ac:picMkLst>
        </pc:picChg>
      </pc:sldChg>
      <pc:sldChg chg="addSp delSp modSp add replId modNotes">
        <pc:chgData name="343526 (Brandon Stevens)" userId="S::343526@nptcgroup.ac.uk::88919782-270f-4dbc-83a3-463eb171a205" providerId="AD" clId="Web-{99059B1A-8262-352A-8A11-89824A867E8D}" dt="2024-01-25T17:52:33.490" v="482" actId="20577"/>
        <pc:sldMkLst>
          <pc:docMk/>
          <pc:sldMk cId="472805412" sldId="279"/>
        </pc:sldMkLst>
        <pc:spChg chg="mod">
          <ac:chgData name="343526 (Brandon Stevens)" userId="S::343526@nptcgroup.ac.uk::88919782-270f-4dbc-83a3-463eb171a205" providerId="AD" clId="Web-{99059B1A-8262-352A-8A11-89824A867E8D}" dt="2024-01-25T17:52:33.490" v="482" actId="20577"/>
          <ac:spMkLst>
            <pc:docMk/>
            <pc:sldMk cId="472805412" sldId="279"/>
            <ac:spMk id="7" creationId="{5C25FE45-E23E-3E2B-6B3F-2EB200429FE6}"/>
          </ac:spMkLst>
        </pc:spChg>
        <pc:picChg chg="del">
          <ac:chgData name="343526 (Brandon Stevens)" userId="S::343526@nptcgroup.ac.uk::88919782-270f-4dbc-83a3-463eb171a205" providerId="AD" clId="Web-{99059B1A-8262-352A-8A11-89824A867E8D}" dt="2024-01-25T17:51:10.894" v="454"/>
          <ac:picMkLst>
            <pc:docMk/>
            <pc:sldMk cId="472805412" sldId="279"/>
            <ac:picMk id="3" creationId="{8A50E2FC-7A6C-C27B-8959-5AADD7CEBDF4}"/>
          </ac:picMkLst>
        </pc:picChg>
        <pc:picChg chg="add mod">
          <ac:chgData name="343526 (Brandon Stevens)" userId="S::343526@nptcgroup.ac.uk::88919782-270f-4dbc-83a3-463eb171a205" providerId="AD" clId="Web-{99059B1A-8262-352A-8A11-89824A867E8D}" dt="2024-01-25T17:51:32.489" v="462" actId="1076"/>
          <ac:picMkLst>
            <pc:docMk/>
            <pc:sldMk cId="472805412" sldId="279"/>
            <ac:picMk id="4" creationId="{E11C3956-72F4-EAE0-C383-E1606F9B33C5}"/>
          </ac:picMkLst>
        </pc:picChg>
      </pc:sldChg>
    </pc:docChg>
  </pc:docChgLst>
  <pc:docChgLst>
    <pc:chgData name="343526 (Brandon Stevens)" userId="88919782-270f-4dbc-83a3-463eb171a205" providerId="ADAL" clId="{40362915-197A-4272-88A6-2EBDEF391B4F}"/>
    <pc:docChg chg="undo custSel addSld modSld">
      <pc:chgData name="343526 (Brandon Stevens)" userId="88919782-270f-4dbc-83a3-463eb171a205" providerId="ADAL" clId="{40362915-197A-4272-88A6-2EBDEF391B4F}" dt="2024-01-12T14:38:47.920" v="2658" actId="20577"/>
      <pc:docMkLst>
        <pc:docMk/>
      </pc:docMkLst>
      <pc:sldChg chg="modSp mod">
        <pc:chgData name="343526 (Brandon Stevens)" userId="88919782-270f-4dbc-83a3-463eb171a205" providerId="ADAL" clId="{40362915-197A-4272-88A6-2EBDEF391B4F}" dt="2024-01-12T14:37:15.188" v="2516" actId="33524"/>
        <pc:sldMkLst>
          <pc:docMk/>
          <pc:sldMk cId="5907287" sldId="257"/>
        </pc:sldMkLst>
        <pc:spChg chg="mod">
          <ac:chgData name="343526 (Brandon Stevens)" userId="88919782-270f-4dbc-83a3-463eb171a205" providerId="ADAL" clId="{40362915-197A-4272-88A6-2EBDEF391B4F}" dt="2024-01-12T14:37:15.188" v="2516" actId="33524"/>
          <ac:spMkLst>
            <pc:docMk/>
            <pc:sldMk cId="5907287" sldId="257"/>
            <ac:spMk id="3" creationId="{5421BB00-042F-B99B-9012-795890D3037E}"/>
          </ac:spMkLst>
        </pc:spChg>
      </pc:sldChg>
      <pc:sldChg chg="modSp mod modNotesTx">
        <pc:chgData name="343526 (Brandon Stevens)" userId="88919782-270f-4dbc-83a3-463eb171a205" providerId="ADAL" clId="{40362915-197A-4272-88A6-2EBDEF391B4F}" dt="2024-01-12T14:38:47.920" v="2658" actId="20577"/>
        <pc:sldMkLst>
          <pc:docMk/>
          <pc:sldMk cId="728761756" sldId="258"/>
        </pc:sldMkLst>
        <pc:spChg chg="mod">
          <ac:chgData name="343526 (Brandon Stevens)" userId="88919782-270f-4dbc-83a3-463eb171a205" providerId="ADAL" clId="{40362915-197A-4272-88A6-2EBDEF391B4F}" dt="2024-01-12T14:38:47.920" v="2658" actId="20577"/>
          <ac:spMkLst>
            <pc:docMk/>
            <pc:sldMk cId="728761756" sldId="258"/>
            <ac:spMk id="3" creationId="{2D74396F-2C21-80AC-2EAC-E4A0111F1B1A}"/>
          </ac:spMkLst>
        </pc:spChg>
      </pc:sldChg>
      <pc:sldChg chg="addSp delSp modSp mod modNotesTx">
        <pc:chgData name="343526 (Brandon Stevens)" userId="88919782-270f-4dbc-83a3-463eb171a205" providerId="ADAL" clId="{40362915-197A-4272-88A6-2EBDEF391B4F}" dt="2024-01-12T14:17:39.167" v="2321" actId="20577"/>
        <pc:sldMkLst>
          <pc:docMk/>
          <pc:sldMk cId="2826273733" sldId="259"/>
        </pc:sldMkLst>
        <pc:spChg chg="mod">
          <ac:chgData name="343526 (Brandon Stevens)" userId="88919782-270f-4dbc-83a3-463eb171a205" providerId="ADAL" clId="{40362915-197A-4272-88A6-2EBDEF391B4F}" dt="2024-01-12T13:21:17.623" v="100" actId="20577"/>
          <ac:spMkLst>
            <pc:docMk/>
            <pc:sldMk cId="2826273733" sldId="259"/>
            <ac:spMk id="2" creationId="{E2D7B811-C7D4-D3B4-248C-89A85764DDC5}"/>
          </ac:spMkLst>
        </pc:spChg>
        <pc:spChg chg="del">
          <ac:chgData name="343526 (Brandon Stevens)" userId="88919782-270f-4dbc-83a3-463eb171a205" providerId="ADAL" clId="{40362915-197A-4272-88A6-2EBDEF391B4F}" dt="2024-01-12T13:20:49.711" v="61" actId="478"/>
          <ac:spMkLst>
            <pc:docMk/>
            <pc:sldMk cId="2826273733" sldId="259"/>
            <ac:spMk id="3" creationId="{BBDF5772-9964-7863-0781-816C80D5F920}"/>
          </ac:spMkLst>
        </pc:spChg>
        <pc:picChg chg="add mod">
          <ac:chgData name="343526 (Brandon Stevens)" userId="88919782-270f-4dbc-83a3-463eb171a205" providerId="ADAL" clId="{40362915-197A-4272-88A6-2EBDEF391B4F}" dt="2024-01-12T13:27:55.944" v="144" actId="1076"/>
          <ac:picMkLst>
            <pc:docMk/>
            <pc:sldMk cId="2826273733" sldId="259"/>
            <ac:picMk id="4" creationId="{CFB788FC-F0A3-A6F0-7041-42DF07992F0F}"/>
          </ac:picMkLst>
        </pc:picChg>
      </pc:sldChg>
      <pc:sldChg chg="modSp mod">
        <pc:chgData name="343526 (Brandon Stevens)" userId="88919782-270f-4dbc-83a3-463eb171a205" providerId="ADAL" clId="{40362915-197A-4272-88A6-2EBDEF391B4F}" dt="2024-01-12T14:37:40.132" v="2577" actId="20577"/>
        <pc:sldMkLst>
          <pc:docMk/>
          <pc:sldMk cId="3900567822" sldId="260"/>
        </pc:sldMkLst>
        <pc:spChg chg="mod">
          <ac:chgData name="343526 (Brandon Stevens)" userId="88919782-270f-4dbc-83a3-463eb171a205" providerId="ADAL" clId="{40362915-197A-4272-88A6-2EBDEF391B4F}" dt="2024-01-12T14:37:40.132" v="2577" actId="20577"/>
          <ac:spMkLst>
            <pc:docMk/>
            <pc:sldMk cId="3900567822" sldId="260"/>
            <ac:spMk id="2" creationId="{D6652E45-6940-43FC-E5B1-185476928317}"/>
          </ac:spMkLst>
        </pc:spChg>
      </pc:sldChg>
      <pc:sldChg chg="addSp delSp modSp add mod modNotesTx">
        <pc:chgData name="343526 (Brandon Stevens)" userId="88919782-270f-4dbc-83a3-463eb171a205" providerId="ADAL" clId="{40362915-197A-4272-88A6-2EBDEF391B4F}" dt="2024-01-12T14:23:18.650" v="2479" actId="20577"/>
        <pc:sldMkLst>
          <pc:docMk/>
          <pc:sldMk cId="1603595482" sldId="262"/>
        </pc:sldMkLst>
        <pc:spChg chg="mod">
          <ac:chgData name="343526 (Brandon Stevens)" userId="88919782-270f-4dbc-83a3-463eb171a205" providerId="ADAL" clId="{40362915-197A-4272-88A6-2EBDEF391B4F}" dt="2024-01-12T13:21:58.390" v="136" actId="20577"/>
          <ac:spMkLst>
            <pc:docMk/>
            <pc:sldMk cId="1603595482" sldId="262"/>
            <ac:spMk id="2" creationId="{E2D7B811-C7D4-D3B4-248C-89A85764DDC5}"/>
          </ac:spMkLst>
        </pc:spChg>
        <pc:picChg chg="add mod">
          <ac:chgData name="343526 (Brandon Stevens)" userId="88919782-270f-4dbc-83a3-463eb171a205" providerId="ADAL" clId="{40362915-197A-4272-88A6-2EBDEF391B4F}" dt="2024-01-12T13:21:36.454" v="108" actId="1076"/>
          <ac:picMkLst>
            <pc:docMk/>
            <pc:sldMk cId="1603595482" sldId="262"/>
            <ac:picMk id="3" creationId="{7BD5639E-0128-3A00-0A6A-63A6A6078F66}"/>
          </ac:picMkLst>
        </pc:picChg>
        <pc:picChg chg="del">
          <ac:chgData name="343526 (Brandon Stevens)" userId="88919782-270f-4dbc-83a3-463eb171a205" providerId="ADAL" clId="{40362915-197A-4272-88A6-2EBDEF391B4F}" dt="2024-01-12T13:21:22.790" v="102" actId="478"/>
          <ac:picMkLst>
            <pc:docMk/>
            <pc:sldMk cId="1603595482" sldId="262"/>
            <ac:picMk id="4" creationId="{CFB788FC-F0A3-A6F0-7041-42DF07992F0F}"/>
          </ac:picMkLst>
        </pc:picChg>
        <pc:picChg chg="add mod">
          <ac:chgData name="343526 (Brandon Stevens)" userId="88919782-270f-4dbc-83a3-463eb171a205" providerId="ADAL" clId="{40362915-197A-4272-88A6-2EBDEF391B4F}" dt="2024-01-12T13:21:39.614" v="110" actId="1076"/>
          <ac:picMkLst>
            <pc:docMk/>
            <pc:sldMk cId="1603595482" sldId="262"/>
            <ac:picMk id="5" creationId="{4ECE0D41-3ED3-BA44-67BE-B1B2C00F624D}"/>
          </ac:picMkLst>
        </pc:picChg>
      </pc:sldChg>
      <pc:sldChg chg="addSp delSp modSp add mod modNotesTx">
        <pc:chgData name="343526 (Brandon Stevens)" userId="88919782-270f-4dbc-83a3-463eb171a205" providerId="ADAL" clId="{40362915-197A-4272-88A6-2EBDEF391B4F}" dt="2024-01-12T14:36:55.202" v="2515" actId="20577"/>
        <pc:sldMkLst>
          <pc:docMk/>
          <pc:sldMk cId="3969513809" sldId="263"/>
        </pc:sldMkLst>
        <pc:picChg chg="del">
          <ac:chgData name="343526 (Brandon Stevens)" userId="88919782-270f-4dbc-83a3-463eb171a205" providerId="ADAL" clId="{40362915-197A-4272-88A6-2EBDEF391B4F}" dt="2024-01-12T13:22:08.910" v="138" actId="478"/>
          <ac:picMkLst>
            <pc:docMk/>
            <pc:sldMk cId="3969513809" sldId="263"/>
            <ac:picMk id="3" creationId="{7BD5639E-0128-3A00-0A6A-63A6A6078F66}"/>
          </ac:picMkLst>
        </pc:picChg>
        <pc:picChg chg="add del mod">
          <ac:chgData name="343526 (Brandon Stevens)" userId="88919782-270f-4dbc-83a3-463eb171a205" providerId="ADAL" clId="{40362915-197A-4272-88A6-2EBDEF391B4F}" dt="2024-01-12T14:34:24.679" v="2485" actId="478"/>
          <ac:picMkLst>
            <pc:docMk/>
            <pc:sldMk cId="3969513809" sldId="263"/>
            <ac:picMk id="4" creationId="{FC657A8B-F629-2E77-838C-893F0BF6A5ED}"/>
          </ac:picMkLst>
        </pc:picChg>
        <pc:picChg chg="del">
          <ac:chgData name="343526 (Brandon Stevens)" userId="88919782-270f-4dbc-83a3-463eb171a205" providerId="ADAL" clId="{40362915-197A-4272-88A6-2EBDEF391B4F}" dt="2024-01-12T13:22:09.221" v="139" actId="478"/>
          <ac:picMkLst>
            <pc:docMk/>
            <pc:sldMk cId="3969513809" sldId="263"/>
            <ac:picMk id="5" creationId="{4ECE0D41-3ED3-BA44-67BE-B1B2C00F624D}"/>
          </ac:picMkLst>
        </pc:picChg>
        <pc:picChg chg="add mod">
          <ac:chgData name="343526 (Brandon Stevens)" userId="88919782-270f-4dbc-83a3-463eb171a205" providerId="ADAL" clId="{40362915-197A-4272-88A6-2EBDEF391B4F}" dt="2024-01-12T13:22:21.477" v="143" actId="1076"/>
          <ac:picMkLst>
            <pc:docMk/>
            <pc:sldMk cId="3969513809" sldId="263"/>
            <ac:picMk id="6" creationId="{B3ADB860-7873-9EF2-949F-9A3CE6036FA2}"/>
          </ac:picMkLst>
        </pc:picChg>
        <pc:picChg chg="add mod">
          <ac:chgData name="343526 (Brandon Stevens)" userId="88919782-270f-4dbc-83a3-463eb171a205" providerId="ADAL" clId="{40362915-197A-4272-88A6-2EBDEF391B4F}" dt="2024-01-12T14:36:26.913" v="2490" actId="1037"/>
          <ac:picMkLst>
            <pc:docMk/>
            <pc:sldMk cId="3969513809" sldId="263"/>
            <ac:picMk id="8" creationId="{FA5AF83C-2B40-D557-A168-E72377CBD5C6}"/>
          </ac:picMkLst>
        </pc:picChg>
      </pc:sldChg>
    </pc:docChg>
  </pc:docChgLst>
  <pc:docChgLst>
    <pc:chgData name="343526 (Brandon Stevens)" userId="S::343526@nptcgroup.ac.uk::88919782-270f-4dbc-83a3-463eb171a205" providerId="AD" clId="Web-{989365EF-D063-763B-FE1F-75729B59E7A3}"/>
    <pc:docChg chg="addSld delSld modSld sldOrd">
      <pc:chgData name="343526 (Brandon Stevens)" userId="S::343526@nptcgroup.ac.uk::88919782-270f-4dbc-83a3-463eb171a205" providerId="AD" clId="Web-{989365EF-D063-763B-FE1F-75729B59E7A3}" dt="2024-01-19T15:06:56.807" v="1394"/>
      <pc:docMkLst>
        <pc:docMk/>
      </pc:docMkLst>
      <pc:sldChg chg="modSp">
        <pc:chgData name="343526 (Brandon Stevens)" userId="S::343526@nptcgroup.ac.uk::88919782-270f-4dbc-83a3-463eb171a205" providerId="AD" clId="Web-{989365EF-D063-763B-FE1F-75729B59E7A3}" dt="2024-01-19T13:35:22.336" v="32" actId="20577"/>
        <pc:sldMkLst>
          <pc:docMk/>
          <pc:sldMk cId="5907287" sldId="257"/>
        </pc:sldMkLst>
        <pc:spChg chg="mod">
          <ac:chgData name="343526 (Brandon Stevens)" userId="S::343526@nptcgroup.ac.uk::88919782-270f-4dbc-83a3-463eb171a205" providerId="AD" clId="Web-{989365EF-D063-763B-FE1F-75729B59E7A3}" dt="2024-01-19T13:35:22.336" v="32" actId="20577"/>
          <ac:spMkLst>
            <pc:docMk/>
            <pc:sldMk cId="5907287" sldId="257"/>
            <ac:spMk id="3" creationId="{5421BB00-042F-B99B-9012-795890D3037E}"/>
          </ac:spMkLst>
        </pc:spChg>
      </pc:sldChg>
      <pc:sldChg chg="modSp ord modNotes">
        <pc:chgData name="343526 (Brandon Stevens)" userId="S::343526@nptcgroup.ac.uk::88919782-270f-4dbc-83a3-463eb171a205" providerId="AD" clId="Web-{989365EF-D063-763B-FE1F-75729B59E7A3}" dt="2024-01-19T15:06:56.807" v="1394"/>
        <pc:sldMkLst>
          <pc:docMk/>
          <pc:sldMk cId="728761756" sldId="258"/>
        </pc:sldMkLst>
        <pc:spChg chg="mod">
          <ac:chgData name="343526 (Brandon Stevens)" userId="S::343526@nptcgroup.ac.uk::88919782-270f-4dbc-83a3-463eb171a205" providerId="AD" clId="Web-{989365EF-D063-763B-FE1F-75729B59E7A3}" dt="2024-01-19T15:06:53.401" v="1393" actId="20577"/>
          <ac:spMkLst>
            <pc:docMk/>
            <pc:sldMk cId="728761756" sldId="258"/>
            <ac:spMk id="3" creationId="{2D74396F-2C21-80AC-2EAC-E4A0111F1B1A}"/>
          </ac:spMkLst>
        </pc:spChg>
      </pc:sldChg>
      <pc:sldChg chg="addSp delSp modSp modNotes">
        <pc:chgData name="343526 (Brandon Stevens)" userId="S::343526@nptcgroup.ac.uk::88919782-270f-4dbc-83a3-463eb171a205" providerId="AD" clId="Web-{989365EF-D063-763B-FE1F-75729B59E7A3}" dt="2024-01-19T13:57:47.946" v="345" actId="20577"/>
        <pc:sldMkLst>
          <pc:docMk/>
          <pc:sldMk cId="3900567822" sldId="260"/>
        </pc:sldMkLst>
        <pc:spChg chg="mod">
          <ac:chgData name="343526 (Brandon Stevens)" userId="S::343526@nptcgroup.ac.uk::88919782-270f-4dbc-83a3-463eb171a205" providerId="AD" clId="Web-{989365EF-D063-763B-FE1F-75729B59E7A3}" dt="2024-01-19T13:57:36.398" v="344" actId="20577"/>
          <ac:spMkLst>
            <pc:docMk/>
            <pc:sldMk cId="3900567822" sldId="260"/>
            <ac:spMk id="2" creationId="{D6652E45-6940-43FC-E5B1-185476928317}"/>
          </ac:spMkLst>
        </pc:spChg>
        <pc:spChg chg="mod">
          <ac:chgData name="343526 (Brandon Stevens)" userId="S::343526@nptcgroup.ac.uk::88919782-270f-4dbc-83a3-463eb171a205" providerId="AD" clId="Web-{989365EF-D063-763B-FE1F-75729B59E7A3}" dt="2024-01-19T13:57:47.946" v="345" actId="20577"/>
          <ac:spMkLst>
            <pc:docMk/>
            <pc:sldMk cId="3900567822" sldId="260"/>
            <ac:spMk id="3" creationId="{350B7C3A-F651-2EB2-1B91-3179AAD4BBE3}"/>
          </ac:spMkLst>
        </pc:spChg>
        <pc:spChg chg="del">
          <ac:chgData name="343526 (Brandon Stevens)" userId="S::343526@nptcgroup.ac.uk::88919782-270f-4dbc-83a3-463eb171a205" providerId="AD" clId="Web-{989365EF-D063-763B-FE1F-75729B59E7A3}" dt="2024-01-19T13:39:57.796" v="99"/>
          <ac:spMkLst>
            <pc:docMk/>
            <pc:sldMk cId="3900567822" sldId="260"/>
            <ac:spMk id="23" creationId="{2B0E5E6C-AEF3-42EB-3464-5627C3F93916}"/>
          </ac:spMkLst>
        </pc:spChg>
        <pc:spChg chg="del">
          <ac:chgData name="343526 (Brandon Stevens)" userId="S::343526@nptcgroup.ac.uk::88919782-270f-4dbc-83a3-463eb171a205" providerId="AD" clId="Web-{989365EF-D063-763B-FE1F-75729B59E7A3}" dt="2024-01-19T13:39:57.796" v="99"/>
          <ac:spMkLst>
            <pc:docMk/>
            <pc:sldMk cId="3900567822" sldId="260"/>
            <ac:spMk id="24" creationId="{7A30696F-0FDA-5598-D739-5810BDCE3004}"/>
          </ac:spMkLst>
        </pc:spChg>
        <pc:spChg chg="del">
          <ac:chgData name="343526 (Brandon Stevens)" userId="S::343526@nptcgroup.ac.uk::88919782-270f-4dbc-83a3-463eb171a205" providerId="AD" clId="Web-{989365EF-D063-763B-FE1F-75729B59E7A3}" dt="2024-01-19T13:39:57.796" v="99"/>
          <ac:spMkLst>
            <pc:docMk/>
            <pc:sldMk cId="3900567822" sldId="260"/>
            <ac:spMk id="25" creationId="{F5E6BF8C-CB38-7748-BCE1-7CAD01A05BFB}"/>
          </ac:spMkLst>
        </pc:spChg>
        <pc:spChg chg="del">
          <ac:chgData name="343526 (Brandon Stevens)" userId="S::343526@nptcgroup.ac.uk::88919782-270f-4dbc-83a3-463eb171a205" providerId="AD" clId="Web-{989365EF-D063-763B-FE1F-75729B59E7A3}" dt="2024-01-19T13:39:57.796" v="99"/>
          <ac:spMkLst>
            <pc:docMk/>
            <pc:sldMk cId="3900567822" sldId="260"/>
            <ac:spMk id="26" creationId="{452B1BDF-8FCF-5E37-8643-F5019B1B49E1}"/>
          </ac:spMkLst>
        </pc:spChg>
        <pc:spChg chg="del">
          <ac:chgData name="343526 (Brandon Stevens)" userId="S::343526@nptcgroup.ac.uk::88919782-270f-4dbc-83a3-463eb171a205" providerId="AD" clId="Web-{989365EF-D063-763B-FE1F-75729B59E7A3}" dt="2024-01-19T13:39:57.796" v="99"/>
          <ac:spMkLst>
            <pc:docMk/>
            <pc:sldMk cId="3900567822" sldId="260"/>
            <ac:spMk id="27" creationId="{6994AC12-A57C-7612-22C0-124058B37842}"/>
          </ac:spMkLst>
        </pc:spChg>
        <pc:spChg chg="add">
          <ac:chgData name="343526 (Brandon Stevens)" userId="S::343526@nptcgroup.ac.uk::88919782-270f-4dbc-83a3-463eb171a205" providerId="AD" clId="Web-{989365EF-D063-763B-FE1F-75729B59E7A3}" dt="2024-01-19T13:39:57.796" v="99"/>
          <ac:spMkLst>
            <pc:docMk/>
            <pc:sldMk cId="3900567822" sldId="260"/>
            <ac:spMk id="32" creationId="{F13C74B1-5B17-4795-BED0-7140497B445A}"/>
          </ac:spMkLst>
        </pc:spChg>
        <pc:spChg chg="add">
          <ac:chgData name="343526 (Brandon Stevens)" userId="S::343526@nptcgroup.ac.uk::88919782-270f-4dbc-83a3-463eb171a205" providerId="AD" clId="Web-{989365EF-D063-763B-FE1F-75729B59E7A3}" dt="2024-01-19T13:39:57.796" v="99"/>
          <ac:spMkLst>
            <pc:docMk/>
            <pc:sldMk cId="3900567822" sldId="260"/>
            <ac:spMk id="34" creationId="{D4974D33-8DC5-464E-8C6D-BE58F0669C17}"/>
          </ac:spMkLst>
        </pc:spChg>
        <pc:picChg chg="add mod">
          <ac:chgData name="343526 (Brandon Stevens)" userId="S::343526@nptcgroup.ac.uk::88919782-270f-4dbc-83a3-463eb171a205" providerId="AD" clId="Web-{989365EF-D063-763B-FE1F-75729B59E7A3}" dt="2024-01-19T13:39:57.796" v="99"/>
          <ac:picMkLst>
            <pc:docMk/>
            <pc:sldMk cId="3900567822" sldId="260"/>
            <ac:picMk id="4" creationId="{BD09760D-0BF1-1EE5-A8C9-AE5C680FF142}"/>
          </ac:picMkLst>
        </pc:picChg>
      </pc:sldChg>
      <pc:sldChg chg="addSp modSp">
        <pc:chgData name="343526 (Brandon Stevens)" userId="S::343526@nptcgroup.ac.uk::88919782-270f-4dbc-83a3-463eb171a205" providerId="AD" clId="Web-{989365EF-D063-763B-FE1F-75729B59E7A3}" dt="2024-01-19T13:36:23.447" v="48" actId="1076"/>
        <pc:sldMkLst>
          <pc:docMk/>
          <pc:sldMk cId="1603595482" sldId="262"/>
        </pc:sldMkLst>
        <pc:grpChg chg="add mod">
          <ac:chgData name="343526 (Brandon Stevens)" userId="S::343526@nptcgroup.ac.uk::88919782-270f-4dbc-83a3-463eb171a205" providerId="AD" clId="Web-{989365EF-D063-763B-FE1F-75729B59E7A3}" dt="2024-01-19T13:36:18.916" v="47" actId="1076"/>
          <ac:grpSpMkLst>
            <pc:docMk/>
            <pc:sldMk cId="1603595482" sldId="262"/>
            <ac:grpSpMk id="4" creationId="{F3453850-780F-DFC5-9C3D-3DF41B87EC6B}"/>
          </ac:grpSpMkLst>
        </pc:grpChg>
        <pc:picChg chg="mod">
          <ac:chgData name="343526 (Brandon Stevens)" userId="S::343526@nptcgroup.ac.uk::88919782-270f-4dbc-83a3-463eb171a205" providerId="AD" clId="Web-{989365EF-D063-763B-FE1F-75729B59E7A3}" dt="2024-01-19T13:36:15.150" v="44" actId="1076"/>
          <ac:picMkLst>
            <pc:docMk/>
            <pc:sldMk cId="1603595482" sldId="262"/>
            <ac:picMk id="3" creationId="{7BD5639E-0128-3A00-0A6A-63A6A6078F66}"/>
          </ac:picMkLst>
        </pc:picChg>
        <pc:picChg chg="mod">
          <ac:chgData name="343526 (Brandon Stevens)" userId="S::343526@nptcgroup.ac.uk::88919782-270f-4dbc-83a3-463eb171a205" providerId="AD" clId="Web-{989365EF-D063-763B-FE1F-75729B59E7A3}" dt="2024-01-19T13:36:23.447" v="48" actId="1076"/>
          <ac:picMkLst>
            <pc:docMk/>
            <pc:sldMk cId="1603595482" sldId="262"/>
            <ac:picMk id="5" creationId="{4ECE0D41-3ED3-BA44-67BE-B1B2C00F624D}"/>
          </ac:picMkLst>
        </pc:picChg>
        <pc:picChg chg="add">
          <ac:chgData name="343526 (Brandon Stevens)" userId="S::343526@nptcgroup.ac.uk::88919782-270f-4dbc-83a3-463eb171a205" providerId="AD" clId="Web-{989365EF-D063-763B-FE1F-75729B59E7A3}" dt="2024-01-19T13:35:46.587" v="35"/>
          <ac:picMkLst>
            <pc:docMk/>
            <pc:sldMk cId="1603595482" sldId="262"/>
            <ac:picMk id="6" creationId="{9EB5883B-3F5E-FE72-6BAA-636E0ECB420E}"/>
          </ac:picMkLst>
        </pc:picChg>
        <pc:picChg chg="add">
          <ac:chgData name="343526 (Brandon Stevens)" userId="S::343526@nptcgroup.ac.uk::88919782-270f-4dbc-83a3-463eb171a205" providerId="AD" clId="Web-{989365EF-D063-763B-FE1F-75729B59E7A3}" dt="2024-01-19T13:35:46.587" v="35"/>
          <ac:picMkLst>
            <pc:docMk/>
            <pc:sldMk cId="1603595482" sldId="262"/>
            <ac:picMk id="7" creationId="{AA49A6AB-0C16-E191-E051-F91F4D766BA0}"/>
          </ac:picMkLst>
        </pc:picChg>
      </pc:sldChg>
      <pc:sldChg chg="addSp delSp del">
        <pc:chgData name="343526 (Brandon Stevens)" userId="S::343526@nptcgroup.ac.uk::88919782-270f-4dbc-83a3-463eb171a205" providerId="AD" clId="Web-{989365EF-D063-763B-FE1F-75729B59E7A3}" dt="2024-01-19T13:35:48.743" v="36"/>
        <pc:sldMkLst>
          <pc:docMk/>
          <pc:sldMk cId="3969513809" sldId="263"/>
        </pc:sldMkLst>
        <pc:grpChg chg="add del">
          <ac:chgData name="343526 (Brandon Stevens)" userId="S::343526@nptcgroup.ac.uk::88919782-270f-4dbc-83a3-463eb171a205" providerId="AD" clId="Web-{989365EF-D063-763B-FE1F-75729B59E7A3}" dt="2024-01-19T13:35:44.993" v="34"/>
          <ac:grpSpMkLst>
            <pc:docMk/>
            <pc:sldMk cId="3969513809" sldId="263"/>
            <ac:grpSpMk id="3" creationId="{26CF5F61-CF10-34A8-D36A-24B15C7AFDA3}"/>
          </ac:grpSpMkLst>
        </pc:grpChg>
      </pc:sldChg>
      <pc:sldChg chg="addSp delSp modSp mod setClrOvrMap modNotes">
        <pc:chgData name="343526 (Brandon Stevens)" userId="S::343526@nptcgroup.ac.uk::88919782-270f-4dbc-83a3-463eb171a205" providerId="AD" clId="Web-{989365EF-D063-763B-FE1F-75729B59E7A3}" dt="2024-01-19T14:44:25.917" v="841" actId="14100"/>
        <pc:sldMkLst>
          <pc:docMk/>
          <pc:sldMk cId="1336229337" sldId="264"/>
        </pc:sldMkLst>
        <pc:spChg chg="mod">
          <ac:chgData name="343526 (Brandon Stevens)" userId="S::343526@nptcgroup.ac.uk::88919782-270f-4dbc-83a3-463eb171a205" providerId="AD" clId="Web-{989365EF-D063-763B-FE1F-75729B59E7A3}" dt="2024-01-19T14:43:26.040" v="822" actId="20577"/>
          <ac:spMkLst>
            <pc:docMk/>
            <pc:sldMk cId="1336229337" sldId="264"/>
            <ac:spMk id="2" creationId="{236BE169-FA9B-399D-5C77-E1DFF8629E0D}"/>
          </ac:spMkLst>
        </pc:spChg>
        <pc:spChg chg="del mod">
          <ac:chgData name="343526 (Brandon Stevens)" userId="S::343526@nptcgroup.ac.uk::88919782-270f-4dbc-83a3-463eb171a205" providerId="AD" clId="Web-{989365EF-D063-763B-FE1F-75729B59E7A3}" dt="2024-01-19T14:42:00.991" v="798"/>
          <ac:spMkLst>
            <pc:docMk/>
            <pc:sldMk cId="1336229337" sldId="264"/>
            <ac:spMk id="3" creationId="{A6349480-4225-2795-E791-66538638721E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42:19.804" v="804"/>
          <ac:spMkLst>
            <pc:docMk/>
            <pc:sldMk cId="1336229337" sldId="264"/>
            <ac:spMk id="23" creationId="{1A2C5142-4C36-84D3-44E6-3E4E05BEAE45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42:19.804" v="804"/>
          <ac:spMkLst>
            <pc:docMk/>
            <pc:sldMk cId="1336229337" sldId="264"/>
            <ac:spMk id="24" creationId="{7918AC83-9684-973B-5D9A-22160828DD06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42:19.804" v="804"/>
          <ac:spMkLst>
            <pc:docMk/>
            <pc:sldMk cId="1336229337" sldId="264"/>
            <ac:spMk id="25" creationId="{32D78ED9-2009-1938-20A9-17F7C33B7D1C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42:19.804" v="804"/>
          <ac:spMkLst>
            <pc:docMk/>
            <pc:sldMk cId="1336229337" sldId="264"/>
            <ac:spMk id="26" creationId="{898248D6-134D-2287-C76B-A67F7EB300D9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42:19.804" v="804"/>
          <ac:spMkLst>
            <pc:docMk/>
            <pc:sldMk cId="1336229337" sldId="264"/>
            <ac:spMk id="27" creationId="{D54AA1DE-1176-C212-DF12-A869DF8C5412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40:11.317" v="781"/>
          <ac:spMkLst>
            <pc:docMk/>
            <pc:sldMk cId="1336229337" sldId="264"/>
            <ac:spMk id="37" creationId="{9228552E-C8B1-4A80-8448-0787CE0FC704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41:46.929" v="795"/>
          <ac:spMkLst>
            <pc:docMk/>
            <pc:sldMk cId="1336229337" sldId="264"/>
            <ac:spMk id="39" creationId="{D93394DA-E684-47C2-9020-13225823F40A}"/>
          </ac:spMkLst>
        </pc:spChg>
        <pc:spChg chg="add del mod">
          <ac:chgData name="343526 (Brandon Stevens)" userId="S::343526@nptcgroup.ac.uk::88919782-270f-4dbc-83a3-463eb171a205" providerId="AD" clId="Web-{989365EF-D063-763B-FE1F-75729B59E7A3}" dt="2024-01-19T14:41:43.600" v="793"/>
          <ac:spMkLst>
            <pc:docMk/>
            <pc:sldMk cId="1336229337" sldId="264"/>
            <ac:spMk id="208" creationId="{BD5AF0FD-4816-49AF-FDCA-2B7CF829510F}"/>
          </ac:spMkLst>
        </pc:spChg>
        <pc:spChg chg="add del mod">
          <ac:chgData name="343526 (Brandon Stevens)" userId="S::343526@nptcgroup.ac.uk::88919782-270f-4dbc-83a3-463eb171a205" providerId="AD" clId="Web-{989365EF-D063-763B-FE1F-75729B59E7A3}" dt="2024-01-19T14:42:07.241" v="799"/>
          <ac:spMkLst>
            <pc:docMk/>
            <pc:sldMk cId="1336229337" sldId="264"/>
            <ac:spMk id="277" creationId="{0BA3C41E-6DF9-B4E3-D889-3A90E9A2D955}"/>
          </ac:spMkLst>
        </pc:spChg>
        <pc:spChg chg="add mod">
          <ac:chgData name="343526 (Brandon Stevens)" userId="S::343526@nptcgroup.ac.uk::88919782-270f-4dbc-83a3-463eb171a205" providerId="AD" clId="Web-{989365EF-D063-763B-FE1F-75729B59E7A3}" dt="2024-01-19T14:44:25.917" v="841" actId="14100"/>
          <ac:spMkLst>
            <pc:docMk/>
            <pc:sldMk cId="1336229337" sldId="264"/>
            <ac:spMk id="278" creationId="{A4226A44-CB8F-204F-9ADD-1D681111A33D}"/>
          </ac:spMkLst>
        </pc:spChg>
        <pc:spChg chg="add">
          <ac:chgData name="343526 (Brandon Stevens)" userId="S::343526@nptcgroup.ac.uk::88919782-270f-4dbc-83a3-463eb171a205" providerId="AD" clId="Web-{989365EF-D063-763B-FE1F-75729B59E7A3}" dt="2024-01-19T14:42:19.804" v="804"/>
          <ac:spMkLst>
            <pc:docMk/>
            <pc:sldMk cId="1336229337" sldId="264"/>
            <ac:spMk id="284" creationId="{F13C74B1-5B17-4795-BED0-7140497B445A}"/>
          </ac:spMkLst>
        </pc:spChg>
        <pc:spChg chg="add">
          <ac:chgData name="343526 (Brandon Stevens)" userId="S::343526@nptcgroup.ac.uk::88919782-270f-4dbc-83a3-463eb171a205" providerId="AD" clId="Web-{989365EF-D063-763B-FE1F-75729B59E7A3}" dt="2024-01-19T14:42:19.804" v="804"/>
          <ac:spMkLst>
            <pc:docMk/>
            <pc:sldMk cId="1336229337" sldId="264"/>
            <ac:spMk id="286" creationId="{D4974D33-8DC5-464E-8C6D-BE58F0669C17}"/>
          </ac:spMkLst>
        </pc:spChg>
        <pc:graphicFrameChg chg="del mod modGraphic">
          <ac:chgData name="343526 (Brandon Stevens)" userId="S::343526@nptcgroup.ac.uk::88919782-270f-4dbc-83a3-463eb171a205" providerId="AD" clId="Web-{989365EF-D063-763B-FE1F-75729B59E7A3}" dt="2024-01-19T14:41:58.366" v="796"/>
          <ac:graphicFrameMkLst>
            <pc:docMk/>
            <pc:sldMk cId="1336229337" sldId="264"/>
            <ac:graphicFrameMk id="31" creationId="{E6EE9ED7-F9AF-0F31-4120-76F8FEDE9327}"/>
          </ac:graphicFrameMkLst>
        </pc:graphicFrameChg>
        <pc:picChg chg="add del">
          <ac:chgData name="343526 (Brandon Stevens)" userId="S::343526@nptcgroup.ac.uk::88919782-270f-4dbc-83a3-463eb171a205" providerId="AD" clId="Web-{989365EF-D063-763B-FE1F-75729B59E7A3}" dt="2024-01-19T14:40:06.036" v="779"/>
          <ac:picMkLst>
            <pc:docMk/>
            <pc:sldMk cId="1336229337" sldId="264"/>
            <ac:picMk id="33" creationId="{ABD7A7D2-1C86-E2CD-7643-BA41BCA7935B}"/>
          </ac:picMkLst>
        </pc:picChg>
        <pc:picChg chg="add del">
          <ac:chgData name="343526 (Brandon Stevens)" userId="S::343526@nptcgroup.ac.uk::88919782-270f-4dbc-83a3-463eb171a205" providerId="AD" clId="Web-{989365EF-D063-763B-FE1F-75729B59E7A3}" dt="2024-01-19T14:40:11.317" v="781"/>
          <ac:picMkLst>
            <pc:docMk/>
            <pc:sldMk cId="1336229337" sldId="264"/>
            <ac:picMk id="35" creationId="{26982792-1380-A306-8607-46E2371D17A8}"/>
          </ac:picMkLst>
        </pc:picChg>
        <pc:picChg chg="add del">
          <ac:chgData name="343526 (Brandon Stevens)" userId="S::343526@nptcgroup.ac.uk::88919782-270f-4dbc-83a3-463eb171a205" providerId="AD" clId="Web-{989365EF-D063-763B-FE1F-75729B59E7A3}" dt="2024-01-19T14:41:46.929" v="795"/>
          <ac:picMkLst>
            <pc:docMk/>
            <pc:sldMk cId="1336229337" sldId="264"/>
            <ac:picMk id="40" creationId="{110EDBF1-ACB5-5BF6-0BB1-4108633AD215}"/>
          </ac:picMkLst>
        </pc:picChg>
        <pc:picChg chg="add del mod">
          <ac:chgData name="343526 (Brandon Stevens)" userId="S::343526@nptcgroup.ac.uk::88919782-270f-4dbc-83a3-463eb171a205" providerId="AD" clId="Web-{989365EF-D063-763B-FE1F-75729B59E7A3}" dt="2024-01-19T14:41:41.163" v="790"/>
          <ac:picMkLst>
            <pc:docMk/>
            <pc:sldMk cId="1336229337" sldId="264"/>
            <ac:picMk id="209" creationId="{2EBA5AD9-A7AB-4FDC-C270-37F5DCBB7F89}"/>
          </ac:picMkLst>
        </pc:picChg>
        <pc:picChg chg="add mod">
          <ac:chgData name="343526 (Brandon Stevens)" userId="S::343526@nptcgroup.ac.uk::88919782-270f-4dbc-83a3-463eb171a205" providerId="AD" clId="Web-{989365EF-D063-763B-FE1F-75729B59E7A3}" dt="2024-01-19T14:43:04.290" v="813" actId="1076"/>
          <ac:picMkLst>
            <pc:docMk/>
            <pc:sldMk cId="1336229337" sldId="264"/>
            <ac:picMk id="280" creationId="{52D63116-9D3D-42BC-EE4D-0ADB0930A16F}"/>
          </ac:picMkLst>
        </pc:picChg>
      </pc:sldChg>
      <pc:sldChg chg="addSp delSp modSp modNotes">
        <pc:chgData name="343526 (Brandon Stevens)" userId="S::343526@nptcgroup.ac.uk::88919782-270f-4dbc-83a3-463eb171a205" providerId="AD" clId="Web-{989365EF-D063-763B-FE1F-75729B59E7A3}" dt="2024-01-19T14:43:43.478" v="824" actId="20577"/>
        <pc:sldMkLst>
          <pc:docMk/>
          <pc:sldMk cId="4068541940" sldId="267"/>
        </pc:sldMkLst>
        <pc:spChg chg="mod">
          <ac:chgData name="343526 (Brandon Stevens)" userId="S::343526@nptcgroup.ac.uk::88919782-270f-4dbc-83a3-463eb171a205" providerId="AD" clId="Web-{989365EF-D063-763B-FE1F-75729B59E7A3}" dt="2024-01-19T14:27:17.643" v="590" actId="14100"/>
          <ac:spMkLst>
            <pc:docMk/>
            <pc:sldMk cId="4068541940" sldId="267"/>
            <ac:spMk id="2" creationId="{566B16AF-9022-AA3E-3C7E-19C6CE9DA87E}"/>
          </ac:spMkLst>
        </pc:spChg>
        <pc:spChg chg="del mod">
          <ac:chgData name="343526 (Brandon Stevens)" userId="S::343526@nptcgroup.ac.uk::88919782-270f-4dbc-83a3-463eb171a205" providerId="AD" clId="Web-{989365EF-D063-763B-FE1F-75729B59E7A3}" dt="2024-01-19T13:47:47.119" v="224"/>
          <ac:spMkLst>
            <pc:docMk/>
            <pc:sldMk cId="4068541940" sldId="267"/>
            <ac:spMk id="3" creationId="{69C6EB0F-4A64-945B-7CED-1DCEC2984497}"/>
          </ac:spMkLst>
        </pc:spChg>
        <pc:spChg chg="add del mod">
          <ac:chgData name="343526 (Brandon Stevens)" userId="S::343526@nptcgroup.ac.uk::88919782-270f-4dbc-83a3-463eb171a205" providerId="AD" clId="Web-{989365EF-D063-763B-FE1F-75729B59E7A3}" dt="2024-01-19T13:49:33.216" v="255"/>
          <ac:spMkLst>
            <pc:docMk/>
            <pc:sldMk cId="4068541940" sldId="267"/>
            <ac:spMk id="5" creationId="{77D651B3-0F54-A90A-243C-5C9929D43512}"/>
          </ac:spMkLst>
        </pc:spChg>
        <pc:spChg chg="add mod">
          <ac:chgData name="343526 (Brandon Stevens)" userId="S::343526@nptcgroup.ac.uk::88919782-270f-4dbc-83a3-463eb171a205" providerId="AD" clId="Web-{989365EF-D063-763B-FE1F-75729B59E7A3}" dt="2024-01-19T14:43:43.478" v="824" actId="20577"/>
          <ac:spMkLst>
            <pc:docMk/>
            <pc:sldMk cId="4068541940" sldId="267"/>
            <ac:spMk id="7" creationId="{E3C39550-67A9-CF83-DE55-CCEDDB95D0CB}"/>
          </ac:spMkLst>
        </pc:spChg>
        <pc:spChg chg="del">
          <ac:chgData name="343526 (Brandon Stevens)" userId="S::343526@nptcgroup.ac.uk::88919782-270f-4dbc-83a3-463eb171a205" providerId="AD" clId="Web-{989365EF-D063-763B-FE1F-75729B59E7A3}" dt="2024-01-19T13:51:26.234" v="257"/>
          <ac:spMkLst>
            <pc:docMk/>
            <pc:sldMk cId="4068541940" sldId="267"/>
            <ac:spMk id="23" creationId="{9F1E5E56-6692-4D0E-1D31-AC7909A25F74}"/>
          </ac:spMkLst>
        </pc:spChg>
        <pc:spChg chg="del">
          <ac:chgData name="343526 (Brandon Stevens)" userId="S::343526@nptcgroup.ac.uk::88919782-270f-4dbc-83a3-463eb171a205" providerId="AD" clId="Web-{989365EF-D063-763B-FE1F-75729B59E7A3}" dt="2024-01-19T13:51:26.234" v="257"/>
          <ac:spMkLst>
            <pc:docMk/>
            <pc:sldMk cId="4068541940" sldId="267"/>
            <ac:spMk id="24" creationId="{5D7BD071-4BF4-F563-021A-4A32854C539E}"/>
          </ac:spMkLst>
        </pc:spChg>
        <pc:spChg chg="del">
          <ac:chgData name="343526 (Brandon Stevens)" userId="S::343526@nptcgroup.ac.uk::88919782-270f-4dbc-83a3-463eb171a205" providerId="AD" clId="Web-{989365EF-D063-763B-FE1F-75729B59E7A3}" dt="2024-01-19T13:51:26.234" v="257"/>
          <ac:spMkLst>
            <pc:docMk/>
            <pc:sldMk cId="4068541940" sldId="267"/>
            <ac:spMk id="25" creationId="{70016CC9-6DB9-F719-5A3A-70F3A707ABF5}"/>
          </ac:spMkLst>
        </pc:spChg>
        <pc:spChg chg="del">
          <ac:chgData name="343526 (Brandon Stevens)" userId="S::343526@nptcgroup.ac.uk::88919782-270f-4dbc-83a3-463eb171a205" providerId="AD" clId="Web-{989365EF-D063-763B-FE1F-75729B59E7A3}" dt="2024-01-19T13:51:26.234" v="257"/>
          <ac:spMkLst>
            <pc:docMk/>
            <pc:sldMk cId="4068541940" sldId="267"/>
            <ac:spMk id="26" creationId="{911BB8B3-FC37-6A8B-EC07-8D3D937B61E3}"/>
          </ac:spMkLst>
        </pc:spChg>
        <pc:spChg chg="del">
          <ac:chgData name="343526 (Brandon Stevens)" userId="S::343526@nptcgroup.ac.uk::88919782-270f-4dbc-83a3-463eb171a205" providerId="AD" clId="Web-{989365EF-D063-763B-FE1F-75729B59E7A3}" dt="2024-01-19T13:51:26.234" v="257"/>
          <ac:spMkLst>
            <pc:docMk/>
            <pc:sldMk cId="4068541940" sldId="267"/>
            <ac:spMk id="27" creationId="{5A96E890-9949-256F-EFDB-0B735BC9C205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15:59.893" v="537"/>
          <ac:spMkLst>
            <pc:docMk/>
            <pc:sldMk cId="4068541940" sldId="267"/>
            <ac:spMk id="32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15:59.893" v="537"/>
          <ac:spMkLst>
            <pc:docMk/>
            <pc:sldMk cId="4068541940" sldId="267"/>
            <ac:spMk id="34" creationId="{D4974D33-8DC5-464E-8C6D-BE58F0669C17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17:17.410" v="543"/>
          <ac:spMkLst>
            <pc:docMk/>
            <pc:sldMk cId="4068541940" sldId="267"/>
            <ac:spMk id="39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17:17.410" v="543"/>
          <ac:spMkLst>
            <pc:docMk/>
            <pc:sldMk cId="4068541940" sldId="267"/>
            <ac:spMk id="41" creationId="{D4974D33-8DC5-464E-8C6D-BE58F0669C17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17:43.692" v="546"/>
          <ac:spMkLst>
            <pc:docMk/>
            <pc:sldMk cId="4068541940" sldId="267"/>
            <ac:spMk id="46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17:43.692" v="546"/>
          <ac:spMkLst>
            <pc:docMk/>
            <pc:sldMk cId="4068541940" sldId="267"/>
            <ac:spMk id="48" creationId="{D4974D33-8DC5-464E-8C6D-BE58F0669C17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18:38.678" v="549"/>
          <ac:spMkLst>
            <pc:docMk/>
            <pc:sldMk cId="4068541940" sldId="267"/>
            <ac:spMk id="53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18:38.678" v="549"/>
          <ac:spMkLst>
            <pc:docMk/>
            <pc:sldMk cId="4068541940" sldId="267"/>
            <ac:spMk id="55" creationId="{D4974D33-8DC5-464E-8C6D-BE58F0669C17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20:14.164" v="557"/>
          <ac:spMkLst>
            <pc:docMk/>
            <pc:sldMk cId="4068541940" sldId="267"/>
            <ac:spMk id="60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20:14.164" v="557"/>
          <ac:spMkLst>
            <pc:docMk/>
            <pc:sldMk cId="4068541940" sldId="267"/>
            <ac:spMk id="62" creationId="{D4974D33-8DC5-464E-8C6D-BE58F0669C17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21:00.244" v="560"/>
          <ac:spMkLst>
            <pc:docMk/>
            <pc:sldMk cId="4068541940" sldId="267"/>
            <ac:spMk id="67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21:00.244" v="560"/>
          <ac:spMkLst>
            <pc:docMk/>
            <pc:sldMk cId="4068541940" sldId="267"/>
            <ac:spMk id="69" creationId="{D4974D33-8DC5-464E-8C6D-BE58F0669C17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22:21.808" v="569"/>
          <ac:spMkLst>
            <pc:docMk/>
            <pc:sldMk cId="4068541940" sldId="267"/>
            <ac:spMk id="74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22:21.808" v="569"/>
          <ac:spMkLst>
            <pc:docMk/>
            <pc:sldMk cId="4068541940" sldId="267"/>
            <ac:spMk id="76" creationId="{D4974D33-8DC5-464E-8C6D-BE58F0669C17}"/>
          </ac:spMkLst>
        </pc:spChg>
        <pc:spChg chg="add">
          <ac:chgData name="343526 (Brandon Stevens)" userId="S::343526@nptcgroup.ac.uk::88919782-270f-4dbc-83a3-463eb171a205" providerId="AD" clId="Web-{989365EF-D063-763B-FE1F-75729B59E7A3}" dt="2024-01-19T14:22:21.808" v="569"/>
          <ac:spMkLst>
            <pc:docMk/>
            <pc:sldMk cId="4068541940" sldId="267"/>
            <ac:spMk id="78" creationId="{F13C74B1-5B17-4795-BED0-7140497B445A}"/>
          </ac:spMkLst>
        </pc:spChg>
        <pc:spChg chg="add">
          <ac:chgData name="343526 (Brandon Stevens)" userId="S::343526@nptcgroup.ac.uk::88919782-270f-4dbc-83a3-463eb171a205" providerId="AD" clId="Web-{989365EF-D063-763B-FE1F-75729B59E7A3}" dt="2024-01-19T14:22:21.808" v="569"/>
          <ac:spMkLst>
            <pc:docMk/>
            <pc:sldMk cId="4068541940" sldId="267"/>
            <ac:spMk id="79" creationId="{D4974D33-8DC5-464E-8C6D-BE58F0669C17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22:08.401" v="566"/>
          <ac:spMkLst>
            <pc:docMk/>
            <pc:sldMk cId="4068541940" sldId="267"/>
            <ac:spMk id="81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22:08.401" v="566"/>
          <ac:spMkLst>
            <pc:docMk/>
            <pc:sldMk cId="4068541940" sldId="267"/>
            <ac:spMk id="83" creationId="{D4974D33-8DC5-464E-8C6D-BE58F0669C17}"/>
          </ac:spMkLst>
        </pc:spChg>
        <pc:picChg chg="add del mod">
          <ac:chgData name="343526 (Brandon Stevens)" userId="S::343526@nptcgroup.ac.uk::88919782-270f-4dbc-83a3-463eb171a205" providerId="AD" clId="Web-{989365EF-D063-763B-FE1F-75729B59E7A3}" dt="2024-01-19T14:15:56.658" v="535"/>
          <ac:picMkLst>
            <pc:docMk/>
            <pc:sldMk cId="4068541940" sldId="267"/>
            <ac:picMk id="8" creationId="{DA6BD456-E7D2-F3C9-D226-6893DD4EDB7A}"/>
          </ac:picMkLst>
        </pc:picChg>
        <pc:picChg chg="add del mod">
          <ac:chgData name="343526 (Brandon Stevens)" userId="S::343526@nptcgroup.ac.uk::88919782-270f-4dbc-83a3-463eb171a205" providerId="AD" clId="Web-{989365EF-D063-763B-FE1F-75729B59E7A3}" dt="2024-01-19T14:16:17.924" v="538"/>
          <ac:picMkLst>
            <pc:docMk/>
            <pc:sldMk cId="4068541940" sldId="267"/>
            <ac:picMk id="9" creationId="{583A9E74-C0C2-6541-AC73-2779B31F1119}"/>
          </ac:picMkLst>
        </pc:picChg>
        <pc:picChg chg="add del mod">
          <ac:chgData name="343526 (Brandon Stevens)" userId="S::343526@nptcgroup.ac.uk::88919782-270f-4dbc-83a3-463eb171a205" providerId="AD" clId="Web-{989365EF-D063-763B-FE1F-75729B59E7A3}" dt="2024-01-19T14:17:08.457" v="541"/>
          <ac:picMkLst>
            <pc:docMk/>
            <pc:sldMk cId="4068541940" sldId="267"/>
            <ac:picMk id="10" creationId="{AF3F3CF5-CF38-CC9E-42AA-160330F3DB4B}"/>
          </ac:picMkLst>
        </pc:picChg>
        <pc:picChg chg="add del mod">
          <ac:chgData name="343526 (Brandon Stevens)" userId="S::343526@nptcgroup.ac.uk::88919782-270f-4dbc-83a3-463eb171a205" providerId="AD" clId="Web-{989365EF-D063-763B-FE1F-75729B59E7A3}" dt="2024-01-19T14:17:26.723" v="544"/>
          <ac:picMkLst>
            <pc:docMk/>
            <pc:sldMk cId="4068541940" sldId="267"/>
            <ac:picMk id="11" creationId="{4B6803F5-E31A-3C97-A877-191E82AE2B1E}"/>
          </ac:picMkLst>
        </pc:picChg>
        <pc:picChg chg="add del mod">
          <ac:chgData name="343526 (Brandon Stevens)" userId="S::343526@nptcgroup.ac.uk::88919782-270f-4dbc-83a3-463eb171a205" providerId="AD" clId="Web-{989365EF-D063-763B-FE1F-75729B59E7A3}" dt="2024-01-19T14:17:50.598" v="547"/>
          <ac:picMkLst>
            <pc:docMk/>
            <pc:sldMk cId="4068541940" sldId="267"/>
            <ac:picMk id="12" creationId="{EFEB95BC-2C4F-1F1F-B7CB-4A75A3F80EAB}"/>
          </ac:picMkLst>
        </pc:picChg>
        <pc:picChg chg="add del mod">
          <ac:chgData name="343526 (Brandon Stevens)" userId="S::343526@nptcgroup.ac.uk::88919782-270f-4dbc-83a3-463eb171a205" providerId="AD" clId="Web-{989365EF-D063-763B-FE1F-75729B59E7A3}" dt="2024-01-19T14:20:10.242" v="555"/>
          <ac:picMkLst>
            <pc:docMk/>
            <pc:sldMk cId="4068541940" sldId="267"/>
            <ac:picMk id="13" creationId="{B1A12A4F-DBAA-170D-729F-503E66084E08}"/>
          </ac:picMkLst>
        </pc:picChg>
        <pc:picChg chg="add del mod">
          <ac:chgData name="343526 (Brandon Stevens)" userId="S::343526@nptcgroup.ac.uk::88919782-270f-4dbc-83a3-463eb171a205" providerId="AD" clId="Web-{989365EF-D063-763B-FE1F-75729B59E7A3}" dt="2024-01-19T14:20:57.243" v="558"/>
          <ac:picMkLst>
            <pc:docMk/>
            <pc:sldMk cId="4068541940" sldId="267"/>
            <ac:picMk id="14" creationId="{E932542F-F38F-18BB-EB3F-F614750CFDF4}"/>
          </ac:picMkLst>
        </pc:picChg>
        <pc:picChg chg="add del mod">
          <ac:chgData name="343526 (Brandon Stevens)" userId="S::343526@nptcgroup.ac.uk::88919782-270f-4dbc-83a3-463eb171a205" providerId="AD" clId="Web-{989365EF-D063-763B-FE1F-75729B59E7A3}" dt="2024-01-19T14:21:07.353" v="561"/>
          <ac:picMkLst>
            <pc:docMk/>
            <pc:sldMk cId="4068541940" sldId="267"/>
            <ac:picMk id="15" creationId="{93973D4E-E027-2EBE-4B70-2ED27B6A3013}"/>
          </ac:picMkLst>
        </pc:picChg>
        <pc:picChg chg="add mod modCrop">
          <ac:chgData name="343526 (Brandon Stevens)" userId="S::343526@nptcgroup.ac.uk::88919782-270f-4dbc-83a3-463eb171a205" providerId="AD" clId="Web-{989365EF-D063-763B-FE1F-75729B59E7A3}" dt="2024-01-19T14:22:21.808" v="569"/>
          <ac:picMkLst>
            <pc:docMk/>
            <pc:sldMk cId="4068541940" sldId="267"/>
            <ac:picMk id="16" creationId="{0B2663B6-5B9F-1224-833B-B81CD078F5DF}"/>
          </ac:picMkLst>
        </pc:picChg>
      </pc:sldChg>
      <pc:sldChg chg="addSp delSp modSp add del replId">
        <pc:chgData name="343526 (Brandon Stevens)" userId="S::343526@nptcgroup.ac.uk::88919782-270f-4dbc-83a3-463eb171a205" providerId="AD" clId="Web-{989365EF-D063-763B-FE1F-75729B59E7A3}" dt="2024-01-19T14:02:49.921" v="430"/>
        <pc:sldMkLst>
          <pc:docMk/>
          <pc:sldMk cId="2569683687" sldId="268"/>
        </pc:sldMkLst>
        <pc:spChg chg="del mod">
          <ac:chgData name="343526 (Brandon Stevens)" userId="S::343526@nptcgroup.ac.uk::88919782-270f-4dbc-83a3-463eb171a205" providerId="AD" clId="Web-{989365EF-D063-763B-FE1F-75729B59E7A3}" dt="2024-01-19T13:59:52.730" v="373"/>
          <ac:spMkLst>
            <pc:docMk/>
            <pc:sldMk cId="2569683687" sldId="268"/>
            <ac:spMk id="2" creationId="{DCCA3F30-DBED-F7A3-4321-3C029F7F41A5}"/>
          </ac:spMkLst>
        </pc:spChg>
        <pc:spChg chg="del mod">
          <ac:chgData name="343526 (Brandon Stevens)" userId="S::343526@nptcgroup.ac.uk::88919782-270f-4dbc-83a3-463eb171a205" providerId="AD" clId="Web-{989365EF-D063-763B-FE1F-75729B59E7A3}" dt="2024-01-19T13:58:32.228" v="350"/>
          <ac:spMkLst>
            <pc:docMk/>
            <pc:sldMk cId="2569683687" sldId="268"/>
            <ac:spMk id="3" creationId="{0C4F7EA2-6118-FA09-6322-27B3695F773F}"/>
          </ac:spMkLst>
        </pc:spChg>
        <pc:spChg chg="add del mod">
          <ac:chgData name="343526 (Brandon Stevens)" userId="S::343526@nptcgroup.ac.uk::88919782-270f-4dbc-83a3-463eb171a205" providerId="AD" clId="Web-{989365EF-D063-763B-FE1F-75729B59E7A3}" dt="2024-01-19T13:58:35.478" v="352"/>
          <ac:spMkLst>
            <pc:docMk/>
            <pc:sldMk cId="2569683687" sldId="268"/>
            <ac:spMk id="6" creationId="{A9E7A49E-1001-34E7-4EF3-A720B400825E}"/>
          </ac:spMkLst>
        </pc:spChg>
        <pc:spChg chg="add mod">
          <ac:chgData name="343526 (Brandon Stevens)" userId="S::343526@nptcgroup.ac.uk::88919782-270f-4dbc-83a3-463eb171a205" providerId="AD" clId="Web-{989365EF-D063-763B-FE1F-75729B59E7A3}" dt="2024-01-19T13:59:37.667" v="372"/>
          <ac:spMkLst>
            <pc:docMk/>
            <pc:sldMk cId="2569683687" sldId="268"/>
            <ac:spMk id="8" creationId="{F518C85C-1EB2-AC8F-074F-28270BE5534B}"/>
          </ac:spMkLst>
        </pc:spChg>
        <pc:spChg chg="add del mod">
          <ac:chgData name="343526 (Brandon Stevens)" userId="S::343526@nptcgroup.ac.uk::88919782-270f-4dbc-83a3-463eb171a205" providerId="AD" clId="Web-{989365EF-D063-763B-FE1F-75729B59E7A3}" dt="2024-01-19T13:59:57.417" v="375"/>
          <ac:spMkLst>
            <pc:docMk/>
            <pc:sldMk cId="2569683687" sldId="268"/>
            <ac:spMk id="11" creationId="{C22E0A1B-B49F-21DC-BD6B-3FA96687BE98}"/>
          </ac:spMkLst>
        </pc:spChg>
        <pc:spChg chg="add del mod">
          <ac:chgData name="343526 (Brandon Stevens)" userId="S::343526@nptcgroup.ac.uk::88919782-270f-4dbc-83a3-463eb171a205" providerId="AD" clId="Web-{989365EF-D063-763B-FE1F-75729B59E7A3}" dt="2024-01-19T14:00:28.654" v="382"/>
          <ac:spMkLst>
            <pc:docMk/>
            <pc:sldMk cId="2569683687" sldId="268"/>
            <ac:spMk id="13" creationId="{C042C69D-5F54-4A2C-D80C-131A2FED56EB}"/>
          </ac:spMkLst>
        </pc:spChg>
        <pc:spChg chg="add del mod">
          <ac:chgData name="343526 (Brandon Stevens)" userId="S::343526@nptcgroup.ac.uk::88919782-270f-4dbc-83a3-463eb171a205" providerId="AD" clId="Web-{989365EF-D063-763B-FE1F-75729B59E7A3}" dt="2024-01-19T14:01:27.763" v="400"/>
          <ac:spMkLst>
            <pc:docMk/>
            <pc:sldMk cId="2569683687" sldId="268"/>
            <ac:spMk id="15" creationId="{0465CB6E-368D-201D-9BC9-F40F57160C5D}"/>
          </ac:spMkLst>
        </pc:spChg>
        <pc:spChg chg="add del mod ord">
          <ac:chgData name="343526 (Brandon Stevens)" userId="S::343526@nptcgroup.ac.uk::88919782-270f-4dbc-83a3-463eb171a205" providerId="AD" clId="Web-{989365EF-D063-763B-FE1F-75729B59E7A3}" dt="2024-01-19T14:01:42.888" v="407" actId="20577"/>
          <ac:spMkLst>
            <pc:docMk/>
            <pc:sldMk cId="2569683687" sldId="268"/>
            <ac:spMk id="17" creationId="{4ED00FAF-B5A9-C47C-6366-474B6D1DE0B0}"/>
          </ac:spMkLst>
        </pc:spChg>
        <pc:spChg chg="add del mod">
          <ac:chgData name="343526 (Brandon Stevens)" userId="S::343526@nptcgroup.ac.uk::88919782-270f-4dbc-83a3-463eb171a205" providerId="AD" clId="Web-{989365EF-D063-763B-FE1F-75729B59E7A3}" dt="2024-01-19T14:01:55.826" v="410"/>
          <ac:spMkLst>
            <pc:docMk/>
            <pc:sldMk cId="2569683687" sldId="268"/>
            <ac:spMk id="19" creationId="{6D5FE750-13A6-6CBE-B97F-80F56EE0AACF}"/>
          </ac:spMkLst>
        </pc:spChg>
        <pc:spChg chg="add mod">
          <ac:chgData name="343526 (Brandon Stevens)" userId="S::343526@nptcgroup.ac.uk::88919782-270f-4dbc-83a3-463eb171a205" providerId="AD" clId="Web-{989365EF-D063-763B-FE1F-75729B59E7A3}" dt="2024-01-19T14:01:55.826" v="410"/>
          <ac:spMkLst>
            <pc:docMk/>
            <pc:sldMk cId="2569683687" sldId="268"/>
            <ac:spMk id="21" creationId="{F0671640-AEC1-7AA6-138C-FE3C581260D8}"/>
          </ac:spMkLst>
        </pc:spChg>
        <pc:spChg chg="del">
          <ac:chgData name="343526 (Brandon Stevens)" userId="S::343526@nptcgroup.ac.uk::88919782-270f-4dbc-83a3-463eb171a205" providerId="AD" clId="Web-{989365EF-D063-763B-FE1F-75729B59E7A3}" dt="2024-01-19T13:56:57.304" v="334"/>
          <ac:spMkLst>
            <pc:docMk/>
            <pc:sldMk cId="2569683687" sldId="268"/>
            <ac:spMk id="23" creationId="{2E58E8A6-C0BF-1C1F-BBD3-45EE0019D2ED}"/>
          </ac:spMkLst>
        </pc:spChg>
        <pc:spChg chg="del">
          <ac:chgData name="343526 (Brandon Stevens)" userId="S::343526@nptcgroup.ac.uk::88919782-270f-4dbc-83a3-463eb171a205" providerId="AD" clId="Web-{989365EF-D063-763B-FE1F-75729B59E7A3}" dt="2024-01-19T13:56:57.304" v="334"/>
          <ac:spMkLst>
            <pc:docMk/>
            <pc:sldMk cId="2569683687" sldId="268"/>
            <ac:spMk id="24" creationId="{4DFACC11-522E-072B-4355-3EFE4A41590F}"/>
          </ac:spMkLst>
        </pc:spChg>
        <pc:spChg chg="del">
          <ac:chgData name="343526 (Brandon Stevens)" userId="S::343526@nptcgroup.ac.uk::88919782-270f-4dbc-83a3-463eb171a205" providerId="AD" clId="Web-{989365EF-D063-763B-FE1F-75729B59E7A3}" dt="2024-01-19T13:56:57.304" v="334"/>
          <ac:spMkLst>
            <pc:docMk/>
            <pc:sldMk cId="2569683687" sldId="268"/>
            <ac:spMk id="25" creationId="{C9D885E4-97B1-8E4E-4B83-78B8CD5073A7}"/>
          </ac:spMkLst>
        </pc:spChg>
        <pc:spChg chg="del">
          <ac:chgData name="343526 (Brandon Stevens)" userId="S::343526@nptcgroup.ac.uk::88919782-270f-4dbc-83a3-463eb171a205" providerId="AD" clId="Web-{989365EF-D063-763B-FE1F-75729B59E7A3}" dt="2024-01-19T13:56:57.304" v="334"/>
          <ac:spMkLst>
            <pc:docMk/>
            <pc:sldMk cId="2569683687" sldId="268"/>
            <ac:spMk id="26" creationId="{D3512BF9-0D74-8D69-8F20-CEBBCE89AAAD}"/>
          </ac:spMkLst>
        </pc:spChg>
        <pc:spChg chg="del">
          <ac:chgData name="343526 (Brandon Stevens)" userId="S::343526@nptcgroup.ac.uk::88919782-270f-4dbc-83a3-463eb171a205" providerId="AD" clId="Web-{989365EF-D063-763B-FE1F-75729B59E7A3}" dt="2024-01-19T13:56:57.304" v="334"/>
          <ac:spMkLst>
            <pc:docMk/>
            <pc:sldMk cId="2569683687" sldId="268"/>
            <ac:spMk id="27" creationId="{CBC630ED-6E1E-EE8E-BD32-31F80A207C7A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3:59:37.667" v="372"/>
          <ac:spMkLst>
            <pc:docMk/>
            <pc:sldMk cId="2569683687" sldId="268"/>
            <ac:spMk id="32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3:59:37.667" v="372"/>
          <ac:spMkLst>
            <pc:docMk/>
            <pc:sldMk cId="2569683687" sldId="268"/>
            <ac:spMk id="34" creationId="{D4974D33-8DC5-464E-8C6D-BE58F0669C17}"/>
          </ac:spMkLst>
        </pc:spChg>
        <pc:spChg chg="add">
          <ac:chgData name="343526 (Brandon Stevens)" userId="S::343526@nptcgroup.ac.uk::88919782-270f-4dbc-83a3-463eb171a205" providerId="AD" clId="Web-{989365EF-D063-763B-FE1F-75729B59E7A3}" dt="2024-01-19T13:59:37.667" v="372"/>
          <ac:spMkLst>
            <pc:docMk/>
            <pc:sldMk cId="2569683687" sldId="268"/>
            <ac:spMk id="39" creationId="{2B97F24A-32CE-4C1C-A50D-3016B394DCFB}"/>
          </ac:spMkLst>
        </pc:spChg>
        <pc:spChg chg="add">
          <ac:chgData name="343526 (Brandon Stevens)" userId="S::343526@nptcgroup.ac.uk::88919782-270f-4dbc-83a3-463eb171a205" providerId="AD" clId="Web-{989365EF-D063-763B-FE1F-75729B59E7A3}" dt="2024-01-19T13:59:37.667" v="372"/>
          <ac:spMkLst>
            <pc:docMk/>
            <pc:sldMk cId="2569683687" sldId="268"/>
            <ac:spMk id="41" creationId="{6357EC4F-235E-4222-A36F-C7878ACE37F2}"/>
          </ac:spMkLst>
        </pc:spChg>
        <pc:picChg chg="add del mod">
          <ac:chgData name="343526 (Brandon Stevens)" userId="S::343526@nptcgroup.ac.uk::88919782-270f-4dbc-83a3-463eb171a205" providerId="AD" clId="Web-{989365EF-D063-763B-FE1F-75729B59E7A3}" dt="2024-01-19T13:59:19.385" v="370"/>
          <ac:picMkLst>
            <pc:docMk/>
            <pc:sldMk cId="2569683687" sldId="268"/>
            <ac:picMk id="4" creationId="{EE0157FE-EC07-6F3B-D9FE-51DB45DBBFCB}"/>
          </ac:picMkLst>
        </pc:picChg>
        <pc:picChg chg="add del mod">
          <ac:chgData name="343526 (Brandon Stevens)" userId="S::343526@nptcgroup.ac.uk::88919782-270f-4dbc-83a3-463eb171a205" providerId="AD" clId="Web-{989365EF-D063-763B-FE1F-75729B59E7A3}" dt="2024-01-19T14:02:03.514" v="413"/>
          <ac:picMkLst>
            <pc:docMk/>
            <pc:sldMk cId="2569683687" sldId="268"/>
            <ac:picMk id="9" creationId="{8F75904F-F35A-86FE-3C73-81E3803BBB69}"/>
          </ac:picMkLst>
        </pc:picChg>
      </pc:sldChg>
      <pc:sldChg chg="addSp delSp modSp add replId modNotes">
        <pc:chgData name="343526 (Brandon Stevens)" userId="S::343526@nptcgroup.ac.uk::88919782-270f-4dbc-83a3-463eb171a205" providerId="AD" clId="Web-{989365EF-D063-763B-FE1F-75729B59E7A3}" dt="2024-01-19T15:04:22.213" v="1292"/>
        <pc:sldMkLst>
          <pc:docMk/>
          <pc:sldMk cId="775157999" sldId="269"/>
        </pc:sldMkLst>
        <pc:spChg chg="mod">
          <ac:chgData name="343526 (Brandon Stevens)" userId="S::343526@nptcgroup.ac.uk::88919782-270f-4dbc-83a3-463eb171a205" providerId="AD" clId="Web-{989365EF-D063-763B-FE1F-75729B59E7A3}" dt="2024-01-19T14:29:57.459" v="603" actId="20577"/>
          <ac:spMkLst>
            <pc:docMk/>
            <pc:sldMk cId="775157999" sldId="269"/>
            <ac:spMk id="2" creationId="{942EC9A5-8A60-D016-B36D-AA56D6DA1F37}"/>
          </ac:spMkLst>
        </pc:spChg>
        <pc:spChg chg="mod">
          <ac:chgData name="343526 (Brandon Stevens)" userId="S::343526@nptcgroup.ac.uk::88919782-270f-4dbc-83a3-463eb171a205" providerId="AD" clId="Web-{989365EF-D063-763B-FE1F-75729B59E7A3}" dt="2024-01-19T14:29:45.193" v="600" actId="20577"/>
          <ac:spMkLst>
            <pc:docMk/>
            <pc:sldMk cId="775157999" sldId="269"/>
            <ac:spMk id="7" creationId="{6DD8E5B6-EC44-CA87-33C1-F59EB5A7C416}"/>
          </ac:spMkLst>
        </pc:spChg>
        <pc:spChg chg="del">
          <ac:chgData name="343526 (Brandon Stevens)" userId="S::343526@nptcgroup.ac.uk::88919782-270f-4dbc-83a3-463eb171a205" providerId="AD" clId="Web-{989365EF-D063-763B-FE1F-75729B59E7A3}" dt="2024-01-19T14:02:55.531" v="431"/>
          <ac:spMkLst>
            <pc:docMk/>
            <pc:sldMk cId="775157999" sldId="269"/>
            <ac:spMk id="32" creationId="{AB80C992-E84E-7B01-A710-D79653132150}"/>
          </ac:spMkLst>
        </pc:spChg>
        <pc:spChg chg="del">
          <ac:chgData name="343526 (Brandon Stevens)" userId="S::343526@nptcgroup.ac.uk::88919782-270f-4dbc-83a3-463eb171a205" providerId="AD" clId="Web-{989365EF-D063-763B-FE1F-75729B59E7A3}" dt="2024-01-19T14:02:55.531" v="431"/>
          <ac:spMkLst>
            <pc:docMk/>
            <pc:sldMk cId="775157999" sldId="269"/>
            <ac:spMk id="34" creationId="{40043FCF-A863-6DD0-53F1-37C06DE434C1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03:08.734" v="433"/>
          <ac:spMkLst>
            <pc:docMk/>
            <pc:sldMk cId="775157999" sldId="269"/>
            <ac:spMk id="39" creationId="{2B97F24A-32CE-4C1C-A50D-3016B394DCFB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03:08.734" v="433"/>
          <ac:spMkLst>
            <pc:docMk/>
            <pc:sldMk cId="775157999" sldId="269"/>
            <ac:spMk id="41" creationId="{6357EC4F-235E-4222-A36F-C7878ACE37F2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04:15.986" v="442"/>
          <ac:spMkLst>
            <pc:docMk/>
            <pc:sldMk cId="775157999" sldId="269"/>
            <ac:spMk id="46" creationId="{2B97F24A-32CE-4C1C-A50D-3016B394DCFB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04:15.986" v="442"/>
          <ac:spMkLst>
            <pc:docMk/>
            <pc:sldMk cId="775157999" sldId="269"/>
            <ac:spMk id="48" creationId="{6357EC4F-235E-4222-A36F-C7878ACE37F2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06:13.051" v="465"/>
          <ac:spMkLst>
            <pc:docMk/>
            <pc:sldMk cId="775157999" sldId="269"/>
            <ac:spMk id="53" creationId="{2B97F24A-32CE-4C1C-A50D-3016B394DCFB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06:13.051" v="465"/>
          <ac:spMkLst>
            <pc:docMk/>
            <pc:sldMk cId="775157999" sldId="269"/>
            <ac:spMk id="55" creationId="{6357EC4F-235E-4222-A36F-C7878ACE37F2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06:10.707" v="462"/>
          <ac:spMkLst>
            <pc:docMk/>
            <pc:sldMk cId="775157999" sldId="269"/>
            <ac:spMk id="60" creationId="{2B97F24A-32CE-4C1C-A50D-3016B394DCFB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06:10.707" v="462"/>
          <ac:spMkLst>
            <pc:docMk/>
            <pc:sldMk cId="775157999" sldId="269"/>
            <ac:spMk id="62" creationId="{6357EC4F-235E-4222-A36F-C7878ACE37F2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06:13.035" v="464"/>
          <ac:spMkLst>
            <pc:docMk/>
            <pc:sldMk cId="775157999" sldId="269"/>
            <ac:spMk id="64" creationId="{2B97F24A-32CE-4C1C-A50D-3016B394DCFB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06:13.035" v="464"/>
          <ac:spMkLst>
            <pc:docMk/>
            <pc:sldMk cId="775157999" sldId="269"/>
            <ac:spMk id="65" creationId="{CD8B4F24-440B-49E9-B85D-733523DC064B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08:58.680" v="470"/>
          <ac:spMkLst>
            <pc:docMk/>
            <pc:sldMk cId="775157999" sldId="269"/>
            <ac:spMk id="67" creationId="{2B97F24A-32CE-4C1C-A50D-3016B394DCFB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08:58.680" v="470"/>
          <ac:spMkLst>
            <pc:docMk/>
            <pc:sldMk cId="775157999" sldId="269"/>
            <ac:spMk id="68" creationId="{6357EC4F-235E-4222-A36F-C7878ACE37F2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10:58.886" v="519"/>
          <ac:spMkLst>
            <pc:docMk/>
            <pc:sldMk cId="775157999" sldId="269"/>
            <ac:spMk id="73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10:58.886" v="519"/>
          <ac:spMkLst>
            <pc:docMk/>
            <pc:sldMk cId="775157999" sldId="269"/>
            <ac:spMk id="75" creationId="{D4974D33-8DC5-464E-8C6D-BE58F0669C17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19:19.819" v="552"/>
          <ac:spMkLst>
            <pc:docMk/>
            <pc:sldMk cId="775157999" sldId="269"/>
            <ac:spMk id="80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19:19.819" v="552"/>
          <ac:spMkLst>
            <pc:docMk/>
            <pc:sldMk cId="775157999" sldId="269"/>
            <ac:spMk id="82" creationId="{D4974D33-8DC5-464E-8C6D-BE58F0669C17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22:46.386" v="572"/>
          <ac:spMkLst>
            <pc:docMk/>
            <pc:sldMk cId="775157999" sldId="269"/>
            <ac:spMk id="87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22:46.386" v="572"/>
          <ac:spMkLst>
            <pc:docMk/>
            <pc:sldMk cId="775157999" sldId="269"/>
            <ac:spMk id="89" creationId="{D4974D33-8DC5-464E-8C6D-BE58F0669C17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24:19.451" v="585"/>
          <ac:spMkLst>
            <pc:docMk/>
            <pc:sldMk cId="775157999" sldId="269"/>
            <ac:spMk id="94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24:19.451" v="585"/>
          <ac:spMkLst>
            <pc:docMk/>
            <pc:sldMk cId="775157999" sldId="269"/>
            <ac:spMk id="96" creationId="{D4974D33-8DC5-464E-8C6D-BE58F0669C17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28:59.598" v="594"/>
          <ac:spMkLst>
            <pc:docMk/>
            <pc:sldMk cId="775157999" sldId="269"/>
            <ac:spMk id="101" creationId="{F13C74B1-5B17-4795-BED0-7140497B445A}"/>
          </ac:spMkLst>
        </pc:spChg>
        <pc:spChg chg="add del">
          <ac:chgData name="343526 (Brandon Stevens)" userId="S::343526@nptcgroup.ac.uk::88919782-270f-4dbc-83a3-463eb171a205" providerId="AD" clId="Web-{989365EF-D063-763B-FE1F-75729B59E7A3}" dt="2024-01-19T14:28:59.598" v="594"/>
          <ac:spMkLst>
            <pc:docMk/>
            <pc:sldMk cId="775157999" sldId="269"/>
            <ac:spMk id="103" creationId="{D4974D33-8DC5-464E-8C6D-BE58F0669C17}"/>
          </ac:spMkLst>
        </pc:spChg>
        <pc:spChg chg="add">
          <ac:chgData name="343526 (Brandon Stevens)" userId="S::343526@nptcgroup.ac.uk::88919782-270f-4dbc-83a3-463eb171a205" providerId="AD" clId="Web-{989365EF-D063-763B-FE1F-75729B59E7A3}" dt="2024-01-19T14:28:59.598" v="594"/>
          <ac:spMkLst>
            <pc:docMk/>
            <pc:sldMk cId="775157999" sldId="269"/>
            <ac:spMk id="108" creationId="{F13C74B1-5B17-4795-BED0-7140497B445A}"/>
          </ac:spMkLst>
        </pc:spChg>
        <pc:spChg chg="add">
          <ac:chgData name="343526 (Brandon Stevens)" userId="S::343526@nptcgroup.ac.uk::88919782-270f-4dbc-83a3-463eb171a205" providerId="AD" clId="Web-{989365EF-D063-763B-FE1F-75729B59E7A3}" dt="2024-01-19T14:28:59.598" v="594"/>
          <ac:spMkLst>
            <pc:docMk/>
            <pc:sldMk cId="775157999" sldId="269"/>
            <ac:spMk id="110" creationId="{D4974D33-8DC5-464E-8C6D-BE58F0669C17}"/>
          </ac:spMkLst>
        </pc:spChg>
        <pc:picChg chg="add del mod">
          <ac:chgData name="343526 (Brandon Stevens)" userId="S::343526@nptcgroup.ac.uk::88919782-270f-4dbc-83a3-463eb171a205" providerId="AD" clId="Web-{989365EF-D063-763B-FE1F-75729B59E7A3}" dt="2024-01-19T14:03:45.969" v="440"/>
          <ac:picMkLst>
            <pc:docMk/>
            <pc:sldMk cId="775157999" sldId="269"/>
            <ac:picMk id="3" creationId="{F619E537-4779-00B6-7492-65B0FD2A424E}"/>
          </ac:picMkLst>
        </pc:picChg>
        <pc:picChg chg="add del mod">
          <ac:chgData name="343526 (Brandon Stevens)" userId="S::343526@nptcgroup.ac.uk::88919782-270f-4dbc-83a3-463eb171a205" providerId="AD" clId="Web-{989365EF-D063-763B-FE1F-75729B59E7A3}" dt="2024-01-19T14:06:04.051" v="460"/>
          <ac:picMkLst>
            <pc:docMk/>
            <pc:sldMk cId="775157999" sldId="269"/>
            <ac:picMk id="4" creationId="{6F8965E1-9615-1F2C-1F8E-BDEBBDF01501}"/>
          </ac:picMkLst>
        </pc:picChg>
        <pc:picChg chg="add del mod">
          <ac:chgData name="343526 (Brandon Stevens)" userId="S::343526@nptcgroup.ac.uk::88919782-270f-4dbc-83a3-463eb171a205" providerId="AD" clId="Web-{989365EF-D063-763B-FE1F-75729B59E7A3}" dt="2024-01-19T14:06:21.817" v="466"/>
          <ac:picMkLst>
            <pc:docMk/>
            <pc:sldMk cId="775157999" sldId="269"/>
            <ac:picMk id="5" creationId="{0F6E6D21-30D1-F74F-0EFC-647114DCCE82}"/>
          </ac:picMkLst>
        </pc:picChg>
        <pc:picChg chg="add del mod modCrop">
          <ac:chgData name="343526 (Brandon Stevens)" userId="S::343526@nptcgroup.ac.uk::88919782-270f-4dbc-83a3-463eb171a205" providerId="AD" clId="Web-{989365EF-D063-763B-FE1F-75729B59E7A3}" dt="2024-01-19T14:10:43.260" v="517"/>
          <ac:picMkLst>
            <pc:docMk/>
            <pc:sldMk cId="775157999" sldId="269"/>
            <ac:picMk id="6" creationId="{62121A20-D532-D461-E4C4-F7E16167A259}"/>
          </ac:picMkLst>
        </pc:picChg>
        <pc:picChg chg="del">
          <ac:chgData name="343526 (Brandon Stevens)" userId="S::343526@nptcgroup.ac.uk::88919782-270f-4dbc-83a3-463eb171a205" providerId="AD" clId="Web-{989365EF-D063-763B-FE1F-75729B59E7A3}" dt="2024-01-19T14:02:06.967" v="415"/>
          <ac:picMkLst>
            <pc:docMk/>
            <pc:sldMk cId="775157999" sldId="269"/>
            <ac:picMk id="8" creationId="{CE8D057C-E21E-8579-8998-D7A0F075C462}"/>
          </ac:picMkLst>
        </pc:picChg>
        <pc:picChg chg="add del mod">
          <ac:chgData name="343526 (Brandon Stevens)" userId="S::343526@nptcgroup.ac.uk::88919782-270f-4dbc-83a3-463eb171a205" providerId="AD" clId="Web-{989365EF-D063-763B-FE1F-75729B59E7A3}" dt="2024-01-19T14:18:54.115" v="550"/>
          <ac:picMkLst>
            <pc:docMk/>
            <pc:sldMk cId="775157999" sldId="269"/>
            <ac:picMk id="9" creationId="{9ABA219F-98B3-A037-6283-FF3CA44689E4}"/>
          </ac:picMkLst>
        </pc:picChg>
        <pc:picChg chg="add del mod">
          <ac:chgData name="343526 (Brandon Stevens)" userId="S::343526@nptcgroup.ac.uk::88919782-270f-4dbc-83a3-463eb171a205" providerId="AD" clId="Web-{989365EF-D063-763B-FE1F-75729B59E7A3}" dt="2024-01-19T14:19:22.960" v="553"/>
          <ac:picMkLst>
            <pc:docMk/>
            <pc:sldMk cId="775157999" sldId="269"/>
            <ac:picMk id="10" creationId="{43DFD37D-2213-5C58-F793-F847934E25E9}"/>
          </ac:picMkLst>
        </pc:picChg>
        <pc:picChg chg="add del mod">
          <ac:chgData name="343526 (Brandon Stevens)" userId="S::343526@nptcgroup.ac.uk::88919782-270f-4dbc-83a3-463eb171a205" providerId="AD" clId="Web-{989365EF-D063-763B-FE1F-75729B59E7A3}" dt="2024-01-19T14:22:27.417" v="570"/>
          <ac:picMkLst>
            <pc:docMk/>
            <pc:sldMk cId="775157999" sldId="269"/>
            <ac:picMk id="11" creationId="{21133783-4FE7-A4E5-6A47-BFC68D6980D4}"/>
          </ac:picMkLst>
        </pc:picChg>
        <pc:picChg chg="add del mod">
          <ac:chgData name="343526 (Brandon Stevens)" userId="S::343526@nptcgroup.ac.uk::88919782-270f-4dbc-83a3-463eb171a205" providerId="AD" clId="Web-{989365EF-D063-763B-FE1F-75729B59E7A3}" dt="2024-01-19T14:22:59.184" v="573"/>
          <ac:picMkLst>
            <pc:docMk/>
            <pc:sldMk cId="775157999" sldId="269"/>
            <ac:picMk id="12" creationId="{8593CDEB-D922-6530-A377-A83B13BCA30E}"/>
          </ac:picMkLst>
        </pc:picChg>
        <pc:picChg chg="add del mod">
          <ac:chgData name="343526 (Brandon Stevens)" userId="S::343526@nptcgroup.ac.uk::88919782-270f-4dbc-83a3-463eb171a205" providerId="AD" clId="Web-{989365EF-D063-763B-FE1F-75729B59E7A3}" dt="2024-01-19T14:23:30.606" v="575"/>
          <ac:picMkLst>
            <pc:docMk/>
            <pc:sldMk cId="775157999" sldId="269"/>
            <ac:picMk id="13" creationId="{AE7A84D9-99EB-716F-7993-1871CE54EDB1}"/>
          </ac:picMkLst>
        </pc:picChg>
        <pc:picChg chg="add del mod modCrop">
          <ac:chgData name="343526 (Brandon Stevens)" userId="S::343526@nptcgroup.ac.uk::88919782-270f-4dbc-83a3-463eb171a205" providerId="AD" clId="Web-{989365EF-D063-763B-FE1F-75729B59E7A3}" dt="2024-01-19T14:24:14.201" v="582"/>
          <ac:picMkLst>
            <pc:docMk/>
            <pc:sldMk cId="775157999" sldId="269"/>
            <ac:picMk id="14" creationId="{455F749C-7ABE-6FD1-4917-5A9E587C715F}"/>
          </ac:picMkLst>
        </pc:picChg>
        <pc:picChg chg="add del mod">
          <ac:chgData name="343526 (Brandon Stevens)" userId="S::343526@nptcgroup.ac.uk::88919782-270f-4dbc-83a3-463eb171a205" providerId="AD" clId="Web-{989365EF-D063-763B-FE1F-75729B59E7A3}" dt="2024-01-19T14:24:26.998" v="586"/>
          <ac:picMkLst>
            <pc:docMk/>
            <pc:sldMk cId="775157999" sldId="269"/>
            <ac:picMk id="15" creationId="{09A06A2E-BA5C-40B8-E83E-E1CE2BC45DF4}"/>
          </ac:picMkLst>
        </pc:picChg>
        <pc:picChg chg="add mod">
          <ac:chgData name="343526 (Brandon Stevens)" userId="S::343526@nptcgroup.ac.uk::88919782-270f-4dbc-83a3-463eb171a205" providerId="AD" clId="Web-{989365EF-D063-763B-FE1F-75729B59E7A3}" dt="2024-01-19T14:28:59.598" v="594"/>
          <ac:picMkLst>
            <pc:docMk/>
            <pc:sldMk cId="775157999" sldId="269"/>
            <ac:picMk id="16" creationId="{DA11F860-979E-331E-74CB-C3EDAC0A4907}"/>
          </ac:picMkLst>
        </pc:picChg>
      </pc:sldChg>
    </pc:docChg>
  </pc:docChgLst>
  <pc:docChgLst>
    <pc:chgData name="343526 (Brandon Stevens)" userId="S::343526@nptcgroup.ac.uk::88919782-270f-4dbc-83a3-463eb171a205" providerId="AD" clId="Web-{2851E868-00D1-F01D-C20A-38EF8DAFE95B}"/>
    <pc:docChg chg="addSld delSld modSld sldOrd">
      <pc:chgData name="343526 (Brandon Stevens)" userId="S::343526@nptcgroup.ac.uk::88919782-270f-4dbc-83a3-463eb171a205" providerId="AD" clId="Web-{2851E868-00D1-F01D-C20A-38EF8DAFE95B}" dt="2024-01-23T22:15:58.849" v="216" actId="1076"/>
      <pc:docMkLst>
        <pc:docMk/>
      </pc:docMkLst>
      <pc:sldChg chg="modSp">
        <pc:chgData name="343526 (Brandon Stevens)" userId="S::343526@nptcgroup.ac.uk::88919782-270f-4dbc-83a3-463eb171a205" providerId="AD" clId="Web-{2851E868-00D1-F01D-C20A-38EF8DAFE95B}" dt="2024-01-23T22:12:42.922" v="170" actId="20577"/>
        <pc:sldMkLst>
          <pc:docMk/>
          <pc:sldMk cId="109857222" sldId="256"/>
        </pc:sldMkLst>
        <pc:spChg chg="mod">
          <ac:chgData name="343526 (Brandon Stevens)" userId="S::343526@nptcgroup.ac.uk::88919782-270f-4dbc-83a3-463eb171a205" providerId="AD" clId="Web-{2851E868-00D1-F01D-C20A-38EF8DAFE95B}" dt="2024-01-23T22:12:42.922" v="170" actId="20577"/>
          <ac:spMkLst>
            <pc:docMk/>
            <pc:sldMk cId="109857222" sldId="256"/>
            <ac:spMk id="8" creationId="{55A0F6AF-232B-EBF6-018F-3ABEABF4D2AF}"/>
          </ac:spMkLst>
        </pc:spChg>
      </pc:sldChg>
      <pc:sldChg chg="addSp delSp">
        <pc:chgData name="343526 (Brandon Stevens)" userId="S::343526@nptcgroup.ac.uk::88919782-270f-4dbc-83a3-463eb171a205" providerId="AD" clId="Web-{2851E868-00D1-F01D-C20A-38EF8DAFE95B}" dt="2024-01-23T22:14:59.113" v="186"/>
        <pc:sldMkLst>
          <pc:docMk/>
          <pc:sldMk cId="2826273733" sldId="259"/>
        </pc:sldMkLst>
        <pc:picChg chg="add del">
          <ac:chgData name="343526 (Brandon Stevens)" userId="S::343526@nptcgroup.ac.uk::88919782-270f-4dbc-83a3-463eb171a205" providerId="AD" clId="Web-{2851E868-00D1-F01D-C20A-38EF8DAFE95B}" dt="2024-01-23T22:14:59.113" v="186"/>
          <ac:picMkLst>
            <pc:docMk/>
            <pc:sldMk cId="2826273733" sldId="259"/>
            <ac:picMk id="4" creationId="{CFB788FC-F0A3-A6F0-7041-42DF07992F0F}"/>
          </ac:picMkLst>
        </pc:picChg>
        <pc:picChg chg="add del">
          <ac:chgData name="343526 (Brandon Stevens)" userId="S::343526@nptcgroup.ac.uk::88919782-270f-4dbc-83a3-463eb171a205" providerId="AD" clId="Web-{2851E868-00D1-F01D-C20A-38EF8DAFE95B}" dt="2024-01-23T22:14:58.504" v="185"/>
          <ac:picMkLst>
            <pc:docMk/>
            <pc:sldMk cId="2826273733" sldId="259"/>
            <ac:picMk id="5" creationId="{119B5A12-1EBB-4B4C-D2A2-E83C1AB7F43F}"/>
          </ac:picMkLst>
        </pc:picChg>
      </pc:sldChg>
      <pc:sldChg chg="addSp delSp modSp del modNotes">
        <pc:chgData name="343526 (Brandon Stevens)" userId="S::343526@nptcgroup.ac.uk::88919782-270f-4dbc-83a3-463eb171a205" providerId="AD" clId="Web-{2851E868-00D1-F01D-C20A-38EF8DAFE95B}" dt="2024-01-23T22:15:39.083" v="211"/>
        <pc:sldMkLst>
          <pc:docMk/>
          <pc:sldMk cId="1603595482" sldId="262"/>
        </pc:sldMkLst>
        <pc:spChg chg="mod">
          <ac:chgData name="343526 (Brandon Stevens)" userId="S::343526@nptcgroup.ac.uk::88919782-270f-4dbc-83a3-463eb171a205" providerId="AD" clId="Web-{2851E868-00D1-F01D-C20A-38EF8DAFE95B}" dt="2024-01-23T22:15:28.707" v="205" actId="20577"/>
          <ac:spMkLst>
            <pc:docMk/>
            <pc:sldMk cId="1603595482" sldId="262"/>
            <ac:spMk id="2" creationId="{E2D7B811-C7D4-D3B4-248C-89A85764DDC5}"/>
          </ac:spMkLst>
        </pc:spChg>
        <pc:grpChg chg="del mod">
          <ac:chgData name="343526 (Brandon Stevens)" userId="S::343526@nptcgroup.ac.uk::88919782-270f-4dbc-83a3-463eb171a205" providerId="AD" clId="Web-{2851E868-00D1-F01D-C20A-38EF8DAFE95B}" dt="2024-01-23T22:15:02.972" v="187"/>
          <ac:grpSpMkLst>
            <pc:docMk/>
            <pc:sldMk cId="1603595482" sldId="262"/>
            <ac:grpSpMk id="4" creationId="{F3453850-780F-DFC5-9C3D-3DF41B87EC6B}"/>
          </ac:grpSpMkLst>
        </pc:grpChg>
        <pc:grpChg chg="add del mod">
          <ac:chgData name="343526 (Brandon Stevens)" userId="S::343526@nptcgroup.ac.uk::88919782-270f-4dbc-83a3-463eb171a205" providerId="AD" clId="Web-{2851E868-00D1-F01D-C20A-38EF8DAFE95B}" dt="2024-01-23T22:15:02.972" v="188"/>
          <ac:grpSpMkLst>
            <pc:docMk/>
            <pc:sldMk cId="1603595482" sldId="262"/>
            <ac:grpSpMk id="8" creationId="{5B3DF1EF-7BA2-263A-2E5E-55E3A784262C}"/>
          </ac:grpSpMkLst>
        </pc:grpChg>
        <pc:picChg chg="mod">
          <ac:chgData name="343526 (Brandon Stevens)" userId="S::343526@nptcgroup.ac.uk::88919782-270f-4dbc-83a3-463eb171a205" providerId="AD" clId="Web-{2851E868-00D1-F01D-C20A-38EF8DAFE95B}" dt="2024-01-23T22:13:42.564" v="175" actId="1076"/>
          <ac:picMkLst>
            <pc:docMk/>
            <pc:sldMk cId="1603595482" sldId="262"/>
            <ac:picMk id="3" creationId="{7BD5639E-0128-3A00-0A6A-63A6A6078F66}"/>
          </ac:picMkLst>
        </pc:picChg>
      </pc:sldChg>
      <pc:sldChg chg="modSp ord modNotes">
        <pc:chgData name="343526 (Brandon Stevens)" userId="S::343526@nptcgroup.ac.uk::88919782-270f-4dbc-83a3-463eb171a205" providerId="AD" clId="Web-{2851E868-00D1-F01D-C20A-38EF8DAFE95B}" dt="2024-01-23T21:18:53.752" v="161"/>
        <pc:sldMkLst>
          <pc:docMk/>
          <pc:sldMk cId="1482359003" sldId="265"/>
        </pc:sldMkLst>
        <pc:spChg chg="mod">
          <ac:chgData name="343526 (Brandon Stevens)" userId="S::343526@nptcgroup.ac.uk::88919782-270f-4dbc-83a3-463eb171a205" providerId="AD" clId="Web-{2851E868-00D1-F01D-C20A-38EF8DAFE95B}" dt="2024-01-23T12:12:35.132" v="113" actId="20577"/>
          <ac:spMkLst>
            <pc:docMk/>
            <pc:sldMk cId="1482359003" sldId="265"/>
            <ac:spMk id="10" creationId="{9468D655-A76D-67D1-BC3A-51DC62A8B3E4}"/>
          </ac:spMkLst>
        </pc:spChg>
      </pc:sldChg>
      <pc:sldChg chg="addSp delSp modSp">
        <pc:chgData name="343526 (Brandon Stevens)" userId="S::343526@nptcgroup.ac.uk::88919782-270f-4dbc-83a3-463eb171a205" providerId="AD" clId="Web-{2851E868-00D1-F01D-C20A-38EF8DAFE95B}" dt="2024-01-23T12:09:44.314" v="71" actId="20577"/>
        <pc:sldMkLst>
          <pc:docMk/>
          <pc:sldMk cId="1997240028" sldId="266"/>
        </pc:sldMkLst>
        <pc:spChg chg="mod">
          <ac:chgData name="343526 (Brandon Stevens)" userId="S::343526@nptcgroup.ac.uk::88919782-270f-4dbc-83a3-463eb171a205" providerId="AD" clId="Web-{2851E868-00D1-F01D-C20A-38EF8DAFE95B}" dt="2024-01-23T12:09:44.314" v="71" actId="20577"/>
          <ac:spMkLst>
            <pc:docMk/>
            <pc:sldMk cId="1997240028" sldId="266"/>
            <ac:spMk id="3" creationId="{00D4EE8B-2C7A-E4B9-9872-B07700838925}"/>
          </ac:spMkLst>
        </pc:spChg>
        <pc:spChg chg="add del mod">
          <ac:chgData name="343526 (Brandon Stevens)" userId="S::343526@nptcgroup.ac.uk::88919782-270f-4dbc-83a3-463eb171a205" providerId="AD" clId="Web-{2851E868-00D1-F01D-C20A-38EF8DAFE95B}" dt="2024-01-23T12:08:35.421" v="56"/>
          <ac:spMkLst>
            <pc:docMk/>
            <pc:sldMk cId="1997240028" sldId="266"/>
            <ac:spMk id="6" creationId="{D87E8317-4B01-2656-ABCB-78622ED51EAE}"/>
          </ac:spMkLst>
        </pc:spChg>
      </pc:sldChg>
      <pc:sldChg chg="addSp delSp modSp ord">
        <pc:chgData name="343526 (Brandon Stevens)" userId="S::343526@nptcgroup.ac.uk::88919782-270f-4dbc-83a3-463eb171a205" providerId="AD" clId="Web-{2851E868-00D1-F01D-C20A-38EF8DAFE95B}" dt="2024-01-23T12:23:53.589" v="115"/>
        <pc:sldMkLst>
          <pc:docMk/>
          <pc:sldMk cId="239772087" sldId="270"/>
        </pc:sldMkLst>
        <pc:spChg chg="mod">
          <ac:chgData name="343526 (Brandon Stevens)" userId="S::343526@nptcgroup.ac.uk::88919782-270f-4dbc-83a3-463eb171a205" providerId="AD" clId="Web-{2851E868-00D1-F01D-C20A-38EF8DAFE95B}" dt="2024-01-23T12:23:53.589" v="115"/>
          <ac:spMkLst>
            <pc:docMk/>
            <pc:sldMk cId="239772087" sldId="270"/>
            <ac:spMk id="2" creationId="{6D7D0E19-2C32-C3FE-B59F-0301CAED29F6}"/>
          </ac:spMkLst>
        </pc:spChg>
        <pc:spChg chg="mod">
          <ac:chgData name="343526 (Brandon Stevens)" userId="S::343526@nptcgroup.ac.uk::88919782-270f-4dbc-83a3-463eb171a205" providerId="AD" clId="Web-{2851E868-00D1-F01D-C20A-38EF8DAFE95B}" dt="2024-01-23T12:23:53.589" v="115"/>
          <ac:spMkLst>
            <pc:docMk/>
            <pc:sldMk cId="239772087" sldId="270"/>
            <ac:spMk id="7" creationId="{5F7D8EB1-BD1F-84EF-D943-16C720C7F4F6}"/>
          </ac:spMkLst>
        </pc:spChg>
        <pc:spChg chg="del">
          <ac:chgData name="343526 (Brandon Stevens)" userId="S::343526@nptcgroup.ac.uk::88919782-270f-4dbc-83a3-463eb171a205" providerId="AD" clId="Web-{2851E868-00D1-F01D-C20A-38EF8DAFE95B}" dt="2024-01-23T12:23:53.589" v="115"/>
          <ac:spMkLst>
            <pc:docMk/>
            <pc:sldMk cId="239772087" sldId="270"/>
            <ac:spMk id="108" creationId="{F1A36D87-51F0-E041-219E-C61DA6CEB291}"/>
          </ac:spMkLst>
        </pc:spChg>
        <pc:spChg chg="del">
          <ac:chgData name="343526 (Brandon Stevens)" userId="S::343526@nptcgroup.ac.uk::88919782-270f-4dbc-83a3-463eb171a205" providerId="AD" clId="Web-{2851E868-00D1-F01D-C20A-38EF8DAFE95B}" dt="2024-01-23T12:23:53.589" v="115"/>
          <ac:spMkLst>
            <pc:docMk/>
            <pc:sldMk cId="239772087" sldId="270"/>
            <ac:spMk id="110" creationId="{3BE87A7A-9839-520D-1E94-2D6E9BA34792}"/>
          </ac:spMkLst>
        </pc:spChg>
        <pc:spChg chg="add">
          <ac:chgData name="343526 (Brandon Stevens)" userId="S::343526@nptcgroup.ac.uk::88919782-270f-4dbc-83a3-463eb171a205" providerId="AD" clId="Web-{2851E868-00D1-F01D-C20A-38EF8DAFE95B}" dt="2024-01-23T12:23:53.589" v="115"/>
          <ac:spMkLst>
            <pc:docMk/>
            <pc:sldMk cId="239772087" sldId="270"/>
            <ac:spMk id="115" creationId="{F13C74B1-5B17-4795-BED0-7140497B445A}"/>
          </ac:spMkLst>
        </pc:spChg>
        <pc:spChg chg="add">
          <ac:chgData name="343526 (Brandon Stevens)" userId="S::343526@nptcgroup.ac.uk::88919782-270f-4dbc-83a3-463eb171a205" providerId="AD" clId="Web-{2851E868-00D1-F01D-C20A-38EF8DAFE95B}" dt="2024-01-23T12:23:53.589" v="115"/>
          <ac:spMkLst>
            <pc:docMk/>
            <pc:sldMk cId="239772087" sldId="270"/>
            <ac:spMk id="117" creationId="{D4974D33-8DC5-464E-8C6D-BE58F0669C17}"/>
          </ac:spMkLst>
        </pc:spChg>
        <pc:picChg chg="add mod">
          <ac:chgData name="343526 (Brandon Stevens)" userId="S::343526@nptcgroup.ac.uk::88919782-270f-4dbc-83a3-463eb171a205" providerId="AD" clId="Web-{2851E868-00D1-F01D-C20A-38EF8DAFE95B}" dt="2024-01-23T12:23:53.589" v="115"/>
          <ac:picMkLst>
            <pc:docMk/>
            <pc:sldMk cId="239772087" sldId="270"/>
            <ac:picMk id="3" creationId="{3F6B48B7-9E63-6A6F-CDD6-A901A4E175B3}"/>
          </ac:picMkLst>
        </pc:picChg>
      </pc:sldChg>
      <pc:sldChg chg="addSp delSp modSp">
        <pc:chgData name="343526 (Brandon Stevens)" userId="S::343526@nptcgroup.ac.uk::88919782-270f-4dbc-83a3-463eb171a205" providerId="AD" clId="Web-{2851E868-00D1-F01D-C20A-38EF8DAFE95B}" dt="2024-01-23T12:29:37.802" v="117"/>
        <pc:sldMkLst>
          <pc:docMk/>
          <pc:sldMk cId="832135485" sldId="271"/>
        </pc:sldMkLst>
        <pc:spChg chg="mod">
          <ac:chgData name="343526 (Brandon Stevens)" userId="S::343526@nptcgroup.ac.uk::88919782-270f-4dbc-83a3-463eb171a205" providerId="AD" clId="Web-{2851E868-00D1-F01D-C20A-38EF8DAFE95B}" dt="2024-01-23T12:29:37.802" v="117"/>
          <ac:spMkLst>
            <pc:docMk/>
            <pc:sldMk cId="832135485" sldId="271"/>
            <ac:spMk id="2" creationId="{7D11E1AA-6F1B-E522-7095-1595C8A4BDBD}"/>
          </ac:spMkLst>
        </pc:spChg>
        <pc:spChg chg="mod">
          <ac:chgData name="343526 (Brandon Stevens)" userId="S::343526@nptcgroup.ac.uk::88919782-270f-4dbc-83a3-463eb171a205" providerId="AD" clId="Web-{2851E868-00D1-F01D-C20A-38EF8DAFE95B}" dt="2024-01-23T12:29:37.802" v="117"/>
          <ac:spMkLst>
            <pc:docMk/>
            <pc:sldMk cId="832135485" sldId="271"/>
            <ac:spMk id="7" creationId="{1480DE09-DE10-B984-A125-4CE77FD13345}"/>
          </ac:spMkLst>
        </pc:spChg>
        <pc:spChg chg="del">
          <ac:chgData name="343526 (Brandon Stevens)" userId="S::343526@nptcgroup.ac.uk::88919782-270f-4dbc-83a3-463eb171a205" providerId="AD" clId="Web-{2851E868-00D1-F01D-C20A-38EF8DAFE95B}" dt="2024-01-23T12:29:37.802" v="117"/>
          <ac:spMkLst>
            <pc:docMk/>
            <pc:sldMk cId="832135485" sldId="271"/>
            <ac:spMk id="108" creationId="{C1D95368-3E1B-B10F-8F8F-E218CB3D2D0B}"/>
          </ac:spMkLst>
        </pc:spChg>
        <pc:spChg chg="del">
          <ac:chgData name="343526 (Brandon Stevens)" userId="S::343526@nptcgroup.ac.uk::88919782-270f-4dbc-83a3-463eb171a205" providerId="AD" clId="Web-{2851E868-00D1-F01D-C20A-38EF8DAFE95B}" dt="2024-01-23T12:29:37.802" v="117"/>
          <ac:spMkLst>
            <pc:docMk/>
            <pc:sldMk cId="832135485" sldId="271"/>
            <ac:spMk id="110" creationId="{A1324999-0397-AD8A-62D3-9DA5903067AC}"/>
          </ac:spMkLst>
        </pc:spChg>
        <pc:spChg chg="add">
          <ac:chgData name="343526 (Brandon Stevens)" userId="S::343526@nptcgroup.ac.uk::88919782-270f-4dbc-83a3-463eb171a205" providerId="AD" clId="Web-{2851E868-00D1-F01D-C20A-38EF8DAFE95B}" dt="2024-01-23T12:29:37.802" v="117"/>
          <ac:spMkLst>
            <pc:docMk/>
            <pc:sldMk cId="832135485" sldId="271"/>
            <ac:spMk id="115" creationId="{F13C74B1-5B17-4795-BED0-7140497B445A}"/>
          </ac:spMkLst>
        </pc:spChg>
        <pc:spChg chg="add">
          <ac:chgData name="343526 (Brandon Stevens)" userId="S::343526@nptcgroup.ac.uk::88919782-270f-4dbc-83a3-463eb171a205" providerId="AD" clId="Web-{2851E868-00D1-F01D-C20A-38EF8DAFE95B}" dt="2024-01-23T12:29:37.802" v="117"/>
          <ac:spMkLst>
            <pc:docMk/>
            <pc:sldMk cId="832135485" sldId="271"/>
            <ac:spMk id="117" creationId="{D4974D33-8DC5-464E-8C6D-BE58F0669C17}"/>
          </ac:spMkLst>
        </pc:spChg>
        <pc:picChg chg="add mod">
          <ac:chgData name="343526 (Brandon Stevens)" userId="S::343526@nptcgroup.ac.uk::88919782-270f-4dbc-83a3-463eb171a205" providerId="AD" clId="Web-{2851E868-00D1-F01D-C20A-38EF8DAFE95B}" dt="2024-01-23T12:29:37.802" v="117"/>
          <ac:picMkLst>
            <pc:docMk/>
            <pc:sldMk cId="832135485" sldId="271"/>
            <ac:picMk id="3" creationId="{4B5B0DD9-91D0-48DE-8793-808F68213D02}"/>
          </ac:picMkLst>
        </pc:picChg>
      </pc:sldChg>
      <pc:sldChg chg="addSp delSp modSp add replId modNotes">
        <pc:chgData name="343526 (Brandon Stevens)" userId="S::343526@nptcgroup.ac.uk::88919782-270f-4dbc-83a3-463eb171a205" providerId="AD" clId="Web-{2851E868-00D1-F01D-C20A-38EF8DAFE95B}" dt="2024-01-23T22:15:58.849" v="216" actId="1076"/>
        <pc:sldMkLst>
          <pc:docMk/>
          <pc:sldMk cId="2792183715" sldId="272"/>
        </pc:sldMkLst>
        <pc:spChg chg="mod">
          <ac:chgData name="343526 (Brandon Stevens)" userId="S::343526@nptcgroup.ac.uk::88919782-270f-4dbc-83a3-463eb171a205" providerId="AD" clId="Web-{2851E868-00D1-F01D-C20A-38EF8DAFE95B}" dt="2024-01-23T22:15:32.973" v="207" actId="20577"/>
          <ac:spMkLst>
            <pc:docMk/>
            <pc:sldMk cId="2792183715" sldId="272"/>
            <ac:spMk id="2" creationId="{BAFF040C-3D85-B05A-37C7-5E39FA13514D}"/>
          </ac:spMkLst>
        </pc:spChg>
        <pc:spChg chg="add">
          <ac:chgData name="343526 (Brandon Stevens)" userId="S::343526@nptcgroup.ac.uk::88919782-270f-4dbc-83a3-463eb171a205" providerId="AD" clId="Web-{2851E868-00D1-F01D-C20A-38EF8DAFE95B}" dt="2024-01-23T22:15:11.426" v="190"/>
          <ac:spMkLst>
            <pc:docMk/>
            <pc:sldMk cId="2792183715" sldId="272"/>
            <ac:spMk id="8" creationId="{7429654C-ED62-E163-7E43-EE55C70C457C}"/>
          </ac:spMkLst>
        </pc:spChg>
        <pc:spChg chg="add">
          <ac:chgData name="343526 (Brandon Stevens)" userId="S::343526@nptcgroup.ac.uk::88919782-270f-4dbc-83a3-463eb171a205" providerId="AD" clId="Web-{2851E868-00D1-F01D-C20A-38EF8DAFE95B}" dt="2024-01-23T22:15:12.473" v="191"/>
          <ac:spMkLst>
            <pc:docMk/>
            <pc:sldMk cId="2792183715" sldId="272"/>
            <ac:spMk id="15" creationId="{7429654C-ED62-E163-7E43-EE55C70C457C}"/>
          </ac:spMkLst>
        </pc:spChg>
        <pc:spChg chg="add">
          <ac:chgData name="343526 (Brandon Stevens)" userId="S::343526@nptcgroup.ac.uk::88919782-270f-4dbc-83a3-463eb171a205" providerId="AD" clId="Web-{2851E868-00D1-F01D-C20A-38EF8DAFE95B}" dt="2024-01-23T22:15:13.395" v="192"/>
          <ac:spMkLst>
            <pc:docMk/>
            <pc:sldMk cId="2792183715" sldId="272"/>
            <ac:spMk id="22" creationId="{7429654C-ED62-E163-7E43-EE55C70C457C}"/>
          </ac:spMkLst>
        </pc:spChg>
        <pc:spChg chg="add">
          <ac:chgData name="343526 (Brandon Stevens)" userId="S::343526@nptcgroup.ac.uk::88919782-270f-4dbc-83a3-463eb171a205" providerId="AD" clId="Web-{2851E868-00D1-F01D-C20A-38EF8DAFE95B}" dt="2024-01-23T22:15:14.316" v="193"/>
          <ac:spMkLst>
            <pc:docMk/>
            <pc:sldMk cId="2792183715" sldId="272"/>
            <ac:spMk id="34" creationId="{7429654C-ED62-E163-7E43-EE55C70C457C}"/>
          </ac:spMkLst>
        </pc:spChg>
        <pc:spChg chg="add">
          <ac:chgData name="343526 (Brandon Stevens)" userId="S::343526@nptcgroup.ac.uk::88919782-270f-4dbc-83a3-463eb171a205" providerId="AD" clId="Web-{2851E868-00D1-F01D-C20A-38EF8DAFE95B}" dt="2024-01-23T22:15:15.223" v="194"/>
          <ac:spMkLst>
            <pc:docMk/>
            <pc:sldMk cId="2792183715" sldId="272"/>
            <ac:spMk id="41" creationId="{7429654C-ED62-E163-7E43-EE55C70C457C}"/>
          </ac:spMkLst>
        </pc:spChg>
        <pc:grpChg chg="add mod">
          <ac:chgData name="343526 (Brandon Stevens)" userId="S::343526@nptcgroup.ac.uk::88919782-270f-4dbc-83a3-463eb171a205" providerId="AD" clId="Web-{2851E868-00D1-F01D-C20A-38EF8DAFE95B}" dt="2024-01-23T22:15:49.802" v="214" actId="1076"/>
          <ac:grpSpMkLst>
            <pc:docMk/>
            <pc:sldMk cId="2792183715" sldId="272"/>
            <ac:grpSpMk id="3" creationId="{1E92DBAF-85D8-B795-70F8-517883D22B73}"/>
          </ac:grpSpMkLst>
        </pc:grpChg>
        <pc:grpChg chg="add mod">
          <ac:chgData name="343526 (Brandon Stevens)" userId="S::343526@nptcgroup.ac.uk::88919782-270f-4dbc-83a3-463eb171a205" providerId="AD" clId="Web-{2851E868-00D1-F01D-C20A-38EF8DAFE95B}" dt="2024-01-23T22:15:58.849" v="216" actId="1076"/>
          <ac:grpSpMkLst>
            <pc:docMk/>
            <pc:sldMk cId="2792183715" sldId="272"/>
            <ac:grpSpMk id="5" creationId="{ABAB7AE5-9135-05E6-3D8D-F0353C547DF1}"/>
          </ac:grpSpMkLst>
        </pc:grpChg>
        <pc:grpChg chg="add del">
          <ac:chgData name="343526 (Brandon Stevens)" userId="S::343526@nptcgroup.ac.uk::88919782-270f-4dbc-83a3-463eb171a205" providerId="AD" clId="Web-{2851E868-00D1-F01D-C20A-38EF8DAFE95B}" dt="2024-01-23T22:15:22.285" v="202"/>
          <ac:grpSpMkLst>
            <pc:docMk/>
            <pc:sldMk cId="2792183715" sldId="272"/>
            <ac:grpSpMk id="11" creationId="{1E92DBAF-85D8-B795-70F8-517883D22B73}"/>
          </ac:grpSpMkLst>
        </pc:grpChg>
        <pc:grpChg chg="add del">
          <ac:chgData name="343526 (Brandon Stevens)" userId="S::343526@nptcgroup.ac.uk::88919782-270f-4dbc-83a3-463eb171a205" providerId="AD" clId="Web-{2851E868-00D1-F01D-C20A-38EF8DAFE95B}" dt="2024-01-23T22:15:20.207" v="198"/>
          <ac:grpSpMkLst>
            <pc:docMk/>
            <pc:sldMk cId="2792183715" sldId="272"/>
            <ac:grpSpMk id="12" creationId="{ABAB7AE5-9135-05E6-3D8D-F0353C547DF1}"/>
          </ac:grpSpMkLst>
        </pc:grpChg>
        <pc:grpChg chg="add del">
          <ac:chgData name="343526 (Brandon Stevens)" userId="S::343526@nptcgroup.ac.uk::88919782-270f-4dbc-83a3-463eb171a205" providerId="AD" clId="Web-{2851E868-00D1-F01D-C20A-38EF8DAFE95B}" dt="2024-01-23T22:15:21.770" v="201"/>
          <ac:grpSpMkLst>
            <pc:docMk/>
            <pc:sldMk cId="2792183715" sldId="272"/>
            <ac:grpSpMk id="18" creationId="{1E92DBAF-85D8-B795-70F8-517883D22B73}"/>
          </ac:grpSpMkLst>
        </pc:grpChg>
        <pc:grpChg chg="add del">
          <ac:chgData name="343526 (Brandon Stevens)" userId="S::343526@nptcgroup.ac.uk::88919782-270f-4dbc-83a3-463eb171a205" providerId="AD" clId="Web-{2851E868-00D1-F01D-C20A-38EF8DAFE95B}" dt="2024-01-23T22:15:19.801" v="197"/>
          <ac:grpSpMkLst>
            <pc:docMk/>
            <pc:sldMk cId="2792183715" sldId="272"/>
            <ac:grpSpMk id="19" creationId="{ABAB7AE5-9135-05E6-3D8D-F0353C547DF1}"/>
          </ac:grpSpMkLst>
        </pc:grpChg>
        <pc:grpChg chg="add del">
          <ac:chgData name="343526 (Brandon Stevens)" userId="S::343526@nptcgroup.ac.uk::88919782-270f-4dbc-83a3-463eb171a205" providerId="AD" clId="Web-{2851E868-00D1-F01D-C20A-38EF8DAFE95B}" dt="2024-01-23T22:15:21.270" v="200"/>
          <ac:grpSpMkLst>
            <pc:docMk/>
            <pc:sldMk cId="2792183715" sldId="272"/>
            <ac:grpSpMk id="30" creationId="{1E92DBAF-85D8-B795-70F8-517883D22B73}"/>
          </ac:grpSpMkLst>
        </pc:grpChg>
        <pc:grpChg chg="add del">
          <ac:chgData name="343526 (Brandon Stevens)" userId="S::343526@nptcgroup.ac.uk::88919782-270f-4dbc-83a3-463eb171a205" providerId="AD" clId="Web-{2851E868-00D1-F01D-C20A-38EF8DAFE95B}" dt="2024-01-23T22:15:19.348" v="196"/>
          <ac:grpSpMkLst>
            <pc:docMk/>
            <pc:sldMk cId="2792183715" sldId="272"/>
            <ac:grpSpMk id="31" creationId="{ABAB7AE5-9135-05E6-3D8D-F0353C547DF1}"/>
          </ac:grpSpMkLst>
        </pc:grpChg>
        <pc:grpChg chg="add del">
          <ac:chgData name="343526 (Brandon Stevens)" userId="S::343526@nptcgroup.ac.uk::88919782-270f-4dbc-83a3-463eb171a205" providerId="AD" clId="Web-{2851E868-00D1-F01D-C20A-38EF8DAFE95B}" dt="2024-01-23T22:15:20.864" v="199"/>
          <ac:grpSpMkLst>
            <pc:docMk/>
            <pc:sldMk cId="2792183715" sldId="272"/>
            <ac:grpSpMk id="37" creationId="{1E92DBAF-85D8-B795-70F8-517883D22B73}"/>
          </ac:grpSpMkLst>
        </pc:grpChg>
        <pc:grpChg chg="add del">
          <ac:chgData name="343526 (Brandon Stevens)" userId="S::343526@nptcgroup.ac.uk::88919782-270f-4dbc-83a3-463eb171a205" providerId="AD" clId="Web-{2851E868-00D1-F01D-C20A-38EF8DAFE95B}" dt="2024-01-23T22:15:18.723" v="195"/>
          <ac:grpSpMkLst>
            <pc:docMk/>
            <pc:sldMk cId="2792183715" sldId="272"/>
            <ac:grpSpMk id="38" creationId="{ABAB7AE5-9135-05E6-3D8D-F0353C547DF1}"/>
          </ac:grpSpMkLst>
        </pc:grpChg>
        <pc:picChg chg="del">
          <ac:chgData name="343526 (Brandon Stevens)" userId="S::343526@nptcgroup.ac.uk::88919782-270f-4dbc-83a3-463eb171a205" providerId="AD" clId="Web-{2851E868-00D1-F01D-C20A-38EF8DAFE95B}" dt="2024-01-23T22:15:04.722" v="189"/>
          <ac:picMkLst>
            <pc:docMk/>
            <pc:sldMk cId="2792183715" sldId="272"/>
            <ac:picMk id="4" creationId="{BAE506FE-29BB-F303-CB6E-827E535327CB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1.426" v="190"/>
          <ac:picMkLst>
            <pc:docMk/>
            <pc:sldMk cId="2792183715" sldId="272"/>
            <ac:picMk id="6" creationId="{E5DF7DB3-40BB-05E7-DDF6-012BF8EED233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1.426" v="190"/>
          <ac:picMkLst>
            <pc:docMk/>
            <pc:sldMk cId="2792183715" sldId="272"/>
            <ac:picMk id="7" creationId="{8A0F7F09-EB0C-648E-DCF4-9EF102D5BA90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1.426" v="190"/>
          <ac:picMkLst>
            <pc:docMk/>
            <pc:sldMk cId="2792183715" sldId="272"/>
            <ac:picMk id="9" creationId="{216C027E-F3BF-BC27-88BC-479E346F5191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1.426" v="190"/>
          <ac:picMkLst>
            <pc:docMk/>
            <pc:sldMk cId="2792183715" sldId="272"/>
            <ac:picMk id="10" creationId="{30A1B54E-AE34-C1D3-B1B1-6CF2BB4FA61A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2.473" v="191"/>
          <ac:picMkLst>
            <pc:docMk/>
            <pc:sldMk cId="2792183715" sldId="272"/>
            <ac:picMk id="13" creationId="{E5DF7DB3-40BB-05E7-DDF6-012BF8EED233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2.473" v="191"/>
          <ac:picMkLst>
            <pc:docMk/>
            <pc:sldMk cId="2792183715" sldId="272"/>
            <ac:picMk id="14" creationId="{8A0F7F09-EB0C-648E-DCF4-9EF102D5BA90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2.473" v="191"/>
          <ac:picMkLst>
            <pc:docMk/>
            <pc:sldMk cId="2792183715" sldId="272"/>
            <ac:picMk id="16" creationId="{216C027E-F3BF-BC27-88BC-479E346F5191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2.473" v="191"/>
          <ac:picMkLst>
            <pc:docMk/>
            <pc:sldMk cId="2792183715" sldId="272"/>
            <ac:picMk id="17" creationId="{30A1B54E-AE34-C1D3-B1B1-6CF2BB4FA61A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3.395" v="192"/>
          <ac:picMkLst>
            <pc:docMk/>
            <pc:sldMk cId="2792183715" sldId="272"/>
            <ac:picMk id="20" creationId="{E5DF7DB3-40BB-05E7-DDF6-012BF8EED233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3.395" v="192"/>
          <ac:picMkLst>
            <pc:docMk/>
            <pc:sldMk cId="2792183715" sldId="272"/>
            <ac:picMk id="21" creationId="{8A0F7F09-EB0C-648E-DCF4-9EF102D5BA90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3.395" v="192"/>
          <ac:picMkLst>
            <pc:docMk/>
            <pc:sldMk cId="2792183715" sldId="272"/>
            <ac:picMk id="28" creationId="{216C027E-F3BF-BC27-88BC-479E346F5191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3.395" v="192"/>
          <ac:picMkLst>
            <pc:docMk/>
            <pc:sldMk cId="2792183715" sldId="272"/>
            <ac:picMk id="29" creationId="{30A1B54E-AE34-C1D3-B1B1-6CF2BB4FA61A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4.316" v="193"/>
          <ac:picMkLst>
            <pc:docMk/>
            <pc:sldMk cId="2792183715" sldId="272"/>
            <ac:picMk id="32" creationId="{E5DF7DB3-40BB-05E7-DDF6-012BF8EED233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4.316" v="193"/>
          <ac:picMkLst>
            <pc:docMk/>
            <pc:sldMk cId="2792183715" sldId="272"/>
            <ac:picMk id="33" creationId="{8A0F7F09-EB0C-648E-DCF4-9EF102D5BA90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4.316" v="193"/>
          <ac:picMkLst>
            <pc:docMk/>
            <pc:sldMk cId="2792183715" sldId="272"/>
            <ac:picMk id="35" creationId="{216C027E-F3BF-BC27-88BC-479E346F5191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4.316" v="193"/>
          <ac:picMkLst>
            <pc:docMk/>
            <pc:sldMk cId="2792183715" sldId="272"/>
            <ac:picMk id="36" creationId="{30A1B54E-AE34-C1D3-B1B1-6CF2BB4FA61A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5.223" v="194"/>
          <ac:picMkLst>
            <pc:docMk/>
            <pc:sldMk cId="2792183715" sldId="272"/>
            <ac:picMk id="39" creationId="{E5DF7DB3-40BB-05E7-DDF6-012BF8EED233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5.223" v="194"/>
          <ac:picMkLst>
            <pc:docMk/>
            <pc:sldMk cId="2792183715" sldId="272"/>
            <ac:picMk id="40" creationId="{8A0F7F09-EB0C-648E-DCF4-9EF102D5BA90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5.223" v="194"/>
          <ac:picMkLst>
            <pc:docMk/>
            <pc:sldMk cId="2792183715" sldId="272"/>
            <ac:picMk id="42" creationId="{216C027E-F3BF-BC27-88BC-479E346F5191}"/>
          </ac:picMkLst>
        </pc:picChg>
        <pc:picChg chg="add">
          <ac:chgData name="343526 (Brandon Stevens)" userId="S::343526@nptcgroup.ac.uk::88919782-270f-4dbc-83a3-463eb171a205" providerId="AD" clId="Web-{2851E868-00D1-F01D-C20A-38EF8DAFE95B}" dt="2024-01-23T22:15:15.223" v="194"/>
          <ac:picMkLst>
            <pc:docMk/>
            <pc:sldMk cId="2792183715" sldId="272"/>
            <ac:picMk id="43" creationId="{30A1B54E-AE34-C1D3-B1B1-6CF2BB4FA61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276BA3-0681-4AB3-AF27-94FD4D89D53A}" type="datetimeFigureOut">
              <a:rPr lang="en-GB" smtClean="0"/>
              <a:t>26/01/2024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300054-FD32-41A0-804D-59620AADE6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96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Hello, my name is Brandon Stevens, my student number is 343526 and this is my interim viva presentation.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312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problem I am trying to solve is the lack of a simple and intuitive web based stock management system that is approachable for users with limited technical proficiency while also being accessible to those with certain physical limitations. </a:t>
            </a:r>
          </a:p>
          <a:p>
            <a:endParaRPr lang="en-US" dirty="0">
              <a:latin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3311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FF93F7-47AA-760C-CB7A-CD9EAB86A7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DD1BDB-09E6-1908-287B-A4E7A0D04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966337-8B20-BA0E-2A64-48848B2D6D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Calibri"/>
                <a:cs typeface="Calibri"/>
              </a:rPr>
              <a:t>My major project will consist of developing a bespoke stock management system for a local kickboxing school.</a:t>
            </a:r>
          </a:p>
          <a:p>
            <a:endParaRPr lang="en-US" dirty="0">
              <a:latin typeface="Calibri"/>
              <a:cs typeface="Calibri"/>
            </a:endParaRPr>
          </a:p>
          <a:p>
            <a:r>
              <a:rPr lang="en-US" dirty="0">
                <a:latin typeface="Calibri"/>
                <a:cs typeface="Calibri"/>
              </a:rPr>
              <a:t>The owners run a small shop at the school that sells gloves, pads, t-shirts, and other sports apparel and equipment.</a:t>
            </a:r>
            <a:endParaRPr lang="en-US" dirty="0"/>
          </a:p>
          <a:p>
            <a:endParaRPr lang="en-US" dirty="0">
              <a:latin typeface="Calibri"/>
              <a:cs typeface="Calibri"/>
            </a:endParaRPr>
          </a:p>
          <a:p>
            <a:r>
              <a:rPr lang="en-US" dirty="0">
                <a:latin typeface="Calibri"/>
                <a:cs typeface="Calibri"/>
              </a:rPr>
              <a:t>The school currently uses a paper based system to keep track of their stock. Their system </a:t>
            </a:r>
            <a:r>
              <a:rPr lang="en-US" dirty="0">
                <a:latin typeface="Aptos"/>
                <a:cs typeface="Calibri"/>
              </a:rPr>
              <a:t>does</a:t>
            </a:r>
            <a:r>
              <a:rPr lang="en-US" dirty="0"/>
              <a:t> as much as it can, but it demands a significant amount of time and is suboptimal for managing their stock. </a:t>
            </a:r>
            <a:endParaRPr lang="en-US" dirty="0">
              <a:latin typeface="Calibri"/>
              <a:cs typeface="Calibri"/>
            </a:endParaRPr>
          </a:p>
          <a:p>
            <a:endParaRPr lang="en-US" dirty="0"/>
          </a:p>
          <a:p>
            <a:r>
              <a:rPr lang="en-US" dirty="0"/>
              <a:t>The school does not have a schedule outlining when stock should be counted, this results in the school not having a full understanding of the stock levels. </a:t>
            </a:r>
            <a:endParaRPr lang="en-US" dirty="0">
              <a:latin typeface="Calibri"/>
              <a:cs typeface="Calibri"/>
            </a:endParaRPr>
          </a:p>
          <a:p>
            <a:endParaRPr lang="en-US" dirty="0">
              <a:latin typeface="Calibri"/>
              <a:cs typeface="Calibri"/>
            </a:endParaRPr>
          </a:p>
          <a:p>
            <a:r>
              <a:rPr lang="en-US" dirty="0">
                <a:latin typeface="Calibri"/>
                <a:cs typeface="Calibri"/>
              </a:rPr>
              <a:t>They have tried using digital stock management systems, however the school's owner has experienced some issues with them. </a:t>
            </a:r>
          </a:p>
          <a:p>
            <a:endParaRPr lang="en-US" dirty="0">
              <a:latin typeface="Calibri"/>
              <a:cs typeface="Calibri"/>
            </a:endParaRPr>
          </a:p>
          <a:p>
            <a:r>
              <a:rPr lang="en-US" dirty="0">
                <a:latin typeface="Calibri"/>
                <a:cs typeface="Calibri"/>
              </a:rPr>
              <a:t>His main issues stem from the complexity and unintuitive user interface's that a lot of these systems have. </a:t>
            </a:r>
          </a:p>
          <a:p>
            <a:endParaRPr lang="en-US" dirty="0">
              <a:latin typeface="Calibri"/>
              <a:cs typeface="Calibri"/>
            </a:endParaRPr>
          </a:p>
          <a:p>
            <a:r>
              <a:rPr lang="en-US" dirty="0">
                <a:latin typeface="Calibri"/>
                <a:cs typeface="Calibri"/>
              </a:rPr>
              <a:t>He also suffers from </a:t>
            </a:r>
            <a:r>
              <a:rPr lang="en-US" dirty="0"/>
              <a:t>Carpal Tunnel Syndrome which makes using a computer mouse and touchscreens very difficult for him. </a:t>
            </a:r>
            <a:endParaRPr lang="en-US" dirty="0">
              <a:latin typeface="Calibri"/>
              <a:cs typeface="Calibri"/>
            </a:endParaRPr>
          </a:p>
          <a:p>
            <a:endParaRPr lang="en-US" dirty="0">
              <a:latin typeface="Aptos"/>
              <a:cs typeface="Calibri"/>
            </a:endParaRPr>
          </a:p>
          <a:p>
            <a:r>
              <a:rPr lang="en-US" dirty="0">
                <a:latin typeface="Aptos"/>
                <a:cs typeface="Calibri"/>
              </a:rPr>
              <a:t>We have agreed that the system will only include the features that he wants, have a clean and intuitive UI,  and specifically cater to the owners needs.</a:t>
            </a:r>
          </a:p>
          <a:p>
            <a:endParaRPr lang="en-US" dirty="0">
              <a:latin typeface="Calibri"/>
              <a:cs typeface="Calibri"/>
            </a:endParaRPr>
          </a:p>
          <a:p>
            <a:endParaRPr lang="en-US" dirty="0">
              <a:latin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0A6AB4-ACEC-F65C-E342-6C23E2ED26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4258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ptos"/>
                <a:ea typeface="Calibri"/>
                <a:cs typeface="Calibri"/>
              </a:rPr>
              <a:t>Stock management is a </a:t>
            </a:r>
            <a:r>
              <a:rPr lang="en-US" dirty="0"/>
              <a:t>process that involves the storage, tracking, ordering, and quantity of products within a business. [1]</a:t>
            </a:r>
          </a:p>
          <a:p>
            <a:endParaRPr lang="en-US" dirty="0">
              <a:latin typeface="Aptos"/>
              <a:ea typeface="Calibri"/>
              <a:cs typeface="Calibri"/>
            </a:endParaRPr>
          </a:p>
          <a:p>
            <a:r>
              <a:rPr lang="en-US" b="1" dirty="0">
                <a:latin typeface="Aptos"/>
                <a:ea typeface="Calibri"/>
                <a:cs typeface="Calibri"/>
              </a:rPr>
              <a:t>The key tasks involved in this process include: </a:t>
            </a:r>
            <a:endParaRPr lang="en-US" b="1" dirty="0">
              <a:ea typeface="Calibri"/>
              <a:cs typeface="Calibri"/>
            </a:endParaRPr>
          </a:p>
          <a:p>
            <a:r>
              <a:rPr lang="en-US" dirty="0"/>
              <a:t>Monitoring stock levels</a:t>
            </a:r>
            <a:endParaRPr lang="en-US" dirty="0">
              <a:ea typeface="Calibri"/>
              <a:cs typeface="Calibri"/>
            </a:endParaRPr>
          </a:p>
          <a:p>
            <a:r>
              <a:rPr lang="en-US" dirty="0"/>
              <a:t>Replenishing stock</a:t>
            </a:r>
            <a:endParaRPr lang="en-US" dirty="0">
              <a:ea typeface="Calibri"/>
              <a:cs typeface="Calibri"/>
            </a:endParaRPr>
          </a:p>
          <a:p>
            <a:r>
              <a:rPr lang="en-US" dirty="0"/>
              <a:t>Arranging stock</a:t>
            </a:r>
            <a:endParaRPr lang="en-US" dirty="0">
              <a:ea typeface="Calibri"/>
              <a:cs typeface="Calibri"/>
            </a:endParaRPr>
          </a:p>
          <a:p>
            <a:r>
              <a:rPr lang="en-US" dirty="0"/>
              <a:t>Conducting inspections for potential damage on new stock deliveries. [2]</a:t>
            </a:r>
          </a:p>
          <a:p>
            <a:endParaRPr lang="en-US" dirty="0">
              <a:latin typeface="Aptos"/>
              <a:ea typeface="Calibri"/>
              <a:cs typeface="Calibri"/>
            </a:endParaRPr>
          </a:p>
          <a:p>
            <a:r>
              <a:rPr lang="en-US" b="1" dirty="0">
                <a:latin typeface="Aptos"/>
                <a:ea typeface="Calibri"/>
                <a:cs typeface="Calibri"/>
              </a:rPr>
              <a:t>Stock Management is important because: </a:t>
            </a:r>
          </a:p>
          <a:p>
            <a:r>
              <a:rPr lang="en-US" dirty="0"/>
              <a:t>Fine-tunes the balance between supply and demand, ensures that the business has the correct amount of stock.</a:t>
            </a:r>
          </a:p>
          <a:p>
            <a:r>
              <a:rPr lang="en-US" dirty="0"/>
              <a:t>The process also makes sure that a business's inventory is organized and everything is accounted for.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1150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stock management system is a piece software designed to monitor stock levels, sales, and oversee warehouse and delivery processes. [3]</a:t>
            </a:r>
          </a:p>
          <a:p>
            <a:endParaRPr lang="en-US" dirty="0"/>
          </a:p>
          <a:p>
            <a:r>
              <a:rPr lang="en-US" dirty="0"/>
              <a:t>The system automates stock counting and updates the stock level once items enter or leave the warehouse. </a:t>
            </a:r>
          </a:p>
          <a:p>
            <a:endParaRPr lang="en-US" dirty="0"/>
          </a:p>
          <a:p>
            <a:r>
              <a:rPr lang="en-US" dirty="0"/>
              <a:t>Provides insights into determining optimal times for new stock orders, notify if there are stock issues, and identify which stock sells the quickest. [4]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1372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ECB5F3-00CB-22C7-3641-37AA90EEA3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980A38-DE8F-9BA1-587E-7A46B54C19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A451DF-1902-3ACB-4DEA-D4D66F2944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Types of SMS</a:t>
            </a:r>
          </a:p>
          <a:p>
            <a:r>
              <a:rPr lang="en-US" dirty="0"/>
              <a:t>There are many different types of stock management systems that are available.</a:t>
            </a:r>
          </a:p>
          <a:p>
            <a:r>
              <a:rPr lang="en-US" dirty="0"/>
              <a:t>The size, industry, and specific requirements of the business will determine which system is appropriate. </a:t>
            </a:r>
          </a:p>
          <a:p>
            <a:r>
              <a:rPr lang="en-US" dirty="0"/>
              <a:t>The manual, perpetual, and periodic systems are the most relevant for the size and requirements of my client's business. [5]</a:t>
            </a:r>
          </a:p>
          <a:p>
            <a:endParaRPr lang="en-US" dirty="0"/>
          </a:p>
          <a:p>
            <a:r>
              <a:rPr lang="en-US" b="1" dirty="0"/>
              <a:t>Manual</a:t>
            </a:r>
          </a:p>
          <a:p>
            <a:r>
              <a:rPr lang="en-US" dirty="0"/>
              <a:t>The manual system is the most simple type, it involves physically counting the stock by hand and documenting it on paper or in a digital spreadsheet.  </a:t>
            </a:r>
          </a:p>
          <a:p>
            <a:r>
              <a:rPr lang="en-US" dirty="0"/>
              <a:t>This approach is effective for small businesses as it incurs no additional cost, and their typically modest inventories do not require the more complex types of SMS. </a:t>
            </a:r>
          </a:p>
          <a:p>
            <a:r>
              <a:rPr lang="en-US" dirty="0"/>
              <a:t>This approach is quite slow and is prone to human error during the counting process. [6]</a:t>
            </a:r>
          </a:p>
          <a:p>
            <a:endParaRPr lang="en-US" dirty="0"/>
          </a:p>
          <a:p>
            <a:r>
              <a:rPr lang="en-US" b="1" dirty="0"/>
              <a:t>Perpetual</a:t>
            </a:r>
            <a:endParaRPr lang="en-US" dirty="0"/>
          </a:p>
          <a:p>
            <a:r>
              <a:rPr lang="en-US" dirty="0"/>
              <a:t>Perpetual system utilizes Point of Sale (POS) systems and online tracking tools to maintain a real-time inventory record. </a:t>
            </a:r>
          </a:p>
          <a:p>
            <a:r>
              <a:rPr lang="en-US" dirty="0"/>
              <a:t>This type of system incurs higher costs than the manual system however it offers a continuously updated representation of stock levels, and eliminates the human error associated with manual counting.</a:t>
            </a:r>
          </a:p>
          <a:p>
            <a:r>
              <a:rPr lang="en-US" dirty="0"/>
              <a:t>It is worth noting that this type of system is scalable for any size of business. [7, 8]</a:t>
            </a:r>
          </a:p>
          <a:p>
            <a:endParaRPr lang="en-US" dirty="0"/>
          </a:p>
          <a:p>
            <a:endParaRPr lang="en-US" dirty="0"/>
          </a:p>
          <a:p>
            <a:endParaRPr lang="en-US" b="1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C5DFF-5E45-D7A5-AB80-C8E71ADE28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8445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A041B4-FD21-BF34-57BB-B11FB49615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666C57-FBB3-6DF6-C823-392B42DD05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D2FBBE-08CD-DA19-6D41-3C2C833320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Throughout my research I discovered two existing system that met some of the client's requirements. </a:t>
            </a:r>
          </a:p>
          <a:p>
            <a:endParaRPr lang="en-US" dirty="0"/>
          </a:p>
          <a:p>
            <a:r>
              <a:rPr lang="en-US" dirty="0"/>
              <a:t>I download the free versions of both to show the client. 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C19444-64FD-3CBA-D889-9F1541EC55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0084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72BF2C-B5F4-ACFD-DD8B-A29C4C3B80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D3F713-8FA9-5592-51C3-4216B34B29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A5ED76-3CB1-E285-C914-FEA621FB98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ABC inventory is a manual stock management system for small and mid-sized businesses. It uses barcode scanning to keep track of the stock levels and sales. [9, 10, 11]</a:t>
            </a:r>
          </a:p>
          <a:p>
            <a:endParaRPr lang="en-US" dirty="0"/>
          </a:p>
          <a:p>
            <a:r>
              <a:rPr lang="en-US" dirty="0"/>
              <a:t>It is suitable for all sized businesses and offers a modular layout that can be adapted for the user's specific needs.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C2C31A-2DF0-C2DD-817B-DF3FF58C45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6339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22C1A7-D85A-1C31-37B1-633106C93C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6292DE-2CEA-8C7F-6183-BFF238F2ED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12E1A4-108E-AF2B-446C-A2A71A1421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Client has expressed some concerns about the user interface design, mainly the colors and readability. </a:t>
            </a:r>
          </a:p>
          <a:p>
            <a:endParaRPr lang="en-US" dirty="0"/>
          </a:p>
          <a:p>
            <a:r>
              <a:rPr lang="en-US" dirty="0"/>
              <a:t>The UI has lots of different shades of blue and grey, this paired with drop shadows and gradients. It is just overwhelming for the client. </a:t>
            </a:r>
          </a:p>
          <a:p>
            <a:endParaRPr lang="en-US" dirty="0"/>
          </a:p>
          <a:p>
            <a:r>
              <a:rPr lang="en-US" dirty="0"/>
              <a:t>The client also expressed concerns about the ribbon bar, they did not understand what most the features did and once I explained to them what these features they were not interested in most of them.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AA3DF6-662A-A02E-E31D-6E7442E32E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7749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5A887A-DB53-1032-662F-7EBB4DC005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2C7E46-ED34-C77D-7B7E-5EA94BAEB0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B4D496-A3F5-CC07-A72B-F0F17E21A6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SMART Inventory Manage (SIM) is a another manual stock management system that makes use of barcode scanning to track stock levels.</a:t>
            </a:r>
          </a:p>
          <a:p>
            <a:endParaRPr lang="en-US" dirty="0"/>
          </a:p>
          <a:p>
            <a:r>
              <a:rPr lang="en-US" dirty="0"/>
              <a:t>SIM does all of the standard stock management tasks such as: </a:t>
            </a:r>
            <a:r>
              <a:rPr lang="en-US" b="0" i="0" dirty="0">
                <a:solidFill>
                  <a:srgbClr val="000000"/>
                </a:solidFill>
                <a:effectLst/>
                <a:latin typeface="WordVisi_MSFontService"/>
              </a:rPr>
              <a:t>data sorting and exportation, barcode printing, and offers tools for strategic planning for future stock movements. </a:t>
            </a:r>
            <a:endParaRPr lang="en-US" dirty="0"/>
          </a:p>
          <a:p>
            <a:endParaRPr lang="en-US" dirty="0"/>
          </a:p>
          <a:p>
            <a:r>
              <a:rPr lang="en-US" dirty="0"/>
              <a:t> Notably, SIM seamlessly integrates with Excel spreadsheets, allowing for data to be easily exported and imported. [12]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EBF3A4-EB6D-FB91-540C-71A169BB32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2686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DF3B45-542E-35F8-3E08-91902F870F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84B48B-AF8C-5E02-1732-30BD5BCC73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29F398-FD60-9708-AE0F-FA7646E460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When I showed this system to the client, they found the process of adding new stock levels to be unintuitive. After pressing the add stock button, this pop up appeared. </a:t>
            </a:r>
          </a:p>
          <a:p>
            <a:endParaRPr lang="en-US" dirty="0"/>
          </a:p>
          <a:p>
            <a:r>
              <a:rPr lang="en-US" dirty="0"/>
              <a:t>To the client it seemed that they would have to manually enter the stock item details just to adjust their level. </a:t>
            </a:r>
          </a:p>
          <a:p>
            <a:endParaRPr lang="en-US" dirty="0"/>
          </a:p>
          <a:p>
            <a:r>
              <a:rPr lang="en-US" dirty="0"/>
              <a:t>The client ran into the same issue when trying to reduce the stock level.  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3E62FB-87A9-8C47-0B07-EA5E78F24B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683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Philosophy: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It is a qualitative research method.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that studies the previous experiences that people have had and gives the researcher insight into how those people understand those experiences.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I chose this approach because I need an understanding of the client's previous experiences of using existing SMS.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Approach: 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Collecting data relevant to research projects prior to making a hypothesis or conclusion.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This approach has been chosen as I need to understand the reasons why the client has struggled to use existing systems in the past before I can start development.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And what factors, features, or design choices make the system unapproachable for the client.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Strategy: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Action research aims to investigate and solve an issue simultaneously.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The approach is used because it emphasizes the research participants and researcher working together.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This type of collaboration is required to ensure the application meets the client’s needs.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Time Horizon: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Collects data from participants at a single moment in time.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Provides a researcher with a snapshot of the participants from a specific moment in time.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This method is used because the client's opinions and desires will only need to be collected once.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Data Collection: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Interviews are a qualitive research method that will be used to understands the clients requirements for the system.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The reason I chose interviews is because they allow open ended questions to be asked.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28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These are my SMART aims and the objectives for the project. </a:t>
            </a:r>
          </a:p>
          <a:p>
            <a:pPr>
              <a:defRPr/>
            </a:pPr>
            <a:endParaRPr lang="en-US" dirty="0"/>
          </a:p>
          <a:p>
            <a:pPr marL="285750" indent="-285750">
              <a:buFont typeface="Symbol"/>
              <a:buChar char="•"/>
              <a:defRPr/>
            </a:pPr>
            <a:r>
              <a:rPr lang="en-US" dirty="0"/>
              <a:t>Conduct research into stock management, review current systems available, and investigate different types of management systems. [13]</a:t>
            </a:r>
            <a:endParaRPr lang="en-GB" dirty="0"/>
          </a:p>
          <a:p>
            <a:pPr marL="285750" indent="-285750">
              <a:buFont typeface="Symbol"/>
              <a:buChar char="•"/>
              <a:defRPr/>
            </a:pPr>
            <a:r>
              <a:rPr lang="en-US" dirty="0"/>
              <a:t>Determine the desired features and type of system for the client.  [14, 15]</a:t>
            </a:r>
            <a:endParaRPr lang="en-GB" dirty="0"/>
          </a:p>
          <a:p>
            <a:pPr marL="285750" indent="-285750">
              <a:buFont typeface="Symbol"/>
              <a:buChar char="•"/>
              <a:defRPr/>
            </a:pPr>
            <a:r>
              <a:rPr lang="en-US" dirty="0"/>
              <a:t>Design a user interface that matches the client’s requirements. [16]</a:t>
            </a:r>
            <a:endParaRPr lang="en-GB" dirty="0"/>
          </a:p>
          <a:p>
            <a:pPr marL="285750" indent="-285750">
              <a:buFont typeface="Symbol"/>
              <a:buChar char="•"/>
              <a:defRPr/>
            </a:pPr>
            <a:r>
              <a:rPr lang="en-US" dirty="0"/>
              <a:t>Develop the inventory management system. [17]</a:t>
            </a:r>
            <a:endParaRPr lang="en-GB" dirty="0"/>
          </a:p>
          <a:p>
            <a:pPr marL="285750" indent="-285750">
              <a:buFont typeface="Symbol"/>
              <a:buChar char="•"/>
              <a:defRPr/>
            </a:pPr>
            <a:r>
              <a:rPr lang="en-US" dirty="0"/>
              <a:t>Test the system by creating, deleting, and updating stock records. Test the application’s responsiveness and usability on different sized devices. [18</a:t>
            </a:r>
            <a:endParaRPr lang="en-GB" dirty="0"/>
          </a:p>
          <a:p>
            <a:pPr marL="285750" indent="-285750">
              <a:buFont typeface="Symbol"/>
              <a:buChar char="•"/>
              <a:defRPr/>
            </a:pPr>
            <a:r>
              <a:rPr lang="en-US" dirty="0"/>
              <a:t>Evaluate the usability, user friendliness, and functionality of the app by collecting feedback from the client. [19]</a:t>
            </a:r>
            <a:endParaRPr lang="en-GB" dirty="0"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913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3C245C-92C8-43F4-006D-A5C71CB9F0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0149BD-F9ED-0647-750F-BC9E372DFF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11680F-9ACC-F0FA-1A4F-E9C362C1A6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The DPA act of 2018  is the UK's implementation of the GDPR  and is an extensive set of rules that any organization that collects personal data must adhere to. [20]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The client will be storing their supplier’s and customer’s personal details, both of which count as sensitive information and are protected under the DPA. [21, 22]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The system will make use of a HTML form to input data into the database. There are serious risks to using this system without the proper protection put in place first.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Some security issues with HTML forms include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dirty="0"/>
              <a:t>cross-site scripting (XSS) (external script is injected into the website’s code or output) 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dirty="0"/>
              <a:t>SQL injection (SQLi) (attacker tries to alter the data you are passing via queries) 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dirty="0"/>
              <a:t>form spoofing (criminal disguises themself as an individual, business, or entity to commit malicious acts) [23, 24]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247B84-7488-8999-2E04-9210F519CB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7158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8C9D5D-1044-FBA0-FD97-B69DBC4A55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543585-D8BB-A8BF-A36E-B8EB330C4C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44C539-44D5-2099-83F4-25FF7DC094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The SMS will be web based and developed using: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Web-based apps are integrated into a website, which serves as the front end and user interface. Users can interact with the app from any device via a browser and internet connection. [25]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Web-based meets the requirements of the client. It has been to be responsive for different sized screens and work on multiple devices at once. [26]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r>
              <a:rPr lang="en-US" dirty="0"/>
              <a:t>Technologies such as HTML, CSS, MySQL, PHP, </a:t>
            </a:r>
            <a:r>
              <a:rPr lang="en-US" dirty="0" err="1"/>
              <a:t>Xampp</a:t>
            </a:r>
            <a:r>
              <a:rPr lang="en-US" dirty="0"/>
              <a:t>, and </a:t>
            </a:r>
            <a:r>
              <a:rPr lang="en-US" dirty="0" err="1"/>
              <a:t>PHPMyAdmin</a:t>
            </a:r>
            <a:r>
              <a:rPr lang="en-US" dirty="0"/>
              <a:t> will be used to develop the application.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The system will utilize a database, this allows for the enforcement of data integrity rules which will maintain accurate data input. 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It also allows for the system to have ecommerce features built in, in the future.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06E9A6-D905-BE28-F23E-14BDD2AAF8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3981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 work breakdown structure has been created, the aim and objectives have been taken into consideration and 5 separate headings have been made.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9541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E1D5CC-ECB3-C83A-FEED-7633F1A471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E5DA85-D6A5-91A2-7F7F-ED3CADFD8F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6FDFF2-9E7D-EA8F-9F18-300ADC404F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tasks from the work breakdown structure have been implemented into a Gantt chart with a time frame for each task. 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C43C12-9767-1F77-A339-2087EE066E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6247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Calibri"/>
                <a:cs typeface="Calibri"/>
              </a:rPr>
              <a:t>This was the prototype I developed.</a:t>
            </a:r>
          </a:p>
          <a:p>
            <a:endParaRPr lang="en-US" dirty="0">
              <a:latin typeface="Calibri"/>
              <a:cs typeface="Calibri"/>
            </a:endParaRPr>
          </a:p>
          <a:p>
            <a:r>
              <a:rPr lang="en-US" dirty="0">
                <a:latin typeface="Calibri"/>
                <a:cs typeface="Calibri"/>
              </a:rPr>
              <a:t>It consists of a simple HTML form with 2 fields for name and email. </a:t>
            </a:r>
          </a:p>
          <a:p>
            <a:endParaRPr lang="en-US" dirty="0">
              <a:latin typeface="Calibri"/>
              <a:cs typeface="Calibri"/>
            </a:endParaRPr>
          </a:p>
          <a:p>
            <a:r>
              <a:rPr lang="en-US" dirty="0">
                <a:latin typeface="Calibri"/>
                <a:cs typeface="Calibri"/>
              </a:rPr>
              <a:t>There is a submit button that once clicked uploads the form data to the database. There is also a delete all button that removes all records from the database.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2678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Calibri"/>
                <a:cs typeface="Calibri"/>
              </a:rPr>
              <a:t>This is what inserted data looks like from the back end.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51741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8F7E79-D7D6-2DB4-F6B6-207086878D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9DC5D2-E0E7-9786-0687-20C68F2A8F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A42BE7-75DA-889B-E8BC-9935B01939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5357A1-F856-0DAB-5B64-F1C3E1355C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17174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98CF6D-C481-C819-5DA7-3AE71B7CED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31932D-6BB9-F92F-4D13-314C5F9566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96687C-2412-731E-D71A-A6C5632C4D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48B85E-0F0B-F088-7079-2C0298CF65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23288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E405FB-00EE-9AC6-11CD-E8CE443172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F91723-D981-5AAD-7036-43F6DB6F98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20447A-95E0-DF9E-B490-9B64D9AB8D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5DC8A2-D0DA-2E8C-9DF2-B44220467E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59979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6C3288-DCCF-7EF4-3EA5-B72ABD2030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5DF790-0076-A769-5BA1-D48A200387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ADAFF4-5285-B3C9-1245-3983EB47C3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20E493-DD72-273B-2263-678968ED72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18217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9CDA8F-5B6D-60EF-3705-B6BF1D7576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5C6D9C-360C-454E-9912-CC18EC2818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22A889-9F2E-67F2-927B-B362AFA0DA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7BACB6-0D17-7D9B-CB84-2DCD681B34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300054-FD32-41A0-804D-59620AADE66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042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ortly.com/blog/manual-vs-automated-inventory-management/#:~:text=What%20is%20a%20manual%20inventory" TargetMode="External"/><Relationship Id="rId13" Type="http://schemas.openxmlformats.org/officeDocument/2006/relationships/hyperlink" Target="https://ordergroup.co/en-gb/blog/how-does-typography-color-affect-readability/#:~:text=Color%20Contrast%20and%20Readability" TargetMode="External"/><Relationship Id="rId18" Type="http://schemas.openxmlformats.org/officeDocument/2006/relationships/hyperlink" Target="https://www.scribbr.co.uk/research-methods/action-research-cycle/" TargetMode="External"/><Relationship Id="rId3" Type="http://schemas.openxmlformats.org/officeDocument/2006/relationships/hyperlink" Target="https://www.xero.com/uk/glossary/stock-management/" TargetMode="External"/><Relationship Id="rId21" Type="http://schemas.openxmlformats.org/officeDocument/2006/relationships/hyperlink" Target="https://guides.lib.vt.edu/researchmethods/interviews#:~:text=Interviews%20are%20most%20effective%20for" TargetMode="External"/><Relationship Id="rId7" Type="http://schemas.openxmlformats.org/officeDocument/2006/relationships/hyperlink" Target="https://www.netsuite.com/portal/resource/articles/inventory-management/inventory-management.shtml" TargetMode="External"/><Relationship Id="rId12" Type="http://schemas.openxmlformats.org/officeDocument/2006/relationships/hyperlink" Target="https://bootcamp.uxdesign.cc/contrasting-for-clarity-the-importance-of-contrast-in-ux-design-68c5e2e9494a" TargetMode="External"/><Relationship Id="rId17" Type="http://schemas.openxmlformats.org/officeDocument/2006/relationships/hyperlink" Target="https://research-methodology.net/research-methodology/research-approach/" TargetMode="External"/><Relationship Id="rId2" Type="http://schemas.openxmlformats.org/officeDocument/2006/relationships/notesSlide" Target="../notesSlides/notesSlide23.xml"/><Relationship Id="rId16" Type="http://schemas.openxmlformats.org/officeDocument/2006/relationships/hyperlink" Target="https://pressbooks.bccampus.ca/jibcresearchmethods/chapter/1-6-inductive-approaches-to-research/#:~:text=An%20inductive%20approach%20to%20research" TargetMode="External"/><Relationship Id="rId20" Type="http://schemas.openxmlformats.org/officeDocument/2006/relationships/hyperlink" Target="https://www.ncbi.nlm.nih.gov/books/NBK470395/#:~:text=Qualitative%20research%20uses%20several%20techniqu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nleashedsoftware.com/blog/the-19-best-inventory-management-software-features-to-look-for" TargetMode="External"/><Relationship Id="rId11" Type="http://schemas.openxmlformats.org/officeDocument/2006/relationships/hyperlink" Target="http://www.almyta.com/abc_inventory_software.asp" TargetMode="External"/><Relationship Id="rId5" Type="http://schemas.openxmlformats.org/officeDocument/2006/relationships/hyperlink" Target="https://dynamics.microsoft.com/en-au/field-service/inventory-management-system/" TargetMode="External"/><Relationship Id="rId15" Type="http://schemas.openxmlformats.org/officeDocument/2006/relationships/hyperlink" Target="https://delvetool.com/blog/phenomenology#:~:text=Phenomenological%20research%20is%20a%20qualitative" TargetMode="External"/><Relationship Id="rId10" Type="http://schemas.openxmlformats.org/officeDocument/2006/relationships/hyperlink" Target="https://www.sumup.com/en-gb/invoices/dictionary/stock-management/" TargetMode="External"/><Relationship Id="rId19" Type="http://schemas.openxmlformats.org/officeDocument/2006/relationships/hyperlink" Target="https://jfsdigital.org/wp-content/uploads/2019/01/03-Melnikovas-Onion-Research-Model.pdf" TargetMode="External"/><Relationship Id="rId4" Type="http://schemas.openxmlformats.org/officeDocument/2006/relationships/hyperlink" Target="https://citeseerx.ist.psu.edu/document?repid=rep1&amp;type=pdf&amp;doi=50d4e7cc540baa457291c0e0532803406a74fdad" TargetMode="External"/><Relationship Id="rId9" Type="http://schemas.openxmlformats.org/officeDocument/2006/relationships/hyperlink" Target="https://www.fool.com/the-ascent/small-business/inventory-management/articles/inventory-management-types/" TargetMode="External"/><Relationship Id="rId14" Type="http://schemas.openxmlformats.org/officeDocument/2006/relationships/hyperlink" Target="https://smart-inventory-manager.com/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gicwebsolutions.co.uk/blog/the-benefits-of-web-based-applications.htm" TargetMode="External"/><Relationship Id="rId3" Type="http://schemas.openxmlformats.org/officeDocument/2006/relationships/hyperlink" Target="https://www.experian.co.uk/business/glossary/data-protection-act/#:~:text=The%20Data%20Protection%20Act%20(DPA" TargetMode="External"/><Relationship Id="rId7" Type="http://schemas.openxmlformats.org/officeDocument/2006/relationships/hyperlink" Target="https://www.linkedin.com/advice/0/what-most-common-security-risks-html-forms-how-can-cfv5c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ooks.google.co.uk/books?hl=en&amp;lr=&amp;id=9ZTlCgAAQBAJ&amp;oi=fnd&amp;pg=PR2&amp;dq=html+forms+security+issues&amp;ots=SHN_-pXHpt&amp;sig=mrnDG3DKuBpxPGcvNnnINcjXUgw&amp;redir_esc=y#v=onepage&amp;q=html%20forms%20security%20issues&amp;f=false" TargetMode="External"/><Relationship Id="rId5" Type="http://schemas.openxmlformats.org/officeDocument/2006/relationships/hyperlink" Target="https://www.lexology.com/library/detail.aspx?g=54c7ace6-51e6-4ede-9433-1e8b83e45ef2#:~:text=Personal%20data%20is%20defined%20by" TargetMode="External"/><Relationship Id="rId4" Type="http://schemas.openxmlformats.org/officeDocument/2006/relationships/hyperlink" Target="https://ico.org.uk/for-organisations/direct-marketing-and-privacy-and-electronic-communications/business-to-business-marketing/#:~:text=If%20you%20can%20identify%20an" TargetMode="External"/><Relationship Id="rId9" Type="http://schemas.openxmlformats.org/officeDocument/2006/relationships/hyperlink" Target="https://www.interaction-design.org/literature/topics/responsive-desig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sign&#10;&#10;Description automatically generated">
            <a:extLst>
              <a:ext uri="{FF2B5EF4-FFF2-40B4-BE49-F238E27FC236}">
                <a16:creationId xmlns:a16="http://schemas.microsoft.com/office/drawing/2014/main" id="{AF7CB094-759E-6EB6-F1A0-EE86683A31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4446" y="192919"/>
            <a:ext cx="5067300" cy="20574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447992C-8588-DEB5-BC06-615CFE4618FC}"/>
              </a:ext>
            </a:extLst>
          </p:cNvPr>
          <p:cNvSpPr txBox="1"/>
          <p:nvPr/>
        </p:nvSpPr>
        <p:spPr>
          <a:xfrm>
            <a:off x="3701143" y="3435047"/>
            <a:ext cx="478971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>
                <a:cs typeface="Calibri"/>
              </a:rPr>
              <a:t>By Brandon Stevens</a:t>
            </a:r>
          </a:p>
          <a:p>
            <a:pPr algn="ctr"/>
            <a:r>
              <a:rPr lang="en-US" sz="2000">
                <a:cs typeface="Calibri"/>
              </a:rPr>
              <a:t>343526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4A4426-AF8E-2958-29BA-B4192499E67E}"/>
              </a:ext>
            </a:extLst>
          </p:cNvPr>
          <p:cNvSpPr txBox="1"/>
          <p:nvPr/>
        </p:nvSpPr>
        <p:spPr>
          <a:xfrm>
            <a:off x="2419047" y="2249713"/>
            <a:ext cx="73659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>
                <a:ea typeface="+mn-lt"/>
                <a:cs typeface="+mn-lt"/>
              </a:rPr>
              <a:t>Developing a Bespoke Stock Management System Using an Action Research and Phenomenological Approach </a:t>
            </a:r>
            <a:endParaRPr lang="en-US" b="1">
              <a:cs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E6E74C-C962-8780-3F43-B137D6143FFE}"/>
              </a:ext>
            </a:extLst>
          </p:cNvPr>
          <p:cNvSpPr txBox="1"/>
          <p:nvPr/>
        </p:nvSpPr>
        <p:spPr>
          <a:xfrm>
            <a:off x="3701142" y="4426856"/>
            <a:ext cx="478971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>
                <a:ea typeface="+mn-lt"/>
                <a:cs typeface="+mn-lt"/>
              </a:rPr>
              <a:t>Supervisor: Andrew Green</a:t>
            </a:r>
            <a:endParaRPr lang="en-US" sz="2000">
              <a:cs typeface="Calibri"/>
            </a:endParaRPr>
          </a:p>
          <a:p>
            <a:pPr algn="ctr"/>
            <a:r>
              <a:rPr lang="en-US" sz="2000">
                <a:ea typeface="+mn-lt"/>
                <a:cs typeface="+mn-lt"/>
              </a:rPr>
              <a:t>Second Marker: Jeanette Adams</a:t>
            </a:r>
            <a:endParaRPr lang="en-US" sz="20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A0F6AF-232B-EBF6-018F-3ABEABF4D2AF}"/>
              </a:ext>
            </a:extLst>
          </p:cNvPr>
          <p:cNvSpPr txBox="1"/>
          <p:nvPr/>
        </p:nvSpPr>
        <p:spPr>
          <a:xfrm>
            <a:off x="3507617" y="5382380"/>
            <a:ext cx="5370285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dirty="0">
                <a:ea typeface="+mn-lt"/>
                <a:cs typeface="+mn-lt"/>
              </a:rPr>
              <a:t>Project submitted as part of the requirements for the award of the BSc (Hons) Applied Computing </a:t>
            </a:r>
          </a:p>
          <a:p>
            <a:pPr algn="ctr"/>
            <a:endParaRPr lang="en-US" sz="2000">
              <a:cs typeface="Calibri" panose="020F0502020204030204"/>
            </a:endParaRPr>
          </a:p>
          <a:p>
            <a:pPr algn="ctr"/>
            <a:r>
              <a:rPr lang="en-US" sz="2000" dirty="0">
                <a:cs typeface="Calibri" panose="020F0502020204030204"/>
              </a:rPr>
              <a:t>May 2024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A11CC-D5B3-0FE1-3EA5-E2698A2B98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 b="1">
                <a:latin typeface="Calibri"/>
                <a:cs typeface="Calibri Light"/>
              </a:rPr>
              <a:t>Statement of the Problem</a:t>
            </a:r>
            <a:endParaRPr lang="en-US" sz="4200" b="1">
              <a:latin typeface="Calibri"/>
            </a:endParaRPr>
          </a:p>
        </p:txBody>
      </p:sp>
      <p:sp>
        <p:nvSpPr>
          <p:cNvPr id="3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1BB00-042F-B99B-9012-795890D303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674720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500" dirty="0">
                <a:cs typeface="Calibri"/>
              </a:rPr>
              <a:t>A lack of a web-based stock-management system that is:  </a:t>
            </a:r>
          </a:p>
          <a:p>
            <a:r>
              <a:rPr lang="en-US" sz="2500" dirty="0">
                <a:cs typeface="Calibri"/>
              </a:rPr>
              <a:t>Approachable to users with limited technical proficiency.  </a:t>
            </a:r>
          </a:p>
          <a:p>
            <a:r>
              <a:rPr lang="en-US" sz="2500" dirty="0">
                <a:cs typeface="Calibri"/>
              </a:rPr>
              <a:t>Accessible to those with physical limitations. </a:t>
            </a:r>
            <a:endParaRPr lang="en-US" sz="2500" dirty="0">
              <a:ea typeface="Calibri"/>
              <a:cs typeface="Calibri"/>
            </a:endParaRPr>
          </a:p>
          <a:p>
            <a:endParaRPr lang="en-US" sz="2200">
              <a:cs typeface="Calibri"/>
            </a:endParaRPr>
          </a:p>
          <a:p>
            <a:pPr marL="0" indent="0">
              <a:buNone/>
            </a:pPr>
            <a:endParaRPr lang="en-US" sz="2200">
              <a:cs typeface="Calibri"/>
            </a:endParaRPr>
          </a:p>
        </p:txBody>
      </p:sp>
      <p:pic>
        <p:nvPicPr>
          <p:cNvPr id="4" name="Picture 3" descr="website-promosi-simkad-halo-telco - Halo Telco Plan">
            <a:extLst>
              <a:ext uri="{FF2B5EF4-FFF2-40B4-BE49-F238E27FC236}">
                <a16:creationId xmlns:a16="http://schemas.microsoft.com/office/drawing/2014/main" id="{CF5D35F4-E11F-9D1B-E0C8-D25D8B26305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99" r="18623" b="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907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C7E1D1-E383-F752-7594-67A7988597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2B9375-044F-2769-F884-B7A88D9D7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832" y="639520"/>
            <a:ext cx="3963389" cy="1719072"/>
          </a:xfrm>
        </p:spPr>
        <p:txBody>
          <a:bodyPr anchor="b">
            <a:normAutofit/>
          </a:bodyPr>
          <a:lstStyle/>
          <a:p>
            <a:r>
              <a:rPr lang="en-US" sz="5400" b="1">
                <a:latin typeface="Calibri"/>
                <a:cs typeface="Calibri Light"/>
              </a:rPr>
              <a:t>The Client and Project</a:t>
            </a:r>
          </a:p>
        </p:txBody>
      </p:sp>
      <p:sp>
        <p:nvSpPr>
          <p:cNvPr id="55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9213D-DC69-3ECA-4874-2B9F5CA48D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>
                <a:ea typeface="+mn-lt"/>
                <a:cs typeface="+mn-lt"/>
              </a:rPr>
              <a:t>Develop a bespoke stock management system</a:t>
            </a:r>
            <a:r>
              <a:rPr lang="en-US" sz="2200" dirty="0">
                <a:cs typeface="Calibri" panose="020F0502020204030204"/>
              </a:rPr>
              <a:t>. </a:t>
            </a:r>
          </a:p>
          <a:p>
            <a:r>
              <a:rPr lang="en-US" sz="2200" dirty="0">
                <a:ea typeface="Calibri"/>
                <a:cs typeface="Calibri"/>
              </a:rPr>
              <a:t>Kickboxing school.</a:t>
            </a:r>
          </a:p>
          <a:p>
            <a:r>
              <a:rPr lang="en-US" sz="2200" dirty="0">
                <a:cs typeface="Calibri"/>
              </a:rPr>
              <a:t>Paper based system. </a:t>
            </a:r>
          </a:p>
          <a:p>
            <a:endParaRPr lang="en-US" sz="2200">
              <a:cs typeface="Calibri"/>
            </a:endParaRPr>
          </a:p>
          <a:p>
            <a:pPr marL="0" indent="0">
              <a:buNone/>
            </a:pPr>
            <a:endParaRPr lang="en-US" sz="2200">
              <a:cs typeface="Calibri"/>
            </a:endParaRPr>
          </a:p>
        </p:txBody>
      </p:sp>
      <p:pic>
        <p:nvPicPr>
          <p:cNvPr id="6" name="Picture 5" descr="Meet the young entrepreneur who has turned his passion for martial arts  into a thriving new business - Wales Online">
            <a:extLst>
              <a:ext uri="{FF2B5EF4-FFF2-40B4-BE49-F238E27FC236}">
                <a16:creationId xmlns:a16="http://schemas.microsoft.com/office/drawing/2014/main" id="{E1EB1911-0FB0-1D56-9313-CE54668492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1340625"/>
            <a:ext cx="6903720" cy="417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825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CCC5B7-E220-7E74-E6BD-AA9AF1DF46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652E45-6940-43FC-E5B1-185476928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06784"/>
            <a:ext cx="5065553" cy="1956841"/>
          </a:xfrm>
        </p:spPr>
        <p:txBody>
          <a:bodyPr anchor="b">
            <a:normAutofit/>
          </a:bodyPr>
          <a:lstStyle/>
          <a:p>
            <a:r>
              <a:rPr lang="en-US" sz="4200" b="1" dirty="0">
                <a:latin typeface="Calibri"/>
                <a:ea typeface="Calibri"/>
                <a:cs typeface="Calibri Light"/>
              </a:rPr>
              <a:t>Stock </a:t>
            </a:r>
            <a:br>
              <a:rPr lang="en-US" sz="4200" b="1" dirty="0">
                <a:latin typeface="Calibri"/>
                <a:ea typeface="Calibri"/>
                <a:cs typeface="Calibri Light"/>
              </a:rPr>
            </a:br>
            <a:r>
              <a:rPr lang="en-US" sz="4200" b="1" dirty="0">
                <a:latin typeface="Calibri"/>
                <a:ea typeface="Calibri"/>
                <a:cs typeface="Calibri Light"/>
              </a:rPr>
              <a:t>Management</a:t>
            </a:r>
          </a:p>
        </p:txBody>
      </p:sp>
      <p:sp>
        <p:nvSpPr>
          <p:cNvPr id="3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B7C3A-F651-2EB2-1B91-3179AAD4B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200">
              <a:latin typeface="Calibri"/>
              <a:ea typeface="Calibri Light"/>
              <a:cs typeface="Calibri"/>
            </a:endParaRPr>
          </a:p>
          <a:p>
            <a:r>
              <a:rPr lang="en-US" sz="2500">
                <a:latin typeface="Calibri"/>
                <a:ea typeface="Calibri Light"/>
                <a:cs typeface="Calibri"/>
              </a:rPr>
              <a:t>Storage</a:t>
            </a:r>
          </a:p>
          <a:p>
            <a:r>
              <a:rPr lang="en-US" sz="2500">
                <a:latin typeface="Calibri"/>
                <a:ea typeface="Calibri Light"/>
                <a:cs typeface="Calibri"/>
              </a:rPr>
              <a:t>Tracking</a:t>
            </a:r>
          </a:p>
          <a:p>
            <a:r>
              <a:rPr lang="en-US" sz="2500">
                <a:latin typeface="Calibri"/>
                <a:ea typeface="Calibri Light"/>
                <a:cs typeface="Calibri"/>
              </a:rPr>
              <a:t>Ordering </a:t>
            </a:r>
          </a:p>
          <a:p>
            <a:r>
              <a:rPr lang="en-US" sz="2500">
                <a:latin typeface="Calibri"/>
                <a:ea typeface="Calibri Light"/>
                <a:cs typeface="Calibri"/>
              </a:rPr>
              <a:t>Quantity</a:t>
            </a:r>
            <a:endParaRPr lang="en-US" sz="2500">
              <a:latin typeface="Calibri"/>
              <a:ea typeface="Calibri"/>
              <a:cs typeface="Calibri"/>
            </a:endParaRPr>
          </a:p>
          <a:p>
            <a:endParaRPr lang="en-US" sz="2200"/>
          </a:p>
        </p:txBody>
      </p:sp>
      <p:pic>
        <p:nvPicPr>
          <p:cNvPr id="4" name="Picture 3" descr="What is Stock Management Software? | What is its Purpose? | Kumsal Ajans">
            <a:extLst>
              <a:ext uri="{FF2B5EF4-FFF2-40B4-BE49-F238E27FC236}">
                <a16:creationId xmlns:a16="http://schemas.microsoft.com/office/drawing/2014/main" id="{BD09760D-0BF1-1EE5-A8C9-AE5C680FF1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919" r="1642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005678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0364E80-A581-EF6C-CF18-6B11EA5FF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6B16AF-9022-AA3E-3C7E-19C6CE9DA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791935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b="1" dirty="0">
                <a:latin typeface="Calibri"/>
                <a:ea typeface="Calibri"/>
                <a:cs typeface="Calibri"/>
              </a:rPr>
              <a:t>Stock Management Sytems</a:t>
            </a:r>
          </a:p>
        </p:txBody>
      </p:sp>
      <p:sp>
        <p:nvSpPr>
          <p:cNvPr id="7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3C39550-67A9-CF83-DE55-CCEDDB95D0CB}"/>
              </a:ext>
            </a:extLst>
          </p:cNvPr>
          <p:cNvSpPr txBox="1">
            <a:spLocks/>
          </p:cNvSpPr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endParaRPr lang="en-US" sz="2500">
              <a:ea typeface="Calibri"/>
              <a:cs typeface="Calibri"/>
            </a:endParaRPr>
          </a:p>
          <a:p>
            <a:r>
              <a:rPr lang="en-US" sz="2500"/>
              <a:t>Stock levels </a:t>
            </a:r>
            <a:endParaRPr lang="en-US" sz="2500">
              <a:ea typeface="Calibri"/>
              <a:cs typeface="Calibri"/>
            </a:endParaRPr>
          </a:p>
          <a:p>
            <a:r>
              <a:rPr lang="en-US" sz="2500"/>
              <a:t>Sales</a:t>
            </a:r>
            <a:endParaRPr lang="en-US" sz="2500">
              <a:ea typeface="Calibri"/>
              <a:cs typeface="Calibri"/>
            </a:endParaRPr>
          </a:p>
          <a:p>
            <a:r>
              <a:rPr lang="en-US" sz="2500"/>
              <a:t>Warehouse</a:t>
            </a:r>
            <a:endParaRPr lang="en-US" sz="2500">
              <a:ea typeface="Calibri"/>
              <a:cs typeface="Calibri"/>
            </a:endParaRPr>
          </a:p>
          <a:p>
            <a:r>
              <a:rPr lang="en-US" sz="2500"/>
              <a:t>Delivery </a:t>
            </a:r>
            <a:endParaRPr lang="en-US" sz="2500">
              <a:ea typeface="Calibri"/>
              <a:cs typeface="Calibri"/>
            </a:endParaRPr>
          </a:p>
          <a:p>
            <a:endParaRPr lang="en-US" sz="2200"/>
          </a:p>
        </p:txBody>
      </p:sp>
      <p:pic>
        <p:nvPicPr>
          <p:cNvPr id="16" name="Picture 15" descr="Inventory Management Process- An Infographic">
            <a:extLst>
              <a:ext uri="{FF2B5EF4-FFF2-40B4-BE49-F238E27FC236}">
                <a16:creationId xmlns:a16="http://schemas.microsoft.com/office/drawing/2014/main" id="{0B2663B6-5B9F-1224-833B-B81CD078F5D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525" r="2529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68541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59CD89-91D5-11ED-685B-1B059B5C17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" name="Rectangle 10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2EC9A5-8A60-D016-B36D-AA56D6DA1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b="1" dirty="0">
                <a:latin typeface="Calibri"/>
                <a:ea typeface="Calibri"/>
                <a:cs typeface="Calibri"/>
              </a:rPr>
              <a:t>Types of </a:t>
            </a:r>
            <a:br>
              <a:rPr lang="en-US" sz="4200" b="1" dirty="0">
                <a:latin typeface="Calibri"/>
              </a:rPr>
            </a:br>
            <a:r>
              <a:rPr lang="en-US" sz="4200" b="1" dirty="0">
                <a:latin typeface="Calibri"/>
                <a:ea typeface="Calibri"/>
                <a:cs typeface="Calibri"/>
              </a:rPr>
              <a:t>SMS</a:t>
            </a:r>
          </a:p>
        </p:txBody>
      </p:sp>
      <p:sp>
        <p:nvSpPr>
          <p:cNvPr id="11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DD8E5B6-EC44-CA87-33C1-F59EB5A7C416}"/>
              </a:ext>
            </a:extLst>
          </p:cNvPr>
          <p:cNvSpPr txBox="1">
            <a:spLocks/>
          </p:cNvSpPr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endParaRPr lang="en-US" sz="2500" dirty="0">
              <a:ea typeface="Calibri"/>
              <a:cs typeface="Calibri"/>
            </a:endParaRPr>
          </a:p>
          <a:p>
            <a:r>
              <a:rPr lang="en-US" sz="2500" dirty="0"/>
              <a:t>Manual</a:t>
            </a:r>
            <a:endParaRPr lang="en-US" sz="2500" dirty="0">
              <a:ea typeface="Calibri"/>
              <a:cs typeface="Calibri"/>
            </a:endParaRPr>
          </a:p>
          <a:p>
            <a:r>
              <a:rPr lang="en-US" sz="2500" dirty="0"/>
              <a:t>Perpetual </a:t>
            </a:r>
            <a:endParaRPr lang="en-US" sz="25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500" dirty="0"/>
              <a:t> </a:t>
            </a:r>
            <a:endParaRPr lang="en-US" sz="2400" dirty="0">
              <a:ea typeface="Calibri"/>
              <a:cs typeface="Calibri"/>
            </a:endParaRPr>
          </a:p>
          <a:p>
            <a:pPr marL="0"/>
            <a:endParaRPr lang="en-US" sz="2200" dirty="0"/>
          </a:p>
          <a:p>
            <a:endParaRPr lang="en-US" sz="2200" dirty="0"/>
          </a:p>
        </p:txBody>
      </p:sp>
      <p:pic>
        <p:nvPicPr>
          <p:cNvPr id="16" name="Picture 15" descr="Online/Cloud-based Inventory And Stock Management Software In Gurgaon,  Haryana at Rs 170000 in Mumbai">
            <a:extLst>
              <a:ext uri="{FF2B5EF4-FFF2-40B4-BE49-F238E27FC236}">
                <a16:creationId xmlns:a16="http://schemas.microsoft.com/office/drawing/2014/main" id="{DA11F860-979E-331E-74CB-C3EDAC0A49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751579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65E12E1-B11E-FB84-380C-0A3A118272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5" name="Rectangle 11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7D0E19-2C32-C3FE-B59F-0301CAED2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/>
              <a:t>Current SMS Available </a:t>
            </a:r>
          </a:p>
        </p:txBody>
      </p:sp>
      <p:sp>
        <p:nvSpPr>
          <p:cNvPr id="11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F7D8EB1-BD1F-84EF-D943-16C720C7F4F6}"/>
              </a:ext>
            </a:extLst>
          </p:cNvPr>
          <p:cNvSpPr txBox="1">
            <a:spLocks/>
          </p:cNvSpPr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endParaRPr lang="en-US" sz="2200"/>
          </a:p>
          <a:p>
            <a:r>
              <a:rPr lang="en-US" sz="2200" dirty="0"/>
              <a:t>ABC Inventory </a:t>
            </a:r>
            <a:endParaRPr lang="en-US" sz="2200" dirty="0">
              <a:cs typeface="Calibri"/>
            </a:endParaRPr>
          </a:p>
          <a:p>
            <a:pPr marL="0"/>
            <a:r>
              <a:rPr lang="en-US" sz="2200" dirty="0"/>
              <a:t>SMART Inventory </a:t>
            </a:r>
          </a:p>
          <a:p>
            <a:pPr marL="0"/>
            <a:r>
              <a:rPr lang="en-US" sz="2200" dirty="0">
                <a:cs typeface="Calibri"/>
              </a:rPr>
              <a:t>Matched some of the client's requirements </a:t>
            </a:r>
          </a:p>
          <a:p>
            <a:endParaRPr lang="en-US" sz="2200">
              <a:cs typeface="Calibri" panose="020F0502020204030204"/>
            </a:endParaRPr>
          </a:p>
        </p:txBody>
      </p:sp>
      <p:pic>
        <p:nvPicPr>
          <p:cNvPr id="3" name="Picture 2" descr="5 Tips for Stock Management for Your Business! | Advotics">
            <a:extLst>
              <a:ext uri="{FF2B5EF4-FFF2-40B4-BE49-F238E27FC236}">
                <a16:creationId xmlns:a16="http://schemas.microsoft.com/office/drawing/2014/main" id="{3F6B48B7-9E63-6A6F-CDD6-A901A4E175B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121" r="15920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97720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BBF535-439B-19A2-41CA-FAA6C75481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8" name="Rectangle 147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E68EB6-B7B1-51AE-FE36-CCFF7A063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ABC Inventory </a:t>
            </a:r>
          </a:p>
        </p:txBody>
      </p:sp>
      <p:sp>
        <p:nvSpPr>
          <p:cNvPr id="150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35A5F04-1A54-0777-D822-D9023EF2614C}"/>
              </a:ext>
            </a:extLst>
          </p:cNvPr>
          <p:cNvSpPr txBox="1">
            <a:spLocks/>
          </p:cNvSpPr>
          <p:nvPr/>
        </p:nvSpPr>
        <p:spPr>
          <a:xfrm>
            <a:off x="643851" y="2807208"/>
            <a:ext cx="4023101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endParaRPr lang="en-US" sz="2200" dirty="0"/>
          </a:p>
          <a:p>
            <a:r>
              <a:rPr lang="en-US" sz="2200" dirty="0"/>
              <a:t>Suitable for different sized businesses.</a:t>
            </a:r>
          </a:p>
          <a:p>
            <a:r>
              <a:rPr lang="en-US" sz="2200" dirty="0"/>
              <a:t>Offers a modular layout. </a:t>
            </a:r>
            <a:endParaRPr lang="en-US" sz="2200" dirty="0">
              <a:cs typeface="Calibri"/>
            </a:endParaRPr>
          </a:p>
          <a:p>
            <a:endParaRPr lang="en-US" sz="2200" dirty="0"/>
          </a:p>
          <a:p>
            <a:endParaRPr lang="en-US" sz="2200" dirty="0"/>
          </a:p>
          <a:p>
            <a:endParaRPr lang="en-US" sz="2200" dirty="0"/>
          </a:p>
          <a:p>
            <a:pPr marL="0"/>
            <a:endParaRPr lang="en-US" sz="2200" dirty="0"/>
          </a:p>
          <a:p>
            <a:endParaRPr lang="en-US" sz="2200" dirty="0"/>
          </a:p>
        </p:txBody>
      </p:sp>
      <p:pic>
        <p:nvPicPr>
          <p:cNvPr id="4" name="Picture 3" descr="ABC Analysis (80/20 Rule) In Inventory Management MRPeasy, 42% OFF">
            <a:extLst>
              <a:ext uri="{FF2B5EF4-FFF2-40B4-BE49-F238E27FC236}">
                <a16:creationId xmlns:a16="http://schemas.microsoft.com/office/drawing/2014/main" id="{9C5ABA82-A165-438A-769C-E1843BA5A2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883253"/>
            <a:ext cx="6903720" cy="5091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0088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1127B5-3F6B-5191-5984-9B4F3405FD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5" name="Rectangle 154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DE1D2E-88F5-8694-AA57-9F5F212AA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/>
              <a:t>ABC Inventory </a:t>
            </a:r>
          </a:p>
        </p:txBody>
      </p:sp>
      <p:sp>
        <p:nvSpPr>
          <p:cNvPr id="15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0B15889-46C2-B6E5-A669-BD3708B177AA}"/>
              </a:ext>
            </a:extLst>
          </p:cNvPr>
          <p:cNvSpPr txBox="1">
            <a:spLocks/>
          </p:cNvSpPr>
          <p:nvPr/>
        </p:nvSpPr>
        <p:spPr>
          <a:xfrm>
            <a:off x="640080" y="2706624"/>
            <a:ext cx="6894576" cy="34838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endParaRPr lang="en-US" sz="2200"/>
          </a:p>
          <a:p>
            <a:r>
              <a:rPr lang="en-US" sz="2200" dirty="0">
                <a:cs typeface="Calibri" panose="020F0502020204030204"/>
              </a:rPr>
              <a:t>Readability </a:t>
            </a:r>
          </a:p>
          <a:p>
            <a:r>
              <a:rPr lang="en-US" sz="2200" dirty="0">
                <a:cs typeface="Calibri" panose="020F0502020204030204"/>
              </a:rPr>
              <a:t>Complexity</a:t>
            </a:r>
          </a:p>
          <a:p>
            <a:endParaRPr lang="en-US" sz="2200"/>
          </a:p>
          <a:p>
            <a:endParaRPr lang="en-US" sz="2200"/>
          </a:p>
          <a:p>
            <a:endParaRPr lang="en-US" sz="2200">
              <a:cs typeface="Calibri" panose="020F0502020204030204"/>
            </a:endParaRPr>
          </a:p>
          <a:p>
            <a:pPr marL="0"/>
            <a:endParaRPr lang="en-US" sz="2200">
              <a:cs typeface="Calibri" panose="020F0502020204030204"/>
            </a:endParaRPr>
          </a:p>
          <a:p>
            <a:endParaRPr lang="en-US" sz="2200">
              <a:cs typeface="Calibri" panose="020F0502020204030204"/>
            </a:endParaRPr>
          </a:p>
        </p:txBody>
      </p:sp>
      <p:pic>
        <p:nvPicPr>
          <p:cNvPr id="4" name="Picture 3" descr="4 Best Free Open Source Inventory Management Software For Windows">
            <a:extLst>
              <a:ext uri="{FF2B5EF4-FFF2-40B4-BE49-F238E27FC236}">
                <a16:creationId xmlns:a16="http://schemas.microsoft.com/office/drawing/2014/main" id="{D1CE9385-AFB0-F0DC-7145-5951233C48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386" r="237"/>
          <a:stretch/>
        </p:blipFill>
        <p:spPr>
          <a:xfrm>
            <a:off x="7863840" y="559055"/>
            <a:ext cx="4004707" cy="3113172"/>
          </a:xfrm>
          <a:prstGeom prst="rect">
            <a:avLst/>
          </a:prstGeom>
        </p:spPr>
      </p:pic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4B251970-06E2-4F2B-2474-38390C16D4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3759" y="4079193"/>
            <a:ext cx="3736089" cy="217627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9D8C572-E8E3-C979-A26E-101D8A1539AB}"/>
              </a:ext>
            </a:extLst>
          </p:cNvPr>
          <p:cNvSpPr/>
          <p:nvPr/>
        </p:nvSpPr>
        <p:spPr>
          <a:xfrm>
            <a:off x="7777842" y="1378404"/>
            <a:ext cx="4200525" cy="1883228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3EB0B64-151D-EC53-198F-73D21879E3FF}"/>
              </a:ext>
            </a:extLst>
          </p:cNvPr>
          <p:cNvSpPr/>
          <p:nvPr/>
        </p:nvSpPr>
        <p:spPr>
          <a:xfrm>
            <a:off x="7777842" y="530678"/>
            <a:ext cx="4200525" cy="74022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8633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D72CDC-6148-8AC8-714B-D3F2011162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" name="Rectangle 12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D0786A-8DD0-C610-5362-86EE99ACD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636" y="639520"/>
            <a:ext cx="4013200" cy="171907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000" b="1" kern="1200" dirty="0">
                <a:latin typeface="+mj-lt"/>
                <a:ea typeface="+mj-ea"/>
                <a:cs typeface="+mj-cs"/>
              </a:rPr>
              <a:t>SMART Inventory </a:t>
            </a:r>
            <a:br>
              <a:rPr lang="en-US" sz="4000" b="1" dirty="0"/>
            </a:br>
            <a:r>
              <a:rPr lang="en-US" sz="4000" b="1" dirty="0">
                <a:cs typeface="Calibri Light"/>
              </a:rPr>
              <a:t>Manager</a:t>
            </a:r>
            <a:endParaRPr lang="en-US" sz="4000" b="1" kern="1200" dirty="0">
              <a:latin typeface="+mj-lt"/>
              <a:cs typeface="Calibri Light"/>
            </a:endParaRPr>
          </a:p>
        </p:txBody>
      </p:sp>
      <p:sp>
        <p:nvSpPr>
          <p:cNvPr id="12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3641F8F-5F3A-8584-BBC6-6F2581E947D1}"/>
              </a:ext>
            </a:extLst>
          </p:cNvPr>
          <p:cNvSpPr txBox="1">
            <a:spLocks/>
          </p:cNvSpPr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endParaRPr lang="en-US" sz="2200" dirty="0"/>
          </a:p>
          <a:p>
            <a:r>
              <a:rPr lang="en-US" sz="2200" dirty="0"/>
              <a:t>Data sorting.</a:t>
            </a:r>
            <a:endParaRPr lang="en-US" sz="2200" dirty="0">
              <a:cs typeface="Calibri"/>
            </a:endParaRPr>
          </a:p>
          <a:p>
            <a:r>
              <a:rPr lang="en-US" sz="2200" dirty="0">
                <a:cs typeface="Calibri"/>
              </a:rPr>
              <a:t>Barcode printing.</a:t>
            </a:r>
          </a:p>
          <a:p>
            <a:r>
              <a:rPr lang="en-US" sz="2200" dirty="0">
                <a:cs typeface="Calibri"/>
              </a:rPr>
              <a:t>Personalized features requirements. </a:t>
            </a:r>
          </a:p>
          <a:p>
            <a:pPr marL="0"/>
            <a:endParaRPr lang="en-US" sz="2200" dirty="0">
              <a:cs typeface="Calibri"/>
            </a:endParaRPr>
          </a:p>
          <a:p>
            <a:endParaRPr lang="en-US" sz="2200" dirty="0">
              <a:cs typeface="Calibri"/>
            </a:endParaRPr>
          </a:p>
        </p:txBody>
      </p:sp>
      <p:pic>
        <p:nvPicPr>
          <p:cNvPr id="3" name="Picture 2" descr="Inventory Management Software, Barcoding Video and Tutorial">
            <a:extLst>
              <a:ext uri="{FF2B5EF4-FFF2-40B4-BE49-F238E27FC236}">
                <a16:creationId xmlns:a16="http://schemas.microsoft.com/office/drawing/2014/main" id="{A91A4E39-28F0-C6F7-3045-53A337AC31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1616774"/>
            <a:ext cx="6903720" cy="3624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487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519E17-50B9-3D10-3E5C-6953A7BF52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" name="Rectangle 121">
            <a:extLst>
              <a:ext uri="{FF2B5EF4-FFF2-40B4-BE49-F238E27FC236}">
                <a16:creationId xmlns:a16="http://schemas.microsoft.com/office/drawing/2014/main" id="{59B5FC12-D32C-7EB9-6F11-795477EFC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00F026-9280-393C-4365-0AAC24C8F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636" y="639520"/>
            <a:ext cx="4013200" cy="171907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000" b="1" kern="1200" dirty="0">
                <a:latin typeface="+mj-lt"/>
                <a:ea typeface="+mj-ea"/>
                <a:cs typeface="+mj-cs"/>
              </a:rPr>
              <a:t>SMART Inventory </a:t>
            </a:r>
            <a:br>
              <a:rPr lang="en-US" sz="4000" b="1" dirty="0"/>
            </a:br>
            <a:r>
              <a:rPr lang="en-US" sz="4000" b="1" dirty="0">
                <a:cs typeface="Calibri Light"/>
              </a:rPr>
              <a:t>Manager</a:t>
            </a:r>
            <a:endParaRPr lang="en-US" sz="4000" b="1" kern="1200" dirty="0">
              <a:latin typeface="+mj-lt"/>
              <a:cs typeface="Calibri Light"/>
            </a:endParaRPr>
          </a:p>
        </p:txBody>
      </p:sp>
      <p:sp>
        <p:nvSpPr>
          <p:cNvPr id="124" name="sketch line">
            <a:extLst>
              <a:ext uri="{FF2B5EF4-FFF2-40B4-BE49-F238E27FC236}">
                <a16:creationId xmlns:a16="http://schemas.microsoft.com/office/drawing/2014/main" id="{800A051B-A8DD-A566-D602-DD12904B0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C25FE45-E23E-3E2B-6B3F-2EB200429FE6}"/>
              </a:ext>
            </a:extLst>
          </p:cNvPr>
          <p:cNvSpPr txBox="1">
            <a:spLocks/>
          </p:cNvSpPr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endParaRPr lang="en-US" sz="2200"/>
          </a:p>
          <a:p>
            <a:r>
              <a:rPr lang="en-US" sz="2200" dirty="0"/>
              <a:t>Adding and removing stock was unintuitive.  </a:t>
            </a:r>
            <a:endParaRPr lang="en-US" sz="2200" dirty="0">
              <a:cs typeface="Calibri"/>
            </a:endParaRPr>
          </a:p>
          <a:p>
            <a:endParaRPr lang="en-US" sz="2200">
              <a:cs typeface="Calibri" panose="020F0502020204030204"/>
            </a:endParaRP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E11C3956-72F4-EAE0-C383-E1606F9B33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8550" y="1717675"/>
            <a:ext cx="7073900" cy="320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8054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9B40D5-FC31-3742-E0A3-63477F75F7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4" name="Rectangle 28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BE169-FA9B-399D-5C77-E1DFF8629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b="1" dirty="0">
                <a:latin typeface="Calibri"/>
                <a:ea typeface="Calibri"/>
                <a:cs typeface="Calibri"/>
              </a:rPr>
              <a:t>Research Methods</a:t>
            </a:r>
            <a:r>
              <a:rPr lang="en-US" sz="4200" dirty="0"/>
              <a:t> </a:t>
            </a:r>
          </a:p>
        </p:txBody>
      </p:sp>
      <p:sp>
        <p:nvSpPr>
          <p:cNvPr id="28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8" name="TextBox 277">
            <a:extLst>
              <a:ext uri="{FF2B5EF4-FFF2-40B4-BE49-F238E27FC236}">
                <a16:creationId xmlns:a16="http://schemas.microsoft.com/office/drawing/2014/main" id="{A4226A44-CB8F-204F-9ADD-1D681111A33D}"/>
              </a:ext>
            </a:extLst>
          </p:cNvPr>
          <p:cNvSpPr txBox="1"/>
          <p:nvPr/>
        </p:nvSpPr>
        <p:spPr>
          <a:xfrm>
            <a:off x="640080" y="2872899"/>
            <a:ext cx="5852255" cy="387100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dirty="0"/>
              <a:t>Philosophy – Phenomenology </a:t>
            </a:r>
            <a:endParaRPr lang="en-US" sz="2500" dirty="0">
              <a:ea typeface="Calibri"/>
              <a:cs typeface="Calibri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500" dirty="0"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dirty="0"/>
              <a:t>Approach – Inductive </a:t>
            </a:r>
            <a:endParaRPr lang="en-US" sz="2500" dirty="0">
              <a:ea typeface="Calibri" panose="020F0502020204030204"/>
              <a:cs typeface="Calibri" panose="020F0502020204030204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500" dirty="0">
              <a:ea typeface="Calibri" panose="020F0502020204030204"/>
              <a:cs typeface="Calibri" panose="020F0502020204030204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dirty="0"/>
              <a:t>Strategy – Action Research </a:t>
            </a:r>
            <a:endParaRPr lang="en-US" sz="2500" dirty="0">
              <a:ea typeface="Calibri"/>
              <a:cs typeface="Calibri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500" dirty="0"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dirty="0"/>
              <a:t>Time Horizon – Cross-sectional </a:t>
            </a:r>
            <a:endParaRPr lang="en-US" sz="2500" dirty="0">
              <a:ea typeface="Calibri"/>
              <a:cs typeface="Calibri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500" dirty="0"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dirty="0"/>
              <a:t>Data Collection – Qualitive Methods </a:t>
            </a:r>
            <a:endParaRPr lang="en-US" sz="2500" dirty="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500" dirty="0">
              <a:ea typeface="Calibri"/>
              <a:cs typeface="Calibri"/>
            </a:endParaRPr>
          </a:p>
        </p:txBody>
      </p:sp>
      <p:pic>
        <p:nvPicPr>
          <p:cNvPr id="280" name="Picture 279" descr="White bulbs with a yellow one standing out">
            <a:extLst>
              <a:ext uri="{FF2B5EF4-FFF2-40B4-BE49-F238E27FC236}">
                <a16:creationId xmlns:a16="http://schemas.microsoft.com/office/drawing/2014/main" id="{52D63116-9D3D-42BC-EE4D-0ADB0930A16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528" r="6617" b="-3"/>
          <a:stretch/>
        </p:blipFill>
        <p:spPr>
          <a:xfrm>
            <a:off x="6370035" y="10"/>
            <a:ext cx="6808220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362293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7BE63F-3591-7BD9-F623-5D6F510D89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3E28FF-EB12-9683-6A4A-651E4FA71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5239570" cy="1624520"/>
          </a:xfrm>
        </p:spPr>
        <p:txBody>
          <a:bodyPr anchor="ctr">
            <a:normAutofit/>
          </a:bodyPr>
          <a:lstStyle/>
          <a:p>
            <a:r>
              <a:rPr lang="en-US" sz="4200" b="1">
                <a:latin typeface="Calibri"/>
                <a:cs typeface="Calibri Light"/>
              </a:rPr>
              <a:t>Aims and Objectives</a:t>
            </a:r>
            <a:r>
              <a:rPr lang="en-US" sz="4200">
                <a:cs typeface="Calibri Light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4396F-2C21-80AC-2EAC-E4A0111F1B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247" y="2282239"/>
            <a:ext cx="5785200" cy="488314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2000" b="1"/>
              <a:t>Aim: </a:t>
            </a:r>
            <a:endParaRPr lang="en-US" sz="2000" u="sng">
              <a:cs typeface="Calibri"/>
            </a:endParaRPr>
          </a:p>
          <a:p>
            <a:r>
              <a:rPr lang="en-GB" sz="2000"/>
              <a:t>Investigate current inventory management systems and develop a bespoke system for the client </a:t>
            </a:r>
            <a:endParaRPr lang="en-GB" sz="200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sz="2000" b="1"/>
              <a:t>Objectives:</a:t>
            </a:r>
            <a:endParaRPr lang="en-US" sz="2000" b="1">
              <a:cs typeface="Calibri"/>
            </a:endParaRPr>
          </a:p>
          <a:p>
            <a:pPr marL="342900" lvl="0" indent="-342900">
              <a:buFont typeface="Arial" panose="05050102010706020507" pitchFamily="18" charset="2"/>
              <a:buChar char="•"/>
            </a:pPr>
            <a:r>
              <a:rPr lang="en-US" sz="2000">
                <a:latin typeface="Calibri"/>
                <a:ea typeface="Calibri"/>
                <a:cs typeface="Arial"/>
              </a:rPr>
              <a:t>Research</a:t>
            </a:r>
            <a:r>
              <a:rPr lang="en-US" sz="2000">
                <a:effectLst/>
                <a:latin typeface="Calibri"/>
                <a:ea typeface="Calibri"/>
                <a:cs typeface="Arial"/>
              </a:rPr>
              <a:t> stock management</a:t>
            </a:r>
          </a:p>
          <a:p>
            <a:pPr marL="342900" indent="-342900">
              <a:buFont typeface="Arial" panose="05050102010706020507" pitchFamily="18" charset="2"/>
              <a:buChar char="•"/>
            </a:pPr>
            <a:r>
              <a:rPr lang="en-US" sz="2000">
                <a:latin typeface="Calibri"/>
                <a:ea typeface="Calibri"/>
                <a:cs typeface="Arial"/>
              </a:rPr>
              <a:t>Discover the client's requirements </a:t>
            </a:r>
            <a:endParaRPr lang="en-US" sz="200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5050102010706020507" pitchFamily="18" charset="2"/>
              <a:buChar char="•"/>
            </a:pPr>
            <a:r>
              <a:rPr lang="en-US" sz="2000">
                <a:effectLst/>
                <a:latin typeface="Calibri"/>
                <a:ea typeface="Calibri"/>
                <a:cs typeface="Arial"/>
              </a:rPr>
              <a:t>Design a </a:t>
            </a:r>
            <a:r>
              <a:rPr lang="en-US" sz="2000">
                <a:latin typeface="Calibri"/>
                <a:ea typeface="Calibri"/>
                <a:cs typeface="Arial"/>
              </a:rPr>
              <a:t>suitable user interface</a:t>
            </a:r>
            <a:endParaRPr lang="en-US" sz="20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5050102010706020507" pitchFamily="18" charset="2"/>
              <a:buChar char="•"/>
            </a:pPr>
            <a:r>
              <a:rPr lang="en-US" sz="2000">
                <a:effectLst/>
                <a:latin typeface="Calibri"/>
                <a:ea typeface="Calibri"/>
                <a:cs typeface="Arial"/>
              </a:rPr>
              <a:t>Develop </a:t>
            </a:r>
            <a:r>
              <a:rPr lang="en-US" sz="2000">
                <a:latin typeface="Calibri"/>
                <a:ea typeface="Calibri"/>
                <a:cs typeface="Arial"/>
              </a:rPr>
              <a:t>the SMS</a:t>
            </a:r>
            <a:endParaRPr lang="en-US" sz="20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5050102010706020507" pitchFamily="18" charset="2"/>
              <a:buChar char="•"/>
            </a:pPr>
            <a:r>
              <a:rPr lang="en-US" sz="2000">
                <a:latin typeface="Calibri"/>
                <a:ea typeface="Calibri"/>
                <a:cs typeface="Arial"/>
              </a:rPr>
              <a:t>Conduct testing</a:t>
            </a:r>
            <a:endParaRPr lang="en-US" sz="20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spcAft>
                <a:spcPts val="800"/>
              </a:spcAft>
              <a:buFont typeface="Arial" panose="05050102010706020507" pitchFamily="18" charset="2"/>
              <a:buChar char="•"/>
            </a:pPr>
            <a:r>
              <a:rPr lang="en-US" sz="2000">
                <a:latin typeface="Calibri"/>
                <a:ea typeface="Calibri"/>
                <a:cs typeface="Arial"/>
              </a:rPr>
              <a:t>Perform an evaluation </a:t>
            </a:r>
            <a:endParaRPr lang="en-US" sz="20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/>
          </a:p>
        </p:txBody>
      </p:sp>
      <p:pic>
        <p:nvPicPr>
          <p:cNvPr id="50" name="Picture 49" descr="Light bulb on yellow background with sketched light beams and cord">
            <a:extLst>
              <a:ext uri="{FF2B5EF4-FFF2-40B4-BE49-F238E27FC236}">
                <a16:creationId xmlns:a16="http://schemas.microsoft.com/office/drawing/2014/main" id="{2817876C-479A-3DE6-66BC-69E77B93C4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789" r="1464" b="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7617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705BE00-E054-016D-D953-8F63015F4A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9CCD7D-676F-7028-6ADD-E3AEAF97D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 b="1">
                <a:latin typeface="Calibri"/>
                <a:cs typeface="Calibri Light"/>
              </a:rPr>
              <a:t>Legal and Security </a:t>
            </a:r>
            <a:endParaRPr lang="en-US" sz="4200" b="1">
              <a:latin typeface="Calibri"/>
              <a:ea typeface="Calibri Light"/>
              <a:cs typeface="Calibri Light"/>
            </a:endParaRPr>
          </a:p>
        </p:txBody>
      </p:sp>
      <p:sp>
        <p:nvSpPr>
          <p:cNvPr id="3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D4EE8B-2C7A-E4B9-9872-B07700838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200">
              <a:cs typeface="Calibri" panose="020F0502020204030204"/>
            </a:endParaRPr>
          </a:p>
          <a:p>
            <a:r>
              <a:rPr lang="en-US" sz="2200" dirty="0">
                <a:cs typeface="Calibri" panose="020F0502020204030204"/>
              </a:rPr>
              <a:t>Legal and security requirements and considerations.  </a:t>
            </a:r>
          </a:p>
          <a:p>
            <a:r>
              <a:rPr lang="en-US" sz="2200" dirty="0">
                <a:cs typeface="Calibri" panose="020F0502020204030204"/>
              </a:rPr>
              <a:t>DPA 2018.</a:t>
            </a:r>
          </a:p>
          <a:p>
            <a:endParaRPr lang="en-US" sz="2200" dirty="0">
              <a:cs typeface="Calibri" panose="020F0502020204030204"/>
            </a:endParaRPr>
          </a:p>
          <a:p>
            <a:pPr marL="0" indent="0">
              <a:buNone/>
            </a:pPr>
            <a:endParaRPr lang="en-US" sz="2200" dirty="0">
              <a:cs typeface="Calibri" panose="020F0502020204030204"/>
            </a:endParaRPr>
          </a:p>
          <a:p>
            <a:endParaRPr lang="en-US" sz="2200" dirty="0">
              <a:cs typeface="Calibri" panose="020F0502020204030204"/>
            </a:endParaRPr>
          </a:p>
          <a:p>
            <a:endParaRPr lang="en-US" sz="2200" dirty="0">
              <a:cs typeface="Calibri" panose="020F0502020204030204"/>
            </a:endParaRPr>
          </a:p>
        </p:txBody>
      </p:sp>
      <p:pic>
        <p:nvPicPr>
          <p:cNvPr id="4" name="Picture 3" descr="Cybersecurity Stocks To Buy And Watch | Investor's Business Daily">
            <a:extLst>
              <a:ext uri="{FF2B5EF4-FFF2-40B4-BE49-F238E27FC236}">
                <a16:creationId xmlns:a16="http://schemas.microsoft.com/office/drawing/2014/main" id="{BA0565DF-ECC0-5D69-7B37-A028CA238E1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183" r="2039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972400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B3F782-5BF3-BD96-5D40-0AAF502DAE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04C59F-804C-9263-E156-FA865B8C0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 b="1" dirty="0">
                <a:latin typeface="Calibri"/>
                <a:cs typeface="Calibri Light"/>
              </a:rPr>
              <a:t>Delivery Platform</a:t>
            </a:r>
            <a:endParaRPr lang="en-US" sz="4200" b="1" dirty="0">
              <a:latin typeface="Calibri"/>
              <a:cs typeface="Calibri"/>
            </a:endParaRPr>
          </a:p>
        </p:txBody>
      </p:sp>
      <p:sp>
        <p:nvSpPr>
          <p:cNvPr id="4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A0968-FDE3-2F14-350A-3285581B6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en-US" sz="2200">
              <a:cs typeface="Calibri" panose="020F0502020204030204"/>
            </a:endParaRPr>
          </a:p>
          <a:p>
            <a:endParaRPr lang="en-US" sz="2200">
              <a:cs typeface="Calibri" panose="020F0502020204030204"/>
            </a:endParaRPr>
          </a:p>
        </p:txBody>
      </p:sp>
      <p:pic>
        <p:nvPicPr>
          <p:cNvPr id="6" name="Picture 5" descr="Web Development Photos, Download The BEST Free Web Development Stock Photos  &amp; HD Images">
            <a:extLst>
              <a:ext uri="{FF2B5EF4-FFF2-40B4-BE49-F238E27FC236}">
                <a16:creationId xmlns:a16="http://schemas.microsoft.com/office/drawing/2014/main" id="{91877E9D-DA73-549C-596C-8247EA7C2F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1" r="32906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9468D655-A76D-67D1-BC3A-51DC62A8B3E4}"/>
              </a:ext>
            </a:extLst>
          </p:cNvPr>
          <p:cNvSpPr txBox="1">
            <a:spLocks/>
          </p:cNvSpPr>
          <p:nvPr/>
        </p:nvSpPr>
        <p:spPr>
          <a:xfrm>
            <a:off x="792480" y="3025299"/>
            <a:ext cx="4232044" cy="40364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endParaRPr lang="en-US" sz="2500">
              <a:ea typeface="Calibri"/>
              <a:cs typeface="Calibri"/>
            </a:endParaRPr>
          </a:p>
          <a:p>
            <a:r>
              <a:rPr lang="en-US" sz="2500" dirty="0"/>
              <a:t>Web based: </a:t>
            </a:r>
          </a:p>
          <a:p>
            <a:pPr lvl="1"/>
            <a:r>
              <a:rPr lang="en-US" dirty="0">
                <a:ea typeface="Calibri"/>
                <a:cs typeface="Calibri"/>
              </a:rPr>
              <a:t>HTML</a:t>
            </a:r>
          </a:p>
          <a:p>
            <a:pPr lvl="1"/>
            <a:r>
              <a:rPr lang="en-US" dirty="0">
                <a:ea typeface="Calibri"/>
                <a:cs typeface="Calibri"/>
              </a:rPr>
              <a:t>CSS</a:t>
            </a:r>
          </a:p>
          <a:p>
            <a:pPr lvl="1"/>
            <a:r>
              <a:rPr lang="en-US" dirty="0">
                <a:ea typeface="Calibri"/>
                <a:cs typeface="Calibri"/>
              </a:rPr>
              <a:t>MySQL</a:t>
            </a:r>
          </a:p>
          <a:p>
            <a:pPr lvl="1"/>
            <a:r>
              <a:rPr lang="en-US" dirty="0">
                <a:ea typeface="Calibri"/>
                <a:cs typeface="Calibri"/>
              </a:rPr>
              <a:t>PHP</a:t>
            </a:r>
          </a:p>
          <a:p>
            <a:pPr lvl="1"/>
            <a:r>
              <a:rPr lang="en-US" err="1">
                <a:cs typeface="Calibri"/>
              </a:rPr>
              <a:t>Xampp</a:t>
            </a:r>
            <a:endParaRPr lang="en-US">
              <a:cs typeface="Calibri"/>
            </a:endParaRPr>
          </a:p>
          <a:p>
            <a:pPr lvl="1"/>
            <a:r>
              <a:rPr lang="en-US" err="1">
                <a:cs typeface="Calibri"/>
              </a:rPr>
              <a:t>PHPMyAdmin</a:t>
            </a:r>
            <a:endParaRPr lang="en-US">
              <a:cs typeface="Calibri"/>
            </a:endParaRPr>
          </a:p>
          <a:p>
            <a:pPr lvl="1"/>
            <a:endParaRPr lang="en-US" sz="2100" dirty="0">
              <a:cs typeface="Calibri"/>
            </a:endParaRPr>
          </a:p>
          <a:p>
            <a:endParaRPr lang="en-US" sz="2500">
              <a:cs typeface="Calibri"/>
            </a:endParaRPr>
          </a:p>
          <a:p>
            <a:pPr marL="0" indent="0">
              <a:buNone/>
            </a:pPr>
            <a:endParaRPr lang="en-US" sz="2500">
              <a:cs typeface="Calibri"/>
            </a:endParaRPr>
          </a:p>
          <a:p>
            <a:pPr marL="0"/>
            <a:endParaRPr lang="en-US" sz="2200">
              <a:cs typeface="Calibri" panose="020F0502020204030204"/>
            </a:endParaRPr>
          </a:p>
          <a:p>
            <a:endParaRPr lang="en-US" sz="22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4823590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75B7F3-3B61-5976-CDDE-CAF5981E88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8D08905-E1A2-60A2-A912-4EFBDEA8B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60D45BE-8B87-FF3B-7417-D28B089EA5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88A1530-EFCC-50A5-BD9E-D13006FB1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EF57D0-6FD5-324C-F980-165F1C1FA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DB8F961-63E5-AE5D-2706-62FFFA01D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D7B811-C7D4-D3B4-248C-89A85764D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Project Plan – Work Breakdown Structure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B788FC-F0A3-A6F0-7041-42DF07992F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8590" y="1738886"/>
            <a:ext cx="8174816" cy="4964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2737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7DF9EFD-0A82-6677-91F4-71EC2C0BDE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04D6331-D638-ACD6-37F2-55F8EE875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FCCC87C-5368-9286-35C1-151D9308E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E37AD14-3D27-216A-1400-6ED222DB1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A063CD1-5274-44AA-F0DE-93601405B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2AE7880-2DF2-02D7-F96D-71AEFA9183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FF040C-3D85-B05A-37C7-5E39FA13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calibri light"/>
                <a:cs typeface="calibri light"/>
              </a:rPr>
              <a:t>Project Plan – Gantt Chart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E92DBAF-85D8-B795-70F8-517883D22B73}"/>
              </a:ext>
            </a:extLst>
          </p:cNvPr>
          <p:cNvGrpSpPr/>
          <p:nvPr/>
        </p:nvGrpSpPr>
        <p:grpSpPr>
          <a:xfrm>
            <a:off x="-157976" y="334536"/>
            <a:ext cx="12192000" cy="6858000"/>
            <a:chOff x="-65049" y="789878"/>
            <a:chExt cx="12192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7429654C-ED62-E163-7E43-EE55C70C45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Grp="1" noRot="1" noChangeAspect="1" noMove="1" noResize="1" noEditPoints="1" noAdjustHandles="1" noChangeArrowheads="1" noChangeShapeType="1" noTextEdit="1"/>
            </p:cNvSpPr>
            <p:nvPr/>
          </p:nvSpPr>
          <p:spPr bwMode="white">
            <a:xfrm>
              <a:off x="-65049" y="789878"/>
              <a:ext cx="12192000" cy="6858000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pic>
          <p:nvPicPr>
            <p:cNvPr id="9" name="Picture 8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216C027E-F3BF-BC27-88BC-479E346F519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8272" y="2500748"/>
              <a:ext cx="1737360" cy="2734310"/>
            </a:xfrm>
            <a:prstGeom prst="rect">
              <a:avLst/>
            </a:prstGeom>
          </p:spPr>
        </p:pic>
        <p:pic>
          <p:nvPicPr>
            <p:cNvPr id="10" name="Picture 9" descr="A blue and yellow list with black text&#10;&#10;Description automatically generated">
              <a:extLst>
                <a:ext uri="{FF2B5EF4-FFF2-40B4-BE49-F238E27FC236}">
                  <a16:creationId xmlns:a16="http://schemas.microsoft.com/office/drawing/2014/main" id="{30A1B54E-AE34-C1D3-B1B1-6CF2BB4FA61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1553" y="5230283"/>
              <a:ext cx="1737995" cy="1273810"/>
            </a:xfrm>
            <a:prstGeom prst="rect">
              <a:avLst/>
            </a:prstGeom>
          </p:spPr>
        </p:pic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ABAB7AE5-9135-05E6-3D8D-F0353C547DF1}"/>
              </a:ext>
            </a:extLst>
          </p:cNvPr>
          <p:cNvGrpSpPr/>
          <p:nvPr/>
        </p:nvGrpSpPr>
        <p:grpSpPr>
          <a:xfrm>
            <a:off x="1899774" y="1713063"/>
            <a:ext cx="10176707" cy="4885823"/>
            <a:chOff x="1946237" y="2457295"/>
            <a:chExt cx="10176707" cy="4885823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E5DF7DB3-40BB-05E7-DDF6-012BF8EED23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55966" y="2457295"/>
              <a:ext cx="10166978" cy="466514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8A0F7F09-EB0C-648E-DCF4-9EF102D5BA9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46237" y="2900849"/>
              <a:ext cx="10166977" cy="444226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921837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171593-9A4F-47BC-E973-9A90EE58F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3E5703-EAE5-24DB-0AEF-5A0A482F6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dirty="0"/>
              <a:t>Prototype</a:t>
            </a: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7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recording">
            <a:hlinkClick r:id="" action="ppaction://media"/>
            <a:extLst>
              <a:ext uri="{FF2B5EF4-FFF2-40B4-BE49-F238E27FC236}">
                <a16:creationId xmlns:a16="http://schemas.microsoft.com/office/drawing/2014/main" id="{093FFDAE-4B32-0C5F-2BA4-117B0795D37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09638" y="2633472"/>
            <a:ext cx="7969675" cy="3586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390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171593-9A4F-47BC-E973-9A90EE58F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3E5703-EAE5-24DB-0AEF-5A0A482F6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dirty="0"/>
              <a:t>Prototype</a:t>
            </a: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7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8A04BC-26E9-B87E-5877-DA64A28011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2801" y="2390680"/>
            <a:ext cx="6781800" cy="3000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386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A605B7-3ACC-96DC-68BC-B91F1A92D7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B5F760-89C2-F9BE-8BA9-F2D709109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Prototype Code</a:t>
            </a:r>
          </a:p>
        </p:txBody>
      </p:sp>
      <p:pic>
        <p:nvPicPr>
          <p:cNvPr id="3" name="Picture 2" descr="A computer screen shot of code&#10;&#10;Description automatically generated">
            <a:extLst>
              <a:ext uri="{FF2B5EF4-FFF2-40B4-BE49-F238E27FC236}">
                <a16:creationId xmlns:a16="http://schemas.microsoft.com/office/drawing/2014/main" id="{0F6B0B0D-534F-A537-92BC-EEBF26045C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0588" y="643466"/>
            <a:ext cx="6494156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133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057330-BA8F-00C1-4601-2D157D76B1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D1227-C9D4-13F2-5345-3758544B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Prototype Code</a:t>
            </a:r>
          </a:p>
        </p:txBody>
      </p:sp>
      <p:pic>
        <p:nvPicPr>
          <p:cNvPr id="4" name="Picture 3" descr="A screenshot of a computer program&#10;&#10;Description automatically generated">
            <a:extLst>
              <a:ext uri="{FF2B5EF4-FFF2-40B4-BE49-F238E27FC236}">
                <a16:creationId xmlns:a16="http://schemas.microsoft.com/office/drawing/2014/main" id="{3E3BCDED-7B48-074F-B62B-813C073778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5164" y="643466"/>
            <a:ext cx="5165004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4530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D0E10B-0F1F-A100-E66B-C78558156B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403DB6-FCE5-7768-BCED-17530A6A6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Prototype Code</a:t>
            </a:r>
          </a:p>
        </p:txBody>
      </p:sp>
      <p:pic>
        <p:nvPicPr>
          <p:cNvPr id="3" name="Picture 2" descr="A screen shot of a computer program&#10;&#10;Description automatically generated">
            <a:extLst>
              <a:ext uri="{FF2B5EF4-FFF2-40B4-BE49-F238E27FC236}">
                <a16:creationId xmlns:a16="http://schemas.microsoft.com/office/drawing/2014/main" id="{8115B248-5C8E-4253-EC70-D9BFFEFA41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411" y="643466"/>
            <a:ext cx="6382509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7470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D598F8-3235-B11C-D570-2028FF5341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Down Arrow 7">
            <a:extLst>
              <a:ext uri="{FF2B5EF4-FFF2-40B4-BE49-F238E27FC236}">
                <a16:creationId xmlns:a16="http://schemas.microsoft.com/office/drawing/2014/main" id="{451E9280-68E2-6FF3-6E13-F5D246C38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B18C36-F2D1-DF60-1D54-0FAAD6974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rgbClr val="FFFFFF"/>
                </a:solidFill>
              </a:rPr>
              <a:t>References</a:t>
            </a:r>
            <a:endParaRPr lang="en-US" sz="3600" kern="1200" dirty="0">
              <a:solidFill>
                <a:srgbClr val="FFFFFF"/>
              </a:solidFill>
              <a:latin typeface="+mj-lt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3B43C9-A52E-A022-9DD7-C11D490930DD}"/>
              </a:ext>
            </a:extLst>
          </p:cNvPr>
          <p:cNvSpPr txBox="1"/>
          <p:nvPr/>
        </p:nvSpPr>
        <p:spPr>
          <a:xfrm>
            <a:off x="4420891" y="617425"/>
            <a:ext cx="7389545" cy="65556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algn="l" rtl="0" fontAlgn="base">
              <a:buFont typeface="+mj-lt"/>
              <a:buAutoNum type="arabicPeriod"/>
            </a:pP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Xero. What is Stock Management [Internet]. Available from: </a:t>
            </a:r>
            <a:r>
              <a:rPr lang="en-GB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https://www.xero.com/uk/glossary/stock-management/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/>
            </a:pPr>
            <a:r>
              <a:rPr lang="en-GB" sz="10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Deveshwar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A, Modi D. Inventory Management Delivering Profits through Stock Management [Internet]. 2013. Available from: </a:t>
            </a:r>
            <a:r>
              <a:rPr lang="en-GB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4"/>
              </a:rPr>
              <a:t>https://citeseerx.ist.psu.edu/document?repid=rep1&amp;type=pdf&amp;doi=50d4e7cc540baa457291c0e0532803406a74fdad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/>
            </a:pP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Corporation M. Stock Management System Basics | Microsoft Dynamics 365 [Internet]. dynamics.microsoft.com. Available from: </a:t>
            </a:r>
            <a:r>
              <a:rPr lang="en-GB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5"/>
              </a:rPr>
              <a:t>https://dynamics.microsoft.com/en-au/field-service/inventory-management-system/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/>
            </a:pP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Roughan G. The 19 Best Inventory Management Software Features to Look For [Internet]. Unleashed Software. 2021. Available from: </a:t>
            </a:r>
            <a:r>
              <a:rPr lang="en-GB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6"/>
              </a:rPr>
              <a:t>https://www.unleashedsoftware.com/blog/the-19-best-inventory-management-software-features-to-look-for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/>
            </a:pP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Jenkins A. What Is Inventory Management? Benefits, Types, &amp; Techniques [Internet]. Oracle NetSuite. 2020. Available from: </a:t>
            </a:r>
            <a:r>
              <a:rPr lang="en-GB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7"/>
              </a:rPr>
              <a:t>https://www.netsuite.com/portal/resource/articles/inventory-management/inventory-management.shtml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/>
            </a:pP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Manual vs. Automated Inventory Management [Internet]. </a:t>
            </a:r>
            <a:r>
              <a:rPr lang="en-GB" sz="10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Sortly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2022. Available from: </a:t>
            </a:r>
            <a:r>
              <a:rPr lang="en-GB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8"/>
              </a:rPr>
              <a:t>https://www.sortly.com/blog/manual-vs-automated-inventory-management/#:~:text=What%20is%20a%20manual%20inventory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/>
            </a:pP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Davies R. 4 Types of Inventory Management Systems for Businesses [Internet]. The Motley Fool. 2022. Available from: </a:t>
            </a:r>
            <a:r>
              <a:rPr lang="en-GB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9"/>
              </a:rPr>
              <a:t>https://www.fool.com/the-ascent/small-business/inventory-management/articles/inventory-management-types/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/>
            </a:pP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Stock management - What is stock management? | </a:t>
            </a:r>
            <a:r>
              <a:rPr lang="en-GB" sz="10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SumUp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Invoices [Internet]. </a:t>
            </a:r>
            <a:r>
              <a:rPr lang="en-GB" sz="10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SumUp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- a better way to get paid. Available from: </a:t>
            </a:r>
            <a:r>
              <a:rPr lang="en-GB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10"/>
              </a:rPr>
              <a:t>https://www.sumup.com/en-gb/invoices/dictionary/stock-management/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/>
            </a:pP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Free ABC Inventory Software Features [Internet]. Almyta.com. 2014. Available from: </a:t>
            </a:r>
            <a:r>
              <a:rPr lang="en-GB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11"/>
              </a:rPr>
              <a:t>http://www.almyta.com/abc_inventory_software.asp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/>
            </a:pPr>
            <a:r>
              <a:rPr lang="en-GB" sz="10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Dewra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H. Contrasting for Clarity: The Importance of Contrast in UX Design [Internet]. Medium. 2023. Available from: </a:t>
            </a:r>
            <a:r>
              <a:rPr lang="en-GB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12"/>
              </a:rPr>
              <a:t>https://bootcamp.uxdesign.cc/contrasting-for-clarity-the-importance-of-contrast-in-ux-design-68c5e2e9494a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/>
            </a:pP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How does typography </a:t>
            </a:r>
            <a:r>
              <a:rPr lang="en-GB" sz="10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color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affect readability? [Internet]. ordergroup.co. [cited 2023 Dec 8]. Available from: </a:t>
            </a:r>
            <a:r>
              <a:rPr lang="en-GB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13"/>
              </a:rPr>
              <a:t>https://ordergroup.co/en-gb/blog/how-does-typography-color-affect-readability/#:~:text=Color%20Contrast%20and%20Readability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/>
            </a:pP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SIM Inventory Management Software [Internet]. smart-inventory-manager.com. Available from: </a:t>
            </a:r>
            <a:r>
              <a:rPr lang="en-GB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14"/>
              </a:rPr>
              <a:t>https://smart-inventory-manager.com/</a:t>
            </a:r>
            <a:endParaRPr lang="en-GB" sz="1000" b="0" i="1" u="sng" strike="noStrike" dirty="0">
              <a:solidFill>
                <a:srgbClr val="0563C1"/>
              </a:solidFill>
              <a:effectLst/>
              <a:latin typeface="Calibri" panose="020F0502020204030204" pitchFamily="34" charset="0"/>
            </a:endParaRPr>
          </a:p>
          <a:p>
            <a:pPr marL="228600" indent="-228600" algn="l" rtl="0" fontAlgn="base">
              <a:buFont typeface="+mj-lt"/>
              <a:buAutoNum type="arabicPeriod"/>
            </a:pPr>
            <a:r>
              <a:rPr lang="en-US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Delve. What is Phenomenological Research Design? [Internet]. Delve. 2022. Available from: </a:t>
            </a:r>
            <a:r>
              <a:rPr lang="en-US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15"/>
              </a:rPr>
              <a:t>https://delvetool.com/blog/phenomenology#:~:text=Phenomenological%20research%20is%20a%20qualitative</a:t>
            </a:r>
            <a:r>
              <a:rPr lang="en-US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/>
            </a:pPr>
            <a:r>
              <a:rPr lang="en-US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Sheppard V. 1.6 Inductive Approaches to Research. </a:t>
            </a:r>
            <a:r>
              <a:rPr lang="en-US" sz="10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pressbooksbccampusca</a:t>
            </a:r>
            <a:r>
              <a:rPr lang="en-US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[Internet]. 2020 Apr 6; Available from: </a:t>
            </a:r>
            <a:r>
              <a:rPr lang="en-US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16"/>
              </a:rPr>
              <a:t>https://pressbooks.bccampus.ca/jibcresearchmethods/chapter/1-6-inductive-approaches-to-research/#:~:text=An%20inductive%20approach%20to%20research</a:t>
            </a:r>
            <a:r>
              <a:rPr lang="en-US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/>
            </a:pPr>
            <a:r>
              <a:rPr lang="en-US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Dudovskiy J. Research Approach - Research-Methodology [Internet]. Research-Methodology. 2015. Available from: </a:t>
            </a:r>
            <a:r>
              <a:rPr lang="en-US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17"/>
              </a:rPr>
              <a:t>https://research-methodology.net/research-methodology/research-approach/</a:t>
            </a:r>
            <a:r>
              <a:rPr lang="en-US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/>
            </a:pPr>
            <a:r>
              <a:rPr lang="en-US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George T. What Is Action Research? | Definition &amp; Examples [Internet]. </a:t>
            </a:r>
            <a:r>
              <a:rPr lang="en-US" sz="10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Scribbr</a:t>
            </a:r>
            <a:r>
              <a:rPr lang="en-US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2023. Available from: </a:t>
            </a:r>
            <a:r>
              <a:rPr lang="en-US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18"/>
              </a:rPr>
              <a:t>https://www.scribbr.co.uk/research-methods/action-research-cycle/</a:t>
            </a:r>
            <a:r>
              <a:rPr lang="en-US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/>
            </a:pPr>
            <a:r>
              <a:rPr lang="en-US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1.Melnikovas A. Towards an Explicit Research Methodology: Adapting Research Onion Model for Futures Studies. 2018. Available from: </a:t>
            </a:r>
            <a:r>
              <a:rPr lang="en-US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19"/>
              </a:rPr>
              <a:t>https://jfsdigital.org/wp-content/uploads/2019/01/03-Melnikovas-Onion-Research-Model.pdf</a:t>
            </a:r>
            <a:r>
              <a:rPr lang="en-US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/>
            </a:pPr>
            <a:r>
              <a:rPr lang="en-US" sz="10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Tenny</a:t>
            </a:r>
            <a:r>
              <a:rPr lang="en-US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S, Brannan GD, Brannan JM, </a:t>
            </a:r>
            <a:r>
              <a:rPr lang="en-US" sz="10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Sharts-Hopko</a:t>
            </a:r>
            <a:r>
              <a:rPr lang="en-US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NC. Qualitative Study [Internet]. Nih.gov. </a:t>
            </a:r>
            <a:r>
              <a:rPr lang="en-US" sz="10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StatPearls</a:t>
            </a:r>
            <a:r>
              <a:rPr lang="en-US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Publishing; 2021. Available from: </a:t>
            </a:r>
            <a:r>
              <a:rPr lang="en-US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20"/>
              </a:rPr>
              <a:t>https://www.ncbi.nlm.nih.gov/books/NBK470395/#:~:text=Qualitative%20research%20uses%20several%20techniques</a:t>
            </a:r>
            <a:r>
              <a:rPr lang="en-US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/>
            </a:pPr>
            <a:r>
              <a:rPr lang="en-US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DeBose K. Research Guides: Research Methods Guide: Interview Research [Internet]. guides.lib.vt.edu. 2018. Available from: </a:t>
            </a:r>
            <a:r>
              <a:rPr lang="en-US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21"/>
              </a:rPr>
              <a:t>https://guides.lib.vt.edu/researchmethods/interviews#:~:text=Interviews%20are%20most%20effective%20for</a:t>
            </a:r>
            <a:r>
              <a:rPr lang="en-US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/>
            </a:pPr>
            <a:endParaRPr lang="en-GB" sz="1000" b="0" i="1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 rtl="0" fontAlgn="base">
              <a:buFont typeface="+mj-lt"/>
              <a:buAutoNum type="arabicPeriod" startAt="4"/>
            </a:pPr>
            <a:endParaRPr lang="en-GB" sz="1000" b="0" i="1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 rtl="0" fontAlgn="base"/>
            <a:endParaRPr lang="en-GB" sz="1000" b="0" i="1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GB" sz="1000" i="1" dirty="0">
              <a:cs typeface="Calibri"/>
            </a:endParaRPr>
          </a:p>
          <a:p>
            <a:pPr marL="228600" indent="-228600">
              <a:buFont typeface="+mj-lt"/>
              <a:buAutoNum type="arabicPeriod"/>
            </a:pPr>
            <a:endParaRPr lang="en-US" sz="1000" i="1" u="sng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265051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B60B9B-76BF-444D-0CBD-3CF0F54A9B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Down Arrow 7">
            <a:extLst>
              <a:ext uri="{FF2B5EF4-FFF2-40B4-BE49-F238E27FC236}">
                <a16:creationId xmlns:a16="http://schemas.microsoft.com/office/drawing/2014/main" id="{345CD13A-F293-B773-0FE4-4044BF87B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8C837D-F9C0-3AE1-9766-4F85DE97F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rgbClr val="FFFFFF"/>
                </a:solidFill>
              </a:rPr>
              <a:t>References</a:t>
            </a:r>
            <a:endParaRPr lang="en-US" sz="3600" kern="1200" dirty="0">
              <a:solidFill>
                <a:srgbClr val="FFFFFF"/>
              </a:solidFill>
              <a:latin typeface="+mj-lt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909C85-998F-DCAB-C880-2D64F9E86DC5}"/>
              </a:ext>
            </a:extLst>
          </p:cNvPr>
          <p:cNvSpPr txBox="1"/>
          <p:nvPr/>
        </p:nvSpPr>
        <p:spPr>
          <a:xfrm>
            <a:off x="4527804" y="1623908"/>
            <a:ext cx="7321160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algn="l" rtl="0" fontAlgn="base">
              <a:buFont typeface="+mj-lt"/>
              <a:buAutoNum type="arabicPeriod" startAt="20"/>
            </a:pP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What is the Data Protection Act? | Experian Business [Internet]. www.experian.co.uk. Available from: </a:t>
            </a:r>
            <a:r>
              <a:rPr lang="en-GB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https://www.experian.co.uk/business/glossary/data-protection-act/#:~:text=The%20Data%20Protection%20Act%20(DPA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 startAt="20"/>
            </a:pP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Business-to-business marketing [Internet]. ico.org.uk. 2023 [cited 2023 Dec 20]. Available from: </a:t>
            </a:r>
            <a:r>
              <a:rPr lang="en-GB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4"/>
              </a:rPr>
              <a:t>https://ico.org.uk/for-organisations/direct-marketing-and-privacy-and-electronic-communications/business-to-business-marketing/#:~:text=If%20you%20can%20identify%20an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 startAt="20"/>
            </a:pP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GDPR’s Most Frequently Asked Questions: Are Work Email Addresses and Business Contact Information Considered “Personal Data?” [Internet]. </a:t>
            </a:r>
            <a:r>
              <a:rPr lang="en-GB" sz="10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Lexology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2018. Available from: </a:t>
            </a:r>
            <a:r>
              <a:rPr lang="en-GB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5"/>
              </a:rPr>
              <a:t>https://www.lexology.com/library/detail.aspx?g=54c7ace6-51e6-4ede-9433-1e8b83e45ef2#:~:text=Personal%20data%20is%20defined%20by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 startAt="20"/>
            </a:pP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Mueller JP. Security for Web Developers: Using JavaScript, HTML, and CSS [Internet]. Google Books. “O’Reilly Media, Inc.”; 2015 [cited 2023 Dec 20]. Available from: </a:t>
            </a:r>
            <a:r>
              <a:rPr lang="en-GB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6"/>
              </a:rPr>
              <a:t>https://books.google.co.uk/books?hl=en&amp;lr=&amp;id=9ZTlCgAAQBAJ&amp;oi=fnd&amp;pg=PR2&amp;dq=html+forms+security+issues&amp;ots=SHN_-pXHpt&amp;sig=mrnDG3DKuBpxPGcvNnnINcjXUgw&amp;redir_esc=y#v=onepage&amp;q=html%20forms%20security%20issues&amp;f=false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 startAt="20"/>
            </a:pP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What are the most common security risks of HTML forms and how can you avoid them? [Internet]. www.linkedin.com. [cited 2023 Dec 20]. Available from: </a:t>
            </a:r>
            <a:r>
              <a:rPr lang="en-GB" sz="1000" i="1" u="sng" dirty="0">
                <a:solidFill>
                  <a:srgbClr val="0563C1"/>
                </a:solidFill>
                <a:latin typeface="Calibri" panose="020F0502020204030204" pitchFamily="34" charset="0"/>
                <a:hlinkClick r:id="rId7"/>
              </a:rPr>
              <a:t>https://www.linkedin.com/advice/0/what-most-common-security-risks-html-forms-how-can-cfv5c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 startAt="20"/>
            </a:pP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Magic Web Solutions [Internet]. Magic Web Solutions. 2019. Available from: </a:t>
            </a:r>
            <a:r>
              <a:rPr lang="en-GB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8"/>
              </a:rPr>
              <a:t>https://www.magicwebsolutions.co.uk/blog/the-benefits-of-web-based-applications.htm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 startAt="20"/>
            </a:pPr>
            <a:r>
              <a:rPr lang="en-GB" sz="10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What is Responsive Design? [Internet]. The Interaction Design Foundation. Available from: </a:t>
            </a:r>
            <a:r>
              <a:rPr lang="en-GB" sz="1000" b="0" i="1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9"/>
              </a:rPr>
              <a:t>https://www.interaction-design.org/literature/topics/responsive-design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28600" indent="-228600" algn="l" rtl="0" fontAlgn="base">
              <a:buFont typeface="+mj-lt"/>
              <a:buAutoNum type="arabicPeriod" startAt="20"/>
            </a:pPr>
            <a:endParaRPr lang="en-GB" sz="10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US" sz="1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433830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F4E6AAE9C568C45BB5244925F8AB03B" ma:contentTypeVersion="12" ma:contentTypeDescription="Create a new document." ma:contentTypeScope="" ma:versionID="bac02ac4780743c9fa4b8c046ca9b88c">
  <xsd:schema xmlns:xsd="http://www.w3.org/2001/XMLSchema" xmlns:xs="http://www.w3.org/2001/XMLSchema" xmlns:p="http://schemas.microsoft.com/office/2006/metadata/properties" xmlns:ns2="fc3f8d38-27b3-43be-970b-a7f4d3ea9a3a" xmlns:ns3="c9124dd2-93b3-427f-b7ff-dc9764dcfc58" targetNamespace="http://schemas.microsoft.com/office/2006/metadata/properties" ma:root="true" ma:fieldsID="4e142a0c16678271b0ea2b5ec26a6672" ns2:_="" ns3:_="">
    <xsd:import namespace="fc3f8d38-27b3-43be-970b-a7f4d3ea9a3a"/>
    <xsd:import namespace="c9124dd2-93b3-427f-b7ff-dc9764dcfc5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3f8d38-27b3-43be-970b-a7f4d3ea9a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20146a7-cfe1-423e-b414-04c0ab4119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124dd2-93b3-427f-b7ff-dc9764dcfc58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225e623-b01c-401e-b2b4-f66adce77384}" ma:internalName="TaxCatchAll" ma:showField="CatchAllData" ma:web="c9124dd2-93b3-427f-b7ff-dc9764dcfc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07287A6-B3C3-4D2F-A42F-1006912BD4F8}"/>
</file>

<file path=customXml/itemProps2.xml><?xml version="1.0" encoding="utf-8"?>
<ds:datastoreItem xmlns:ds="http://schemas.openxmlformats.org/officeDocument/2006/customXml" ds:itemID="{37FD4D2F-0A5C-4ADC-83FF-F393FE951FF4}"/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64</TotalTime>
  <Words>3139</Words>
  <Application>Microsoft Office PowerPoint</Application>
  <PresentationFormat>Widescreen</PresentationFormat>
  <Paragraphs>297</Paragraphs>
  <Slides>24</Slides>
  <Notes>24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Aptos</vt:lpstr>
      <vt:lpstr>Arial</vt:lpstr>
      <vt:lpstr>Calibri</vt:lpstr>
      <vt:lpstr>Calibri Light</vt:lpstr>
      <vt:lpstr>Calibri Light</vt:lpstr>
      <vt:lpstr>Symbol</vt:lpstr>
      <vt:lpstr>WordVisi_MSFontService</vt:lpstr>
      <vt:lpstr>office theme</vt:lpstr>
      <vt:lpstr>PowerPoint Presentation</vt:lpstr>
      <vt:lpstr>Statement of the Problem</vt:lpstr>
      <vt:lpstr>The Client and Project</vt:lpstr>
      <vt:lpstr>Stock  Management</vt:lpstr>
      <vt:lpstr>Stock Management Sytems</vt:lpstr>
      <vt:lpstr>Types of  SMS</vt:lpstr>
      <vt:lpstr>Current SMS Available </vt:lpstr>
      <vt:lpstr>ABC Inventory </vt:lpstr>
      <vt:lpstr>ABC Inventory </vt:lpstr>
      <vt:lpstr>SMART Inventory  Manager</vt:lpstr>
      <vt:lpstr>SMART Inventory  Manager</vt:lpstr>
      <vt:lpstr>Research Methods </vt:lpstr>
      <vt:lpstr>Aims and Objectives </vt:lpstr>
      <vt:lpstr>Legal and Security </vt:lpstr>
      <vt:lpstr>Delivery Platform</vt:lpstr>
      <vt:lpstr>Project Plan – Work Breakdown Structure</vt:lpstr>
      <vt:lpstr>Project Plan – Gantt Chart</vt:lpstr>
      <vt:lpstr>Prototype</vt:lpstr>
      <vt:lpstr>Prototype</vt:lpstr>
      <vt:lpstr>Prototype Code</vt:lpstr>
      <vt:lpstr>Prototype Code</vt:lpstr>
      <vt:lpstr>Prototype Code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Brandon</cp:lastModifiedBy>
  <cp:revision>781</cp:revision>
  <dcterms:created xsi:type="dcterms:W3CDTF">2024-01-03T12:16:21Z</dcterms:created>
  <dcterms:modified xsi:type="dcterms:W3CDTF">2024-01-26T23:32:40Z</dcterms:modified>
</cp:coreProperties>
</file>