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6" r:id="rId2"/>
    <p:sldId id="257" r:id="rId3"/>
    <p:sldId id="258" r:id="rId4"/>
    <p:sldId id="259" r:id="rId5"/>
    <p:sldId id="265" r:id="rId6"/>
    <p:sldId id="260" r:id="rId7"/>
    <p:sldId id="279" r:id="rId8"/>
    <p:sldId id="280" r:id="rId9"/>
    <p:sldId id="261" r:id="rId10"/>
    <p:sldId id="268" r:id="rId11"/>
    <p:sldId id="288" r:id="rId12"/>
    <p:sldId id="289" r:id="rId13"/>
    <p:sldId id="269" r:id="rId14"/>
    <p:sldId id="270" r:id="rId15"/>
    <p:sldId id="272" r:id="rId16"/>
    <p:sldId id="281" r:id="rId17"/>
    <p:sldId id="282" r:id="rId18"/>
    <p:sldId id="262" r:id="rId19"/>
    <p:sldId id="271" r:id="rId20"/>
    <p:sldId id="274" r:id="rId21"/>
    <p:sldId id="263" r:id="rId22"/>
    <p:sldId id="27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A9E71-CF7A-4154-9C43-EBA2F5396C16}" v="3" dt="2024-08-19T12:24:22.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326" autoAdjust="0"/>
    <p:restoredTop sz="86385" autoAdjust="0"/>
  </p:normalViewPr>
  <p:slideViewPr>
    <p:cSldViewPr snapToGrid="0">
      <p:cViewPr varScale="1">
        <p:scale>
          <a:sx n="75" d="100"/>
          <a:sy n="75" d="100"/>
        </p:scale>
        <p:origin x="45" y="159"/>
      </p:cViewPr>
      <p:guideLst/>
    </p:cSldViewPr>
  </p:slideViewPr>
  <p:outlineViewPr>
    <p:cViewPr>
      <p:scale>
        <a:sx n="33" d="100"/>
        <a:sy n="33" d="100"/>
      </p:scale>
      <p:origin x="0" y="-3070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05C08B96-9AF2-4E17-AA82-C5BC381DD398}"/>
    <pc:docChg chg="undo custSel modSld">
      <pc:chgData name="Ross Phillips" userId="c604230b-847d-4cb1-9e23-f810d4c0fde1" providerId="ADAL" clId="{05C08B96-9AF2-4E17-AA82-C5BC381DD398}" dt="2021-09-22T14:40:51.604" v="231"/>
      <pc:docMkLst>
        <pc:docMk/>
      </pc:docMkLst>
      <pc:sldChg chg="addSp delSp modSp mod">
        <pc:chgData name="Ross Phillips" userId="c604230b-847d-4cb1-9e23-f810d4c0fde1" providerId="ADAL" clId="{05C08B96-9AF2-4E17-AA82-C5BC381DD398}" dt="2021-09-22T14:28:11.437" v="43" actId="20577"/>
        <pc:sldMkLst>
          <pc:docMk/>
          <pc:sldMk cId="1634989298" sldId="257"/>
        </pc:sldMkLst>
        <pc:spChg chg="mod">
          <ac:chgData name="Ross Phillips" userId="c604230b-847d-4cb1-9e23-f810d4c0fde1" providerId="ADAL" clId="{05C08B96-9AF2-4E17-AA82-C5BC381DD398}" dt="2021-09-22T14:28:11.437" v="43" actId="20577"/>
          <ac:spMkLst>
            <pc:docMk/>
            <pc:sldMk cId="1634989298" sldId="257"/>
            <ac:spMk id="2" creationId="{00000000-0000-0000-0000-000000000000}"/>
          </ac:spMkLst>
        </pc:spChg>
        <pc:spChg chg="mod">
          <ac:chgData name="Ross Phillips" userId="c604230b-847d-4cb1-9e23-f810d4c0fde1" providerId="ADAL" clId="{05C08B96-9AF2-4E17-AA82-C5BC381DD398}" dt="2021-09-22T14:26:28.063" v="14"/>
          <ac:spMkLst>
            <pc:docMk/>
            <pc:sldMk cId="1634989298" sldId="257"/>
            <ac:spMk id="3" creationId="{00000000-0000-0000-0000-000000000000}"/>
          </ac:spMkLst>
        </pc:spChg>
        <pc:spChg chg="add del">
          <ac:chgData name="Ross Phillips" userId="c604230b-847d-4cb1-9e23-f810d4c0fde1" providerId="ADAL" clId="{05C08B96-9AF2-4E17-AA82-C5BC381DD398}" dt="2021-09-22T14:25:48.773" v="3"/>
          <ac:spMkLst>
            <pc:docMk/>
            <pc:sldMk cId="1634989298" sldId="257"/>
            <ac:spMk id="4" creationId="{88489D70-AA1F-4B2B-9A61-61ADB8FBFD36}"/>
          </ac:spMkLst>
        </pc:spChg>
        <pc:spChg chg="add del">
          <ac:chgData name="Ross Phillips" userId="c604230b-847d-4cb1-9e23-f810d4c0fde1" providerId="ADAL" clId="{05C08B96-9AF2-4E17-AA82-C5BC381DD398}" dt="2021-09-22T14:26:20.503" v="7"/>
          <ac:spMkLst>
            <pc:docMk/>
            <pc:sldMk cId="1634989298" sldId="257"/>
            <ac:spMk id="5" creationId="{EE3DFFDB-E623-44C2-B2F1-857CDB867038}"/>
          </ac:spMkLst>
        </pc:spChg>
        <pc:spChg chg="add del">
          <ac:chgData name="Ross Phillips" userId="c604230b-847d-4cb1-9e23-f810d4c0fde1" providerId="ADAL" clId="{05C08B96-9AF2-4E17-AA82-C5BC381DD398}" dt="2021-09-22T14:26:28.056" v="12"/>
          <ac:spMkLst>
            <pc:docMk/>
            <pc:sldMk cId="1634989298" sldId="257"/>
            <ac:spMk id="6" creationId="{C78A74C5-E5FC-4492-A50F-7722E7593D3A}"/>
          </ac:spMkLst>
        </pc:spChg>
        <pc:spChg chg="add del">
          <ac:chgData name="Ross Phillips" userId="c604230b-847d-4cb1-9e23-f810d4c0fde1" providerId="ADAL" clId="{05C08B96-9AF2-4E17-AA82-C5BC381DD398}" dt="2021-09-22T14:28:07.406" v="38"/>
          <ac:spMkLst>
            <pc:docMk/>
            <pc:sldMk cId="1634989298" sldId="257"/>
            <ac:spMk id="7" creationId="{3F5A9858-7998-4403-8478-70E7FE7E808B}"/>
          </ac:spMkLst>
        </pc:spChg>
      </pc:sldChg>
      <pc:sldChg chg="addSp delSp modSp mod">
        <pc:chgData name="Ross Phillips" userId="c604230b-847d-4cb1-9e23-f810d4c0fde1" providerId="ADAL" clId="{05C08B96-9AF2-4E17-AA82-C5BC381DD398}" dt="2021-09-22T14:28:17.667" v="45" actId="20577"/>
        <pc:sldMkLst>
          <pc:docMk/>
          <pc:sldMk cId="2442085705" sldId="258"/>
        </pc:sldMkLst>
        <pc:spChg chg="mod">
          <ac:chgData name="Ross Phillips" userId="c604230b-847d-4cb1-9e23-f810d4c0fde1" providerId="ADAL" clId="{05C08B96-9AF2-4E17-AA82-C5BC381DD398}" dt="2021-09-22T14:28:17.667" v="45" actId="20577"/>
          <ac:spMkLst>
            <pc:docMk/>
            <pc:sldMk cId="2442085705" sldId="258"/>
            <ac:spMk id="2" creationId="{00000000-0000-0000-0000-000000000000}"/>
          </ac:spMkLst>
        </pc:spChg>
        <pc:spChg chg="mod">
          <ac:chgData name="Ross Phillips" userId="c604230b-847d-4cb1-9e23-f810d4c0fde1" providerId="ADAL" clId="{05C08B96-9AF2-4E17-AA82-C5BC381DD398}" dt="2021-09-22T14:27:15.872" v="24" actId="27636"/>
          <ac:spMkLst>
            <pc:docMk/>
            <pc:sldMk cId="2442085705" sldId="258"/>
            <ac:spMk id="3" creationId="{00000000-0000-0000-0000-000000000000}"/>
          </ac:spMkLst>
        </pc:spChg>
        <pc:spChg chg="add del">
          <ac:chgData name="Ross Phillips" userId="c604230b-847d-4cb1-9e23-f810d4c0fde1" providerId="ADAL" clId="{05C08B96-9AF2-4E17-AA82-C5BC381DD398}" dt="2021-09-22T14:27:02.936" v="19"/>
          <ac:spMkLst>
            <pc:docMk/>
            <pc:sldMk cId="2442085705" sldId="258"/>
            <ac:spMk id="4" creationId="{8D3690EC-1FC2-4FE0-96DA-D50138017301}"/>
          </ac:spMkLst>
        </pc:spChg>
        <pc:spChg chg="add del">
          <ac:chgData name="Ross Phillips" userId="c604230b-847d-4cb1-9e23-f810d4c0fde1" providerId="ADAL" clId="{05C08B96-9AF2-4E17-AA82-C5BC381DD398}" dt="2021-09-22T14:27:39.594" v="30"/>
          <ac:spMkLst>
            <pc:docMk/>
            <pc:sldMk cId="2442085705" sldId="258"/>
            <ac:spMk id="5" creationId="{123B269B-B681-4699-BA85-E0CADC9D56B0}"/>
          </ac:spMkLst>
        </pc:spChg>
      </pc:sldChg>
      <pc:sldChg chg="addSp delSp modSp mod modClrScheme chgLayout">
        <pc:chgData name="Ross Phillips" userId="c604230b-847d-4cb1-9e23-f810d4c0fde1" providerId="ADAL" clId="{05C08B96-9AF2-4E17-AA82-C5BC381DD398}" dt="2021-09-22T14:30:08.005" v="75" actId="27636"/>
        <pc:sldMkLst>
          <pc:docMk/>
          <pc:sldMk cId="140920489" sldId="259"/>
        </pc:sldMkLst>
        <pc:spChg chg="mod ord">
          <ac:chgData name="Ross Phillips" userId="c604230b-847d-4cb1-9e23-f810d4c0fde1" providerId="ADAL" clId="{05C08B96-9AF2-4E17-AA82-C5BC381DD398}" dt="2021-09-22T14:28:26.265" v="46" actId="700"/>
          <ac:spMkLst>
            <pc:docMk/>
            <pc:sldMk cId="140920489" sldId="259"/>
            <ac:spMk id="2" creationId="{00000000-0000-0000-0000-000000000000}"/>
          </ac:spMkLst>
        </pc:spChg>
        <pc:spChg chg="mod ord">
          <ac:chgData name="Ross Phillips" userId="c604230b-847d-4cb1-9e23-f810d4c0fde1" providerId="ADAL" clId="{05C08B96-9AF2-4E17-AA82-C5BC381DD398}" dt="2021-09-22T14:30:07.998" v="74" actId="27636"/>
          <ac:spMkLst>
            <pc:docMk/>
            <pc:sldMk cId="140920489" sldId="259"/>
            <ac:spMk id="3" creationId="{00000000-0000-0000-0000-000000000000}"/>
          </ac:spMkLst>
        </pc:spChg>
        <pc:spChg chg="add del mod ord">
          <ac:chgData name="Ross Phillips" userId="c604230b-847d-4cb1-9e23-f810d4c0fde1" providerId="ADAL" clId="{05C08B96-9AF2-4E17-AA82-C5BC381DD398}" dt="2021-09-22T14:30:08.005" v="75" actId="27636"/>
          <ac:spMkLst>
            <pc:docMk/>
            <pc:sldMk cId="140920489" sldId="259"/>
            <ac:spMk id="4" creationId="{C45213EC-EB21-41ED-A286-6414D4A90235}"/>
          </ac:spMkLst>
        </pc:spChg>
        <pc:spChg chg="add del mod">
          <ac:chgData name="Ross Phillips" userId="c604230b-847d-4cb1-9e23-f810d4c0fde1" providerId="ADAL" clId="{05C08B96-9AF2-4E17-AA82-C5BC381DD398}" dt="2021-09-22T14:28:53.420" v="50"/>
          <ac:spMkLst>
            <pc:docMk/>
            <pc:sldMk cId="140920489" sldId="259"/>
            <ac:spMk id="5" creationId="{77B1E6D2-F6AF-46E6-B08A-889F6069D344}"/>
          </ac:spMkLst>
        </pc:spChg>
        <pc:spChg chg="add del">
          <ac:chgData name="Ross Phillips" userId="c604230b-847d-4cb1-9e23-f810d4c0fde1" providerId="ADAL" clId="{05C08B96-9AF2-4E17-AA82-C5BC381DD398}" dt="2021-09-22T14:29:44.392" v="64"/>
          <ac:spMkLst>
            <pc:docMk/>
            <pc:sldMk cId="140920489" sldId="259"/>
            <ac:spMk id="6" creationId="{2D1AAAAD-1AF9-4162-B579-3F08C824C70D}"/>
          </ac:spMkLst>
        </pc:spChg>
        <pc:spChg chg="add del">
          <ac:chgData name="Ross Phillips" userId="c604230b-847d-4cb1-9e23-f810d4c0fde1" providerId="ADAL" clId="{05C08B96-9AF2-4E17-AA82-C5BC381DD398}" dt="2021-09-22T14:30:07.904" v="71"/>
          <ac:spMkLst>
            <pc:docMk/>
            <pc:sldMk cId="140920489" sldId="259"/>
            <ac:spMk id="7" creationId="{431AC3B3-E866-4820-B7C5-C7878D1D3D60}"/>
          </ac:spMkLst>
        </pc:spChg>
      </pc:sldChg>
      <pc:sldChg chg="modSp mod">
        <pc:chgData name="Ross Phillips" userId="c604230b-847d-4cb1-9e23-f810d4c0fde1" providerId="ADAL" clId="{05C08B96-9AF2-4E17-AA82-C5BC381DD398}" dt="2021-09-22T14:38:01.708" v="205" actId="20577"/>
        <pc:sldMkLst>
          <pc:docMk/>
          <pc:sldMk cId="2243073597" sldId="261"/>
        </pc:sldMkLst>
        <pc:spChg chg="mod">
          <ac:chgData name="Ross Phillips" userId="c604230b-847d-4cb1-9e23-f810d4c0fde1" providerId="ADAL" clId="{05C08B96-9AF2-4E17-AA82-C5BC381DD398}" dt="2021-09-22T14:38:01.708" v="205" actId="20577"/>
          <ac:spMkLst>
            <pc:docMk/>
            <pc:sldMk cId="2243073597" sldId="261"/>
            <ac:spMk id="4" creationId="{00000000-0000-0000-0000-000000000000}"/>
          </ac:spMkLst>
        </pc:spChg>
      </pc:sldChg>
      <pc:sldChg chg="addSp delSp modSp mod modClrScheme chgLayout">
        <pc:chgData name="Ross Phillips" userId="c604230b-847d-4cb1-9e23-f810d4c0fde1" providerId="ADAL" clId="{05C08B96-9AF2-4E17-AA82-C5BC381DD398}" dt="2021-09-22T14:40:04.178" v="225" actId="15"/>
        <pc:sldMkLst>
          <pc:docMk/>
          <pc:sldMk cId="191976219" sldId="262"/>
        </pc:sldMkLst>
        <pc:spChg chg="mod ord">
          <ac:chgData name="Ross Phillips" userId="c604230b-847d-4cb1-9e23-f810d4c0fde1" providerId="ADAL" clId="{05C08B96-9AF2-4E17-AA82-C5BC381DD398}" dt="2021-09-22T14:39:36.971" v="212" actId="700"/>
          <ac:spMkLst>
            <pc:docMk/>
            <pc:sldMk cId="191976219" sldId="262"/>
            <ac:spMk id="2" creationId="{3C093BD6-6C31-4E3D-8315-DDD80AC9F9DE}"/>
          </ac:spMkLst>
        </pc:spChg>
        <pc:spChg chg="mod ord">
          <ac:chgData name="Ross Phillips" userId="c604230b-847d-4cb1-9e23-f810d4c0fde1" providerId="ADAL" clId="{05C08B96-9AF2-4E17-AA82-C5BC381DD398}" dt="2021-09-22T14:39:58.045" v="221" actId="27636"/>
          <ac:spMkLst>
            <pc:docMk/>
            <pc:sldMk cId="191976219" sldId="262"/>
            <ac:spMk id="3" creationId="{DF419034-866C-48DF-8CD3-6F8399EBB79D}"/>
          </ac:spMkLst>
        </pc:spChg>
        <pc:spChg chg="add del mod ord">
          <ac:chgData name="Ross Phillips" userId="c604230b-847d-4cb1-9e23-f810d4c0fde1" providerId="ADAL" clId="{05C08B96-9AF2-4E17-AA82-C5BC381DD398}" dt="2021-09-22T14:40:04.178" v="225" actId="15"/>
          <ac:spMkLst>
            <pc:docMk/>
            <pc:sldMk cId="191976219" sldId="262"/>
            <ac:spMk id="4" creationId="{8D70E598-FA10-488D-9E8C-AB21C18BCF3B}"/>
          </ac:spMkLst>
        </pc:spChg>
        <pc:spChg chg="add del mod">
          <ac:chgData name="Ross Phillips" userId="c604230b-847d-4cb1-9e23-f810d4c0fde1" providerId="ADAL" clId="{05C08B96-9AF2-4E17-AA82-C5BC381DD398}" dt="2021-09-22T14:39:57.842" v="218"/>
          <ac:spMkLst>
            <pc:docMk/>
            <pc:sldMk cId="191976219" sldId="262"/>
            <ac:spMk id="5" creationId="{C6C0BE08-5669-4C6C-B23D-AE4310E5DD55}"/>
          </ac:spMkLst>
        </pc:spChg>
      </pc:sldChg>
      <pc:sldChg chg="addSp delSp modSp mod">
        <pc:chgData name="Ross Phillips" userId="c604230b-847d-4cb1-9e23-f810d4c0fde1" providerId="ADAL" clId="{05C08B96-9AF2-4E17-AA82-C5BC381DD398}" dt="2021-09-22T14:40:51.604" v="231"/>
        <pc:sldMkLst>
          <pc:docMk/>
          <pc:sldMk cId="1113767021" sldId="263"/>
        </pc:sldMkLst>
        <pc:spChg chg="add del mod">
          <ac:chgData name="Ross Phillips" userId="c604230b-847d-4cb1-9e23-f810d4c0fde1" providerId="ADAL" clId="{05C08B96-9AF2-4E17-AA82-C5BC381DD398}" dt="2021-09-22T14:40:51.604" v="231"/>
          <ac:spMkLst>
            <pc:docMk/>
            <pc:sldMk cId="1113767021" sldId="263"/>
            <ac:spMk id="3" creationId="{3B888F99-10F7-4405-B767-1A9C72D2E44E}"/>
          </ac:spMkLst>
        </pc:spChg>
        <pc:spChg chg="add del mod">
          <ac:chgData name="Ross Phillips" userId="c604230b-847d-4cb1-9e23-f810d4c0fde1" providerId="ADAL" clId="{05C08B96-9AF2-4E17-AA82-C5BC381DD398}" dt="2021-09-22T14:40:51.583" v="229"/>
          <ac:spMkLst>
            <pc:docMk/>
            <pc:sldMk cId="1113767021" sldId="263"/>
            <ac:spMk id="4" creationId="{6DBF182F-1253-4D9C-81B8-FC5F319E7107}"/>
          </ac:spMkLst>
        </pc:spChg>
      </pc:sldChg>
      <pc:sldChg chg="addSp delSp modSp mod modClrScheme chgLayout">
        <pc:chgData name="Ross Phillips" userId="c604230b-847d-4cb1-9e23-f810d4c0fde1" providerId="ADAL" clId="{05C08B96-9AF2-4E17-AA82-C5BC381DD398}" dt="2021-09-22T14:34:14.266" v="138" actId="15"/>
        <pc:sldMkLst>
          <pc:docMk/>
          <pc:sldMk cId="2023815474" sldId="264"/>
        </pc:sldMkLst>
        <pc:spChg chg="mod ord">
          <ac:chgData name="Ross Phillips" userId="c604230b-847d-4cb1-9e23-f810d4c0fde1" providerId="ADAL" clId="{05C08B96-9AF2-4E17-AA82-C5BC381DD398}" dt="2021-09-22T14:33:45.663" v="129" actId="700"/>
          <ac:spMkLst>
            <pc:docMk/>
            <pc:sldMk cId="2023815474" sldId="264"/>
            <ac:spMk id="2" creationId="{00000000-0000-0000-0000-000000000000}"/>
          </ac:spMkLst>
        </pc:spChg>
        <pc:spChg chg="mod ord">
          <ac:chgData name="Ross Phillips" userId="c604230b-847d-4cb1-9e23-f810d4c0fde1" providerId="ADAL" clId="{05C08B96-9AF2-4E17-AA82-C5BC381DD398}" dt="2021-09-22T14:33:45.663" v="129" actId="700"/>
          <ac:spMkLst>
            <pc:docMk/>
            <pc:sldMk cId="2023815474" sldId="264"/>
            <ac:spMk id="3" creationId="{00000000-0000-0000-0000-000000000000}"/>
          </ac:spMkLst>
        </pc:spChg>
        <pc:spChg chg="add del mod ord">
          <ac:chgData name="Ross Phillips" userId="c604230b-847d-4cb1-9e23-f810d4c0fde1" providerId="ADAL" clId="{05C08B96-9AF2-4E17-AA82-C5BC381DD398}" dt="2021-09-22T14:34:14.266" v="138" actId="15"/>
          <ac:spMkLst>
            <pc:docMk/>
            <pc:sldMk cId="2023815474" sldId="264"/>
            <ac:spMk id="4" creationId="{691EAFE4-0B97-43B6-BD84-FEEC406EE399}"/>
          </ac:spMkLst>
        </pc:spChg>
        <pc:spChg chg="add del mod">
          <ac:chgData name="Ross Phillips" userId="c604230b-847d-4cb1-9e23-f810d4c0fde1" providerId="ADAL" clId="{05C08B96-9AF2-4E17-AA82-C5BC381DD398}" dt="2021-09-22T14:34:01.430" v="131"/>
          <ac:spMkLst>
            <pc:docMk/>
            <pc:sldMk cId="2023815474" sldId="264"/>
            <ac:spMk id="5" creationId="{100A5E54-D845-4928-932D-45FA6E2185BB}"/>
          </ac:spMkLst>
        </pc:spChg>
      </pc:sldChg>
      <pc:sldChg chg="addSp modSp mod modClrScheme chgLayout">
        <pc:chgData name="Ross Phillips" userId="c604230b-847d-4cb1-9e23-f810d4c0fde1" providerId="ADAL" clId="{05C08B96-9AF2-4E17-AA82-C5BC381DD398}" dt="2021-09-22T14:30:50.593" v="80"/>
        <pc:sldMkLst>
          <pc:docMk/>
          <pc:sldMk cId="227323778" sldId="265"/>
        </pc:sldMkLst>
        <pc:spChg chg="mod ord">
          <ac:chgData name="Ross Phillips" userId="c604230b-847d-4cb1-9e23-f810d4c0fde1" providerId="ADAL" clId="{05C08B96-9AF2-4E17-AA82-C5BC381DD398}" dt="2021-09-22T14:30:26.937" v="76" actId="700"/>
          <ac:spMkLst>
            <pc:docMk/>
            <pc:sldMk cId="227323778" sldId="265"/>
            <ac:spMk id="2" creationId="{00000000-0000-0000-0000-000000000000}"/>
          </ac:spMkLst>
        </pc:spChg>
        <pc:spChg chg="mod ord">
          <ac:chgData name="Ross Phillips" userId="c604230b-847d-4cb1-9e23-f810d4c0fde1" providerId="ADAL" clId="{05C08B96-9AF2-4E17-AA82-C5BC381DD398}" dt="2021-09-22T14:30:27.017" v="78" actId="27636"/>
          <ac:spMkLst>
            <pc:docMk/>
            <pc:sldMk cId="227323778" sldId="265"/>
            <ac:spMk id="3" creationId="{00000000-0000-0000-0000-000000000000}"/>
          </ac:spMkLst>
        </pc:spChg>
        <pc:spChg chg="add mod ord">
          <ac:chgData name="Ross Phillips" userId="c604230b-847d-4cb1-9e23-f810d4c0fde1" providerId="ADAL" clId="{05C08B96-9AF2-4E17-AA82-C5BC381DD398}" dt="2021-09-22T14:30:50.593" v="80"/>
          <ac:spMkLst>
            <pc:docMk/>
            <pc:sldMk cId="227323778" sldId="265"/>
            <ac:spMk id="4" creationId="{607BE2D7-E50B-4A77-920E-3AAD0B654CF8}"/>
          </ac:spMkLst>
        </pc:spChg>
      </pc:sldChg>
      <pc:sldChg chg="addSp modSp mod modClrScheme chgLayout">
        <pc:chgData name="Ross Phillips" userId="c604230b-847d-4cb1-9e23-f810d4c0fde1" providerId="ADAL" clId="{05C08B96-9AF2-4E17-AA82-C5BC381DD398}" dt="2021-09-22T14:31:27.030" v="87" actId="15"/>
        <pc:sldMkLst>
          <pc:docMk/>
          <pc:sldMk cId="1133050894" sldId="266"/>
        </pc:sldMkLst>
        <pc:spChg chg="mod ord">
          <ac:chgData name="Ross Phillips" userId="c604230b-847d-4cb1-9e23-f810d4c0fde1" providerId="ADAL" clId="{05C08B96-9AF2-4E17-AA82-C5BC381DD398}" dt="2021-09-22T14:31:04.835" v="81" actId="700"/>
          <ac:spMkLst>
            <pc:docMk/>
            <pc:sldMk cId="1133050894" sldId="266"/>
            <ac:spMk id="2" creationId="{00000000-0000-0000-0000-000000000000}"/>
          </ac:spMkLst>
        </pc:spChg>
        <pc:spChg chg="mod ord">
          <ac:chgData name="Ross Phillips" userId="c604230b-847d-4cb1-9e23-f810d4c0fde1" providerId="ADAL" clId="{05C08B96-9AF2-4E17-AA82-C5BC381DD398}" dt="2021-09-22T14:31:04.835" v="81" actId="700"/>
          <ac:spMkLst>
            <pc:docMk/>
            <pc:sldMk cId="1133050894" sldId="266"/>
            <ac:spMk id="3" creationId="{00000000-0000-0000-0000-000000000000}"/>
          </ac:spMkLst>
        </pc:spChg>
        <pc:spChg chg="add mod ord">
          <ac:chgData name="Ross Phillips" userId="c604230b-847d-4cb1-9e23-f810d4c0fde1" providerId="ADAL" clId="{05C08B96-9AF2-4E17-AA82-C5BC381DD398}" dt="2021-09-22T14:31:27.030" v="87" actId="15"/>
          <ac:spMkLst>
            <pc:docMk/>
            <pc:sldMk cId="1133050894" sldId="266"/>
            <ac:spMk id="4" creationId="{1F676DDC-3872-402D-B7E3-11EA4D2D40D7}"/>
          </ac:spMkLst>
        </pc:spChg>
      </pc:sldChg>
      <pc:sldChg chg="addSp delSp modSp mod modClrScheme chgLayout">
        <pc:chgData name="Ross Phillips" userId="c604230b-847d-4cb1-9e23-f810d4c0fde1" providerId="ADAL" clId="{05C08B96-9AF2-4E17-AA82-C5BC381DD398}" dt="2021-09-22T14:32:07.322" v="104" actId="15"/>
        <pc:sldMkLst>
          <pc:docMk/>
          <pc:sldMk cId="812804475" sldId="267"/>
        </pc:sldMkLst>
        <pc:spChg chg="mod ord">
          <ac:chgData name="Ross Phillips" userId="c604230b-847d-4cb1-9e23-f810d4c0fde1" providerId="ADAL" clId="{05C08B96-9AF2-4E17-AA82-C5BC381DD398}" dt="2021-09-22T14:31:55.592" v="88" actId="700"/>
          <ac:spMkLst>
            <pc:docMk/>
            <pc:sldMk cId="812804475" sldId="267"/>
            <ac:spMk id="2" creationId="{00000000-0000-0000-0000-000000000000}"/>
          </ac:spMkLst>
        </pc:spChg>
        <pc:spChg chg="mod ord">
          <ac:chgData name="Ross Phillips" userId="c604230b-847d-4cb1-9e23-f810d4c0fde1" providerId="ADAL" clId="{05C08B96-9AF2-4E17-AA82-C5BC381DD398}" dt="2021-09-22T14:32:06.205" v="102" actId="27636"/>
          <ac:spMkLst>
            <pc:docMk/>
            <pc:sldMk cId="812804475" sldId="267"/>
            <ac:spMk id="3" creationId="{00000000-0000-0000-0000-000000000000}"/>
          </ac:spMkLst>
        </pc:spChg>
        <pc:spChg chg="add del mod ord">
          <ac:chgData name="Ross Phillips" userId="c604230b-847d-4cb1-9e23-f810d4c0fde1" providerId="ADAL" clId="{05C08B96-9AF2-4E17-AA82-C5BC381DD398}" dt="2021-09-22T14:32:07.322" v="104" actId="15"/>
          <ac:spMkLst>
            <pc:docMk/>
            <pc:sldMk cId="812804475" sldId="267"/>
            <ac:spMk id="4" creationId="{B08C814C-9C10-4B02-9A6E-E045E5A6FAF7}"/>
          </ac:spMkLst>
        </pc:spChg>
        <pc:spChg chg="add del mod">
          <ac:chgData name="Ross Phillips" userId="c604230b-847d-4cb1-9e23-f810d4c0fde1" providerId="ADAL" clId="{05C08B96-9AF2-4E17-AA82-C5BC381DD398}" dt="2021-09-22T14:32:00.545" v="92"/>
          <ac:spMkLst>
            <pc:docMk/>
            <pc:sldMk cId="812804475" sldId="267"/>
            <ac:spMk id="5" creationId="{3FF765D1-CD78-44FD-A6E3-7471CF16BC2C}"/>
          </ac:spMkLst>
        </pc:spChg>
      </pc:sldChg>
      <pc:sldChg chg="addSp delSp modSp mod modClrScheme chgLayout">
        <pc:chgData name="Ross Phillips" userId="c604230b-847d-4cb1-9e23-f810d4c0fde1" providerId="ADAL" clId="{05C08B96-9AF2-4E17-AA82-C5BC381DD398}" dt="2021-09-22T14:32:43.833" v="118" actId="15"/>
        <pc:sldMkLst>
          <pc:docMk/>
          <pc:sldMk cId="1628657616" sldId="275"/>
        </pc:sldMkLst>
        <pc:spChg chg="mod ord">
          <ac:chgData name="Ross Phillips" userId="c604230b-847d-4cb1-9e23-f810d4c0fde1" providerId="ADAL" clId="{05C08B96-9AF2-4E17-AA82-C5BC381DD398}" dt="2021-09-22T14:32:12.435" v="105" actId="700"/>
          <ac:spMkLst>
            <pc:docMk/>
            <pc:sldMk cId="1628657616" sldId="275"/>
            <ac:spMk id="2" creationId="{00000000-0000-0000-0000-000000000000}"/>
          </ac:spMkLst>
        </pc:spChg>
        <pc:spChg chg="mod ord">
          <ac:chgData name="Ross Phillips" userId="c604230b-847d-4cb1-9e23-f810d4c0fde1" providerId="ADAL" clId="{05C08B96-9AF2-4E17-AA82-C5BC381DD398}" dt="2021-09-22T14:32:12.514" v="107" actId="27636"/>
          <ac:spMkLst>
            <pc:docMk/>
            <pc:sldMk cId="1628657616" sldId="275"/>
            <ac:spMk id="3" creationId="{00000000-0000-0000-0000-000000000000}"/>
          </ac:spMkLst>
        </pc:spChg>
        <pc:spChg chg="add del mod ord">
          <ac:chgData name="Ross Phillips" userId="c604230b-847d-4cb1-9e23-f810d4c0fde1" providerId="ADAL" clId="{05C08B96-9AF2-4E17-AA82-C5BC381DD398}" dt="2021-09-22T14:32:43.833" v="118" actId="15"/>
          <ac:spMkLst>
            <pc:docMk/>
            <pc:sldMk cId="1628657616" sldId="275"/>
            <ac:spMk id="4" creationId="{12F1AB09-41DD-45D7-AE1C-B0B31B81EDE7}"/>
          </ac:spMkLst>
        </pc:spChg>
        <pc:spChg chg="add del mod">
          <ac:chgData name="Ross Phillips" userId="c604230b-847d-4cb1-9e23-f810d4c0fde1" providerId="ADAL" clId="{05C08B96-9AF2-4E17-AA82-C5BC381DD398}" dt="2021-09-22T14:32:32.701" v="111"/>
          <ac:spMkLst>
            <pc:docMk/>
            <pc:sldMk cId="1628657616" sldId="275"/>
            <ac:spMk id="5" creationId="{C3DABB7E-5167-45B5-85FD-AC8C97E364DF}"/>
          </ac:spMkLst>
        </pc:spChg>
      </pc:sldChg>
      <pc:sldChg chg="addSp delSp modSp mod">
        <pc:chgData name="Ross Phillips" userId="c604230b-847d-4cb1-9e23-f810d4c0fde1" providerId="ADAL" clId="{05C08B96-9AF2-4E17-AA82-C5BC381DD398}" dt="2021-09-22T14:33:34.694" v="128" actId="15"/>
        <pc:sldMkLst>
          <pc:docMk/>
          <pc:sldMk cId="3880821449" sldId="276"/>
        </pc:sldMkLst>
        <pc:spChg chg="mod">
          <ac:chgData name="Ross Phillips" userId="c604230b-847d-4cb1-9e23-f810d4c0fde1" providerId="ADAL" clId="{05C08B96-9AF2-4E17-AA82-C5BC381DD398}" dt="2021-09-22T14:33:34.694" v="128" actId="15"/>
          <ac:spMkLst>
            <pc:docMk/>
            <pc:sldMk cId="3880821449" sldId="276"/>
            <ac:spMk id="3" creationId="{00000000-0000-0000-0000-000000000000}"/>
          </ac:spMkLst>
        </pc:spChg>
        <pc:spChg chg="add del">
          <ac:chgData name="Ross Phillips" userId="c604230b-847d-4cb1-9e23-f810d4c0fde1" providerId="ADAL" clId="{05C08B96-9AF2-4E17-AA82-C5BC381DD398}" dt="2021-09-22T14:33:29.588" v="124"/>
          <ac:spMkLst>
            <pc:docMk/>
            <pc:sldMk cId="3880821449" sldId="276"/>
            <ac:spMk id="4" creationId="{7CD0C3B1-DA38-4FDE-8A96-4540BD7094A3}"/>
          </ac:spMkLst>
        </pc:spChg>
      </pc:sldChg>
      <pc:sldChg chg="addSp delSp modSp mod modClrScheme chgLayout">
        <pc:chgData name="Ross Phillips" userId="c604230b-847d-4cb1-9e23-f810d4c0fde1" providerId="ADAL" clId="{05C08B96-9AF2-4E17-AA82-C5BC381DD398}" dt="2021-09-22T14:34:57.192" v="162" actId="27636"/>
        <pc:sldMkLst>
          <pc:docMk/>
          <pc:sldMk cId="3615740320" sldId="277"/>
        </pc:sldMkLst>
        <pc:spChg chg="mod ord">
          <ac:chgData name="Ross Phillips" userId="c604230b-847d-4cb1-9e23-f810d4c0fde1" providerId="ADAL" clId="{05C08B96-9AF2-4E17-AA82-C5BC381DD398}" dt="2021-09-22T14:34:27.908" v="143" actId="700"/>
          <ac:spMkLst>
            <pc:docMk/>
            <pc:sldMk cId="3615740320" sldId="277"/>
            <ac:spMk id="2" creationId="{00000000-0000-0000-0000-000000000000}"/>
          </ac:spMkLst>
        </pc:spChg>
        <pc:spChg chg="mod ord">
          <ac:chgData name="Ross Phillips" userId="c604230b-847d-4cb1-9e23-f810d4c0fde1" providerId="ADAL" clId="{05C08B96-9AF2-4E17-AA82-C5BC381DD398}" dt="2021-09-22T14:34:57.182" v="161" actId="27636"/>
          <ac:spMkLst>
            <pc:docMk/>
            <pc:sldMk cId="3615740320" sldId="277"/>
            <ac:spMk id="3" creationId="{00000000-0000-0000-0000-000000000000}"/>
          </ac:spMkLst>
        </pc:spChg>
        <pc:spChg chg="add del mod ord">
          <ac:chgData name="Ross Phillips" userId="c604230b-847d-4cb1-9e23-f810d4c0fde1" providerId="ADAL" clId="{05C08B96-9AF2-4E17-AA82-C5BC381DD398}" dt="2021-09-22T14:34:23.882" v="142" actId="700"/>
          <ac:spMkLst>
            <pc:docMk/>
            <pc:sldMk cId="3615740320" sldId="277"/>
            <ac:spMk id="4" creationId="{E0B4A1DF-2FC9-44BF-A899-DADAA3082A24}"/>
          </ac:spMkLst>
        </pc:spChg>
        <pc:spChg chg="add del mod ord">
          <ac:chgData name="Ross Phillips" userId="c604230b-847d-4cb1-9e23-f810d4c0fde1" providerId="ADAL" clId="{05C08B96-9AF2-4E17-AA82-C5BC381DD398}" dt="2021-09-22T14:34:23.882" v="142" actId="700"/>
          <ac:spMkLst>
            <pc:docMk/>
            <pc:sldMk cId="3615740320" sldId="277"/>
            <ac:spMk id="5" creationId="{3CCF2B26-6501-482A-93E1-EE87FE7021FD}"/>
          </ac:spMkLst>
        </pc:spChg>
        <pc:spChg chg="add del mod ord">
          <ac:chgData name="Ross Phillips" userId="c604230b-847d-4cb1-9e23-f810d4c0fde1" providerId="ADAL" clId="{05C08B96-9AF2-4E17-AA82-C5BC381DD398}" dt="2021-09-22T14:34:23.882" v="142" actId="700"/>
          <ac:spMkLst>
            <pc:docMk/>
            <pc:sldMk cId="3615740320" sldId="277"/>
            <ac:spMk id="6" creationId="{17942184-070A-4A12-853A-431E51B2B16C}"/>
          </ac:spMkLst>
        </pc:spChg>
        <pc:spChg chg="add del mod ord">
          <ac:chgData name="Ross Phillips" userId="c604230b-847d-4cb1-9e23-f810d4c0fde1" providerId="ADAL" clId="{05C08B96-9AF2-4E17-AA82-C5BC381DD398}" dt="2021-09-22T14:34:57.192" v="162" actId="27636"/>
          <ac:spMkLst>
            <pc:docMk/>
            <pc:sldMk cId="3615740320" sldId="277"/>
            <ac:spMk id="7" creationId="{293AEC03-9DFB-4E3F-9287-8E7925070052}"/>
          </ac:spMkLst>
        </pc:spChg>
        <pc:spChg chg="add del mod">
          <ac:chgData name="Ross Phillips" userId="c604230b-847d-4cb1-9e23-f810d4c0fde1" providerId="ADAL" clId="{05C08B96-9AF2-4E17-AA82-C5BC381DD398}" dt="2021-09-22T14:34:49.129" v="147"/>
          <ac:spMkLst>
            <pc:docMk/>
            <pc:sldMk cId="3615740320" sldId="277"/>
            <ac:spMk id="8" creationId="{10E91338-ACDB-4D17-A212-9136AEFC5112}"/>
          </ac:spMkLst>
        </pc:spChg>
      </pc:sldChg>
      <pc:sldChg chg="addSp delSp modSp mod modClrScheme chgLayout">
        <pc:chgData name="Ross Phillips" userId="c604230b-847d-4cb1-9e23-f810d4c0fde1" providerId="ADAL" clId="{05C08B96-9AF2-4E17-AA82-C5BC381DD398}" dt="2021-09-22T14:35:47.305" v="171" actId="15"/>
        <pc:sldMkLst>
          <pc:docMk/>
          <pc:sldMk cId="1546544881" sldId="278"/>
        </pc:sldMkLst>
        <pc:spChg chg="mod ord">
          <ac:chgData name="Ross Phillips" userId="c604230b-847d-4cb1-9e23-f810d4c0fde1" providerId="ADAL" clId="{05C08B96-9AF2-4E17-AA82-C5BC381DD398}" dt="2021-09-22T14:35:35.342" v="163" actId="700"/>
          <ac:spMkLst>
            <pc:docMk/>
            <pc:sldMk cId="1546544881" sldId="278"/>
            <ac:spMk id="2" creationId="{00000000-0000-0000-0000-000000000000}"/>
          </ac:spMkLst>
        </pc:spChg>
        <pc:spChg chg="mod ord">
          <ac:chgData name="Ross Phillips" userId="c604230b-847d-4cb1-9e23-f810d4c0fde1" providerId="ADAL" clId="{05C08B96-9AF2-4E17-AA82-C5BC381DD398}" dt="2021-09-22T14:35:35.342" v="163" actId="700"/>
          <ac:spMkLst>
            <pc:docMk/>
            <pc:sldMk cId="1546544881" sldId="278"/>
            <ac:spMk id="3" creationId="{00000000-0000-0000-0000-000000000000}"/>
          </ac:spMkLst>
        </pc:spChg>
        <pc:spChg chg="add del mod ord">
          <ac:chgData name="Ross Phillips" userId="c604230b-847d-4cb1-9e23-f810d4c0fde1" providerId="ADAL" clId="{05C08B96-9AF2-4E17-AA82-C5BC381DD398}" dt="2021-09-22T14:35:47.305" v="171" actId="15"/>
          <ac:spMkLst>
            <pc:docMk/>
            <pc:sldMk cId="1546544881" sldId="278"/>
            <ac:spMk id="4" creationId="{FA233AD9-03BE-4B2B-BF1E-D83A61AFF204}"/>
          </ac:spMkLst>
        </pc:spChg>
        <pc:spChg chg="add del mod">
          <ac:chgData name="Ross Phillips" userId="c604230b-847d-4cb1-9e23-f810d4c0fde1" providerId="ADAL" clId="{05C08B96-9AF2-4E17-AA82-C5BC381DD398}" dt="2021-09-22T14:35:40.643" v="167"/>
          <ac:spMkLst>
            <pc:docMk/>
            <pc:sldMk cId="1546544881" sldId="278"/>
            <ac:spMk id="5" creationId="{2B75E420-AA7E-4C7C-8749-5F07E6E1F78A}"/>
          </ac:spMkLst>
        </pc:spChg>
      </pc:sldChg>
      <pc:sldChg chg="addSp modSp mod modClrScheme chgLayout">
        <pc:chgData name="Ross Phillips" userId="c604230b-847d-4cb1-9e23-f810d4c0fde1" providerId="ADAL" clId="{05C08B96-9AF2-4E17-AA82-C5BC381DD398}" dt="2021-09-22T14:36:57.690" v="188" actId="15"/>
        <pc:sldMkLst>
          <pc:docMk/>
          <pc:sldMk cId="975846429" sldId="279"/>
        </pc:sldMkLst>
        <pc:spChg chg="mod ord">
          <ac:chgData name="Ross Phillips" userId="c604230b-847d-4cb1-9e23-f810d4c0fde1" providerId="ADAL" clId="{05C08B96-9AF2-4E17-AA82-C5BC381DD398}" dt="2021-09-22T14:36:15.538" v="172" actId="700"/>
          <ac:spMkLst>
            <pc:docMk/>
            <pc:sldMk cId="975846429" sldId="279"/>
            <ac:spMk id="2" creationId="{00000000-0000-0000-0000-000000000000}"/>
          </ac:spMkLst>
        </pc:spChg>
        <pc:spChg chg="mod ord">
          <ac:chgData name="Ross Phillips" userId="c604230b-847d-4cb1-9e23-f810d4c0fde1" providerId="ADAL" clId="{05C08B96-9AF2-4E17-AA82-C5BC381DD398}" dt="2021-09-22T14:36:52.499" v="184" actId="27636"/>
          <ac:spMkLst>
            <pc:docMk/>
            <pc:sldMk cId="975846429" sldId="279"/>
            <ac:spMk id="3" creationId="{00000000-0000-0000-0000-000000000000}"/>
          </ac:spMkLst>
        </pc:spChg>
        <pc:spChg chg="add mod ord">
          <ac:chgData name="Ross Phillips" userId="c604230b-847d-4cb1-9e23-f810d4c0fde1" providerId="ADAL" clId="{05C08B96-9AF2-4E17-AA82-C5BC381DD398}" dt="2021-09-22T14:36:57.690" v="188" actId="15"/>
          <ac:spMkLst>
            <pc:docMk/>
            <pc:sldMk cId="975846429" sldId="279"/>
            <ac:spMk id="4" creationId="{AC112570-BFDF-48E5-A9F3-FD640E82CF20}"/>
          </ac:spMkLst>
        </pc:spChg>
      </pc:sldChg>
      <pc:sldChg chg="addSp modSp mod modClrScheme chgLayout">
        <pc:chgData name="Ross Phillips" userId="c604230b-847d-4cb1-9e23-f810d4c0fde1" providerId="ADAL" clId="{05C08B96-9AF2-4E17-AA82-C5BC381DD398}" dt="2021-09-22T14:37:44.558" v="193"/>
        <pc:sldMkLst>
          <pc:docMk/>
          <pc:sldMk cId="2713367787" sldId="280"/>
        </pc:sldMkLst>
        <pc:spChg chg="mod ord">
          <ac:chgData name="Ross Phillips" userId="c604230b-847d-4cb1-9e23-f810d4c0fde1" providerId="ADAL" clId="{05C08B96-9AF2-4E17-AA82-C5BC381DD398}" dt="2021-09-22T14:37:23.461" v="189" actId="700"/>
          <ac:spMkLst>
            <pc:docMk/>
            <pc:sldMk cId="2713367787" sldId="280"/>
            <ac:spMk id="2" creationId="{00000000-0000-0000-0000-000000000000}"/>
          </ac:spMkLst>
        </pc:spChg>
        <pc:spChg chg="mod ord">
          <ac:chgData name="Ross Phillips" userId="c604230b-847d-4cb1-9e23-f810d4c0fde1" providerId="ADAL" clId="{05C08B96-9AF2-4E17-AA82-C5BC381DD398}" dt="2021-09-22T14:37:23.580" v="191" actId="27636"/>
          <ac:spMkLst>
            <pc:docMk/>
            <pc:sldMk cId="2713367787" sldId="280"/>
            <ac:spMk id="3" creationId="{00000000-0000-0000-0000-000000000000}"/>
          </ac:spMkLst>
        </pc:spChg>
        <pc:spChg chg="add mod ord">
          <ac:chgData name="Ross Phillips" userId="c604230b-847d-4cb1-9e23-f810d4c0fde1" providerId="ADAL" clId="{05C08B96-9AF2-4E17-AA82-C5BC381DD398}" dt="2021-09-22T14:37:44.558" v="193"/>
          <ac:spMkLst>
            <pc:docMk/>
            <pc:sldMk cId="2713367787" sldId="280"/>
            <ac:spMk id="4" creationId="{25FF9F1F-60AE-47FD-8149-E4AD808288E9}"/>
          </ac:spMkLst>
        </pc:spChg>
      </pc:sldChg>
      <pc:sldChg chg="addSp delSp modSp mod">
        <pc:chgData name="Ross Phillips" userId="c604230b-847d-4cb1-9e23-f810d4c0fde1" providerId="ADAL" clId="{05C08B96-9AF2-4E17-AA82-C5BC381DD398}" dt="2021-09-22T14:39:13.462" v="211"/>
        <pc:sldMkLst>
          <pc:docMk/>
          <pc:sldMk cId="2576394498" sldId="282"/>
        </pc:sldMkLst>
        <pc:spChg chg="add del mod">
          <ac:chgData name="Ross Phillips" userId="c604230b-847d-4cb1-9e23-f810d4c0fde1" providerId="ADAL" clId="{05C08B96-9AF2-4E17-AA82-C5BC381DD398}" dt="2021-09-22T14:39:13.462" v="211"/>
          <ac:spMkLst>
            <pc:docMk/>
            <pc:sldMk cId="2576394498" sldId="282"/>
            <ac:spMk id="3" creationId="{00000000-0000-0000-0000-000000000000}"/>
          </ac:spMkLst>
        </pc:spChg>
        <pc:spChg chg="add del mod">
          <ac:chgData name="Ross Phillips" userId="c604230b-847d-4cb1-9e23-f810d4c0fde1" providerId="ADAL" clId="{05C08B96-9AF2-4E17-AA82-C5BC381DD398}" dt="2021-09-22T14:39:13.442" v="209"/>
          <ac:spMkLst>
            <pc:docMk/>
            <pc:sldMk cId="2576394498" sldId="282"/>
            <ac:spMk id="4" creationId="{3C45750C-B860-4421-867C-02E5820F4650}"/>
          </ac:spMkLst>
        </pc:spChg>
      </pc:sldChg>
    </pc:docChg>
  </pc:docChgLst>
  <pc:docChgLst>
    <pc:chgData name="Ross Phillips" userId="S::r.phillips@uwtsd.ac.uk::c604230b-847d-4cb1-9e23-f810d4c0fde1" providerId="AD" clId="Web-{9E02EDD3-4F95-ECB1-B197-A7C4C6260447}"/>
    <pc:docChg chg="modSld">
      <pc:chgData name="Ross Phillips" userId="S::r.phillips@uwtsd.ac.uk::c604230b-847d-4cb1-9e23-f810d4c0fde1" providerId="AD" clId="Web-{9E02EDD3-4F95-ECB1-B197-A7C4C6260447}" dt="2021-09-27T08:06:33.599" v="36" actId="20577"/>
      <pc:docMkLst>
        <pc:docMk/>
      </pc:docMkLst>
      <pc:sldChg chg="modSp">
        <pc:chgData name="Ross Phillips" userId="S::r.phillips@uwtsd.ac.uk::c604230b-847d-4cb1-9e23-f810d4c0fde1" providerId="AD" clId="Web-{9E02EDD3-4F95-ECB1-B197-A7C4C6260447}" dt="2021-09-27T08:01:51.013" v="5" actId="20577"/>
        <pc:sldMkLst>
          <pc:docMk/>
          <pc:sldMk cId="109857222" sldId="256"/>
        </pc:sldMkLst>
        <pc:spChg chg="mod">
          <ac:chgData name="Ross Phillips" userId="S::r.phillips@uwtsd.ac.uk::c604230b-847d-4cb1-9e23-f810d4c0fde1" providerId="AD" clId="Web-{9E02EDD3-4F95-ECB1-B197-A7C4C6260447}" dt="2021-09-27T08:01:44.857" v="4" actId="20577"/>
          <ac:spMkLst>
            <pc:docMk/>
            <pc:sldMk cId="109857222" sldId="256"/>
            <ac:spMk id="2" creationId="{00000000-0000-0000-0000-000000000000}"/>
          </ac:spMkLst>
        </pc:spChg>
        <pc:spChg chg="mod">
          <ac:chgData name="Ross Phillips" userId="S::r.phillips@uwtsd.ac.uk::c604230b-847d-4cb1-9e23-f810d4c0fde1" providerId="AD" clId="Web-{9E02EDD3-4F95-ECB1-B197-A7C4C6260447}" dt="2021-09-27T08:01:51.013" v="5" actId="20577"/>
          <ac:spMkLst>
            <pc:docMk/>
            <pc:sldMk cId="109857222" sldId="256"/>
            <ac:spMk id="3" creationId="{00000000-0000-0000-0000-000000000000}"/>
          </ac:spMkLst>
        </pc:spChg>
      </pc:sldChg>
      <pc:sldChg chg="modSp">
        <pc:chgData name="Ross Phillips" userId="S::r.phillips@uwtsd.ac.uk::c604230b-847d-4cb1-9e23-f810d4c0fde1" providerId="AD" clId="Web-{9E02EDD3-4F95-ECB1-B197-A7C4C6260447}" dt="2021-09-27T08:02:05.232" v="7" actId="20577"/>
        <pc:sldMkLst>
          <pc:docMk/>
          <pc:sldMk cId="2442085705" sldId="258"/>
        </pc:sldMkLst>
        <pc:spChg chg="mod">
          <ac:chgData name="Ross Phillips" userId="S::r.phillips@uwtsd.ac.uk::c604230b-847d-4cb1-9e23-f810d4c0fde1" providerId="AD" clId="Web-{9E02EDD3-4F95-ECB1-B197-A7C4C6260447}" dt="2021-09-27T08:02:05.232" v="7" actId="20577"/>
          <ac:spMkLst>
            <pc:docMk/>
            <pc:sldMk cId="2442085705" sldId="258"/>
            <ac:spMk id="3" creationId="{00000000-0000-0000-0000-000000000000}"/>
          </ac:spMkLst>
        </pc:spChg>
      </pc:sldChg>
      <pc:sldChg chg="modSp">
        <pc:chgData name="Ross Phillips" userId="S::r.phillips@uwtsd.ac.uk::c604230b-847d-4cb1-9e23-f810d4c0fde1" providerId="AD" clId="Web-{9E02EDD3-4F95-ECB1-B197-A7C4C6260447}" dt="2021-09-27T08:02:21.405" v="10" actId="20577"/>
        <pc:sldMkLst>
          <pc:docMk/>
          <pc:sldMk cId="140920489" sldId="259"/>
        </pc:sldMkLst>
        <pc:spChg chg="mod">
          <ac:chgData name="Ross Phillips" userId="S::r.phillips@uwtsd.ac.uk::c604230b-847d-4cb1-9e23-f810d4c0fde1" providerId="AD" clId="Web-{9E02EDD3-4F95-ECB1-B197-A7C4C6260447}" dt="2021-09-27T08:02:11.732" v="8" actId="20577"/>
          <ac:spMkLst>
            <pc:docMk/>
            <pc:sldMk cId="140920489" sldId="259"/>
            <ac:spMk id="2" creationId="{00000000-0000-0000-0000-000000000000}"/>
          </ac:spMkLst>
        </pc:spChg>
        <pc:spChg chg="mod">
          <ac:chgData name="Ross Phillips" userId="S::r.phillips@uwtsd.ac.uk::c604230b-847d-4cb1-9e23-f810d4c0fde1" providerId="AD" clId="Web-{9E02EDD3-4F95-ECB1-B197-A7C4C6260447}" dt="2021-09-27T08:02:21.405" v="10" actId="20577"/>
          <ac:spMkLst>
            <pc:docMk/>
            <pc:sldMk cId="140920489" sldId="259"/>
            <ac:spMk id="4" creationId="{C45213EC-EB21-41ED-A286-6414D4A90235}"/>
          </ac:spMkLst>
        </pc:spChg>
      </pc:sldChg>
      <pc:sldChg chg="modSp">
        <pc:chgData name="Ross Phillips" userId="S::r.phillips@uwtsd.ac.uk::c604230b-847d-4cb1-9e23-f810d4c0fde1" providerId="AD" clId="Web-{9E02EDD3-4F95-ECB1-B197-A7C4C6260447}" dt="2021-09-27T08:04:20.126" v="21" actId="20577"/>
        <pc:sldMkLst>
          <pc:docMk/>
          <pc:sldMk cId="3598896992" sldId="260"/>
        </pc:sldMkLst>
        <pc:spChg chg="mod">
          <ac:chgData name="Ross Phillips" userId="S::r.phillips@uwtsd.ac.uk::c604230b-847d-4cb1-9e23-f810d4c0fde1" providerId="AD" clId="Web-{9E02EDD3-4F95-ECB1-B197-A7C4C6260447}" dt="2021-09-27T08:04:20.126" v="21" actId="20577"/>
          <ac:spMkLst>
            <pc:docMk/>
            <pc:sldMk cId="3598896992" sldId="260"/>
            <ac:spMk id="2" creationId="{6AB1FB78-81C3-405C-BAD5-28E344B5418B}"/>
          </ac:spMkLst>
        </pc:spChg>
      </pc:sldChg>
      <pc:sldChg chg="modSp">
        <pc:chgData name="Ross Phillips" userId="S::r.phillips@uwtsd.ac.uk::c604230b-847d-4cb1-9e23-f810d4c0fde1" providerId="AD" clId="Web-{9E02EDD3-4F95-ECB1-B197-A7C4C6260447}" dt="2021-09-27T08:06:19.942" v="35" actId="1076"/>
        <pc:sldMkLst>
          <pc:docMk/>
          <pc:sldMk cId="191976219" sldId="262"/>
        </pc:sldMkLst>
        <pc:spChg chg="mod">
          <ac:chgData name="Ross Phillips" userId="S::r.phillips@uwtsd.ac.uk::c604230b-847d-4cb1-9e23-f810d4c0fde1" providerId="AD" clId="Web-{9E02EDD3-4F95-ECB1-B197-A7C4C6260447}" dt="2021-09-27T08:05:53.254" v="30" actId="20577"/>
          <ac:spMkLst>
            <pc:docMk/>
            <pc:sldMk cId="191976219" sldId="262"/>
            <ac:spMk id="2" creationId="{3C093BD6-6C31-4E3D-8315-DDD80AC9F9DE}"/>
          </ac:spMkLst>
        </pc:spChg>
        <pc:spChg chg="mod">
          <ac:chgData name="Ross Phillips" userId="S::r.phillips@uwtsd.ac.uk::c604230b-847d-4cb1-9e23-f810d4c0fde1" providerId="AD" clId="Web-{9E02EDD3-4F95-ECB1-B197-A7C4C6260447}" dt="2021-09-27T08:06:13.848" v="34" actId="1076"/>
          <ac:spMkLst>
            <pc:docMk/>
            <pc:sldMk cId="191976219" sldId="262"/>
            <ac:spMk id="3" creationId="{DF419034-866C-48DF-8CD3-6F8399EBB79D}"/>
          </ac:spMkLst>
        </pc:spChg>
        <pc:spChg chg="mod">
          <ac:chgData name="Ross Phillips" userId="S::r.phillips@uwtsd.ac.uk::c604230b-847d-4cb1-9e23-f810d4c0fde1" providerId="AD" clId="Web-{9E02EDD3-4F95-ECB1-B197-A7C4C6260447}" dt="2021-09-27T08:06:19.942" v="35" actId="1076"/>
          <ac:spMkLst>
            <pc:docMk/>
            <pc:sldMk cId="191976219" sldId="262"/>
            <ac:spMk id="4" creationId="{8D70E598-FA10-488D-9E8C-AB21C18BCF3B}"/>
          </ac:spMkLst>
        </pc:spChg>
      </pc:sldChg>
      <pc:sldChg chg="modSp">
        <pc:chgData name="Ross Phillips" userId="S::r.phillips@uwtsd.ac.uk::c604230b-847d-4cb1-9e23-f810d4c0fde1" providerId="AD" clId="Web-{9E02EDD3-4F95-ECB1-B197-A7C4C6260447}" dt="2021-09-27T08:03:36.375" v="16" actId="20577"/>
        <pc:sldMkLst>
          <pc:docMk/>
          <pc:sldMk cId="2023815474" sldId="264"/>
        </pc:sldMkLst>
        <pc:spChg chg="mod">
          <ac:chgData name="Ross Phillips" userId="S::r.phillips@uwtsd.ac.uk::c604230b-847d-4cb1-9e23-f810d4c0fde1" providerId="AD" clId="Web-{9E02EDD3-4F95-ECB1-B197-A7C4C6260447}" dt="2021-09-27T08:03:36.375" v="16" actId="20577"/>
          <ac:spMkLst>
            <pc:docMk/>
            <pc:sldMk cId="2023815474" sldId="264"/>
            <ac:spMk id="2" creationId="{00000000-0000-0000-0000-000000000000}"/>
          </ac:spMkLst>
        </pc:spChg>
      </pc:sldChg>
      <pc:sldChg chg="modSp">
        <pc:chgData name="Ross Phillips" userId="S::r.phillips@uwtsd.ac.uk::c604230b-847d-4cb1-9e23-f810d4c0fde1" providerId="AD" clId="Web-{9E02EDD3-4F95-ECB1-B197-A7C4C6260447}" dt="2021-09-27T08:02:35.639" v="11" actId="20577"/>
        <pc:sldMkLst>
          <pc:docMk/>
          <pc:sldMk cId="227323778" sldId="265"/>
        </pc:sldMkLst>
        <pc:spChg chg="mod">
          <ac:chgData name="Ross Phillips" userId="S::r.phillips@uwtsd.ac.uk::c604230b-847d-4cb1-9e23-f810d4c0fde1" providerId="AD" clId="Web-{9E02EDD3-4F95-ECB1-B197-A7C4C6260447}" dt="2021-09-27T08:02:35.639" v="11" actId="20577"/>
          <ac:spMkLst>
            <pc:docMk/>
            <pc:sldMk cId="227323778" sldId="265"/>
            <ac:spMk id="2" creationId="{00000000-0000-0000-0000-000000000000}"/>
          </ac:spMkLst>
        </pc:spChg>
      </pc:sldChg>
      <pc:sldChg chg="modSp">
        <pc:chgData name="Ross Phillips" userId="S::r.phillips@uwtsd.ac.uk::c604230b-847d-4cb1-9e23-f810d4c0fde1" providerId="AD" clId="Web-{9E02EDD3-4F95-ECB1-B197-A7C4C6260447}" dt="2021-09-27T08:02:46.702" v="12" actId="20577"/>
        <pc:sldMkLst>
          <pc:docMk/>
          <pc:sldMk cId="1133050894" sldId="266"/>
        </pc:sldMkLst>
        <pc:spChg chg="mod">
          <ac:chgData name="Ross Phillips" userId="S::r.phillips@uwtsd.ac.uk::c604230b-847d-4cb1-9e23-f810d4c0fde1" providerId="AD" clId="Web-{9E02EDD3-4F95-ECB1-B197-A7C4C6260447}" dt="2021-09-27T08:02:46.702" v="12" actId="20577"/>
          <ac:spMkLst>
            <pc:docMk/>
            <pc:sldMk cId="1133050894" sldId="266"/>
            <ac:spMk id="2" creationId="{00000000-0000-0000-0000-000000000000}"/>
          </ac:spMkLst>
        </pc:spChg>
      </pc:sldChg>
      <pc:sldChg chg="modSp">
        <pc:chgData name="Ross Phillips" userId="S::r.phillips@uwtsd.ac.uk::c604230b-847d-4cb1-9e23-f810d4c0fde1" providerId="AD" clId="Web-{9E02EDD3-4F95-ECB1-B197-A7C4C6260447}" dt="2021-09-27T08:03:07.234" v="13" actId="20577"/>
        <pc:sldMkLst>
          <pc:docMk/>
          <pc:sldMk cId="812804475" sldId="267"/>
        </pc:sldMkLst>
        <pc:spChg chg="mod">
          <ac:chgData name="Ross Phillips" userId="S::r.phillips@uwtsd.ac.uk::c604230b-847d-4cb1-9e23-f810d4c0fde1" providerId="AD" clId="Web-{9E02EDD3-4F95-ECB1-B197-A7C4C6260447}" dt="2021-09-27T08:03:07.234" v="13" actId="20577"/>
          <ac:spMkLst>
            <pc:docMk/>
            <pc:sldMk cId="812804475" sldId="267"/>
            <ac:spMk id="2" creationId="{00000000-0000-0000-0000-000000000000}"/>
          </ac:spMkLst>
        </pc:spChg>
      </pc:sldChg>
      <pc:sldChg chg="modSp">
        <pc:chgData name="Ross Phillips" userId="S::r.phillips@uwtsd.ac.uk::c604230b-847d-4cb1-9e23-f810d4c0fde1" providerId="AD" clId="Web-{9E02EDD3-4F95-ECB1-B197-A7C4C6260447}" dt="2021-09-27T08:05:08.190" v="28" actId="20577"/>
        <pc:sldMkLst>
          <pc:docMk/>
          <pc:sldMk cId="292000458" sldId="268"/>
        </pc:sldMkLst>
        <pc:spChg chg="mod">
          <ac:chgData name="Ross Phillips" userId="S::r.phillips@uwtsd.ac.uk::c604230b-847d-4cb1-9e23-f810d4c0fde1" providerId="AD" clId="Web-{9E02EDD3-4F95-ECB1-B197-A7C4C6260447}" dt="2021-09-27T08:05:08.190" v="28" actId="20577"/>
          <ac:spMkLst>
            <pc:docMk/>
            <pc:sldMk cId="292000458" sldId="268"/>
            <ac:spMk id="3" creationId="{00000000-0000-0000-0000-000000000000}"/>
          </ac:spMkLst>
        </pc:spChg>
      </pc:sldChg>
      <pc:sldChg chg="modSp">
        <pc:chgData name="Ross Phillips" userId="S::r.phillips@uwtsd.ac.uk::c604230b-847d-4cb1-9e23-f810d4c0fde1" providerId="AD" clId="Web-{9E02EDD3-4F95-ECB1-B197-A7C4C6260447}" dt="2021-09-27T08:05:21.112" v="29" actId="20577"/>
        <pc:sldMkLst>
          <pc:docMk/>
          <pc:sldMk cId="3612131795" sldId="270"/>
        </pc:sldMkLst>
        <pc:spChg chg="mod">
          <ac:chgData name="Ross Phillips" userId="S::r.phillips@uwtsd.ac.uk::c604230b-847d-4cb1-9e23-f810d4c0fde1" providerId="AD" clId="Web-{9E02EDD3-4F95-ECB1-B197-A7C4C6260447}" dt="2021-09-27T08:05:21.112" v="29" actId="20577"/>
          <ac:spMkLst>
            <pc:docMk/>
            <pc:sldMk cId="3612131795" sldId="270"/>
            <ac:spMk id="3" creationId="{00000000-0000-0000-0000-000000000000}"/>
          </ac:spMkLst>
        </pc:spChg>
      </pc:sldChg>
      <pc:sldChg chg="modSp">
        <pc:chgData name="Ross Phillips" userId="S::r.phillips@uwtsd.ac.uk::c604230b-847d-4cb1-9e23-f810d4c0fde1" providerId="AD" clId="Web-{9E02EDD3-4F95-ECB1-B197-A7C4C6260447}" dt="2021-09-27T08:06:33.599" v="36" actId="20577"/>
        <pc:sldMkLst>
          <pc:docMk/>
          <pc:sldMk cId="1553542406" sldId="274"/>
        </pc:sldMkLst>
        <pc:spChg chg="mod">
          <ac:chgData name="Ross Phillips" userId="S::r.phillips@uwtsd.ac.uk::c604230b-847d-4cb1-9e23-f810d4c0fde1" providerId="AD" clId="Web-{9E02EDD3-4F95-ECB1-B197-A7C4C6260447}" dt="2021-09-27T08:06:33.599" v="36" actId="20577"/>
          <ac:spMkLst>
            <pc:docMk/>
            <pc:sldMk cId="1553542406" sldId="274"/>
            <ac:spMk id="3" creationId="{00000000-0000-0000-0000-000000000000}"/>
          </ac:spMkLst>
        </pc:spChg>
      </pc:sldChg>
      <pc:sldChg chg="modSp">
        <pc:chgData name="Ross Phillips" userId="S::r.phillips@uwtsd.ac.uk::c604230b-847d-4cb1-9e23-f810d4c0fde1" providerId="AD" clId="Web-{9E02EDD3-4F95-ECB1-B197-A7C4C6260447}" dt="2021-09-27T08:03:19.422" v="14" actId="20577"/>
        <pc:sldMkLst>
          <pc:docMk/>
          <pc:sldMk cId="1628657616" sldId="275"/>
        </pc:sldMkLst>
        <pc:spChg chg="mod">
          <ac:chgData name="Ross Phillips" userId="S::r.phillips@uwtsd.ac.uk::c604230b-847d-4cb1-9e23-f810d4c0fde1" providerId="AD" clId="Web-{9E02EDD3-4F95-ECB1-B197-A7C4C6260447}" dt="2021-09-27T08:03:19.422" v="14" actId="20577"/>
          <ac:spMkLst>
            <pc:docMk/>
            <pc:sldMk cId="1628657616" sldId="275"/>
            <ac:spMk id="2" creationId="{00000000-0000-0000-0000-000000000000}"/>
          </ac:spMkLst>
        </pc:spChg>
      </pc:sldChg>
      <pc:sldChg chg="modSp">
        <pc:chgData name="Ross Phillips" userId="S::r.phillips@uwtsd.ac.uk::c604230b-847d-4cb1-9e23-f810d4c0fde1" providerId="AD" clId="Web-{9E02EDD3-4F95-ECB1-B197-A7C4C6260447}" dt="2021-09-27T08:03:27.344" v="15" actId="20577"/>
        <pc:sldMkLst>
          <pc:docMk/>
          <pc:sldMk cId="3880821449" sldId="276"/>
        </pc:sldMkLst>
        <pc:spChg chg="mod">
          <ac:chgData name="Ross Phillips" userId="S::r.phillips@uwtsd.ac.uk::c604230b-847d-4cb1-9e23-f810d4c0fde1" providerId="AD" clId="Web-{9E02EDD3-4F95-ECB1-B197-A7C4C6260447}" dt="2021-09-27T08:03:27.344" v="15" actId="20577"/>
          <ac:spMkLst>
            <pc:docMk/>
            <pc:sldMk cId="3880821449" sldId="276"/>
            <ac:spMk id="2" creationId="{00000000-0000-0000-0000-000000000000}"/>
          </ac:spMkLst>
        </pc:spChg>
      </pc:sldChg>
      <pc:sldChg chg="modSp">
        <pc:chgData name="Ross Phillips" userId="S::r.phillips@uwtsd.ac.uk::c604230b-847d-4cb1-9e23-f810d4c0fde1" providerId="AD" clId="Web-{9E02EDD3-4F95-ECB1-B197-A7C4C6260447}" dt="2021-09-27T08:03:56.173" v="18" actId="20577"/>
        <pc:sldMkLst>
          <pc:docMk/>
          <pc:sldMk cId="3615740320" sldId="277"/>
        </pc:sldMkLst>
        <pc:spChg chg="mod">
          <ac:chgData name="Ross Phillips" userId="S::r.phillips@uwtsd.ac.uk::c604230b-847d-4cb1-9e23-f810d4c0fde1" providerId="AD" clId="Web-{9E02EDD3-4F95-ECB1-B197-A7C4C6260447}" dt="2021-09-27T08:03:45.188" v="17" actId="20577"/>
          <ac:spMkLst>
            <pc:docMk/>
            <pc:sldMk cId="3615740320" sldId="277"/>
            <ac:spMk id="2" creationId="{00000000-0000-0000-0000-000000000000}"/>
          </ac:spMkLst>
        </pc:spChg>
        <pc:spChg chg="mod">
          <ac:chgData name="Ross Phillips" userId="S::r.phillips@uwtsd.ac.uk::c604230b-847d-4cb1-9e23-f810d4c0fde1" providerId="AD" clId="Web-{9E02EDD3-4F95-ECB1-B197-A7C4C6260447}" dt="2021-09-27T08:03:56.173" v="18" actId="20577"/>
          <ac:spMkLst>
            <pc:docMk/>
            <pc:sldMk cId="3615740320" sldId="277"/>
            <ac:spMk id="7" creationId="{293AEC03-9DFB-4E3F-9287-8E7925070052}"/>
          </ac:spMkLst>
        </pc:spChg>
      </pc:sldChg>
      <pc:sldChg chg="modSp">
        <pc:chgData name="Ross Phillips" userId="S::r.phillips@uwtsd.ac.uk::c604230b-847d-4cb1-9e23-f810d4c0fde1" providerId="AD" clId="Web-{9E02EDD3-4F95-ECB1-B197-A7C4C6260447}" dt="2021-09-27T08:04:04.970" v="19" actId="20577"/>
        <pc:sldMkLst>
          <pc:docMk/>
          <pc:sldMk cId="1546544881" sldId="278"/>
        </pc:sldMkLst>
        <pc:spChg chg="mod">
          <ac:chgData name="Ross Phillips" userId="S::r.phillips@uwtsd.ac.uk::c604230b-847d-4cb1-9e23-f810d4c0fde1" providerId="AD" clId="Web-{9E02EDD3-4F95-ECB1-B197-A7C4C6260447}" dt="2021-09-27T08:04:04.970" v="19" actId="20577"/>
          <ac:spMkLst>
            <pc:docMk/>
            <pc:sldMk cId="1546544881" sldId="278"/>
            <ac:spMk id="2" creationId="{00000000-0000-0000-0000-000000000000}"/>
          </ac:spMkLst>
        </pc:spChg>
      </pc:sldChg>
      <pc:sldChg chg="modSp">
        <pc:chgData name="Ross Phillips" userId="S::r.phillips@uwtsd.ac.uk::c604230b-847d-4cb1-9e23-f810d4c0fde1" providerId="AD" clId="Web-{9E02EDD3-4F95-ECB1-B197-A7C4C6260447}" dt="2021-09-27T08:04:38.533" v="24" actId="20577"/>
        <pc:sldMkLst>
          <pc:docMk/>
          <pc:sldMk cId="975846429" sldId="279"/>
        </pc:sldMkLst>
        <pc:spChg chg="mod">
          <ac:chgData name="Ross Phillips" userId="S::r.phillips@uwtsd.ac.uk::c604230b-847d-4cb1-9e23-f810d4c0fde1" providerId="AD" clId="Web-{9E02EDD3-4F95-ECB1-B197-A7C4C6260447}" dt="2021-09-27T08:04:27.330" v="22" actId="20577"/>
          <ac:spMkLst>
            <pc:docMk/>
            <pc:sldMk cId="975846429" sldId="279"/>
            <ac:spMk id="2" creationId="{00000000-0000-0000-0000-000000000000}"/>
          </ac:spMkLst>
        </pc:spChg>
        <pc:spChg chg="mod">
          <ac:chgData name="Ross Phillips" userId="S::r.phillips@uwtsd.ac.uk::c604230b-847d-4cb1-9e23-f810d4c0fde1" providerId="AD" clId="Web-{9E02EDD3-4F95-ECB1-B197-A7C4C6260447}" dt="2021-09-27T08:04:38.533" v="24" actId="20577"/>
          <ac:spMkLst>
            <pc:docMk/>
            <pc:sldMk cId="975846429" sldId="279"/>
            <ac:spMk id="4" creationId="{AC112570-BFDF-48E5-A9F3-FD640E82CF20}"/>
          </ac:spMkLst>
        </pc:spChg>
      </pc:sldChg>
      <pc:sldChg chg="modSp">
        <pc:chgData name="Ross Phillips" userId="S::r.phillips@uwtsd.ac.uk::c604230b-847d-4cb1-9e23-f810d4c0fde1" providerId="AD" clId="Web-{9E02EDD3-4F95-ECB1-B197-A7C4C6260447}" dt="2021-09-27T08:04:53.627" v="27" actId="20577"/>
        <pc:sldMkLst>
          <pc:docMk/>
          <pc:sldMk cId="2713367787" sldId="280"/>
        </pc:sldMkLst>
        <pc:spChg chg="mod">
          <ac:chgData name="Ross Phillips" userId="S::r.phillips@uwtsd.ac.uk::c604230b-847d-4cb1-9e23-f810d4c0fde1" providerId="AD" clId="Web-{9E02EDD3-4F95-ECB1-B197-A7C4C6260447}" dt="2021-09-27T08:04:44.736" v="25" actId="20577"/>
          <ac:spMkLst>
            <pc:docMk/>
            <pc:sldMk cId="2713367787" sldId="280"/>
            <ac:spMk id="2" creationId="{00000000-0000-0000-0000-000000000000}"/>
          </ac:spMkLst>
        </pc:spChg>
        <pc:spChg chg="mod">
          <ac:chgData name="Ross Phillips" userId="S::r.phillips@uwtsd.ac.uk::c604230b-847d-4cb1-9e23-f810d4c0fde1" providerId="AD" clId="Web-{9E02EDD3-4F95-ECB1-B197-A7C4C6260447}" dt="2021-09-27T08:04:53.627" v="27" actId="20577"/>
          <ac:spMkLst>
            <pc:docMk/>
            <pc:sldMk cId="2713367787" sldId="280"/>
            <ac:spMk id="4" creationId="{25FF9F1F-60AE-47FD-8149-E4AD808288E9}"/>
          </ac:spMkLst>
        </pc:spChg>
      </pc:sldChg>
    </pc:docChg>
  </pc:docChgLst>
  <pc:docChgLst>
    <pc:chgData name="Ross Phillips" userId="S::r.phillips@uwtsd.ac.uk::c604230b-847d-4cb1-9e23-f810d4c0fde1" providerId="AD" clId="Web-{C6E6C726-7BDE-329C-C42E-AC54DEDDFA80}"/>
    <pc:docChg chg="modSld">
      <pc:chgData name="Ross Phillips" userId="S::r.phillips@uwtsd.ac.uk::c604230b-847d-4cb1-9e23-f810d4c0fde1" providerId="AD" clId="Web-{C6E6C726-7BDE-329C-C42E-AC54DEDDFA80}" dt="2021-09-27T08:20:04.260" v="1" actId="20577"/>
      <pc:docMkLst>
        <pc:docMk/>
      </pc:docMkLst>
      <pc:sldChg chg="modSp">
        <pc:chgData name="Ross Phillips" userId="S::r.phillips@uwtsd.ac.uk::c604230b-847d-4cb1-9e23-f810d4c0fde1" providerId="AD" clId="Web-{C6E6C726-7BDE-329C-C42E-AC54DEDDFA80}" dt="2021-09-27T08:20:04.260" v="1" actId="20577"/>
        <pc:sldMkLst>
          <pc:docMk/>
          <pc:sldMk cId="191976219" sldId="262"/>
        </pc:sldMkLst>
        <pc:spChg chg="mod">
          <ac:chgData name="Ross Phillips" userId="S::r.phillips@uwtsd.ac.uk::c604230b-847d-4cb1-9e23-f810d4c0fde1" providerId="AD" clId="Web-{C6E6C726-7BDE-329C-C42E-AC54DEDDFA80}" dt="2021-09-27T08:19:58.822" v="0" actId="20577"/>
          <ac:spMkLst>
            <pc:docMk/>
            <pc:sldMk cId="191976219" sldId="262"/>
            <ac:spMk id="3" creationId="{DF419034-866C-48DF-8CD3-6F8399EBB79D}"/>
          </ac:spMkLst>
        </pc:spChg>
        <pc:spChg chg="mod">
          <ac:chgData name="Ross Phillips" userId="S::r.phillips@uwtsd.ac.uk::c604230b-847d-4cb1-9e23-f810d4c0fde1" providerId="AD" clId="Web-{C6E6C726-7BDE-329C-C42E-AC54DEDDFA80}" dt="2021-09-27T08:20:04.260" v="1" actId="20577"/>
          <ac:spMkLst>
            <pc:docMk/>
            <pc:sldMk cId="191976219" sldId="262"/>
            <ac:spMk id="4" creationId="{8D70E598-FA10-488D-9E8C-AB21C18BCF3B}"/>
          </ac:spMkLst>
        </pc:spChg>
      </pc:sldChg>
    </pc:docChg>
  </pc:docChgLst>
  <pc:docChgLst>
    <pc:chgData name="Ross Phillips" userId="c604230b-847d-4cb1-9e23-f810d4c0fde1" providerId="ADAL" clId="{79C8E8A1-90C6-4A35-8A30-58AC29511D18}"/>
    <pc:docChg chg="modSld">
      <pc:chgData name="Ross Phillips" userId="c604230b-847d-4cb1-9e23-f810d4c0fde1" providerId="ADAL" clId="{79C8E8A1-90C6-4A35-8A30-58AC29511D18}" dt="2023-09-14T09:22:52.856" v="296" actId="1076"/>
      <pc:docMkLst>
        <pc:docMk/>
      </pc:docMkLst>
      <pc:sldChg chg="modSp">
        <pc:chgData name="Ross Phillips" userId="c604230b-847d-4cb1-9e23-f810d4c0fde1" providerId="ADAL" clId="{79C8E8A1-90C6-4A35-8A30-58AC29511D18}" dt="2023-09-14T09:19:49.707" v="276"/>
        <pc:sldMkLst>
          <pc:docMk/>
          <pc:sldMk cId="140920489" sldId="259"/>
        </pc:sldMkLst>
        <pc:spChg chg="mod">
          <ac:chgData name="Ross Phillips" userId="c604230b-847d-4cb1-9e23-f810d4c0fde1" providerId="ADAL" clId="{79C8E8A1-90C6-4A35-8A30-58AC29511D18}" dt="2023-09-14T09:19:49.707" v="276"/>
          <ac:spMkLst>
            <pc:docMk/>
            <pc:sldMk cId="140920489" sldId="259"/>
            <ac:spMk id="4" creationId="{C45213EC-EB21-41ED-A286-6414D4A90235}"/>
          </ac:spMkLst>
        </pc:spChg>
      </pc:sldChg>
      <pc:sldChg chg="modSp mod">
        <pc:chgData name="Ross Phillips" userId="c604230b-847d-4cb1-9e23-f810d4c0fde1" providerId="ADAL" clId="{79C8E8A1-90C6-4A35-8A30-58AC29511D18}" dt="2023-09-14T09:16:53.625" v="131" actId="962"/>
        <pc:sldMkLst>
          <pc:docMk/>
          <pc:sldMk cId="3598896992" sldId="260"/>
        </pc:sldMkLst>
        <pc:picChg chg="mod">
          <ac:chgData name="Ross Phillips" userId="c604230b-847d-4cb1-9e23-f810d4c0fde1" providerId="ADAL" clId="{79C8E8A1-90C6-4A35-8A30-58AC29511D18}" dt="2023-09-14T09:16:53.625" v="131" actId="962"/>
          <ac:picMkLst>
            <pc:docMk/>
            <pc:sldMk cId="3598896992" sldId="260"/>
            <ac:picMk id="4" creationId="{00000000-0000-0000-0000-000000000000}"/>
          </ac:picMkLst>
        </pc:picChg>
      </pc:sldChg>
      <pc:sldChg chg="modSp">
        <pc:chgData name="Ross Phillips" userId="c604230b-847d-4cb1-9e23-f810d4c0fde1" providerId="ADAL" clId="{79C8E8A1-90C6-4A35-8A30-58AC29511D18}" dt="2023-09-14T09:22:30.112" v="294"/>
        <pc:sldMkLst>
          <pc:docMk/>
          <pc:sldMk cId="191976219" sldId="262"/>
        </pc:sldMkLst>
        <pc:spChg chg="mod">
          <ac:chgData name="Ross Phillips" userId="c604230b-847d-4cb1-9e23-f810d4c0fde1" providerId="ADAL" clId="{79C8E8A1-90C6-4A35-8A30-58AC29511D18}" dt="2023-09-14T09:22:30.112" v="294"/>
          <ac:spMkLst>
            <pc:docMk/>
            <pc:sldMk cId="191976219" sldId="262"/>
            <ac:spMk id="4" creationId="{8D70E598-FA10-488D-9E8C-AB21C18BCF3B}"/>
          </ac:spMkLst>
        </pc:spChg>
      </pc:sldChg>
      <pc:sldChg chg="modSp">
        <pc:chgData name="Ross Phillips" userId="c604230b-847d-4cb1-9e23-f810d4c0fde1" providerId="ADAL" clId="{79C8E8A1-90C6-4A35-8A30-58AC29511D18}" dt="2023-09-14T09:20:29.622" v="281"/>
        <pc:sldMkLst>
          <pc:docMk/>
          <pc:sldMk cId="2023815474" sldId="264"/>
        </pc:sldMkLst>
        <pc:spChg chg="mod">
          <ac:chgData name="Ross Phillips" userId="c604230b-847d-4cb1-9e23-f810d4c0fde1" providerId="ADAL" clId="{79C8E8A1-90C6-4A35-8A30-58AC29511D18}" dt="2023-09-14T09:20:29.622" v="281"/>
          <ac:spMkLst>
            <pc:docMk/>
            <pc:sldMk cId="2023815474" sldId="264"/>
            <ac:spMk id="4" creationId="{691EAFE4-0B97-43B6-BD84-FEEC406EE399}"/>
          </ac:spMkLst>
        </pc:spChg>
      </pc:sldChg>
      <pc:sldChg chg="modSp">
        <pc:chgData name="Ross Phillips" userId="c604230b-847d-4cb1-9e23-f810d4c0fde1" providerId="ADAL" clId="{79C8E8A1-90C6-4A35-8A30-58AC29511D18}" dt="2023-09-14T09:19:59.731" v="277"/>
        <pc:sldMkLst>
          <pc:docMk/>
          <pc:sldMk cId="227323778" sldId="265"/>
        </pc:sldMkLst>
        <pc:spChg chg="mod">
          <ac:chgData name="Ross Phillips" userId="c604230b-847d-4cb1-9e23-f810d4c0fde1" providerId="ADAL" clId="{79C8E8A1-90C6-4A35-8A30-58AC29511D18}" dt="2023-09-14T09:19:59.731" v="277"/>
          <ac:spMkLst>
            <pc:docMk/>
            <pc:sldMk cId="227323778" sldId="265"/>
            <ac:spMk id="4" creationId="{607BE2D7-E50B-4A77-920E-3AAD0B654CF8}"/>
          </ac:spMkLst>
        </pc:spChg>
      </pc:sldChg>
      <pc:sldChg chg="modSp">
        <pc:chgData name="Ross Phillips" userId="c604230b-847d-4cb1-9e23-f810d4c0fde1" providerId="ADAL" clId="{79C8E8A1-90C6-4A35-8A30-58AC29511D18}" dt="2023-09-14T09:20:07.118" v="278"/>
        <pc:sldMkLst>
          <pc:docMk/>
          <pc:sldMk cId="1133050894" sldId="266"/>
        </pc:sldMkLst>
        <pc:spChg chg="mod">
          <ac:chgData name="Ross Phillips" userId="c604230b-847d-4cb1-9e23-f810d4c0fde1" providerId="ADAL" clId="{79C8E8A1-90C6-4A35-8A30-58AC29511D18}" dt="2023-09-14T09:20:07.118" v="278"/>
          <ac:spMkLst>
            <pc:docMk/>
            <pc:sldMk cId="1133050894" sldId="266"/>
            <ac:spMk id="4" creationId="{1F676DDC-3872-402D-B7E3-11EA4D2D40D7}"/>
          </ac:spMkLst>
        </pc:spChg>
      </pc:sldChg>
      <pc:sldChg chg="modSp">
        <pc:chgData name="Ross Phillips" userId="c604230b-847d-4cb1-9e23-f810d4c0fde1" providerId="ADAL" clId="{79C8E8A1-90C6-4A35-8A30-58AC29511D18}" dt="2023-09-14T09:20:13.298" v="279"/>
        <pc:sldMkLst>
          <pc:docMk/>
          <pc:sldMk cId="812804475" sldId="267"/>
        </pc:sldMkLst>
        <pc:spChg chg="mod">
          <ac:chgData name="Ross Phillips" userId="c604230b-847d-4cb1-9e23-f810d4c0fde1" providerId="ADAL" clId="{79C8E8A1-90C6-4A35-8A30-58AC29511D18}" dt="2023-09-14T09:20:13.298" v="279"/>
          <ac:spMkLst>
            <pc:docMk/>
            <pc:sldMk cId="812804475" sldId="267"/>
            <ac:spMk id="4" creationId="{B08C814C-9C10-4B02-9A6E-E045E5A6FAF7}"/>
          </ac:spMkLst>
        </pc:spChg>
      </pc:sldChg>
      <pc:sldChg chg="modSp">
        <pc:chgData name="Ross Phillips" userId="c604230b-847d-4cb1-9e23-f810d4c0fde1" providerId="ADAL" clId="{79C8E8A1-90C6-4A35-8A30-58AC29511D18}" dt="2023-09-14T09:17:03.793" v="132" actId="962"/>
        <pc:sldMkLst>
          <pc:docMk/>
          <pc:sldMk cId="292000458" sldId="268"/>
        </pc:sldMkLst>
        <pc:picChg chg="mod">
          <ac:chgData name="Ross Phillips" userId="c604230b-847d-4cb1-9e23-f810d4c0fde1" providerId="ADAL" clId="{79C8E8A1-90C6-4A35-8A30-58AC29511D18}" dt="2023-09-14T09:17:03.793" v="132" actId="962"/>
          <ac:picMkLst>
            <pc:docMk/>
            <pc:sldMk cId="292000458" sldId="268"/>
            <ac:picMk id="2051" creationId="{00000000-0000-0000-0000-000000000000}"/>
          </ac:picMkLst>
        </pc:picChg>
      </pc:sldChg>
      <pc:sldChg chg="modSp">
        <pc:chgData name="Ross Phillips" userId="c604230b-847d-4cb1-9e23-f810d4c0fde1" providerId="ADAL" clId="{79C8E8A1-90C6-4A35-8A30-58AC29511D18}" dt="2023-09-14T09:22:13.430" v="292" actId="962"/>
        <pc:sldMkLst>
          <pc:docMk/>
          <pc:sldMk cId="3489487316" sldId="269"/>
        </pc:sldMkLst>
        <pc:picChg chg="mod">
          <ac:chgData name="Ross Phillips" userId="c604230b-847d-4cb1-9e23-f810d4c0fde1" providerId="ADAL" clId="{79C8E8A1-90C6-4A35-8A30-58AC29511D18}" dt="2023-09-14T09:22:12.595" v="290" actId="962"/>
          <ac:picMkLst>
            <pc:docMk/>
            <pc:sldMk cId="3489487316" sldId="269"/>
            <ac:picMk id="5" creationId="{00000000-0000-0000-0000-000000000000}"/>
          </ac:picMkLst>
        </pc:picChg>
        <pc:picChg chg="mod">
          <ac:chgData name="Ross Phillips" userId="c604230b-847d-4cb1-9e23-f810d4c0fde1" providerId="ADAL" clId="{79C8E8A1-90C6-4A35-8A30-58AC29511D18}" dt="2023-09-14T09:22:13.011" v="291" actId="962"/>
          <ac:picMkLst>
            <pc:docMk/>
            <pc:sldMk cId="3489487316" sldId="269"/>
            <ac:picMk id="7" creationId="{00000000-0000-0000-0000-000000000000}"/>
          </ac:picMkLst>
        </pc:picChg>
        <pc:picChg chg="mod">
          <ac:chgData name="Ross Phillips" userId="c604230b-847d-4cb1-9e23-f810d4c0fde1" providerId="ADAL" clId="{79C8E8A1-90C6-4A35-8A30-58AC29511D18}" dt="2023-09-14T09:22:13.430" v="292" actId="962"/>
          <ac:picMkLst>
            <pc:docMk/>
            <pc:sldMk cId="3489487316" sldId="269"/>
            <ac:picMk id="8" creationId="{00000000-0000-0000-0000-000000000000}"/>
          </ac:picMkLst>
        </pc:picChg>
      </pc:sldChg>
      <pc:sldChg chg="modSp">
        <pc:chgData name="Ross Phillips" userId="c604230b-847d-4cb1-9e23-f810d4c0fde1" providerId="ADAL" clId="{79C8E8A1-90C6-4A35-8A30-58AC29511D18}" dt="2023-09-14T09:17:17.459" v="136" actId="1076"/>
        <pc:sldMkLst>
          <pc:docMk/>
          <pc:sldMk cId="3612131795" sldId="270"/>
        </pc:sldMkLst>
        <pc:picChg chg="mod">
          <ac:chgData name="Ross Phillips" userId="c604230b-847d-4cb1-9e23-f810d4c0fde1" providerId="ADAL" clId="{79C8E8A1-90C6-4A35-8A30-58AC29511D18}" dt="2023-09-14T09:17:17.459" v="136" actId="1076"/>
          <ac:picMkLst>
            <pc:docMk/>
            <pc:sldMk cId="3612131795" sldId="270"/>
            <ac:picMk id="3075" creationId="{00000000-0000-0000-0000-000000000000}"/>
          </ac:picMkLst>
        </pc:picChg>
      </pc:sldChg>
      <pc:sldChg chg="modSp">
        <pc:chgData name="Ross Phillips" userId="c604230b-847d-4cb1-9e23-f810d4c0fde1" providerId="ADAL" clId="{79C8E8A1-90C6-4A35-8A30-58AC29511D18}" dt="2023-09-14T09:22:52.856" v="296" actId="1076"/>
        <pc:sldMkLst>
          <pc:docMk/>
          <pc:sldMk cId="4009000939" sldId="271"/>
        </pc:sldMkLst>
        <pc:picChg chg="mod">
          <ac:chgData name="Ross Phillips" userId="c604230b-847d-4cb1-9e23-f810d4c0fde1" providerId="ADAL" clId="{79C8E8A1-90C6-4A35-8A30-58AC29511D18}" dt="2023-09-14T09:22:52.856" v="296" actId="1076"/>
          <ac:picMkLst>
            <pc:docMk/>
            <pc:sldMk cId="4009000939" sldId="271"/>
            <ac:picMk id="5" creationId="{00000000-0000-0000-0000-000000000000}"/>
          </ac:picMkLst>
        </pc:picChg>
        <pc:picChg chg="mod">
          <ac:chgData name="Ross Phillips" userId="c604230b-847d-4cb1-9e23-f810d4c0fde1" providerId="ADAL" clId="{79C8E8A1-90C6-4A35-8A30-58AC29511D18}" dt="2023-09-14T09:18:12.202" v="272" actId="1076"/>
          <ac:picMkLst>
            <pc:docMk/>
            <pc:sldMk cId="4009000939" sldId="271"/>
            <ac:picMk id="4100" creationId="{00000000-0000-0000-0000-000000000000}"/>
          </ac:picMkLst>
        </pc:picChg>
      </pc:sldChg>
      <pc:sldChg chg="modSp">
        <pc:chgData name="Ross Phillips" userId="c604230b-847d-4cb1-9e23-f810d4c0fde1" providerId="ADAL" clId="{79C8E8A1-90C6-4A35-8A30-58AC29511D18}" dt="2023-09-14T09:18:22.122" v="275" actId="1076"/>
        <pc:sldMkLst>
          <pc:docMk/>
          <pc:sldMk cId="1553542406" sldId="274"/>
        </pc:sldMkLst>
        <pc:picChg chg="mod">
          <ac:chgData name="Ross Phillips" userId="c604230b-847d-4cb1-9e23-f810d4c0fde1" providerId="ADAL" clId="{79C8E8A1-90C6-4A35-8A30-58AC29511D18}" dt="2023-09-14T09:18:22.122" v="275" actId="1076"/>
          <ac:picMkLst>
            <pc:docMk/>
            <pc:sldMk cId="1553542406" sldId="274"/>
            <ac:picMk id="5122" creationId="{00000000-0000-0000-0000-000000000000}"/>
          </ac:picMkLst>
        </pc:picChg>
      </pc:sldChg>
      <pc:sldChg chg="modSp">
        <pc:chgData name="Ross Phillips" userId="c604230b-847d-4cb1-9e23-f810d4c0fde1" providerId="ADAL" clId="{79C8E8A1-90C6-4A35-8A30-58AC29511D18}" dt="2023-09-14T09:20:21.084" v="280"/>
        <pc:sldMkLst>
          <pc:docMk/>
          <pc:sldMk cId="1628657616" sldId="275"/>
        </pc:sldMkLst>
        <pc:spChg chg="mod">
          <ac:chgData name="Ross Phillips" userId="c604230b-847d-4cb1-9e23-f810d4c0fde1" providerId="ADAL" clId="{79C8E8A1-90C6-4A35-8A30-58AC29511D18}" dt="2023-09-14T09:20:21.084" v="280"/>
          <ac:spMkLst>
            <pc:docMk/>
            <pc:sldMk cId="1628657616" sldId="275"/>
            <ac:spMk id="4" creationId="{12F1AB09-41DD-45D7-AE1C-B0B31B81EDE7}"/>
          </ac:spMkLst>
        </pc:spChg>
      </pc:sldChg>
      <pc:sldChg chg="modSp">
        <pc:chgData name="Ross Phillips" userId="c604230b-847d-4cb1-9e23-f810d4c0fde1" providerId="ADAL" clId="{79C8E8A1-90C6-4A35-8A30-58AC29511D18}" dt="2023-09-14T09:20:35.838" v="282"/>
        <pc:sldMkLst>
          <pc:docMk/>
          <pc:sldMk cId="3615740320" sldId="277"/>
        </pc:sldMkLst>
        <pc:spChg chg="mod">
          <ac:chgData name="Ross Phillips" userId="c604230b-847d-4cb1-9e23-f810d4c0fde1" providerId="ADAL" clId="{79C8E8A1-90C6-4A35-8A30-58AC29511D18}" dt="2023-09-14T09:20:35.838" v="282"/>
          <ac:spMkLst>
            <pc:docMk/>
            <pc:sldMk cId="3615740320" sldId="277"/>
            <ac:spMk id="7" creationId="{293AEC03-9DFB-4E3F-9287-8E7925070052}"/>
          </ac:spMkLst>
        </pc:spChg>
      </pc:sldChg>
      <pc:sldChg chg="modSp">
        <pc:chgData name="Ross Phillips" userId="c604230b-847d-4cb1-9e23-f810d4c0fde1" providerId="ADAL" clId="{79C8E8A1-90C6-4A35-8A30-58AC29511D18}" dt="2023-09-14T09:20:44.835" v="283"/>
        <pc:sldMkLst>
          <pc:docMk/>
          <pc:sldMk cId="1546544881" sldId="278"/>
        </pc:sldMkLst>
        <pc:spChg chg="mod">
          <ac:chgData name="Ross Phillips" userId="c604230b-847d-4cb1-9e23-f810d4c0fde1" providerId="ADAL" clId="{79C8E8A1-90C6-4A35-8A30-58AC29511D18}" dt="2023-09-14T09:20:44.835" v="283"/>
          <ac:spMkLst>
            <pc:docMk/>
            <pc:sldMk cId="1546544881" sldId="278"/>
            <ac:spMk id="4" creationId="{FA233AD9-03BE-4B2B-BF1E-D83A61AFF204}"/>
          </ac:spMkLst>
        </pc:spChg>
      </pc:sldChg>
      <pc:sldChg chg="modSp">
        <pc:chgData name="Ross Phillips" userId="c604230b-847d-4cb1-9e23-f810d4c0fde1" providerId="ADAL" clId="{79C8E8A1-90C6-4A35-8A30-58AC29511D18}" dt="2023-09-14T09:20:51.990" v="284"/>
        <pc:sldMkLst>
          <pc:docMk/>
          <pc:sldMk cId="975846429" sldId="279"/>
        </pc:sldMkLst>
        <pc:spChg chg="mod">
          <ac:chgData name="Ross Phillips" userId="c604230b-847d-4cb1-9e23-f810d4c0fde1" providerId="ADAL" clId="{79C8E8A1-90C6-4A35-8A30-58AC29511D18}" dt="2023-09-14T09:20:51.990" v="284"/>
          <ac:spMkLst>
            <pc:docMk/>
            <pc:sldMk cId="975846429" sldId="279"/>
            <ac:spMk id="4" creationId="{AC112570-BFDF-48E5-A9F3-FD640E82CF20}"/>
          </ac:spMkLst>
        </pc:spChg>
      </pc:sldChg>
      <pc:sldChg chg="modSp">
        <pc:chgData name="Ross Phillips" userId="c604230b-847d-4cb1-9e23-f810d4c0fde1" providerId="ADAL" clId="{79C8E8A1-90C6-4A35-8A30-58AC29511D18}" dt="2023-09-14T09:20:58.090" v="285"/>
        <pc:sldMkLst>
          <pc:docMk/>
          <pc:sldMk cId="2713367787" sldId="280"/>
        </pc:sldMkLst>
        <pc:spChg chg="mod">
          <ac:chgData name="Ross Phillips" userId="c604230b-847d-4cb1-9e23-f810d4c0fde1" providerId="ADAL" clId="{79C8E8A1-90C6-4A35-8A30-58AC29511D18}" dt="2023-09-14T09:20:58.090" v="285"/>
          <ac:spMkLst>
            <pc:docMk/>
            <pc:sldMk cId="2713367787" sldId="280"/>
            <ac:spMk id="4" creationId="{25FF9F1F-60AE-47FD-8149-E4AD808288E9}"/>
          </ac:spMkLst>
        </pc:spChg>
      </pc:sldChg>
      <pc:sldChg chg="modSp mod">
        <pc:chgData name="Ross Phillips" userId="c604230b-847d-4cb1-9e23-f810d4c0fde1" providerId="ADAL" clId="{79C8E8A1-90C6-4A35-8A30-58AC29511D18}" dt="2023-09-14T09:17:56.368" v="268" actId="962"/>
        <pc:sldMkLst>
          <pc:docMk/>
          <pc:sldMk cId="1924042418" sldId="281"/>
        </pc:sldMkLst>
        <pc:picChg chg="mod">
          <ac:chgData name="Ross Phillips" userId="c604230b-847d-4cb1-9e23-f810d4c0fde1" providerId="ADAL" clId="{79C8E8A1-90C6-4A35-8A30-58AC29511D18}" dt="2023-09-14T09:17:56.368" v="268" actId="962"/>
          <ac:picMkLst>
            <pc:docMk/>
            <pc:sldMk cId="1924042418" sldId="281"/>
            <ac:picMk id="5" creationId="{00000000-0000-0000-0000-000000000000}"/>
          </ac:picMkLst>
        </pc:picChg>
      </pc:sldChg>
      <pc:sldChg chg="modSp">
        <pc:chgData name="Ross Phillips" userId="c604230b-847d-4cb1-9e23-f810d4c0fde1" providerId="ADAL" clId="{79C8E8A1-90C6-4A35-8A30-58AC29511D18}" dt="2023-09-14T09:22:22.410" v="293" actId="962"/>
        <pc:sldMkLst>
          <pc:docMk/>
          <pc:sldMk cId="3495748949" sldId="289"/>
        </pc:sldMkLst>
        <pc:picChg chg="mod">
          <ac:chgData name="Ross Phillips" userId="c604230b-847d-4cb1-9e23-f810d4c0fde1" providerId="ADAL" clId="{79C8E8A1-90C6-4A35-8A30-58AC29511D18}" dt="2023-09-14T09:22:22.410" v="293" actId="962"/>
          <ac:picMkLst>
            <pc:docMk/>
            <pc:sldMk cId="3495748949" sldId="289"/>
            <ac:picMk id="1026" creationId="{00000000-0000-0000-0000-000000000000}"/>
          </ac:picMkLst>
        </pc:picChg>
      </pc:sldChg>
    </pc:docChg>
  </pc:docChgLst>
  <pc:docChgLst>
    <pc:chgData name="Ross Phillips" userId="S::r.phillips@uwtsd.ac.uk::c604230b-847d-4cb1-9e23-f810d4c0fde1" providerId="AD" clId="Web-{BBA1FD6F-8CCE-AD96-0CD7-18A61917DD06}"/>
    <pc:docChg chg="addSld modSld">
      <pc:chgData name="Ross Phillips" userId="S::r.phillips@uwtsd.ac.uk::c604230b-847d-4cb1-9e23-f810d4c0fde1" providerId="AD" clId="Web-{BBA1FD6F-8CCE-AD96-0CD7-18A61917DD06}" dt="2021-06-14T10:26:45.360" v="253"/>
      <pc:docMkLst>
        <pc:docMk/>
      </pc:docMkLst>
      <pc:sldChg chg="modSp">
        <pc:chgData name="Ross Phillips" userId="S::r.phillips@uwtsd.ac.uk::c604230b-847d-4cb1-9e23-f810d4c0fde1" providerId="AD" clId="Web-{BBA1FD6F-8CCE-AD96-0CD7-18A61917DD06}" dt="2021-06-14T08:10:07.453" v="32" actId="20577"/>
        <pc:sldMkLst>
          <pc:docMk/>
          <pc:sldMk cId="1634989298" sldId="257"/>
        </pc:sldMkLst>
        <pc:spChg chg="mod">
          <ac:chgData name="Ross Phillips" userId="S::r.phillips@uwtsd.ac.uk::c604230b-847d-4cb1-9e23-f810d4c0fde1" providerId="AD" clId="Web-{BBA1FD6F-8CCE-AD96-0CD7-18A61917DD06}" dt="2021-06-14T08:10:07.453" v="32" actId="20577"/>
          <ac:spMkLst>
            <pc:docMk/>
            <pc:sldMk cId="1634989298" sldId="257"/>
            <ac:spMk id="3" creationId="{00000000-0000-0000-0000-000000000000}"/>
          </ac:spMkLst>
        </pc:spChg>
      </pc:sldChg>
      <pc:sldChg chg="modSp">
        <pc:chgData name="Ross Phillips" userId="S::r.phillips@uwtsd.ac.uk::c604230b-847d-4cb1-9e23-f810d4c0fde1" providerId="AD" clId="Web-{BBA1FD6F-8CCE-AD96-0CD7-18A61917DD06}" dt="2021-06-14T08:12:10.518" v="182" actId="20577"/>
        <pc:sldMkLst>
          <pc:docMk/>
          <pc:sldMk cId="2442085705" sldId="258"/>
        </pc:sldMkLst>
        <pc:spChg chg="mod">
          <ac:chgData name="Ross Phillips" userId="S::r.phillips@uwtsd.ac.uk::c604230b-847d-4cb1-9e23-f810d4c0fde1" providerId="AD" clId="Web-{BBA1FD6F-8CCE-AD96-0CD7-18A61917DD06}" dt="2021-06-14T08:12:10.518" v="182" actId="20577"/>
          <ac:spMkLst>
            <pc:docMk/>
            <pc:sldMk cId="2442085705" sldId="258"/>
            <ac:spMk id="3" creationId="{00000000-0000-0000-0000-000000000000}"/>
          </ac:spMkLst>
        </pc:spChg>
      </pc:sldChg>
      <pc:sldChg chg="modSp">
        <pc:chgData name="Ross Phillips" userId="S::r.phillips@uwtsd.ac.uk::c604230b-847d-4cb1-9e23-f810d4c0fde1" providerId="AD" clId="Web-{BBA1FD6F-8CCE-AD96-0CD7-18A61917DD06}" dt="2021-06-14T10:26:13.859" v="248" actId="20577"/>
        <pc:sldMkLst>
          <pc:docMk/>
          <pc:sldMk cId="140920489" sldId="259"/>
        </pc:sldMkLst>
        <pc:spChg chg="mod">
          <ac:chgData name="Ross Phillips" userId="S::r.phillips@uwtsd.ac.uk::c604230b-847d-4cb1-9e23-f810d4c0fde1" providerId="AD" clId="Web-{BBA1FD6F-8CCE-AD96-0CD7-18A61917DD06}" dt="2021-06-14T10:26:13.859" v="248" actId="20577"/>
          <ac:spMkLst>
            <pc:docMk/>
            <pc:sldMk cId="140920489" sldId="259"/>
            <ac:spMk id="2" creationId="{00000000-0000-0000-0000-000000000000}"/>
          </ac:spMkLst>
        </pc:spChg>
      </pc:sldChg>
      <pc:sldChg chg="modSp new">
        <pc:chgData name="Ross Phillips" userId="S::r.phillips@uwtsd.ac.uk::c604230b-847d-4cb1-9e23-f810d4c0fde1" providerId="AD" clId="Web-{BBA1FD6F-8CCE-AD96-0CD7-18A61917DD06}" dt="2021-06-14T08:45:20.169" v="204" actId="20577"/>
        <pc:sldMkLst>
          <pc:docMk/>
          <pc:sldMk cId="3598896992" sldId="260"/>
        </pc:sldMkLst>
        <pc:spChg chg="mod">
          <ac:chgData name="Ross Phillips" userId="S::r.phillips@uwtsd.ac.uk::c604230b-847d-4cb1-9e23-f810d4c0fde1" providerId="AD" clId="Web-{BBA1FD6F-8CCE-AD96-0CD7-18A61917DD06}" dt="2021-06-14T08:45:20.169" v="204" actId="20577"/>
          <ac:spMkLst>
            <pc:docMk/>
            <pc:sldMk cId="3598896992" sldId="260"/>
            <ac:spMk id="2" creationId="{6AB1FB78-81C3-405C-BAD5-28E344B5418B}"/>
          </ac:spMkLst>
        </pc:spChg>
      </pc:sldChg>
      <pc:sldChg chg="modSp new">
        <pc:chgData name="Ross Phillips" userId="S::r.phillips@uwtsd.ac.uk::c604230b-847d-4cb1-9e23-f810d4c0fde1" providerId="AD" clId="Web-{BBA1FD6F-8CCE-AD96-0CD7-18A61917DD06}" dt="2021-06-14T08:45:32.779" v="215" actId="20577"/>
        <pc:sldMkLst>
          <pc:docMk/>
          <pc:sldMk cId="2243073597" sldId="261"/>
        </pc:sldMkLst>
        <pc:spChg chg="mod">
          <ac:chgData name="Ross Phillips" userId="S::r.phillips@uwtsd.ac.uk::c604230b-847d-4cb1-9e23-f810d4c0fde1" providerId="AD" clId="Web-{BBA1FD6F-8CCE-AD96-0CD7-18A61917DD06}" dt="2021-06-14T08:45:32.779" v="215" actId="20577"/>
          <ac:spMkLst>
            <pc:docMk/>
            <pc:sldMk cId="2243073597" sldId="261"/>
            <ac:spMk id="2" creationId="{7B34F7C7-C565-4FF7-93A9-F27D6C1B18B6}"/>
          </ac:spMkLst>
        </pc:spChg>
      </pc:sldChg>
      <pc:sldChg chg="modSp new">
        <pc:chgData name="Ross Phillips" userId="S::r.phillips@uwtsd.ac.uk::c604230b-847d-4cb1-9e23-f810d4c0fde1" providerId="AD" clId="Web-{BBA1FD6F-8CCE-AD96-0CD7-18A61917DD06}" dt="2021-06-14T08:49:19.424" v="229" actId="20577"/>
        <pc:sldMkLst>
          <pc:docMk/>
          <pc:sldMk cId="191976219" sldId="262"/>
        </pc:sldMkLst>
        <pc:spChg chg="mod">
          <ac:chgData name="Ross Phillips" userId="S::r.phillips@uwtsd.ac.uk::c604230b-847d-4cb1-9e23-f810d4c0fde1" providerId="AD" clId="Web-{BBA1FD6F-8CCE-AD96-0CD7-18A61917DD06}" dt="2021-06-14T08:49:19.424" v="229" actId="20577"/>
          <ac:spMkLst>
            <pc:docMk/>
            <pc:sldMk cId="191976219" sldId="262"/>
            <ac:spMk id="2" creationId="{3C093BD6-6C31-4E3D-8315-DDD80AC9F9DE}"/>
          </ac:spMkLst>
        </pc:spChg>
      </pc:sldChg>
      <pc:sldChg chg="modSp new mod modClrScheme chgLayout">
        <pc:chgData name="Ross Phillips" userId="S::r.phillips@uwtsd.ac.uk::c604230b-847d-4cb1-9e23-f810d4c0fde1" providerId="AD" clId="Web-{BBA1FD6F-8CCE-AD96-0CD7-18A61917DD06}" dt="2021-06-14T08:58:54.686" v="238" actId="20577"/>
        <pc:sldMkLst>
          <pc:docMk/>
          <pc:sldMk cId="1113767021" sldId="263"/>
        </pc:sldMkLst>
        <pc:spChg chg="mod ord">
          <ac:chgData name="Ross Phillips" userId="S::r.phillips@uwtsd.ac.uk::c604230b-847d-4cb1-9e23-f810d4c0fde1" providerId="AD" clId="Web-{BBA1FD6F-8CCE-AD96-0CD7-18A61917DD06}" dt="2021-06-14T08:58:54.686" v="238" actId="20577"/>
          <ac:spMkLst>
            <pc:docMk/>
            <pc:sldMk cId="1113767021" sldId="263"/>
            <ac:spMk id="2" creationId="{462D03DF-E3A6-4455-8FE4-C58E51570C2E}"/>
          </ac:spMkLst>
        </pc:spChg>
        <pc:spChg chg="mod ord">
          <ac:chgData name="Ross Phillips" userId="S::r.phillips@uwtsd.ac.uk::c604230b-847d-4cb1-9e23-f810d4c0fde1" providerId="AD" clId="Web-{BBA1FD6F-8CCE-AD96-0CD7-18A61917DD06}" dt="2021-06-14T08:58:47.061" v="231"/>
          <ac:spMkLst>
            <pc:docMk/>
            <pc:sldMk cId="1113767021" sldId="263"/>
            <ac:spMk id="3" creationId="{3B888F99-10F7-4405-B767-1A9C72D2E44E}"/>
          </ac:spMkLst>
        </pc:spChg>
      </pc:sldChg>
      <pc:sldChg chg="modSp add replId">
        <pc:chgData name="Ross Phillips" userId="S::r.phillips@uwtsd.ac.uk::c604230b-847d-4cb1-9e23-f810d4c0fde1" providerId="AD" clId="Web-{BBA1FD6F-8CCE-AD96-0CD7-18A61917DD06}" dt="2021-06-14T10:26:35.985" v="250" actId="20577"/>
        <pc:sldMkLst>
          <pc:docMk/>
          <pc:sldMk cId="2023815474" sldId="264"/>
        </pc:sldMkLst>
        <pc:spChg chg="mod">
          <ac:chgData name="Ross Phillips" userId="S::r.phillips@uwtsd.ac.uk::c604230b-847d-4cb1-9e23-f810d4c0fde1" providerId="AD" clId="Web-{BBA1FD6F-8CCE-AD96-0CD7-18A61917DD06}" dt="2021-06-14T10:26:35.985" v="250" actId="20577"/>
          <ac:spMkLst>
            <pc:docMk/>
            <pc:sldMk cId="2023815474" sldId="264"/>
            <ac:spMk id="2" creationId="{00000000-0000-0000-0000-000000000000}"/>
          </ac:spMkLst>
        </pc:spChg>
      </pc:sldChg>
      <pc:sldChg chg="add replId">
        <pc:chgData name="Ross Phillips" userId="S::r.phillips@uwtsd.ac.uk::c604230b-847d-4cb1-9e23-f810d4c0fde1" providerId="AD" clId="Web-{BBA1FD6F-8CCE-AD96-0CD7-18A61917DD06}" dt="2021-06-14T10:26:43.250" v="251"/>
        <pc:sldMkLst>
          <pc:docMk/>
          <pc:sldMk cId="227323778" sldId="265"/>
        </pc:sldMkLst>
      </pc:sldChg>
      <pc:sldChg chg="add replId">
        <pc:chgData name="Ross Phillips" userId="S::r.phillips@uwtsd.ac.uk::c604230b-847d-4cb1-9e23-f810d4c0fde1" providerId="AD" clId="Web-{BBA1FD6F-8CCE-AD96-0CD7-18A61917DD06}" dt="2021-06-14T10:26:43.954" v="252"/>
        <pc:sldMkLst>
          <pc:docMk/>
          <pc:sldMk cId="1133050894" sldId="266"/>
        </pc:sldMkLst>
      </pc:sldChg>
      <pc:sldChg chg="add replId">
        <pc:chgData name="Ross Phillips" userId="S::r.phillips@uwtsd.ac.uk::c604230b-847d-4cb1-9e23-f810d4c0fde1" providerId="AD" clId="Web-{BBA1FD6F-8CCE-AD96-0CD7-18A61917DD06}" dt="2021-06-14T10:26:45.360" v="253"/>
        <pc:sldMkLst>
          <pc:docMk/>
          <pc:sldMk cId="812804475" sldId="267"/>
        </pc:sldMkLst>
      </pc:sldChg>
    </pc:docChg>
  </pc:docChgLst>
  <pc:docChgLst>
    <pc:chgData name="Ross Phillips" userId="c604230b-847d-4cb1-9e23-f810d4c0fde1" providerId="ADAL" clId="{086A9E71-CF7A-4154-9C43-EBA2F5396C16}"/>
    <pc:docChg chg="undo custSel delSld modSld sldOrd">
      <pc:chgData name="Ross Phillips" userId="c604230b-847d-4cb1-9e23-f810d4c0fde1" providerId="ADAL" clId="{086A9E71-CF7A-4154-9C43-EBA2F5396C16}" dt="2024-08-28T11:46:02.528" v="259" actId="47"/>
      <pc:docMkLst>
        <pc:docMk/>
      </pc:docMkLst>
      <pc:sldChg chg="modSp mod">
        <pc:chgData name="Ross Phillips" userId="c604230b-847d-4cb1-9e23-f810d4c0fde1" providerId="ADAL" clId="{086A9E71-CF7A-4154-9C43-EBA2F5396C16}" dt="2024-08-19T12:20:11.204" v="2" actId="6549"/>
        <pc:sldMkLst>
          <pc:docMk/>
          <pc:sldMk cId="109857222" sldId="256"/>
        </pc:sldMkLst>
        <pc:spChg chg="mod">
          <ac:chgData name="Ross Phillips" userId="c604230b-847d-4cb1-9e23-f810d4c0fde1" providerId="ADAL" clId="{086A9E71-CF7A-4154-9C43-EBA2F5396C16}" dt="2024-08-19T12:20:11.204" v="2" actId="6549"/>
          <ac:spMkLst>
            <pc:docMk/>
            <pc:sldMk cId="109857222" sldId="256"/>
            <ac:spMk id="2" creationId="{00000000-0000-0000-0000-000000000000}"/>
          </ac:spMkLst>
        </pc:spChg>
        <pc:spChg chg="mod">
          <ac:chgData name="Ross Phillips" userId="c604230b-847d-4cb1-9e23-f810d4c0fde1" providerId="ADAL" clId="{086A9E71-CF7A-4154-9C43-EBA2F5396C16}" dt="2024-08-19T12:20:04.634" v="0" actId="20577"/>
          <ac:spMkLst>
            <pc:docMk/>
            <pc:sldMk cId="109857222" sldId="256"/>
            <ac:spMk id="3" creationId="{00000000-0000-0000-0000-000000000000}"/>
          </ac:spMkLst>
        </pc:spChg>
      </pc:sldChg>
      <pc:sldChg chg="addSp delSp modSp mod setBg">
        <pc:chgData name="Ross Phillips" userId="c604230b-847d-4cb1-9e23-f810d4c0fde1" providerId="ADAL" clId="{086A9E71-CF7A-4154-9C43-EBA2F5396C16}" dt="2024-08-20T07:55:02.155" v="136" actId="26606"/>
        <pc:sldMkLst>
          <pc:docMk/>
          <pc:sldMk cId="1634989298" sldId="257"/>
        </pc:sldMkLst>
        <pc:spChg chg="mod">
          <ac:chgData name="Ross Phillips" userId="c604230b-847d-4cb1-9e23-f810d4c0fde1" providerId="ADAL" clId="{086A9E71-CF7A-4154-9C43-EBA2F5396C16}" dt="2024-08-20T07:55:02.155" v="136" actId="26606"/>
          <ac:spMkLst>
            <pc:docMk/>
            <pc:sldMk cId="1634989298" sldId="257"/>
            <ac:spMk id="2" creationId="{00000000-0000-0000-0000-000000000000}"/>
          </ac:spMkLst>
        </pc:spChg>
        <pc:spChg chg="del mod">
          <ac:chgData name="Ross Phillips" userId="c604230b-847d-4cb1-9e23-f810d4c0fde1" providerId="ADAL" clId="{086A9E71-CF7A-4154-9C43-EBA2F5396C16}" dt="2024-08-20T07:55:02.155" v="136" actId="26606"/>
          <ac:spMkLst>
            <pc:docMk/>
            <pc:sldMk cId="1634989298" sldId="257"/>
            <ac:spMk id="3" creationId="{00000000-0000-0000-0000-000000000000}"/>
          </ac:spMkLst>
        </pc:spChg>
        <pc:grpChg chg="add">
          <ac:chgData name="Ross Phillips" userId="c604230b-847d-4cb1-9e23-f810d4c0fde1" providerId="ADAL" clId="{086A9E71-CF7A-4154-9C43-EBA2F5396C16}" dt="2024-08-20T07:55:02.155" v="136" actId="26606"/>
          <ac:grpSpMkLst>
            <pc:docMk/>
            <pc:sldMk cId="1634989298" sldId="257"/>
            <ac:grpSpMk id="9" creationId="{E7DEDD00-5E71-418B-9C3C-9B71B018221A}"/>
          </ac:grpSpMkLst>
        </pc:grpChg>
        <pc:graphicFrameChg chg="add">
          <ac:chgData name="Ross Phillips" userId="c604230b-847d-4cb1-9e23-f810d4c0fde1" providerId="ADAL" clId="{086A9E71-CF7A-4154-9C43-EBA2F5396C16}" dt="2024-08-20T07:55:02.155" v="136" actId="26606"/>
          <ac:graphicFrameMkLst>
            <pc:docMk/>
            <pc:sldMk cId="1634989298" sldId="257"/>
            <ac:graphicFrameMk id="8" creationId="{9FAFEDC5-6467-A5CA-EB8D-9F333A86365B}"/>
          </ac:graphicFrameMkLst>
        </pc:graphicFrameChg>
      </pc:sldChg>
      <pc:sldChg chg="addSp modSp mod setBg">
        <pc:chgData name="Ross Phillips" userId="c604230b-847d-4cb1-9e23-f810d4c0fde1" providerId="ADAL" clId="{086A9E71-CF7A-4154-9C43-EBA2F5396C16}" dt="2024-08-20T07:55:13.640" v="137" actId="26606"/>
        <pc:sldMkLst>
          <pc:docMk/>
          <pc:sldMk cId="2442085705" sldId="258"/>
        </pc:sldMkLst>
        <pc:spChg chg="mod">
          <ac:chgData name="Ross Phillips" userId="c604230b-847d-4cb1-9e23-f810d4c0fde1" providerId="ADAL" clId="{086A9E71-CF7A-4154-9C43-EBA2F5396C16}" dt="2024-08-20T07:55:13.640" v="137" actId="26606"/>
          <ac:spMkLst>
            <pc:docMk/>
            <pc:sldMk cId="2442085705" sldId="258"/>
            <ac:spMk id="2" creationId="{00000000-0000-0000-0000-000000000000}"/>
          </ac:spMkLst>
        </pc:spChg>
        <pc:spChg chg="mod">
          <ac:chgData name="Ross Phillips" userId="c604230b-847d-4cb1-9e23-f810d4c0fde1" providerId="ADAL" clId="{086A9E71-CF7A-4154-9C43-EBA2F5396C16}" dt="2024-08-20T07:55:13.640" v="137" actId="26606"/>
          <ac:spMkLst>
            <pc:docMk/>
            <pc:sldMk cId="2442085705" sldId="258"/>
            <ac:spMk id="3" creationId="{00000000-0000-0000-0000-000000000000}"/>
          </ac:spMkLst>
        </pc:spChg>
        <pc:spChg chg="add">
          <ac:chgData name="Ross Phillips" userId="c604230b-847d-4cb1-9e23-f810d4c0fde1" providerId="ADAL" clId="{086A9E71-CF7A-4154-9C43-EBA2F5396C16}" dt="2024-08-20T07:55:13.640" v="137" actId="26606"/>
          <ac:spMkLst>
            <pc:docMk/>
            <pc:sldMk cId="2442085705" sldId="258"/>
            <ac:spMk id="8" creationId="{DC878D9A-77BE-4701-AE3D-EEFC53CD50BC}"/>
          </ac:spMkLst>
        </pc:spChg>
        <pc:spChg chg="add">
          <ac:chgData name="Ross Phillips" userId="c604230b-847d-4cb1-9e23-f810d4c0fde1" providerId="ADAL" clId="{086A9E71-CF7A-4154-9C43-EBA2F5396C16}" dt="2024-08-20T07:55:13.640" v="137" actId="26606"/>
          <ac:spMkLst>
            <pc:docMk/>
            <pc:sldMk cId="2442085705" sldId="258"/>
            <ac:spMk id="10" creationId="{F643BE08-0ED1-4B73-AC6D-B7E26A59CDAA}"/>
          </ac:spMkLst>
        </pc:spChg>
        <pc:spChg chg="add">
          <ac:chgData name="Ross Phillips" userId="c604230b-847d-4cb1-9e23-f810d4c0fde1" providerId="ADAL" clId="{086A9E71-CF7A-4154-9C43-EBA2F5396C16}" dt="2024-08-20T07:55:13.640" v="137" actId="26606"/>
          <ac:spMkLst>
            <pc:docMk/>
            <pc:sldMk cId="2442085705" sldId="258"/>
            <ac:spMk id="12" creationId="{956B2094-7FC0-45FC-BFED-3CB88CEE63F5}"/>
          </ac:spMkLst>
        </pc:spChg>
        <pc:spChg chg="add">
          <ac:chgData name="Ross Phillips" userId="c604230b-847d-4cb1-9e23-f810d4c0fde1" providerId="ADAL" clId="{086A9E71-CF7A-4154-9C43-EBA2F5396C16}" dt="2024-08-20T07:55:13.640" v="137" actId="26606"/>
          <ac:spMkLst>
            <pc:docMk/>
            <pc:sldMk cId="2442085705" sldId="258"/>
            <ac:spMk id="14" creationId="{07A4B640-BB7F-4272-A710-068DBA9F9A6E}"/>
          </ac:spMkLst>
        </pc:spChg>
      </pc:sldChg>
      <pc:sldChg chg="addSp delSp modSp mod setBg modClrScheme chgLayout">
        <pc:chgData name="Ross Phillips" userId="c604230b-847d-4cb1-9e23-f810d4c0fde1" providerId="ADAL" clId="{086A9E71-CF7A-4154-9C43-EBA2F5396C16}" dt="2024-08-20T07:55:33.125" v="138" actId="26606"/>
        <pc:sldMkLst>
          <pc:docMk/>
          <pc:sldMk cId="140920489" sldId="259"/>
        </pc:sldMkLst>
        <pc:spChg chg="mod ord">
          <ac:chgData name="Ross Phillips" userId="c604230b-847d-4cb1-9e23-f810d4c0fde1" providerId="ADAL" clId="{086A9E71-CF7A-4154-9C43-EBA2F5396C16}" dt="2024-08-20T07:55:33.125" v="138" actId="26606"/>
          <ac:spMkLst>
            <pc:docMk/>
            <pc:sldMk cId="140920489" sldId="259"/>
            <ac:spMk id="2" creationId="{00000000-0000-0000-0000-000000000000}"/>
          </ac:spMkLst>
        </pc:spChg>
        <pc:spChg chg="del mod ord">
          <ac:chgData name="Ross Phillips" userId="c604230b-847d-4cb1-9e23-f810d4c0fde1" providerId="ADAL" clId="{086A9E71-CF7A-4154-9C43-EBA2F5396C16}" dt="2024-08-20T07:55:33.125" v="138" actId="26606"/>
          <ac:spMkLst>
            <pc:docMk/>
            <pc:sldMk cId="140920489" sldId="259"/>
            <ac:spMk id="3" creationId="{00000000-0000-0000-0000-000000000000}"/>
          </ac:spMkLst>
        </pc:spChg>
        <pc:spChg chg="del mod">
          <ac:chgData name="Ross Phillips" userId="c604230b-847d-4cb1-9e23-f810d4c0fde1" providerId="ADAL" clId="{086A9E71-CF7A-4154-9C43-EBA2F5396C16}" dt="2024-08-19T12:20:48.972" v="24" actId="700"/>
          <ac:spMkLst>
            <pc:docMk/>
            <pc:sldMk cId="140920489" sldId="259"/>
            <ac:spMk id="4" creationId="{C45213EC-EB21-41ED-A286-6414D4A90235}"/>
          </ac:spMkLst>
        </pc:spChg>
        <pc:graphicFrameChg chg="add">
          <ac:chgData name="Ross Phillips" userId="c604230b-847d-4cb1-9e23-f810d4c0fde1" providerId="ADAL" clId="{086A9E71-CF7A-4154-9C43-EBA2F5396C16}" dt="2024-08-20T07:55:33.125" v="138" actId="26606"/>
          <ac:graphicFrameMkLst>
            <pc:docMk/>
            <pc:sldMk cId="140920489" sldId="259"/>
            <ac:graphicFrameMk id="8" creationId="{415D623E-96A1-947D-FA24-D14677AE330F}"/>
          </ac:graphicFrameMkLst>
        </pc:graphicFrameChg>
      </pc:sldChg>
      <pc:sldChg chg="addSp modSp mod setBg modClrScheme chgLayout">
        <pc:chgData name="Ross Phillips" userId="c604230b-847d-4cb1-9e23-f810d4c0fde1" providerId="ADAL" clId="{086A9E71-CF7A-4154-9C43-EBA2F5396C16}" dt="2024-08-19T12:23:17.768" v="78" actId="26606"/>
        <pc:sldMkLst>
          <pc:docMk/>
          <pc:sldMk cId="3598896992" sldId="260"/>
        </pc:sldMkLst>
        <pc:spChg chg="mod ord">
          <ac:chgData name="Ross Phillips" userId="c604230b-847d-4cb1-9e23-f810d4c0fde1" providerId="ADAL" clId="{086A9E71-CF7A-4154-9C43-EBA2F5396C16}" dt="2024-08-19T12:23:17.768" v="78" actId="26606"/>
          <ac:spMkLst>
            <pc:docMk/>
            <pc:sldMk cId="3598896992" sldId="260"/>
            <ac:spMk id="2" creationId="{6AB1FB78-81C3-405C-BAD5-28E344B5418B}"/>
          </ac:spMkLst>
        </pc:spChg>
        <pc:spChg chg="add">
          <ac:chgData name="Ross Phillips" userId="c604230b-847d-4cb1-9e23-f810d4c0fde1" providerId="ADAL" clId="{086A9E71-CF7A-4154-9C43-EBA2F5396C16}" dt="2024-08-19T12:23:17.768" v="78" actId="26606"/>
          <ac:spMkLst>
            <pc:docMk/>
            <pc:sldMk cId="3598896992" sldId="260"/>
            <ac:spMk id="17" creationId="{9401732C-37EE-4B98-A709-9530173F3802}"/>
          </ac:spMkLst>
        </pc:spChg>
        <pc:grpChg chg="add">
          <ac:chgData name="Ross Phillips" userId="c604230b-847d-4cb1-9e23-f810d4c0fde1" providerId="ADAL" clId="{086A9E71-CF7A-4154-9C43-EBA2F5396C16}" dt="2024-08-19T12:23:17.768" v="78" actId="26606"/>
          <ac:grpSpMkLst>
            <pc:docMk/>
            <pc:sldMk cId="3598896992" sldId="260"/>
            <ac:grpSpMk id="9" creationId="{749C117F-F390-437B-ADB0-57E87EFF34F5}"/>
          </ac:grpSpMkLst>
        </pc:grpChg>
        <pc:grpChg chg="add">
          <ac:chgData name="Ross Phillips" userId="c604230b-847d-4cb1-9e23-f810d4c0fde1" providerId="ADAL" clId="{086A9E71-CF7A-4154-9C43-EBA2F5396C16}" dt="2024-08-19T12:23:17.768" v="78" actId="26606"/>
          <ac:grpSpMkLst>
            <pc:docMk/>
            <pc:sldMk cId="3598896992" sldId="260"/>
            <ac:grpSpMk id="19" creationId="{654E48C8-2A00-4C54-BC9C-B18EE49E9C13}"/>
          </ac:grpSpMkLst>
        </pc:grpChg>
        <pc:picChg chg="mod ord">
          <ac:chgData name="Ross Phillips" userId="c604230b-847d-4cb1-9e23-f810d4c0fde1" providerId="ADAL" clId="{086A9E71-CF7A-4154-9C43-EBA2F5396C16}" dt="2024-08-19T12:23:17.768" v="78" actId="26606"/>
          <ac:picMkLst>
            <pc:docMk/>
            <pc:sldMk cId="3598896992" sldId="260"/>
            <ac:picMk id="4" creationId="{00000000-0000-0000-0000-000000000000}"/>
          </ac:picMkLst>
        </pc:picChg>
        <pc:cxnChg chg="add">
          <ac:chgData name="Ross Phillips" userId="c604230b-847d-4cb1-9e23-f810d4c0fde1" providerId="ADAL" clId="{086A9E71-CF7A-4154-9C43-EBA2F5396C16}" dt="2024-08-19T12:23:17.768" v="78" actId="26606"/>
          <ac:cxnSpMkLst>
            <pc:docMk/>
            <pc:sldMk cId="3598896992" sldId="260"/>
            <ac:cxnSpMk id="15" creationId="{20742BC3-654B-4E41-9A6A-73A42E477639}"/>
          </ac:cxnSpMkLst>
        </pc:cxnChg>
      </pc:sldChg>
      <pc:sldChg chg="addSp modSp mod setBg">
        <pc:chgData name="Ross Phillips" userId="c604230b-847d-4cb1-9e23-f810d4c0fde1" providerId="ADAL" clId="{086A9E71-CF7A-4154-9C43-EBA2F5396C16}" dt="2024-08-20T09:16:16.303" v="222" actId="26606"/>
        <pc:sldMkLst>
          <pc:docMk/>
          <pc:sldMk cId="2243073597" sldId="261"/>
        </pc:sldMkLst>
        <pc:spChg chg="mod">
          <ac:chgData name="Ross Phillips" userId="c604230b-847d-4cb1-9e23-f810d4c0fde1" providerId="ADAL" clId="{086A9E71-CF7A-4154-9C43-EBA2F5396C16}" dt="2024-08-20T09:16:16.303" v="222" actId="26606"/>
          <ac:spMkLst>
            <pc:docMk/>
            <pc:sldMk cId="2243073597" sldId="261"/>
            <ac:spMk id="2" creationId="{7B34F7C7-C565-4FF7-93A9-F27D6C1B18B6}"/>
          </ac:spMkLst>
        </pc:spChg>
        <pc:spChg chg="mod">
          <ac:chgData name="Ross Phillips" userId="c604230b-847d-4cb1-9e23-f810d4c0fde1" providerId="ADAL" clId="{086A9E71-CF7A-4154-9C43-EBA2F5396C16}" dt="2024-08-20T09:16:16.303" v="222" actId="26606"/>
          <ac:spMkLst>
            <pc:docMk/>
            <pc:sldMk cId="2243073597" sldId="261"/>
            <ac:spMk id="4" creationId="{00000000-0000-0000-0000-000000000000}"/>
          </ac:spMkLst>
        </pc:spChg>
        <pc:spChg chg="add">
          <ac:chgData name="Ross Phillips" userId="c604230b-847d-4cb1-9e23-f810d4c0fde1" providerId="ADAL" clId="{086A9E71-CF7A-4154-9C43-EBA2F5396C16}" dt="2024-08-20T09:16:16.303" v="222" actId="26606"/>
          <ac:spMkLst>
            <pc:docMk/>
            <pc:sldMk cId="2243073597" sldId="261"/>
            <ac:spMk id="17" creationId="{AB79D876-BCFB-48E8-A406-A9DDB58B322D}"/>
          </ac:spMkLst>
        </pc:spChg>
        <pc:grpChg chg="add">
          <ac:chgData name="Ross Phillips" userId="c604230b-847d-4cb1-9e23-f810d4c0fde1" providerId="ADAL" clId="{086A9E71-CF7A-4154-9C43-EBA2F5396C16}" dt="2024-08-20T09:16:16.303" v="222" actId="26606"/>
          <ac:grpSpMkLst>
            <pc:docMk/>
            <pc:sldMk cId="2243073597" sldId="261"/>
            <ac:grpSpMk id="9" creationId="{7575D7A7-3C36-4508-9BC6-70A93BD3C438}"/>
          </ac:grpSpMkLst>
        </pc:grpChg>
        <pc:picChg chg="add">
          <ac:chgData name="Ross Phillips" userId="c604230b-847d-4cb1-9e23-f810d4c0fde1" providerId="ADAL" clId="{086A9E71-CF7A-4154-9C43-EBA2F5396C16}" dt="2024-08-20T09:16:16.303" v="222" actId="26606"/>
          <ac:picMkLst>
            <pc:docMk/>
            <pc:sldMk cId="2243073597" sldId="261"/>
            <ac:picMk id="19" creationId="{BE33C98B-90F1-4F12-9D4E-46E1A234D2B4}"/>
          </ac:picMkLst>
        </pc:picChg>
        <pc:cxnChg chg="add">
          <ac:chgData name="Ross Phillips" userId="c604230b-847d-4cb1-9e23-f810d4c0fde1" providerId="ADAL" clId="{086A9E71-CF7A-4154-9C43-EBA2F5396C16}" dt="2024-08-20T09:16:16.303" v="222" actId="26606"/>
          <ac:cxnSpMkLst>
            <pc:docMk/>
            <pc:sldMk cId="2243073597" sldId="261"/>
            <ac:cxnSpMk id="15" creationId="{AE446D0E-6531-40B7-A182-FB8602439777}"/>
          </ac:cxnSpMkLst>
        </pc:cxnChg>
        <pc:cxnChg chg="add">
          <ac:chgData name="Ross Phillips" userId="c604230b-847d-4cb1-9e23-f810d4c0fde1" providerId="ADAL" clId="{086A9E71-CF7A-4154-9C43-EBA2F5396C16}" dt="2024-08-20T09:16:16.303" v="222" actId="26606"/>
          <ac:cxnSpMkLst>
            <pc:docMk/>
            <pc:sldMk cId="2243073597" sldId="261"/>
            <ac:cxnSpMk id="21" creationId="{4256FEDC-746C-45BC-9AF9-4F33D216534A}"/>
          </ac:cxnSpMkLst>
        </pc:cxnChg>
      </pc:sldChg>
      <pc:sldChg chg="addSp delSp modSp mod setBg modClrScheme chgLayout">
        <pc:chgData name="Ross Phillips" userId="c604230b-847d-4cb1-9e23-f810d4c0fde1" providerId="ADAL" clId="{086A9E71-CF7A-4154-9C43-EBA2F5396C16}" dt="2024-08-20T10:12:11.204" v="230" actId="26606"/>
        <pc:sldMkLst>
          <pc:docMk/>
          <pc:sldMk cId="191976219" sldId="262"/>
        </pc:sldMkLst>
        <pc:spChg chg="mod ord">
          <ac:chgData name="Ross Phillips" userId="c604230b-847d-4cb1-9e23-f810d4c0fde1" providerId="ADAL" clId="{086A9E71-CF7A-4154-9C43-EBA2F5396C16}" dt="2024-08-20T10:12:11.204" v="230" actId="26606"/>
          <ac:spMkLst>
            <pc:docMk/>
            <pc:sldMk cId="191976219" sldId="262"/>
            <ac:spMk id="2" creationId="{3C093BD6-6C31-4E3D-8315-DDD80AC9F9DE}"/>
          </ac:spMkLst>
        </pc:spChg>
        <pc:spChg chg="del mod ord">
          <ac:chgData name="Ross Phillips" userId="c604230b-847d-4cb1-9e23-f810d4c0fde1" providerId="ADAL" clId="{086A9E71-CF7A-4154-9C43-EBA2F5396C16}" dt="2024-08-20T10:12:11.204" v="230" actId="26606"/>
          <ac:spMkLst>
            <pc:docMk/>
            <pc:sldMk cId="191976219" sldId="262"/>
            <ac:spMk id="3" creationId="{DF419034-866C-48DF-8CD3-6F8399EBB79D}"/>
          </ac:spMkLst>
        </pc:spChg>
        <pc:spChg chg="del mod">
          <ac:chgData name="Ross Phillips" userId="c604230b-847d-4cb1-9e23-f810d4c0fde1" providerId="ADAL" clId="{086A9E71-CF7A-4154-9C43-EBA2F5396C16}" dt="2024-08-19T12:25:27.911" v="116" actId="700"/>
          <ac:spMkLst>
            <pc:docMk/>
            <pc:sldMk cId="191976219" sldId="262"/>
            <ac:spMk id="4" creationId="{8D70E598-FA10-488D-9E8C-AB21C18BCF3B}"/>
          </ac:spMkLst>
        </pc:spChg>
        <pc:spChg chg="add">
          <ac:chgData name="Ross Phillips" userId="c604230b-847d-4cb1-9e23-f810d4c0fde1" providerId="ADAL" clId="{086A9E71-CF7A-4154-9C43-EBA2F5396C16}" dt="2024-08-20T10:12:11.204" v="230" actId="26606"/>
          <ac:spMkLst>
            <pc:docMk/>
            <pc:sldMk cId="191976219" sldId="262"/>
            <ac:spMk id="9" creationId="{52BE4420-3B5F-4549-8B4A-77855B8215EC}"/>
          </ac:spMkLst>
        </pc:spChg>
        <pc:spChg chg="add">
          <ac:chgData name="Ross Phillips" userId="c604230b-847d-4cb1-9e23-f810d4c0fde1" providerId="ADAL" clId="{086A9E71-CF7A-4154-9C43-EBA2F5396C16}" dt="2024-08-20T10:12:11.204" v="230" actId="26606"/>
          <ac:spMkLst>
            <pc:docMk/>
            <pc:sldMk cId="191976219" sldId="262"/>
            <ac:spMk id="11" creationId="{A75876F6-95D4-48CB-8E3E-4401A96E25A4}"/>
          </ac:spMkLst>
        </pc:spChg>
        <pc:spChg chg="add">
          <ac:chgData name="Ross Phillips" userId="c604230b-847d-4cb1-9e23-f810d4c0fde1" providerId="ADAL" clId="{086A9E71-CF7A-4154-9C43-EBA2F5396C16}" dt="2024-08-20T10:12:11.204" v="230" actId="26606"/>
          <ac:spMkLst>
            <pc:docMk/>
            <pc:sldMk cId="191976219" sldId="262"/>
            <ac:spMk id="13" creationId="{D1B84719-90BB-4D0C-92D8-61DC5512B34B}"/>
          </ac:spMkLst>
        </pc:spChg>
        <pc:spChg chg="add">
          <ac:chgData name="Ross Phillips" userId="c604230b-847d-4cb1-9e23-f810d4c0fde1" providerId="ADAL" clId="{086A9E71-CF7A-4154-9C43-EBA2F5396C16}" dt="2024-08-20T10:12:11.204" v="230" actId="26606"/>
          <ac:spMkLst>
            <pc:docMk/>
            <pc:sldMk cId="191976219" sldId="262"/>
            <ac:spMk id="15" creationId="{7B407EC4-5D16-4845-9840-4E28622B6568}"/>
          </ac:spMkLst>
        </pc:spChg>
        <pc:graphicFrameChg chg="add">
          <ac:chgData name="Ross Phillips" userId="c604230b-847d-4cb1-9e23-f810d4c0fde1" providerId="ADAL" clId="{086A9E71-CF7A-4154-9C43-EBA2F5396C16}" dt="2024-08-20T10:12:11.204" v="230" actId="26606"/>
          <ac:graphicFrameMkLst>
            <pc:docMk/>
            <pc:sldMk cId="191976219" sldId="262"/>
            <ac:graphicFrameMk id="6" creationId="{CE8AD57E-1082-134D-4515-FC0D02640BC4}"/>
          </ac:graphicFrameMkLst>
        </pc:graphicFrameChg>
      </pc:sldChg>
      <pc:sldChg chg="addSp modSp mod setBg">
        <pc:chgData name="Ross Phillips" userId="c604230b-847d-4cb1-9e23-f810d4c0fde1" providerId="ADAL" clId="{086A9E71-CF7A-4154-9C43-EBA2F5396C16}" dt="2024-08-20T10:12:44.085" v="233" actId="26606"/>
        <pc:sldMkLst>
          <pc:docMk/>
          <pc:sldMk cId="1113767021" sldId="263"/>
        </pc:sldMkLst>
        <pc:spChg chg="mod">
          <ac:chgData name="Ross Phillips" userId="c604230b-847d-4cb1-9e23-f810d4c0fde1" providerId="ADAL" clId="{086A9E71-CF7A-4154-9C43-EBA2F5396C16}" dt="2024-08-20T10:12:44.085" v="233" actId="26606"/>
          <ac:spMkLst>
            <pc:docMk/>
            <pc:sldMk cId="1113767021" sldId="263"/>
            <ac:spMk id="2" creationId="{462D03DF-E3A6-4455-8FE4-C58E51570C2E}"/>
          </ac:spMkLst>
        </pc:spChg>
        <pc:spChg chg="mod">
          <ac:chgData name="Ross Phillips" userId="c604230b-847d-4cb1-9e23-f810d4c0fde1" providerId="ADAL" clId="{086A9E71-CF7A-4154-9C43-EBA2F5396C16}" dt="2024-08-20T10:12:44.085" v="233" actId="26606"/>
          <ac:spMkLst>
            <pc:docMk/>
            <pc:sldMk cId="1113767021" sldId="263"/>
            <ac:spMk id="3" creationId="{3B888F99-10F7-4405-B767-1A9C72D2E44E}"/>
          </ac:spMkLst>
        </pc:spChg>
        <pc:spChg chg="add">
          <ac:chgData name="Ross Phillips" userId="c604230b-847d-4cb1-9e23-f810d4c0fde1" providerId="ADAL" clId="{086A9E71-CF7A-4154-9C43-EBA2F5396C16}" dt="2024-08-20T10:12:44.085" v="233" actId="26606"/>
          <ac:spMkLst>
            <pc:docMk/>
            <pc:sldMk cId="1113767021" sldId="263"/>
            <ac:spMk id="18" creationId="{9401732C-37EE-4B98-A709-9530173F3802}"/>
          </ac:spMkLst>
        </pc:spChg>
        <pc:grpChg chg="add">
          <ac:chgData name="Ross Phillips" userId="c604230b-847d-4cb1-9e23-f810d4c0fde1" providerId="ADAL" clId="{086A9E71-CF7A-4154-9C43-EBA2F5396C16}" dt="2024-08-20T10:12:44.085" v="233" actId="26606"/>
          <ac:grpSpMkLst>
            <pc:docMk/>
            <pc:sldMk cId="1113767021" sldId="263"/>
            <ac:grpSpMk id="10" creationId="{749C117F-F390-437B-ADB0-57E87EFF34F5}"/>
          </ac:grpSpMkLst>
        </pc:grpChg>
        <pc:grpChg chg="add">
          <ac:chgData name="Ross Phillips" userId="c604230b-847d-4cb1-9e23-f810d4c0fde1" providerId="ADAL" clId="{086A9E71-CF7A-4154-9C43-EBA2F5396C16}" dt="2024-08-20T10:12:44.085" v="233" actId="26606"/>
          <ac:grpSpMkLst>
            <pc:docMk/>
            <pc:sldMk cId="1113767021" sldId="263"/>
            <ac:grpSpMk id="20" creationId="{654E48C8-2A00-4C54-BC9C-B18EE49E9C13}"/>
          </ac:grpSpMkLst>
        </pc:grpChg>
        <pc:picChg chg="add">
          <ac:chgData name="Ross Phillips" userId="c604230b-847d-4cb1-9e23-f810d4c0fde1" providerId="ADAL" clId="{086A9E71-CF7A-4154-9C43-EBA2F5396C16}" dt="2024-08-20T10:12:44.085" v="233" actId="26606"/>
          <ac:picMkLst>
            <pc:docMk/>
            <pc:sldMk cId="1113767021" sldId="263"/>
            <ac:picMk id="7" creationId="{C09C0499-C104-A309-70DC-F703C73175CC}"/>
          </ac:picMkLst>
        </pc:picChg>
        <pc:cxnChg chg="add">
          <ac:chgData name="Ross Phillips" userId="c604230b-847d-4cb1-9e23-f810d4c0fde1" providerId="ADAL" clId="{086A9E71-CF7A-4154-9C43-EBA2F5396C16}" dt="2024-08-20T10:12:44.085" v="233" actId="26606"/>
          <ac:cxnSpMkLst>
            <pc:docMk/>
            <pc:sldMk cId="1113767021" sldId="263"/>
            <ac:cxnSpMk id="16" creationId="{20742BC3-654B-4E41-9A6A-73A42E477639}"/>
          </ac:cxnSpMkLst>
        </pc:cxnChg>
      </pc:sldChg>
      <pc:sldChg chg="addSp delSp modSp del mod setBg modClrScheme modShow chgLayout">
        <pc:chgData name="Ross Phillips" userId="c604230b-847d-4cb1-9e23-f810d4c0fde1" providerId="ADAL" clId="{086A9E71-CF7A-4154-9C43-EBA2F5396C16}" dt="2024-08-28T11:45:35.275" v="253" actId="47"/>
        <pc:sldMkLst>
          <pc:docMk/>
          <pc:sldMk cId="2023815474" sldId="264"/>
        </pc:sldMkLst>
        <pc:spChg chg="mod ord">
          <ac:chgData name="Ross Phillips" userId="c604230b-847d-4cb1-9e23-f810d4c0fde1" providerId="ADAL" clId="{086A9E71-CF7A-4154-9C43-EBA2F5396C16}" dt="2024-08-20T08:21:08.066" v="210" actId="26606"/>
          <ac:spMkLst>
            <pc:docMk/>
            <pc:sldMk cId="2023815474" sldId="264"/>
            <ac:spMk id="2" creationId="{00000000-0000-0000-0000-000000000000}"/>
          </ac:spMkLst>
        </pc:spChg>
        <pc:spChg chg="mod ord">
          <ac:chgData name="Ross Phillips" userId="c604230b-847d-4cb1-9e23-f810d4c0fde1" providerId="ADAL" clId="{086A9E71-CF7A-4154-9C43-EBA2F5396C16}" dt="2024-08-20T08:21:08.066" v="210" actId="26606"/>
          <ac:spMkLst>
            <pc:docMk/>
            <pc:sldMk cId="2023815474" sldId="264"/>
            <ac:spMk id="3" creationId="{00000000-0000-0000-0000-000000000000}"/>
          </ac:spMkLst>
        </pc:spChg>
        <pc:spChg chg="del mod">
          <ac:chgData name="Ross Phillips" userId="c604230b-847d-4cb1-9e23-f810d4c0fde1" providerId="ADAL" clId="{086A9E71-CF7A-4154-9C43-EBA2F5396C16}" dt="2024-08-19T12:22:17.883" v="55" actId="700"/>
          <ac:spMkLst>
            <pc:docMk/>
            <pc:sldMk cId="2023815474" sldId="264"/>
            <ac:spMk id="4" creationId="{691EAFE4-0B97-43B6-BD84-FEEC406EE399}"/>
          </ac:spMkLst>
        </pc:spChg>
        <pc:spChg chg="add">
          <ac:chgData name="Ross Phillips" userId="c604230b-847d-4cb1-9e23-f810d4c0fde1" providerId="ADAL" clId="{086A9E71-CF7A-4154-9C43-EBA2F5396C16}" dt="2024-08-20T08:21:08.066" v="210" actId="26606"/>
          <ac:spMkLst>
            <pc:docMk/>
            <pc:sldMk cId="2023815474" sldId="264"/>
            <ac:spMk id="8" creationId="{DC878D9A-77BE-4701-AE3D-EEFC53CD50BC}"/>
          </ac:spMkLst>
        </pc:spChg>
        <pc:spChg chg="add">
          <ac:chgData name="Ross Phillips" userId="c604230b-847d-4cb1-9e23-f810d4c0fde1" providerId="ADAL" clId="{086A9E71-CF7A-4154-9C43-EBA2F5396C16}" dt="2024-08-20T08:21:08.066" v="210" actId="26606"/>
          <ac:spMkLst>
            <pc:docMk/>
            <pc:sldMk cId="2023815474" sldId="264"/>
            <ac:spMk id="10" creationId="{F643BE08-0ED1-4B73-AC6D-B7E26A59CDAA}"/>
          </ac:spMkLst>
        </pc:spChg>
        <pc:spChg chg="add">
          <ac:chgData name="Ross Phillips" userId="c604230b-847d-4cb1-9e23-f810d4c0fde1" providerId="ADAL" clId="{086A9E71-CF7A-4154-9C43-EBA2F5396C16}" dt="2024-08-20T08:21:08.066" v="210" actId="26606"/>
          <ac:spMkLst>
            <pc:docMk/>
            <pc:sldMk cId="2023815474" sldId="264"/>
            <ac:spMk id="12" creationId="{956B2094-7FC0-45FC-BFED-3CB88CEE63F5}"/>
          </ac:spMkLst>
        </pc:spChg>
        <pc:spChg chg="add">
          <ac:chgData name="Ross Phillips" userId="c604230b-847d-4cb1-9e23-f810d4c0fde1" providerId="ADAL" clId="{086A9E71-CF7A-4154-9C43-EBA2F5396C16}" dt="2024-08-20T08:21:08.066" v="210" actId="26606"/>
          <ac:spMkLst>
            <pc:docMk/>
            <pc:sldMk cId="2023815474" sldId="264"/>
            <ac:spMk id="14" creationId="{07A4B640-BB7F-4272-A710-068DBA9F9A6E}"/>
          </ac:spMkLst>
        </pc:spChg>
      </pc:sldChg>
      <pc:sldChg chg="addSp delSp modSp mod setBg modClrScheme chgLayout modNotesTx">
        <pc:chgData name="Ross Phillips" userId="c604230b-847d-4cb1-9e23-f810d4c0fde1" providerId="ADAL" clId="{086A9E71-CF7A-4154-9C43-EBA2F5396C16}" dt="2024-08-28T11:45:59.319" v="258"/>
        <pc:sldMkLst>
          <pc:docMk/>
          <pc:sldMk cId="227323778" sldId="265"/>
        </pc:sldMkLst>
        <pc:spChg chg="mod ord">
          <ac:chgData name="Ross Phillips" userId="c604230b-847d-4cb1-9e23-f810d4c0fde1" providerId="ADAL" clId="{086A9E71-CF7A-4154-9C43-EBA2F5396C16}" dt="2024-08-20T07:57:01.168" v="203" actId="20577"/>
          <ac:spMkLst>
            <pc:docMk/>
            <pc:sldMk cId="227323778" sldId="265"/>
            <ac:spMk id="2" creationId="{00000000-0000-0000-0000-000000000000}"/>
          </ac:spMkLst>
        </pc:spChg>
        <pc:spChg chg="del mod ord">
          <ac:chgData name="Ross Phillips" userId="c604230b-847d-4cb1-9e23-f810d4c0fde1" providerId="ADAL" clId="{086A9E71-CF7A-4154-9C43-EBA2F5396C16}" dt="2024-08-20T07:55:47.034" v="139" actId="26606"/>
          <ac:spMkLst>
            <pc:docMk/>
            <pc:sldMk cId="227323778" sldId="265"/>
            <ac:spMk id="3" creationId="{00000000-0000-0000-0000-000000000000}"/>
          </ac:spMkLst>
        </pc:spChg>
        <pc:spChg chg="del mod">
          <ac:chgData name="Ross Phillips" userId="c604230b-847d-4cb1-9e23-f810d4c0fde1" providerId="ADAL" clId="{086A9E71-CF7A-4154-9C43-EBA2F5396C16}" dt="2024-08-19T12:21:07.960" v="28" actId="700"/>
          <ac:spMkLst>
            <pc:docMk/>
            <pc:sldMk cId="227323778" sldId="265"/>
            <ac:spMk id="4" creationId="{607BE2D7-E50B-4A77-920E-3AAD0B654CF8}"/>
          </ac:spMkLst>
        </pc:spChg>
        <pc:graphicFrameChg chg="add">
          <ac:chgData name="Ross Phillips" userId="c604230b-847d-4cb1-9e23-f810d4c0fde1" providerId="ADAL" clId="{086A9E71-CF7A-4154-9C43-EBA2F5396C16}" dt="2024-08-20T07:55:47.034" v="139" actId="26606"/>
          <ac:graphicFrameMkLst>
            <pc:docMk/>
            <pc:sldMk cId="227323778" sldId="265"/>
            <ac:graphicFrameMk id="5" creationId="{FFAE672B-A57F-87D2-D4FD-57DC1A841589}"/>
          </ac:graphicFrameMkLst>
        </pc:graphicFrameChg>
      </pc:sldChg>
      <pc:sldChg chg="addSp delSp modSp del mod setBg modClrScheme modShow chgLayout">
        <pc:chgData name="Ross Phillips" userId="c604230b-847d-4cb1-9e23-f810d4c0fde1" providerId="ADAL" clId="{086A9E71-CF7A-4154-9C43-EBA2F5396C16}" dt="2024-08-28T11:44:33.717" v="239" actId="47"/>
        <pc:sldMkLst>
          <pc:docMk/>
          <pc:sldMk cId="1133050894" sldId="266"/>
        </pc:sldMkLst>
        <pc:spChg chg="mod ord">
          <ac:chgData name="Ross Phillips" userId="c604230b-847d-4cb1-9e23-f810d4c0fde1" providerId="ADAL" clId="{086A9E71-CF7A-4154-9C43-EBA2F5396C16}" dt="2024-08-20T08:20:35.541" v="206" actId="26606"/>
          <ac:spMkLst>
            <pc:docMk/>
            <pc:sldMk cId="1133050894" sldId="266"/>
            <ac:spMk id="2" creationId="{00000000-0000-0000-0000-000000000000}"/>
          </ac:spMkLst>
        </pc:spChg>
        <pc:spChg chg="mod ord">
          <ac:chgData name="Ross Phillips" userId="c604230b-847d-4cb1-9e23-f810d4c0fde1" providerId="ADAL" clId="{086A9E71-CF7A-4154-9C43-EBA2F5396C16}" dt="2024-08-28T11:44:25.684" v="235" actId="21"/>
          <ac:spMkLst>
            <pc:docMk/>
            <pc:sldMk cId="1133050894" sldId="266"/>
            <ac:spMk id="3" creationId="{00000000-0000-0000-0000-000000000000}"/>
          </ac:spMkLst>
        </pc:spChg>
        <pc:spChg chg="del mod">
          <ac:chgData name="Ross Phillips" userId="c604230b-847d-4cb1-9e23-f810d4c0fde1" providerId="ADAL" clId="{086A9E71-CF7A-4154-9C43-EBA2F5396C16}" dt="2024-08-19T12:21:22.173" v="33" actId="700"/>
          <ac:spMkLst>
            <pc:docMk/>
            <pc:sldMk cId="1133050894" sldId="266"/>
            <ac:spMk id="4" creationId="{1F676DDC-3872-402D-B7E3-11EA4D2D40D7}"/>
          </ac:spMkLst>
        </pc:spChg>
        <pc:spChg chg="add del">
          <ac:chgData name="Ross Phillips" userId="c604230b-847d-4cb1-9e23-f810d4c0fde1" providerId="ADAL" clId="{086A9E71-CF7A-4154-9C43-EBA2F5396C16}" dt="2024-08-20T08:20:35.479" v="205" actId="26606"/>
          <ac:spMkLst>
            <pc:docMk/>
            <pc:sldMk cId="1133050894" sldId="266"/>
            <ac:spMk id="8" creationId="{0B7C4858-FAA3-4226-A856-193A01910E69}"/>
          </ac:spMkLst>
        </pc:spChg>
        <pc:spChg chg="add del">
          <ac:chgData name="Ross Phillips" userId="c604230b-847d-4cb1-9e23-f810d4c0fde1" providerId="ADAL" clId="{086A9E71-CF7A-4154-9C43-EBA2F5396C16}" dt="2024-08-20T08:20:35.479" v="205" actId="26606"/>
          <ac:spMkLst>
            <pc:docMk/>
            <pc:sldMk cId="1133050894" sldId="266"/>
            <ac:spMk id="10" creationId="{68C1B503-0291-4E82-A65E-72D604D9F6CF}"/>
          </ac:spMkLst>
        </pc:spChg>
        <pc:spChg chg="add del">
          <ac:chgData name="Ross Phillips" userId="c604230b-847d-4cb1-9e23-f810d4c0fde1" providerId="ADAL" clId="{086A9E71-CF7A-4154-9C43-EBA2F5396C16}" dt="2024-08-20T08:20:35.479" v="205" actId="26606"/>
          <ac:spMkLst>
            <pc:docMk/>
            <pc:sldMk cId="1133050894" sldId="266"/>
            <ac:spMk id="12" creationId="{B3F836C5-9601-4982-A121-CCA49BF7BA6C}"/>
          </ac:spMkLst>
        </pc:spChg>
        <pc:spChg chg="add del">
          <ac:chgData name="Ross Phillips" userId="c604230b-847d-4cb1-9e23-f810d4c0fde1" providerId="ADAL" clId="{086A9E71-CF7A-4154-9C43-EBA2F5396C16}" dt="2024-08-20T08:20:35.479" v="205" actId="26606"/>
          <ac:spMkLst>
            <pc:docMk/>
            <pc:sldMk cId="1133050894" sldId="266"/>
            <ac:spMk id="14" creationId="{46CD0D05-FF47-4ABB-841C-0600CADC354B}"/>
          </ac:spMkLst>
        </pc:spChg>
        <pc:spChg chg="add">
          <ac:chgData name="Ross Phillips" userId="c604230b-847d-4cb1-9e23-f810d4c0fde1" providerId="ADAL" clId="{086A9E71-CF7A-4154-9C43-EBA2F5396C16}" dt="2024-08-20T08:20:35.541" v="206" actId="26606"/>
          <ac:spMkLst>
            <pc:docMk/>
            <pc:sldMk cId="1133050894" sldId="266"/>
            <ac:spMk id="16" creationId="{DC878D9A-77BE-4701-AE3D-EEFC53CD50BC}"/>
          </ac:spMkLst>
        </pc:spChg>
        <pc:spChg chg="add">
          <ac:chgData name="Ross Phillips" userId="c604230b-847d-4cb1-9e23-f810d4c0fde1" providerId="ADAL" clId="{086A9E71-CF7A-4154-9C43-EBA2F5396C16}" dt="2024-08-20T08:20:35.541" v="206" actId="26606"/>
          <ac:spMkLst>
            <pc:docMk/>
            <pc:sldMk cId="1133050894" sldId="266"/>
            <ac:spMk id="17" creationId="{F643BE08-0ED1-4B73-AC6D-B7E26A59CDAA}"/>
          </ac:spMkLst>
        </pc:spChg>
        <pc:spChg chg="add">
          <ac:chgData name="Ross Phillips" userId="c604230b-847d-4cb1-9e23-f810d4c0fde1" providerId="ADAL" clId="{086A9E71-CF7A-4154-9C43-EBA2F5396C16}" dt="2024-08-20T08:20:35.541" v="206" actId="26606"/>
          <ac:spMkLst>
            <pc:docMk/>
            <pc:sldMk cId="1133050894" sldId="266"/>
            <ac:spMk id="18" creationId="{956B2094-7FC0-45FC-BFED-3CB88CEE63F5}"/>
          </ac:spMkLst>
        </pc:spChg>
        <pc:spChg chg="add">
          <ac:chgData name="Ross Phillips" userId="c604230b-847d-4cb1-9e23-f810d4c0fde1" providerId="ADAL" clId="{086A9E71-CF7A-4154-9C43-EBA2F5396C16}" dt="2024-08-20T08:20:35.541" v="206" actId="26606"/>
          <ac:spMkLst>
            <pc:docMk/>
            <pc:sldMk cId="1133050894" sldId="266"/>
            <ac:spMk id="19" creationId="{07A4B640-BB7F-4272-A710-068DBA9F9A6E}"/>
          </ac:spMkLst>
        </pc:spChg>
      </pc:sldChg>
      <pc:sldChg chg="addSp delSp modSp del mod setBg modClrScheme modShow chgLayout">
        <pc:chgData name="Ross Phillips" userId="c604230b-847d-4cb1-9e23-f810d4c0fde1" providerId="ADAL" clId="{086A9E71-CF7A-4154-9C43-EBA2F5396C16}" dt="2024-08-28T11:44:51.164" v="244" actId="47"/>
        <pc:sldMkLst>
          <pc:docMk/>
          <pc:sldMk cId="812804475" sldId="267"/>
        </pc:sldMkLst>
        <pc:spChg chg="mod ord">
          <ac:chgData name="Ross Phillips" userId="c604230b-847d-4cb1-9e23-f810d4c0fde1" providerId="ADAL" clId="{086A9E71-CF7A-4154-9C43-EBA2F5396C16}" dt="2024-08-20T08:20:39.810" v="207" actId="26606"/>
          <ac:spMkLst>
            <pc:docMk/>
            <pc:sldMk cId="812804475" sldId="267"/>
            <ac:spMk id="2" creationId="{00000000-0000-0000-0000-000000000000}"/>
          </ac:spMkLst>
        </pc:spChg>
        <pc:spChg chg="mod ord">
          <ac:chgData name="Ross Phillips" userId="c604230b-847d-4cb1-9e23-f810d4c0fde1" providerId="ADAL" clId="{086A9E71-CF7A-4154-9C43-EBA2F5396C16}" dt="2024-08-20T08:20:39.810" v="207" actId="26606"/>
          <ac:spMkLst>
            <pc:docMk/>
            <pc:sldMk cId="812804475" sldId="267"/>
            <ac:spMk id="3" creationId="{00000000-0000-0000-0000-000000000000}"/>
          </ac:spMkLst>
        </pc:spChg>
        <pc:spChg chg="del mod">
          <ac:chgData name="Ross Phillips" userId="c604230b-847d-4cb1-9e23-f810d4c0fde1" providerId="ADAL" clId="{086A9E71-CF7A-4154-9C43-EBA2F5396C16}" dt="2024-08-19T12:21:37.210" v="39" actId="700"/>
          <ac:spMkLst>
            <pc:docMk/>
            <pc:sldMk cId="812804475" sldId="267"/>
            <ac:spMk id="4" creationId="{B08C814C-9C10-4B02-9A6E-E045E5A6FAF7}"/>
          </ac:spMkLst>
        </pc:spChg>
        <pc:spChg chg="add">
          <ac:chgData name="Ross Phillips" userId="c604230b-847d-4cb1-9e23-f810d4c0fde1" providerId="ADAL" clId="{086A9E71-CF7A-4154-9C43-EBA2F5396C16}" dt="2024-08-20T08:20:39.810" v="207" actId="26606"/>
          <ac:spMkLst>
            <pc:docMk/>
            <pc:sldMk cId="812804475" sldId="267"/>
            <ac:spMk id="8" creationId="{DC878D9A-77BE-4701-AE3D-EEFC53CD50BC}"/>
          </ac:spMkLst>
        </pc:spChg>
        <pc:spChg chg="add">
          <ac:chgData name="Ross Phillips" userId="c604230b-847d-4cb1-9e23-f810d4c0fde1" providerId="ADAL" clId="{086A9E71-CF7A-4154-9C43-EBA2F5396C16}" dt="2024-08-20T08:20:39.810" v="207" actId="26606"/>
          <ac:spMkLst>
            <pc:docMk/>
            <pc:sldMk cId="812804475" sldId="267"/>
            <ac:spMk id="10" creationId="{F643BE08-0ED1-4B73-AC6D-B7E26A59CDAA}"/>
          </ac:spMkLst>
        </pc:spChg>
        <pc:spChg chg="add">
          <ac:chgData name="Ross Phillips" userId="c604230b-847d-4cb1-9e23-f810d4c0fde1" providerId="ADAL" clId="{086A9E71-CF7A-4154-9C43-EBA2F5396C16}" dt="2024-08-20T08:20:39.810" v="207" actId="26606"/>
          <ac:spMkLst>
            <pc:docMk/>
            <pc:sldMk cId="812804475" sldId="267"/>
            <ac:spMk id="12" creationId="{956B2094-7FC0-45FC-BFED-3CB88CEE63F5}"/>
          </ac:spMkLst>
        </pc:spChg>
        <pc:spChg chg="add">
          <ac:chgData name="Ross Phillips" userId="c604230b-847d-4cb1-9e23-f810d4c0fde1" providerId="ADAL" clId="{086A9E71-CF7A-4154-9C43-EBA2F5396C16}" dt="2024-08-20T08:20:39.810" v="207" actId="26606"/>
          <ac:spMkLst>
            <pc:docMk/>
            <pc:sldMk cId="812804475" sldId="267"/>
            <ac:spMk id="14" creationId="{07A4B640-BB7F-4272-A710-068DBA9F9A6E}"/>
          </ac:spMkLst>
        </pc:spChg>
      </pc:sldChg>
      <pc:sldChg chg="addSp delSp modSp mod setBg modClrScheme chgLayout">
        <pc:chgData name="Ross Phillips" userId="c604230b-847d-4cb1-9e23-f810d4c0fde1" providerId="ADAL" clId="{086A9E71-CF7A-4154-9C43-EBA2F5396C16}" dt="2024-08-20T09:16:35.288" v="223" actId="26606"/>
        <pc:sldMkLst>
          <pc:docMk/>
          <pc:sldMk cId="292000458" sldId="268"/>
        </pc:sldMkLst>
        <pc:spChg chg="mod ord">
          <ac:chgData name="Ross Phillips" userId="c604230b-847d-4cb1-9e23-f810d4c0fde1" providerId="ADAL" clId="{086A9E71-CF7A-4154-9C43-EBA2F5396C16}" dt="2024-08-20T09:16:35.288" v="223" actId="26606"/>
          <ac:spMkLst>
            <pc:docMk/>
            <pc:sldMk cId="292000458" sldId="268"/>
            <ac:spMk id="2" creationId="{00000000-0000-0000-0000-000000000000}"/>
          </ac:spMkLst>
        </pc:spChg>
        <pc:spChg chg="del mod ord">
          <ac:chgData name="Ross Phillips" userId="c604230b-847d-4cb1-9e23-f810d4c0fde1" providerId="ADAL" clId="{086A9E71-CF7A-4154-9C43-EBA2F5396C16}" dt="2024-08-19T12:23:49.719" v="90" actId="700"/>
          <ac:spMkLst>
            <pc:docMk/>
            <pc:sldMk cId="292000458" sldId="268"/>
            <ac:spMk id="3" creationId="{00000000-0000-0000-0000-000000000000}"/>
          </ac:spMkLst>
        </pc:spChg>
        <pc:spChg chg="mod ord">
          <ac:chgData name="Ross Phillips" userId="c604230b-847d-4cb1-9e23-f810d4c0fde1" providerId="ADAL" clId="{086A9E71-CF7A-4154-9C43-EBA2F5396C16}" dt="2024-08-20T09:16:35.288" v="223" actId="26606"/>
          <ac:spMkLst>
            <pc:docMk/>
            <pc:sldMk cId="292000458" sldId="268"/>
            <ac:spMk id="4" creationId="{00000000-0000-0000-0000-000000000000}"/>
          </ac:spMkLst>
        </pc:spChg>
        <pc:spChg chg="add">
          <ac:chgData name="Ross Phillips" userId="c604230b-847d-4cb1-9e23-f810d4c0fde1" providerId="ADAL" clId="{086A9E71-CF7A-4154-9C43-EBA2F5396C16}" dt="2024-08-20T09:16:35.288" v="223" actId="26606"/>
          <ac:spMkLst>
            <pc:docMk/>
            <pc:sldMk cId="292000458" sldId="268"/>
            <ac:spMk id="2056" creationId="{572F6A24-139E-4EB5-86D2-431F42EF85CB}"/>
          </ac:spMkLst>
        </pc:spChg>
        <pc:spChg chg="add">
          <ac:chgData name="Ross Phillips" userId="c604230b-847d-4cb1-9e23-f810d4c0fde1" providerId="ADAL" clId="{086A9E71-CF7A-4154-9C43-EBA2F5396C16}" dt="2024-08-20T09:16:35.288" v="223" actId="26606"/>
          <ac:spMkLst>
            <pc:docMk/>
            <pc:sldMk cId="292000458" sldId="268"/>
            <ac:spMk id="2064" creationId="{C9DA5B05-DD14-4860-AC45-02A8D2EE1AA5}"/>
          </ac:spMkLst>
        </pc:spChg>
        <pc:grpChg chg="add">
          <ac:chgData name="Ross Phillips" userId="c604230b-847d-4cb1-9e23-f810d4c0fde1" providerId="ADAL" clId="{086A9E71-CF7A-4154-9C43-EBA2F5396C16}" dt="2024-08-20T09:16:35.288" v="223" actId="26606"/>
          <ac:grpSpMkLst>
            <pc:docMk/>
            <pc:sldMk cId="292000458" sldId="268"/>
            <ac:grpSpMk id="2058" creationId="{3963AE85-BE5D-4975-BACF-DDDCC9C2ACDE}"/>
          </ac:grpSpMkLst>
        </pc:grpChg>
        <pc:picChg chg="mod">
          <ac:chgData name="Ross Phillips" userId="c604230b-847d-4cb1-9e23-f810d4c0fde1" providerId="ADAL" clId="{086A9E71-CF7A-4154-9C43-EBA2F5396C16}" dt="2024-08-20T09:16:35.288" v="223" actId="26606"/>
          <ac:picMkLst>
            <pc:docMk/>
            <pc:sldMk cId="292000458" sldId="268"/>
            <ac:picMk id="2051" creationId="{00000000-0000-0000-0000-000000000000}"/>
          </ac:picMkLst>
        </pc:picChg>
        <pc:cxnChg chg="add">
          <ac:chgData name="Ross Phillips" userId="c604230b-847d-4cb1-9e23-f810d4c0fde1" providerId="ADAL" clId="{086A9E71-CF7A-4154-9C43-EBA2F5396C16}" dt="2024-08-20T09:16:35.288" v="223" actId="26606"/>
          <ac:cxnSpMkLst>
            <pc:docMk/>
            <pc:sldMk cId="292000458" sldId="268"/>
            <ac:cxnSpMk id="2066" creationId="{36BE37AC-AD36-4C42-9B8C-C5500F4E7C63}"/>
          </ac:cxnSpMkLst>
        </pc:cxnChg>
      </pc:sldChg>
      <pc:sldChg chg="addSp delSp modSp mod setBg modClrScheme chgLayout">
        <pc:chgData name="Ross Phillips" userId="c604230b-847d-4cb1-9e23-f810d4c0fde1" providerId="ADAL" clId="{086A9E71-CF7A-4154-9C43-EBA2F5396C16}" dt="2024-08-20T09:17:30.323" v="225" actId="26606"/>
        <pc:sldMkLst>
          <pc:docMk/>
          <pc:sldMk cId="3489487316" sldId="269"/>
        </pc:sldMkLst>
        <pc:spChg chg="del mod ord">
          <ac:chgData name="Ross Phillips" userId="c604230b-847d-4cb1-9e23-f810d4c0fde1" providerId="ADAL" clId="{086A9E71-CF7A-4154-9C43-EBA2F5396C16}" dt="2024-08-19T12:24:36.361" v="105" actId="700"/>
          <ac:spMkLst>
            <pc:docMk/>
            <pc:sldMk cId="3489487316" sldId="269"/>
            <ac:spMk id="3" creationId="{00000000-0000-0000-0000-000000000000}"/>
          </ac:spMkLst>
        </pc:spChg>
        <pc:spChg chg="mod ord">
          <ac:chgData name="Ross Phillips" userId="c604230b-847d-4cb1-9e23-f810d4c0fde1" providerId="ADAL" clId="{086A9E71-CF7A-4154-9C43-EBA2F5396C16}" dt="2024-08-20T09:17:30.323" v="225" actId="26606"/>
          <ac:spMkLst>
            <pc:docMk/>
            <pc:sldMk cId="3489487316" sldId="269"/>
            <ac:spMk id="4" creationId="{00000000-0000-0000-0000-000000000000}"/>
          </ac:spMkLst>
        </pc:spChg>
        <pc:spChg chg="mod ord">
          <ac:chgData name="Ross Phillips" userId="c604230b-847d-4cb1-9e23-f810d4c0fde1" providerId="ADAL" clId="{086A9E71-CF7A-4154-9C43-EBA2F5396C16}" dt="2024-08-20T09:17:30.323" v="225" actId="26606"/>
          <ac:spMkLst>
            <pc:docMk/>
            <pc:sldMk cId="3489487316" sldId="269"/>
            <ac:spMk id="6" creationId="{00000000-0000-0000-0000-000000000000}"/>
          </ac:spMkLst>
        </pc:spChg>
        <pc:spChg chg="add">
          <ac:chgData name="Ross Phillips" userId="c604230b-847d-4cb1-9e23-f810d4c0fde1" providerId="ADAL" clId="{086A9E71-CF7A-4154-9C43-EBA2F5396C16}" dt="2024-08-20T09:17:30.323" v="225" actId="26606"/>
          <ac:spMkLst>
            <pc:docMk/>
            <pc:sldMk cId="3489487316" sldId="269"/>
            <ac:spMk id="13" creationId="{1D39ECD8-0E3E-43C1-9E56-3604E9A15E7B}"/>
          </ac:spMkLst>
        </pc:spChg>
        <pc:spChg chg="add">
          <ac:chgData name="Ross Phillips" userId="c604230b-847d-4cb1-9e23-f810d4c0fde1" providerId="ADAL" clId="{086A9E71-CF7A-4154-9C43-EBA2F5396C16}" dt="2024-08-20T09:17:30.323" v="225" actId="26606"/>
          <ac:spMkLst>
            <pc:docMk/>
            <pc:sldMk cId="3489487316" sldId="269"/>
            <ac:spMk id="23" creationId="{018F8D27-BFDB-4BF9-A512-FF930275B484}"/>
          </ac:spMkLst>
        </pc:spChg>
        <pc:grpChg chg="add">
          <ac:chgData name="Ross Phillips" userId="c604230b-847d-4cb1-9e23-f810d4c0fde1" providerId="ADAL" clId="{086A9E71-CF7A-4154-9C43-EBA2F5396C16}" dt="2024-08-20T09:17:30.323" v="225" actId="26606"/>
          <ac:grpSpMkLst>
            <pc:docMk/>
            <pc:sldMk cId="3489487316" sldId="269"/>
            <ac:grpSpMk id="15" creationId="{1B592F0F-402B-4FF5-BC6B-00A024655AB3}"/>
          </ac:grpSpMkLst>
        </pc:grpChg>
        <pc:picChg chg="mod ord">
          <ac:chgData name="Ross Phillips" userId="c604230b-847d-4cb1-9e23-f810d4c0fde1" providerId="ADAL" clId="{086A9E71-CF7A-4154-9C43-EBA2F5396C16}" dt="2024-08-20T09:17:30.323" v="225" actId="26606"/>
          <ac:picMkLst>
            <pc:docMk/>
            <pc:sldMk cId="3489487316" sldId="269"/>
            <ac:picMk id="5" creationId="{00000000-0000-0000-0000-000000000000}"/>
          </ac:picMkLst>
        </pc:picChg>
        <pc:picChg chg="mod ord">
          <ac:chgData name="Ross Phillips" userId="c604230b-847d-4cb1-9e23-f810d4c0fde1" providerId="ADAL" clId="{086A9E71-CF7A-4154-9C43-EBA2F5396C16}" dt="2024-08-20T09:17:30.323" v="225" actId="26606"/>
          <ac:picMkLst>
            <pc:docMk/>
            <pc:sldMk cId="3489487316" sldId="269"/>
            <ac:picMk id="7" creationId="{00000000-0000-0000-0000-000000000000}"/>
          </ac:picMkLst>
        </pc:picChg>
        <pc:picChg chg="mod">
          <ac:chgData name="Ross Phillips" userId="c604230b-847d-4cb1-9e23-f810d4c0fde1" providerId="ADAL" clId="{086A9E71-CF7A-4154-9C43-EBA2F5396C16}" dt="2024-08-20T09:17:30.323" v="225" actId="26606"/>
          <ac:picMkLst>
            <pc:docMk/>
            <pc:sldMk cId="3489487316" sldId="269"/>
            <ac:picMk id="8" creationId="{00000000-0000-0000-0000-000000000000}"/>
          </ac:picMkLst>
        </pc:picChg>
        <pc:cxnChg chg="add">
          <ac:chgData name="Ross Phillips" userId="c604230b-847d-4cb1-9e23-f810d4c0fde1" providerId="ADAL" clId="{086A9E71-CF7A-4154-9C43-EBA2F5396C16}" dt="2024-08-20T09:17:30.323" v="225" actId="26606"/>
          <ac:cxnSpMkLst>
            <pc:docMk/>
            <pc:sldMk cId="3489487316" sldId="269"/>
            <ac:cxnSpMk id="21" creationId="{DFBD34B5-7777-4A8A-8ED2-97A4A3C273A2}"/>
          </ac:cxnSpMkLst>
        </pc:cxnChg>
      </pc:sldChg>
      <pc:sldChg chg="addSp delSp modSp mod setBg modClrScheme chgLayout">
        <pc:chgData name="Ross Phillips" userId="c604230b-847d-4cb1-9e23-f810d4c0fde1" providerId="ADAL" clId="{086A9E71-CF7A-4154-9C43-EBA2F5396C16}" dt="2024-08-20T09:17:41.878" v="226" actId="26606"/>
        <pc:sldMkLst>
          <pc:docMk/>
          <pc:sldMk cId="3612131795" sldId="270"/>
        </pc:sldMkLst>
        <pc:spChg chg="mod ord">
          <ac:chgData name="Ross Phillips" userId="c604230b-847d-4cb1-9e23-f810d4c0fde1" providerId="ADAL" clId="{086A9E71-CF7A-4154-9C43-EBA2F5396C16}" dt="2024-08-20T09:17:41.878" v="226" actId="26606"/>
          <ac:spMkLst>
            <pc:docMk/>
            <pc:sldMk cId="3612131795" sldId="270"/>
            <ac:spMk id="2" creationId="{00000000-0000-0000-0000-000000000000}"/>
          </ac:spMkLst>
        </pc:spChg>
        <pc:spChg chg="del mod ord">
          <ac:chgData name="Ross Phillips" userId="c604230b-847d-4cb1-9e23-f810d4c0fde1" providerId="ADAL" clId="{086A9E71-CF7A-4154-9C43-EBA2F5396C16}" dt="2024-08-19T12:24:49.226" v="109" actId="700"/>
          <ac:spMkLst>
            <pc:docMk/>
            <pc:sldMk cId="3612131795" sldId="270"/>
            <ac:spMk id="3" creationId="{00000000-0000-0000-0000-000000000000}"/>
          </ac:spMkLst>
        </pc:spChg>
        <pc:spChg chg="mod ord">
          <ac:chgData name="Ross Phillips" userId="c604230b-847d-4cb1-9e23-f810d4c0fde1" providerId="ADAL" clId="{086A9E71-CF7A-4154-9C43-EBA2F5396C16}" dt="2024-08-20T09:17:41.878" v="226" actId="26606"/>
          <ac:spMkLst>
            <pc:docMk/>
            <pc:sldMk cId="3612131795" sldId="270"/>
            <ac:spMk id="4" creationId="{00000000-0000-0000-0000-000000000000}"/>
          </ac:spMkLst>
        </pc:spChg>
        <pc:spChg chg="add">
          <ac:chgData name="Ross Phillips" userId="c604230b-847d-4cb1-9e23-f810d4c0fde1" providerId="ADAL" clId="{086A9E71-CF7A-4154-9C43-EBA2F5396C16}" dt="2024-08-20T09:17:41.878" v="226" actId="26606"/>
          <ac:spMkLst>
            <pc:docMk/>
            <pc:sldMk cId="3612131795" sldId="270"/>
            <ac:spMk id="3080" creationId="{572F6A24-139E-4EB5-86D2-431F42EF85CB}"/>
          </ac:spMkLst>
        </pc:spChg>
        <pc:spChg chg="add">
          <ac:chgData name="Ross Phillips" userId="c604230b-847d-4cb1-9e23-f810d4c0fde1" providerId="ADAL" clId="{086A9E71-CF7A-4154-9C43-EBA2F5396C16}" dt="2024-08-20T09:17:41.878" v="226" actId="26606"/>
          <ac:spMkLst>
            <pc:docMk/>
            <pc:sldMk cId="3612131795" sldId="270"/>
            <ac:spMk id="3088" creationId="{C9DA5B05-DD14-4860-AC45-02A8D2EE1AA5}"/>
          </ac:spMkLst>
        </pc:spChg>
        <pc:grpChg chg="add">
          <ac:chgData name="Ross Phillips" userId="c604230b-847d-4cb1-9e23-f810d4c0fde1" providerId="ADAL" clId="{086A9E71-CF7A-4154-9C43-EBA2F5396C16}" dt="2024-08-20T09:17:41.878" v="226" actId="26606"/>
          <ac:grpSpMkLst>
            <pc:docMk/>
            <pc:sldMk cId="3612131795" sldId="270"/>
            <ac:grpSpMk id="3082" creationId="{3963AE85-BE5D-4975-BACF-DDDCC9C2ACDE}"/>
          </ac:grpSpMkLst>
        </pc:grpChg>
        <pc:picChg chg="mod">
          <ac:chgData name="Ross Phillips" userId="c604230b-847d-4cb1-9e23-f810d4c0fde1" providerId="ADAL" clId="{086A9E71-CF7A-4154-9C43-EBA2F5396C16}" dt="2024-08-20T09:17:41.878" v="226" actId="26606"/>
          <ac:picMkLst>
            <pc:docMk/>
            <pc:sldMk cId="3612131795" sldId="270"/>
            <ac:picMk id="3075" creationId="{00000000-0000-0000-0000-000000000000}"/>
          </ac:picMkLst>
        </pc:picChg>
        <pc:cxnChg chg="add">
          <ac:chgData name="Ross Phillips" userId="c604230b-847d-4cb1-9e23-f810d4c0fde1" providerId="ADAL" clId="{086A9E71-CF7A-4154-9C43-EBA2F5396C16}" dt="2024-08-20T09:17:41.878" v="226" actId="26606"/>
          <ac:cxnSpMkLst>
            <pc:docMk/>
            <pc:sldMk cId="3612131795" sldId="270"/>
            <ac:cxnSpMk id="3090" creationId="{36BE37AC-AD36-4C42-9B8C-C5500F4E7C63}"/>
          </ac:cxnSpMkLst>
        </pc:cxnChg>
      </pc:sldChg>
      <pc:sldChg chg="addSp delSp modSp mod setBg modClrScheme chgLayout">
        <pc:chgData name="Ross Phillips" userId="c604230b-847d-4cb1-9e23-f810d4c0fde1" providerId="ADAL" clId="{086A9E71-CF7A-4154-9C43-EBA2F5396C16}" dt="2024-08-20T10:12:27.202" v="231" actId="26606"/>
        <pc:sldMkLst>
          <pc:docMk/>
          <pc:sldMk cId="4009000939" sldId="271"/>
        </pc:sldMkLst>
        <pc:spChg chg="mod ord">
          <ac:chgData name="Ross Phillips" userId="c604230b-847d-4cb1-9e23-f810d4c0fde1" providerId="ADAL" clId="{086A9E71-CF7A-4154-9C43-EBA2F5396C16}" dt="2024-08-20T10:12:27.202" v="231" actId="26606"/>
          <ac:spMkLst>
            <pc:docMk/>
            <pc:sldMk cId="4009000939" sldId="271"/>
            <ac:spMk id="2" creationId="{00000000-0000-0000-0000-000000000000}"/>
          </ac:spMkLst>
        </pc:spChg>
        <pc:spChg chg="del mod ord">
          <ac:chgData name="Ross Phillips" userId="c604230b-847d-4cb1-9e23-f810d4c0fde1" providerId="ADAL" clId="{086A9E71-CF7A-4154-9C43-EBA2F5396C16}" dt="2024-08-19T12:25:40.519" v="122" actId="700"/>
          <ac:spMkLst>
            <pc:docMk/>
            <pc:sldMk cId="4009000939" sldId="271"/>
            <ac:spMk id="3" creationId="{00000000-0000-0000-0000-000000000000}"/>
          </ac:spMkLst>
        </pc:spChg>
        <pc:spChg chg="mod ord">
          <ac:chgData name="Ross Phillips" userId="c604230b-847d-4cb1-9e23-f810d4c0fde1" providerId="ADAL" clId="{086A9E71-CF7A-4154-9C43-EBA2F5396C16}" dt="2024-08-20T10:12:27.202" v="231" actId="26606"/>
          <ac:spMkLst>
            <pc:docMk/>
            <pc:sldMk cId="4009000939" sldId="271"/>
            <ac:spMk id="4" creationId="{00000000-0000-0000-0000-000000000000}"/>
          </ac:spMkLst>
        </pc:spChg>
        <pc:spChg chg="add">
          <ac:chgData name="Ross Phillips" userId="c604230b-847d-4cb1-9e23-f810d4c0fde1" providerId="ADAL" clId="{086A9E71-CF7A-4154-9C43-EBA2F5396C16}" dt="2024-08-20T10:12:27.202" v="231" actId="26606"/>
          <ac:spMkLst>
            <pc:docMk/>
            <pc:sldMk cId="4009000939" sldId="271"/>
            <ac:spMk id="4105" creationId="{E13EA690-3E46-4734-B577-2ABC2C11BBAA}"/>
          </ac:spMkLst>
        </pc:spChg>
        <pc:spChg chg="add">
          <ac:chgData name="Ross Phillips" userId="c604230b-847d-4cb1-9e23-f810d4c0fde1" providerId="ADAL" clId="{086A9E71-CF7A-4154-9C43-EBA2F5396C16}" dt="2024-08-20T10:12:27.202" v="231" actId="26606"/>
          <ac:spMkLst>
            <pc:docMk/>
            <pc:sldMk cId="4009000939" sldId="271"/>
            <ac:spMk id="4113" creationId="{302D7A57-9708-42D3-BE0A-D2D5AEBBB7C6}"/>
          </ac:spMkLst>
        </pc:spChg>
        <pc:grpChg chg="add">
          <ac:chgData name="Ross Phillips" userId="c604230b-847d-4cb1-9e23-f810d4c0fde1" providerId="ADAL" clId="{086A9E71-CF7A-4154-9C43-EBA2F5396C16}" dt="2024-08-20T10:12:27.202" v="231" actId="26606"/>
          <ac:grpSpMkLst>
            <pc:docMk/>
            <pc:sldMk cId="4009000939" sldId="271"/>
            <ac:grpSpMk id="4107" creationId="{51BDD458-A659-4F0A-8038-738C3F39D510}"/>
          </ac:grpSpMkLst>
        </pc:grpChg>
        <pc:picChg chg="mod">
          <ac:chgData name="Ross Phillips" userId="c604230b-847d-4cb1-9e23-f810d4c0fde1" providerId="ADAL" clId="{086A9E71-CF7A-4154-9C43-EBA2F5396C16}" dt="2024-08-20T10:12:27.202" v="231" actId="26606"/>
          <ac:picMkLst>
            <pc:docMk/>
            <pc:sldMk cId="4009000939" sldId="271"/>
            <ac:picMk id="5" creationId="{00000000-0000-0000-0000-000000000000}"/>
          </ac:picMkLst>
        </pc:picChg>
        <pc:picChg chg="mod ord">
          <ac:chgData name="Ross Phillips" userId="c604230b-847d-4cb1-9e23-f810d4c0fde1" providerId="ADAL" clId="{086A9E71-CF7A-4154-9C43-EBA2F5396C16}" dt="2024-08-20T10:12:27.202" v="231" actId="26606"/>
          <ac:picMkLst>
            <pc:docMk/>
            <pc:sldMk cId="4009000939" sldId="271"/>
            <ac:picMk id="4100" creationId="{00000000-0000-0000-0000-000000000000}"/>
          </ac:picMkLst>
        </pc:picChg>
        <pc:cxnChg chg="add">
          <ac:chgData name="Ross Phillips" userId="c604230b-847d-4cb1-9e23-f810d4c0fde1" providerId="ADAL" clId="{086A9E71-CF7A-4154-9C43-EBA2F5396C16}" dt="2024-08-20T10:12:27.202" v="231" actId="26606"/>
          <ac:cxnSpMkLst>
            <pc:docMk/>
            <pc:sldMk cId="4009000939" sldId="271"/>
            <ac:cxnSpMk id="4115" creationId="{375B9B75-E178-411B-BA12-D67B08861BFC}"/>
          </ac:cxnSpMkLst>
        </pc:cxnChg>
      </pc:sldChg>
      <pc:sldChg chg="delSp modSp mod modClrScheme chgLayout">
        <pc:chgData name="Ross Phillips" userId="c604230b-847d-4cb1-9e23-f810d4c0fde1" providerId="ADAL" clId="{086A9E71-CF7A-4154-9C43-EBA2F5396C16}" dt="2024-08-20T10:04:50.036" v="229" actId="6549"/>
        <pc:sldMkLst>
          <pc:docMk/>
          <pc:sldMk cId="1526256700" sldId="272"/>
        </pc:sldMkLst>
        <pc:spChg chg="mod ord">
          <ac:chgData name="Ross Phillips" userId="c604230b-847d-4cb1-9e23-f810d4c0fde1" providerId="ADAL" clId="{086A9E71-CF7A-4154-9C43-EBA2F5396C16}" dt="2024-08-19T12:25:02.060" v="112" actId="700"/>
          <ac:spMkLst>
            <pc:docMk/>
            <pc:sldMk cId="1526256700" sldId="272"/>
            <ac:spMk id="2" creationId="{00000000-0000-0000-0000-000000000000}"/>
          </ac:spMkLst>
        </pc:spChg>
        <pc:spChg chg="del mod ord">
          <ac:chgData name="Ross Phillips" userId="c604230b-847d-4cb1-9e23-f810d4c0fde1" providerId="ADAL" clId="{086A9E71-CF7A-4154-9C43-EBA2F5396C16}" dt="2024-08-19T12:25:02.060" v="112" actId="700"/>
          <ac:spMkLst>
            <pc:docMk/>
            <pc:sldMk cId="1526256700" sldId="272"/>
            <ac:spMk id="3" creationId="{00000000-0000-0000-0000-000000000000}"/>
          </ac:spMkLst>
        </pc:spChg>
        <pc:spChg chg="mod ord">
          <ac:chgData name="Ross Phillips" userId="c604230b-847d-4cb1-9e23-f810d4c0fde1" providerId="ADAL" clId="{086A9E71-CF7A-4154-9C43-EBA2F5396C16}" dt="2024-08-20T10:04:50.036" v="229" actId="6549"/>
          <ac:spMkLst>
            <pc:docMk/>
            <pc:sldMk cId="1526256700" sldId="272"/>
            <ac:spMk id="4" creationId="{00000000-0000-0000-0000-000000000000}"/>
          </ac:spMkLst>
        </pc:spChg>
      </pc:sldChg>
      <pc:sldChg chg="delSp modSp mod modClrScheme chgLayout">
        <pc:chgData name="Ross Phillips" userId="c604230b-847d-4cb1-9e23-f810d4c0fde1" providerId="ADAL" clId="{086A9E71-CF7A-4154-9C43-EBA2F5396C16}" dt="2024-08-19T12:26:23.317" v="135" actId="27636"/>
        <pc:sldMkLst>
          <pc:docMk/>
          <pc:sldMk cId="1739235410" sldId="273"/>
        </pc:sldMkLst>
        <pc:spChg chg="mod ord">
          <ac:chgData name="Ross Phillips" userId="c604230b-847d-4cb1-9e23-f810d4c0fde1" providerId="ADAL" clId="{086A9E71-CF7A-4154-9C43-EBA2F5396C16}" dt="2024-08-19T12:26:23.301" v="134" actId="700"/>
          <ac:spMkLst>
            <pc:docMk/>
            <pc:sldMk cId="1739235410" sldId="273"/>
            <ac:spMk id="2" creationId="{00000000-0000-0000-0000-000000000000}"/>
          </ac:spMkLst>
        </pc:spChg>
        <pc:spChg chg="del mod ord">
          <ac:chgData name="Ross Phillips" userId="c604230b-847d-4cb1-9e23-f810d4c0fde1" providerId="ADAL" clId="{086A9E71-CF7A-4154-9C43-EBA2F5396C16}" dt="2024-08-19T12:26:23.301" v="134" actId="700"/>
          <ac:spMkLst>
            <pc:docMk/>
            <pc:sldMk cId="1739235410" sldId="273"/>
            <ac:spMk id="3" creationId="{00000000-0000-0000-0000-000000000000}"/>
          </ac:spMkLst>
        </pc:spChg>
        <pc:spChg chg="mod ord">
          <ac:chgData name="Ross Phillips" userId="c604230b-847d-4cb1-9e23-f810d4c0fde1" providerId="ADAL" clId="{086A9E71-CF7A-4154-9C43-EBA2F5396C16}" dt="2024-08-19T12:26:23.317" v="135" actId="27636"/>
          <ac:spMkLst>
            <pc:docMk/>
            <pc:sldMk cId="1739235410" sldId="273"/>
            <ac:spMk id="4" creationId="{00000000-0000-0000-0000-000000000000}"/>
          </ac:spMkLst>
        </pc:spChg>
      </pc:sldChg>
      <pc:sldChg chg="delSp modSp mod setBg modClrScheme chgLayout">
        <pc:chgData name="Ross Phillips" userId="c604230b-847d-4cb1-9e23-f810d4c0fde1" providerId="ADAL" clId="{086A9E71-CF7A-4154-9C43-EBA2F5396C16}" dt="2024-08-20T10:12:39.981" v="232" actId="26606"/>
        <pc:sldMkLst>
          <pc:docMk/>
          <pc:sldMk cId="1553542406" sldId="274"/>
        </pc:sldMkLst>
        <pc:spChg chg="mod ord">
          <ac:chgData name="Ross Phillips" userId="c604230b-847d-4cb1-9e23-f810d4c0fde1" providerId="ADAL" clId="{086A9E71-CF7A-4154-9C43-EBA2F5396C16}" dt="2024-08-20T10:12:39.981" v="232" actId="26606"/>
          <ac:spMkLst>
            <pc:docMk/>
            <pc:sldMk cId="1553542406" sldId="274"/>
            <ac:spMk id="2" creationId="{00000000-0000-0000-0000-000000000000}"/>
          </ac:spMkLst>
        </pc:spChg>
        <pc:spChg chg="del mod ord">
          <ac:chgData name="Ross Phillips" userId="c604230b-847d-4cb1-9e23-f810d4c0fde1" providerId="ADAL" clId="{086A9E71-CF7A-4154-9C43-EBA2F5396C16}" dt="2024-08-19T12:25:57.562" v="127" actId="700"/>
          <ac:spMkLst>
            <pc:docMk/>
            <pc:sldMk cId="1553542406" sldId="274"/>
            <ac:spMk id="3" creationId="{00000000-0000-0000-0000-000000000000}"/>
          </ac:spMkLst>
        </pc:spChg>
        <pc:spChg chg="mod ord">
          <ac:chgData name="Ross Phillips" userId="c604230b-847d-4cb1-9e23-f810d4c0fde1" providerId="ADAL" clId="{086A9E71-CF7A-4154-9C43-EBA2F5396C16}" dt="2024-08-20T10:12:39.981" v="232" actId="26606"/>
          <ac:spMkLst>
            <pc:docMk/>
            <pc:sldMk cId="1553542406" sldId="274"/>
            <ac:spMk id="4" creationId="{00000000-0000-0000-0000-000000000000}"/>
          </ac:spMkLst>
        </pc:spChg>
        <pc:picChg chg="mod">
          <ac:chgData name="Ross Phillips" userId="c604230b-847d-4cb1-9e23-f810d4c0fde1" providerId="ADAL" clId="{086A9E71-CF7A-4154-9C43-EBA2F5396C16}" dt="2024-08-20T10:12:39.981" v="232" actId="26606"/>
          <ac:picMkLst>
            <pc:docMk/>
            <pc:sldMk cId="1553542406" sldId="274"/>
            <ac:picMk id="5122" creationId="{00000000-0000-0000-0000-000000000000}"/>
          </ac:picMkLst>
        </pc:picChg>
      </pc:sldChg>
      <pc:sldChg chg="addSp delSp modSp del mod setBg modClrScheme modShow chgLayout modNotesTx">
        <pc:chgData name="Ross Phillips" userId="c604230b-847d-4cb1-9e23-f810d4c0fde1" providerId="ADAL" clId="{086A9E71-CF7A-4154-9C43-EBA2F5396C16}" dt="2024-08-28T11:45:07.742" v="247" actId="47"/>
        <pc:sldMkLst>
          <pc:docMk/>
          <pc:sldMk cId="1628657616" sldId="275"/>
        </pc:sldMkLst>
        <pc:spChg chg="mod ord">
          <ac:chgData name="Ross Phillips" userId="c604230b-847d-4cb1-9e23-f810d4c0fde1" providerId="ADAL" clId="{086A9E71-CF7A-4154-9C43-EBA2F5396C16}" dt="2024-08-20T08:20:46.060" v="208" actId="26606"/>
          <ac:spMkLst>
            <pc:docMk/>
            <pc:sldMk cId="1628657616" sldId="275"/>
            <ac:spMk id="2" creationId="{00000000-0000-0000-0000-000000000000}"/>
          </ac:spMkLst>
        </pc:spChg>
        <pc:spChg chg="mod ord">
          <ac:chgData name="Ross Phillips" userId="c604230b-847d-4cb1-9e23-f810d4c0fde1" providerId="ADAL" clId="{086A9E71-CF7A-4154-9C43-EBA2F5396C16}" dt="2024-08-20T08:20:46.060" v="208" actId="26606"/>
          <ac:spMkLst>
            <pc:docMk/>
            <pc:sldMk cId="1628657616" sldId="275"/>
            <ac:spMk id="3" creationId="{00000000-0000-0000-0000-000000000000}"/>
          </ac:spMkLst>
        </pc:spChg>
        <pc:spChg chg="del mod">
          <ac:chgData name="Ross Phillips" userId="c604230b-847d-4cb1-9e23-f810d4c0fde1" providerId="ADAL" clId="{086A9E71-CF7A-4154-9C43-EBA2F5396C16}" dt="2024-08-19T12:21:50.059" v="46" actId="700"/>
          <ac:spMkLst>
            <pc:docMk/>
            <pc:sldMk cId="1628657616" sldId="275"/>
            <ac:spMk id="4" creationId="{12F1AB09-41DD-45D7-AE1C-B0B31B81EDE7}"/>
          </ac:spMkLst>
        </pc:spChg>
        <pc:spChg chg="add">
          <ac:chgData name="Ross Phillips" userId="c604230b-847d-4cb1-9e23-f810d4c0fde1" providerId="ADAL" clId="{086A9E71-CF7A-4154-9C43-EBA2F5396C16}" dt="2024-08-20T08:20:46.060" v="208" actId="26606"/>
          <ac:spMkLst>
            <pc:docMk/>
            <pc:sldMk cId="1628657616" sldId="275"/>
            <ac:spMk id="8" creationId="{DC878D9A-77BE-4701-AE3D-EEFC53CD50BC}"/>
          </ac:spMkLst>
        </pc:spChg>
        <pc:spChg chg="add">
          <ac:chgData name="Ross Phillips" userId="c604230b-847d-4cb1-9e23-f810d4c0fde1" providerId="ADAL" clId="{086A9E71-CF7A-4154-9C43-EBA2F5396C16}" dt="2024-08-20T08:20:46.060" v="208" actId="26606"/>
          <ac:spMkLst>
            <pc:docMk/>
            <pc:sldMk cId="1628657616" sldId="275"/>
            <ac:spMk id="10" creationId="{F643BE08-0ED1-4B73-AC6D-B7E26A59CDAA}"/>
          </ac:spMkLst>
        </pc:spChg>
        <pc:spChg chg="add">
          <ac:chgData name="Ross Phillips" userId="c604230b-847d-4cb1-9e23-f810d4c0fde1" providerId="ADAL" clId="{086A9E71-CF7A-4154-9C43-EBA2F5396C16}" dt="2024-08-20T08:20:46.060" v="208" actId="26606"/>
          <ac:spMkLst>
            <pc:docMk/>
            <pc:sldMk cId="1628657616" sldId="275"/>
            <ac:spMk id="12" creationId="{956B2094-7FC0-45FC-BFED-3CB88CEE63F5}"/>
          </ac:spMkLst>
        </pc:spChg>
        <pc:spChg chg="add">
          <ac:chgData name="Ross Phillips" userId="c604230b-847d-4cb1-9e23-f810d4c0fde1" providerId="ADAL" clId="{086A9E71-CF7A-4154-9C43-EBA2F5396C16}" dt="2024-08-20T08:20:46.060" v="208" actId="26606"/>
          <ac:spMkLst>
            <pc:docMk/>
            <pc:sldMk cId="1628657616" sldId="275"/>
            <ac:spMk id="14" creationId="{07A4B640-BB7F-4272-A710-068DBA9F9A6E}"/>
          </ac:spMkLst>
        </pc:spChg>
      </pc:sldChg>
      <pc:sldChg chg="addSp modSp del mod setBg modShow">
        <pc:chgData name="Ross Phillips" userId="c604230b-847d-4cb1-9e23-f810d4c0fde1" providerId="ADAL" clId="{086A9E71-CF7A-4154-9C43-EBA2F5396C16}" dt="2024-08-28T11:45:22.443" v="250" actId="47"/>
        <pc:sldMkLst>
          <pc:docMk/>
          <pc:sldMk cId="3880821449" sldId="276"/>
        </pc:sldMkLst>
        <pc:spChg chg="mod">
          <ac:chgData name="Ross Phillips" userId="c604230b-847d-4cb1-9e23-f810d4c0fde1" providerId="ADAL" clId="{086A9E71-CF7A-4154-9C43-EBA2F5396C16}" dt="2024-08-20T08:20:53.052" v="209" actId="26606"/>
          <ac:spMkLst>
            <pc:docMk/>
            <pc:sldMk cId="3880821449" sldId="276"/>
            <ac:spMk id="2" creationId="{00000000-0000-0000-0000-000000000000}"/>
          </ac:spMkLst>
        </pc:spChg>
        <pc:spChg chg="mod">
          <ac:chgData name="Ross Phillips" userId="c604230b-847d-4cb1-9e23-f810d4c0fde1" providerId="ADAL" clId="{086A9E71-CF7A-4154-9C43-EBA2F5396C16}" dt="2024-08-20T08:20:53.052" v="209" actId="26606"/>
          <ac:spMkLst>
            <pc:docMk/>
            <pc:sldMk cId="3880821449" sldId="276"/>
            <ac:spMk id="3" creationId="{00000000-0000-0000-0000-000000000000}"/>
          </ac:spMkLst>
        </pc:spChg>
        <pc:spChg chg="add">
          <ac:chgData name="Ross Phillips" userId="c604230b-847d-4cb1-9e23-f810d4c0fde1" providerId="ADAL" clId="{086A9E71-CF7A-4154-9C43-EBA2F5396C16}" dt="2024-08-20T08:20:53.052" v="209" actId="26606"/>
          <ac:spMkLst>
            <pc:docMk/>
            <pc:sldMk cId="3880821449" sldId="276"/>
            <ac:spMk id="8" creationId="{DC878D9A-77BE-4701-AE3D-EEFC53CD50BC}"/>
          </ac:spMkLst>
        </pc:spChg>
        <pc:spChg chg="add">
          <ac:chgData name="Ross Phillips" userId="c604230b-847d-4cb1-9e23-f810d4c0fde1" providerId="ADAL" clId="{086A9E71-CF7A-4154-9C43-EBA2F5396C16}" dt="2024-08-20T08:20:53.052" v="209" actId="26606"/>
          <ac:spMkLst>
            <pc:docMk/>
            <pc:sldMk cId="3880821449" sldId="276"/>
            <ac:spMk id="10" creationId="{F643BE08-0ED1-4B73-AC6D-B7E26A59CDAA}"/>
          </ac:spMkLst>
        </pc:spChg>
        <pc:spChg chg="add">
          <ac:chgData name="Ross Phillips" userId="c604230b-847d-4cb1-9e23-f810d4c0fde1" providerId="ADAL" clId="{086A9E71-CF7A-4154-9C43-EBA2F5396C16}" dt="2024-08-20T08:20:53.052" v="209" actId="26606"/>
          <ac:spMkLst>
            <pc:docMk/>
            <pc:sldMk cId="3880821449" sldId="276"/>
            <ac:spMk id="12" creationId="{956B2094-7FC0-45FC-BFED-3CB88CEE63F5}"/>
          </ac:spMkLst>
        </pc:spChg>
        <pc:spChg chg="add">
          <ac:chgData name="Ross Phillips" userId="c604230b-847d-4cb1-9e23-f810d4c0fde1" providerId="ADAL" clId="{086A9E71-CF7A-4154-9C43-EBA2F5396C16}" dt="2024-08-20T08:20:53.052" v="209" actId="26606"/>
          <ac:spMkLst>
            <pc:docMk/>
            <pc:sldMk cId="3880821449" sldId="276"/>
            <ac:spMk id="14" creationId="{07A4B640-BB7F-4272-A710-068DBA9F9A6E}"/>
          </ac:spMkLst>
        </pc:spChg>
      </pc:sldChg>
      <pc:sldChg chg="addSp delSp modSp del mod setBg modClrScheme modShow chgLayout">
        <pc:chgData name="Ross Phillips" userId="c604230b-847d-4cb1-9e23-f810d4c0fde1" providerId="ADAL" clId="{086A9E71-CF7A-4154-9C43-EBA2F5396C16}" dt="2024-08-28T11:45:49.411" v="256" actId="47"/>
        <pc:sldMkLst>
          <pc:docMk/>
          <pc:sldMk cId="3615740320" sldId="277"/>
        </pc:sldMkLst>
        <pc:spChg chg="mod ord">
          <ac:chgData name="Ross Phillips" userId="c604230b-847d-4cb1-9e23-f810d4c0fde1" providerId="ADAL" clId="{086A9E71-CF7A-4154-9C43-EBA2F5396C16}" dt="2024-08-20T08:21:12.109" v="211" actId="26606"/>
          <ac:spMkLst>
            <pc:docMk/>
            <pc:sldMk cId="3615740320" sldId="277"/>
            <ac:spMk id="2" creationId="{00000000-0000-0000-0000-000000000000}"/>
          </ac:spMkLst>
        </pc:spChg>
        <pc:spChg chg="mod ord">
          <ac:chgData name="Ross Phillips" userId="c604230b-847d-4cb1-9e23-f810d4c0fde1" providerId="ADAL" clId="{086A9E71-CF7A-4154-9C43-EBA2F5396C16}" dt="2024-08-20T08:21:12.109" v="211" actId="26606"/>
          <ac:spMkLst>
            <pc:docMk/>
            <pc:sldMk cId="3615740320" sldId="277"/>
            <ac:spMk id="3" creationId="{00000000-0000-0000-0000-000000000000}"/>
          </ac:spMkLst>
        </pc:spChg>
        <pc:spChg chg="del mod">
          <ac:chgData name="Ross Phillips" userId="c604230b-847d-4cb1-9e23-f810d4c0fde1" providerId="ADAL" clId="{086A9E71-CF7A-4154-9C43-EBA2F5396C16}" dt="2024-08-19T12:22:34.266" v="63" actId="700"/>
          <ac:spMkLst>
            <pc:docMk/>
            <pc:sldMk cId="3615740320" sldId="277"/>
            <ac:spMk id="7" creationId="{293AEC03-9DFB-4E3F-9287-8E7925070052}"/>
          </ac:spMkLst>
        </pc:spChg>
        <pc:spChg chg="add">
          <ac:chgData name="Ross Phillips" userId="c604230b-847d-4cb1-9e23-f810d4c0fde1" providerId="ADAL" clId="{086A9E71-CF7A-4154-9C43-EBA2F5396C16}" dt="2024-08-20T08:21:12.109" v="211" actId="26606"/>
          <ac:spMkLst>
            <pc:docMk/>
            <pc:sldMk cId="3615740320" sldId="277"/>
            <ac:spMk id="9" creationId="{DC878D9A-77BE-4701-AE3D-EEFC53CD50BC}"/>
          </ac:spMkLst>
        </pc:spChg>
        <pc:spChg chg="add">
          <ac:chgData name="Ross Phillips" userId="c604230b-847d-4cb1-9e23-f810d4c0fde1" providerId="ADAL" clId="{086A9E71-CF7A-4154-9C43-EBA2F5396C16}" dt="2024-08-20T08:21:12.109" v="211" actId="26606"/>
          <ac:spMkLst>
            <pc:docMk/>
            <pc:sldMk cId="3615740320" sldId="277"/>
            <ac:spMk id="10" creationId="{F643BE08-0ED1-4B73-AC6D-B7E26A59CDAA}"/>
          </ac:spMkLst>
        </pc:spChg>
        <pc:spChg chg="add">
          <ac:chgData name="Ross Phillips" userId="c604230b-847d-4cb1-9e23-f810d4c0fde1" providerId="ADAL" clId="{086A9E71-CF7A-4154-9C43-EBA2F5396C16}" dt="2024-08-20T08:21:12.109" v="211" actId="26606"/>
          <ac:spMkLst>
            <pc:docMk/>
            <pc:sldMk cId="3615740320" sldId="277"/>
            <ac:spMk id="12" creationId="{956B2094-7FC0-45FC-BFED-3CB88CEE63F5}"/>
          </ac:spMkLst>
        </pc:spChg>
        <pc:spChg chg="add">
          <ac:chgData name="Ross Phillips" userId="c604230b-847d-4cb1-9e23-f810d4c0fde1" providerId="ADAL" clId="{086A9E71-CF7A-4154-9C43-EBA2F5396C16}" dt="2024-08-20T08:21:12.109" v="211" actId="26606"/>
          <ac:spMkLst>
            <pc:docMk/>
            <pc:sldMk cId="3615740320" sldId="277"/>
            <ac:spMk id="14" creationId="{07A4B640-BB7F-4272-A710-068DBA9F9A6E}"/>
          </ac:spMkLst>
        </pc:spChg>
      </pc:sldChg>
      <pc:sldChg chg="addSp delSp modSp del mod setBg modClrScheme modShow chgLayout">
        <pc:chgData name="Ross Phillips" userId="c604230b-847d-4cb1-9e23-f810d4c0fde1" providerId="ADAL" clId="{086A9E71-CF7A-4154-9C43-EBA2F5396C16}" dt="2024-08-28T11:46:02.528" v="259" actId="47"/>
        <pc:sldMkLst>
          <pc:docMk/>
          <pc:sldMk cId="1546544881" sldId="278"/>
        </pc:sldMkLst>
        <pc:spChg chg="mod ord">
          <ac:chgData name="Ross Phillips" userId="c604230b-847d-4cb1-9e23-f810d4c0fde1" providerId="ADAL" clId="{086A9E71-CF7A-4154-9C43-EBA2F5396C16}" dt="2024-08-20T08:21:16.960" v="212" actId="26606"/>
          <ac:spMkLst>
            <pc:docMk/>
            <pc:sldMk cId="1546544881" sldId="278"/>
            <ac:spMk id="2" creationId="{00000000-0000-0000-0000-000000000000}"/>
          </ac:spMkLst>
        </pc:spChg>
        <pc:spChg chg="mod ord">
          <ac:chgData name="Ross Phillips" userId="c604230b-847d-4cb1-9e23-f810d4c0fde1" providerId="ADAL" clId="{086A9E71-CF7A-4154-9C43-EBA2F5396C16}" dt="2024-08-20T08:21:16.960" v="212" actId="26606"/>
          <ac:spMkLst>
            <pc:docMk/>
            <pc:sldMk cId="1546544881" sldId="278"/>
            <ac:spMk id="3" creationId="{00000000-0000-0000-0000-000000000000}"/>
          </ac:spMkLst>
        </pc:spChg>
        <pc:spChg chg="del mod">
          <ac:chgData name="Ross Phillips" userId="c604230b-847d-4cb1-9e23-f810d4c0fde1" providerId="ADAL" clId="{086A9E71-CF7A-4154-9C43-EBA2F5396C16}" dt="2024-08-19T12:22:46.277" v="67" actId="700"/>
          <ac:spMkLst>
            <pc:docMk/>
            <pc:sldMk cId="1546544881" sldId="278"/>
            <ac:spMk id="4" creationId="{FA233AD9-03BE-4B2B-BF1E-D83A61AFF204}"/>
          </ac:spMkLst>
        </pc:spChg>
        <pc:spChg chg="add">
          <ac:chgData name="Ross Phillips" userId="c604230b-847d-4cb1-9e23-f810d4c0fde1" providerId="ADAL" clId="{086A9E71-CF7A-4154-9C43-EBA2F5396C16}" dt="2024-08-20T08:21:16.960" v="212" actId="26606"/>
          <ac:spMkLst>
            <pc:docMk/>
            <pc:sldMk cId="1546544881" sldId="278"/>
            <ac:spMk id="8" creationId="{DC878D9A-77BE-4701-AE3D-EEFC53CD50BC}"/>
          </ac:spMkLst>
        </pc:spChg>
        <pc:spChg chg="add">
          <ac:chgData name="Ross Phillips" userId="c604230b-847d-4cb1-9e23-f810d4c0fde1" providerId="ADAL" clId="{086A9E71-CF7A-4154-9C43-EBA2F5396C16}" dt="2024-08-20T08:21:16.960" v="212" actId="26606"/>
          <ac:spMkLst>
            <pc:docMk/>
            <pc:sldMk cId="1546544881" sldId="278"/>
            <ac:spMk id="10" creationId="{F643BE08-0ED1-4B73-AC6D-B7E26A59CDAA}"/>
          </ac:spMkLst>
        </pc:spChg>
        <pc:spChg chg="add">
          <ac:chgData name="Ross Phillips" userId="c604230b-847d-4cb1-9e23-f810d4c0fde1" providerId="ADAL" clId="{086A9E71-CF7A-4154-9C43-EBA2F5396C16}" dt="2024-08-20T08:21:16.960" v="212" actId="26606"/>
          <ac:spMkLst>
            <pc:docMk/>
            <pc:sldMk cId="1546544881" sldId="278"/>
            <ac:spMk id="12" creationId="{956B2094-7FC0-45FC-BFED-3CB88CEE63F5}"/>
          </ac:spMkLst>
        </pc:spChg>
        <pc:spChg chg="add">
          <ac:chgData name="Ross Phillips" userId="c604230b-847d-4cb1-9e23-f810d4c0fde1" providerId="ADAL" clId="{086A9E71-CF7A-4154-9C43-EBA2F5396C16}" dt="2024-08-20T08:21:16.960" v="212" actId="26606"/>
          <ac:spMkLst>
            <pc:docMk/>
            <pc:sldMk cId="1546544881" sldId="278"/>
            <ac:spMk id="14" creationId="{07A4B640-BB7F-4272-A710-068DBA9F9A6E}"/>
          </ac:spMkLst>
        </pc:spChg>
      </pc:sldChg>
      <pc:sldChg chg="addSp delSp modSp mod setBg modClrScheme chgLayout">
        <pc:chgData name="Ross Phillips" userId="c604230b-847d-4cb1-9e23-f810d4c0fde1" providerId="ADAL" clId="{086A9E71-CF7A-4154-9C43-EBA2F5396C16}" dt="2024-08-20T09:09:35.299" v="220" actId="26606"/>
        <pc:sldMkLst>
          <pc:docMk/>
          <pc:sldMk cId="975846429" sldId="279"/>
        </pc:sldMkLst>
        <pc:spChg chg="mod ord">
          <ac:chgData name="Ross Phillips" userId="c604230b-847d-4cb1-9e23-f810d4c0fde1" providerId="ADAL" clId="{086A9E71-CF7A-4154-9C43-EBA2F5396C16}" dt="2024-08-20T09:09:35.299" v="220" actId="26606"/>
          <ac:spMkLst>
            <pc:docMk/>
            <pc:sldMk cId="975846429" sldId="279"/>
            <ac:spMk id="2" creationId="{00000000-0000-0000-0000-000000000000}"/>
          </ac:spMkLst>
        </pc:spChg>
        <pc:spChg chg="del mod ord">
          <ac:chgData name="Ross Phillips" userId="c604230b-847d-4cb1-9e23-f810d4c0fde1" providerId="ADAL" clId="{086A9E71-CF7A-4154-9C43-EBA2F5396C16}" dt="2024-08-20T09:09:35.299" v="220" actId="26606"/>
          <ac:spMkLst>
            <pc:docMk/>
            <pc:sldMk cId="975846429" sldId="279"/>
            <ac:spMk id="3" creationId="{00000000-0000-0000-0000-000000000000}"/>
          </ac:spMkLst>
        </pc:spChg>
        <pc:spChg chg="del mod">
          <ac:chgData name="Ross Phillips" userId="c604230b-847d-4cb1-9e23-f810d4c0fde1" providerId="ADAL" clId="{086A9E71-CF7A-4154-9C43-EBA2F5396C16}" dt="2024-08-19T12:23:06.436" v="75" actId="700"/>
          <ac:spMkLst>
            <pc:docMk/>
            <pc:sldMk cId="975846429" sldId="279"/>
            <ac:spMk id="4" creationId="{AC112570-BFDF-48E5-A9F3-FD640E82CF20}"/>
          </ac:spMkLst>
        </pc:spChg>
        <pc:spChg chg="add">
          <ac:chgData name="Ross Phillips" userId="c604230b-847d-4cb1-9e23-f810d4c0fde1" providerId="ADAL" clId="{086A9E71-CF7A-4154-9C43-EBA2F5396C16}" dt="2024-08-20T09:09:35.299" v="220" actId="26606"/>
          <ac:spMkLst>
            <pc:docMk/>
            <pc:sldMk cId="975846429" sldId="279"/>
            <ac:spMk id="9" creationId="{52BE4420-3B5F-4549-8B4A-77855B8215EC}"/>
          </ac:spMkLst>
        </pc:spChg>
        <pc:spChg chg="add">
          <ac:chgData name="Ross Phillips" userId="c604230b-847d-4cb1-9e23-f810d4c0fde1" providerId="ADAL" clId="{086A9E71-CF7A-4154-9C43-EBA2F5396C16}" dt="2024-08-20T09:09:35.299" v="220" actId="26606"/>
          <ac:spMkLst>
            <pc:docMk/>
            <pc:sldMk cId="975846429" sldId="279"/>
            <ac:spMk id="11" creationId="{A75876F6-95D4-48CB-8E3E-4401A96E25A4}"/>
          </ac:spMkLst>
        </pc:spChg>
        <pc:spChg chg="add">
          <ac:chgData name="Ross Phillips" userId="c604230b-847d-4cb1-9e23-f810d4c0fde1" providerId="ADAL" clId="{086A9E71-CF7A-4154-9C43-EBA2F5396C16}" dt="2024-08-20T09:09:35.299" v="220" actId="26606"/>
          <ac:spMkLst>
            <pc:docMk/>
            <pc:sldMk cId="975846429" sldId="279"/>
            <ac:spMk id="13" creationId="{D1B84719-90BB-4D0C-92D8-61DC5512B34B}"/>
          </ac:spMkLst>
        </pc:spChg>
        <pc:spChg chg="add">
          <ac:chgData name="Ross Phillips" userId="c604230b-847d-4cb1-9e23-f810d4c0fde1" providerId="ADAL" clId="{086A9E71-CF7A-4154-9C43-EBA2F5396C16}" dt="2024-08-20T09:09:35.299" v="220" actId="26606"/>
          <ac:spMkLst>
            <pc:docMk/>
            <pc:sldMk cId="975846429" sldId="279"/>
            <ac:spMk id="15" creationId="{7B407EC4-5D16-4845-9840-4E28622B6568}"/>
          </ac:spMkLst>
        </pc:spChg>
        <pc:graphicFrameChg chg="add">
          <ac:chgData name="Ross Phillips" userId="c604230b-847d-4cb1-9e23-f810d4c0fde1" providerId="ADAL" clId="{086A9E71-CF7A-4154-9C43-EBA2F5396C16}" dt="2024-08-20T09:09:35.299" v="220" actId="26606"/>
          <ac:graphicFrameMkLst>
            <pc:docMk/>
            <pc:sldMk cId="975846429" sldId="279"/>
            <ac:graphicFrameMk id="5" creationId="{56BBD257-0D0F-815D-9B7D-289A281D37A6}"/>
          </ac:graphicFrameMkLst>
        </pc:graphicFrameChg>
      </pc:sldChg>
      <pc:sldChg chg="addSp delSp modSp mod setBg modClrScheme chgLayout">
        <pc:chgData name="Ross Phillips" userId="c604230b-847d-4cb1-9e23-f810d4c0fde1" providerId="ADAL" clId="{086A9E71-CF7A-4154-9C43-EBA2F5396C16}" dt="2024-08-20T09:09:44.722" v="221" actId="26606"/>
        <pc:sldMkLst>
          <pc:docMk/>
          <pc:sldMk cId="2713367787" sldId="280"/>
        </pc:sldMkLst>
        <pc:spChg chg="mod ord">
          <ac:chgData name="Ross Phillips" userId="c604230b-847d-4cb1-9e23-f810d4c0fde1" providerId="ADAL" clId="{086A9E71-CF7A-4154-9C43-EBA2F5396C16}" dt="2024-08-20T09:09:44.722" v="221" actId="26606"/>
          <ac:spMkLst>
            <pc:docMk/>
            <pc:sldMk cId="2713367787" sldId="280"/>
            <ac:spMk id="2" creationId="{00000000-0000-0000-0000-000000000000}"/>
          </ac:spMkLst>
        </pc:spChg>
        <pc:spChg chg="del mod ord">
          <ac:chgData name="Ross Phillips" userId="c604230b-847d-4cb1-9e23-f810d4c0fde1" providerId="ADAL" clId="{086A9E71-CF7A-4154-9C43-EBA2F5396C16}" dt="2024-08-20T09:09:44.722" v="221" actId="26606"/>
          <ac:spMkLst>
            <pc:docMk/>
            <pc:sldMk cId="2713367787" sldId="280"/>
            <ac:spMk id="3" creationId="{00000000-0000-0000-0000-000000000000}"/>
          </ac:spMkLst>
        </pc:spChg>
        <pc:spChg chg="del mod">
          <ac:chgData name="Ross Phillips" userId="c604230b-847d-4cb1-9e23-f810d4c0fde1" providerId="ADAL" clId="{086A9E71-CF7A-4154-9C43-EBA2F5396C16}" dt="2024-08-19T12:23:30.099" v="83" actId="700"/>
          <ac:spMkLst>
            <pc:docMk/>
            <pc:sldMk cId="2713367787" sldId="280"/>
            <ac:spMk id="4" creationId="{25FF9F1F-60AE-47FD-8149-E4AD808288E9}"/>
          </ac:spMkLst>
        </pc:spChg>
        <pc:spChg chg="add">
          <ac:chgData name="Ross Phillips" userId="c604230b-847d-4cb1-9e23-f810d4c0fde1" providerId="ADAL" clId="{086A9E71-CF7A-4154-9C43-EBA2F5396C16}" dt="2024-08-20T09:09:44.722" v="221" actId="26606"/>
          <ac:spMkLst>
            <pc:docMk/>
            <pc:sldMk cId="2713367787" sldId="280"/>
            <ac:spMk id="9" creationId="{52BE4420-3B5F-4549-8B4A-77855B8215EC}"/>
          </ac:spMkLst>
        </pc:spChg>
        <pc:spChg chg="add">
          <ac:chgData name="Ross Phillips" userId="c604230b-847d-4cb1-9e23-f810d4c0fde1" providerId="ADAL" clId="{086A9E71-CF7A-4154-9C43-EBA2F5396C16}" dt="2024-08-20T09:09:44.722" v="221" actId="26606"/>
          <ac:spMkLst>
            <pc:docMk/>
            <pc:sldMk cId="2713367787" sldId="280"/>
            <ac:spMk id="11" creationId="{A75876F6-95D4-48CB-8E3E-4401A96E25A4}"/>
          </ac:spMkLst>
        </pc:spChg>
        <pc:spChg chg="add">
          <ac:chgData name="Ross Phillips" userId="c604230b-847d-4cb1-9e23-f810d4c0fde1" providerId="ADAL" clId="{086A9E71-CF7A-4154-9C43-EBA2F5396C16}" dt="2024-08-20T09:09:44.722" v="221" actId="26606"/>
          <ac:spMkLst>
            <pc:docMk/>
            <pc:sldMk cId="2713367787" sldId="280"/>
            <ac:spMk id="13" creationId="{D1B84719-90BB-4D0C-92D8-61DC5512B34B}"/>
          </ac:spMkLst>
        </pc:spChg>
        <pc:spChg chg="add">
          <ac:chgData name="Ross Phillips" userId="c604230b-847d-4cb1-9e23-f810d4c0fde1" providerId="ADAL" clId="{086A9E71-CF7A-4154-9C43-EBA2F5396C16}" dt="2024-08-20T09:09:44.722" v="221" actId="26606"/>
          <ac:spMkLst>
            <pc:docMk/>
            <pc:sldMk cId="2713367787" sldId="280"/>
            <ac:spMk id="15" creationId="{7B407EC4-5D16-4845-9840-4E28622B6568}"/>
          </ac:spMkLst>
        </pc:spChg>
        <pc:graphicFrameChg chg="add">
          <ac:chgData name="Ross Phillips" userId="c604230b-847d-4cb1-9e23-f810d4c0fde1" providerId="ADAL" clId="{086A9E71-CF7A-4154-9C43-EBA2F5396C16}" dt="2024-08-20T09:09:44.722" v="221" actId="26606"/>
          <ac:graphicFrameMkLst>
            <pc:docMk/>
            <pc:sldMk cId="2713367787" sldId="280"/>
            <ac:graphicFrameMk id="5" creationId="{2DB87168-BB85-C3C6-B680-8D4E8EC63A67}"/>
          </ac:graphicFrameMkLst>
        </pc:graphicFrameChg>
      </pc:sldChg>
      <pc:sldChg chg="ord">
        <pc:chgData name="Ross Phillips" userId="c604230b-847d-4cb1-9e23-f810d4c0fde1" providerId="ADAL" clId="{086A9E71-CF7A-4154-9C43-EBA2F5396C16}" dt="2024-08-20T10:04:38.335" v="228"/>
        <pc:sldMkLst>
          <pc:docMk/>
          <pc:sldMk cId="1924042418" sldId="281"/>
        </pc:sldMkLst>
      </pc:sldChg>
      <pc:sldChg chg="modSp mod">
        <pc:chgData name="Ross Phillips" userId="c604230b-847d-4cb1-9e23-f810d4c0fde1" providerId="ADAL" clId="{086A9E71-CF7A-4154-9C43-EBA2F5396C16}" dt="2024-08-19T12:25:07.690" v="113" actId="6549"/>
        <pc:sldMkLst>
          <pc:docMk/>
          <pc:sldMk cId="2576394498" sldId="282"/>
        </pc:sldMkLst>
        <pc:spChg chg="mod">
          <ac:chgData name="Ross Phillips" userId="c604230b-847d-4cb1-9e23-f810d4c0fde1" providerId="ADAL" clId="{086A9E71-CF7A-4154-9C43-EBA2F5396C16}" dt="2024-08-19T12:25:07.690" v="113" actId="6549"/>
          <ac:spMkLst>
            <pc:docMk/>
            <pc:sldMk cId="2576394498" sldId="282"/>
            <ac:spMk id="3" creationId="{00000000-0000-0000-0000-000000000000}"/>
          </ac:spMkLst>
        </pc:spChg>
      </pc:sldChg>
      <pc:sldChg chg="addSp delSp modSp mod setBg modClrScheme chgLayout">
        <pc:chgData name="Ross Phillips" userId="c604230b-847d-4cb1-9e23-f810d4c0fde1" providerId="ADAL" clId="{086A9E71-CF7A-4154-9C43-EBA2F5396C16}" dt="2024-08-20T09:16:39.796" v="224" actId="26606"/>
        <pc:sldMkLst>
          <pc:docMk/>
          <pc:sldMk cId="765183820" sldId="288"/>
        </pc:sldMkLst>
        <pc:spChg chg="mod ord">
          <ac:chgData name="Ross Phillips" userId="c604230b-847d-4cb1-9e23-f810d4c0fde1" providerId="ADAL" clId="{086A9E71-CF7A-4154-9C43-EBA2F5396C16}" dt="2024-08-20T09:16:39.796" v="224" actId="26606"/>
          <ac:spMkLst>
            <pc:docMk/>
            <pc:sldMk cId="765183820" sldId="288"/>
            <ac:spMk id="2" creationId="{00000000-0000-0000-0000-000000000000}"/>
          </ac:spMkLst>
        </pc:spChg>
        <pc:spChg chg="del mod ord">
          <ac:chgData name="Ross Phillips" userId="c604230b-847d-4cb1-9e23-f810d4c0fde1" providerId="ADAL" clId="{086A9E71-CF7A-4154-9C43-EBA2F5396C16}" dt="2024-08-19T12:24:02.069" v="95" actId="700"/>
          <ac:spMkLst>
            <pc:docMk/>
            <pc:sldMk cId="765183820" sldId="288"/>
            <ac:spMk id="3" creationId="{00000000-0000-0000-0000-000000000000}"/>
          </ac:spMkLst>
        </pc:spChg>
        <pc:spChg chg="mod ord">
          <ac:chgData name="Ross Phillips" userId="c604230b-847d-4cb1-9e23-f810d4c0fde1" providerId="ADAL" clId="{086A9E71-CF7A-4154-9C43-EBA2F5396C16}" dt="2024-08-20T09:16:39.796" v="224" actId="26606"/>
          <ac:spMkLst>
            <pc:docMk/>
            <pc:sldMk cId="765183820" sldId="288"/>
            <ac:spMk id="4" creationId="{00000000-0000-0000-0000-000000000000}"/>
          </ac:spMkLst>
        </pc:spChg>
        <pc:spChg chg="add">
          <ac:chgData name="Ross Phillips" userId="c604230b-847d-4cb1-9e23-f810d4c0fde1" providerId="ADAL" clId="{086A9E71-CF7A-4154-9C43-EBA2F5396C16}" dt="2024-08-20T09:16:39.796" v="224" actId="26606"/>
          <ac:spMkLst>
            <pc:docMk/>
            <pc:sldMk cId="765183820" sldId="288"/>
            <ac:spMk id="10" creationId="{572F6A24-139E-4EB5-86D2-431F42EF85CB}"/>
          </ac:spMkLst>
        </pc:spChg>
        <pc:spChg chg="add">
          <ac:chgData name="Ross Phillips" userId="c604230b-847d-4cb1-9e23-f810d4c0fde1" providerId="ADAL" clId="{086A9E71-CF7A-4154-9C43-EBA2F5396C16}" dt="2024-08-20T09:16:39.796" v="224" actId="26606"/>
          <ac:spMkLst>
            <pc:docMk/>
            <pc:sldMk cId="765183820" sldId="288"/>
            <ac:spMk id="18" creationId="{C9DA5B05-DD14-4860-AC45-02A8D2EE1AA5}"/>
          </ac:spMkLst>
        </pc:spChg>
        <pc:grpChg chg="add">
          <ac:chgData name="Ross Phillips" userId="c604230b-847d-4cb1-9e23-f810d4c0fde1" providerId="ADAL" clId="{086A9E71-CF7A-4154-9C43-EBA2F5396C16}" dt="2024-08-20T09:16:39.796" v="224" actId="26606"/>
          <ac:grpSpMkLst>
            <pc:docMk/>
            <pc:sldMk cId="765183820" sldId="288"/>
            <ac:grpSpMk id="12" creationId="{3963AE85-BE5D-4975-BACF-DDDCC9C2ACDE}"/>
          </ac:grpSpMkLst>
        </pc:grpChg>
        <pc:picChg chg="add mod">
          <ac:chgData name="Ross Phillips" userId="c604230b-847d-4cb1-9e23-f810d4c0fde1" providerId="ADAL" clId="{086A9E71-CF7A-4154-9C43-EBA2F5396C16}" dt="2024-08-20T09:16:39.796" v="224" actId="26606"/>
          <ac:picMkLst>
            <pc:docMk/>
            <pc:sldMk cId="765183820" sldId="288"/>
            <ac:picMk id="5" creationId="{360C0EF4-3180-4F02-7364-C21106A17520}"/>
          </ac:picMkLst>
        </pc:picChg>
        <pc:cxnChg chg="add">
          <ac:chgData name="Ross Phillips" userId="c604230b-847d-4cb1-9e23-f810d4c0fde1" providerId="ADAL" clId="{086A9E71-CF7A-4154-9C43-EBA2F5396C16}" dt="2024-08-20T09:16:39.796" v="224" actId="26606"/>
          <ac:cxnSpMkLst>
            <pc:docMk/>
            <pc:sldMk cId="765183820" sldId="288"/>
            <ac:cxnSpMk id="20" creationId="{36BE37AC-AD36-4C42-9B8C-C5500F4E7C63}"/>
          </ac:cxnSpMkLst>
        </pc:cxnChg>
      </pc:sldChg>
      <pc:sldChg chg="delSp modSp mod modClrScheme chgLayout">
        <pc:chgData name="Ross Phillips" userId="c604230b-847d-4cb1-9e23-f810d4c0fde1" providerId="ADAL" clId="{086A9E71-CF7A-4154-9C43-EBA2F5396C16}" dt="2024-08-19T12:24:17.710" v="101" actId="1076"/>
        <pc:sldMkLst>
          <pc:docMk/>
          <pc:sldMk cId="3495748949" sldId="289"/>
        </pc:sldMkLst>
        <pc:spChg chg="mod ord">
          <ac:chgData name="Ross Phillips" userId="c604230b-847d-4cb1-9e23-f810d4c0fde1" providerId="ADAL" clId="{086A9E71-CF7A-4154-9C43-EBA2F5396C16}" dt="2024-08-19T12:24:16.306" v="99" actId="700"/>
          <ac:spMkLst>
            <pc:docMk/>
            <pc:sldMk cId="3495748949" sldId="289"/>
            <ac:spMk id="2" creationId="{00000000-0000-0000-0000-000000000000}"/>
          </ac:spMkLst>
        </pc:spChg>
        <pc:spChg chg="del mod ord">
          <ac:chgData name="Ross Phillips" userId="c604230b-847d-4cb1-9e23-f810d4c0fde1" providerId="ADAL" clId="{086A9E71-CF7A-4154-9C43-EBA2F5396C16}" dt="2024-08-19T12:24:16.306" v="99" actId="700"/>
          <ac:spMkLst>
            <pc:docMk/>
            <pc:sldMk cId="3495748949" sldId="289"/>
            <ac:spMk id="3" creationId="{00000000-0000-0000-0000-000000000000}"/>
          </ac:spMkLst>
        </pc:spChg>
        <pc:spChg chg="mod ord">
          <ac:chgData name="Ross Phillips" userId="c604230b-847d-4cb1-9e23-f810d4c0fde1" providerId="ADAL" clId="{086A9E71-CF7A-4154-9C43-EBA2F5396C16}" dt="2024-08-19T12:24:16.322" v="100" actId="27636"/>
          <ac:spMkLst>
            <pc:docMk/>
            <pc:sldMk cId="3495748949" sldId="289"/>
            <ac:spMk id="4" creationId="{00000000-0000-0000-0000-000000000000}"/>
          </ac:spMkLst>
        </pc:spChg>
        <pc:picChg chg="mod">
          <ac:chgData name="Ross Phillips" userId="c604230b-847d-4cb1-9e23-f810d4c0fde1" providerId="ADAL" clId="{086A9E71-CF7A-4154-9C43-EBA2F5396C16}" dt="2024-08-19T12:24:17.710" v="101" actId="1076"/>
          <ac:picMkLst>
            <pc:docMk/>
            <pc:sldMk cId="3495748949" sldId="289"/>
            <ac:picMk id="1026" creationId="{00000000-0000-0000-0000-000000000000}"/>
          </ac:picMkLst>
        </pc:picChg>
      </pc:sldChg>
    </pc:docChg>
  </pc:docChgLst>
  <pc:docChgLst>
    <pc:chgData name="Ross Phillips" userId="c604230b-847d-4cb1-9e23-f810d4c0fde1" providerId="ADAL" clId="{B1AA58A4-38B6-4740-B511-E1567B67B091}"/>
    <pc:docChg chg="delSld">
      <pc:chgData name="Ross Phillips" userId="c604230b-847d-4cb1-9e23-f810d4c0fde1" providerId="ADAL" clId="{B1AA58A4-38B6-4740-B511-E1567B67B091}" dt="2024-07-08T10:49:12.022" v="4" actId="47"/>
      <pc:docMkLst>
        <pc:docMk/>
      </pc:docMkLst>
      <pc:sldChg chg="del">
        <pc:chgData name="Ross Phillips" userId="c604230b-847d-4cb1-9e23-f810d4c0fde1" providerId="ADAL" clId="{B1AA58A4-38B6-4740-B511-E1567B67B091}" dt="2024-07-08T10:48:56.519" v="0" actId="47"/>
        <pc:sldMkLst>
          <pc:docMk/>
          <pc:sldMk cId="1765089561" sldId="283"/>
        </pc:sldMkLst>
      </pc:sldChg>
      <pc:sldChg chg="del">
        <pc:chgData name="Ross Phillips" userId="c604230b-847d-4cb1-9e23-f810d4c0fde1" providerId="ADAL" clId="{B1AA58A4-38B6-4740-B511-E1567B67B091}" dt="2024-07-08T10:48:57.938" v="1" actId="47"/>
        <pc:sldMkLst>
          <pc:docMk/>
          <pc:sldMk cId="2324293940" sldId="284"/>
        </pc:sldMkLst>
      </pc:sldChg>
      <pc:sldChg chg="del">
        <pc:chgData name="Ross Phillips" userId="c604230b-847d-4cb1-9e23-f810d4c0fde1" providerId="ADAL" clId="{B1AA58A4-38B6-4740-B511-E1567B67B091}" dt="2024-07-08T10:49:01.318" v="2" actId="47"/>
        <pc:sldMkLst>
          <pc:docMk/>
          <pc:sldMk cId="3814254270" sldId="285"/>
        </pc:sldMkLst>
      </pc:sldChg>
      <pc:sldChg chg="del">
        <pc:chgData name="Ross Phillips" userId="c604230b-847d-4cb1-9e23-f810d4c0fde1" providerId="ADAL" clId="{B1AA58A4-38B6-4740-B511-E1567B67B091}" dt="2024-07-08T10:49:06.706" v="3" actId="47"/>
        <pc:sldMkLst>
          <pc:docMk/>
          <pc:sldMk cId="2750728834" sldId="286"/>
        </pc:sldMkLst>
      </pc:sldChg>
      <pc:sldChg chg="del">
        <pc:chgData name="Ross Phillips" userId="c604230b-847d-4cb1-9e23-f810d4c0fde1" providerId="ADAL" clId="{B1AA58A4-38B6-4740-B511-E1567B67B091}" dt="2024-07-08T10:49:12.022" v="4" actId="47"/>
        <pc:sldMkLst>
          <pc:docMk/>
          <pc:sldMk cId="2673158169" sldId="287"/>
        </pc:sldMkLst>
      </pc:sldChg>
    </pc:docChg>
  </pc:docChgLst>
  <pc:docChgLst>
    <pc:chgData name="Helen A Griffiths" userId="S::helen.a.griffiths@uwtsd.ac.uk::970ac652-efaf-451a-9e9c-3191bf6940a9" providerId="AD" clId="Web-{E743511A-24AB-7B4B-C1E4-0D7C15AA9526}"/>
    <pc:docChg chg="modSld">
      <pc:chgData name="Helen A Griffiths" userId="S::helen.a.griffiths@uwtsd.ac.uk::970ac652-efaf-451a-9e9c-3191bf6940a9" providerId="AD" clId="Web-{E743511A-24AB-7B4B-C1E4-0D7C15AA9526}" dt="2021-09-24T21:06:43.592" v="268" actId="20577"/>
      <pc:docMkLst>
        <pc:docMk/>
      </pc:docMkLst>
      <pc:sldChg chg="modSp">
        <pc:chgData name="Helen A Griffiths" userId="S::helen.a.griffiths@uwtsd.ac.uk::970ac652-efaf-451a-9e9c-3191bf6940a9" providerId="AD" clId="Web-{E743511A-24AB-7B4B-C1E4-0D7C15AA9526}" dt="2021-09-24T20:49:25.507" v="28" actId="20577"/>
        <pc:sldMkLst>
          <pc:docMk/>
          <pc:sldMk cId="109857222" sldId="256"/>
        </pc:sldMkLst>
        <pc:spChg chg="mod">
          <ac:chgData name="Helen A Griffiths" userId="S::helen.a.griffiths@uwtsd.ac.uk::970ac652-efaf-451a-9e9c-3191bf6940a9" providerId="AD" clId="Web-{E743511A-24AB-7B4B-C1E4-0D7C15AA9526}" dt="2021-09-24T20:48:44.569" v="19" actId="20577"/>
          <ac:spMkLst>
            <pc:docMk/>
            <pc:sldMk cId="109857222" sldId="256"/>
            <ac:spMk id="2" creationId="{00000000-0000-0000-0000-000000000000}"/>
          </ac:spMkLst>
        </pc:spChg>
        <pc:spChg chg="mod">
          <ac:chgData name="Helen A Griffiths" userId="S::helen.a.griffiths@uwtsd.ac.uk::970ac652-efaf-451a-9e9c-3191bf6940a9" providerId="AD" clId="Web-{E743511A-24AB-7B4B-C1E4-0D7C15AA9526}" dt="2021-09-24T20:49:25.507" v="28" actId="20577"/>
          <ac:spMkLst>
            <pc:docMk/>
            <pc:sldMk cId="109857222" sldId="256"/>
            <ac:spMk id="3" creationId="{00000000-0000-0000-0000-000000000000}"/>
          </ac:spMkLst>
        </pc:spChg>
      </pc:sldChg>
      <pc:sldChg chg="modSp">
        <pc:chgData name="Helen A Griffiths" userId="S::helen.a.griffiths@uwtsd.ac.uk::970ac652-efaf-451a-9e9c-3191bf6940a9" providerId="AD" clId="Web-{E743511A-24AB-7B4B-C1E4-0D7C15AA9526}" dt="2021-09-24T20:50:41.228" v="40" actId="20577"/>
        <pc:sldMkLst>
          <pc:docMk/>
          <pc:sldMk cId="2442085705" sldId="258"/>
        </pc:sldMkLst>
        <pc:spChg chg="mod">
          <ac:chgData name="Helen A Griffiths" userId="S::helen.a.griffiths@uwtsd.ac.uk::970ac652-efaf-451a-9e9c-3191bf6940a9" providerId="AD" clId="Web-{E743511A-24AB-7B4B-C1E4-0D7C15AA9526}" dt="2021-09-24T20:50:41.228" v="40" actId="20577"/>
          <ac:spMkLst>
            <pc:docMk/>
            <pc:sldMk cId="2442085705" sldId="258"/>
            <ac:spMk id="3" creationId="{00000000-0000-0000-0000-000000000000}"/>
          </ac:spMkLst>
        </pc:spChg>
      </pc:sldChg>
      <pc:sldChg chg="modSp">
        <pc:chgData name="Helen A Griffiths" userId="S::helen.a.griffiths@uwtsd.ac.uk::970ac652-efaf-451a-9e9c-3191bf6940a9" providerId="AD" clId="Web-{E743511A-24AB-7B4B-C1E4-0D7C15AA9526}" dt="2021-09-24T20:52:34.699" v="72" actId="20577"/>
        <pc:sldMkLst>
          <pc:docMk/>
          <pc:sldMk cId="140920489" sldId="259"/>
        </pc:sldMkLst>
        <pc:spChg chg="mod">
          <ac:chgData name="Helen A Griffiths" userId="S::helen.a.griffiths@uwtsd.ac.uk::970ac652-efaf-451a-9e9c-3191bf6940a9" providerId="AD" clId="Web-{E743511A-24AB-7B4B-C1E4-0D7C15AA9526}" dt="2021-09-24T20:52:34.699" v="72" actId="20577"/>
          <ac:spMkLst>
            <pc:docMk/>
            <pc:sldMk cId="140920489" sldId="259"/>
            <ac:spMk id="2" creationId="{00000000-0000-0000-0000-000000000000}"/>
          </ac:spMkLst>
        </pc:spChg>
        <pc:spChg chg="mod">
          <ac:chgData name="Helen A Griffiths" userId="S::helen.a.griffiths@uwtsd.ac.uk::970ac652-efaf-451a-9e9c-3191bf6940a9" providerId="AD" clId="Web-{E743511A-24AB-7B4B-C1E4-0D7C15AA9526}" dt="2021-09-24T20:51:37.979" v="50" actId="20577"/>
          <ac:spMkLst>
            <pc:docMk/>
            <pc:sldMk cId="140920489" sldId="259"/>
            <ac:spMk id="3" creationId="{00000000-0000-0000-0000-000000000000}"/>
          </ac:spMkLst>
        </pc:spChg>
        <pc:spChg chg="mod">
          <ac:chgData name="Helen A Griffiths" userId="S::helen.a.griffiths@uwtsd.ac.uk::970ac652-efaf-451a-9e9c-3191bf6940a9" providerId="AD" clId="Web-{E743511A-24AB-7B4B-C1E4-0D7C15AA9526}" dt="2021-09-24T20:52:05.230" v="56" actId="20577"/>
          <ac:spMkLst>
            <pc:docMk/>
            <pc:sldMk cId="140920489" sldId="259"/>
            <ac:spMk id="4" creationId="{C45213EC-EB21-41ED-A286-6414D4A90235}"/>
          </ac:spMkLst>
        </pc:spChg>
      </pc:sldChg>
      <pc:sldChg chg="modSp">
        <pc:chgData name="Helen A Griffiths" userId="S::helen.a.griffiths@uwtsd.ac.uk::970ac652-efaf-451a-9e9c-3191bf6940a9" providerId="AD" clId="Web-{E743511A-24AB-7B4B-C1E4-0D7C15AA9526}" dt="2021-09-24T20:59:41.677" v="168" actId="20577"/>
        <pc:sldMkLst>
          <pc:docMk/>
          <pc:sldMk cId="3598896992" sldId="260"/>
        </pc:sldMkLst>
        <pc:spChg chg="mod">
          <ac:chgData name="Helen A Griffiths" userId="S::helen.a.griffiths@uwtsd.ac.uk::970ac652-efaf-451a-9e9c-3191bf6940a9" providerId="AD" clId="Web-{E743511A-24AB-7B4B-C1E4-0D7C15AA9526}" dt="2021-09-24T20:59:41.677" v="168" actId="20577"/>
          <ac:spMkLst>
            <pc:docMk/>
            <pc:sldMk cId="3598896992" sldId="260"/>
            <ac:spMk id="2" creationId="{6AB1FB78-81C3-405C-BAD5-28E344B5418B}"/>
          </ac:spMkLst>
        </pc:spChg>
      </pc:sldChg>
      <pc:sldChg chg="modSp">
        <pc:chgData name="Helen A Griffiths" userId="S::helen.a.griffiths@uwtsd.ac.uk::970ac652-efaf-451a-9e9c-3191bf6940a9" providerId="AD" clId="Web-{E743511A-24AB-7B4B-C1E4-0D7C15AA9526}" dt="2021-09-24T21:05:54.591" v="265" actId="20577"/>
        <pc:sldMkLst>
          <pc:docMk/>
          <pc:sldMk cId="191976219" sldId="262"/>
        </pc:sldMkLst>
        <pc:spChg chg="mod">
          <ac:chgData name="Helen A Griffiths" userId="S::helen.a.griffiths@uwtsd.ac.uk::970ac652-efaf-451a-9e9c-3191bf6940a9" providerId="AD" clId="Web-{E743511A-24AB-7B4B-C1E4-0D7C15AA9526}" dt="2021-09-24T21:03:49.823" v="222" actId="20577"/>
          <ac:spMkLst>
            <pc:docMk/>
            <pc:sldMk cId="191976219" sldId="262"/>
            <ac:spMk id="2" creationId="{3C093BD6-6C31-4E3D-8315-DDD80AC9F9DE}"/>
          </ac:spMkLst>
        </pc:spChg>
        <pc:spChg chg="mod">
          <ac:chgData name="Helen A Griffiths" userId="S::helen.a.griffiths@uwtsd.ac.uk::970ac652-efaf-451a-9e9c-3191bf6940a9" providerId="AD" clId="Web-{E743511A-24AB-7B4B-C1E4-0D7C15AA9526}" dt="2021-09-24T21:05:43.419" v="260" actId="20577"/>
          <ac:spMkLst>
            <pc:docMk/>
            <pc:sldMk cId="191976219" sldId="262"/>
            <ac:spMk id="3" creationId="{DF419034-866C-48DF-8CD3-6F8399EBB79D}"/>
          </ac:spMkLst>
        </pc:spChg>
        <pc:spChg chg="mod">
          <ac:chgData name="Helen A Griffiths" userId="S::helen.a.griffiths@uwtsd.ac.uk::970ac652-efaf-451a-9e9c-3191bf6940a9" providerId="AD" clId="Web-{E743511A-24AB-7B4B-C1E4-0D7C15AA9526}" dt="2021-09-24T21:05:54.591" v="265" actId="20577"/>
          <ac:spMkLst>
            <pc:docMk/>
            <pc:sldMk cId="191976219" sldId="262"/>
            <ac:spMk id="4" creationId="{8D70E598-FA10-488D-9E8C-AB21C18BCF3B}"/>
          </ac:spMkLst>
        </pc:spChg>
      </pc:sldChg>
      <pc:sldChg chg="modSp">
        <pc:chgData name="Helen A Griffiths" userId="S::helen.a.griffiths@uwtsd.ac.uk::970ac652-efaf-451a-9e9c-3191bf6940a9" providerId="AD" clId="Web-{E743511A-24AB-7B4B-C1E4-0D7C15AA9526}" dt="2021-09-24T20:57:30.565" v="134" actId="20577"/>
        <pc:sldMkLst>
          <pc:docMk/>
          <pc:sldMk cId="2023815474" sldId="264"/>
        </pc:sldMkLst>
        <pc:spChg chg="mod">
          <ac:chgData name="Helen A Griffiths" userId="S::helen.a.griffiths@uwtsd.ac.uk::970ac652-efaf-451a-9e9c-3191bf6940a9" providerId="AD" clId="Web-{E743511A-24AB-7B4B-C1E4-0D7C15AA9526}" dt="2021-09-24T20:57:16.330" v="125" actId="20577"/>
          <ac:spMkLst>
            <pc:docMk/>
            <pc:sldMk cId="2023815474" sldId="264"/>
            <ac:spMk id="2" creationId="{00000000-0000-0000-0000-000000000000}"/>
          </ac:spMkLst>
        </pc:spChg>
        <pc:spChg chg="mod">
          <ac:chgData name="Helen A Griffiths" userId="S::helen.a.griffiths@uwtsd.ac.uk::970ac652-efaf-451a-9e9c-3191bf6940a9" providerId="AD" clId="Web-{E743511A-24AB-7B4B-C1E4-0D7C15AA9526}" dt="2021-09-24T20:57:30.565" v="134" actId="20577"/>
          <ac:spMkLst>
            <pc:docMk/>
            <pc:sldMk cId="2023815474" sldId="264"/>
            <ac:spMk id="4" creationId="{691EAFE4-0B97-43B6-BD84-FEEC406EE399}"/>
          </ac:spMkLst>
        </pc:spChg>
      </pc:sldChg>
      <pc:sldChg chg="modSp">
        <pc:chgData name="Helen A Griffiths" userId="S::helen.a.griffiths@uwtsd.ac.uk::970ac652-efaf-451a-9e9c-3191bf6940a9" providerId="AD" clId="Web-{E743511A-24AB-7B4B-C1E4-0D7C15AA9526}" dt="2021-09-24T20:53:16.825" v="84" actId="20577"/>
        <pc:sldMkLst>
          <pc:docMk/>
          <pc:sldMk cId="227323778" sldId="265"/>
        </pc:sldMkLst>
        <pc:spChg chg="mod">
          <ac:chgData name="Helen A Griffiths" userId="S::helen.a.griffiths@uwtsd.ac.uk::970ac652-efaf-451a-9e9c-3191bf6940a9" providerId="AD" clId="Web-{E743511A-24AB-7B4B-C1E4-0D7C15AA9526}" dt="2021-09-24T20:53:16.825" v="84" actId="20577"/>
          <ac:spMkLst>
            <pc:docMk/>
            <pc:sldMk cId="227323778" sldId="265"/>
            <ac:spMk id="2" creationId="{00000000-0000-0000-0000-000000000000}"/>
          </ac:spMkLst>
        </pc:spChg>
      </pc:sldChg>
      <pc:sldChg chg="modSp">
        <pc:chgData name="Helen A Griffiths" userId="S::helen.a.griffiths@uwtsd.ac.uk::970ac652-efaf-451a-9e9c-3191bf6940a9" providerId="AD" clId="Web-{E743511A-24AB-7B4B-C1E4-0D7C15AA9526}" dt="2021-09-24T20:54:23.014" v="97" actId="20577"/>
        <pc:sldMkLst>
          <pc:docMk/>
          <pc:sldMk cId="1133050894" sldId="266"/>
        </pc:sldMkLst>
        <pc:spChg chg="mod">
          <ac:chgData name="Helen A Griffiths" userId="S::helen.a.griffiths@uwtsd.ac.uk::970ac652-efaf-451a-9e9c-3191bf6940a9" providerId="AD" clId="Web-{E743511A-24AB-7B4B-C1E4-0D7C15AA9526}" dt="2021-09-24T20:54:23.014" v="97" actId="20577"/>
          <ac:spMkLst>
            <pc:docMk/>
            <pc:sldMk cId="1133050894" sldId="266"/>
            <ac:spMk id="2" creationId="{00000000-0000-0000-0000-000000000000}"/>
          </ac:spMkLst>
        </pc:spChg>
      </pc:sldChg>
      <pc:sldChg chg="modSp">
        <pc:chgData name="Helen A Griffiths" userId="S::helen.a.griffiths@uwtsd.ac.uk::970ac652-efaf-451a-9e9c-3191bf6940a9" providerId="AD" clId="Web-{E743511A-24AB-7B4B-C1E4-0D7C15AA9526}" dt="2021-09-24T20:55:01.421" v="101" actId="20577"/>
        <pc:sldMkLst>
          <pc:docMk/>
          <pc:sldMk cId="812804475" sldId="267"/>
        </pc:sldMkLst>
        <pc:spChg chg="mod">
          <ac:chgData name="Helen A Griffiths" userId="S::helen.a.griffiths@uwtsd.ac.uk::970ac652-efaf-451a-9e9c-3191bf6940a9" providerId="AD" clId="Web-{E743511A-24AB-7B4B-C1E4-0D7C15AA9526}" dt="2021-09-24T20:55:01.421" v="101" actId="20577"/>
          <ac:spMkLst>
            <pc:docMk/>
            <pc:sldMk cId="812804475" sldId="267"/>
            <ac:spMk id="2" creationId="{00000000-0000-0000-0000-000000000000}"/>
          </ac:spMkLst>
        </pc:spChg>
      </pc:sldChg>
      <pc:sldChg chg="modSp">
        <pc:chgData name="Helen A Griffiths" userId="S::helen.a.griffiths@uwtsd.ac.uk::970ac652-efaf-451a-9e9c-3191bf6940a9" providerId="AD" clId="Web-{E743511A-24AB-7B4B-C1E4-0D7C15AA9526}" dt="2021-09-24T21:02:24.321" v="213" actId="20577"/>
        <pc:sldMkLst>
          <pc:docMk/>
          <pc:sldMk cId="292000458" sldId="268"/>
        </pc:sldMkLst>
        <pc:spChg chg="mod">
          <ac:chgData name="Helen A Griffiths" userId="S::helen.a.griffiths@uwtsd.ac.uk::970ac652-efaf-451a-9e9c-3191bf6940a9" providerId="AD" clId="Web-{E743511A-24AB-7B4B-C1E4-0D7C15AA9526}" dt="2021-09-24T21:02:24.321" v="213" actId="20577"/>
          <ac:spMkLst>
            <pc:docMk/>
            <pc:sldMk cId="292000458" sldId="268"/>
            <ac:spMk id="3" creationId="{00000000-0000-0000-0000-000000000000}"/>
          </ac:spMkLst>
        </pc:spChg>
      </pc:sldChg>
      <pc:sldChg chg="modSp">
        <pc:chgData name="Helen A Griffiths" userId="S::helen.a.griffiths@uwtsd.ac.uk::970ac652-efaf-451a-9e9c-3191bf6940a9" providerId="AD" clId="Web-{E743511A-24AB-7B4B-C1E4-0D7C15AA9526}" dt="2021-09-24T21:03:04.869" v="215" actId="20577"/>
        <pc:sldMkLst>
          <pc:docMk/>
          <pc:sldMk cId="3612131795" sldId="270"/>
        </pc:sldMkLst>
        <pc:spChg chg="mod">
          <ac:chgData name="Helen A Griffiths" userId="S::helen.a.griffiths@uwtsd.ac.uk::970ac652-efaf-451a-9e9c-3191bf6940a9" providerId="AD" clId="Web-{E743511A-24AB-7B4B-C1E4-0D7C15AA9526}" dt="2021-09-24T21:03:04.869" v="215" actId="20577"/>
          <ac:spMkLst>
            <pc:docMk/>
            <pc:sldMk cId="3612131795" sldId="270"/>
            <ac:spMk id="3" creationId="{00000000-0000-0000-0000-000000000000}"/>
          </ac:spMkLst>
        </pc:spChg>
      </pc:sldChg>
      <pc:sldChg chg="modSp">
        <pc:chgData name="Helen A Griffiths" userId="S::helen.a.griffiths@uwtsd.ac.uk::970ac652-efaf-451a-9e9c-3191bf6940a9" providerId="AD" clId="Web-{E743511A-24AB-7B4B-C1E4-0D7C15AA9526}" dt="2021-09-24T21:06:43.592" v="268" actId="20577"/>
        <pc:sldMkLst>
          <pc:docMk/>
          <pc:sldMk cId="1553542406" sldId="274"/>
        </pc:sldMkLst>
        <pc:spChg chg="mod">
          <ac:chgData name="Helen A Griffiths" userId="S::helen.a.griffiths@uwtsd.ac.uk::970ac652-efaf-451a-9e9c-3191bf6940a9" providerId="AD" clId="Web-{E743511A-24AB-7B4B-C1E4-0D7C15AA9526}" dt="2021-09-24T21:06:43.592" v="268" actId="20577"/>
          <ac:spMkLst>
            <pc:docMk/>
            <pc:sldMk cId="1553542406" sldId="274"/>
            <ac:spMk id="3" creationId="{00000000-0000-0000-0000-000000000000}"/>
          </ac:spMkLst>
        </pc:spChg>
      </pc:sldChg>
      <pc:sldChg chg="modSp">
        <pc:chgData name="Helen A Griffiths" userId="S::helen.a.griffiths@uwtsd.ac.uk::970ac652-efaf-451a-9e9c-3191bf6940a9" providerId="AD" clId="Web-{E743511A-24AB-7B4B-C1E4-0D7C15AA9526}" dt="2021-09-24T20:56:21.876" v="117" actId="20577"/>
        <pc:sldMkLst>
          <pc:docMk/>
          <pc:sldMk cId="1628657616" sldId="275"/>
        </pc:sldMkLst>
        <pc:spChg chg="mod">
          <ac:chgData name="Helen A Griffiths" userId="S::helen.a.griffiths@uwtsd.ac.uk::970ac652-efaf-451a-9e9c-3191bf6940a9" providerId="AD" clId="Web-{E743511A-24AB-7B4B-C1E4-0D7C15AA9526}" dt="2021-09-24T20:55:16.124" v="105" actId="20577"/>
          <ac:spMkLst>
            <pc:docMk/>
            <pc:sldMk cId="1628657616" sldId="275"/>
            <ac:spMk id="2" creationId="{00000000-0000-0000-0000-000000000000}"/>
          </ac:spMkLst>
        </pc:spChg>
        <pc:spChg chg="mod">
          <ac:chgData name="Helen A Griffiths" userId="S::helen.a.griffiths@uwtsd.ac.uk::970ac652-efaf-451a-9e9c-3191bf6940a9" providerId="AD" clId="Web-{E743511A-24AB-7B4B-C1E4-0D7C15AA9526}" dt="2021-09-24T20:56:21.876" v="117" actId="20577"/>
          <ac:spMkLst>
            <pc:docMk/>
            <pc:sldMk cId="1628657616" sldId="275"/>
            <ac:spMk id="4" creationId="{12F1AB09-41DD-45D7-AE1C-B0B31B81EDE7}"/>
          </ac:spMkLst>
        </pc:spChg>
      </pc:sldChg>
      <pc:sldChg chg="modSp">
        <pc:chgData name="Helen A Griffiths" userId="S::helen.a.griffiths@uwtsd.ac.uk::970ac652-efaf-451a-9e9c-3191bf6940a9" providerId="AD" clId="Web-{E743511A-24AB-7B4B-C1E4-0D7C15AA9526}" dt="2021-09-24T20:56:43.939" v="121" actId="20577"/>
        <pc:sldMkLst>
          <pc:docMk/>
          <pc:sldMk cId="3880821449" sldId="276"/>
        </pc:sldMkLst>
        <pc:spChg chg="mod">
          <ac:chgData name="Helen A Griffiths" userId="S::helen.a.griffiths@uwtsd.ac.uk::970ac652-efaf-451a-9e9c-3191bf6940a9" providerId="AD" clId="Web-{E743511A-24AB-7B4B-C1E4-0D7C15AA9526}" dt="2021-09-24T20:56:43.939" v="121" actId="20577"/>
          <ac:spMkLst>
            <pc:docMk/>
            <pc:sldMk cId="3880821449" sldId="276"/>
            <ac:spMk id="2" creationId="{00000000-0000-0000-0000-000000000000}"/>
          </ac:spMkLst>
        </pc:spChg>
      </pc:sldChg>
      <pc:sldChg chg="modSp">
        <pc:chgData name="Helen A Griffiths" userId="S::helen.a.griffiths@uwtsd.ac.uk::970ac652-efaf-451a-9e9c-3191bf6940a9" providerId="AD" clId="Web-{E743511A-24AB-7B4B-C1E4-0D7C15AA9526}" dt="2021-09-24T20:58:43.082" v="159" actId="20577"/>
        <pc:sldMkLst>
          <pc:docMk/>
          <pc:sldMk cId="3615740320" sldId="277"/>
        </pc:sldMkLst>
        <pc:spChg chg="mod">
          <ac:chgData name="Helen A Griffiths" userId="S::helen.a.griffiths@uwtsd.ac.uk::970ac652-efaf-451a-9e9c-3191bf6940a9" providerId="AD" clId="Web-{E743511A-24AB-7B4B-C1E4-0D7C15AA9526}" dt="2021-09-24T20:57:45.799" v="138" actId="20577"/>
          <ac:spMkLst>
            <pc:docMk/>
            <pc:sldMk cId="3615740320" sldId="277"/>
            <ac:spMk id="2" creationId="{00000000-0000-0000-0000-000000000000}"/>
          </ac:spMkLst>
        </pc:spChg>
        <pc:spChg chg="mod">
          <ac:chgData name="Helen A Griffiths" userId="S::helen.a.griffiths@uwtsd.ac.uk::970ac652-efaf-451a-9e9c-3191bf6940a9" providerId="AD" clId="Web-{E743511A-24AB-7B4B-C1E4-0D7C15AA9526}" dt="2021-09-24T20:58:26.925" v="156" actId="20577"/>
          <ac:spMkLst>
            <pc:docMk/>
            <pc:sldMk cId="3615740320" sldId="277"/>
            <ac:spMk id="3" creationId="{00000000-0000-0000-0000-000000000000}"/>
          </ac:spMkLst>
        </pc:spChg>
        <pc:spChg chg="mod">
          <ac:chgData name="Helen A Griffiths" userId="S::helen.a.griffiths@uwtsd.ac.uk::970ac652-efaf-451a-9e9c-3191bf6940a9" providerId="AD" clId="Web-{E743511A-24AB-7B4B-C1E4-0D7C15AA9526}" dt="2021-09-24T20:58:43.082" v="159" actId="20577"/>
          <ac:spMkLst>
            <pc:docMk/>
            <pc:sldMk cId="3615740320" sldId="277"/>
            <ac:spMk id="7" creationId="{293AEC03-9DFB-4E3F-9287-8E7925070052}"/>
          </ac:spMkLst>
        </pc:spChg>
      </pc:sldChg>
      <pc:sldChg chg="modSp">
        <pc:chgData name="Helen A Griffiths" userId="S::helen.a.griffiths@uwtsd.ac.uk::970ac652-efaf-451a-9e9c-3191bf6940a9" providerId="AD" clId="Web-{E743511A-24AB-7B4B-C1E4-0D7C15AA9526}" dt="2021-09-24T20:58:56.426" v="163" actId="20577"/>
        <pc:sldMkLst>
          <pc:docMk/>
          <pc:sldMk cId="1546544881" sldId="278"/>
        </pc:sldMkLst>
        <pc:spChg chg="mod">
          <ac:chgData name="Helen A Griffiths" userId="S::helen.a.griffiths@uwtsd.ac.uk::970ac652-efaf-451a-9e9c-3191bf6940a9" providerId="AD" clId="Web-{E743511A-24AB-7B4B-C1E4-0D7C15AA9526}" dt="2021-09-24T20:58:56.426" v="163" actId="20577"/>
          <ac:spMkLst>
            <pc:docMk/>
            <pc:sldMk cId="1546544881" sldId="278"/>
            <ac:spMk id="2" creationId="{00000000-0000-0000-0000-000000000000}"/>
          </ac:spMkLst>
        </pc:spChg>
      </pc:sldChg>
      <pc:sldChg chg="modSp">
        <pc:chgData name="Helen A Griffiths" userId="S::helen.a.griffiths@uwtsd.ac.uk::970ac652-efaf-451a-9e9c-3191bf6940a9" providerId="AD" clId="Web-{E743511A-24AB-7B4B-C1E4-0D7C15AA9526}" dt="2021-09-24T21:00:29.037" v="182" actId="20577"/>
        <pc:sldMkLst>
          <pc:docMk/>
          <pc:sldMk cId="975846429" sldId="279"/>
        </pc:sldMkLst>
        <pc:spChg chg="mod">
          <ac:chgData name="Helen A Griffiths" userId="S::helen.a.griffiths@uwtsd.ac.uk::970ac652-efaf-451a-9e9c-3191bf6940a9" providerId="AD" clId="Web-{E743511A-24AB-7B4B-C1E4-0D7C15AA9526}" dt="2021-09-24T20:59:57.255" v="172" actId="20577"/>
          <ac:spMkLst>
            <pc:docMk/>
            <pc:sldMk cId="975846429" sldId="279"/>
            <ac:spMk id="2" creationId="{00000000-0000-0000-0000-000000000000}"/>
          </ac:spMkLst>
        </pc:spChg>
        <pc:spChg chg="mod">
          <ac:chgData name="Helen A Griffiths" userId="S::helen.a.griffiths@uwtsd.ac.uk::970ac652-efaf-451a-9e9c-3191bf6940a9" providerId="AD" clId="Web-{E743511A-24AB-7B4B-C1E4-0D7C15AA9526}" dt="2021-09-24T21:00:29.037" v="182" actId="20577"/>
          <ac:spMkLst>
            <pc:docMk/>
            <pc:sldMk cId="975846429" sldId="279"/>
            <ac:spMk id="4" creationId="{AC112570-BFDF-48E5-A9F3-FD640E82CF20}"/>
          </ac:spMkLst>
        </pc:spChg>
      </pc:sldChg>
      <pc:sldChg chg="modSp">
        <pc:chgData name="Helen A Griffiths" userId="S::helen.a.griffiths@uwtsd.ac.uk::970ac652-efaf-451a-9e9c-3191bf6940a9" providerId="AD" clId="Web-{E743511A-24AB-7B4B-C1E4-0D7C15AA9526}" dt="2021-09-24T21:01:36.523" v="200" actId="20577"/>
        <pc:sldMkLst>
          <pc:docMk/>
          <pc:sldMk cId="2713367787" sldId="280"/>
        </pc:sldMkLst>
        <pc:spChg chg="mod">
          <ac:chgData name="Helen A Griffiths" userId="S::helen.a.griffiths@uwtsd.ac.uk::970ac652-efaf-451a-9e9c-3191bf6940a9" providerId="AD" clId="Web-{E743511A-24AB-7B4B-C1E4-0D7C15AA9526}" dt="2021-09-24T21:00:38.475" v="186" actId="20577"/>
          <ac:spMkLst>
            <pc:docMk/>
            <pc:sldMk cId="2713367787" sldId="280"/>
            <ac:spMk id="2" creationId="{00000000-0000-0000-0000-000000000000}"/>
          </ac:spMkLst>
        </pc:spChg>
        <pc:spChg chg="mod">
          <ac:chgData name="Helen A Griffiths" userId="S::helen.a.griffiths@uwtsd.ac.uk::970ac652-efaf-451a-9e9c-3191bf6940a9" providerId="AD" clId="Web-{E743511A-24AB-7B4B-C1E4-0D7C15AA9526}" dt="2021-09-24T21:01:36.523" v="200" actId="20577"/>
          <ac:spMkLst>
            <pc:docMk/>
            <pc:sldMk cId="2713367787" sldId="280"/>
            <ac:spMk id="4" creationId="{25FF9F1F-60AE-47FD-8149-E4AD808288E9}"/>
          </ac:spMkLst>
        </pc:spChg>
      </pc:sldChg>
      <pc:sldChg chg="modSp">
        <pc:chgData name="Helen A Griffiths" userId="S::helen.a.griffiths@uwtsd.ac.uk::970ac652-efaf-451a-9e9c-3191bf6940a9" providerId="AD" clId="Web-{E743511A-24AB-7B4B-C1E4-0D7C15AA9526}" dt="2021-09-24T21:03:28.276" v="216" actId="20577"/>
        <pc:sldMkLst>
          <pc:docMk/>
          <pc:sldMk cId="2576394498" sldId="282"/>
        </pc:sldMkLst>
        <pc:spChg chg="mod">
          <ac:chgData name="Helen A Griffiths" userId="S::helen.a.griffiths@uwtsd.ac.uk::970ac652-efaf-451a-9e9c-3191bf6940a9" providerId="AD" clId="Web-{E743511A-24AB-7B4B-C1E4-0D7C15AA9526}" dt="2021-09-24T21:03:28.276" v="216" actId="20577"/>
          <ac:spMkLst>
            <pc:docMk/>
            <pc:sldMk cId="2576394498" sldId="282"/>
            <ac:spMk id="3" creationId="{00000000-0000-0000-0000-000000000000}"/>
          </ac:spMkLst>
        </pc:spChg>
      </pc:sldChg>
    </pc:docChg>
  </pc:docChgLst>
  <pc:docChgLst>
    <pc:chgData name="Ross Phillips" userId="c604230b-847d-4cb1-9e23-f810d4c0fde1" providerId="ADAL" clId="{ACAE0CB3-87E1-42F7-A2EA-F196D6D2784F}"/>
    <pc:docChg chg="custSel addSld modSld sldOrd">
      <pc:chgData name="Ross Phillips" userId="c604230b-847d-4cb1-9e23-f810d4c0fde1" providerId="ADAL" clId="{ACAE0CB3-87E1-42F7-A2EA-F196D6D2784F}" dt="2023-07-14T09:28:51.999" v="41" actId="1076"/>
      <pc:docMkLst>
        <pc:docMk/>
      </pc:docMkLst>
      <pc:sldChg chg="modSp mod">
        <pc:chgData name="Ross Phillips" userId="c604230b-847d-4cb1-9e23-f810d4c0fde1" providerId="ADAL" clId="{ACAE0CB3-87E1-42F7-A2EA-F196D6D2784F}" dt="2023-07-14T07:59:06.821" v="10" actId="27636"/>
        <pc:sldMkLst>
          <pc:docMk/>
          <pc:sldMk cId="140920489" sldId="259"/>
        </pc:sldMkLst>
        <pc:spChg chg="mod">
          <ac:chgData name="Ross Phillips" userId="c604230b-847d-4cb1-9e23-f810d4c0fde1" providerId="ADAL" clId="{ACAE0CB3-87E1-42F7-A2EA-F196D6D2784F}" dt="2023-07-14T07:59:06.821" v="9" actId="27636"/>
          <ac:spMkLst>
            <pc:docMk/>
            <pc:sldMk cId="140920489" sldId="259"/>
            <ac:spMk id="3" creationId="{00000000-0000-0000-0000-000000000000}"/>
          </ac:spMkLst>
        </pc:spChg>
        <pc:spChg chg="mod">
          <ac:chgData name="Ross Phillips" userId="c604230b-847d-4cb1-9e23-f810d4c0fde1" providerId="ADAL" clId="{ACAE0CB3-87E1-42F7-A2EA-F196D6D2784F}" dt="2023-07-14T07:59:06.821" v="10" actId="27636"/>
          <ac:spMkLst>
            <pc:docMk/>
            <pc:sldMk cId="140920489" sldId="259"/>
            <ac:spMk id="4" creationId="{C45213EC-EB21-41ED-A286-6414D4A90235}"/>
          </ac:spMkLst>
        </pc:spChg>
      </pc:sldChg>
      <pc:sldChg chg="modSp mod">
        <pc:chgData name="Ross Phillips" userId="c604230b-847d-4cb1-9e23-f810d4c0fde1" providerId="ADAL" clId="{ACAE0CB3-87E1-42F7-A2EA-F196D6D2784F}" dt="2023-07-14T07:59:06.853" v="12" actId="27636"/>
        <pc:sldMkLst>
          <pc:docMk/>
          <pc:sldMk cId="812804475" sldId="267"/>
        </pc:sldMkLst>
        <pc:spChg chg="mod">
          <ac:chgData name="Ross Phillips" userId="c604230b-847d-4cb1-9e23-f810d4c0fde1" providerId="ADAL" clId="{ACAE0CB3-87E1-42F7-A2EA-F196D6D2784F}" dt="2023-07-14T07:59:06.853" v="11" actId="27636"/>
          <ac:spMkLst>
            <pc:docMk/>
            <pc:sldMk cId="812804475" sldId="267"/>
            <ac:spMk id="3" creationId="{00000000-0000-0000-0000-000000000000}"/>
          </ac:spMkLst>
        </pc:spChg>
        <pc:spChg chg="mod">
          <ac:chgData name="Ross Phillips" userId="c604230b-847d-4cb1-9e23-f810d4c0fde1" providerId="ADAL" clId="{ACAE0CB3-87E1-42F7-A2EA-F196D6D2784F}" dt="2023-07-14T07:59:06.853" v="12" actId="27636"/>
          <ac:spMkLst>
            <pc:docMk/>
            <pc:sldMk cId="812804475" sldId="267"/>
            <ac:spMk id="4" creationId="{B08C814C-9C10-4B02-9A6E-E045E5A6FAF7}"/>
          </ac:spMkLst>
        </pc:spChg>
      </pc:sldChg>
      <pc:sldChg chg="modSp mod">
        <pc:chgData name="Ross Phillips" userId="c604230b-847d-4cb1-9e23-f810d4c0fde1" providerId="ADAL" clId="{ACAE0CB3-87E1-42F7-A2EA-F196D6D2784F}" dt="2023-07-14T07:59:06.968" v="22" actId="27636"/>
        <pc:sldMkLst>
          <pc:docMk/>
          <pc:sldMk cId="292000458" sldId="268"/>
        </pc:sldMkLst>
        <pc:spChg chg="mod">
          <ac:chgData name="Ross Phillips" userId="c604230b-847d-4cb1-9e23-f810d4c0fde1" providerId="ADAL" clId="{ACAE0CB3-87E1-42F7-A2EA-F196D6D2784F}" dt="2023-07-14T07:59:06.968" v="22" actId="27636"/>
          <ac:spMkLst>
            <pc:docMk/>
            <pc:sldMk cId="292000458" sldId="268"/>
            <ac:spMk id="3" creationId="{00000000-0000-0000-0000-000000000000}"/>
          </ac:spMkLst>
        </pc:spChg>
        <pc:spChg chg="mod">
          <ac:chgData name="Ross Phillips" userId="c604230b-847d-4cb1-9e23-f810d4c0fde1" providerId="ADAL" clId="{ACAE0CB3-87E1-42F7-A2EA-F196D6D2784F}" dt="2023-07-14T07:59:06.968" v="21" actId="27636"/>
          <ac:spMkLst>
            <pc:docMk/>
            <pc:sldMk cId="292000458" sldId="268"/>
            <ac:spMk id="4" creationId="{00000000-0000-0000-0000-000000000000}"/>
          </ac:spMkLst>
        </pc:spChg>
      </pc:sldChg>
      <pc:sldChg chg="modSp mod">
        <pc:chgData name="Ross Phillips" userId="c604230b-847d-4cb1-9e23-f810d4c0fde1" providerId="ADAL" clId="{ACAE0CB3-87E1-42F7-A2EA-F196D6D2784F}" dt="2023-07-14T07:59:07.022" v="25" actId="27636"/>
        <pc:sldMkLst>
          <pc:docMk/>
          <pc:sldMk cId="4009000939" sldId="271"/>
        </pc:sldMkLst>
        <pc:spChg chg="mod">
          <ac:chgData name="Ross Phillips" userId="c604230b-847d-4cb1-9e23-f810d4c0fde1" providerId="ADAL" clId="{ACAE0CB3-87E1-42F7-A2EA-F196D6D2784F}" dt="2023-07-14T07:59:07.022" v="25" actId="27636"/>
          <ac:spMkLst>
            <pc:docMk/>
            <pc:sldMk cId="4009000939" sldId="271"/>
            <ac:spMk id="3" creationId="{00000000-0000-0000-0000-000000000000}"/>
          </ac:spMkLst>
        </pc:spChg>
        <pc:spChg chg="mod">
          <ac:chgData name="Ross Phillips" userId="c604230b-847d-4cb1-9e23-f810d4c0fde1" providerId="ADAL" clId="{ACAE0CB3-87E1-42F7-A2EA-F196D6D2784F}" dt="2023-07-14T07:59:07.022" v="24" actId="27636"/>
          <ac:spMkLst>
            <pc:docMk/>
            <pc:sldMk cId="4009000939" sldId="271"/>
            <ac:spMk id="4" creationId="{00000000-0000-0000-0000-000000000000}"/>
          </ac:spMkLst>
        </pc:spChg>
      </pc:sldChg>
      <pc:sldChg chg="modSp mod">
        <pc:chgData name="Ross Phillips" userId="c604230b-847d-4cb1-9e23-f810d4c0fde1" providerId="ADAL" clId="{ACAE0CB3-87E1-42F7-A2EA-F196D6D2784F}" dt="2023-07-14T07:59:07.039" v="27" actId="27636"/>
        <pc:sldMkLst>
          <pc:docMk/>
          <pc:sldMk cId="1739235410" sldId="273"/>
        </pc:sldMkLst>
        <pc:spChg chg="mod">
          <ac:chgData name="Ross Phillips" userId="c604230b-847d-4cb1-9e23-f810d4c0fde1" providerId="ADAL" clId="{ACAE0CB3-87E1-42F7-A2EA-F196D6D2784F}" dt="2023-07-14T07:59:07.039" v="26" actId="27636"/>
          <ac:spMkLst>
            <pc:docMk/>
            <pc:sldMk cId="1739235410" sldId="273"/>
            <ac:spMk id="3" creationId="{00000000-0000-0000-0000-000000000000}"/>
          </ac:spMkLst>
        </pc:spChg>
        <pc:spChg chg="mod">
          <ac:chgData name="Ross Phillips" userId="c604230b-847d-4cb1-9e23-f810d4c0fde1" providerId="ADAL" clId="{ACAE0CB3-87E1-42F7-A2EA-F196D6D2784F}" dt="2023-07-14T07:59:07.039" v="27" actId="27636"/>
          <ac:spMkLst>
            <pc:docMk/>
            <pc:sldMk cId="1739235410" sldId="273"/>
            <ac:spMk id="4" creationId="{00000000-0000-0000-0000-000000000000}"/>
          </ac:spMkLst>
        </pc:spChg>
      </pc:sldChg>
      <pc:sldChg chg="modSp mod">
        <pc:chgData name="Ross Phillips" userId="c604230b-847d-4cb1-9e23-f810d4c0fde1" providerId="ADAL" clId="{ACAE0CB3-87E1-42F7-A2EA-F196D6D2784F}" dt="2023-07-14T07:59:06.890" v="15" actId="27636"/>
        <pc:sldMkLst>
          <pc:docMk/>
          <pc:sldMk cId="1628657616" sldId="275"/>
        </pc:sldMkLst>
        <pc:spChg chg="mod">
          <ac:chgData name="Ross Phillips" userId="c604230b-847d-4cb1-9e23-f810d4c0fde1" providerId="ADAL" clId="{ACAE0CB3-87E1-42F7-A2EA-F196D6D2784F}" dt="2023-07-14T07:59:06.890" v="15" actId="27636"/>
          <ac:spMkLst>
            <pc:docMk/>
            <pc:sldMk cId="1628657616" sldId="275"/>
            <ac:spMk id="3" creationId="{00000000-0000-0000-0000-000000000000}"/>
          </ac:spMkLst>
        </pc:spChg>
        <pc:spChg chg="mod">
          <ac:chgData name="Ross Phillips" userId="c604230b-847d-4cb1-9e23-f810d4c0fde1" providerId="ADAL" clId="{ACAE0CB3-87E1-42F7-A2EA-F196D6D2784F}" dt="2023-07-14T07:59:06.890" v="14" actId="27636"/>
          <ac:spMkLst>
            <pc:docMk/>
            <pc:sldMk cId="1628657616" sldId="275"/>
            <ac:spMk id="4" creationId="{12F1AB09-41DD-45D7-AE1C-B0B31B81EDE7}"/>
          </ac:spMkLst>
        </pc:spChg>
      </pc:sldChg>
      <pc:sldChg chg="modSp mod">
        <pc:chgData name="Ross Phillips" userId="c604230b-847d-4cb1-9e23-f810d4c0fde1" providerId="ADAL" clId="{ACAE0CB3-87E1-42F7-A2EA-F196D6D2784F}" dt="2023-07-14T07:59:06.906" v="16" actId="27636"/>
        <pc:sldMkLst>
          <pc:docMk/>
          <pc:sldMk cId="3880821449" sldId="276"/>
        </pc:sldMkLst>
        <pc:spChg chg="mod">
          <ac:chgData name="Ross Phillips" userId="c604230b-847d-4cb1-9e23-f810d4c0fde1" providerId="ADAL" clId="{ACAE0CB3-87E1-42F7-A2EA-F196D6D2784F}" dt="2023-07-14T07:59:06.906" v="16" actId="27636"/>
          <ac:spMkLst>
            <pc:docMk/>
            <pc:sldMk cId="3880821449" sldId="276"/>
            <ac:spMk id="3" creationId="{00000000-0000-0000-0000-000000000000}"/>
          </ac:spMkLst>
        </pc:spChg>
      </pc:sldChg>
      <pc:sldChg chg="modSp mod">
        <pc:chgData name="Ross Phillips" userId="c604230b-847d-4cb1-9e23-f810d4c0fde1" providerId="ADAL" clId="{ACAE0CB3-87E1-42F7-A2EA-F196D6D2784F}" dt="2023-07-14T07:59:06.937" v="18" actId="27636"/>
        <pc:sldMkLst>
          <pc:docMk/>
          <pc:sldMk cId="3615740320" sldId="277"/>
        </pc:sldMkLst>
        <pc:spChg chg="mod">
          <ac:chgData name="Ross Phillips" userId="c604230b-847d-4cb1-9e23-f810d4c0fde1" providerId="ADAL" clId="{ACAE0CB3-87E1-42F7-A2EA-F196D6D2784F}" dt="2023-07-14T07:59:06.922" v="17" actId="27636"/>
          <ac:spMkLst>
            <pc:docMk/>
            <pc:sldMk cId="3615740320" sldId="277"/>
            <ac:spMk id="3" creationId="{00000000-0000-0000-0000-000000000000}"/>
          </ac:spMkLst>
        </pc:spChg>
        <pc:spChg chg="mod">
          <ac:chgData name="Ross Phillips" userId="c604230b-847d-4cb1-9e23-f810d4c0fde1" providerId="ADAL" clId="{ACAE0CB3-87E1-42F7-A2EA-F196D6D2784F}" dt="2023-07-14T07:59:06.937" v="18" actId="27636"/>
          <ac:spMkLst>
            <pc:docMk/>
            <pc:sldMk cId="3615740320" sldId="277"/>
            <ac:spMk id="7" creationId="{293AEC03-9DFB-4E3F-9287-8E7925070052}"/>
          </ac:spMkLst>
        </pc:spChg>
      </pc:sldChg>
      <pc:sldChg chg="modSp mod">
        <pc:chgData name="Ross Phillips" userId="c604230b-847d-4cb1-9e23-f810d4c0fde1" providerId="ADAL" clId="{ACAE0CB3-87E1-42F7-A2EA-F196D6D2784F}" dt="2023-07-14T07:59:06.968" v="20" actId="27636"/>
        <pc:sldMkLst>
          <pc:docMk/>
          <pc:sldMk cId="2713367787" sldId="280"/>
        </pc:sldMkLst>
        <pc:spChg chg="mod">
          <ac:chgData name="Ross Phillips" userId="c604230b-847d-4cb1-9e23-f810d4c0fde1" providerId="ADAL" clId="{ACAE0CB3-87E1-42F7-A2EA-F196D6D2784F}" dt="2023-07-14T07:59:06.968" v="20" actId="27636"/>
          <ac:spMkLst>
            <pc:docMk/>
            <pc:sldMk cId="2713367787" sldId="280"/>
            <ac:spMk id="3" creationId="{00000000-0000-0000-0000-000000000000}"/>
          </ac:spMkLst>
        </pc:spChg>
        <pc:spChg chg="mod">
          <ac:chgData name="Ross Phillips" userId="c604230b-847d-4cb1-9e23-f810d4c0fde1" providerId="ADAL" clId="{ACAE0CB3-87E1-42F7-A2EA-F196D6D2784F}" dt="2023-07-14T07:59:06.953" v="19" actId="27636"/>
          <ac:spMkLst>
            <pc:docMk/>
            <pc:sldMk cId="2713367787" sldId="280"/>
            <ac:spMk id="4" creationId="{25FF9F1F-60AE-47FD-8149-E4AD808288E9}"/>
          </ac:spMkLst>
        </pc:spChg>
      </pc:sldChg>
      <pc:sldChg chg="modSp add mod">
        <pc:chgData name="Ross Phillips" userId="c604230b-847d-4cb1-9e23-f810d4c0fde1" providerId="ADAL" clId="{ACAE0CB3-87E1-42F7-A2EA-F196D6D2784F}" dt="2023-07-14T07:59:06.768" v="6" actId="27636"/>
        <pc:sldMkLst>
          <pc:docMk/>
          <pc:sldMk cId="1765089561" sldId="283"/>
        </pc:sldMkLst>
        <pc:spChg chg="mod">
          <ac:chgData name="Ross Phillips" userId="c604230b-847d-4cb1-9e23-f810d4c0fde1" providerId="ADAL" clId="{ACAE0CB3-87E1-42F7-A2EA-F196D6D2784F}" dt="2023-07-14T07:59:06.768" v="6" actId="27636"/>
          <ac:spMkLst>
            <pc:docMk/>
            <pc:sldMk cId="1765089561" sldId="283"/>
            <ac:spMk id="4" creationId="{00000000-0000-0000-0000-000000000000}"/>
          </ac:spMkLst>
        </pc:spChg>
        <pc:spChg chg="mod">
          <ac:chgData name="Ross Phillips" userId="c604230b-847d-4cb1-9e23-f810d4c0fde1" providerId="ADAL" clId="{ACAE0CB3-87E1-42F7-A2EA-F196D6D2784F}" dt="2023-07-14T07:59:06.752" v="5" actId="27636"/>
          <ac:spMkLst>
            <pc:docMk/>
            <pc:sldMk cId="1765089561" sldId="283"/>
            <ac:spMk id="5" creationId="{00000000-0000-0000-0000-000000000000}"/>
          </ac:spMkLst>
        </pc:spChg>
      </pc:sldChg>
      <pc:sldChg chg="add">
        <pc:chgData name="Ross Phillips" userId="c604230b-847d-4cb1-9e23-f810d4c0fde1" providerId="ADAL" clId="{ACAE0CB3-87E1-42F7-A2EA-F196D6D2784F}" dt="2023-07-14T07:58:50.368" v="0"/>
        <pc:sldMkLst>
          <pc:docMk/>
          <pc:sldMk cId="2324293940" sldId="284"/>
        </pc:sldMkLst>
      </pc:sldChg>
      <pc:sldChg chg="add">
        <pc:chgData name="Ross Phillips" userId="c604230b-847d-4cb1-9e23-f810d4c0fde1" providerId="ADAL" clId="{ACAE0CB3-87E1-42F7-A2EA-F196D6D2784F}" dt="2023-07-14T07:58:50.368" v="0"/>
        <pc:sldMkLst>
          <pc:docMk/>
          <pc:sldMk cId="3814254270" sldId="285"/>
        </pc:sldMkLst>
      </pc:sldChg>
      <pc:sldChg chg="add">
        <pc:chgData name="Ross Phillips" userId="c604230b-847d-4cb1-9e23-f810d4c0fde1" providerId="ADAL" clId="{ACAE0CB3-87E1-42F7-A2EA-F196D6D2784F}" dt="2023-07-14T07:58:50.368" v="0"/>
        <pc:sldMkLst>
          <pc:docMk/>
          <pc:sldMk cId="2750728834" sldId="286"/>
        </pc:sldMkLst>
      </pc:sldChg>
      <pc:sldChg chg="modSp add mod">
        <pc:chgData name="Ross Phillips" userId="c604230b-847d-4cb1-9e23-f810d4c0fde1" providerId="ADAL" clId="{ACAE0CB3-87E1-42F7-A2EA-F196D6D2784F}" dt="2023-07-14T07:59:06.806" v="8" actId="27636"/>
        <pc:sldMkLst>
          <pc:docMk/>
          <pc:sldMk cId="2673158169" sldId="287"/>
        </pc:sldMkLst>
        <pc:spChg chg="mod">
          <ac:chgData name="Ross Phillips" userId="c604230b-847d-4cb1-9e23-f810d4c0fde1" providerId="ADAL" clId="{ACAE0CB3-87E1-42F7-A2EA-F196D6D2784F}" dt="2023-07-14T07:59:06.790" v="7" actId="27636"/>
          <ac:spMkLst>
            <pc:docMk/>
            <pc:sldMk cId="2673158169" sldId="287"/>
            <ac:spMk id="5" creationId="{00000000-0000-0000-0000-000000000000}"/>
          </ac:spMkLst>
        </pc:spChg>
        <pc:spChg chg="mod">
          <ac:chgData name="Ross Phillips" userId="c604230b-847d-4cb1-9e23-f810d4c0fde1" providerId="ADAL" clId="{ACAE0CB3-87E1-42F7-A2EA-F196D6D2784F}" dt="2023-07-14T07:59:06.806" v="8" actId="27636"/>
          <ac:spMkLst>
            <pc:docMk/>
            <pc:sldMk cId="2673158169" sldId="287"/>
            <ac:spMk id="6" creationId="{00000000-0000-0000-0000-000000000000}"/>
          </ac:spMkLst>
        </pc:spChg>
      </pc:sldChg>
      <pc:sldChg chg="modSp add mod ord">
        <pc:chgData name="Ross Phillips" userId="c604230b-847d-4cb1-9e23-f810d4c0fde1" providerId="ADAL" clId="{ACAE0CB3-87E1-42F7-A2EA-F196D6D2784F}" dt="2023-07-14T09:26:32.143" v="32"/>
        <pc:sldMkLst>
          <pc:docMk/>
          <pc:sldMk cId="765183820" sldId="288"/>
        </pc:sldMkLst>
        <pc:spChg chg="mod">
          <ac:chgData name="Ross Phillips" userId="c604230b-847d-4cb1-9e23-f810d4c0fde1" providerId="ADAL" clId="{ACAE0CB3-87E1-42F7-A2EA-F196D6D2784F}" dt="2023-07-14T09:26:06.909" v="29" actId="27636"/>
          <ac:spMkLst>
            <pc:docMk/>
            <pc:sldMk cId="765183820" sldId="288"/>
            <ac:spMk id="2" creationId="{00000000-0000-0000-0000-000000000000}"/>
          </ac:spMkLst>
        </pc:spChg>
      </pc:sldChg>
      <pc:sldChg chg="addSp delSp modSp add mod ord">
        <pc:chgData name="Ross Phillips" userId="c604230b-847d-4cb1-9e23-f810d4c0fde1" providerId="ADAL" clId="{ACAE0CB3-87E1-42F7-A2EA-F196D6D2784F}" dt="2023-07-14T09:28:51.999" v="41" actId="1076"/>
        <pc:sldMkLst>
          <pc:docMk/>
          <pc:sldMk cId="3495748949" sldId="289"/>
        </pc:sldMkLst>
        <pc:spChg chg="mod">
          <ac:chgData name="Ross Phillips" userId="c604230b-847d-4cb1-9e23-f810d4c0fde1" providerId="ADAL" clId="{ACAE0CB3-87E1-42F7-A2EA-F196D6D2784F}" dt="2023-07-14T09:26:36.562" v="34" actId="27636"/>
          <ac:spMkLst>
            <pc:docMk/>
            <pc:sldMk cId="3495748949" sldId="289"/>
            <ac:spMk id="2" creationId="{00000000-0000-0000-0000-000000000000}"/>
          </ac:spMkLst>
        </pc:spChg>
        <pc:spChg chg="mod">
          <ac:chgData name="Ross Phillips" userId="c604230b-847d-4cb1-9e23-f810d4c0fde1" providerId="ADAL" clId="{ACAE0CB3-87E1-42F7-A2EA-F196D6D2784F}" dt="2023-07-14T09:26:36.578" v="35" actId="27636"/>
          <ac:spMkLst>
            <pc:docMk/>
            <pc:sldMk cId="3495748949" sldId="289"/>
            <ac:spMk id="3" creationId="{00000000-0000-0000-0000-000000000000}"/>
          </ac:spMkLst>
        </pc:spChg>
        <pc:spChg chg="mod">
          <ac:chgData name="Ross Phillips" userId="c604230b-847d-4cb1-9e23-f810d4c0fde1" providerId="ADAL" clId="{ACAE0CB3-87E1-42F7-A2EA-F196D6D2784F}" dt="2023-07-14T09:26:36.578" v="36" actId="27636"/>
          <ac:spMkLst>
            <pc:docMk/>
            <pc:sldMk cId="3495748949" sldId="289"/>
            <ac:spMk id="4" creationId="{00000000-0000-0000-0000-000000000000}"/>
          </ac:spMkLst>
        </pc:spChg>
        <pc:spChg chg="mod">
          <ac:chgData name="Ross Phillips" userId="c604230b-847d-4cb1-9e23-f810d4c0fde1" providerId="ADAL" clId="{ACAE0CB3-87E1-42F7-A2EA-F196D6D2784F}" dt="2023-07-14T09:28:51.999" v="41" actId="1076"/>
          <ac:spMkLst>
            <pc:docMk/>
            <pc:sldMk cId="3495748949" sldId="289"/>
            <ac:spMk id="5" creationId="{00000000-0000-0000-0000-000000000000}"/>
          </ac:spMkLst>
        </pc:spChg>
        <pc:spChg chg="add del mod">
          <ac:chgData name="Ross Phillips" userId="c604230b-847d-4cb1-9e23-f810d4c0fde1" providerId="ADAL" clId="{ACAE0CB3-87E1-42F7-A2EA-F196D6D2784F}" dt="2023-07-14T09:26:36.532" v="33"/>
          <ac:spMkLst>
            <pc:docMk/>
            <pc:sldMk cId="3495748949" sldId="289"/>
            <ac:spMk id="6" creationId="{704142D5-1FDB-6BE2-253F-D00AD65269A9}"/>
          </ac:spMkLst>
        </pc:spChg>
        <pc:spChg chg="add del mod">
          <ac:chgData name="Ross Phillips" userId="c604230b-847d-4cb1-9e23-f810d4c0fde1" providerId="ADAL" clId="{ACAE0CB3-87E1-42F7-A2EA-F196D6D2784F}" dt="2023-07-14T09:26:36.532" v="33"/>
          <ac:spMkLst>
            <pc:docMk/>
            <pc:sldMk cId="3495748949" sldId="289"/>
            <ac:spMk id="7" creationId="{D92EF1FC-3C4A-4C07-8516-DA0D5C197CFB}"/>
          </ac:spMkLst>
        </pc:spChg>
        <pc:spChg chg="add del mod">
          <ac:chgData name="Ross Phillips" userId="c604230b-847d-4cb1-9e23-f810d4c0fde1" providerId="ADAL" clId="{ACAE0CB3-87E1-42F7-A2EA-F196D6D2784F}" dt="2023-07-14T09:26:36.532" v="33"/>
          <ac:spMkLst>
            <pc:docMk/>
            <pc:sldMk cId="3495748949" sldId="289"/>
            <ac:spMk id="8" creationId="{CA3242DA-6444-6B91-1A38-CC96E0736484}"/>
          </ac:spMkLst>
        </pc:spChg>
        <pc:picChg chg="mod">
          <ac:chgData name="Ross Phillips" userId="c604230b-847d-4cb1-9e23-f810d4c0fde1" providerId="ADAL" clId="{ACAE0CB3-87E1-42F7-A2EA-F196D6D2784F}" dt="2023-07-14T09:26:46.432" v="38" actId="1076"/>
          <ac:picMkLst>
            <pc:docMk/>
            <pc:sldMk cId="3495748949" sldId="289"/>
            <ac:picMk id="1026" creationId="{00000000-0000-0000-0000-000000000000}"/>
          </ac:picMkLst>
        </pc:picChg>
      </pc:sldChg>
    </pc:docChg>
  </pc:docChgLst>
  <pc:docChgLst>
    <pc:chgData name="Ross Phillips" userId="S::r.phillips@uwtsd.ac.uk::c604230b-847d-4cb1-9e23-f810d4c0fde1" providerId="AD" clId="Web-{A11CD4E3-B617-BC74-55EB-4003EF28667F}"/>
    <pc:docChg chg="modSld">
      <pc:chgData name="Ross Phillips" userId="S::r.phillips@uwtsd.ac.uk::c604230b-847d-4cb1-9e23-f810d4c0fde1" providerId="AD" clId="Web-{A11CD4E3-B617-BC74-55EB-4003EF28667F}" dt="2021-09-23T11:18:20.734" v="51" actId="20577"/>
      <pc:docMkLst>
        <pc:docMk/>
      </pc:docMkLst>
      <pc:sldChg chg="modSp">
        <pc:chgData name="Ross Phillips" userId="S::r.phillips@uwtsd.ac.uk::c604230b-847d-4cb1-9e23-f810d4c0fde1" providerId="AD" clId="Web-{A11CD4E3-B617-BC74-55EB-4003EF28667F}" dt="2021-09-23T11:14:37.869" v="13" actId="20577"/>
        <pc:sldMkLst>
          <pc:docMk/>
          <pc:sldMk cId="1634989298" sldId="257"/>
        </pc:sldMkLst>
        <pc:spChg chg="mod">
          <ac:chgData name="Ross Phillips" userId="S::r.phillips@uwtsd.ac.uk::c604230b-847d-4cb1-9e23-f810d4c0fde1" providerId="AD" clId="Web-{A11CD4E3-B617-BC74-55EB-4003EF28667F}" dt="2021-09-23T11:14:37.869" v="13" actId="20577"/>
          <ac:spMkLst>
            <pc:docMk/>
            <pc:sldMk cId="1634989298" sldId="257"/>
            <ac:spMk id="3" creationId="{00000000-0000-0000-0000-000000000000}"/>
          </ac:spMkLst>
        </pc:spChg>
      </pc:sldChg>
      <pc:sldChg chg="modSp">
        <pc:chgData name="Ross Phillips" userId="S::r.phillips@uwtsd.ac.uk::c604230b-847d-4cb1-9e23-f810d4c0fde1" providerId="AD" clId="Web-{A11CD4E3-B617-BC74-55EB-4003EF28667F}" dt="2021-09-23T11:14:10.603" v="4" actId="20577"/>
        <pc:sldMkLst>
          <pc:docMk/>
          <pc:sldMk cId="2442085705" sldId="258"/>
        </pc:sldMkLst>
        <pc:spChg chg="mod">
          <ac:chgData name="Ross Phillips" userId="S::r.phillips@uwtsd.ac.uk::c604230b-847d-4cb1-9e23-f810d4c0fde1" providerId="AD" clId="Web-{A11CD4E3-B617-BC74-55EB-4003EF28667F}" dt="2021-09-23T11:14:10.603" v="4" actId="20577"/>
          <ac:spMkLst>
            <pc:docMk/>
            <pc:sldMk cId="2442085705" sldId="258"/>
            <ac:spMk id="3" creationId="{00000000-0000-0000-0000-000000000000}"/>
          </ac:spMkLst>
        </pc:spChg>
      </pc:sldChg>
      <pc:sldChg chg="modSp">
        <pc:chgData name="Ross Phillips" userId="S::r.phillips@uwtsd.ac.uk::c604230b-847d-4cb1-9e23-f810d4c0fde1" providerId="AD" clId="Web-{A11CD4E3-B617-BC74-55EB-4003EF28667F}" dt="2021-09-23T11:14:59.057" v="16" actId="1076"/>
        <pc:sldMkLst>
          <pc:docMk/>
          <pc:sldMk cId="140920489" sldId="259"/>
        </pc:sldMkLst>
        <pc:spChg chg="mod">
          <ac:chgData name="Ross Phillips" userId="S::r.phillips@uwtsd.ac.uk::c604230b-847d-4cb1-9e23-f810d4c0fde1" providerId="AD" clId="Web-{A11CD4E3-B617-BC74-55EB-4003EF28667F}" dt="2021-09-23T11:14:53.432" v="15" actId="1076"/>
          <ac:spMkLst>
            <pc:docMk/>
            <pc:sldMk cId="140920489" sldId="259"/>
            <ac:spMk id="3" creationId="{00000000-0000-0000-0000-000000000000}"/>
          </ac:spMkLst>
        </pc:spChg>
        <pc:spChg chg="mod">
          <ac:chgData name="Ross Phillips" userId="S::r.phillips@uwtsd.ac.uk::c604230b-847d-4cb1-9e23-f810d4c0fde1" providerId="AD" clId="Web-{A11CD4E3-B617-BC74-55EB-4003EF28667F}" dt="2021-09-23T11:14:59.057" v="16" actId="1076"/>
          <ac:spMkLst>
            <pc:docMk/>
            <pc:sldMk cId="140920489" sldId="259"/>
            <ac:spMk id="4" creationId="{C45213EC-EB21-41ED-A286-6414D4A90235}"/>
          </ac:spMkLst>
        </pc:spChg>
      </pc:sldChg>
      <pc:sldChg chg="modSp">
        <pc:chgData name="Ross Phillips" userId="S::r.phillips@uwtsd.ac.uk::c604230b-847d-4cb1-9e23-f810d4c0fde1" providerId="AD" clId="Web-{A11CD4E3-B617-BC74-55EB-4003EF28667F}" dt="2021-09-23T11:18:20.734" v="51" actId="20577"/>
        <pc:sldMkLst>
          <pc:docMk/>
          <pc:sldMk cId="2243073597" sldId="261"/>
        </pc:sldMkLst>
        <pc:spChg chg="mod">
          <ac:chgData name="Ross Phillips" userId="S::r.phillips@uwtsd.ac.uk::c604230b-847d-4cb1-9e23-f810d4c0fde1" providerId="AD" clId="Web-{A11CD4E3-B617-BC74-55EB-4003EF28667F}" dt="2021-09-23T11:18:20.734" v="51" actId="20577"/>
          <ac:spMkLst>
            <pc:docMk/>
            <pc:sldMk cId="2243073597" sldId="261"/>
            <ac:spMk id="4" creationId="{00000000-0000-0000-0000-000000000000}"/>
          </ac:spMkLst>
        </pc:spChg>
      </pc:sldChg>
      <pc:sldChg chg="modSp">
        <pc:chgData name="Ross Phillips" userId="S::r.phillips@uwtsd.ac.uk::c604230b-847d-4cb1-9e23-f810d4c0fde1" providerId="AD" clId="Web-{A11CD4E3-B617-BC74-55EB-4003EF28667F}" dt="2021-09-23T11:16:55.076" v="38" actId="1076"/>
        <pc:sldMkLst>
          <pc:docMk/>
          <pc:sldMk cId="2023815474" sldId="264"/>
        </pc:sldMkLst>
        <pc:spChg chg="mod">
          <ac:chgData name="Ross Phillips" userId="S::r.phillips@uwtsd.ac.uk::c604230b-847d-4cb1-9e23-f810d4c0fde1" providerId="AD" clId="Web-{A11CD4E3-B617-BC74-55EB-4003EF28667F}" dt="2021-09-23T11:16:49.732" v="37" actId="20577"/>
          <ac:spMkLst>
            <pc:docMk/>
            <pc:sldMk cId="2023815474" sldId="264"/>
            <ac:spMk id="2" creationId="{00000000-0000-0000-0000-000000000000}"/>
          </ac:spMkLst>
        </pc:spChg>
        <pc:spChg chg="mod">
          <ac:chgData name="Ross Phillips" userId="S::r.phillips@uwtsd.ac.uk::c604230b-847d-4cb1-9e23-f810d4c0fde1" providerId="AD" clId="Web-{A11CD4E3-B617-BC74-55EB-4003EF28667F}" dt="2021-09-23T11:16:46.810" v="36" actId="1076"/>
          <ac:spMkLst>
            <pc:docMk/>
            <pc:sldMk cId="2023815474" sldId="264"/>
            <ac:spMk id="3" creationId="{00000000-0000-0000-0000-000000000000}"/>
          </ac:spMkLst>
        </pc:spChg>
        <pc:spChg chg="mod">
          <ac:chgData name="Ross Phillips" userId="S::r.phillips@uwtsd.ac.uk::c604230b-847d-4cb1-9e23-f810d4c0fde1" providerId="AD" clId="Web-{A11CD4E3-B617-BC74-55EB-4003EF28667F}" dt="2021-09-23T11:16:55.076" v="38" actId="1076"/>
          <ac:spMkLst>
            <pc:docMk/>
            <pc:sldMk cId="2023815474" sldId="264"/>
            <ac:spMk id="4" creationId="{691EAFE4-0B97-43B6-BD84-FEEC406EE399}"/>
          </ac:spMkLst>
        </pc:spChg>
      </pc:sldChg>
      <pc:sldChg chg="modSp">
        <pc:chgData name="Ross Phillips" userId="S::r.phillips@uwtsd.ac.uk::c604230b-847d-4cb1-9e23-f810d4c0fde1" providerId="AD" clId="Web-{A11CD4E3-B617-BC74-55EB-4003EF28667F}" dt="2021-09-23T11:15:17.370" v="19" actId="1076"/>
        <pc:sldMkLst>
          <pc:docMk/>
          <pc:sldMk cId="227323778" sldId="265"/>
        </pc:sldMkLst>
        <pc:spChg chg="mod">
          <ac:chgData name="Ross Phillips" userId="S::r.phillips@uwtsd.ac.uk::c604230b-847d-4cb1-9e23-f810d4c0fde1" providerId="AD" clId="Web-{A11CD4E3-B617-BC74-55EB-4003EF28667F}" dt="2021-09-23T11:15:13.292" v="18" actId="1076"/>
          <ac:spMkLst>
            <pc:docMk/>
            <pc:sldMk cId="227323778" sldId="265"/>
            <ac:spMk id="3" creationId="{00000000-0000-0000-0000-000000000000}"/>
          </ac:spMkLst>
        </pc:spChg>
        <pc:spChg chg="mod">
          <ac:chgData name="Ross Phillips" userId="S::r.phillips@uwtsd.ac.uk::c604230b-847d-4cb1-9e23-f810d4c0fde1" providerId="AD" clId="Web-{A11CD4E3-B617-BC74-55EB-4003EF28667F}" dt="2021-09-23T11:15:17.370" v="19" actId="1076"/>
          <ac:spMkLst>
            <pc:docMk/>
            <pc:sldMk cId="227323778" sldId="265"/>
            <ac:spMk id="4" creationId="{607BE2D7-E50B-4A77-920E-3AAD0B654CF8}"/>
          </ac:spMkLst>
        </pc:spChg>
      </pc:sldChg>
      <pc:sldChg chg="modSp">
        <pc:chgData name="Ross Phillips" userId="S::r.phillips@uwtsd.ac.uk::c604230b-847d-4cb1-9e23-f810d4c0fde1" providerId="AD" clId="Web-{A11CD4E3-B617-BC74-55EB-4003EF28667F}" dt="2021-09-23T11:15:38.152" v="22" actId="1076"/>
        <pc:sldMkLst>
          <pc:docMk/>
          <pc:sldMk cId="1133050894" sldId="266"/>
        </pc:sldMkLst>
        <pc:spChg chg="mod">
          <ac:chgData name="Ross Phillips" userId="S::r.phillips@uwtsd.ac.uk::c604230b-847d-4cb1-9e23-f810d4c0fde1" providerId="AD" clId="Web-{A11CD4E3-B617-BC74-55EB-4003EF28667F}" dt="2021-09-23T11:15:31.652" v="21" actId="1076"/>
          <ac:spMkLst>
            <pc:docMk/>
            <pc:sldMk cId="1133050894" sldId="266"/>
            <ac:spMk id="3" creationId="{00000000-0000-0000-0000-000000000000}"/>
          </ac:spMkLst>
        </pc:spChg>
        <pc:spChg chg="mod">
          <ac:chgData name="Ross Phillips" userId="S::r.phillips@uwtsd.ac.uk::c604230b-847d-4cb1-9e23-f810d4c0fde1" providerId="AD" clId="Web-{A11CD4E3-B617-BC74-55EB-4003EF28667F}" dt="2021-09-23T11:15:38.152" v="22" actId="1076"/>
          <ac:spMkLst>
            <pc:docMk/>
            <pc:sldMk cId="1133050894" sldId="266"/>
            <ac:spMk id="4" creationId="{1F676DDC-3872-402D-B7E3-11EA4D2D40D7}"/>
          </ac:spMkLst>
        </pc:spChg>
      </pc:sldChg>
      <pc:sldChg chg="modSp">
        <pc:chgData name="Ross Phillips" userId="S::r.phillips@uwtsd.ac.uk::c604230b-847d-4cb1-9e23-f810d4c0fde1" providerId="AD" clId="Web-{A11CD4E3-B617-BC74-55EB-4003EF28667F}" dt="2021-09-23T11:15:55.027" v="25" actId="1076"/>
        <pc:sldMkLst>
          <pc:docMk/>
          <pc:sldMk cId="812804475" sldId="267"/>
        </pc:sldMkLst>
        <pc:spChg chg="mod">
          <ac:chgData name="Ross Phillips" userId="S::r.phillips@uwtsd.ac.uk::c604230b-847d-4cb1-9e23-f810d4c0fde1" providerId="AD" clId="Web-{A11CD4E3-B617-BC74-55EB-4003EF28667F}" dt="2021-09-23T11:15:51.480" v="24" actId="1076"/>
          <ac:spMkLst>
            <pc:docMk/>
            <pc:sldMk cId="812804475" sldId="267"/>
            <ac:spMk id="3" creationId="{00000000-0000-0000-0000-000000000000}"/>
          </ac:spMkLst>
        </pc:spChg>
        <pc:spChg chg="mod">
          <ac:chgData name="Ross Phillips" userId="S::r.phillips@uwtsd.ac.uk::c604230b-847d-4cb1-9e23-f810d4c0fde1" providerId="AD" clId="Web-{A11CD4E3-B617-BC74-55EB-4003EF28667F}" dt="2021-09-23T11:15:55.027" v="25" actId="1076"/>
          <ac:spMkLst>
            <pc:docMk/>
            <pc:sldMk cId="812804475" sldId="267"/>
            <ac:spMk id="4" creationId="{B08C814C-9C10-4B02-9A6E-E045E5A6FAF7}"/>
          </ac:spMkLst>
        </pc:spChg>
      </pc:sldChg>
      <pc:sldChg chg="modSp">
        <pc:chgData name="Ross Phillips" userId="S::r.phillips@uwtsd.ac.uk::c604230b-847d-4cb1-9e23-f810d4c0fde1" providerId="AD" clId="Web-{A11CD4E3-B617-BC74-55EB-4003EF28667F}" dt="2021-09-23T11:16:20.387" v="30" actId="1076"/>
        <pc:sldMkLst>
          <pc:docMk/>
          <pc:sldMk cId="1628657616" sldId="275"/>
        </pc:sldMkLst>
        <pc:spChg chg="mod">
          <ac:chgData name="Ross Phillips" userId="S::r.phillips@uwtsd.ac.uk::c604230b-847d-4cb1-9e23-f810d4c0fde1" providerId="AD" clId="Web-{A11CD4E3-B617-BC74-55EB-4003EF28667F}" dt="2021-09-23T11:16:17.090" v="29" actId="20577"/>
          <ac:spMkLst>
            <pc:docMk/>
            <pc:sldMk cId="1628657616" sldId="275"/>
            <ac:spMk id="2" creationId="{00000000-0000-0000-0000-000000000000}"/>
          </ac:spMkLst>
        </pc:spChg>
        <pc:spChg chg="mod">
          <ac:chgData name="Ross Phillips" userId="S::r.phillips@uwtsd.ac.uk::c604230b-847d-4cb1-9e23-f810d4c0fde1" providerId="AD" clId="Web-{A11CD4E3-B617-BC74-55EB-4003EF28667F}" dt="2021-09-23T11:16:08.668" v="27" actId="1076"/>
          <ac:spMkLst>
            <pc:docMk/>
            <pc:sldMk cId="1628657616" sldId="275"/>
            <ac:spMk id="3" creationId="{00000000-0000-0000-0000-000000000000}"/>
          </ac:spMkLst>
        </pc:spChg>
        <pc:spChg chg="mod">
          <ac:chgData name="Ross Phillips" userId="S::r.phillips@uwtsd.ac.uk::c604230b-847d-4cb1-9e23-f810d4c0fde1" providerId="AD" clId="Web-{A11CD4E3-B617-BC74-55EB-4003EF28667F}" dt="2021-09-23T11:16:20.387" v="30" actId="1076"/>
          <ac:spMkLst>
            <pc:docMk/>
            <pc:sldMk cId="1628657616" sldId="275"/>
            <ac:spMk id="4" creationId="{12F1AB09-41DD-45D7-AE1C-B0B31B81EDE7}"/>
          </ac:spMkLst>
        </pc:spChg>
      </pc:sldChg>
      <pc:sldChg chg="modSp">
        <pc:chgData name="Ross Phillips" userId="S::r.phillips@uwtsd.ac.uk::c604230b-847d-4cb1-9e23-f810d4c0fde1" providerId="AD" clId="Web-{A11CD4E3-B617-BC74-55EB-4003EF28667F}" dt="2021-09-23T11:16:36.356" v="34" actId="20577"/>
        <pc:sldMkLst>
          <pc:docMk/>
          <pc:sldMk cId="3880821449" sldId="276"/>
        </pc:sldMkLst>
        <pc:spChg chg="mod">
          <ac:chgData name="Ross Phillips" userId="S::r.phillips@uwtsd.ac.uk::c604230b-847d-4cb1-9e23-f810d4c0fde1" providerId="AD" clId="Web-{A11CD4E3-B617-BC74-55EB-4003EF28667F}" dt="2021-09-23T11:16:36.356" v="34" actId="20577"/>
          <ac:spMkLst>
            <pc:docMk/>
            <pc:sldMk cId="3880821449" sldId="276"/>
            <ac:spMk id="3" creationId="{00000000-0000-0000-0000-000000000000}"/>
          </ac:spMkLst>
        </pc:spChg>
      </pc:sldChg>
      <pc:sldChg chg="modSp">
        <pc:chgData name="Ross Phillips" userId="S::r.phillips@uwtsd.ac.uk::c604230b-847d-4cb1-9e23-f810d4c0fde1" providerId="AD" clId="Web-{A11CD4E3-B617-BC74-55EB-4003EF28667F}" dt="2021-09-23T11:17:14.342" v="41" actId="1076"/>
        <pc:sldMkLst>
          <pc:docMk/>
          <pc:sldMk cId="3615740320" sldId="277"/>
        </pc:sldMkLst>
        <pc:spChg chg="mod">
          <ac:chgData name="Ross Phillips" userId="S::r.phillips@uwtsd.ac.uk::c604230b-847d-4cb1-9e23-f810d4c0fde1" providerId="AD" clId="Web-{A11CD4E3-B617-BC74-55EB-4003EF28667F}" dt="2021-09-23T11:17:06.576" v="40" actId="1076"/>
          <ac:spMkLst>
            <pc:docMk/>
            <pc:sldMk cId="3615740320" sldId="277"/>
            <ac:spMk id="3" creationId="{00000000-0000-0000-0000-000000000000}"/>
          </ac:spMkLst>
        </pc:spChg>
        <pc:spChg chg="mod">
          <ac:chgData name="Ross Phillips" userId="S::r.phillips@uwtsd.ac.uk::c604230b-847d-4cb1-9e23-f810d4c0fde1" providerId="AD" clId="Web-{A11CD4E3-B617-BC74-55EB-4003EF28667F}" dt="2021-09-23T11:17:14.342" v="41" actId="1076"/>
          <ac:spMkLst>
            <pc:docMk/>
            <pc:sldMk cId="3615740320" sldId="277"/>
            <ac:spMk id="7" creationId="{293AEC03-9DFB-4E3F-9287-8E7925070052}"/>
          </ac:spMkLst>
        </pc:spChg>
      </pc:sldChg>
      <pc:sldChg chg="modSp">
        <pc:chgData name="Ross Phillips" userId="S::r.phillips@uwtsd.ac.uk::c604230b-847d-4cb1-9e23-f810d4c0fde1" providerId="AD" clId="Web-{A11CD4E3-B617-BC74-55EB-4003EF28667F}" dt="2021-09-23T11:17:32.514" v="44" actId="1076"/>
        <pc:sldMkLst>
          <pc:docMk/>
          <pc:sldMk cId="1546544881" sldId="278"/>
        </pc:sldMkLst>
        <pc:spChg chg="mod">
          <ac:chgData name="Ross Phillips" userId="S::r.phillips@uwtsd.ac.uk::c604230b-847d-4cb1-9e23-f810d4c0fde1" providerId="AD" clId="Web-{A11CD4E3-B617-BC74-55EB-4003EF28667F}" dt="2021-09-23T11:17:27.342" v="43" actId="1076"/>
          <ac:spMkLst>
            <pc:docMk/>
            <pc:sldMk cId="1546544881" sldId="278"/>
            <ac:spMk id="3" creationId="{00000000-0000-0000-0000-000000000000}"/>
          </ac:spMkLst>
        </pc:spChg>
        <pc:spChg chg="mod">
          <ac:chgData name="Ross Phillips" userId="S::r.phillips@uwtsd.ac.uk::c604230b-847d-4cb1-9e23-f810d4c0fde1" providerId="AD" clId="Web-{A11CD4E3-B617-BC74-55EB-4003EF28667F}" dt="2021-09-23T11:17:32.514" v="44" actId="1076"/>
          <ac:spMkLst>
            <pc:docMk/>
            <pc:sldMk cId="1546544881" sldId="278"/>
            <ac:spMk id="4" creationId="{FA233AD9-03BE-4B2B-BF1E-D83A61AFF204}"/>
          </ac:spMkLst>
        </pc:spChg>
      </pc:sldChg>
      <pc:sldChg chg="modSp">
        <pc:chgData name="Ross Phillips" userId="S::r.phillips@uwtsd.ac.uk::c604230b-847d-4cb1-9e23-f810d4c0fde1" providerId="AD" clId="Web-{A11CD4E3-B617-BC74-55EB-4003EF28667F}" dt="2021-09-23T11:17:51.311" v="47" actId="1076"/>
        <pc:sldMkLst>
          <pc:docMk/>
          <pc:sldMk cId="975846429" sldId="279"/>
        </pc:sldMkLst>
        <pc:spChg chg="mod">
          <ac:chgData name="Ross Phillips" userId="S::r.phillips@uwtsd.ac.uk::c604230b-847d-4cb1-9e23-f810d4c0fde1" providerId="AD" clId="Web-{A11CD4E3-B617-BC74-55EB-4003EF28667F}" dt="2021-09-23T11:17:46.155" v="46" actId="1076"/>
          <ac:spMkLst>
            <pc:docMk/>
            <pc:sldMk cId="975846429" sldId="279"/>
            <ac:spMk id="3" creationId="{00000000-0000-0000-0000-000000000000}"/>
          </ac:spMkLst>
        </pc:spChg>
        <pc:spChg chg="mod">
          <ac:chgData name="Ross Phillips" userId="S::r.phillips@uwtsd.ac.uk::c604230b-847d-4cb1-9e23-f810d4c0fde1" providerId="AD" clId="Web-{A11CD4E3-B617-BC74-55EB-4003EF28667F}" dt="2021-09-23T11:17:51.311" v="47" actId="1076"/>
          <ac:spMkLst>
            <pc:docMk/>
            <pc:sldMk cId="975846429" sldId="279"/>
            <ac:spMk id="4" creationId="{AC112570-BFDF-48E5-A9F3-FD640E82CF20}"/>
          </ac:spMkLst>
        </pc:spChg>
      </pc:sldChg>
      <pc:sldChg chg="modSp">
        <pc:chgData name="Ross Phillips" userId="S::r.phillips@uwtsd.ac.uk::c604230b-847d-4cb1-9e23-f810d4c0fde1" providerId="AD" clId="Web-{A11CD4E3-B617-BC74-55EB-4003EF28667F}" dt="2021-09-23T11:18:09.452" v="50" actId="1076"/>
        <pc:sldMkLst>
          <pc:docMk/>
          <pc:sldMk cId="2713367787" sldId="280"/>
        </pc:sldMkLst>
        <pc:spChg chg="mod">
          <ac:chgData name="Ross Phillips" userId="S::r.phillips@uwtsd.ac.uk::c604230b-847d-4cb1-9e23-f810d4c0fde1" providerId="AD" clId="Web-{A11CD4E3-B617-BC74-55EB-4003EF28667F}" dt="2021-09-23T11:18:05.515" v="49" actId="1076"/>
          <ac:spMkLst>
            <pc:docMk/>
            <pc:sldMk cId="2713367787" sldId="280"/>
            <ac:spMk id="3" creationId="{00000000-0000-0000-0000-000000000000}"/>
          </ac:spMkLst>
        </pc:spChg>
        <pc:spChg chg="mod">
          <ac:chgData name="Ross Phillips" userId="S::r.phillips@uwtsd.ac.uk::c604230b-847d-4cb1-9e23-f810d4c0fde1" providerId="AD" clId="Web-{A11CD4E3-B617-BC74-55EB-4003EF28667F}" dt="2021-09-23T11:18:09.452" v="50" actId="1076"/>
          <ac:spMkLst>
            <pc:docMk/>
            <pc:sldMk cId="2713367787" sldId="280"/>
            <ac:spMk id="4" creationId="{25FF9F1F-60AE-47FD-8149-E4AD808288E9}"/>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46BEC67-093C-4B39-8639-2AA5EE9D613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66564D8-6B59-4453-AA91-A092C14002A3}">
      <dgm:prSet/>
      <dgm:spPr/>
      <dgm:t>
        <a:bodyPr/>
        <a:lstStyle/>
        <a:p>
          <a:r>
            <a:rPr lang="en-GB"/>
            <a:t>What did we cover in our first session?</a:t>
          </a:r>
          <a:endParaRPr lang="en-US"/>
        </a:p>
      </dgm:t>
    </dgm:pt>
    <dgm:pt modelId="{7D06EBB7-46EC-4A49-8D5A-389F2CEF3D60}" type="parTrans" cxnId="{FC3793A6-6753-43DA-98CA-459E23EAA7E2}">
      <dgm:prSet/>
      <dgm:spPr/>
      <dgm:t>
        <a:bodyPr/>
        <a:lstStyle/>
        <a:p>
          <a:endParaRPr lang="en-US"/>
        </a:p>
      </dgm:t>
    </dgm:pt>
    <dgm:pt modelId="{1C683766-717E-48C1-99B8-0520FA2824F4}" type="sibTrans" cxnId="{FC3793A6-6753-43DA-98CA-459E23EAA7E2}">
      <dgm:prSet/>
      <dgm:spPr/>
      <dgm:t>
        <a:bodyPr/>
        <a:lstStyle/>
        <a:p>
          <a:endParaRPr lang="en-US"/>
        </a:p>
      </dgm:t>
    </dgm:pt>
    <dgm:pt modelId="{C6178F19-8DA5-449B-B2D4-CC6249B8CC1C}">
      <dgm:prSet/>
      <dgm:spPr/>
      <dgm:t>
        <a:bodyPr/>
        <a:lstStyle/>
        <a:p>
          <a:r>
            <a:rPr lang="en-GB"/>
            <a:t>Any questions?</a:t>
          </a:r>
          <a:endParaRPr lang="en-US"/>
        </a:p>
      </dgm:t>
    </dgm:pt>
    <dgm:pt modelId="{58C87F2E-EAD6-4D1C-8A79-6B92D2B995B3}" type="parTrans" cxnId="{FEF21AF7-1D69-4B8D-91CC-A534CBB74200}">
      <dgm:prSet/>
      <dgm:spPr/>
      <dgm:t>
        <a:bodyPr/>
        <a:lstStyle/>
        <a:p>
          <a:endParaRPr lang="en-US"/>
        </a:p>
      </dgm:t>
    </dgm:pt>
    <dgm:pt modelId="{695D54A0-6F9C-444D-8DEB-D7B8FBB6B2BE}" type="sibTrans" cxnId="{FEF21AF7-1D69-4B8D-91CC-A534CBB74200}">
      <dgm:prSet/>
      <dgm:spPr/>
      <dgm:t>
        <a:bodyPr/>
        <a:lstStyle/>
        <a:p>
          <a:endParaRPr lang="en-US"/>
        </a:p>
      </dgm:t>
    </dgm:pt>
    <dgm:pt modelId="{B0BB3A28-881A-4AD1-AFB8-F9AF4B9B6549}" type="pres">
      <dgm:prSet presAssocID="{346BEC67-093C-4B39-8639-2AA5EE9D6138}" presName="hierChild1" presStyleCnt="0">
        <dgm:presLayoutVars>
          <dgm:chPref val="1"/>
          <dgm:dir/>
          <dgm:animOne val="branch"/>
          <dgm:animLvl val="lvl"/>
          <dgm:resizeHandles/>
        </dgm:presLayoutVars>
      </dgm:prSet>
      <dgm:spPr/>
    </dgm:pt>
    <dgm:pt modelId="{F52C8373-D9EE-40CD-B480-3FDADA1385E1}" type="pres">
      <dgm:prSet presAssocID="{366564D8-6B59-4453-AA91-A092C14002A3}" presName="hierRoot1" presStyleCnt="0"/>
      <dgm:spPr/>
    </dgm:pt>
    <dgm:pt modelId="{2177EAFD-527E-40E0-9C53-3B6B76DC9DF0}" type="pres">
      <dgm:prSet presAssocID="{366564D8-6B59-4453-AA91-A092C14002A3}" presName="composite" presStyleCnt="0"/>
      <dgm:spPr/>
    </dgm:pt>
    <dgm:pt modelId="{83CA23F1-2001-4FE8-99DE-8ADA5C15EA5D}" type="pres">
      <dgm:prSet presAssocID="{366564D8-6B59-4453-AA91-A092C14002A3}" presName="background" presStyleLbl="node0" presStyleIdx="0" presStyleCnt="2"/>
      <dgm:spPr/>
    </dgm:pt>
    <dgm:pt modelId="{CD42EF79-4FC1-46C9-AF77-B9794668AB7A}" type="pres">
      <dgm:prSet presAssocID="{366564D8-6B59-4453-AA91-A092C14002A3}" presName="text" presStyleLbl="fgAcc0" presStyleIdx="0" presStyleCnt="2">
        <dgm:presLayoutVars>
          <dgm:chPref val="3"/>
        </dgm:presLayoutVars>
      </dgm:prSet>
      <dgm:spPr/>
    </dgm:pt>
    <dgm:pt modelId="{A575F319-A243-4AFE-9925-7719B9323BD5}" type="pres">
      <dgm:prSet presAssocID="{366564D8-6B59-4453-AA91-A092C14002A3}" presName="hierChild2" presStyleCnt="0"/>
      <dgm:spPr/>
    </dgm:pt>
    <dgm:pt modelId="{A28ED2A1-A649-424C-B4A4-065A5648E190}" type="pres">
      <dgm:prSet presAssocID="{C6178F19-8DA5-449B-B2D4-CC6249B8CC1C}" presName="hierRoot1" presStyleCnt="0"/>
      <dgm:spPr/>
    </dgm:pt>
    <dgm:pt modelId="{39A9BBCB-7D34-4E73-88C3-28D9D6D7F0C9}" type="pres">
      <dgm:prSet presAssocID="{C6178F19-8DA5-449B-B2D4-CC6249B8CC1C}" presName="composite" presStyleCnt="0"/>
      <dgm:spPr/>
    </dgm:pt>
    <dgm:pt modelId="{DCE00201-810F-4C80-8DDC-41AD8059B659}" type="pres">
      <dgm:prSet presAssocID="{C6178F19-8DA5-449B-B2D4-CC6249B8CC1C}" presName="background" presStyleLbl="node0" presStyleIdx="1" presStyleCnt="2"/>
      <dgm:spPr/>
    </dgm:pt>
    <dgm:pt modelId="{1F406C5F-E8F2-4E79-AD99-0C65A527AC49}" type="pres">
      <dgm:prSet presAssocID="{C6178F19-8DA5-449B-B2D4-CC6249B8CC1C}" presName="text" presStyleLbl="fgAcc0" presStyleIdx="1" presStyleCnt="2">
        <dgm:presLayoutVars>
          <dgm:chPref val="3"/>
        </dgm:presLayoutVars>
      </dgm:prSet>
      <dgm:spPr/>
    </dgm:pt>
    <dgm:pt modelId="{D945731C-7DA6-446C-81FE-44E5DCF0255B}" type="pres">
      <dgm:prSet presAssocID="{C6178F19-8DA5-449B-B2D4-CC6249B8CC1C}" presName="hierChild2" presStyleCnt="0"/>
      <dgm:spPr/>
    </dgm:pt>
  </dgm:ptLst>
  <dgm:cxnLst>
    <dgm:cxn modelId="{C9784D75-2F90-46D8-97A8-9F8006BA5FEF}" type="presOf" srcId="{C6178F19-8DA5-449B-B2D4-CC6249B8CC1C}" destId="{1F406C5F-E8F2-4E79-AD99-0C65A527AC49}" srcOrd="0" destOrd="0" presId="urn:microsoft.com/office/officeart/2005/8/layout/hierarchy1"/>
    <dgm:cxn modelId="{FC3793A6-6753-43DA-98CA-459E23EAA7E2}" srcId="{346BEC67-093C-4B39-8639-2AA5EE9D6138}" destId="{366564D8-6B59-4453-AA91-A092C14002A3}" srcOrd="0" destOrd="0" parTransId="{7D06EBB7-46EC-4A49-8D5A-389F2CEF3D60}" sibTransId="{1C683766-717E-48C1-99B8-0520FA2824F4}"/>
    <dgm:cxn modelId="{C56AF7E4-E52B-43B1-BC68-75FB7EE858E9}" type="presOf" srcId="{346BEC67-093C-4B39-8639-2AA5EE9D6138}" destId="{B0BB3A28-881A-4AD1-AFB8-F9AF4B9B6549}" srcOrd="0" destOrd="0" presId="urn:microsoft.com/office/officeart/2005/8/layout/hierarchy1"/>
    <dgm:cxn modelId="{52B954F4-2EC4-463A-B153-BBE2A805FE63}" type="presOf" srcId="{366564D8-6B59-4453-AA91-A092C14002A3}" destId="{CD42EF79-4FC1-46C9-AF77-B9794668AB7A}" srcOrd="0" destOrd="0" presId="urn:microsoft.com/office/officeart/2005/8/layout/hierarchy1"/>
    <dgm:cxn modelId="{FEF21AF7-1D69-4B8D-91CC-A534CBB74200}" srcId="{346BEC67-093C-4B39-8639-2AA5EE9D6138}" destId="{C6178F19-8DA5-449B-B2D4-CC6249B8CC1C}" srcOrd="1" destOrd="0" parTransId="{58C87F2E-EAD6-4D1C-8A79-6B92D2B995B3}" sibTransId="{695D54A0-6F9C-444D-8DEB-D7B8FBB6B2BE}"/>
    <dgm:cxn modelId="{075CCA48-7833-473D-8099-58F0259A28A4}" type="presParOf" srcId="{B0BB3A28-881A-4AD1-AFB8-F9AF4B9B6549}" destId="{F52C8373-D9EE-40CD-B480-3FDADA1385E1}" srcOrd="0" destOrd="0" presId="urn:microsoft.com/office/officeart/2005/8/layout/hierarchy1"/>
    <dgm:cxn modelId="{E720221D-E42E-4419-BFB1-DCF47A81B6C7}" type="presParOf" srcId="{F52C8373-D9EE-40CD-B480-3FDADA1385E1}" destId="{2177EAFD-527E-40E0-9C53-3B6B76DC9DF0}" srcOrd="0" destOrd="0" presId="urn:microsoft.com/office/officeart/2005/8/layout/hierarchy1"/>
    <dgm:cxn modelId="{ABB52CEF-981F-4193-BDA5-921490F3C2E4}" type="presParOf" srcId="{2177EAFD-527E-40E0-9C53-3B6B76DC9DF0}" destId="{83CA23F1-2001-4FE8-99DE-8ADA5C15EA5D}" srcOrd="0" destOrd="0" presId="urn:microsoft.com/office/officeart/2005/8/layout/hierarchy1"/>
    <dgm:cxn modelId="{9D0ED923-A763-4CA7-AE33-3B86ACE226A3}" type="presParOf" srcId="{2177EAFD-527E-40E0-9C53-3B6B76DC9DF0}" destId="{CD42EF79-4FC1-46C9-AF77-B9794668AB7A}" srcOrd="1" destOrd="0" presId="urn:microsoft.com/office/officeart/2005/8/layout/hierarchy1"/>
    <dgm:cxn modelId="{4E021F6C-E1BD-4E40-AAB8-C2F3B1E071C5}" type="presParOf" srcId="{F52C8373-D9EE-40CD-B480-3FDADA1385E1}" destId="{A575F319-A243-4AFE-9925-7719B9323BD5}" srcOrd="1" destOrd="0" presId="urn:microsoft.com/office/officeart/2005/8/layout/hierarchy1"/>
    <dgm:cxn modelId="{6B28C69E-485E-4233-B64E-30B63A64C102}" type="presParOf" srcId="{B0BB3A28-881A-4AD1-AFB8-F9AF4B9B6549}" destId="{A28ED2A1-A649-424C-B4A4-065A5648E190}" srcOrd="1" destOrd="0" presId="urn:microsoft.com/office/officeart/2005/8/layout/hierarchy1"/>
    <dgm:cxn modelId="{3BE83BD8-531C-4DE5-880C-29E6646B2432}" type="presParOf" srcId="{A28ED2A1-A649-424C-B4A4-065A5648E190}" destId="{39A9BBCB-7D34-4E73-88C3-28D9D6D7F0C9}" srcOrd="0" destOrd="0" presId="urn:microsoft.com/office/officeart/2005/8/layout/hierarchy1"/>
    <dgm:cxn modelId="{75DBE355-18E6-44C9-B646-FA01326B09C2}" type="presParOf" srcId="{39A9BBCB-7D34-4E73-88C3-28D9D6D7F0C9}" destId="{DCE00201-810F-4C80-8DDC-41AD8059B659}" srcOrd="0" destOrd="0" presId="urn:microsoft.com/office/officeart/2005/8/layout/hierarchy1"/>
    <dgm:cxn modelId="{5193CA67-2EA1-4AD0-BFB8-62F4C9DE77D6}" type="presParOf" srcId="{39A9BBCB-7D34-4E73-88C3-28D9D6D7F0C9}" destId="{1F406C5F-E8F2-4E79-AD99-0C65A527AC49}" srcOrd="1" destOrd="0" presId="urn:microsoft.com/office/officeart/2005/8/layout/hierarchy1"/>
    <dgm:cxn modelId="{E8B6FE6B-470D-4612-BCA8-0EA98410426D}" type="presParOf" srcId="{A28ED2A1-A649-424C-B4A4-065A5648E190}" destId="{D945731C-7DA6-446C-81FE-44E5DCF0255B}"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3F6426-F57F-48F5-AE61-CEE9134E496A}"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67681455-295D-4ABD-BFE4-DFBBFE4E7070}">
      <dgm:prSet/>
      <dgm:spPr/>
      <dgm:t>
        <a:bodyPr/>
        <a:lstStyle/>
        <a:p>
          <a:r>
            <a:rPr lang="en-GB"/>
            <a:t>1899 Education Act – Created the Board of Education and a consultative committee</a:t>
          </a:r>
          <a:endParaRPr lang="en-US"/>
        </a:p>
      </dgm:t>
    </dgm:pt>
    <dgm:pt modelId="{9E676C22-D83A-4CFB-80FA-E863A3DC74D6}" type="parTrans" cxnId="{49A97BA0-F68A-47F9-853A-5AE112074575}">
      <dgm:prSet/>
      <dgm:spPr/>
      <dgm:t>
        <a:bodyPr/>
        <a:lstStyle/>
        <a:p>
          <a:endParaRPr lang="en-US"/>
        </a:p>
      </dgm:t>
    </dgm:pt>
    <dgm:pt modelId="{BCDF38E0-9EFD-4E0C-AE26-5A5D82078DA4}" type="sibTrans" cxnId="{49A97BA0-F68A-47F9-853A-5AE112074575}">
      <dgm:prSet phldrT="1" phldr="0"/>
      <dgm:spPr/>
      <dgm:t>
        <a:bodyPr/>
        <a:lstStyle/>
        <a:p>
          <a:r>
            <a:rPr lang="en-US"/>
            <a:t>1</a:t>
          </a:r>
        </a:p>
      </dgm:t>
    </dgm:pt>
    <dgm:pt modelId="{03751441-7C10-4A77-AC0C-E2460CAA56F9}">
      <dgm:prSet/>
      <dgm:spPr/>
      <dgm:t>
        <a:bodyPr/>
        <a:lstStyle/>
        <a:p>
          <a:r>
            <a:rPr lang="en-GB"/>
            <a:t>Late 30’s 10% of elementary pupils go to secondary school</a:t>
          </a:r>
          <a:endParaRPr lang="en-US"/>
        </a:p>
      </dgm:t>
    </dgm:pt>
    <dgm:pt modelId="{B0ACCD7D-E52D-4626-A0C6-EE25131FF52C}" type="parTrans" cxnId="{955C7E94-9C82-4268-B471-CD647711DF73}">
      <dgm:prSet/>
      <dgm:spPr/>
      <dgm:t>
        <a:bodyPr/>
        <a:lstStyle/>
        <a:p>
          <a:endParaRPr lang="en-US"/>
        </a:p>
      </dgm:t>
    </dgm:pt>
    <dgm:pt modelId="{BCAE0F9D-FD81-4189-B14B-94554917C198}" type="sibTrans" cxnId="{955C7E94-9C82-4268-B471-CD647711DF73}">
      <dgm:prSet phldrT="2" phldr="0"/>
      <dgm:spPr/>
      <dgm:t>
        <a:bodyPr/>
        <a:lstStyle/>
        <a:p>
          <a:r>
            <a:rPr lang="en-US"/>
            <a:t>2</a:t>
          </a:r>
        </a:p>
      </dgm:t>
    </dgm:pt>
    <dgm:pt modelId="{81DD9EC5-B73D-42EF-8B48-AF83EDF72458}">
      <dgm:prSet/>
      <dgm:spPr/>
      <dgm:t>
        <a:bodyPr/>
        <a:lstStyle/>
        <a:p>
          <a:r>
            <a:rPr lang="en-GB"/>
            <a:t>Clear that class divided education failing children.</a:t>
          </a:r>
          <a:endParaRPr lang="en-US"/>
        </a:p>
      </dgm:t>
    </dgm:pt>
    <dgm:pt modelId="{4CA8A0C8-06ED-4654-A1C0-D3C3A8232AD0}" type="parTrans" cxnId="{3813AE96-0137-4165-9FE0-198273B7DC8B}">
      <dgm:prSet/>
      <dgm:spPr/>
      <dgm:t>
        <a:bodyPr/>
        <a:lstStyle/>
        <a:p>
          <a:endParaRPr lang="en-US"/>
        </a:p>
      </dgm:t>
    </dgm:pt>
    <dgm:pt modelId="{4C916AAC-FF0E-46E6-AFB1-E2E61BA63C50}" type="sibTrans" cxnId="{3813AE96-0137-4165-9FE0-198273B7DC8B}">
      <dgm:prSet phldrT="3" phldr="0"/>
      <dgm:spPr/>
      <dgm:t>
        <a:bodyPr/>
        <a:lstStyle/>
        <a:p>
          <a:r>
            <a:rPr lang="en-US"/>
            <a:t>3</a:t>
          </a:r>
        </a:p>
      </dgm:t>
    </dgm:pt>
    <dgm:pt modelId="{BA6945BC-01AD-43D9-841F-BB274ABC1965}" type="pres">
      <dgm:prSet presAssocID="{253F6426-F57F-48F5-AE61-CEE9134E496A}" presName="Name0" presStyleCnt="0">
        <dgm:presLayoutVars>
          <dgm:animLvl val="lvl"/>
          <dgm:resizeHandles val="exact"/>
        </dgm:presLayoutVars>
      </dgm:prSet>
      <dgm:spPr/>
    </dgm:pt>
    <dgm:pt modelId="{B26C9381-EBD9-468B-8CD4-ABB6D4375152}" type="pres">
      <dgm:prSet presAssocID="{67681455-295D-4ABD-BFE4-DFBBFE4E7070}" presName="compositeNode" presStyleCnt="0">
        <dgm:presLayoutVars>
          <dgm:bulletEnabled val="1"/>
        </dgm:presLayoutVars>
      </dgm:prSet>
      <dgm:spPr/>
    </dgm:pt>
    <dgm:pt modelId="{22519E01-B09A-4FED-A3E0-D5B2F5EEC321}" type="pres">
      <dgm:prSet presAssocID="{67681455-295D-4ABD-BFE4-DFBBFE4E7070}" presName="bgRect" presStyleLbl="bgAccFollowNode1" presStyleIdx="0" presStyleCnt="3"/>
      <dgm:spPr/>
    </dgm:pt>
    <dgm:pt modelId="{B19EC85C-4EA9-4E4C-A393-C4CCB7CF4550}" type="pres">
      <dgm:prSet presAssocID="{BCDF38E0-9EFD-4E0C-AE26-5A5D82078DA4}" presName="sibTransNodeCircle" presStyleLbl="alignNode1" presStyleIdx="0" presStyleCnt="6">
        <dgm:presLayoutVars>
          <dgm:chMax val="0"/>
          <dgm:bulletEnabled/>
        </dgm:presLayoutVars>
      </dgm:prSet>
      <dgm:spPr/>
    </dgm:pt>
    <dgm:pt modelId="{2979973D-4146-4694-97CA-708A8A5126D3}" type="pres">
      <dgm:prSet presAssocID="{67681455-295D-4ABD-BFE4-DFBBFE4E7070}" presName="bottomLine" presStyleLbl="alignNode1" presStyleIdx="1" presStyleCnt="6">
        <dgm:presLayoutVars/>
      </dgm:prSet>
      <dgm:spPr/>
    </dgm:pt>
    <dgm:pt modelId="{382EFE02-0BA4-4F81-ABC3-DF9426D56067}" type="pres">
      <dgm:prSet presAssocID="{67681455-295D-4ABD-BFE4-DFBBFE4E7070}" presName="nodeText" presStyleLbl="bgAccFollowNode1" presStyleIdx="0" presStyleCnt="3">
        <dgm:presLayoutVars>
          <dgm:bulletEnabled val="1"/>
        </dgm:presLayoutVars>
      </dgm:prSet>
      <dgm:spPr/>
    </dgm:pt>
    <dgm:pt modelId="{7BF7DB8D-DA31-45C5-AD45-B5F91ABB071A}" type="pres">
      <dgm:prSet presAssocID="{BCDF38E0-9EFD-4E0C-AE26-5A5D82078DA4}" presName="sibTrans" presStyleCnt="0"/>
      <dgm:spPr/>
    </dgm:pt>
    <dgm:pt modelId="{B550155E-A825-4469-B3D6-B9BC06E8AE23}" type="pres">
      <dgm:prSet presAssocID="{03751441-7C10-4A77-AC0C-E2460CAA56F9}" presName="compositeNode" presStyleCnt="0">
        <dgm:presLayoutVars>
          <dgm:bulletEnabled val="1"/>
        </dgm:presLayoutVars>
      </dgm:prSet>
      <dgm:spPr/>
    </dgm:pt>
    <dgm:pt modelId="{1445270F-3A67-4CCE-AAC1-0E4438C3F107}" type="pres">
      <dgm:prSet presAssocID="{03751441-7C10-4A77-AC0C-E2460CAA56F9}" presName="bgRect" presStyleLbl="bgAccFollowNode1" presStyleIdx="1" presStyleCnt="3"/>
      <dgm:spPr/>
    </dgm:pt>
    <dgm:pt modelId="{16424186-0503-4F2A-ABA0-5B49DEBCA812}" type="pres">
      <dgm:prSet presAssocID="{BCAE0F9D-FD81-4189-B14B-94554917C198}" presName="sibTransNodeCircle" presStyleLbl="alignNode1" presStyleIdx="2" presStyleCnt="6">
        <dgm:presLayoutVars>
          <dgm:chMax val="0"/>
          <dgm:bulletEnabled/>
        </dgm:presLayoutVars>
      </dgm:prSet>
      <dgm:spPr/>
    </dgm:pt>
    <dgm:pt modelId="{A07969A8-5FC2-47EC-BCFE-0BEA7281D3EF}" type="pres">
      <dgm:prSet presAssocID="{03751441-7C10-4A77-AC0C-E2460CAA56F9}" presName="bottomLine" presStyleLbl="alignNode1" presStyleIdx="3" presStyleCnt="6">
        <dgm:presLayoutVars/>
      </dgm:prSet>
      <dgm:spPr/>
    </dgm:pt>
    <dgm:pt modelId="{AB0C6974-F4C0-47AE-93C8-87F220729F86}" type="pres">
      <dgm:prSet presAssocID="{03751441-7C10-4A77-AC0C-E2460CAA56F9}" presName="nodeText" presStyleLbl="bgAccFollowNode1" presStyleIdx="1" presStyleCnt="3">
        <dgm:presLayoutVars>
          <dgm:bulletEnabled val="1"/>
        </dgm:presLayoutVars>
      </dgm:prSet>
      <dgm:spPr/>
    </dgm:pt>
    <dgm:pt modelId="{DB7B46B1-80BA-4D2B-911F-8430AA914023}" type="pres">
      <dgm:prSet presAssocID="{BCAE0F9D-FD81-4189-B14B-94554917C198}" presName="sibTrans" presStyleCnt="0"/>
      <dgm:spPr/>
    </dgm:pt>
    <dgm:pt modelId="{27CA1CED-41A1-4FA7-BDC3-2264B2694BD3}" type="pres">
      <dgm:prSet presAssocID="{81DD9EC5-B73D-42EF-8B48-AF83EDF72458}" presName="compositeNode" presStyleCnt="0">
        <dgm:presLayoutVars>
          <dgm:bulletEnabled val="1"/>
        </dgm:presLayoutVars>
      </dgm:prSet>
      <dgm:spPr/>
    </dgm:pt>
    <dgm:pt modelId="{C07073B3-6EA3-4260-867C-7CEAB6002FC8}" type="pres">
      <dgm:prSet presAssocID="{81DD9EC5-B73D-42EF-8B48-AF83EDF72458}" presName="bgRect" presStyleLbl="bgAccFollowNode1" presStyleIdx="2" presStyleCnt="3"/>
      <dgm:spPr/>
    </dgm:pt>
    <dgm:pt modelId="{F4B4FC18-A7C4-412E-AD2D-5C4071564060}" type="pres">
      <dgm:prSet presAssocID="{4C916AAC-FF0E-46E6-AFB1-E2E61BA63C50}" presName="sibTransNodeCircle" presStyleLbl="alignNode1" presStyleIdx="4" presStyleCnt="6">
        <dgm:presLayoutVars>
          <dgm:chMax val="0"/>
          <dgm:bulletEnabled/>
        </dgm:presLayoutVars>
      </dgm:prSet>
      <dgm:spPr/>
    </dgm:pt>
    <dgm:pt modelId="{A3ECD5BE-5C42-42C9-9FFA-955D4D32E71A}" type="pres">
      <dgm:prSet presAssocID="{81DD9EC5-B73D-42EF-8B48-AF83EDF72458}" presName="bottomLine" presStyleLbl="alignNode1" presStyleIdx="5" presStyleCnt="6">
        <dgm:presLayoutVars/>
      </dgm:prSet>
      <dgm:spPr/>
    </dgm:pt>
    <dgm:pt modelId="{E0AA3D48-0BFB-4C72-A7FE-FAC5D25534E6}" type="pres">
      <dgm:prSet presAssocID="{81DD9EC5-B73D-42EF-8B48-AF83EDF72458}" presName="nodeText" presStyleLbl="bgAccFollowNode1" presStyleIdx="2" presStyleCnt="3">
        <dgm:presLayoutVars>
          <dgm:bulletEnabled val="1"/>
        </dgm:presLayoutVars>
      </dgm:prSet>
      <dgm:spPr/>
    </dgm:pt>
  </dgm:ptLst>
  <dgm:cxnLst>
    <dgm:cxn modelId="{E844415C-AEA4-4653-9C3A-22A20B3951BB}" type="presOf" srcId="{4C916AAC-FF0E-46E6-AFB1-E2E61BA63C50}" destId="{F4B4FC18-A7C4-412E-AD2D-5C4071564060}" srcOrd="0" destOrd="0" presId="urn:microsoft.com/office/officeart/2016/7/layout/BasicLinearProcessNumbered"/>
    <dgm:cxn modelId="{D7C87060-B6D3-4469-8706-84BEC5CF9D9E}" type="presOf" srcId="{67681455-295D-4ABD-BFE4-DFBBFE4E7070}" destId="{22519E01-B09A-4FED-A3E0-D5B2F5EEC321}" srcOrd="0" destOrd="0" presId="urn:microsoft.com/office/officeart/2016/7/layout/BasicLinearProcessNumbered"/>
    <dgm:cxn modelId="{E1282B6A-C1B6-433D-BD8D-F52C2B0595D1}" type="presOf" srcId="{67681455-295D-4ABD-BFE4-DFBBFE4E7070}" destId="{382EFE02-0BA4-4F81-ABC3-DF9426D56067}" srcOrd="1" destOrd="0" presId="urn:microsoft.com/office/officeart/2016/7/layout/BasicLinearProcessNumbered"/>
    <dgm:cxn modelId="{548FE84D-2E87-4220-BA18-7DDA420FF25C}" type="presOf" srcId="{253F6426-F57F-48F5-AE61-CEE9134E496A}" destId="{BA6945BC-01AD-43D9-841F-BB274ABC1965}" srcOrd="0" destOrd="0" presId="urn:microsoft.com/office/officeart/2016/7/layout/BasicLinearProcessNumbered"/>
    <dgm:cxn modelId="{26468873-BA0B-44E2-9482-9FEDCE16D9F0}" type="presOf" srcId="{03751441-7C10-4A77-AC0C-E2460CAA56F9}" destId="{1445270F-3A67-4CCE-AAC1-0E4438C3F107}" srcOrd="0" destOrd="0" presId="urn:microsoft.com/office/officeart/2016/7/layout/BasicLinearProcessNumbered"/>
    <dgm:cxn modelId="{C3BE5B78-9BEC-48E1-A586-45B82A685867}" type="presOf" srcId="{03751441-7C10-4A77-AC0C-E2460CAA56F9}" destId="{AB0C6974-F4C0-47AE-93C8-87F220729F86}" srcOrd="1" destOrd="0" presId="urn:microsoft.com/office/officeart/2016/7/layout/BasicLinearProcessNumbered"/>
    <dgm:cxn modelId="{0BB4BE8A-7BB1-4E5D-9A75-70F3C0CCB7D7}" type="presOf" srcId="{81DD9EC5-B73D-42EF-8B48-AF83EDF72458}" destId="{C07073B3-6EA3-4260-867C-7CEAB6002FC8}" srcOrd="0" destOrd="0" presId="urn:microsoft.com/office/officeart/2016/7/layout/BasicLinearProcessNumbered"/>
    <dgm:cxn modelId="{C4314E94-BB49-47B2-B221-C4EA99255D54}" type="presOf" srcId="{BCAE0F9D-FD81-4189-B14B-94554917C198}" destId="{16424186-0503-4F2A-ABA0-5B49DEBCA812}" srcOrd="0" destOrd="0" presId="urn:microsoft.com/office/officeart/2016/7/layout/BasicLinearProcessNumbered"/>
    <dgm:cxn modelId="{955C7E94-9C82-4268-B471-CD647711DF73}" srcId="{253F6426-F57F-48F5-AE61-CEE9134E496A}" destId="{03751441-7C10-4A77-AC0C-E2460CAA56F9}" srcOrd="1" destOrd="0" parTransId="{B0ACCD7D-E52D-4626-A0C6-EE25131FF52C}" sibTransId="{BCAE0F9D-FD81-4189-B14B-94554917C198}"/>
    <dgm:cxn modelId="{3813AE96-0137-4165-9FE0-198273B7DC8B}" srcId="{253F6426-F57F-48F5-AE61-CEE9134E496A}" destId="{81DD9EC5-B73D-42EF-8B48-AF83EDF72458}" srcOrd="2" destOrd="0" parTransId="{4CA8A0C8-06ED-4654-A1C0-D3C3A8232AD0}" sibTransId="{4C916AAC-FF0E-46E6-AFB1-E2E61BA63C50}"/>
    <dgm:cxn modelId="{49A97BA0-F68A-47F9-853A-5AE112074575}" srcId="{253F6426-F57F-48F5-AE61-CEE9134E496A}" destId="{67681455-295D-4ABD-BFE4-DFBBFE4E7070}" srcOrd="0" destOrd="0" parTransId="{9E676C22-D83A-4CFB-80FA-E863A3DC74D6}" sibTransId="{BCDF38E0-9EFD-4E0C-AE26-5A5D82078DA4}"/>
    <dgm:cxn modelId="{B0779BB9-389F-41BB-A9B0-BE727E8203A6}" type="presOf" srcId="{81DD9EC5-B73D-42EF-8B48-AF83EDF72458}" destId="{E0AA3D48-0BFB-4C72-A7FE-FAC5D25534E6}" srcOrd="1" destOrd="0" presId="urn:microsoft.com/office/officeart/2016/7/layout/BasicLinearProcessNumbered"/>
    <dgm:cxn modelId="{D565B1CF-8C57-458E-B102-F0CB8D9E94C3}" type="presOf" srcId="{BCDF38E0-9EFD-4E0C-AE26-5A5D82078DA4}" destId="{B19EC85C-4EA9-4E4C-A393-C4CCB7CF4550}" srcOrd="0" destOrd="0" presId="urn:microsoft.com/office/officeart/2016/7/layout/BasicLinearProcessNumbered"/>
    <dgm:cxn modelId="{813F8D33-9E23-4ECB-AE50-FA36D6ACD965}" type="presParOf" srcId="{BA6945BC-01AD-43D9-841F-BB274ABC1965}" destId="{B26C9381-EBD9-468B-8CD4-ABB6D4375152}" srcOrd="0" destOrd="0" presId="urn:microsoft.com/office/officeart/2016/7/layout/BasicLinearProcessNumbered"/>
    <dgm:cxn modelId="{5305F7D8-C791-4E87-86FE-C80513E0523C}" type="presParOf" srcId="{B26C9381-EBD9-468B-8CD4-ABB6D4375152}" destId="{22519E01-B09A-4FED-A3E0-D5B2F5EEC321}" srcOrd="0" destOrd="0" presId="urn:microsoft.com/office/officeart/2016/7/layout/BasicLinearProcessNumbered"/>
    <dgm:cxn modelId="{64595369-E904-46A2-919D-2974AE6E7668}" type="presParOf" srcId="{B26C9381-EBD9-468B-8CD4-ABB6D4375152}" destId="{B19EC85C-4EA9-4E4C-A393-C4CCB7CF4550}" srcOrd="1" destOrd="0" presId="urn:microsoft.com/office/officeart/2016/7/layout/BasicLinearProcessNumbered"/>
    <dgm:cxn modelId="{D06EC8F3-6747-4245-8F3F-76FDF27BFE00}" type="presParOf" srcId="{B26C9381-EBD9-468B-8CD4-ABB6D4375152}" destId="{2979973D-4146-4694-97CA-708A8A5126D3}" srcOrd="2" destOrd="0" presId="urn:microsoft.com/office/officeart/2016/7/layout/BasicLinearProcessNumbered"/>
    <dgm:cxn modelId="{4DE31EDA-E0F8-4FAC-A58B-E1DB34E105E7}" type="presParOf" srcId="{B26C9381-EBD9-468B-8CD4-ABB6D4375152}" destId="{382EFE02-0BA4-4F81-ABC3-DF9426D56067}" srcOrd="3" destOrd="0" presId="urn:microsoft.com/office/officeart/2016/7/layout/BasicLinearProcessNumbered"/>
    <dgm:cxn modelId="{821ABA1D-4814-470F-81F3-12C686DA7DAC}" type="presParOf" srcId="{BA6945BC-01AD-43D9-841F-BB274ABC1965}" destId="{7BF7DB8D-DA31-45C5-AD45-B5F91ABB071A}" srcOrd="1" destOrd="0" presId="urn:microsoft.com/office/officeart/2016/7/layout/BasicLinearProcessNumbered"/>
    <dgm:cxn modelId="{3F40B6B4-C36E-4DA1-9B2A-61B89C6FB1B2}" type="presParOf" srcId="{BA6945BC-01AD-43D9-841F-BB274ABC1965}" destId="{B550155E-A825-4469-B3D6-B9BC06E8AE23}" srcOrd="2" destOrd="0" presId="urn:microsoft.com/office/officeart/2016/7/layout/BasicLinearProcessNumbered"/>
    <dgm:cxn modelId="{75D396D7-EB83-4D74-8616-B0CBD6589BD9}" type="presParOf" srcId="{B550155E-A825-4469-B3D6-B9BC06E8AE23}" destId="{1445270F-3A67-4CCE-AAC1-0E4438C3F107}" srcOrd="0" destOrd="0" presId="urn:microsoft.com/office/officeart/2016/7/layout/BasicLinearProcessNumbered"/>
    <dgm:cxn modelId="{CD2E1604-DE21-4DB7-9182-E67A80E9C905}" type="presParOf" srcId="{B550155E-A825-4469-B3D6-B9BC06E8AE23}" destId="{16424186-0503-4F2A-ABA0-5B49DEBCA812}" srcOrd="1" destOrd="0" presId="urn:microsoft.com/office/officeart/2016/7/layout/BasicLinearProcessNumbered"/>
    <dgm:cxn modelId="{21BCDD3A-B6DD-422A-89D7-A21B67CBC33B}" type="presParOf" srcId="{B550155E-A825-4469-B3D6-B9BC06E8AE23}" destId="{A07969A8-5FC2-47EC-BCFE-0BEA7281D3EF}" srcOrd="2" destOrd="0" presId="urn:microsoft.com/office/officeart/2016/7/layout/BasicLinearProcessNumbered"/>
    <dgm:cxn modelId="{3DAAC017-2610-42C5-991C-457D02545D5E}" type="presParOf" srcId="{B550155E-A825-4469-B3D6-B9BC06E8AE23}" destId="{AB0C6974-F4C0-47AE-93C8-87F220729F86}" srcOrd="3" destOrd="0" presId="urn:microsoft.com/office/officeart/2016/7/layout/BasicLinearProcessNumbered"/>
    <dgm:cxn modelId="{08437135-D73F-4DDE-ABB6-37EB2D8CD491}" type="presParOf" srcId="{BA6945BC-01AD-43D9-841F-BB274ABC1965}" destId="{DB7B46B1-80BA-4D2B-911F-8430AA914023}" srcOrd="3" destOrd="0" presId="urn:microsoft.com/office/officeart/2016/7/layout/BasicLinearProcessNumbered"/>
    <dgm:cxn modelId="{977D1BC9-357D-474C-A176-AB29A8FD7611}" type="presParOf" srcId="{BA6945BC-01AD-43D9-841F-BB274ABC1965}" destId="{27CA1CED-41A1-4FA7-BDC3-2264B2694BD3}" srcOrd="4" destOrd="0" presId="urn:microsoft.com/office/officeart/2016/7/layout/BasicLinearProcessNumbered"/>
    <dgm:cxn modelId="{E8DF9118-8060-4D9B-9CF3-F7FD59BE69D4}" type="presParOf" srcId="{27CA1CED-41A1-4FA7-BDC3-2264B2694BD3}" destId="{C07073B3-6EA3-4260-867C-7CEAB6002FC8}" srcOrd="0" destOrd="0" presId="urn:microsoft.com/office/officeart/2016/7/layout/BasicLinearProcessNumbered"/>
    <dgm:cxn modelId="{08E09672-E903-427C-B50F-4CACBD48584B}" type="presParOf" srcId="{27CA1CED-41A1-4FA7-BDC3-2264B2694BD3}" destId="{F4B4FC18-A7C4-412E-AD2D-5C4071564060}" srcOrd="1" destOrd="0" presId="urn:microsoft.com/office/officeart/2016/7/layout/BasicLinearProcessNumbered"/>
    <dgm:cxn modelId="{27EF3ACE-9989-4B34-B3D2-CCB407DD9AD5}" type="presParOf" srcId="{27CA1CED-41A1-4FA7-BDC3-2264B2694BD3}" destId="{A3ECD5BE-5C42-42C9-9FFA-955D4D32E71A}" srcOrd="2" destOrd="0" presId="urn:microsoft.com/office/officeart/2016/7/layout/BasicLinearProcessNumbered"/>
    <dgm:cxn modelId="{7CD25C03-C8E8-4E2C-839B-D1A72B3FEA44}" type="presParOf" srcId="{27CA1CED-41A1-4FA7-BDC3-2264B2694BD3}" destId="{E0AA3D48-0BFB-4C72-A7FE-FAC5D25534E6}"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923152-3123-4093-BEAF-7C8E398C629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44AD555-68EF-4EAE-BAC2-E5B8C2950772}">
      <dgm:prSet/>
      <dgm:spPr/>
      <dgm:t>
        <a:bodyPr/>
        <a:lstStyle/>
        <a:p>
          <a:r>
            <a:rPr lang="en-GB"/>
            <a:t>Physical Development</a:t>
          </a:r>
          <a:endParaRPr lang="en-US"/>
        </a:p>
      </dgm:t>
    </dgm:pt>
    <dgm:pt modelId="{1610B288-A1D6-444A-9D2E-AD3E12E77A51}" type="parTrans" cxnId="{74B8AF45-A8B8-4F8A-B668-A0DC674CE2B5}">
      <dgm:prSet/>
      <dgm:spPr/>
      <dgm:t>
        <a:bodyPr/>
        <a:lstStyle/>
        <a:p>
          <a:endParaRPr lang="en-US"/>
        </a:p>
      </dgm:t>
    </dgm:pt>
    <dgm:pt modelId="{40EC1F81-33D5-4535-9780-7AAD7416EB3D}" type="sibTrans" cxnId="{74B8AF45-A8B8-4F8A-B668-A0DC674CE2B5}">
      <dgm:prSet/>
      <dgm:spPr/>
      <dgm:t>
        <a:bodyPr/>
        <a:lstStyle/>
        <a:p>
          <a:endParaRPr lang="en-US"/>
        </a:p>
      </dgm:t>
    </dgm:pt>
    <dgm:pt modelId="{D5A58352-3E90-47D0-97D1-A937C0592718}">
      <dgm:prSet/>
      <dgm:spPr/>
      <dgm:t>
        <a:bodyPr/>
        <a:lstStyle/>
        <a:p>
          <a:r>
            <a:rPr lang="en-GB"/>
            <a:t>Mental Development</a:t>
          </a:r>
          <a:endParaRPr lang="en-US"/>
        </a:p>
      </dgm:t>
    </dgm:pt>
    <dgm:pt modelId="{9AFF5C73-D012-44CF-BBED-29EF8E0E27B1}" type="parTrans" cxnId="{21E959AF-6335-41AF-A963-92BDFC034B0B}">
      <dgm:prSet/>
      <dgm:spPr/>
      <dgm:t>
        <a:bodyPr/>
        <a:lstStyle/>
        <a:p>
          <a:endParaRPr lang="en-US"/>
        </a:p>
      </dgm:t>
    </dgm:pt>
    <dgm:pt modelId="{F1217342-50EE-463C-8E8E-84EF343789EE}" type="sibTrans" cxnId="{21E959AF-6335-41AF-A963-92BDFC034B0B}">
      <dgm:prSet/>
      <dgm:spPr/>
      <dgm:t>
        <a:bodyPr/>
        <a:lstStyle/>
        <a:p>
          <a:endParaRPr lang="en-US"/>
        </a:p>
      </dgm:t>
    </dgm:pt>
    <dgm:pt modelId="{5F88758A-4C3A-4776-B6C4-6EBCFD5CC393}">
      <dgm:prSet/>
      <dgm:spPr/>
      <dgm:t>
        <a:bodyPr/>
        <a:lstStyle/>
        <a:p>
          <a:r>
            <a:rPr lang="en-GB"/>
            <a:t>Curriculum</a:t>
          </a:r>
          <a:endParaRPr lang="en-US"/>
        </a:p>
      </dgm:t>
    </dgm:pt>
    <dgm:pt modelId="{5086941F-DE12-4B53-9895-8472DF936681}" type="parTrans" cxnId="{DC0FBB0A-7789-497C-9CF3-71B018D6DD18}">
      <dgm:prSet/>
      <dgm:spPr/>
      <dgm:t>
        <a:bodyPr/>
        <a:lstStyle/>
        <a:p>
          <a:endParaRPr lang="en-US"/>
        </a:p>
      </dgm:t>
    </dgm:pt>
    <dgm:pt modelId="{316D8DB8-D73F-45B9-B916-42AF0212A55A}" type="sibTrans" cxnId="{DC0FBB0A-7789-497C-9CF3-71B018D6DD18}">
      <dgm:prSet/>
      <dgm:spPr/>
      <dgm:t>
        <a:bodyPr/>
        <a:lstStyle/>
        <a:p>
          <a:endParaRPr lang="en-US"/>
        </a:p>
      </dgm:t>
    </dgm:pt>
    <dgm:pt modelId="{EC0EBDF5-3886-43DE-AFA6-49B8F4A94ECB}">
      <dgm:prSet/>
      <dgm:spPr/>
      <dgm:t>
        <a:bodyPr/>
        <a:lstStyle/>
        <a:p>
          <a:r>
            <a:rPr lang="en-GB"/>
            <a:t>Qualifications</a:t>
          </a:r>
          <a:endParaRPr lang="en-US"/>
        </a:p>
      </dgm:t>
    </dgm:pt>
    <dgm:pt modelId="{7A57EF21-96C1-4527-86EC-B53B2CA4CB9B}" type="parTrans" cxnId="{56DC3C84-9805-42B9-B9C2-1421A72BF406}">
      <dgm:prSet/>
      <dgm:spPr/>
      <dgm:t>
        <a:bodyPr/>
        <a:lstStyle/>
        <a:p>
          <a:endParaRPr lang="en-US"/>
        </a:p>
      </dgm:t>
    </dgm:pt>
    <dgm:pt modelId="{01169FC0-797F-42BD-BF0B-681291E41680}" type="sibTrans" cxnId="{56DC3C84-9805-42B9-B9C2-1421A72BF406}">
      <dgm:prSet/>
      <dgm:spPr/>
      <dgm:t>
        <a:bodyPr/>
        <a:lstStyle/>
        <a:p>
          <a:endParaRPr lang="en-US"/>
        </a:p>
      </dgm:t>
    </dgm:pt>
    <dgm:pt modelId="{E33744F7-3176-43BF-ACD9-C269ABBF7571}">
      <dgm:prSet/>
      <dgm:spPr/>
      <dgm:t>
        <a:bodyPr/>
        <a:lstStyle/>
        <a:p>
          <a:r>
            <a:rPr lang="en-GB"/>
            <a:t>School Structure and administration</a:t>
          </a:r>
          <a:endParaRPr lang="en-US"/>
        </a:p>
      </dgm:t>
    </dgm:pt>
    <dgm:pt modelId="{657CDE23-FE0F-40F9-A1D1-1F95465F14D0}" type="parTrans" cxnId="{8815CF04-4E5D-4503-B71F-FD2873BBADEA}">
      <dgm:prSet/>
      <dgm:spPr/>
      <dgm:t>
        <a:bodyPr/>
        <a:lstStyle/>
        <a:p>
          <a:endParaRPr lang="en-US"/>
        </a:p>
      </dgm:t>
    </dgm:pt>
    <dgm:pt modelId="{6A057940-1B4A-4EEB-A2AE-EB88C95A4585}" type="sibTrans" cxnId="{8815CF04-4E5D-4503-B71F-FD2873BBADEA}">
      <dgm:prSet/>
      <dgm:spPr/>
      <dgm:t>
        <a:bodyPr/>
        <a:lstStyle/>
        <a:p>
          <a:endParaRPr lang="en-US"/>
        </a:p>
      </dgm:t>
    </dgm:pt>
    <dgm:pt modelId="{83C94AD2-A4B2-433B-8062-BA76771B47B6}">
      <dgm:prSet/>
      <dgm:spPr/>
      <dgm:t>
        <a:bodyPr/>
        <a:lstStyle/>
        <a:p>
          <a:r>
            <a:rPr lang="en-GB"/>
            <a:t>Special Welsh Problems</a:t>
          </a:r>
          <a:endParaRPr lang="en-US"/>
        </a:p>
      </dgm:t>
    </dgm:pt>
    <dgm:pt modelId="{EF381C96-BF56-40C9-BBAA-0614514473DB}" type="parTrans" cxnId="{0C171712-2287-4985-8C96-F137D17A7064}">
      <dgm:prSet/>
      <dgm:spPr/>
      <dgm:t>
        <a:bodyPr/>
        <a:lstStyle/>
        <a:p>
          <a:endParaRPr lang="en-US"/>
        </a:p>
      </dgm:t>
    </dgm:pt>
    <dgm:pt modelId="{1D98CA01-8BBC-493D-AFBB-C941E26A5464}" type="sibTrans" cxnId="{0C171712-2287-4985-8C96-F137D17A7064}">
      <dgm:prSet/>
      <dgm:spPr/>
      <dgm:t>
        <a:bodyPr/>
        <a:lstStyle/>
        <a:p>
          <a:endParaRPr lang="en-US"/>
        </a:p>
      </dgm:t>
    </dgm:pt>
    <dgm:pt modelId="{ACFF0EC1-7F62-4F16-9701-9EF3988526F7}" type="pres">
      <dgm:prSet presAssocID="{AF923152-3123-4093-BEAF-7C8E398C6295}" presName="diagram" presStyleCnt="0">
        <dgm:presLayoutVars>
          <dgm:dir/>
          <dgm:resizeHandles val="exact"/>
        </dgm:presLayoutVars>
      </dgm:prSet>
      <dgm:spPr/>
    </dgm:pt>
    <dgm:pt modelId="{87423B4B-3991-46A0-A2E9-3E2198868EBA}" type="pres">
      <dgm:prSet presAssocID="{244AD555-68EF-4EAE-BAC2-E5B8C2950772}" presName="node" presStyleLbl="node1" presStyleIdx="0" presStyleCnt="6">
        <dgm:presLayoutVars>
          <dgm:bulletEnabled val="1"/>
        </dgm:presLayoutVars>
      </dgm:prSet>
      <dgm:spPr/>
    </dgm:pt>
    <dgm:pt modelId="{59D03E26-0FD2-4D0A-A328-0636509F5DA6}" type="pres">
      <dgm:prSet presAssocID="{40EC1F81-33D5-4535-9780-7AAD7416EB3D}" presName="sibTrans" presStyleCnt="0"/>
      <dgm:spPr/>
    </dgm:pt>
    <dgm:pt modelId="{8E1DD816-F601-427E-8906-1B075752AE11}" type="pres">
      <dgm:prSet presAssocID="{D5A58352-3E90-47D0-97D1-A937C0592718}" presName="node" presStyleLbl="node1" presStyleIdx="1" presStyleCnt="6">
        <dgm:presLayoutVars>
          <dgm:bulletEnabled val="1"/>
        </dgm:presLayoutVars>
      </dgm:prSet>
      <dgm:spPr/>
    </dgm:pt>
    <dgm:pt modelId="{603CF378-003F-47DF-BF6A-CBC496F398A0}" type="pres">
      <dgm:prSet presAssocID="{F1217342-50EE-463C-8E8E-84EF343789EE}" presName="sibTrans" presStyleCnt="0"/>
      <dgm:spPr/>
    </dgm:pt>
    <dgm:pt modelId="{7F9B2A7E-82E5-4324-90B3-0AE505DC5CC4}" type="pres">
      <dgm:prSet presAssocID="{5F88758A-4C3A-4776-B6C4-6EBCFD5CC393}" presName="node" presStyleLbl="node1" presStyleIdx="2" presStyleCnt="6">
        <dgm:presLayoutVars>
          <dgm:bulletEnabled val="1"/>
        </dgm:presLayoutVars>
      </dgm:prSet>
      <dgm:spPr/>
    </dgm:pt>
    <dgm:pt modelId="{9D5166B3-3EA5-4710-A0C1-D028072E8320}" type="pres">
      <dgm:prSet presAssocID="{316D8DB8-D73F-45B9-B916-42AF0212A55A}" presName="sibTrans" presStyleCnt="0"/>
      <dgm:spPr/>
    </dgm:pt>
    <dgm:pt modelId="{ADCAC7E9-40BE-4D27-8060-5F8849C47B48}" type="pres">
      <dgm:prSet presAssocID="{EC0EBDF5-3886-43DE-AFA6-49B8F4A94ECB}" presName="node" presStyleLbl="node1" presStyleIdx="3" presStyleCnt="6">
        <dgm:presLayoutVars>
          <dgm:bulletEnabled val="1"/>
        </dgm:presLayoutVars>
      </dgm:prSet>
      <dgm:spPr/>
    </dgm:pt>
    <dgm:pt modelId="{3BFFCA5F-D444-4245-9871-5FD6815E135F}" type="pres">
      <dgm:prSet presAssocID="{01169FC0-797F-42BD-BF0B-681291E41680}" presName="sibTrans" presStyleCnt="0"/>
      <dgm:spPr/>
    </dgm:pt>
    <dgm:pt modelId="{D4325707-F117-496E-A6C2-DE2501CDF189}" type="pres">
      <dgm:prSet presAssocID="{E33744F7-3176-43BF-ACD9-C269ABBF7571}" presName="node" presStyleLbl="node1" presStyleIdx="4" presStyleCnt="6">
        <dgm:presLayoutVars>
          <dgm:bulletEnabled val="1"/>
        </dgm:presLayoutVars>
      </dgm:prSet>
      <dgm:spPr/>
    </dgm:pt>
    <dgm:pt modelId="{B8C12606-F717-4D6C-AB10-D474FFA19B66}" type="pres">
      <dgm:prSet presAssocID="{6A057940-1B4A-4EEB-A2AE-EB88C95A4585}" presName="sibTrans" presStyleCnt="0"/>
      <dgm:spPr/>
    </dgm:pt>
    <dgm:pt modelId="{6F0D7F4E-FF08-4AA6-863D-9DFD9E71C8CE}" type="pres">
      <dgm:prSet presAssocID="{83C94AD2-A4B2-433B-8062-BA76771B47B6}" presName="node" presStyleLbl="node1" presStyleIdx="5" presStyleCnt="6">
        <dgm:presLayoutVars>
          <dgm:bulletEnabled val="1"/>
        </dgm:presLayoutVars>
      </dgm:prSet>
      <dgm:spPr/>
    </dgm:pt>
  </dgm:ptLst>
  <dgm:cxnLst>
    <dgm:cxn modelId="{8815CF04-4E5D-4503-B71F-FD2873BBADEA}" srcId="{AF923152-3123-4093-BEAF-7C8E398C6295}" destId="{E33744F7-3176-43BF-ACD9-C269ABBF7571}" srcOrd="4" destOrd="0" parTransId="{657CDE23-FE0F-40F9-A1D1-1F95465F14D0}" sibTransId="{6A057940-1B4A-4EEB-A2AE-EB88C95A4585}"/>
    <dgm:cxn modelId="{DC0FBB0A-7789-497C-9CF3-71B018D6DD18}" srcId="{AF923152-3123-4093-BEAF-7C8E398C6295}" destId="{5F88758A-4C3A-4776-B6C4-6EBCFD5CC393}" srcOrd="2" destOrd="0" parTransId="{5086941F-DE12-4B53-9895-8472DF936681}" sibTransId="{316D8DB8-D73F-45B9-B916-42AF0212A55A}"/>
    <dgm:cxn modelId="{0C171712-2287-4985-8C96-F137D17A7064}" srcId="{AF923152-3123-4093-BEAF-7C8E398C6295}" destId="{83C94AD2-A4B2-433B-8062-BA76771B47B6}" srcOrd="5" destOrd="0" parTransId="{EF381C96-BF56-40C9-BBAA-0614514473DB}" sibTransId="{1D98CA01-8BBC-493D-AFBB-C941E26A5464}"/>
    <dgm:cxn modelId="{74B8AF45-A8B8-4F8A-B668-A0DC674CE2B5}" srcId="{AF923152-3123-4093-BEAF-7C8E398C6295}" destId="{244AD555-68EF-4EAE-BAC2-E5B8C2950772}" srcOrd="0" destOrd="0" parTransId="{1610B288-A1D6-444A-9D2E-AD3E12E77A51}" sibTransId="{40EC1F81-33D5-4535-9780-7AAD7416EB3D}"/>
    <dgm:cxn modelId="{498CA754-73AC-4BDF-8B41-244B323682C0}" type="presOf" srcId="{AF923152-3123-4093-BEAF-7C8E398C6295}" destId="{ACFF0EC1-7F62-4F16-9701-9EF3988526F7}" srcOrd="0" destOrd="0" presId="urn:microsoft.com/office/officeart/2005/8/layout/default"/>
    <dgm:cxn modelId="{56DC3C84-9805-42B9-B9C2-1421A72BF406}" srcId="{AF923152-3123-4093-BEAF-7C8E398C6295}" destId="{EC0EBDF5-3886-43DE-AFA6-49B8F4A94ECB}" srcOrd="3" destOrd="0" parTransId="{7A57EF21-96C1-4527-86EC-B53B2CA4CB9B}" sibTransId="{01169FC0-797F-42BD-BF0B-681291E41680}"/>
    <dgm:cxn modelId="{7CB53186-EA80-45A1-B95A-55E40BD1C58E}" type="presOf" srcId="{244AD555-68EF-4EAE-BAC2-E5B8C2950772}" destId="{87423B4B-3991-46A0-A2E9-3E2198868EBA}" srcOrd="0" destOrd="0" presId="urn:microsoft.com/office/officeart/2005/8/layout/default"/>
    <dgm:cxn modelId="{A4CAE4A1-ECA8-472F-9DDD-E8812AFB840B}" type="presOf" srcId="{5F88758A-4C3A-4776-B6C4-6EBCFD5CC393}" destId="{7F9B2A7E-82E5-4324-90B3-0AE505DC5CC4}" srcOrd="0" destOrd="0" presId="urn:microsoft.com/office/officeart/2005/8/layout/default"/>
    <dgm:cxn modelId="{C6155CA6-8A5B-445F-9B0C-3663AB9D5DA1}" type="presOf" srcId="{EC0EBDF5-3886-43DE-AFA6-49B8F4A94ECB}" destId="{ADCAC7E9-40BE-4D27-8060-5F8849C47B48}" srcOrd="0" destOrd="0" presId="urn:microsoft.com/office/officeart/2005/8/layout/default"/>
    <dgm:cxn modelId="{21E959AF-6335-41AF-A963-92BDFC034B0B}" srcId="{AF923152-3123-4093-BEAF-7C8E398C6295}" destId="{D5A58352-3E90-47D0-97D1-A937C0592718}" srcOrd="1" destOrd="0" parTransId="{9AFF5C73-D012-44CF-BBED-29EF8E0E27B1}" sibTransId="{F1217342-50EE-463C-8E8E-84EF343789EE}"/>
    <dgm:cxn modelId="{36AEBFB8-FAFE-4795-B5A3-EFB1A7413ACE}" type="presOf" srcId="{83C94AD2-A4B2-433B-8062-BA76771B47B6}" destId="{6F0D7F4E-FF08-4AA6-863D-9DFD9E71C8CE}" srcOrd="0" destOrd="0" presId="urn:microsoft.com/office/officeart/2005/8/layout/default"/>
    <dgm:cxn modelId="{39DC28BF-E257-4339-8D6B-4A2F2A227684}" type="presOf" srcId="{D5A58352-3E90-47D0-97D1-A937C0592718}" destId="{8E1DD816-F601-427E-8906-1B075752AE11}" srcOrd="0" destOrd="0" presId="urn:microsoft.com/office/officeart/2005/8/layout/default"/>
    <dgm:cxn modelId="{F8AE01DF-5A58-4340-BBC5-C0D83F9DC017}" type="presOf" srcId="{E33744F7-3176-43BF-ACD9-C269ABBF7571}" destId="{D4325707-F117-496E-A6C2-DE2501CDF189}" srcOrd="0" destOrd="0" presId="urn:microsoft.com/office/officeart/2005/8/layout/default"/>
    <dgm:cxn modelId="{7AE58598-1B9B-4CF6-A49A-7CD6FC24B156}" type="presParOf" srcId="{ACFF0EC1-7F62-4F16-9701-9EF3988526F7}" destId="{87423B4B-3991-46A0-A2E9-3E2198868EBA}" srcOrd="0" destOrd="0" presId="urn:microsoft.com/office/officeart/2005/8/layout/default"/>
    <dgm:cxn modelId="{6ED40DCE-5A1C-402E-891B-A503E1C0183C}" type="presParOf" srcId="{ACFF0EC1-7F62-4F16-9701-9EF3988526F7}" destId="{59D03E26-0FD2-4D0A-A328-0636509F5DA6}" srcOrd="1" destOrd="0" presId="urn:microsoft.com/office/officeart/2005/8/layout/default"/>
    <dgm:cxn modelId="{4431CAD9-95E4-499F-B639-1ED36496CA58}" type="presParOf" srcId="{ACFF0EC1-7F62-4F16-9701-9EF3988526F7}" destId="{8E1DD816-F601-427E-8906-1B075752AE11}" srcOrd="2" destOrd="0" presId="urn:microsoft.com/office/officeart/2005/8/layout/default"/>
    <dgm:cxn modelId="{F5E71402-FAA1-43FD-9734-D54047800F71}" type="presParOf" srcId="{ACFF0EC1-7F62-4F16-9701-9EF3988526F7}" destId="{603CF378-003F-47DF-BF6A-CBC496F398A0}" srcOrd="3" destOrd="0" presId="urn:microsoft.com/office/officeart/2005/8/layout/default"/>
    <dgm:cxn modelId="{29125A78-A3CC-4743-BEA9-2E710BD6E3F1}" type="presParOf" srcId="{ACFF0EC1-7F62-4F16-9701-9EF3988526F7}" destId="{7F9B2A7E-82E5-4324-90B3-0AE505DC5CC4}" srcOrd="4" destOrd="0" presId="urn:microsoft.com/office/officeart/2005/8/layout/default"/>
    <dgm:cxn modelId="{BB9791F3-B8DB-4FEC-A4D2-6682F370C5FE}" type="presParOf" srcId="{ACFF0EC1-7F62-4F16-9701-9EF3988526F7}" destId="{9D5166B3-3EA5-4710-A0C1-D028072E8320}" srcOrd="5" destOrd="0" presId="urn:microsoft.com/office/officeart/2005/8/layout/default"/>
    <dgm:cxn modelId="{ABC1E403-784D-4AB8-99B3-ADE307FEA1B2}" type="presParOf" srcId="{ACFF0EC1-7F62-4F16-9701-9EF3988526F7}" destId="{ADCAC7E9-40BE-4D27-8060-5F8849C47B48}" srcOrd="6" destOrd="0" presId="urn:microsoft.com/office/officeart/2005/8/layout/default"/>
    <dgm:cxn modelId="{6DD8151E-87BD-4139-B77A-C3B7D110BEFC}" type="presParOf" srcId="{ACFF0EC1-7F62-4F16-9701-9EF3988526F7}" destId="{3BFFCA5F-D444-4245-9871-5FD6815E135F}" srcOrd="7" destOrd="0" presId="urn:microsoft.com/office/officeart/2005/8/layout/default"/>
    <dgm:cxn modelId="{DF923C0C-2E66-415D-80A6-738571A93D70}" type="presParOf" srcId="{ACFF0EC1-7F62-4F16-9701-9EF3988526F7}" destId="{D4325707-F117-496E-A6C2-DE2501CDF189}" srcOrd="8" destOrd="0" presId="urn:microsoft.com/office/officeart/2005/8/layout/default"/>
    <dgm:cxn modelId="{C9063194-AA08-47B9-A199-A81738FA565C}" type="presParOf" srcId="{ACFF0EC1-7F62-4F16-9701-9EF3988526F7}" destId="{B8C12606-F717-4D6C-AB10-D474FFA19B66}" srcOrd="9" destOrd="0" presId="urn:microsoft.com/office/officeart/2005/8/layout/default"/>
    <dgm:cxn modelId="{33928B1B-BD7E-478F-8A0B-C6FA0A2D6DA8}" type="presParOf" srcId="{ACFF0EC1-7F62-4F16-9701-9EF3988526F7}" destId="{6F0D7F4E-FF08-4AA6-863D-9DFD9E71C8CE}"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FED8E2-2104-457E-9744-9FB7382EBB3D}"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9FD5D677-4F1A-4047-AA39-899F5B4226CC}">
      <dgm:prSet/>
      <dgm:spPr/>
      <dgm:t>
        <a:bodyPr/>
        <a:lstStyle/>
        <a:p>
          <a:r>
            <a:rPr lang="en-GB"/>
            <a:t>White paper outlining proposed reforms to education.</a:t>
          </a:r>
          <a:endParaRPr lang="en-US"/>
        </a:p>
      </dgm:t>
    </dgm:pt>
    <dgm:pt modelId="{E6891793-DD2A-4881-A41B-85BD989909C7}" type="parTrans" cxnId="{16E87E6D-9FCD-4A1D-9978-50E042748CB6}">
      <dgm:prSet/>
      <dgm:spPr/>
      <dgm:t>
        <a:bodyPr/>
        <a:lstStyle/>
        <a:p>
          <a:endParaRPr lang="en-US"/>
        </a:p>
      </dgm:t>
    </dgm:pt>
    <dgm:pt modelId="{5BF3D696-B71B-4FD0-A346-CB7E82300FDA}" type="sibTrans" cxnId="{16E87E6D-9FCD-4A1D-9978-50E042748CB6}">
      <dgm:prSet/>
      <dgm:spPr/>
      <dgm:t>
        <a:bodyPr/>
        <a:lstStyle/>
        <a:p>
          <a:endParaRPr lang="en-US"/>
        </a:p>
      </dgm:t>
    </dgm:pt>
    <dgm:pt modelId="{1905CD72-6822-41D4-A552-2FFD8F28ECC6}">
      <dgm:prSet/>
      <dgm:spPr/>
      <dgm:t>
        <a:bodyPr/>
        <a:lstStyle/>
        <a:p>
          <a:r>
            <a:rPr lang="en-GB"/>
            <a:t>Covered:</a:t>
          </a:r>
          <a:endParaRPr lang="en-US"/>
        </a:p>
      </dgm:t>
    </dgm:pt>
    <dgm:pt modelId="{6A6D4465-6C38-4C6A-BD06-25EFD0BE05AE}" type="parTrans" cxnId="{DA802AE4-5132-4717-A5FC-924F886261F0}">
      <dgm:prSet/>
      <dgm:spPr/>
      <dgm:t>
        <a:bodyPr/>
        <a:lstStyle/>
        <a:p>
          <a:endParaRPr lang="en-US"/>
        </a:p>
      </dgm:t>
    </dgm:pt>
    <dgm:pt modelId="{1553E351-D045-47D4-B461-437C63A6676F}" type="sibTrans" cxnId="{DA802AE4-5132-4717-A5FC-924F886261F0}">
      <dgm:prSet/>
      <dgm:spPr/>
      <dgm:t>
        <a:bodyPr/>
        <a:lstStyle/>
        <a:p>
          <a:endParaRPr lang="en-US"/>
        </a:p>
      </dgm:t>
    </dgm:pt>
    <dgm:pt modelId="{AA90D26F-6975-4DAA-BC12-32F45D383BA0}">
      <dgm:prSet/>
      <dgm:spPr/>
      <dgm:t>
        <a:bodyPr/>
        <a:lstStyle/>
        <a:p>
          <a:r>
            <a:rPr lang="en-GB"/>
            <a:t>Full-time School</a:t>
          </a:r>
          <a:endParaRPr lang="en-US"/>
        </a:p>
      </dgm:t>
    </dgm:pt>
    <dgm:pt modelId="{DE714651-05EE-4AF8-BCA2-B4570332655A}" type="parTrans" cxnId="{A2906F69-282B-4532-B31F-827F5DA51DAD}">
      <dgm:prSet/>
      <dgm:spPr/>
      <dgm:t>
        <a:bodyPr/>
        <a:lstStyle/>
        <a:p>
          <a:endParaRPr lang="en-US"/>
        </a:p>
      </dgm:t>
    </dgm:pt>
    <dgm:pt modelId="{053B42BD-A943-4F4E-807E-3002BED96FEE}" type="sibTrans" cxnId="{A2906F69-282B-4532-B31F-827F5DA51DAD}">
      <dgm:prSet/>
      <dgm:spPr/>
      <dgm:t>
        <a:bodyPr/>
        <a:lstStyle/>
        <a:p>
          <a:endParaRPr lang="en-US"/>
        </a:p>
      </dgm:t>
    </dgm:pt>
    <dgm:pt modelId="{5A74C43A-E06E-4AB6-87F6-48D65D18E546}">
      <dgm:prSet/>
      <dgm:spPr/>
      <dgm:t>
        <a:bodyPr/>
        <a:lstStyle/>
        <a:p>
          <a:r>
            <a:rPr lang="en-GB"/>
            <a:t>Religious Education</a:t>
          </a:r>
          <a:endParaRPr lang="en-US"/>
        </a:p>
      </dgm:t>
    </dgm:pt>
    <dgm:pt modelId="{8F9D9E3A-207E-4E96-A399-2C6E656645DA}" type="parTrans" cxnId="{EE4126E8-ABAD-439F-A9DF-C93FE98F1035}">
      <dgm:prSet/>
      <dgm:spPr/>
      <dgm:t>
        <a:bodyPr/>
        <a:lstStyle/>
        <a:p>
          <a:endParaRPr lang="en-US"/>
        </a:p>
      </dgm:t>
    </dgm:pt>
    <dgm:pt modelId="{B64304D9-B0D5-4B16-AA7A-CC398E1DC880}" type="sibTrans" cxnId="{EE4126E8-ABAD-439F-A9DF-C93FE98F1035}">
      <dgm:prSet/>
      <dgm:spPr/>
      <dgm:t>
        <a:bodyPr/>
        <a:lstStyle/>
        <a:p>
          <a:endParaRPr lang="en-US"/>
        </a:p>
      </dgm:t>
    </dgm:pt>
    <dgm:pt modelId="{077AB58F-6F9B-4B32-905B-91DBD5944CBB}">
      <dgm:prSet/>
      <dgm:spPr/>
      <dgm:t>
        <a:bodyPr/>
        <a:lstStyle/>
        <a:p>
          <a:r>
            <a:rPr lang="en-GB"/>
            <a:t>Voluntary Schools</a:t>
          </a:r>
          <a:endParaRPr lang="en-US"/>
        </a:p>
      </dgm:t>
    </dgm:pt>
    <dgm:pt modelId="{FBA15059-7D3D-484F-8AF7-9FD458D7024D}" type="parTrans" cxnId="{0DC091D7-BED5-4ED7-B7B1-7B8795FD8A54}">
      <dgm:prSet/>
      <dgm:spPr/>
      <dgm:t>
        <a:bodyPr/>
        <a:lstStyle/>
        <a:p>
          <a:endParaRPr lang="en-US"/>
        </a:p>
      </dgm:t>
    </dgm:pt>
    <dgm:pt modelId="{D39CA90D-4F00-4568-845E-7F4316C6E7F5}" type="sibTrans" cxnId="{0DC091D7-BED5-4ED7-B7B1-7B8795FD8A54}">
      <dgm:prSet/>
      <dgm:spPr/>
      <dgm:t>
        <a:bodyPr/>
        <a:lstStyle/>
        <a:p>
          <a:endParaRPr lang="en-US"/>
        </a:p>
      </dgm:t>
    </dgm:pt>
    <dgm:pt modelId="{8D03BFDB-40DE-44F7-900A-0F55C5958CB6}">
      <dgm:prSet/>
      <dgm:spPr/>
      <dgm:t>
        <a:bodyPr/>
        <a:lstStyle/>
        <a:p>
          <a:r>
            <a:rPr lang="en-GB"/>
            <a:t>Further Education</a:t>
          </a:r>
          <a:endParaRPr lang="en-US"/>
        </a:p>
      </dgm:t>
    </dgm:pt>
    <dgm:pt modelId="{52610304-C00C-494F-8193-1A9CF01ACB96}" type="parTrans" cxnId="{E1581472-6E6D-4824-8DDF-4628FE0E69B8}">
      <dgm:prSet/>
      <dgm:spPr/>
      <dgm:t>
        <a:bodyPr/>
        <a:lstStyle/>
        <a:p>
          <a:endParaRPr lang="en-US"/>
        </a:p>
      </dgm:t>
    </dgm:pt>
    <dgm:pt modelId="{CA66AACD-02FB-41EF-9819-BB87E3643CE5}" type="sibTrans" cxnId="{E1581472-6E6D-4824-8DDF-4628FE0E69B8}">
      <dgm:prSet/>
      <dgm:spPr/>
      <dgm:t>
        <a:bodyPr/>
        <a:lstStyle/>
        <a:p>
          <a:endParaRPr lang="en-US"/>
        </a:p>
      </dgm:t>
    </dgm:pt>
    <dgm:pt modelId="{BE862761-F1C6-4C86-BB1B-3E8E4F9C8E29}">
      <dgm:prSet/>
      <dgm:spPr/>
      <dgm:t>
        <a:bodyPr/>
        <a:lstStyle/>
        <a:p>
          <a:r>
            <a:rPr lang="en-GB"/>
            <a:t>University Education</a:t>
          </a:r>
          <a:endParaRPr lang="en-US"/>
        </a:p>
      </dgm:t>
    </dgm:pt>
    <dgm:pt modelId="{FF46C76A-5F68-45AC-9484-C7E13E7CF24B}" type="parTrans" cxnId="{8274A56B-1DCC-4C44-B0DA-7E16B119D295}">
      <dgm:prSet/>
      <dgm:spPr/>
      <dgm:t>
        <a:bodyPr/>
        <a:lstStyle/>
        <a:p>
          <a:endParaRPr lang="en-US"/>
        </a:p>
      </dgm:t>
    </dgm:pt>
    <dgm:pt modelId="{A432BDAF-A184-4221-9B88-E0FCF5EF4CB4}" type="sibTrans" cxnId="{8274A56B-1DCC-4C44-B0DA-7E16B119D295}">
      <dgm:prSet/>
      <dgm:spPr/>
      <dgm:t>
        <a:bodyPr/>
        <a:lstStyle/>
        <a:p>
          <a:endParaRPr lang="en-US"/>
        </a:p>
      </dgm:t>
    </dgm:pt>
    <dgm:pt modelId="{1E11BC86-F2DD-48A8-B884-E78CC2C59C4E}">
      <dgm:prSet/>
      <dgm:spPr/>
      <dgm:t>
        <a:bodyPr/>
        <a:lstStyle/>
        <a:p>
          <a:r>
            <a:rPr lang="en-GB"/>
            <a:t>Health and Well-being including disabilities</a:t>
          </a:r>
          <a:endParaRPr lang="en-US"/>
        </a:p>
      </dgm:t>
    </dgm:pt>
    <dgm:pt modelId="{87DC300B-C465-47DF-B275-52CFEEA87E3E}" type="parTrans" cxnId="{A3DA3E0E-5E31-45F9-AE96-5C23B99788BC}">
      <dgm:prSet/>
      <dgm:spPr/>
      <dgm:t>
        <a:bodyPr/>
        <a:lstStyle/>
        <a:p>
          <a:endParaRPr lang="en-US"/>
        </a:p>
      </dgm:t>
    </dgm:pt>
    <dgm:pt modelId="{6ADCFD7C-F12A-4921-AECB-3C182EE8466E}" type="sibTrans" cxnId="{A3DA3E0E-5E31-45F9-AE96-5C23B99788BC}">
      <dgm:prSet/>
      <dgm:spPr/>
      <dgm:t>
        <a:bodyPr/>
        <a:lstStyle/>
        <a:p>
          <a:endParaRPr lang="en-US"/>
        </a:p>
      </dgm:t>
    </dgm:pt>
    <dgm:pt modelId="{49BAAE00-12D7-4D1F-BA7C-12C41292B7C4}">
      <dgm:prSet/>
      <dgm:spPr/>
      <dgm:t>
        <a:bodyPr/>
        <a:lstStyle/>
        <a:p>
          <a:r>
            <a:rPr lang="en-GB"/>
            <a:t>Teacher Training</a:t>
          </a:r>
          <a:endParaRPr lang="en-US"/>
        </a:p>
      </dgm:t>
    </dgm:pt>
    <dgm:pt modelId="{A9A1E033-B7D6-4B0D-AFFE-389DF7C73899}" type="parTrans" cxnId="{D4EE6A0A-CCE0-4A0D-99BA-3A75134A6DD6}">
      <dgm:prSet/>
      <dgm:spPr/>
      <dgm:t>
        <a:bodyPr/>
        <a:lstStyle/>
        <a:p>
          <a:endParaRPr lang="en-US"/>
        </a:p>
      </dgm:t>
    </dgm:pt>
    <dgm:pt modelId="{CFDA6047-1737-484F-A35A-F7770820F5D2}" type="sibTrans" cxnId="{D4EE6A0A-CCE0-4A0D-99BA-3A75134A6DD6}">
      <dgm:prSet/>
      <dgm:spPr/>
      <dgm:t>
        <a:bodyPr/>
        <a:lstStyle/>
        <a:p>
          <a:endParaRPr lang="en-US"/>
        </a:p>
      </dgm:t>
    </dgm:pt>
    <dgm:pt modelId="{A81820DD-32DA-4CB7-B83A-653B6527C69B}">
      <dgm:prSet/>
      <dgm:spPr/>
      <dgm:t>
        <a:bodyPr/>
        <a:lstStyle/>
        <a:p>
          <a:r>
            <a:rPr lang="en-GB"/>
            <a:t>Education in Wales</a:t>
          </a:r>
          <a:endParaRPr lang="en-US"/>
        </a:p>
      </dgm:t>
    </dgm:pt>
    <dgm:pt modelId="{16E81990-D81E-46B9-996E-A511EA0022FA}" type="parTrans" cxnId="{87100808-28B9-4536-9A77-3035CF6ACC0C}">
      <dgm:prSet/>
      <dgm:spPr/>
      <dgm:t>
        <a:bodyPr/>
        <a:lstStyle/>
        <a:p>
          <a:endParaRPr lang="en-US"/>
        </a:p>
      </dgm:t>
    </dgm:pt>
    <dgm:pt modelId="{DCAE6565-1339-4CD7-9DC1-C1501C3E4517}" type="sibTrans" cxnId="{87100808-28B9-4536-9A77-3035CF6ACC0C}">
      <dgm:prSet/>
      <dgm:spPr/>
      <dgm:t>
        <a:bodyPr/>
        <a:lstStyle/>
        <a:p>
          <a:endParaRPr lang="en-US"/>
        </a:p>
      </dgm:t>
    </dgm:pt>
    <dgm:pt modelId="{DD9B69D4-FF36-4319-B0DC-44C095B376DC}" type="pres">
      <dgm:prSet presAssocID="{BFFED8E2-2104-457E-9744-9FB7382EBB3D}" presName="Name0" presStyleCnt="0">
        <dgm:presLayoutVars>
          <dgm:dir/>
          <dgm:animLvl val="lvl"/>
          <dgm:resizeHandles val="exact"/>
        </dgm:presLayoutVars>
      </dgm:prSet>
      <dgm:spPr/>
    </dgm:pt>
    <dgm:pt modelId="{06D64096-94F4-4416-B128-5D03F956B2BE}" type="pres">
      <dgm:prSet presAssocID="{1905CD72-6822-41D4-A552-2FFD8F28ECC6}" presName="boxAndChildren" presStyleCnt="0"/>
      <dgm:spPr/>
    </dgm:pt>
    <dgm:pt modelId="{87995A57-8875-48F4-B417-B13BE33329EC}" type="pres">
      <dgm:prSet presAssocID="{1905CD72-6822-41D4-A552-2FFD8F28ECC6}" presName="parentTextBox" presStyleLbl="node1" presStyleIdx="0" presStyleCnt="2"/>
      <dgm:spPr/>
    </dgm:pt>
    <dgm:pt modelId="{535E3DCB-0C9D-4BF1-8C27-580A68D37E93}" type="pres">
      <dgm:prSet presAssocID="{1905CD72-6822-41D4-A552-2FFD8F28ECC6}" presName="entireBox" presStyleLbl="node1" presStyleIdx="0" presStyleCnt="2"/>
      <dgm:spPr/>
    </dgm:pt>
    <dgm:pt modelId="{B9F7FCB8-5D19-4BD2-9C63-76220FEA34FD}" type="pres">
      <dgm:prSet presAssocID="{1905CD72-6822-41D4-A552-2FFD8F28ECC6}" presName="descendantBox" presStyleCnt="0"/>
      <dgm:spPr/>
    </dgm:pt>
    <dgm:pt modelId="{1D3723A2-2560-4D80-81CE-85884E84F82C}" type="pres">
      <dgm:prSet presAssocID="{AA90D26F-6975-4DAA-BC12-32F45D383BA0}" presName="childTextBox" presStyleLbl="fgAccFollowNode1" presStyleIdx="0" presStyleCnt="8">
        <dgm:presLayoutVars>
          <dgm:bulletEnabled val="1"/>
        </dgm:presLayoutVars>
      </dgm:prSet>
      <dgm:spPr/>
    </dgm:pt>
    <dgm:pt modelId="{13740B47-065D-4DE1-B1A2-BDCF73EC28EF}" type="pres">
      <dgm:prSet presAssocID="{5A74C43A-E06E-4AB6-87F6-48D65D18E546}" presName="childTextBox" presStyleLbl="fgAccFollowNode1" presStyleIdx="1" presStyleCnt="8">
        <dgm:presLayoutVars>
          <dgm:bulletEnabled val="1"/>
        </dgm:presLayoutVars>
      </dgm:prSet>
      <dgm:spPr/>
    </dgm:pt>
    <dgm:pt modelId="{0335AF52-EFFD-4822-A84C-0E5F6A7EE2F5}" type="pres">
      <dgm:prSet presAssocID="{077AB58F-6F9B-4B32-905B-91DBD5944CBB}" presName="childTextBox" presStyleLbl="fgAccFollowNode1" presStyleIdx="2" presStyleCnt="8">
        <dgm:presLayoutVars>
          <dgm:bulletEnabled val="1"/>
        </dgm:presLayoutVars>
      </dgm:prSet>
      <dgm:spPr/>
    </dgm:pt>
    <dgm:pt modelId="{AE6E25AF-B060-464E-83C1-EEE275383A0E}" type="pres">
      <dgm:prSet presAssocID="{8D03BFDB-40DE-44F7-900A-0F55C5958CB6}" presName="childTextBox" presStyleLbl="fgAccFollowNode1" presStyleIdx="3" presStyleCnt="8">
        <dgm:presLayoutVars>
          <dgm:bulletEnabled val="1"/>
        </dgm:presLayoutVars>
      </dgm:prSet>
      <dgm:spPr/>
    </dgm:pt>
    <dgm:pt modelId="{22BF1648-91D5-4547-B8DB-671222A0F934}" type="pres">
      <dgm:prSet presAssocID="{BE862761-F1C6-4C86-BB1B-3E8E4F9C8E29}" presName="childTextBox" presStyleLbl="fgAccFollowNode1" presStyleIdx="4" presStyleCnt="8">
        <dgm:presLayoutVars>
          <dgm:bulletEnabled val="1"/>
        </dgm:presLayoutVars>
      </dgm:prSet>
      <dgm:spPr/>
    </dgm:pt>
    <dgm:pt modelId="{EF5A959B-363F-4556-A435-84D4289191C5}" type="pres">
      <dgm:prSet presAssocID="{1E11BC86-F2DD-48A8-B884-E78CC2C59C4E}" presName="childTextBox" presStyleLbl="fgAccFollowNode1" presStyleIdx="5" presStyleCnt="8">
        <dgm:presLayoutVars>
          <dgm:bulletEnabled val="1"/>
        </dgm:presLayoutVars>
      </dgm:prSet>
      <dgm:spPr/>
    </dgm:pt>
    <dgm:pt modelId="{BB6B6615-6815-4E44-B733-AE61D6B3F941}" type="pres">
      <dgm:prSet presAssocID="{49BAAE00-12D7-4D1F-BA7C-12C41292B7C4}" presName="childTextBox" presStyleLbl="fgAccFollowNode1" presStyleIdx="6" presStyleCnt="8">
        <dgm:presLayoutVars>
          <dgm:bulletEnabled val="1"/>
        </dgm:presLayoutVars>
      </dgm:prSet>
      <dgm:spPr/>
    </dgm:pt>
    <dgm:pt modelId="{EA372DED-350D-4C72-8778-A8ED05E116CB}" type="pres">
      <dgm:prSet presAssocID="{A81820DD-32DA-4CB7-B83A-653B6527C69B}" presName="childTextBox" presStyleLbl="fgAccFollowNode1" presStyleIdx="7" presStyleCnt="8">
        <dgm:presLayoutVars>
          <dgm:bulletEnabled val="1"/>
        </dgm:presLayoutVars>
      </dgm:prSet>
      <dgm:spPr/>
    </dgm:pt>
    <dgm:pt modelId="{C4B6BF33-1E23-43F3-9541-A70A8C3DFD90}" type="pres">
      <dgm:prSet presAssocID="{5BF3D696-B71B-4FD0-A346-CB7E82300FDA}" presName="sp" presStyleCnt="0"/>
      <dgm:spPr/>
    </dgm:pt>
    <dgm:pt modelId="{808DDA84-9415-4591-A365-C97CFF562EF0}" type="pres">
      <dgm:prSet presAssocID="{9FD5D677-4F1A-4047-AA39-899F5B4226CC}" presName="arrowAndChildren" presStyleCnt="0"/>
      <dgm:spPr/>
    </dgm:pt>
    <dgm:pt modelId="{3994A6B6-A4DA-4C72-A88D-E47EA18BF821}" type="pres">
      <dgm:prSet presAssocID="{9FD5D677-4F1A-4047-AA39-899F5B4226CC}" presName="parentTextArrow" presStyleLbl="node1" presStyleIdx="1" presStyleCnt="2"/>
      <dgm:spPr/>
    </dgm:pt>
  </dgm:ptLst>
  <dgm:cxnLst>
    <dgm:cxn modelId="{87100808-28B9-4536-9A77-3035CF6ACC0C}" srcId="{1905CD72-6822-41D4-A552-2FFD8F28ECC6}" destId="{A81820DD-32DA-4CB7-B83A-653B6527C69B}" srcOrd="7" destOrd="0" parTransId="{16E81990-D81E-46B9-996E-A511EA0022FA}" sibTransId="{DCAE6565-1339-4CD7-9DC1-C1501C3E4517}"/>
    <dgm:cxn modelId="{D4EE6A0A-CCE0-4A0D-99BA-3A75134A6DD6}" srcId="{1905CD72-6822-41D4-A552-2FFD8F28ECC6}" destId="{49BAAE00-12D7-4D1F-BA7C-12C41292B7C4}" srcOrd="6" destOrd="0" parTransId="{A9A1E033-B7D6-4B0D-AFFE-389DF7C73899}" sibTransId="{CFDA6047-1737-484F-A35A-F7770820F5D2}"/>
    <dgm:cxn modelId="{A3DA3E0E-5E31-45F9-AE96-5C23B99788BC}" srcId="{1905CD72-6822-41D4-A552-2FFD8F28ECC6}" destId="{1E11BC86-F2DD-48A8-B884-E78CC2C59C4E}" srcOrd="5" destOrd="0" parTransId="{87DC300B-C465-47DF-B275-52CFEEA87E3E}" sibTransId="{6ADCFD7C-F12A-4921-AECB-3C182EE8466E}"/>
    <dgm:cxn modelId="{2C8E5812-73D2-41B7-9B0D-8188F93AD173}" type="presOf" srcId="{BFFED8E2-2104-457E-9744-9FB7382EBB3D}" destId="{DD9B69D4-FF36-4319-B0DC-44C095B376DC}" srcOrd="0" destOrd="0" presId="urn:microsoft.com/office/officeart/2005/8/layout/process4"/>
    <dgm:cxn modelId="{A2906F69-282B-4532-B31F-827F5DA51DAD}" srcId="{1905CD72-6822-41D4-A552-2FFD8F28ECC6}" destId="{AA90D26F-6975-4DAA-BC12-32F45D383BA0}" srcOrd="0" destOrd="0" parTransId="{DE714651-05EE-4AF8-BCA2-B4570332655A}" sibTransId="{053B42BD-A943-4F4E-807E-3002BED96FEE}"/>
    <dgm:cxn modelId="{86A8364B-BA08-4288-AFD9-4C9267440BB8}" type="presOf" srcId="{077AB58F-6F9B-4B32-905B-91DBD5944CBB}" destId="{0335AF52-EFFD-4822-A84C-0E5F6A7EE2F5}" srcOrd="0" destOrd="0" presId="urn:microsoft.com/office/officeart/2005/8/layout/process4"/>
    <dgm:cxn modelId="{8274A56B-1DCC-4C44-B0DA-7E16B119D295}" srcId="{1905CD72-6822-41D4-A552-2FFD8F28ECC6}" destId="{BE862761-F1C6-4C86-BB1B-3E8E4F9C8E29}" srcOrd="4" destOrd="0" parTransId="{FF46C76A-5F68-45AC-9484-C7E13E7CF24B}" sibTransId="{A432BDAF-A184-4221-9B88-E0FCF5EF4CB4}"/>
    <dgm:cxn modelId="{16E87E6D-9FCD-4A1D-9978-50E042748CB6}" srcId="{BFFED8E2-2104-457E-9744-9FB7382EBB3D}" destId="{9FD5D677-4F1A-4047-AA39-899F5B4226CC}" srcOrd="0" destOrd="0" parTransId="{E6891793-DD2A-4881-A41B-85BD989909C7}" sibTransId="{5BF3D696-B71B-4FD0-A346-CB7E82300FDA}"/>
    <dgm:cxn modelId="{FFAFB650-D9D4-487B-8E3D-C1A432B8DCB1}" type="presOf" srcId="{5A74C43A-E06E-4AB6-87F6-48D65D18E546}" destId="{13740B47-065D-4DE1-B1A2-BDCF73EC28EF}" srcOrd="0" destOrd="0" presId="urn:microsoft.com/office/officeart/2005/8/layout/process4"/>
    <dgm:cxn modelId="{E1581472-6E6D-4824-8DDF-4628FE0E69B8}" srcId="{1905CD72-6822-41D4-A552-2FFD8F28ECC6}" destId="{8D03BFDB-40DE-44F7-900A-0F55C5958CB6}" srcOrd="3" destOrd="0" parTransId="{52610304-C00C-494F-8193-1A9CF01ACB96}" sibTransId="{CA66AACD-02FB-41EF-9819-BB87E3643CE5}"/>
    <dgm:cxn modelId="{FE342E77-E452-41E0-A959-DAAE613DDB3B}" type="presOf" srcId="{A81820DD-32DA-4CB7-B83A-653B6527C69B}" destId="{EA372DED-350D-4C72-8778-A8ED05E116CB}" srcOrd="0" destOrd="0" presId="urn:microsoft.com/office/officeart/2005/8/layout/process4"/>
    <dgm:cxn modelId="{A885077F-6513-41BB-8F13-49419377E457}" type="presOf" srcId="{BE862761-F1C6-4C86-BB1B-3E8E4F9C8E29}" destId="{22BF1648-91D5-4547-B8DB-671222A0F934}" srcOrd="0" destOrd="0" presId="urn:microsoft.com/office/officeart/2005/8/layout/process4"/>
    <dgm:cxn modelId="{BCCB5B89-F35B-4103-ADF2-7457D230BEFC}" type="presOf" srcId="{1E11BC86-F2DD-48A8-B884-E78CC2C59C4E}" destId="{EF5A959B-363F-4556-A435-84D4289191C5}" srcOrd="0" destOrd="0" presId="urn:microsoft.com/office/officeart/2005/8/layout/process4"/>
    <dgm:cxn modelId="{4CFF6B91-C36B-40F3-B6EC-DFDCD4DFA46D}" type="presOf" srcId="{1905CD72-6822-41D4-A552-2FFD8F28ECC6}" destId="{87995A57-8875-48F4-B417-B13BE33329EC}" srcOrd="0" destOrd="0" presId="urn:microsoft.com/office/officeart/2005/8/layout/process4"/>
    <dgm:cxn modelId="{76E4A5AA-2022-4220-B1CF-FA88A364AD57}" type="presOf" srcId="{8D03BFDB-40DE-44F7-900A-0F55C5958CB6}" destId="{AE6E25AF-B060-464E-83C1-EEE275383A0E}" srcOrd="0" destOrd="0" presId="urn:microsoft.com/office/officeart/2005/8/layout/process4"/>
    <dgm:cxn modelId="{A6D45CAB-31DE-45DE-974C-C0EB9A144AC0}" type="presOf" srcId="{49BAAE00-12D7-4D1F-BA7C-12C41292B7C4}" destId="{BB6B6615-6815-4E44-B733-AE61D6B3F941}" srcOrd="0" destOrd="0" presId="urn:microsoft.com/office/officeart/2005/8/layout/process4"/>
    <dgm:cxn modelId="{00CD86D0-E6D8-44B6-B6C2-27F22FF460ED}" type="presOf" srcId="{1905CD72-6822-41D4-A552-2FFD8F28ECC6}" destId="{535E3DCB-0C9D-4BF1-8C27-580A68D37E93}" srcOrd="1" destOrd="0" presId="urn:microsoft.com/office/officeart/2005/8/layout/process4"/>
    <dgm:cxn modelId="{0DC091D7-BED5-4ED7-B7B1-7B8795FD8A54}" srcId="{1905CD72-6822-41D4-A552-2FFD8F28ECC6}" destId="{077AB58F-6F9B-4B32-905B-91DBD5944CBB}" srcOrd="2" destOrd="0" parTransId="{FBA15059-7D3D-484F-8AF7-9FD458D7024D}" sibTransId="{D39CA90D-4F00-4568-845E-7F4316C6E7F5}"/>
    <dgm:cxn modelId="{13D8E2E3-B7D9-4114-96A6-FEAA904825AF}" type="presOf" srcId="{9FD5D677-4F1A-4047-AA39-899F5B4226CC}" destId="{3994A6B6-A4DA-4C72-A88D-E47EA18BF821}" srcOrd="0" destOrd="0" presId="urn:microsoft.com/office/officeart/2005/8/layout/process4"/>
    <dgm:cxn modelId="{DA802AE4-5132-4717-A5FC-924F886261F0}" srcId="{BFFED8E2-2104-457E-9744-9FB7382EBB3D}" destId="{1905CD72-6822-41D4-A552-2FFD8F28ECC6}" srcOrd="1" destOrd="0" parTransId="{6A6D4465-6C38-4C6A-BD06-25EFD0BE05AE}" sibTransId="{1553E351-D045-47D4-B461-437C63A6676F}"/>
    <dgm:cxn modelId="{EE4126E8-ABAD-439F-A9DF-C93FE98F1035}" srcId="{1905CD72-6822-41D4-A552-2FFD8F28ECC6}" destId="{5A74C43A-E06E-4AB6-87F6-48D65D18E546}" srcOrd="1" destOrd="0" parTransId="{8F9D9E3A-207E-4E96-A399-2C6E656645DA}" sibTransId="{B64304D9-B0D5-4B16-AA7A-CC398E1DC880}"/>
    <dgm:cxn modelId="{E911BDEF-EA10-49ED-8865-A4A94EFD9692}" type="presOf" srcId="{AA90D26F-6975-4DAA-BC12-32F45D383BA0}" destId="{1D3723A2-2560-4D80-81CE-85884E84F82C}" srcOrd="0" destOrd="0" presId="urn:microsoft.com/office/officeart/2005/8/layout/process4"/>
    <dgm:cxn modelId="{0CF68299-A5EE-475E-BAEB-FB1C6E9C056E}" type="presParOf" srcId="{DD9B69D4-FF36-4319-B0DC-44C095B376DC}" destId="{06D64096-94F4-4416-B128-5D03F956B2BE}" srcOrd="0" destOrd="0" presId="urn:microsoft.com/office/officeart/2005/8/layout/process4"/>
    <dgm:cxn modelId="{16F0CD26-E961-45E8-B73E-48B852E794E4}" type="presParOf" srcId="{06D64096-94F4-4416-B128-5D03F956B2BE}" destId="{87995A57-8875-48F4-B417-B13BE33329EC}" srcOrd="0" destOrd="0" presId="urn:microsoft.com/office/officeart/2005/8/layout/process4"/>
    <dgm:cxn modelId="{502B82E0-3C57-4416-8E9E-2968409330E4}" type="presParOf" srcId="{06D64096-94F4-4416-B128-5D03F956B2BE}" destId="{535E3DCB-0C9D-4BF1-8C27-580A68D37E93}" srcOrd="1" destOrd="0" presId="urn:microsoft.com/office/officeart/2005/8/layout/process4"/>
    <dgm:cxn modelId="{903B9E39-10E8-463B-AB76-AC466C629932}" type="presParOf" srcId="{06D64096-94F4-4416-B128-5D03F956B2BE}" destId="{B9F7FCB8-5D19-4BD2-9C63-76220FEA34FD}" srcOrd="2" destOrd="0" presId="urn:microsoft.com/office/officeart/2005/8/layout/process4"/>
    <dgm:cxn modelId="{2E898196-3E47-4B1C-B533-AAAA8068F5E3}" type="presParOf" srcId="{B9F7FCB8-5D19-4BD2-9C63-76220FEA34FD}" destId="{1D3723A2-2560-4D80-81CE-85884E84F82C}" srcOrd="0" destOrd="0" presId="urn:microsoft.com/office/officeart/2005/8/layout/process4"/>
    <dgm:cxn modelId="{7217E7E8-DDCC-4807-9FB8-938E0BA0D361}" type="presParOf" srcId="{B9F7FCB8-5D19-4BD2-9C63-76220FEA34FD}" destId="{13740B47-065D-4DE1-B1A2-BDCF73EC28EF}" srcOrd="1" destOrd="0" presId="urn:microsoft.com/office/officeart/2005/8/layout/process4"/>
    <dgm:cxn modelId="{A44C881B-0B3B-4FFC-8761-C53F8812E147}" type="presParOf" srcId="{B9F7FCB8-5D19-4BD2-9C63-76220FEA34FD}" destId="{0335AF52-EFFD-4822-A84C-0E5F6A7EE2F5}" srcOrd="2" destOrd="0" presId="urn:microsoft.com/office/officeart/2005/8/layout/process4"/>
    <dgm:cxn modelId="{B896C71D-A1BC-4F0A-A054-DCACD691336D}" type="presParOf" srcId="{B9F7FCB8-5D19-4BD2-9C63-76220FEA34FD}" destId="{AE6E25AF-B060-464E-83C1-EEE275383A0E}" srcOrd="3" destOrd="0" presId="urn:microsoft.com/office/officeart/2005/8/layout/process4"/>
    <dgm:cxn modelId="{0D26A5F6-5735-4C35-ADE5-69C365AF1378}" type="presParOf" srcId="{B9F7FCB8-5D19-4BD2-9C63-76220FEA34FD}" destId="{22BF1648-91D5-4547-B8DB-671222A0F934}" srcOrd="4" destOrd="0" presId="urn:microsoft.com/office/officeart/2005/8/layout/process4"/>
    <dgm:cxn modelId="{A8D0A41D-113A-4A87-8F88-6E30C306FD95}" type="presParOf" srcId="{B9F7FCB8-5D19-4BD2-9C63-76220FEA34FD}" destId="{EF5A959B-363F-4556-A435-84D4289191C5}" srcOrd="5" destOrd="0" presId="urn:microsoft.com/office/officeart/2005/8/layout/process4"/>
    <dgm:cxn modelId="{1DF048FB-5866-42A8-82B2-CE48B045B899}" type="presParOf" srcId="{B9F7FCB8-5D19-4BD2-9C63-76220FEA34FD}" destId="{BB6B6615-6815-4E44-B733-AE61D6B3F941}" srcOrd="6" destOrd="0" presId="urn:microsoft.com/office/officeart/2005/8/layout/process4"/>
    <dgm:cxn modelId="{DC8A87CA-C0E0-4AD6-813F-E80C389EB8D1}" type="presParOf" srcId="{B9F7FCB8-5D19-4BD2-9C63-76220FEA34FD}" destId="{EA372DED-350D-4C72-8778-A8ED05E116CB}" srcOrd="7" destOrd="0" presId="urn:microsoft.com/office/officeart/2005/8/layout/process4"/>
    <dgm:cxn modelId="{0C482AB4-746C-4C31-91A5-CF24B916EE41}" type="presParOf" srcId="{DD9B69D4-FF36-4319-B0DC-44C095B376DC}" destId="{C4B6BF33-1E23-43F3-9541-A70A8C3DFD90}" srcOrd="1" destOrd="0" presId="urn:microsoft.com/office/officeart/2005/8/layout/process4"/>
    <dgm:cxn modelId="{0C24DC84-DE60-41C5-B844-ACA880A743F5}" type="presParOf" srcId="{DD9B69D4-FF36-4319-B0DC-44C095B376DC}" destId="{808DDA84-9415-4591-A365-C97CFF562EF0}" srcOrd="2" destOrd="0" presId="urn:microsoft.com/office/officeart/2005/8/layout/process4"/>
    <dgm:cxn modelId="{B250C830-22DD-40C8-85E2-43AA4EAD0BCF}" type="presParOf" srcId="{808DDA84-9415-4591-A365-C97CFF562EF0}" destId="{3994A6B6-A4DA-4C72-A88D-E47EA18BF82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7F1D74-FDC1-4222-AA42-C08E1A0EA07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79BC60C-F7EE-4B1F-B305-EDE64AC50B0D}">
      <dgm:prSet/>
      <dgm:spPr/>
      <dgm:t>
        <a:bodyPr/>
        <a:lstStyle/>
        <a:p>
          <a:r>
            <a:rPr lang="en-GB"/>
            <a:t>LEAs to contribute to the Mental, Moral and Physical development of the community</a:t>
          </a:r>
          <a:endParaRPr lang="en-US"/>
        </a:p>
      </dgm:t>
    </dgm:pt>
    <dgm:pt modelId="{BE374290-E171-4A1C-B44E-D42E1A407B6C}" type="parTrans" cxnId="{88EBCBD2-CDC1-40B5-9C2F-2753BDBDD498}">
      <dgm:prSet/>
      <dgm:spPr/>
      <dgm:t>
        <a:bodyPr/>
        <a:lstStyle/>
        <a:p>
          <a:endParaRPr lang="en-US"/>
        </a:p>
      </dgm:t>
    </dgm:pt>
    <dgm:pt modelId="{9B064AB8-9EFB-4443-951A-EBB2CBD4A26B}" type="sibTrans" cxnId="{88EBCBD2-CDC1-40B5-9C2F-2753BDBDD498}">
      <dgm:prSet/>
      <dgm:spPr/>
      <dgm:t>
        <a:bodyPr/>
        <a:lstStyle/>
        <a:p>
          <a:endParaRPr lang="en-US"/>
        </a:p>
      </dgm:t>
    </dgm:pt>
    <dgm:pt modelId="{39735A3E-07FC-498F-9891-1366D234A287}">
      <dgm:prSet/>
      <dgm:spPr/>
      <dgm:t>
        <a:bodyPr/>
        <a:lstStyle/>
        <a:p>
          <a:r>
            <a:rPr lang="en-GB"/>
            <a:t>Increase up take of nursery places.</a:t>
          </a:r>
          <a:endParaRPr lang="en-US"/>
        </a:p>
      </dgm:t>
    </dgm:pt>
    <dgm:pt modelId="{4DD2E547-6570-46A1-95AF-00C547B86075}" type="parTrans" cxnId="{915BBE7A-A3E9-4C33-98FA-5245EE1A322F}">
      <dgm:prSet/>
      <dgm:spPr/>
      <dgm:t>
        <a:bodyPr/>
        <a:lstStyle/>
        <a:p>
          <a:endParaRPr lang="en-US"/>
        </a:p>
      </dgm:t>
    </dgm:pt>
    <dgm:pt modelId="{5C09371F-E8B6-4034-827F-ADE1B528CFAC}" type="sibTrans" cxnId="{915BBE7A-A3E9-4C33-98FA-5245EE1A322F}">
      <dgm:prSet/>
      <dgm:spPr/>
      <dgm:t>
        <a:bodyPr/>
        <a:lstStyle/>
        <a:p>
          <a:endParaRPr lang="en-US"/>
        </a:p>
      </dgm:t>
    </dgm:pt>
    <dgm:pt modelId="{4FD2E0A2-1E0D-41A4-8F50-F07835161BF4}">
      <dgm:prSet/>
      <dgm:spPr/>
      <dgm:t>
        <a:bodyPr/>
        <a:lstStyle/>
        <a:p>
          <a:r>
            <a:rPr lang="en-GB"/>
            <a:t>Tripartite System of secondary education with free interchange of pupils</a:t>
          </a:r>
          <a:endParaRPr lang="en-US"/>
        </a:p>
      </dgm:t>
    </dgm:pt>
    <dgm:pt modelId="{C812754D-5634-42A9-8953-64B8DA19D18F}" type="parTrans" cxnId="{CF3E0123-B3CD-4FE1-B96C-C20987FF6BF1}">
      <dgm:prSet/>
      <dgm:spPr/>
      <dgm:t>
        <a:bodyPr/>
        <a:lstStyle/>
        <a:p>
          <a:endParaRPr lang="en-US"/>
        </a:p>
      </dgm:t>
    </dgm:pt>
    <dgm:pt modelId="{288D436D-D5AB-46F4-8639-4A28440E86CE}" type="sibTrans" cxnId="{CF3E0123-B3CD-4FE1-B96C-C20987FF6BF1}">
      <dgm:prSet/>
      <dgm:spPr/>
      <dgm:t>
        <a:bodyPr/>
        <a:lstStyle/>
        <a:p>
          <a:endParaRPr lang="en-US"/>
        </a:p>
      </dgm:t>
    </dgm:pt>
    <dgm:pt modelId="{A456559F-A666-4013-9DEF-1B32DF753C3F}">
      <dgm:prSet/>
      <dgm:spPr/>
      <dgm:t>
        <a:bodyPr/>
        <a:lstStyle/>
        <a:p>
          <a:r>
            <a:rPr lang="en-GB"/>
            <a:t>Review of secondary education place at 13+</a:t>
          </a:r>
          <a:endParaRPr lang="en-US"/>
        </a:p>
      </dgm:t>
    </dgm:pt>
    <dgm:pt modelId="{81DAAB38-897E-4BD3-9D22-4593869E5E65}" type="parTrans" cxnId="{FABAF0DC-E756-441E-AE8E-F5AC9FB0029E}">
      <dgm:prSet/>
      <dgm:spPr/>
      <dgm:t>
        <a:bodyPr/>
        <a:lstStyle/>
        <a:p>
          <a:endParaRPr lang="en-US"/>
        </a:p>
      </dgm:t>
    </dgm:pt>
    <dgm:pt modelId="{50337436-D9B7-4ECF-88A3-0096DC75BE0F}" type="sibTrans" cxnId="{FABAF0DC-E756-441E-AE8E-F5AC9FB0029E}">
      <dgm:prSet/>
      <dgm:spPr/>
      <dgm:t>
        <a:bodyPr/>
        <a:lstStyle/>
        <a:p>
          <a:endParaRPr lang="en-US"/>
        </a:p>
      </dgm:t>
    </dgm:pt>
    <dgm:pt modelId="{F0A8E6D6-C328-4749-B4BB-D97725D585C6}">
      <dgm:prSet/>
      <dgm:spPr/>
      <dgm:t>
        <a:bodyPr/>
        <a:lstStyle/>
        <a:p>
          <a:r>
            <a:rPr lang="en-GB"/>
            <a:t>Child centred education</a:t>
          </a:r>
          <a:endParaRPr lang="en-US"/>
        </a:p>
      </dgm:t>
    </dgm:pt>
    <dgm:pt modelId="{A0191FA9-A020-407A-81F1-F60F60EEC9BF}" type="parTrans" cxnId="{9AAEF43E-649C-4E37-B5F4-A5B5FAD5B780}">
      <dgm:prSet/>
      <dgm:spPr/>
      <dgm:t>
        <a:bodyPr/>
        <a:lstStyle/>
        <a:p>
          <a:endParaRPr lang="en-US"/>
        </a:p>
      </dgm:t>
    </dgm:pt>
    <dgm:pt modelId="{6551B0B2-B34F-4B0D-AB94-BAA8C37DD5B2}" type="sibTrans" cxnId="{9AAEF43E-649C-4E37-B5F4-A5B5FAD5B780}">
      <dgm:prSet/>
      <dgm:spPr/>
      <dgm:t>
        <a:bodyPr/>
        <a:lstStyle/>
        <a:p>
          <a:endParaRPr lang="en-US"/>
        </a:p>
      </dgm:t>
    </dgm:pt>
    <dgm:pt modelId="{562D0FDB-F194-4A41-A5CB-575E98FBE3B0}" type="pres">
      <dgm:prSet presAssocID="{F87F1D74-FDC1-4222-AA42-C08E1A0EA079}" presName="linear" presStyleCnt="0">
        <dgm:presLayoutVars>
          <dgm:animLvl val="lvl"/>
          <dgm:resizeHandles val="exact"/>
        </dgm:presLayoutVars>
      </dgm:prSet>
      <dgm:spPr/>
    </dgm:pt>
    <dgm:pt modelId="{ECC63AAD-54C2-4C01-AF80-1E8A5C50FC8F}" type="pres">
      <dgm:prSet presAssocID="{879BC60C-F7EE-4B1F-B305-EDE64AC50B0D}" presName="parentText" presStyleLbl="node1" presStyleIdx="0" presStyleCnt="5">
        <dgm:presLayoutVars>
          <dgm:chMax val="0"/>
          <dgm:bulletEnabled val="1"/>
        </dgm:presLayoutVars>
      </dgm:prSet>
      <dgm:spPr/>
    </dgm:pt>
    <dgm:pt modelId="{A302E9A4-5E75-4C3C-95AE-73133C29E922}" type="pres">
      <dgm:prSet presAssocID="{9B064AB8-9EFB-4443-951A-EBB2CBD4A26B}" presName="spacer" presStyleCnt="0"/>
      <dgm:spPr/>
    </dgm:pt>
    <dgm:pt modelId="{9038D1CA-59DC-44AC-A780-F266A30A1FB8}" type="pres">
      <dgm:prSet presAssocID="{39735A3E-07FC-498F-9891-1366D234A287}" presName="parentText" presStyleLbl="node1" presStyleIdx="1" presStyleCnt="5">
        <dgm:presLayoutVars>
          <dgm:chMax val="0"/>
          <dgm:bulletEnabled val="1"/>
        </dgm:presLayoutVars>
      </dgm:prSet>
      <dgm:spPr/>
    </dgm:pt>
    <dgm:pt modelId="{F764E283-05F0-42BC-A5E7-35F42438DBBC}" type="pres">
      <dgm:prSet presAssocID="{5C09371F-E8B6-4034-827F-ADE1B528CFAC}" presName="spacer" presStyleCnt="0"/>
      <dgm:spPr/>
    </dgm:pt>
    <dgm:pt modelId="{88DA276E-7E38-4990-8FC2-38E9247DF12D}" type="pres">
      <dgm:prSet presAssocID="{4FD2E0A2-1E0D-41A4-8F50-F07835161BF4}" presName="parentText" presStyleLbl="node1" presStyleIdx="2" presStyleCnt="5">
        <dgm:presLayoutVars>
          <dgm:chMax val="0"/>
          <dgm:bulletEnabled val="1"/>
        </dgm:presLayoutVars>
      </dgm:prSet>
      <dgm:spPr/>
    </dgm:pt>
    <dgm:pt modelId="{FD9B7E5E-B732-4009-BB78-8D7FAB2FA636}" type="pres">
      <dgm:prSet presAssocID="{288D436D-D5AB-46F4-8639-4A28440E86CE}" presName="spacer" presStyleCnt="0"/>
      <dgm:spPr/>
    </dgm:pt>
    <dgm:pt modelId="{C948DABD-201C-4D39-A9A1-E4FB0873817C}" type="pres">
      <dgm:prSet presAssocID="{A456559F-A666-4013-9DEF-1B32DF753C3F}" presName="parentText" presStyleLbl="node1" presStyleIdx="3" presStyleCnt="5">
        <dgm:presLayoutVars>
          <dgm:chMax val="0"/>
          <dgm:bulletEnabled val="1"/>
        </dgm:presLayoutVars>
      </dgm:prSet>
      <dgm:spPr/>
    </dgm:pt>
    <dgm:pt modelId="{A800BD0B-5D8C-4DDE-99BB-38B71C03A679}" type="pres">
      <dgm:prSet presAssocID="{50337436-D9B7-4ECF-88A3-0096DC75BE0F}" presName="spacer" presStyleCnt="0"/>
      <dgm:spPr/>
    </dgm:pt>
    <dgm:pt modelId="{2220248C-ECA5-4161-A951-FDF88B4FDB8C}" type="pres">
      <dgm:prSet presAssocID="{F0A8E6D6-C328-4749-B4BB-D97725D585C6}" presName="parentText" presStyleLbl="node1" presStyleIdx="4" presStyleCnt="5">
        <dgm:presLayoutVars>
          <dgm:chMax val="0"/>
          <dgm:bulletEnabled val="1"/>
        </dgm:presLayoutVars>
      </dgm:prSet>
      <dgm:spPr/>
    </dgm:pt>
  </dgm:ptLst>
  <dgm:cxnLst>
    <dgm:cxn modelId="{6C692A10-3BFC-487F-8C97-0968D5E308AA}" type="presOf" srcId="{39735A3E-07FC-498F-9891-1366D234A287}" destId="{9038D1CA-59DC-44AC-A780-F266A30A1FB8}" srcOrd="0" destOrd="0" presId="urn:microsoft.com/office/officeart/2005/8/layout/vList2"/>
    <dgm:cxn modelId="{0456221F-4C13-43E3-B6E1-73EB69254C5D}" type="presOf" srcId="{879BC60C-F7EE-4B1F-B305-EDE64AC50B0D}" destId="{ECC63AAD-54C2-4C01-AF80-1E8A5C50FC8F}" srcOrd="0" destOrd="0" presId="urn:microsoft.com/office/officeart/2005/8/layout/vList2"/>
    <dgm:cxn modelId="{CF3E0123-B3CD-4FE1-B96C-C20987FF6BF1}" srcId="{F87F1D74-FDC1-4222-AA42-C08E1A0EA079}" destId="{4FD2E0A2-1E0D-41A4-8F50-F07835161BF4}" srcOrd="2" destOrd="0" parTransId="{C812754D-5634-42A9-8953-64B8DA19D18F}" sibTransId="{288D436D-D5AB-46F4-8639-4A28440E86CE}"/>
    <dgm:cxn modelId="{E2F5292A-CD1B-41AA-AF05-1269133F6B9B}" type="presOf" srcId="{A456559F-A666-4013-9DEF-1B32DF753C3F}" destId="{C948DABD-201C-4D39-A9A1-E4FB0873817C}" srcOrd="0" destOrd="0" presId="urn:microsoft.com/office/officeart/2005/8/layout/vList2"/>
    <dgm:cxn modelId="{9AAEF43E-649C-4E37-B5F4-A5B5FAD5B780}" srcId="{F87F1D74-FDC1-4222-AA42-C08E1A0EA079}" destId="{F0A8E6D6-C328-4749-B4BB-D97725D585C6}" srcOrd="4" destOrd="0" parTransId="{A0191FA9-A020-407A-81F1-F60F60EEC9BF}" sibTransId="{6551B0B2-B34F-4B0D-AB94-BAA8C37DD5B2}"/>
    <dgm:cxn modelId="{D403F942-8D37-44A3-8229-29BF3328DD91}" type="presOf" srcId="{F87F1D74-FDC1-4222-AA42-C08E1A0EA079}" destId="{562D0FDB-F194-4A41-A5CB-575E98FBE3B0}" srcOrd="0" destOrd="0" presId="urn:microsoft.com/office/officeart/2005/8/layout/vList2"/>
    <dgm:cxn modelId="{915BBE7A-A3E9-4C33-98FA-5245EE1A322F}" srcId="{F87F1D74-FDC1-4222-AA42-C08E1A0EA079}" destId="{39735A3E-07FC-498F-9891-1366D234A287}" srcOrd="1" destOrd="0" parTransId="{4DD2E547-6570-46A1-95AF-00C547B86075}" sibTransId="{5C09371F-E8B6-4034-827F-ADE1B528CFAC}"/>
    <dgm:cxn modelId="{A988E2A1-6449-4FAD-B026-388254857952}" type="presOf" srcId="{F0A8E6D6-C328-4749-B4BB-D97725D585C6}" destId="{2220248C-ECA5-4161-A951-FDF88B4FDB8C}" srcOrd="0" destOrd="0" presId="urn:microsoft.com/office/officeart/2005/8/layout/vList2"/>
    <dgm:cxn modelId="{2CA2E1B6-4D48-4A33-8AF0-8589C7F14ADD}" type="presOf" srcId="{4FD2E0A2-1E0D-41A4-8F50-F07835161BF4}" destId="{88DA276E-7E38-4990-8FC2-38E9247DF12D}" srcOrd="0" destOrd="0" presId="urn:microsoft.com/office/officeart/2005/8/layout/vList2"/>
    <dgm:cxn modelId="{88EBCBD2-CDC1-40B5-9C2F-2753BDBDD498}" srcId="{F87F1D74-FDC1-4222-AA42-C08E1A0EA079}" destId="{879BC60C-F7EE-4B1F-B305-EDE64AC50B0D}" srcOrd="0" destOrd="0" parTransId="{BE374290-E171-4A1C-B44E-D42E1A407B6C}" sibTransId="{9B064AB8-9EFB-4443-951A-EBB2CBD4A26B}"/>
    <dgm:cxn modelId="{FABAF0DC-E756-441E-AE8E-F5AC9FB0029E}" srcId="{F87F1D74-FDC1-4222-AA42-C08E1A0EA079}" destId="{A456559F-A666-4013-9DEF-1B32DF753C3F}" srcOrd="3" destOrd="0" parTransId="{81DAAB38-897E-4BD3-9D22-4593869E5E65}" sibTransId="{50337436-D9B7-4ECF-88A3-0096DC75BE0F}"/>
    <dgm:cxn modelId="{EE2DDAD7-87F7-4007-BB3A-C95F39D433B7}" type="presParOf" srcId="{562D0FDB-F194-4A41-A5CB-575E98FBE3B0}" destId="{ECC63AAD-54C2-4C01-AF80-1E8A5C50FC8F}" srcOrd="0" destOrd="0" presId="urn:microsoft.com/office/officeart/2005/8/layout/vList2"/>
    <dgm:cxn modelId="{7C6FA643-C1EA-49AA-A063-5CAB816A96E7}" type="presParOf" srcId="{562D0FDB-F194-4A41-A5CB-575E98FBE3B0}" destId="{A302E9A4-5E75-4C3C-95AE-73133C29E922}" srcOrd="1" destOrd="0" presId="urn:microsoft.com/office/officeart/2005/8/layout/vList2"/>
    <dgm:cxn modelId="{12F9F4DA-7C6D-44E8-B2AE-6F7C42C97899}" type="presParOf" srcId="{562D0FDB-F194-4A41-A5CB-575E98FBE3B0}" destId="{9038D1CA-59DC-44AC-A780-F266A30A1FB8}" srcOrd="2" destOrd="0" presId="urn:microsoft.com/office/officeart/2005/8/layout/vList2"/>
    <dgm:cxn modelId="{E9A35256-DE04-4E47-B3AE-2D8916CFCB95}" type="presParOf" srcId="{562D0FDB-F194-4A41-A5CB-575E98FBE3B0}" destId="{F764E283-05F0-42BC-A5E7-35F42438DBBC}" srcOrd="3" destOrd="0" presId="urn:microsoft.com/office/officeart/2005/8/layout/vList2"/>
    <dgm:cxn modelId="{AFC30F0A-803D-472E-A890-8788ED72EBCD}" type="presParOf" srcId="{562D0FDB-F194-4A41-A5CB-575E98FBE3B0}" destId="{88DA276E-7E38-4990-8FC2-38E9247DF12D}" srcOrd="4" destOrd="0" presId="urn:microsoft.com/office/officeart/2005/8/layout/vList2"/>
    <dgm:cxn modelId="{F6ECA24C-93C5-442F-BA45-2AB93D1D4981}" type="presParOf" srcId="{562D0FDB-F194-4A41-A5CB-575E98FBE3B0}" destId="{FD9B7E5E-B732-4009-BB78-8D7FAB2FA636}" srcOrd="5" destOrd="0" presId="urn:microsoft.com/office/officeart/2005/8/layout/vList2"/>
    <dgm:cxn modelId="{A9148FFF-53F0-4924-AF21-4FBF544722D8}" type="presParOf" srcId="{562D0FDB-F194-4A41-A5CB-575E98FBE3B0}" destId="{C948DABD-201C-4D39-A9A1-E4FB0873817C}" srcOrd="6" destOrd="0" presId="urn:microsoft.com/office/officeart/2005/8/layout/vList2"/>
    <dgm:cxn modelId="{FCBC7F7A-48EE-447B-B4E2-4588AFC6411D}" type="presParOf" srcId="{562D0FDB-F194-4A41-A5CB-575E98FBE3B0}" destId="{A800BD0B-5D8C-4DDE-99BB-38B71C03A679}" srcOrd="7" destOrd="0" presId="urn:microsoft.com/office/officeart/2005/8/layout/vList2"/>
    <dgm:cxn modelId="{D8A93EA8-179A-44F5-855D-5097EC0D519E}" type="presParOf" srcId="{562D0FDB-F194-4A41-A5CB-575E98FBE3B0}" destId="{2220248C-ECA5-4161-A951-FDF88B4FDB8C}"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7CA413-40A6-4145-A01F-3FC94F1C91D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ACE3803-6EA9-49D2-A301-675E7FF794D5}">
      <dgm:prSet/>
      <dgm:spPr/>
      <dgm:t>
        <a:bodyPr/>
        <a:lstStyle/>
        <a:p>
          <a:r>
            <a:rPr lang="en-GB"/>
            <a:t>Skim read the article ‘1945 – 1965: The Long Road to Circular 10/65</a:t>
          </a:r>
          <a:endParaRPr lang="en-US"/>
        </a:p>
      </dgm:t>
    </dgm:pt>
    <dgm:pt modelId="{F15F8DF6-163B-44EE-ABA3-A686D34828DF}" type="parTrans" cxnId="{32B42AF7-7393-43BE-A652-FE74F4729771}">
      <dgm:prSet/>
      <dgm:spPr/>
      <dgm:t>
        <a:bodyPr/>
        <a:lstStyle/>
        <a:p>
          <a:endParaRPr lang="en-US"/>
        </a:p>
      </dgm:t>
    </dgm:pt>
    <dgm:pt modelId="{F79B6945-FFB8-4895-986A-F418C2FFA4B4}" type="sibTrans" cxnId="{32B42AF7-7393-43BE-A652-FE74F4729771}">
      <dgm:prSet/>
      <dgm:spPr/>
      <dgm:t>
        <a:bodyPr/>
        <a:lstStyle/>
        <a:p>
          <a:endParaRPr lang="en-US"/>
        </a:p>
      </dgm:t>
    </dgm:pt>
    <dgm:pt modelId="{A42EF6C7-1FCD-406D-94B9-CAAD47DB9839}">
      <dgm:prSet/>
      <dgm:spPr/>
      <dgm:t>
        <a:bodyPr/>
        <a:lstStyle/>
        <a:p>
          <a:r>
            <a:rPr lang="en-GB"/>
            <a:t>Consider</a:t>
          </a:r>
          <a:endParaRPr lang="en-US"/>
        </a:p>
      </dgm:t>
    </dgm:pt>
    <dgm:pt modelId="{90E4AB05-E719-46C3-88EC-39FFFA7A4830}" type="parTrans" cxnId="{21D3354A-9F82-4AC0-B780-9958382F4B52}">
      <dgm:prSet/>
      <dgm:spPr/>
      <dgm:t>
        <a:bodyPr/>
        <a:lstStyle/>
        <a:p>
          <a:endParaRPr lang="en-US"/>
        </a:p>
      </dgm:t>
    </dgm:pt>
    <dgm:pt modelId="{E75C5430-4DF7-4CB6-9CBB-71FFD0D7369B}" type="sibTrans" cxnId="{21D3354A-9F82-4AC0-B780-9958382F4B52}">
      <dgm:prSet/>
      <dgm:spPr/>
      <dgm:t>
        <a:bodyPr/>
        <a:lstStyle/>
        <a:p>
          <a:endParaRPr lang="en-US"/>
        </a:p>
      </dgm:t>
    </dgm:pt>
    <dgm:pt modelId="{D86FC2C0-DB0D-4BDD-B03F-142C1D2B9B62}">
      <dgm:prSet/>
      <dgm:spPr/>
      <dgm:t>
        <a:bodyPr/>
        <a:lstStyle/>
        <a:p>
          <a:r>
            <a:rPr lang="en-GB"/>
            <a:t>What are the key issues discussed?</a:t>
          </a:r>
          <a:endParaRPr lang="en-US"/>
        </a:p>
      </dgm:t>
    </dgm:pt>
    <dgm:pt modelId="{03C1A357-77F5-4868-99B6-4AD02D3CE9DA}" type="parTrans" cxnId="{CA66627F-11BC-416F-AF6A-B3A794AC8137}">
      <dgm:prSet/>
      <dgm:spPr/>
      <dgm:t>
        <a:bodyPr/>
        <a:lstStyle/>
        <a:p>
          <a:endParaRPr lang="en-US"/>
        </a:p>
      </dgm:t>
    </dgm:pt>
    <dgm:pt modelId="{59E5F34A-9F5D-42D4-9FDD-A80E6D277292}" type="sibTrans" cxnId="{CA66627F-11BC-416F-AF6A-B3A794AC8137}">
      <dgm:prSet/>
      <dgm:spPr/>
      <dgm:t>
        <a:bodyPr/>
        <a:lstStyle/>
        <a:p>
          <a:endParaRPr lang="en-US"/>
        </a:p>
      </dgm:t>
    </dgm:pt>
    <dgm:pt modelId="{949F7024-252D-49B6-B2F3-45C24DFAB8CD}">
      <dgm:prSet/>
      <dgm:spPr/>
      <dgm:t>
        <a:bodyPr/>
        <a:lstStyle/>
        <a:p>
          <a:r>
            <a:rPr lang="en-GB"/>
            <a:t>Who are the main figures discussed?</a:t>
          </a:r>
          <a:endParaRPr lang="en-US"/>
        </a:p>
      </dgm:t>
    </dgm:pt>
    <dgm:pt modelId="{0842E311-7F4A-4A61-8C2E-54CC90DB5119}" type="parTrans" cxnId="{6110FB67-95BA-48C3-B318-D6DB0E5633C5}">
      <dgm:prSet/>
      <dgm:spPr/>
      <dgm:t>
        <a:bodyPr/>
        <a:lstStyle/>
        <a:p>
          <a:endParaRPr lang="en-US"/>
        </a:p>
      </dgm:t>
    </dgm:pt>
    <dgm:pt modelId="{FF480E44-8EA4-4735-B40B-B6993B7D431C}" type="sibTrans" cxnId="{6110FB67-95BA-48C3-B318-D6DB0E5633C5}">
      <dgm:prSet/>
      <dgm:spPr/>
      <dgm:t>
        <a:bodyPr/>
        <a:lstStyle/>
        <a:p>
          <a:endParaRPr lang="en-US"/>
        </a:p>
      </dgm:t>
    </dgm:pt>
    <dgm:pt modelId="{E87CCA7D-0776-4081-BBC2-3FEE795E456D}">
      <dgm:prSet/>
      <dgm:spPr/>
      <dgm:t>
        <a:bodyPr/>
        <a:lstStyle/>
        <a:p>
          <a:r>
            <a:rPr lang="en-GB"/>
            <a:t>What are the reasons for the Tripartite system falling out of favour?</a:t>
          </a:r>
          <a:endParaRPr lang="en-US"/>
        </a:p>
      </dgm:t>
    </dgm:pt>
    <dgm:pt modelId="{B553B0FF-BCFD-4F8C-B31C-ADEB3C89B2CC}" type="parTrans" cxnId="{0CFC6957-B7C9-4B6B-B433-A6B96E0967B4}">
      <dgm:prSet/>
      <dgm:spPr/>
      <dgm:t>
        <a:bodyPr/>
        <a:lstStyle/>
        <a:p>
          <a:endParaRPr lang="en-US"/>
        </a:p>
      </dgm:t>
    </dgm:pt>
    <dgm:pt modelId="{C8014B8F-DB29-4F25-B872-4C2BEF0174BC}" type="sibTrans" cxnId="{0CFC6957-B7C9-4B6B-B433-A6B96E0967B4}">
      <dgm:prSet/>
      <dgm:spPr/>
      <dgm:t>
        <a:bodyPr/>
        <a:lstStyle/>
        <a:p>
          <a:endParaRPr lang="en-US"/>
        </a:p>
      </dgm:t>
    </dgm:pt>
    <dgm:pt modelId="{4F4921BC-6858-43C3-9EC0-6D56B8EF0A29}">
      <dgm:prSet/>
      <dgm:spPr/>
      <dgm:t>
        <a:bodyPr/>
        <a:lstStyle/>
        <a:p>
          <a:r>
            <a:rPr lang="en-GB"/>
            <a:t>Circular 10/65 will be covered in more detail in this weeks asynchronous learning.</a:t>
          </a:r>
          <a:endParaRPr lang="en-US"/>
        </a:p>
      </dgm:t>
    </dgm:pt>
    <dgm:pt modelId="{18E316DD-AB23-4CB3-BA79-34EBAA19272F}" type="parTrans" cxnId="{49C94105-8CC4-4B5B-8248-9B5B794461B8}">
      <dgm:prSet/>
      <dgm:spPr/>
      <dgm:t>
        <a:bodyPr/>
        <a:lstStyle/>
        <a:p>
          <a:endParaRPr lang="en-US"/>
        </a:p>
      </dgm:t>
    </dgm:pt>
    <dgm:pt modelId="{089183F8-FD5C-4983-8A36-8AB833B75E20}" type="sibTrans" cxnId="{49C94105-8CC4-4B5B-8248-9B5B794461B8}">
      <dgm:prSet/>
      <dgm:spPr/>
      <dgm:t>
        <a:bodyPr/>
        <a:lstStyle/>
        <a:p>
          <a:endParaRPr lang="en-US"/>
        </a:p>
      </dgm:t>
    </dgm:pt>
    <dgm:pt modelId="{7A1D953D-2CEA-485E-860F-9ACDA5DFF482}" type="pres">
      <dgm:prSet presAssocID="{1C7CA413-40A6-4145-A01F-3FC94F1C91DC}" presName="root" presStyleCnt="0">
        <dgm:presLayoutVars>
          <dgm:dir/>
          <dgm:resizeHandles val="exact"/>
        </dgm:presLayoutVars>
      </dgm:prSet>
      <dgm:spPr/>
    </dgm:pt>
    <dgm:pt modelId="{4A946C74-75D5-4039-A63E-3CA3ACA9CE70}" type="pres">
      <dgm:prSet presAssocID="{AACE3803-6EA9-49D2-A301-675E7FF794D5}" presName="compNode" presStyleCnt="0"/>
      <dgm:spPr/>
    </dgm:pt>
    <dgm:pt modelId="{1761DB7F-F6B1-4CEE-A538-56142EBC0F1D}" type="pres">
      <dgm:prSet presAssocID="{AACE3803-6EA9-49D2-A301-675E7FF794D5}" presName="bgRect" presStyleLbl="bgShp" presStyleIdx="0" presStyleCnt="3"/>
      <dgm:spPr/>
    </dgm:pt>
    <dgm:pt modelId="{157FF7DD-E508-4E2F-90BF-D96DDDAD5AEC}" type="pres">
      <dgm:prSet presAssocID="{AACE3803-6EA9-49D2-A301-675E7FF794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E49C8CDA-F9F1-4E5B-94BE-2ED2A6C61D2A}" type="pres">
      <dgm:prSet presAssocID="{AACE3803-6EA9-49D2-A301-675E7FF794D5}" presName="spaceRect" presStyleCnt="0"/>
      <dgm:spPr/>
    </dgm:pt>
    <dgm:pt modelId="{29E3CEC8-EF40-461E-A4CA-EBA8448110FE}" type="pres">
      <dgm:prSet presAssocID="{AACE3803-6EA9-49D2-A301-675E7FF794D5}" presName="parTx" presStyleLbl="revTx" presStyleIdx="0" presStyleCnt="4">
        <dgm:presLayoutVars>
          <dgm:chMax val="0"/>
          <dgm:chPref val="0"/>
        </dgm:presLayoutVars>
      </dgm:prSet>
      <dgm:spPr/>
    </dgm:pt>
    <dgm:pt modelId="{4DE3737C-CE12-42CF-9A4C-AF90F7D6A23B}" type="pres">
      <dgm:prSet presAssocID="{F79B6945-FFB8-4895-986A-F418C2FFA4B4}" presName="sibTrans" presStyleCnt="0"/>
      <dgm:spPr/>
    </dgm:pt>
    <dgm:pt modelId="{B8191C6C-59AE-4C61-8DFE-544B83FEF0D7}" type="pres">
      <dgm:prSet presAssocID="{A42EF6C7-1FCD-406D-94B9-CAAD47DB9839}" presName="compNode" presStyleCnt="0"/>
      <dgm:spPr/>
    </dgm:pt>
    <dgm:pt modelId="{8706A5D2-1ED8-4FF7-B626-D35C959A2F49}" type="pres">
      <dgm:prSet presAssocID="{A42EF6C7-1FCD-406D-94B9-CAAD47DB9839}" presName="bgRect" presStyleLbl="bgShp" presStyleIdx="1" presStyleCnt="3"/>
      <dgm:spPr/>
    </dgm:pt>
    <dgm:pt modelId="{476E6A5E-3A6E-4C61-BAA8-02FCA80E9D77}" type="pres">
      <dgm:prSet presAssocID="{A42EF6C7-1FCD-406D-94B9-CAAD47DB983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44CA9820-11B8-4264-9DDF-8EFFBD643847}" type="pres">
      <dgm:prSet presAssocID="{A42EF6C7-1FCD-406D-94B9-CAAD47DB9839}" presName="spaceRect" presStyleCnt="0"/>
      <dgm:spPr/>
    </dgm:pt>
    <dgm:pt modelId="{C014B70C-BA3D-4FD3-9FAC-14CB207A4168}" type="pres">
      <dgm:prSet presAssocID="{A42EF6C7-1FCD-406D-94B9-CAAD47DB9839}" presName="parTx" presStyleLbl="revTx" presStyleIdx="1" presStyleCnt="4">
        <dgm:presLayoutVars>
          <dgm:chMax val="0"/>
          <dgm:chPref val="0"/>
        </dgm:presLayoutVars>
      </dgm:prSet>
      <dgm:spPr/>
    </dgm:pt>
    <dgm:pt modelId="{6F7F3BAE-AC13-4130-A411-34A0188B2644}" type="pres">
      <dgm:prSet presAssocID="{A42EF6C7-1FCD-406D-94B9-CAAD47DB9839}" presName="desTx" presStyleLbl="revTx" presStyleIdx="2" presStyleCnt="4">
        <dgm:presLayoutVars/>
      </dgm:prSet>
      <dgm:spPr/>
    </dgm:pt>
    <dgm:pt modelId="{213D13EE-677F-415C-B11D-81D261286F74}" type="pres">
      <dgm:prSet presAssocID="{E75C5430-4DF7-4CB6-9CBB-71FFD0D7369B}" presName="sibTrans" presStyleCnt="0"/>
      <dgm:spPr/>
    </dgm:pt>
    <dgm:pt modelId="{46F5A122-CEAF-4CB1-8E83-CD70AE8EA8DF}" type="pres">
      <dgm:prSet presAssocID="{4F4921BC-6858-43C3-9EC0-6D56B8EF0A29}" presName="compNode" presStyleCnt="0"/>
      <dgm:spPr/>
    </dgm:pt>
    <dgm:pt modelId="{7D69EF55-6BD2-43CD-825E-AB4317833716}" type="pres">
      <dgm:prSet presAssocID="{4F4921BC-6858-43C3-9EC0-6D56B8EF0A29}" presName="bgRect" presStyleLbl="bgShp" presStyleIdx="2" presStyleCnt="3"/>
      <dgm:spPr/>
    </dgm:pt>
    <dgm:pt modelId="{35A54032-4A66-4CB2-8CC0-62D681AF2FEF}" type="pres">
      <dgm:prSet presAssocID="{4F4921BC-6858-43C3-9EC0-6D56B8EF0A2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C0FFD186-C32A-46A3-AB0C-6DB83F95000F}" type="pres">
      <dgm:prSet presAssocID="{4F4921BC-6858-43C3-9EC0-6D56B8EF0A29}" presName="spaceRect" presStyleCnt="0"/>
      <dgm:spPr/>
    </dgm:pt>
    <dgm:pt modelId="{68E20EA5-CB8E-425F-AFE2-D23F1CFD079C}" type="pres">
      <dgm:prSet presAssocID="{4F4921BC-6858-43C3-9EC0-6D56B8EF0A29}" presName="parTx" presStyleLbl="revTx" presStyleIdx="3" presStyleCnt="4">
        <dgm:presLayoutVars>
          <dgm:chMax val="0"/>
          <dgm:chPref val="0"/>
        </dgm:presLayoutVars>
      </dgm:prSet>
      <dgm:spPr/>
    </dgm:pt>
  </dgm:ptLst>
  <dgm:cxnLst>
    <dgm:cxn modelId="{49C94105-8CC4-4B5B-8248-9B5B794461B8}" srcId="{1C7CA413-40A6-4145-A01F-3FC94F1C91DC}" destId="{4F4921BC-6858-43C3-9EC0-6D56B8EF0A29}" srcOrd="2" destOrd="0" parTransId="{18E316DD-AB23-4CB3-BA79-34EBAA19272F}" sibTransId="{089183F8-FD5C-4983-8A36-8AB833B75E20}"/>
    <dgm:cxn modelId="{8B116809-3B5E-4465-8790-9F2CD55E3C5B}" type="presOf" srcId="{AACE3803-6EA9-49D2-A301-675E7FF794D5}" destId="{29E3CEC8-EF40-461E-A4CA-EBA8448110FE}" srcOrd="0" destOrd="0" presId="urn:microsoft.com/office/officeart/2018/2/layout/IconVerticalSolidList"/>
    <dgm:cxn modelId="{51F53C39-3D84-482A-A7F6-80B5A38CD28D}" type="presOf" srcId="{E87CCA7D-0776-4081-BBC2-3FEE795E456D}" destId="{6F7F3BAE-AC13-4130-A411-34A0188B2644}" srcOrd="0" destOrd="2" presId="urn:microsoft.com/office/officeart/2018/2/layout/IconVerticalSolidList"/>
    <dgm:cxn modelId="{6F732F3D-6D91-4DF8-8708-0DCB6EBCFA83}" type="presOf" srcId="{D86FC2C0-DB0D-4BDD-B03F-142C1D2B9B62}" destId="{6F7F3BAE-AC13-4130-A411-34A0188B2644}" srcOrd="0" destOrd="0" presId="urn:microsoft.com/office/officeart/2018/2/layout/IconVerticalSolidList"/>
    <dgm:cxn modelId="{6110FB67-95BA-48C3-B318-D6DB0E5633C5}" srcId="{A42EF6C7-1FCD-406D-94B9-CAAD47DB9839}" destId="{949F7024-252D-49B6-B2F3-45C24DFAB8CD}" srcOrd="1" destOrd="0" parTransId="{0842E311-7F4A-4A61-8C2E-54CC90DB5119}" sibTransId="{FF480E44-8EA4-4735-B40B-B6993B7D431C}"/>
    <dgm:cxn modelId="{21D3354A-9F82-4AC0-B780-9958382F4B52}" srcId="{1C7CA413-40A6-4145-A01F-3FC94F1C91DC}" destId="{A42EF6C7-1FCD-406D-94B9-CAAD47DB9839}" srcOrd="1" destOrd="0" parTransId="{90E4AB05-E719-46C3-88EC-39FFFA7A4830}" sibTransId="{E75C5430-4DF7-4CB6-9CBB-71FFD0D7369B}"/>
    <dgm:cxn modelId="{0CFC6957-B7C9-4B6B-B433-A6B96E0967B4}" srcId="{A42EF6C7-1FCD-406D-94B9-CAAD47DB9839}" destId="{E87CCA7D-0776-4081-BBC2-3FEE795E456D}" srcOrd="2" destOrd="0" parTransId="{B553B0FF-BCFD-4F8C-B31C-ADEB3C89B2CC}" sibTransId="{C8014B8F-DB29-4F25-B872-4C2BEF0174BC}"/>
    <dgm:cxn modelId="{CA66627F-11BC-416F-AF6A-B3A794AC8137}" srcId="{A42EF6C7-1FCD-406D-94B9-CAAD47DB9839}" destId="{D86FC2C0-DB0D-4BDD-B03F-142C1D2B9B62}" srcOrd="0" destOrd="0" parTransId="{03C1A357-77F5-4868-99B6-4AD02D3CE9DA}" sibTransId="{59E5F34A-9F5D-42D4-9FDD-A80E6D277292}"/>
    <dgm:cxn modelId="{ECC69A82-70ED-4F54-807C-425704643428}" type="presOf" srcId="{4F4921BC-6858-43C3-9EC0-6D56B8EF0A29}" destId="{68E20EA5-CB8E-425F-AFE2-D23F1CFD079C}" srcOrd="0" destOrd="0" presId="urn:microsoft.com/office/officeart/2018/2/layout/IconVerticalSolidList"/>
    <dgm:cxn modelId="{3A25BBA4-8EDA-44A9-B720-502266654D9A}" type="presOf" srcId="{A42EF6C7-1FCD-406D-94B9-CAAD47DB9839}" destId="{C014B70C-BA3D-4FD3-9FAC-14CB207A4168}" srcOrd="0" destOrd="0" presId="urn:microsoft.com/office/officeart/2018/2/layout/IconVerticalSolidList"/>
    <dgm:cxn modelId="{607F8ED3-4165-4879-AC7A-E21347D6AC98}" type="presOf" srcId="{1C7CA413-40A6-4145-A01F-3FC94F1C91DC}" destId="{7A1D953D-2CEA-485E-860F-9ACDA5DFF482}" srcOrd="0" destOrd="0" presId="urn:microsoft.com/office/officeart/2018/2/layout/IconVerticalSolidList"/>
    <dgm:cxn modelId="{F5DFBCD6-BF38-490C-9B88-7301833E3607}" type="presOf" srcId="{949F7024-252D-49B6-B2F3-45C24DFAB8CD}" destId="{6F7F3BAE-AC13-4130-A411-34A0188B2644}" srcOrd="0" destOrd="1" presId="urn:microsoft.com/office/officeart/2018/2/layout/IconVerticalSolidList"/>
    <dgm:cxn modelId="{32B42AF7-7393-43BE-A652-FE74F4729771}" srcId="{1C7CA413-40A6-4145-A01F-3FC94F1C91DC}" destId="{AACE3803-6EA9-49D2-A301-675E7FF794D5}" srcOrd="0" destOrd="0" parTransId="{F15F8DF6-163B-44EE-ABA3-A686D34828DF}" sibTransId="{F79B6945-FFB8-4895-986A-F418C2FFA4B4}"/>
    <dgm:cxn modelId="{F2CD1650-EA1E-42E5-B370-E43872A5A2AC}" type="presParOf" srcId="{7A1D953D-2CEA-485E-860F-9ACDA5DFF482}" destId="{4A946C74-75D5-4039-A63E-3CA3ACA9CE70}" srcOrd="0" destOrd="0" presId="urn:microsoft.com/office/officeart/2018/2/layout/IconVerticalSolidList"/>
    <dgm:cxn modelId="{333EBF8D-C17E-46B0-82B4-7700C99CEAEA}" type="presParOf" srcId="{4A946C74-75D5-4039-A63E-3CA3ACA9CE70}" destId="{1761DB7F-F6B1-4CEE-A538-56142EBC0F1D}" srcOrd="0" destOrd="0" presId="urn:microsoft.com/office/officeart/2018/2/layout/IconVerticalSolidList"/>
    <dgm:cxn modelId="{23BE06A0-E12E-4971-B41F-0F82298B888D}" type="presParOf" srcId="{4A946C74-75D5-4039-A63E-3CA3ACA9CE70}" destId="{157FF7DD-E508-4E2F-90BF-D96DDDAD5AEC}" srcOrd="1" destOrd="0" presId="urn:microsoft.com/office/officeart/2018/2/layout/IconVerticalSolidList"/>
    <dgm:cxn modelId="{318D590D-45D6-485B-8BDD-63B31B3FA94A}" type="presParOf" srcId="{4A946C74-75D5-4039-A63E-3CA3ACA9CE70}" destId="{E49C8CDA-F9F1-4E5B-94BE-2ED2A6C61D2A}" srcOrd="2" destOrd="0" presId="urn:microsoft.com/office/officeart/2018/2/layout/IconVerticalSolidList"/>
    <dgm:cxn modelId="{8E8C7F2A-272A-4759-AB7F-B9BFC1A50FBA}" type="presParOf" srcId="{4A946C74-75D5-4039-A63E-3CA3ACA9CE70}" destId="{29E3CEC8-EF40-461E-A4CA-EBA8448110FE}" srcOrd="3" destOrd="0" presId="urn:microsoft.com/office/officeart/2018/2/layout/IconVerticalSolidList"/>
    <dgm:cxn modelId="{196F95D2-901E-4896-AF68-FB73DEB0905A}" type="presParOf" srcId="{7A1D953D-2CEA-485E-860F-9ACDA5DFF482}" destId="{4DE3737C-CE12-42CF-9A4C-AF90F7D6A23B}" srcOrd="1" destOrd="0" presId="urn:microsoft.com/office/officeart/2018/2/layout/IconVerticalSolidList"/>
    <dgm:cxn modelId="{9BB280E7-977D-4B7C-8848-3F478B307187}" type="presParOf" srcId="{7A1D953D-2CEA-485E-860F-9ACDA5DFF482}" destId="{B8191C6C-59AE-4C61-8DFE-544B83FEF0D7}" srcOrd="2" destOrd="0" presId="urn:microsoft.com/office/officeart/2018/2/layout/IconVerticalSolidList"/>
    <dgm:cxn modelId="{73777426-03F7-496F-8A04-D7421C1DDF95}" type="presParOf" srcId="{B8191C6C-59AE-4C61-8DFE-544B83FEF0D7}" destId="{8706A5D2-1ED8-4FF7-B626-D35C959A2F49}" srcOrd="0" destOrd="0" presId="urn:microsoft.com/office/officeart/2018/2/layout/IconVerticalSolidList"/>
    <dgm:cxn modelId="{4C37DFAE-CC6F-4834-8DB7-672948F4E6C4}" type="presParOf" srcId="{B8191C6C-59AE-4C61-8DFE-544B83FEF0D7}" destId="{476E6A5E-3A6E-4C61-BAA8-02FCA80E9D77}" srcOrd="1" destOrd="0" presId="urn:microsoft.com/office/officeart/2018/2/layout/IconVerticalSolidList"/>
    <dgm:cxn modelId="{C64D9D66-1249-46ED-A6EA-626F88C536D7}" type="presParOf" srcId="{B8191C6C-59AE-4C61-8DFE-544B83FEF0D7}" destId="{44CA9820-11B8-4264-9DDF-8EFFBD643847}" srcOrd="2" destOrd="0" presId="urn:microsoft.com/office/officeart/2018/2/layout/IconVerticalSolidList"/>
    <dgm:cxn modelId="{BD3E08D4-132C-4CEF-8CDD-4B11391DDFDA}" type="presParOf" srcId="{B8191C6C-59AE-4C61-8DFE-544B83FEF0D7}" destId="{C014B70C-BA3D-4FD3-9FAC-14CB207A4168}" srcOrd="3" destOrd="0" presId="urn:microsoft.com/office/officeart/2018/2/layout/IconVerticalSolidList"/>
    <dgm:cxn modelId="{88A41263-5BB4-4E8A-B759-2EA16C77AC6B}" type="presParOf" srcId="{B8191C6C-59AE-4C61-8DFE-544B83FEF0D7}" destId="{6F7F3BAE-AC13-4130-A411-34A0188B2644}" srcOrd="4" destOrd="0" presId="urn:microsoft.com/office/officeart/2018/2/layout/IconVerticalSolidList"/>
    <dgm:cxn modelId="{B115A2AC-6EE7-47A1-9A47-7C45204C96CA}" type="presParOf" srcId="{7A1D953D-2CEA-485E-860F-9ACDA5DFF482}" destId="{213D13EE-677F-415C-B11D-81D261286F74}" srcOrd="3" destOrd="0" presId="urn:microsoft.com/office/officeart/2018/2/layout/IconVerticalSolidList"/>
    <dgm:cxn modelId="{06548BB5-6DF4-4370-8CD0-D18A2BF72D99}" type="presParOf" srcId="{7A1D953D-2CEA-485E-860F-9ACDA5DFF482}" destId="{46F5A122-CEAF-4CB1-8E83-CD70AE8EA8DF}" srcOrd="4" destOrd="0" presId="urn:microsoft.com/office/officeart/2018/2/layout/IconVerticalSolidList"/>
    <dgm:cxn modelId="{BAAE7E47-BEA0-443C-93A2-7618E339257F}" type="presParOf" srcId="{46F5A122-CEAF-4CB1-8E83-CD70AE8EA8DF}" destId="{7D69EF55-6BD2-43CD-825E-AB4317833716}" srcOrd="0" destOrd="0" presId="urn:microsoft.com/office/officeart/2018/2/layout/IconVerticalSolidList"/>
    <dgm:cxn modelId="{60C827DB-2F49-43FF-B5E8-C453ACBC69D4}" type="presParOf" srcId="{46F5A122-CEAF-4CB1-8E83-CD70AE8EA8DF}" destId="{35A54032-4A66-4CB2-8CC0-62D681AF2FEF}" srcOrd="1" destOrd="0" presId="urn:microsoft.com/office/officeart/2018/2/layout/IconVerticalSolidList"/>
    <dgm:cxn modelId="{C19B6F66-AA6E-4FFE-B716-1B1B746ABC01}" type="presParOf" srcId="{46F5A122-CEAF-4CB1-8E83-CD70AE8EA8DF}" destId="{C0FFD186-C32A-46A3-AB0C-6DB83F95000F}" srcOrd="2" destOrd="0" presId="urn:microsoft.com/office/officeart/2018/2/layout/IconVerticalSolidList"/>
    <dgm:cxn modelId="{D19F7A82-C41C-4857-A808-CD61DC8228DF}" type="presParOf" srcId="{46F5A122-CEAF-4CB1-8E83-CD70AE8EA8DF}" destId="{68E20EA5-CB8E-425F-AFE2-D23F1CFD079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A23F1-2001-4FE8-99DE-8ADA5C15EA5D}">
      <dsp:nvSpPr>
        <dsp:cNvPr id="0" name=""/>
        <dsp:cNvSpPr/>
      </dsp:nvSpPr>
      <dsp:spPr>
        <a:xfrm>
          <a:off x="99621" y="837"/>
          <a:ext cx="4029408" cy="255867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42EF79-4FC1-46C9-AF77-B9794668AB7A}">
      <dsp:nvSpPr>
        <dsp:cNvPr id="0" name=""/>
        <dsp:cNvSpPr/>
      </dsp:nvSpPr>
      <dsp:spPr>
        <a:xfrm>
          <a:off x="547333" y="426163"/>
          <a:ext cx="4029408" cy="255867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What did we cover in our first session?</a:t>
          </a:r>
          <a:endParaRPr lang="en-US" sz="4700" kern="1200"/>
        </a:p>
      </dsp:txBody>
      <dsp:txXfrm>
        <a:off x="622274" y="501104"/>
        <a:ext cx="3879526" cy="2408792"/>
      </dsp:txXfrm>
    </dsp:sp>
    <dsp:sp modelId="{DCE00201-810F-4C80-8DDC-41AD8059B659}">
      <dsp:nvSpPr>
        <dsp:cNvPr id="0" name=""/>
        <dsp:cNvSpPr/>
      </dsp:nvSpPr>
      <dsp:spPr>
        <a:xfrm>
          <a:off x="5024454" y="837"/>
          <a:ext cx="4029408" cy="255867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406C5F-E8F2-4E79-AD99-0C65A527AC49}">
      <dsp:nvSpPr>
        <dsp:cNvPr id="0" name=""/>
        <dsp:cNvSpPr/>
      </dsp:nvSpPr>
      <dsp:spPr>
        <a:xfrm>
          <a:off x="5472166" y="426163"/>
          <a:ext cx="4029408" cy="255867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Any questions?</a:t>
          </a:r>
          <a:endParaRPr lang="en-US" sz="4700" kern="1200"/>
        </a:p>
      </dsp:txBody>
      <dsp:txXfrm>
        <a:off x="5547107" y="501104"/>
        <a:ext cx="3879526" cy="24087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19E01-B09A-4FED-A3E0-D5B2F5EEC321}">
      <dsp:nvSpPr>
        <dsp:cNvPr id="0" name=""/>
        <dsp:cNvSpPr/>
      </dsp:nvSpPr>
      <dsp:spPr>
        <a:xfrm>
          <a:off x="0" y="0"/>
          <a:ext cx="3000374" cy="2874882"/>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21" tIns="330200" rIns="233921" bIns="330200" numCol="1" spcCol="1270" anchor="t" anchorCtr="0">
          <a:noAutofit/>
        </a:bodyPr>
        <a:lstStyle/>
        <a:p>
          <a:pPr marL="0" lvl="0" indent="0" algn="l" defTabSz="844550">
            <a:lnSpc>
              <a:spcPct val="90000"/>
            </a:lnSpc>
            <a:spcBef>
              <a:spcPct val="0"/>
            </a:spcBef>
            <a:spcAft>
              <a:spcPct val="35000"/>
            </a:spcAft>
            <a:buNone/>
          </a:pPr>
          <a:r>
            <a:rPr lang="en-GB" sz="1900" kern="1200"/>
            <a:t>1899 Education Act – Created the Board of Education and a consultative committee</a:t>
          </a:r>
          <a:endParaRPr lang="en-US" sz="1900" kern="1200"/>
        </a:p>
      </dsp:txBody>
      <dsp:txXfrm>
        <a:off x="0" y="1092455"/>
        <a:ext cx="3000374" cy="1724929"/>
      </dsp:txXfrm>
    </dsp:sp>
    <dsp:sp modelId="{B19EC85C-4EA9-4E4C-A393-C4CCB7CF4550}">
      <dsp:nvSpPr>
        <dsp:cNvPr id="0" name=""/>
        <dsp:cNvSpPr/>
      </dsp:nvSpPr>
      <dsp:spPr>
        <a:xfrm>
          <a:off x="1068954" y="287488"/>
          <a:ext cx="862464" cy="862464"/>
        </a:xfrm>
        <a:prstGeom prst="ellips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241" tIns="12700" rIns="67241" bIns="12700" numCol="1" spcCol="1270" anchor="ctr" anchorCtr="0">
          <a:noAutofit/>
        </a:bodyPr>
        <a:lstStyle/>
        <a:p>
          <a:pPr marL="0" lvl="0" indent="0" algn="ctr" defTabSz="1955800">
            <a:lnSpc>
              <a:spcPct val="90000"/>
            </a:lnSpc>
            <a:spcBef>
              <a:spcPct val="0"/>
            </a:spcBef>
            <a:spcAft>
              <a:spcPct val="35000"/>
            </a:spcAft>
            <a:buNone/>
          </a:pPr>
          <a:r>
            <a:rPr lang="en-US" sz="4400" kern="1200"/>
            <a:t>1</a:t>
          </a:r>
        </a:p>
      </dsp:txBody>
      <dsp:txXfrm>
        <a:off x="1195259" y="413793"/>
        <a:ext cx="609854" cy="609854"/>
      </dsp:txXfrm>
    </dsp:sp>
    <dsp:sp modelId="{2979973D-4146-4694-97CA-708A8A5126D3}">
      <dsp:nvSpPr>
        <dsp:cNvPr id="0" name=""/>
        <dsp:cNvSpPr/>
      </dsp:nvSpPr>
      <dsp:spPr>
        <a:xfrm>
          <a:off x="0" y="2874811"/>
          <a:ext cx="3000374" cy="72"/>
        </a:xfrm>
        <a:prstGeom prst="rect">
          <a:avLst/>
        </a:prstGeom>
        <a:solidFill>
          <a:schemeClr val="accent5">
            <a:hueOff val="198633"/>
            <a:satOff val="115"/>
            <a:lumOff val="1137"/>
            <a:alphaOff val="0"/>
          </a:schemeClr>
        </a:solidFill>
        <a:ln w="15875" cap="flat" cmpd="sng" algn="ctr">
          <a:solidFill>
            <a:schemeClr val="accent5">
              <a:hueOff val="198633"/>
              <a:satOff val="115"/>
              <a:lumOff val="11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45270F-3A67-4CCE-AAC1-0E4438C3F107}">
      <dsp:nvSpPr>
        <dsp:cNvPr id="0" name=""/>
        <dsp:cNvSpPr/>
      </dsp:nvSpPr>
      <dsp:spPr>
        <a:xfrm>
          <a:off x="3300411" y="0"/>
          <a:ext cx="3000374" cy="2874882"/>
        </a:xfrm>
        <a:prstGeom prst="rect">
          <a:avLst/>
        </a:prstGeom>
        <a:solidFill>
          <a:schemeClr val="accent5">
            <a:tint val="40000"/>
            <a:alpha val="90000"/>
            <a:hueOff val="620749"/>
            <a:satOff val="1602"/>
            <a:lumOff val="348"/>
            <a:alphaOff val="0"/>
          </a:schemeClr>
        </a:solidFill>
        <a:ln w="15875" cap="flat" cmpd="sng" algn="ctr">
          <a:solidFill>
            <a:schemeClr val="accent5">
              <a:tint val="40000"/>
              <a:alpha val="90000"/>
              <a:hueOff val="620749"/>
              <a:satOff val="1602"/>
              <a:lumOff val="3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21" tIns="330200" rIns="233921" bIns="330200" numCol="1" spcCol="1270" anchor="t" anchorCtr="0">
          <a:noAutofit/>
        </a:bodyPr>
        <a:lstStyle/>
        <a:p>
          <a:pPr marL="0" lvl="0" indent="0" algn="l" defTabSz="844550">
            <a:lnSpc>
              <a:spcPct val="90000"/>
            </a:lnSpc>
            <a:spcBef>
              <a:spcPct val="0"/>
            </a:spcBef>
            <a:spcAft>
              <a:spcPct val="35000"/>
            </a:spcAft>
            <a:buNone/>
          </a:pPr>
          <a:r>
            <a:rPr lang="en-GB" sz="1900" kern="1200"/>
            <a:t>Late 30’s 10% of elementary pupils go to secondary school</a:t>
          </a:r>
          <a:endParaRPr lang="en-US" sz="1900" kern="1200"/>
        </a:p>
      </dsp:txBody>
      <dsp:txXfrm>
        <a:off x="3300411" y="1092455"/>
        <a:ext cx="3000374" cy="1724929"/>
      </dsp:txXfrm>
    </dsp:sp>
    <dsp:sp modelId="{16424186-0503-4F2A-ABA0-5B49DEBCA812}">
      <dsp:nvSpPr>
        <dsp:cNvPr id="0" name=""/>
        <dsp:cNvSpPr/>
      </dsp:nvSpPr>
      <dsp:spPr>
        <a:xfrm>
          <a:off x="4369366" y="287488"/>
          <a:ext cx="862464" cy="862464"/>
        </a:xfrm>
        <a:prstGeom prst="ellipse">
          <a:avLst/>
        </a:prstGeom>
        <a:solidFill>
          <a:schemeClr val="accent5">
            <a:hueOff val="397266"/>
            <a:satOff val="230"/>
            <a:lumOff val="2274"/>
            <a:alphaOff val="0"/>
          </a:schemeClr>
        </a:solidFill>
        <a:ln w="15875" cap="flat" cmpd="sng" algn="ctr">
          <a:solidFill>
            <a:schemeClr val="accent5">
              <a:hueOff val="397266"/>
              <a:satOff val="230"/>
              <a:lumOff val="227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241" tIns="12700" rIns="67241" bIns="12700" numCol="1" spcCol="1270" anchor="ctr" anchorCtr="0">
          <a:noAutofit/>
        </a:bodyPr>
        <a:lstStyle/>
        <a:p>
          <a:pPr marL="0" lvl="0" indent="0" algn="ctr" defTabSz="1955800">
            <a:lnSpc>
              <a:spcPct val="90000"/>
            </a:lnSpc>
            <a:spcBef>
              <a:spcPct val="0"/>
            </a:spcBef>
            <a:spcAft>
              <a:spcPct val="35000"/>
            </a:spcAft>
            <a:buNone/>
          </a:pPr>
          <a:r>
            <a:rPr lang="en-US" sz="4400" kern="1200"/>
            <a:t>2</a:t>
          </a:r>
        </a:p>
      </dsp:txBody>
      <dsp:txXfrm>
        <a:off x="4495671" y="413793"/>
        <a:ext cx="609854" cy="609854"/>
      </dsp:txXfrm>
    </dsp:sp>
    <dsp:sp modelId="{A07969A8-5FC2-47EC-BCFE-0BEA7281D3EF}">
      <dsp:nvSpPr>
        <dsp:cNvPr id="0" name=""/>
        <dsp:cNvSpPr/>
      </dsp:nvSpPr>
      <dsp:spPr>
        <a:xfrm>
          <a:off x="3300411" y="2874811"/>
          <a:ext cx="3000374" cy="72"/>
        </a:xfrm>
        <a:prstGeom prst="rect">
          <a:avLst/>
        </a:prstGeom>
        <a:solidFill>
          <a:schemeClr val="accent5">
            <a:hueOff val="595899"/>
            <a:satOff val="346"/>
            <a:lumOff val="3412"/>
            <a:alphaOff val="0"/>
          </a:schemeClr>
        </a:solidFill>
        <a:ln w="15875" cap="flat" cmpd="sng" algn="ctr">
          <a:solidFill>
            <a:schemeClr val="accent5">
              <a:hueOff val="595899"/>
              <a:satOff val="346"/>
              <a:lumOff val="3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7073B3-6EA3-4260-867C-7CEAB6002FC8}">
      <dsp:nvSpPr>
        <dsp:cNvPr id="0" name=""/>
        <dsp:cNvSpPr/>
      </dsp:nvSpPr>
      <dsp:spPr>
        <a:xfrm>
          <a:off x="6600822" y="0"/>
          <a:ext cx="3000374" cy="2874882"/>
        </a:xfrm>
        <a:prstGeom prst="rect">
          <a:avLst/>
        </a:prstGeom>
        <a:solidFill>
          <a:schemeClr val="accent5">
            <a:tint val="40000"/>
            <a:alpha val="90000"/>
            <a:hueOff val="1241497"/>
            <a:satOff val="3204"/>
            <a:lumOff val="696"/>
            <a:alphaOff val="0"/>
          </a:schemeClr>
        </a:solidFill>
        <a:ln w="15875" cap="flat" cmpd="sng" algn="ctr">
          <a:solidFill>
            <a:schemeClr val="accent5">
              <a:tint val="40000"/>
              <a:alpha val="90000"/>
              <a:hueOff val="1241497"/>
              <a:satOff val="3204"/>
              <a:lumOff val="6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21" tIns="330200" rIns="233921" bIns="330200" numCol="1" spcCol="1270" anchor="t" anchorCtr="0">
          <a:noAutofit/>
        </a:bodyPr>
        <a:lstStyle/>
        <a:p>
          <a:pPr marL="0" lvl="0" indent="0" algn="l" defTabSz="844550">
            <a:lnSpc>
              <a:spcPct val="90000"/>
            </a:lnSpc>
            <a:spcBef>
              <a:spcPct val="0"/>
            </a:spcBef>
            <a:spcAft>
              <a:spcPct val="35000"/>
            </a:spcAft>
            <a:buNone/>
          </a:pPr>
          <a:r>
            <a:rPr lang="en-GB" sz="1900" kern="1200"/>
            <a:t>Clear that class divided education failing children.</a:t>
          </a:r>
          <a:endParaRPr lang="en-US" sz="1900" kern="1200"/>
        </a:p>
      </dsp:txBody>
      <dsp:txXfrm>
        <a:off x="6600822" y="1092455"/>
        <a:ext cx="3000374" cy="1724929"/>
      </dsp:txXfrm>
    </dsp:sp>
    <dsp:sp modelId="{F4B4FC18-A7C4-412E-AD2D-5C4071564060}">
      <dsp:nvSpPr>
        <dsp:cNvPr id="0" name=""/>
        <dsp:cNvSpPr/>
      </dsp:nvSpPr>
      <dsp:spPr>
        <a:xfrm>
          <a:off x="7669777" y="287488"/>
          <a:ext cx="862464" cy="862464"/>
        </a:xfrm>
        <a:prstGeom prst="ellipse">
          <a:avLst/>
        </a:prstGeom>
        <a:solidFill>
          <a:schemeClr val="accent5">
            <a:hueOff val="794532"/>
            <a:satOff val="461"/>
            <a:lumOff val="4549"/>
            <a:alphaOff val="0"/>
          </a:schemeClr>
        </a:solidFill>
        <a:ln w="15875" cap="flat" cmpd="sng" algn="ctr">
          <a:solidFill>
            <a:schemeClr val="accent5">
              <a:hueOff val="794532"/>
              <a:satOff val="461"/>
              <a:lumOff val="4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241" tIns="12700" rIns="67241" bIns="12700" numCol="1" spcCol="1270" anchor="ctr" anchorCtr="0">
          <a:noAutofit/>
        </a:bodyPr>
        <a:lstStyle/>
        <a:p>
          <a:pPr marL="0" lvl="0" indent="0" algn="ctr" defTabSz="1955800">
            <a:lnSpc>
              <a:spcPct val="90000"/>
            </a:lnSpc>
            <a:spcBef>
              <a:spcPct val="0"/>
            </a:spcBef>
            <a:spcAft>
              <a:spcPct val="35000"/>
            </a:spcAft>
            <a:buNone/>
          </a:pPr>
          <a:r>
            <a:rPr lang="en-US" sz="4400" kern="1200"/>
            <a:t>3</a:t>
          </a:r>
        </a:p>
      </dsp:txBody>
      <dsp:txXfrm>
        <a:off x="7796082" y="413793"/>
        <a:ext cx="609854" cy="609854"/>
      </dsp:txXfrm>
    </dsp:sp>
    <dsp:sp modelId="{A3ECD5BE-5C42-42C9-9FFA-955D4D32E71A}">
      <dsp:nvSpPr>
        <dsp:cNvPr id="0" name=""/>
        <dsp:cNvSpPr/>
      </dsp:nvSpPr>
      <dsp:spPr>
        <a:xfrm>
          <a:off x="6600822" y="2874811"/>
          <a:ext cx="3000374" cy="72"/>
        </a:xfrm>
        <a:prstGeom prst="rect">
          <a:avLst/>
        </a:prstGeom>
        <a:solidFill>
          <a:schemeClr val="accent5">
            <a:hueOff val="993165"/>
            <a:satOff val="576"/>
            <a:lumOff val="5686"/>
            <a:alphaOff val="0"/>
          </a:schemeClr>
        </a:solidFill>
        <a:ln w="15875" cap="flat" cmpd="sng" algn="ctr">
          <a:solidFill>
            <a:schemeClr val="accent5">
              <a:hueOff val="993165"/>
              <a:satOff val="576"/>
              <a:lumOff val="5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23B4B-3991-46A0-A2E9-3E2198868EBA}">
      <dsp:nvSpPr>
        <dsp:cNvPr id="0" name=""/>
        <dsp:cNvSpPr/>
      </dsp:nvSpPr>
      <dsp:spPr>
        <a:xfrm>
          <a:off x="48170" y="660"/>
          <a:ext cx="2210431" cy="13262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Physical Development</a:t>
          </a:r>
          <a:endParaRPr lang="en-US" sz="2500" kern="1200"/>
        </a:p>
      </dsp:txBody>
      <dsp:txXfrm>
        <a:off x="48170" y="660"/>
        <a:ext cx="2210431" cy="1326259"/>
      </dsp:txXfrm>
    </dsp:sp>
    <dsp:sp modelId="{8E1DD816-F601-427E-8906-1B075752AE11}">
      <dsp:nvSpPr>
        <dsp:cNvPr id="0" name=""/>
        <dsp:cNvSpPr/>
      </dsp:nvSpPr>
      <dsp:spPr>
        <a:xfrm>
          <a:off x="2479645" y="660"/>
          <a:ext cx="2210431" cy="1326259"/>
        </a:xfrm>
        <a:prstGeom prst="rect">
          <a:avLst/>
        </a:prstGeom>
        <a:solidFill>
          <a:schemeClr val="accent2">
            <a:hueOff val="672631"/>
            <a:satOff val="-714"/>
            <a:lumOff val="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Mental Development</a:t>
          </a:r>
          <a:endParaRPr lang="en-US" sz="2500" kern="1200"/>
        </a:p>
      </dsp:txBody>
      <dsp:txXfrm>
        <a:off x="2479645" y="660"/>
        <a:ext cx="2210431" cy="1326259"/>
      </dsp:txXfrm>
    </dsp:sp>
    <dsp:sp modelId="{7F9B2A7E-82E5-4324-90B3-0AE505DC5CC4}">
      <dsp:nvSpPr>
        <dsp:cNvPr id="0" name=""/>
        <dsp:cNvSpPr/>
      </dsp:nvSpPr>
      <dsp:spPr>
        <a:xfrm>
          <a:off x="4911120" y="660"/>
          <a:ext cx="2210431" cy="1326259"/>
        </a:xfrm>
        <a:prstGeom prst="rect">
          <a:avLst/>
        </a:prstGeom>
        <a:solidFill>
          <a:schemeClr val="accent2">
            <a:hueOff val="1345262"/>
            <a:satOff val="-1429"/>
            <a:lumOff val="1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Curriculum</a:t>
          </a:r>
          <a:endParaRPr lang="en-US" sz="2500" kern="1200"/>
        </a:p>
      </dsp:txBody>
      <dsp:txXfrm>
        <a:off x="4911120" y="660"/>
        <a:ext cx="2210431" cy="1326259"/>
      </dsp:txXfrm>
    </dsp:sp>
    <dsp:sp modelId="{ADCAC7E9-40BE-4D27-8060-5F8849C47B48}">
      <dsp:nvSpPr>
        <dsp:cNvPr id="0" name=""/>
        <dsp:cNvSpPr/>
      </dsp:nvSpPr>
      <dsp:spPr>
        <a:xfrm>
          <a:off x="7342595" y="660"/>
          <a:ext cx="2210431" cy="1326259"/>
        </a:xfrm>
        <a:prstGeom prst="rect">
          <a:avLst/>
        </a:prstGeom>
        <a:solidFill>
          <a:schemeClr val="accent2">
            <a:hueOff val="2017893"/>
            <a:satOff val="-2143"/>
            <a:lumOff val="1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Qualifications</a:t>
          </a:r>
          <a:endParaRPr lang="en-US" sz="2500" kern="1200"/>
        </a:p>
      </dsp:txBody>
      <dsp:txXfrm>
        <a:off x="7342595" y="660"/>
        <a:ext cx="2210431" cy="1326259"/>
      </dsp:txXfrm>
    </dsp:sp>
    <dsp:sp modelId="{D4325707-F117-496E-A6C2-DE2501CDF189}">
      <dsp:nvSpPr>
        <dsp:cNvPr id="0" name=""/>
        <dsp:cNvSpPr/>
      </dsp:nvSpPr>
      <dsp:spPr>
        <a:xfrm>
          <a:off x="2479645" y="1547963"/>
          <a:ext cx="2210431" cy="1326259"/>
        </a:xfrm>
        <a:prstGeom prst="rect">
          <a:avLst/>
        </a:prstGeom>
        <a:solidFill>
          <a:schemeClr val="accent2">
            <a:hueOff val="2690524"/>
            <a:satOff val="-2858"/>
            <a:lumOff val="2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School Structure and administration</a:t>
          </a:r>
          <a:endParaRPr lang="en-US" sz="2500" kern="1200"/>
        </a:p>
      </dsp:txBody>
      <dsp:txXfrm>
        <a:off x="2479645" y="1547963"/>
        <a:ext cx="2210431" cy="1326259"/>
      </dsp:txXfrm>
    </dsp:sp>
    <dsp:sp modelId="{6F0D7F4E-FF08-4AA6-863D-9DFD9E71C8CE}">
      <dsp:nvSpPr>
        <dsp:cNvPr id="0" name=""/>
        <dsp:cNvSpPr/>
      </dsp:nvSpPr>
      <dsp:spPr>
        <a:xfrm>
          <a:off x="4911120" y="1547963"/>
          <a:ext cx="2210431" cy="1326259"/>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Special Welsh Problems</a:t>
          </a:r>
          <a:endParaRPr lang="en-US" sz="2500" kern="1200"/>
        </a:p>
      </dsp:txBody>
      <dsp:txXfrm>
        <a:off x="4911120" y="1547963"/>
        <a:ext cx="2210431" cy="13262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5E3DCB-0C9D-4BF1-8C27-580A68D37E93}">
      <dsp:nvSpPr>
        <dsp:cNvPr id="0" name=""/>
        <dsp:cNvSpPr/>
      </dsp:nvSpPr>
      <dsp:spPr>
        <a:xfrm>
          <a:off x="0" y="3167842"/>
          <a:ext cx="5914209" cy="2078447"/>
        </a:xfrm>
        <a:prstGeom prst="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a:t>Covered:</a:t>
          </a:r>
          <a:endParaRPr lang="en-US" sz="3800" kern="1200"/>
        </a:p>
      </dsp:txBody>
      <dsp:txXfrm>
        <a:off x="0" y="3167842"/>
        <a:ext cx="5914209" cy="1122361"/>
      </dsp:txXfrm>
    </dsp:sp>
    <dsp:sp modelId="{1D3723A2-2560-4D80-81CE-85884E84F82C}">
      <dsp:nvSpPr>
        <dsp:cNvPr id="0" name=""/>
        <dsp:cNvSpPr/>
      </dsp:nvSpPr>
      <dsp:spPr>
        <a:xfrm>
          <a:off x="0" y="4248635"/>
          <a:ext cx="739276" cy="956085"/>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Full-time School</a:t>
          </a:r>
          <a:endParaRPr lang="en-US" sz="1000" kern="1200"/>
        </a:p>
      </dsp:txBody>
      <dsp:txXfrm>
        <a:off x="0" y="4248635"/>
        <a:ext cx="739276" cy="956085"/>
      </dsp:txXfrm>
    </dsp:sp>
    <dsp:sp modelId="{13740B47-065D-4DE1-B1A2-BDCF73EC28EF}">
      <dsp:nvSpPr>
        <dsp:cNvPr id="0" name=""/>
        <dsp:cNvSpPr/>
      </dsp:nvSpPr>
      <dsp:spPr>
        <a:xfrm>
          <a:off x="739276" y="4248635"/>
          <a:ext cx="739276" cy="956085"/>
        </a:xfrm>
        <a:prstGeom prst="rect">
          <a:avLst/>
        </a:prstGeom>
        <a:solidFill>
          <a:schemeClr val="accent2">
            <a:tint val="40000"/>
            <a:alpha val="90000"/>
            <a:hueOff val="597639"/>
            <a:satOff val="204"/>
            <a:lumOff val="63"/>
            <a:alphaOff val="0"/>
          </a:schemeClr>
        </a:solidFill>
        <a:ln w="9525" cap="flat" cmpd="sng" algn="ctr">
          <a:solidFill>
            <a:schemeClr val="accent2">
              <a:tint val="40000"/>
              <a:alpha val="90000"/>
              <a:hueOff val="597639"/>
              <a:satOff val="204"/>
              <a:lumOff val="6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Religious Education</a:t>
          </a:r>
          <a:endParaRPr lang="en-US" sz="1000" kern="1200"/>
        </a:p>
      </dsp:txBody>
      <dsp:txXfrm>
        <a:off x="739276" y="4248635"/>
        <a:ext cx="739276" cy="956085"/>
      </dsp:txXfrm>
    </dsp:sp>
    <dsp:sp modelId="{0335AF52-EFFD-4822-A84C-0E5F6A7EE2F5}">
      <dsp:nvSpPr>
        <dsp:cNvPr id="0" name=""/>
        <dsp:cNvSpPr/>
      </dsp:nvSpPr>
      <dsp:spPr>
        <a:xfrm>
          <a:off x="1478552" y="4248635"/>
          <a:ext cx="739276" cy="956085"/>
        </a:xfrm>
        <a:prstGeom prst="rect">
          <a:avLst/>
        </a:prstGeom>
        <a:solidFill>
          <a:schemeClr val="accent2">
            <a:tint val="40000"/>
            <a:alpha val="90000"/>
            <a:hueOff val="1195277"/>
            <a:satOff val="408"/>
            <a:lumOff val="125"/>
            <a:alphaOff val="0"/>
          </a:schemeClr>
        </a:solidFill>
        <a:ln w="9525" cap="flat" cmpd="sng" algn="ctr">
          <a:solidFill>
            <a:schemeClr val="accent2">
              <a:tint val="40000"/>
              <a:alpha val="90000"/>
              <a:hueOff val="1195277"/>
              <a:satOff val="408"/>
              <a:lumOff val="12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Voluntary Schools</a:t>
          </a:r>
          <a:endParaRPr lang="en-US" sz="1000" kern="1200"/>
        </a:p>
      </dsp:txBody>
      <dsp:txXfrm>
        <a:off x="1478552" y="4248635"/>
        <a:ext cx="739276" cy="956085"/>
      </dsp:txXfrm>
    </dsp:sp>
    <dsp:sp modelId="{AE6E25AF-B060-464E-83C1-EEE275383A0E}">
      <dsp:nvSpPr>
        <dsp:cNvPr id="0" name=""/>
        <dsp:cNvSpPr/>
      </dsp:nvSpPr>
      <dsp:spPr>
        <a:xfrm>
          <a:off x="2217828" y="4248635"/>
          <a:ext cx="739276" cy="956085"/>
        </a:xfrm>
        <a:prstGeom prst="rect">
          <a:avLst/>
        </a:prstGeom>
        <a:solidFill>
          <a:schemeClr val="accent2">
            <a:tint val="40000"/>
            <a:alpha val="90000"/>
            <a:hueOff val="1792916"/>
            <a:satOff val="612"/>
            <a:lumOff val="188"/>
            <a:alphaOff val="0"/>
          </a:schemeClr>
        </a:solidFill>
        <a:ln w="9525" cap="flat" cmpd="sng" algn="ctr">
          <a:solidFill>
            <a:schemeClr val="accent2">
              <a:tint val="40000"/>
              <a:alpha val="90000"/>
              <a:hueOff val="1792916"/>
              <a:satOff val="612"/>
              <a:lumOff val="18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Further Education</a:t>
          </a:r>
          <a:endParaRPr lang="en-US" sz="1000" kern="1200"/>
        </a:p>
      </dsp:txBody>
      <dsp:txXfrm>
        <a:off x="2217828" y="4248635"/>
        <a:ext cx="739276" cy="956085"/>
      </dsp:txXfrm>
    </dsp:sp>
    <dsp:sp modelId="{22BF1648-91D5-4547-B8DB-671222A0F934}">
      <dsp:nvSpPr>
        <dsp:cNvPr id="0" name=""/>
        <dsp:cNvSpPr/>
      </dsp:nvSpPr>
      <dsp:spPr>
        <a:xfrm>
          <a:off x="2957104" y="4248635"/>
          <a:ext cx="739276" cy="956085"/>
        </a:xfrm>
        <a:prstGeom prst="rect">
          <a:avLst/>
        </a:prstGeom>
        <a:solidFill>
          <a:schemeClr val="accent2">
            <a:tint val="40000"/>
            <a:alpha val="90000"/>
            <a:hueOff val="2390555"/>
            <a:satOff val="816"/>
            <a:lumOff val="251"/>
            <a:alphaOff val="0"/>
          </a:schemeClr>
        </a:solidFill>
        <a:ln w="9525" cap="flat" cmpd="sng" algn="ctr">
          <a:solidFill>
            <a:schemeClr val="accent2">
              <a:tint val="40000"/>
              <a:alpha val="90000"/>
              <a:hueOff val="2390555"/>
              <a:satOff val="816"/>
              <a:lumOff val="25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University Education</a:t>
          </a:r>
          <a:endParaRPr lang="en-US" sz="1000" kern="1200"/>
        </a:p>
      </dsp:txBody>
      <dsp:txXfrm>
        <a:off x="2957104" y="4248635"/>
        <a:ext cx="739276" cy="956085"/>
      </dsp:txXfrm>
    </dsp:sp>
    <dsp:sp modelId="{EF5A959B-363F-4556-A435-84D4289191C5}">
      <dsp:nvSpPr>
        <dsp:cNvPr id="0" name=""/>
        <dsp:cNvSpPr/>
      </dsp:nvSpPr>
      <dsp:spPr>
        <a:xfrm>
          <a:off x="3696380" y="4248635"/>
          <a:ext cx="739276" cy="956085"/>
        </a:xfrm>
        <a:prstGeom prst="rect">
          <a:avLst/>
        </a:prstGeom>
        <a:solidFill>
          <a:schemeClr val="accent2">
            <a:tint val="40000"/>
            <a:alpha val="90000"/>
            <a:hueOff val="2988193"/>
            <a:satOff val="1020"/>
            <a:lumOff val="314"/>
            <a:alphaOff val="0"/>
          </a:schemeClr>
        </a:solidFill>
        <a:ln w="9525" cap="flat" cmpd="sng" algn="ctr">
          <a:solidFill>
            <a:schemeClr val="accent2">
              <a:tint val="40000"/>
              <a:alpha val="90000"/>
              <a:hueOff val="2988193"/>
              <a:satOff val="1020"/>
              <a:lumOff val="31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Health and Well-being including disabilities</a:t>
          </a:r>
          <a:endParaRPr lang="en-US" sz="1000" kern="1200"/>
        </a:p>
      </dsp:txBody>
      <dsp:txXfrm>
        <a:off x="3696380" y="4248635"/>
        <a:ext cx="739276" cy="956085"/>
      </dsp:txXfrm>
    </dsp:sp>
    <dsp:sp modelId="{BB6B6615-6815-4E44-B733-AE61D6B3F941}">
      <dsp:nvSpPr>
        <dsp:cNvPr id="0" name=""/>
        <dsp:cNvSpPr/>
      </dsp:nvSpPr>
      <dsp:spPr>
        <a:xfrm>
          <a:off x="4435656" y="4248635"/>
          <a:ext cx="739276" cy="956085"/>
        </a:xfrm>
        <a:prstGeom prst="rect">
          <a:avLst/>
        </a:prstGeom>
        <a:solidFill>
          <a:schemeClr val="accent2">
            <a:tint val="40000"/>
            <a:alpha val="90000"/>
            <a:hueOff val="3585832"/>
            <a:satOff val="1224"/>
            <a:lumOff val="376"/>
            <a:alphaOff val="0"/>
          </a:schemeClr>
        </a:solidFill>
        <a:ln w="9525" cap="flat" cmpd="sng" algn="ctr">
          <a:solidFill>
            <a:schemeClr val="accent2">
              <a:tint val="40000"/>
              <a:alpha val="90000"/>
              <a:hueOff val="3585832"/>
              <a:satOff val="1224"/>
              <a:lumOff val="37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Teacher Training</a:t>
          </a:r>
          <a:endParaRPr lang="en-US" sz="1000" kern="1200"/>
        </a:p>
      </dsp:txBody>
      <dsp:txXfrm>
        <a:off x="4435656" y="4248635"/>
        <a:ext cx="739276" cy="956085"/>
      </dsp:txXfrm>
    </dsp:sp>
    <dsp:sp modelId="{EA372DED-350D-4C72-8778-A8ED05E116CB}">
      <dsp:nvSpPr>
        <dsp:cNvPr id="0" name=""/>
        <dsp:cNvSpPr/>
      </dsp:nvSpPr>
      <dsp:spPr>
        <a:xfrm>
          <a:off x="5174932" y="4248635"/>
          <a:ext cx="739276" cy="956085"/>
        </a:xfrm>
        <a:prstGeom prst="rect">
          <a:avLst/>
        </a:prstGeom>
        <a:solidFill>
          <a:schemeClr val="accent2">
            <a:tint val="40000"/>
            <a:alpha val="90000"/>
            <a:hueOff val="4183470"/>
            <a:satOff val="1428"/>
            <a:lumOff val="439"/>
            <a:alphaOff val="0"/>
          </a:schemeClr>
        </a:solidFill>
        <a:ln w="9525" cap="flat" cmpd="sng" algn="ctr">
          <a:solidFill>
            <a:schemeClr val="accent2">
              <a:tint val="40000"/>
              <a:alpha val="90000"/>
              <a:hueOff val="4183470"/>
              <a:satOff val="1428"/>
              <a:lumOff val="43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Education in Wales</a:t>
          </a:r>
          <a:endParaRPr lang="en-US" sz="1000" kern="1200"/>
        </a:p>
      </dsp:txBody>
      <dsp:txXfrm>
        <a:off x="5174932" y="4248635"/>
        <a:ext cx="739276" cy="956085"/>
      </dsp:txXfrm>
    </dsp:sp>
    <dsp:sp modelId="{3994A6B6-A4DA-4C72-A88D-E47EA18BF821}">
      <dsp:nvSpPr>
        <dsp:cNvPr id="0" name=""/>
        <dsp:cNvSpPr/>
      </dsp:nvSpPr>
      <dsp:spPr>
        <a:xfrm rot="10800000">
          <a:off x="0" y="2366"/>
          <a:ext cx="5914209" cy="3196652"/>
        </a:xfrm>
        <a:prstGeom prst="upArrowCallou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a:t>White paper outlining proposed reforms to education.</a:t>
          </a:r>
          <a:endParaRPr lang="en-US" sz="3800" kern="1200"/>
        </a:p>
      </dsp:txBody>
      <dsp:txXfrm rot="10800000">
        <a:off x="0" y="2366"/>
        <a:ext cx="5914209" cy="20770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63AAD-54C2-4C01-AF80-1E8A5C50FC8F}">
      <dsp:nvSpPr>
        <dsp:cNvPr id="0" name=""/>
        <dsp:cNvSpPr/>
      </dsp:nvSpPr>
      <dsp:spPr>
        <a:xfrm>
          <a:off x="0" y="271773"/>
          <a:ext cx="5914209" cy="88803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LEAs to contribute to the Mental, Moral and Physical development of the community</a:t>
          </a:r>
          <a:endParaRPr lang="en-US" sz="2300" kern="1200"/>
        </a:p>
      </dsp:txBody>
      <dsp:txXfrm>
        <a:off x="43350" y="315123"/>
        <a:ext cx="5827509" cy="801330"/>
      </dsp:txXfrm>
    </dsp:sp>
    <dsp:sp modelId="{9038D1CA-59DC-44AC-A780-F266A30A1FB8}">
      <dsp:nvSpPr>
        <dsp:cNvPr id="0" name=""/>
        <dsp:cNvSpPr/>
      </dsp:nvSpPr>
      <dsp:spPr>
        <a:xfrm>
          <a:off x="0" y="1226043"/>
          <a:ext cx="5914209" cy="888030"/>
        </a:xfrm>
        <a:prstGeom prst="roundRect">
          <a:avLst/>
        </a:prstGeom>
        <a:blipFill>
          <a:blip xmlns:r="http://schemas.openxmlformats.org/officeDocument/2006/relationships" r:embed="rId1">
            <a:duotone>
              <a:schemeClr val="accent2">
                <a:hueOff val="840789"/>
                <a:satOff val="-893"/>
                <a:lumOff val="686"/>
                <a:alphaOff val="0"/>
                <a:shade val="74000"/>
                <a:satMod val="130000"/>
                <a:lumMod val="90000"/>
              </a:schemeClr>
              <a:schemeClr val="accent2">
                <a:hueOff val="840789"/>
                <a:satOff val="-893"/>
                <a:lumOff val="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Increase up take of nursery places.</a:t>
          </a:r>
          <a:endParaRPr lang="en-US" sz="2300" kern="1200"/>
        </a:p>
      </dsp:txBody>
      <dsp:txXfrm>
        <a:off x="43350" y="1269393"/>
        <a:ext cx="5827509" cy="801330"/>
      </dsp:txXfrm>
    </dsp:sp>
    <dsp:sp modelId="{88DA276E-7E38-4990-8FC2-38E9247DF12D}">
      <dsp:nvSpPr>
        <dsp:cNvPr id="0" name=""/>
        <dsp:cNvSpPr/>
      </dsp:nvSpPr>
      <dsp:spPr>
        <a:xfrm>
          <a:off x="0" y="2180313"/>
          <a:ext cx="5914209" cy="88803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Tripartite System of secondary education with free interchange of pupils</a:t>
          </a:r>
          <a:endParaRPr lang="en-US" sz="2300" kern="1200"/>
        </a:p>
      </dsp:txBody>
      <dsp:txXfrm>
        <a:off x="43350" y="2223663"/>
        <a:ext cx="5827509" cy="801330"/>
      </dsp:txXfrm>
    </dsp:sp>
    <dsp:sp modelId="{C948DABD-201C-4D39-A9A1-E4FB0873817C}">
      <dsp:nvSpPr>
        <dsp:cNvPr id="0" name=""/>
        <dsp:cNvSpPr/>
      </dsp:nvSpPr>
      <dsp:spPr>
        <a:xfrm>
          <a:off x="0" y="3134583"/>
          <a:ext cx="5914209" cy="888030"/>
        </a:xfrm>
        <a:prstGeom prst="roundRect">
          <a:avLst/>
        </a:prstGeom>
        <a:blipFill>
          <a:blip xmlns:r="http://schemas.openxmlformats.org/officeDocument/2006/relationships" r:embed="rId1">
            <a:duotone>
              <a:schemeClr val="accent2">
                <a:hueOff val="2522366"/>
                <a:satOff val="-2679"/>
                <a:lumOff val="2059"/>
                <a:alphaOff val="0"/>
                <a:shade val="74000"/>
                <a:satMod val="130000"/>
                <a:lumMod val="90000"/>
              </a:schemeClr>
              <a:schemeClr val="accent2">
                <a:hueOff val="2522366"/>
                <a:satOff val="-2679"/>
                <a:lumOff val="2059"/>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Review of secondary education place at 13+</a:t>
          </a:r>
          <a:endParaRPr lang="en-US" sz="2300" kern="1200"/>
        </a:p>
      </dsp:txBody>
      <dsp:txXfrm>
        <a:off x="43350" y="3177933"/>
        <a:ext cx="5827509" cy="801330"/>
      </dsp:txXfrm>
    </dsp:sp>
    <dsp:sp modelId="{2220248C-ECA5-4161-A951-FDF88B4FDB8C}">
      <dsp:nvSpPr>
        <dsp:cNvPr id="0" name=""/>
        <dsp:cNvSpPr/>
      </dsp:nvSpPr>
      <dsp:spPr>
        <a:xfrm>
          <a:off x="0" y="4088853"/>
          <a:ext cx="5914209" cy="88803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Child centred education</a:t>
          </a:r>
          <a:endParaRPr lang="en-US" sz="2300" kern="1200"/>
        </a:p>
      </dsp:txBody>
      <dsp:txXfrm>
        <a:off x="43350" y="4132203"/>
        <a:ext cx="5827509" cy="8013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1DB7F-F6B1-4CEE-A538-56142EBC0F1D}">
      <dsp:nvSpPr>
        <dsp:cNvPr id="0" name=""/>
        <dsp:cNvSpPr/>
      </dsp:nvSpPr>
      <dsp:spPr>
        <a:xfrm>
          <a:off x="0" y="3202"/>
          <a:ext cx="5914209" cy="14977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7FF7DD-E508-4E2F-90BF-D96DDDAD5AEC}">
      <dsp:nvSpPr>
        <dsp:cNvPr id="0" name=""/>
        <dsp:cNvSpPr/>
      </dsp:nvSpPr>
      <dsp:spPr>
        <a:xfrm>
          <a:off x="453080" y="340204"/>
          <a:ext cx="823782" cy="823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E3CEC8-EF40-461E-A4CA-EBA8448110FE}">
      <dsp:nvSpPr>
        <dsp:cNvPr id="0" name=""/>
        <dsp:cNvSpPr/>
      </dsp:nvSpPr>
      <dsp:spPr>
        <a:xfrm>
          <a:off x="1729942" y="3202"/>
          <a:ext cx="4182575" cy="1497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16" tIns="158516" rIns="158516" bIns="158516" numCol="1" spcCol="1270" anchor="ctr" anchorCtr="0">
          <a:noAutofit/>
        </a:bodyPr>
        <a:lstStyle/>
        <a:p>
          <a:pPr marL="0" lvl="0" indent="0" algn="l" defTabSz="1022350">
            <a:lnSpc>
              <a:spcPct val="90000"/>
            </a:lnSpc>
            <a:spcBef>
              <a:spcPct val="0"/>
            </a:spcBef>
            <a:spcAft>
              <a:spcPct val="35000"/>
            </a:spcAft>
            <a:buNone/>
          </a:pPr>
          <a:r>
            <a:rPr lang="en-GB" sz="2300" kern="1200"/>
            <a:t>Skim read the article ‘1945 – 1965: The Long Road to Circular 10/65</a:t>
          </a:r>
          <a:endParaRPr lang="en-US" sz="2300" kern="1200"/>
        </a:p>
      </dsp:txBody>
      <dsp:txXfrm>
        <a:off x="1729942" y="3202"/>
        <a:ext cx="4182575" cy="1497786"/>
      </dsp:txXfrm>
    </dsp:sp>
    <dsp:sp modelId="{8706A5D2-1ED8-4FF7-B626-D35C959A2F49}">
      <dsp:nvSpPr>
        <dsp:cNvPr id="0" name=""/>
        <dsp:cNvSpPr/>
      </dsp:nvSpPr>
      <dsp:spPr>
        <a:xfrm>
          <a:off x="0" y="1875435"/>
          <a:ext cx="5914209" cy="14977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6E6A5E-3A6E-4C61-BAA8-02FCA80E9D77}">
      <dsp:nvSpPr>
        <dsp:cNvPr id="0" name=""/>
        <dsp:cNvSpPr/>
      </dsp:nvSpPr>
      <dsp:spPr>
        <a:xfrm>
          <a:off x="453080" y="2212437"/>
          <a:ext cx="823782" cy="823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14B70C-BA3D-4FD3-9FAC-14CB207A4168}">
      <dsp:nvSpPr>
        <dsp:cNvPr id="0" name=""/>
        <dsp:cNvSpPr/>
      </dsp:nvSpPr>
      <dsp:spPr>
        <a:xfrm>
          <a:off x="1729942" y="1875435"/>
          <a:ext cx="2661394" cy="1497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16" tIns="158516" rIns="158516" bIns="158516" numCol="1" spcCol="1270" anchor="ctr" anchorCtr="0">
          <a:noAutofit/>
        </a:bodyPr>
        <a:lstStyle/>
        <a:p>
          <a:pPr marL="0" lvl="0" indent="0" algn="l" defTabSz="1022350">
            <a:lnSpc>
              <a:spcPct val="90000"/>
            </a:lnSpc>
            <a:spcBef>
              <a:spcPct val="0"/>
            </a:spcBef>
            <a:spcAft>
              <a:spcPct val="35000"/>
            </a:spcAft>
            <a:buNone/>
          </a:pPr>
          <a:r>
            <a:rPr lang="en-GB" sz="2300" kern="1200"/>
            <a:t>Consider</a:t>
          </a:r>
          <a:endParaRPr lang="en-US" sz="2300" kern="1200"/>
        </a:p>
      </dsp:txBody>
      <dsp:txXfrm>
        <a:off x="1729942" y="1875435"/>
        <a:ext cx="2661394" cy="1497786"/>
      </dsp:txXfrm>
    </dsp:sp>
    <dsp:sp modelId="{6F7F3BAE-AC13-4130-A411-34A0188B2644}">
      <dsp:nvSpPr>
        <dsp:cNvPr id="0" name=""/>
        <dsp:cNvSpPr/>
      </dsp:nvSpPr>
      <dsp:spPr>
        <a:xfrm>
          <a:off x="4391336" y="1875435"/>
          <a:ext cx="1521181" cy="1497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16" tIns="158516" rIns="158516" bIns="158516" numCol="1" spcCol="1270" anchor="ctr" anchorCtr="0">
          <a:noAutofit/>
        </a:bodyPr>
        <a:lstStyle/>
        <a:p>
          <a:pPr marL="0" lvl="0" indent="0" algn="l" defTabSz="488950">
            <a:lnSpc>
              <a:spcPct val="90000"/>
            </a:lnSpc>
            <a:spcBef>
              <a:spcPct val="0"/>
            </a:spcBef>
            <a:spcAft>
              <a:spcPct val="35000"/>
            </a:spcAft>
            <a:buNone/>
          </a:pPr>
          <a:r>
            <a:rPr lang="en-GB" sz="1100" kern="1200"/>
            <a:t>What are the key issues discussed?</a:t>
          </a:r>
          <a:endParaRPr lang="en-US" sz="1100" kern="1200"/>
        </a:p>
        <a:p>
          <a:pPr marL="0" lvl="0" indent="0" algn="l" defTabSz="488950">
            <a:lnSpc>
              <a:spcPct val="90000"/>
            </a:lnSpc>
            <a:spcBef>
              <a:spcPct val="0"/>
            </a:spcBef>
            <a:spcAft>
              <a:spcPct val="35000"/>
            </a:spcAft>
            <a:buNone/>
          </a:pPr>
          <a:r>
            <a:rPr lang="en-GB" sz="1100" kern="1200"/>
            <a:t>Who are the main figures discussed?</a:t>
          </a:r>
          <a:endParaRPr lang="en-US" sz="1100" kern="1200"/>
        </a:p>
        <a:p>
          <a:pPr marL="0" lvl="0" indent="0" algn="l" defTabSz="488950">
            <a:lnSpc>
              <a:spcPct val="90000"/>
            </a:lnSpc>
            <a:spcBef>
              <a:spcPct val="0"/>
            </a:spcBef>
            <a:spcAft>
              <a:spcPct val="35000"/>
            </a:spcAft>
            <a:buNone/>
          </a:pPr>
          <a:r>
            <a:rPr lang="en-GB" sz="1100" kern="1200"/>
            <a:t>What are the reasons for the Tripartite system falling out of favour?</a:t>
          </a:r>
          <a:endParaRPr lang="en-US" sz="1100" kern="1200"/>
        </a:p>
      </dsp:txBody>
      <dsp:txXfrm>
        <a:off x="4391336" y="1875435"/>
        <a:ext cx="1521181" cy="1497786"/>
      </dsp:txXfrm>
    </dsp:sp>
    <dsp:sp modelId="{7D69EF55-6BD2-43CD-825E-AB4317833716}">
      <dsp:nvSpPr>
        <dsp:cNvPr id="0" name=""/>
        <dsp:cNvSpPr/>
      </dsp:nvSpPr>
      <dsp:spPr>
        <a:xfrm>
          <a:off x="0" y="3747668"/>
          <a:ext cx="5914209" cy="14977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54032-4A66-4CB2-8CC0-62D681AF2FEF}">
      <dsp:nvSpPr>
        <dsp:cNvPr id="0" name=""/>
        <dsp:cNvSpPr/>
      </dsp:nvSpPr>
      <dsp:spPr>
        <a:xfrm>
          <a:off x="453080" y="4084669"/>
          <a:ext cx="823782" cy="8237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E20EA5-CB8E-425F-AFE2-D23F1CFD079C}">
      <dsp:nvSpPr>
        <dsp:cNvPr id="0" name=""/>
        <dsp:cNvSpPr/>
      </dsp:nvSpPr>
      <dsp:spPr>
        <a:xfrm>
          <a:off x="1729942" y="3747668"/>
          <a:ext cx="4182575" cy="1497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16" tIns="158516" rIns="158516" bIns="158516" numCol="1" spcCol="1270" anchor="ctr" anchorCtr="0">
          <a:noAutofit/>
        </a:bodyPr>
        <a:lstStyle/>
        <a:p>
          <a:pPr marL="0" lvl="0" indent="0" algn="l" defTabSz="1022350">
            <a:lnSpc>
              <a:spcPct val="90000"/>
            </a:lnSpc>
            <a:spcBef>
              <a:spcPct val="0"/>
            </a:spcBef>
            <a:spcAft>
              <a:spcPct val="35000"/>
            </a:spcAft>
            <a:buNone/>
          </a:pPr>
          <a:r>
            <a:rPr lang="en-GB" sz="2300" kern="1200"/>
            <a:t>Circular 10/65 will be covered in more detail in this weeks asynchronous learning.</a:t>
          </a:r>
          <a:endParaRPr lang="en-US" sz="2300" kern="1200"/>
        </a:p>
      </dsp:txBody>
      <dsp:txXfrm>
        <a:off x="1729942" y="3747668"/>
        <a:ext cx="4182575" cy="149778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FFE1D4-FD83-4645-A923-C6293EEE4E80}" type="datetimeFigureOut">
              <a:rPr lang="en-GB" smtClean="0"/>
              <a:t>28/08/2024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DD93F3-7DCA-41D9-B9EC-A20C81AFB767}" type="slidenum">
              <a:rPr lang="en-GB" smtClean="0"/>
              <a:t>‹#›</a:t>
            </a:fld>
            <a:endParaRPr lang="en-GB"/>
          </a:p>
        </p:txBody>
      </p:sp>
    </p:spTree>
    <p:extLst>
      <p:ext uri="{BB962C8B-B14F-4D97-AF65-F5344CB8AC3E}">
        <p14:creationId xmlns:p14="http://schemas.microsoft.com/office/powerpoint/2010/main" val="726429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7H6Mx7OOcv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consultative</a:t>
            </a:r>
            <a:r>
              <a:rPr lang="en-GB" baseline="0" dirty="0"/>
              <a:t> committee kept a register of teachers and advised the boards on any matters required.</a:t>
            </a:r>
          </a:p>
          <a:p>
            <a:endParaRPr lang="en-GB" baseline="0" dirty="0"/>
          </a:p>
          <a:p>
            <a:r>
              <a:rPr lang="en-GB" sz="1200" b="0" i="0" kern="1200" dirty="0">
                <a:solidFill>
                  <a:schemeClr val="tx1"/>
                </a:solidFill>
                <a:effectLst/>
                <a:latin typeface="+mn-lt"/>
                <a:ea typeface="+mn-ea"/>
                <a:cs typeface="+mn-cs"/>
              </a:rPr>
              <a:t>By the late 1930s about ten per cent of elementary school pupils were being selected to go on to secondary schools. The rest either remained in 'all-age' schools or went on to senior schools. It was becoming clear that England's class-divided secondary schools were failing the nation's children. Twice as many students were going on to higher education in Germany, more than twice as many in France, over three times as many in Switzerland, and almost ten times as many in the US.</a:t>
            </a:r>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6DD93F3-7DCA-41D9-B9EC-A20C81AFB767}" type="slidenum">
              <a:rPr lang="en-GB" smtClean="0"/>
              <a:t>4</a:t>
            </a:fld>
            <a:endParaRPr lang="en-GB"/>
          </a:p>
        </p:txBody>
      </p:sp>
    </p:spTree>
    <p:extLst>
      <p:ext uri="{BB962C8B-B14F-4D97-AF65-F5344CB8AC3E}">
        <p14:creationId xmlns:p14="http://schemas.microsoft.com/office/powerpoint/2010/main" val="3077481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http://www.educationengland.org.uk/documents/spens/spens1938.html#11</a:t>
            </a:r>
            <a:r>
              <a:rPr lang="en-GB" baseline="0" dirty="0"/>
              <a:t> – Cherry pick interesting points</a:t>
            </a:r>
          </a:p>
          <a:p>
            <a:endParaRPr lang="en-GB" baseline="0" dirty="0"/>
          </a:p>
          <a:p>
            <a:r>
              <a:rPr lang="en-GB" baseline="0" dirty="0"/>
              <a:t>Add link to chat as students to update whiteboard in teams</a:t>
            </a:r>
          </a:p>
          <a:p>
            <a:endParaRPr lang="en-GB" baseline="0" dirty="0"/>
          </a:p>
          <a:p>
            <a:r>
              <a:rPr lang="en-GB" dirty="0"/>
              <a:t>Physical Development</a:t>
            </a:r>
          </a:p>
          <a:p>
            <a:pPr lvl="1"/>
            <a:r>
              <a:rPr lang="en-GB" dirty="0"/>
              <a:t>No continuous heavy muscular work</a:t>
            </a:r>
          </a:p>
          <a:p>
            <a:pPr lvl="1"/>
            <a:r>
              <a:rPr lang="en-GB" dirty="0"/>
              <a:t>Recognition of glandular disturbances</a:t>
            </a:r>
          </a:p>
          <a:p>
            <a:pPr lvl="1"/>
            <a:r>
              <a:rPr lang="en-GB" dirty="0"/>
              <a:t>Midday meals at a moderate charge</a:t>
            </a:r>
          </a:p>
          <a:p>
            <a:pPr lvl="1"/>
            <a:r>
              <a:rPr lang="en-GB" dirty="0"/>
              <a:t>Physical and mental strain.</a:t>
            </a:r>
          </a:p>
          <a:p>
            <a:endParaRPr lang="en-GB" dirty="0"/>
          </a:p>
          <a:p>
            <a:endParaRPr lang="en-GB" dirty="0"/>
          </a:p>
          <a:p>
            <a:r>
              <a:rPr lang="en-GB" dirty="0"/>
              <a:t>Mental Development</a:t>
            </a:r>
          </a:p>
          <a:p>
            <a:pPr lvl="1"/>
            <a:r>
              <a:rPr lang="en-GB" dirty="0"/>
              <a:t>Education consisting of developing specific habits</a:t>
            </a:r>
          </a:p>
          <a:p>
            <a:pPr lvl="1"/>
            <a:r>
              <a:rPr lang="en-GB" dirty="0"/>
              <a:t>Concept of general intelligence</a:t>
            </a:r>
          </a:p>
          <a:p>
            <a:pPr lvl="1"/>
            <a:r>
              <a:rPr lang="en-GB" dirty="0"/>
              <a:t>Possible to predict level of general intelligence</a:t>
            </a:r>
          </a:p>
          <a:p>
            <a:pPr lvl="1"/>
            <a:r>
              <a:rPr lang="en-GB" dirty="0"/>
              <a:t>Recognition of emotional instability</a:t>
            </a:r>
          </a:p>
          <a:p>
            <a:endParaRPr lang="en-GB" dirty="0"/>
          </a:p>
          <a:p>
            <a:r>
              <a:rPr lang="en-GB" dirty="0"/>
              <a:t>Curriculum</a:t>
            </a:r>
          </a:p>
          <a:p>
            <a:pPr lvl="1"/>
            <a:r>
              <a:rPr lang="en-GB" dirty="0"/>
              <a:t>Curriculum of activity and experience</a:t>
            </a:r>
          </a:p>
          <a:p>
            <a:pPr lvl="1"/>
            <a:r>
              <a:rPr lang="en-GB" dirty="0"/>
              <a:t>Secondary schools should be teaching closer to the practicalities of life</a:t>
            </a:r>
          </a:p>
          <a:p>
            <a:pPr lvl="1"/>
            <a:r>
              <a:rPr lang="en-GB" dirty="0"/>
              <a:t>Large schools to employ a careers master.</a:t>
            </a:r>
          </a:p>
          <a:p>
            <a:pPr lvl="1"/>
            <a:r>
              <a:rPr lang="en-GB" dirty="0"/>
              <a:t>School examination to follow the curriculum not determine it.</a:t>
            </a:r>
          </a:p>
          <a:p>
            <a:pPr lvl="1"/>
            <a:r>
              <a:rPr lang="en-GB" dirty="0"/>
              <a:t>Timetable should not be filled with formal instruction</a:t>
            </a:r>
          </a:p>
          <a:p>
            <a:endParaRPr lang="en-GB" dirty="0"/>
          </a:p>
          <a:p>
            <a:pPr>
              <a:buSzPct val="114999"/>
            </a:pPr>
            <a:r>
              <a:rPr lang="en-GB" dirty="0"/>
              <a:t>Qualifications</a:t>
            </a:r>
          </a:p>
          <a:p>
            <a:pPr lvl="1"/>
            <a:r>
              <a:rPr lang="en-GB" dirty="0"/>
              <a:t>Exams affecting physical and mental health</a:t>
            </a:r>
          </a:p>
          <a:p>
            <a:pPr lvl="1"/>
            <a:r>
              <a:rPr lang="en-GB" dirty="0"/>
              <a:t>Pupils must demonstrate a competency in English or modern foreign language</a:t>
            </a:r>
          </a:p>
          <a:p>
            <a:endParaRPr lang="en-GB" dirty="0"/>
          </a:p>
          <a:p>
            <a:r>
              <a:rPr lang="en-GB" dirty="0"/>
              <a:t>School Structure</a:t>
            </a:r>
          </a:p>
          <a:p>
            <a:pPr lvl="1"/>
            <a:r>
              <a:rPr lang="en-GB" dirty="0"/>
              <a:t>grammar schools for the academically able;</a:t>
            </a:r>
          </a:p>
          <a:p>
            <a:pPr lvl="1"/>
            <a:r>
              <a:rPr lang="en-GB" dirty="0"/>
              <a:t>technical schools for those with a practical bent;</a:t>
            </a:r>
          </a:p>
          <a:p>
            <a:pPr lvl="1"/>
            <a:r>
              <a:rPr lang="en-GB" dirty="0"/>
              <a:t>new 'modern' secondary schools for the rest;</a:t>
            </a:r>
          </a:p>
          <a:p>
            <a:endParaRPr lang="en-GB" dirty="0"/>
          </a:p>
          <a:p>
            <a:r>
              <a:rPr lang="en-GB" dirty="0"/>
              <a:t>Administration</a:t>
            </a:r>
          </a:p>
          <a:p>
            <a:pPr lvl="1"/>
            <a:r>
              <a:rPr lang="en-GB" dirty="0"/>
              <a:t>Education in multilateral schools – beneficial but not policy</a:t>
            </a:r>
          </a:p>
          <a:p>
            <a:pPr lvl="1"/>
            <a:r>
              <a:rPr lang="en-GB" dirty="0"/>
              <a:t>Pupils to be able to move schools at 13+</a:t>
            </a:r>
          </a:p>
          <a:p>
            <a:pPr lvl="1"/>
            <a:r>
              <a:rPr lang="en-GB" dirty="0"/>
              <a:t>Variety of teaching posts</a:t>
            </a:r>
          </a:p>
          <a:p>
            <a:pPr lvl="1"/>
            <a:r>
              <a:rPr lang="en-GB" dirty="0"/>
              <a:t>No fees for any secondary school</a:t>
            </a:r>
          </a:p>
          <a:p>
            <a:pPr lvl="1"/>
            <a:r>
              <a:rPr lang="en-GB" dirty="0"/>
              <a:t>School leaving age of 16 inevitable</a:t>
            </a:r>
          </a:p>
          <a:p>
            <a:endParaRPr lang="en-GB" dirty="0"/>
          </a:p>
          <a:p>
            <a:r>
              <a:rPr lang="en-GB" dirty="0"/>
              <a:t>Special Welsh Problem</a:t>
            </a:r>
          </a:p>
          <a:p>
            <a:pPr lvl="1"/>
            <a:r>
              <a:rPr lang="en-GB" dirty="0"/>
              <a:t>Intermediate Schools</a:t>
            </a:r>
          </a:p>
          <a:p>
            <a:pPr lvl="1"/>
            <a:r>
              <a:rPr lang="en-GB" dirty="0"/>
              <a:t>Bilingualism </a:t>
            </a:r>
          </a:p>
          <a:p>
            <a:endParaRPr lang="en-GB" dirty="0"/>
          </a:p>
        </p:txBody>
      </p:sp>
      <p:sp>
        <p:nvSpPr>
          <p:cNvPr id="4" name="Slide Number Placeholder 3"/>
          <p:cNvSpPr>
            <a:spLocks noGrp="1"/>
          </p:cNvSpPr>
          <p:nvPr>
            <p:ph type="sldNum" sz="quarter" idx="10"/>
          </p:nvPr>
        </p:nvSpPr>
        <p:spPr/>
        <p:txBody>
          <a:bodyPr/>
          <a:lstStyle/>
          <a:p>
            <a:fld id="{86DD93F3-7DCA-41D9-B9EC-A20C81AFB767}" type="slidenum">
              <a:rPr lang="en-GB" smtClean="0"/>
              <a:t>5</a:t>
            </a:fld>
            <a:endParaRPr lang="en-GB"/>
          </a:p>
        </p:txBody>
      </p:sp>
    </p:spTree>
    <p:extLst>
      <p:ext uri="{BB962C8B-B14F-4D97-AF65-F5344CB8AC3E}">
        <p14:creationId xmlns:p14="http://schemas.microsoft.com/office/powerpoint/2010/main" val="3342722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There is nothing to be said in favour of a system which subjects children at the age of 11 to the strain of a competitive examination on which, not only their future schooling, but their future careers may depend. Apart from the effect on the children, there is the effect on the curriculum of the schools themselves. Instead of the junior schools performing their proper and highly important function of fostering the potentialities of children at an age when their minds are nimble and receptive, their curiosity strong, their imagination fertile and their spirits high, the curriculum is too often cramped and distorted by over-emphasis on examination subjects and on ways and means of defeating the examiners. The blame for this rests not with the teachers but with the system.</a:t>
            </a:r>
          </a:p>
          <a:p>
            <a:endParaRPr lang="en-GB" dirty="0"/>
          </a:p>
        </p:txBody>
      </p:sp>
      <p:sp>
        <p:nvSpPr>
          <p:cNvPr id="4" name="Slide Number Placeholder 3"/>
          <p:cNvSpPr>
            <a:spLocks noGrp="1"/>
          </p:cNvSpPr>
          <p:nvPr>
            <p:ph type="sldNum" sz="quarter" idx="10"/>
          </p:nvPr>
        </p:nvSpPr>
        <p:spPr/>
        <p:txBody>
          <a:bodyPr/>
          <a:lstStyle/>
          <a:p>
            <a:fld id="{86DD93F3-7DCA-41D9-B9EC-A20C81AFB767}" type="slidenum">
              <a:rPr lang="en-GB" smtClean="0"/>
              <a:t>8</a:t>
            </a:fld>
            <a:endParaRPr lang="en-GB"/>
          </a:p>
        </p:txBody>
      </p:sp>
    </p:spTree>
    <p:extLst>
      <p:ext uri="{BB962C8B-B14F-4D97-AF65-F5344CB8AC3E}">
        <p14:creationId xmlns:p14="http://schemas.microsoft.com/office/powerpoint/2010/main" val="3294470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https://www.youtube.com/watch?v=7H6Mx7OOcvY</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Change this task</a:t>
            </a:r>
          </a:p>
          <a:p>
            <a:endParaRPr lang="en-GB" dirty="0"/>
          </a:p>
        </p:txBody>
      </p:sp>
      <p:sp>
        <p:nvSpPr>
          <p:cNvPr id="4" name="Slide Number Placeholder 3"/>
          <p:cNvSpPr>
            <a:spLocks noGrp="1"/>
          </p:cNvSpPr>
          <p:nvPr>
            <p:ph type="sldNum" sz="quarter" idx="10"/>
          </p:nvPr>
        </p:nvSpPr>
        <p:spPr/>
        <p:txBody>
          <a:bodyPr/>
          <a:lstStyle/>
          <a:p>
            <a:fld id="{CFA1969E-6BC5-44F3-93B1-DBC114733FFE}" type="slidenum">
              <a:rPr lang="en-GB" smtClean="0"/>
              <a:t>15</a:t>
            </a:fld>
            <a:endParaRPr lang="en-GB"/>
          </a:p>
        </p:txBody>
      </p:sp>
    </p:spTree>
    <p:extLst>
      <p:ext uri="{BB962C8B-B14F-4D97-AF65-F5344CB8AC3E}">
        <p14:creationId xmlns:p14="http://schemas.microsoft.com/office/powerpoint/2010/main" val="10401178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6183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15676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5301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28/08/2024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94014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28/08/2024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4712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28/08/2024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5478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28/08/2024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06133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8654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09576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37745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0865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5314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47960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7045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5818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05046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28/08/2024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7978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28/08/2024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7932084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slideLayout" Target="../slideLayouts/slideLayout6.xml"/><Relationship Id="rId1" Type="http://schemas.openxmlformats.org/officeDocument/2006/relationships/video" Target="https://www.youtube.com/embed/CHPNpU9q-yc" TargetMode="Externa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8.png"/><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gif"/><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5.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6.gif"/><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7.xml"/><Relationship Id="rId1" Type="http://schemas.openxmlformats.org/officeDocument/2006/relationships/video" Target="https://www.youtube.com/embed/7H6Mx7OOcvY?start=9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5.png"/><Relationship Id="rId7" Type="http://schemas.openxmlformats.org/officeDocument/2006/relationships/image" Target="../media/image27.pn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hyperlink" Target="https://www.bbc.co.uk/programmes/p0687y62" TargetMode="External"/><Relationship Id="rId2" Type="http://schemas.openxmlformats.org/officeDocument/2006/relationships/hyperlink" Target="https://www.bbc.co.uk/programmes/p0688424" TargetMode="External"/><Relationship Id="rId1" Type="http://schemas.openxmlformats.org/officeDocument/2006/relationships/slideLayout" Target="../slideLayouts/slideLayout2.xml"/><Relationship Id="rId4" Type="http://schemas.openxmlformats.org/officeDocument/2006/relationships/hyperlink" Target="https://www.bbc.co.uk/programmes/p0692vb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dirty="0">
                <a:solidFill>
                  <a:schemeClr val="tx1"/>
                </a:solidFill>
              </a:rPr>
              <a:t>Education, Past, Present, Future</a:t>
            </a:r>
          </a:p>
        </p:txBody>
      </p:sp>
      <p:sp>
        <p:nvSpPr>
          <p:cNvPr id="3" name="Subtitle 2"/>
          <p:cNvSpPr>
            <a:spLocks noGrp="1"/>
          </p:cNvSpPr>
          <p:nvPr>
            <p:ph type="subTitle" idx="1"/>
          </p:nvPr>
        </p:nvSpPr>
        <p:spPr/>
        <p:txBody>
          <a:bodyPr/>
          <a:lstStyle/>
          <a:p>
            <a:r>
              <a:rPr lang="en-GB" dirty="0"/>
              <a:t>The Butler Act and the Tripartite System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Recap</a:t>
            </a:r>
          </a:p>
        </p:txBody>
      </p:sp>
      <p:graphicFrame>
        <p:nvGraphicFramePr>
          <p:cNvPr id="8" name="Content Placeholder 2">
            <a:extLst>
              <a:ext uri="{FF2B5EF4-FFF2-40B4-BE49-F238E27FC236}">
                <a16:creationId xmlns:a16="http://schemas.microsoft.com/office/drawing/2014/main" id="{9FAFEDC5-6467-A5CA-EB8D-9F333A86365B}"/>
              </a:ext>
            </a:extLst>
          </p:cNvPr>
          <p:cNvGraphicFramePr>
            <a:graphicFrameLocks noGrp="1"/>
          </p:cNvGraphicFramePr>
          <p:nvPr>
            <p:ph idx="1"/>
            <p:extLst>
              <p:ext uri="{D42A27DB-BD31-4B8C-83A1-F6EECF244321}">
                <p14:modId xmlns:p14="http://schemas.microsoft.com/office/powerpoint/2010/main" val="1673905911"/>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34989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sz="4100">
                <a:solidFill>
                  <a:srgbClr val="FFFFFF"/>
                </a:solidFill>
              </a:rPr>
              <a:t>Objectives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pPr>
              <a:buSzPct val="114999"/>
            </a:pPr>
            <a:r>
              <a:rPr lang="en-GB" dirty="0"/>
              <a:t>By the end of this session you will be able to:</a:t>
            </a:r>
            <a:endParaRPr lang="en-US" dirty="0"/>
          </a:p>
          <a:p>
            <a:pPr lvl="1">
              <a:buSzPct val="114999"/>
            </a:pPr>
            <a:r>
              <a:rPr lang="en-GB" dirty="0"/>
              <a:t>Describe the tripartite system of education.</a:t>
            </a:r>
          </a:p>
          <a:p>
            <a:pPr lvl="1">
              <a:buSzPct val="114999"/>
            </a:pPr>
            <a:r>
              <a:rPr lang="en-GB" dirty="0"/>
              <a:t>Discuss some of the benefits and issues found in the tripartite system. </a:t>
            </a:r>
          </a:p>
          <a:p>
            <a:pPr lvl="1">
              <a:buSzPct val="114999"/>
            </a:pPr>
            <a:r>
              <a:rPr lang="en-GB" dirty="0"/>
              <a:t>Recall who was for and against the tripartite system.</a:t>
            </a:r>
          </a:p>
        </p:txBody>
      </p:sp>
    </p:spTree>
    <p:extLst>
      <p:ext uri="{BB962C8B-B14F-4D97-AF65-F5344CB8AC3E}">
        <p14:creationId xmlns:p14="http://schemas.microsoft.com/office/powerpoint/2010/main" val="2442085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Spens Reports 1938 Background</a:t>
            </a:r>
          </a:p>
        </p:txBody>
      </p:sp>
      <p:graphicFrame>
        <p:nvGraphicFramePr>
          <p:cNvPr id="8" name="Content Placeholder 2">
            <a:extLst>
              <a:ext uri="{FF2B5EF4-FFF2-40B4-BE49-F238E27FC236}">
                <a16:creationId xmlns:a16="http://schemas.microsoft.com/office/drawing/2014/main" id="{415D623E-96A1-947D-FA24-D14677AE330F}"/>
              </a:ext>
            </a:extLst>
          </p:cNvPr>
          <p:cNvGraphicFramePr>
            <a:graphicFrameLocks noGrp="1"/>
          </p:cNvGraphicFramePr>
          <p:nvPr>
            <p:ph idx="1"/>
            <p:extLst>
              <p:ext uri="{D42A27DB-BD31-4B8C-83A1-F6EECF244321}">
                <p14:modId xmlns:p14="http://schemas.microsoft.com/office/powerpoint/2010/main" val="147331795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920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dirty="0" err="1">
                <a:solidFill>
                  <a:srgbClr val="262626"/>
                </a:solidFill>
                <a:ea typeface="+mj-lt"/>
                <a:cs typeface="+mj-lt"/>
              </a:rPr>
              <a:t>Spens</a:t>
            </a:r>
            <a:r>
              <a:rPr lang="en-GB" dirty="0">
                <a:solidFill>
                  <a:srgbClr val="262626"/>
                </a:solidFill>
              </a:rPr>
              <a:t> Reports 1938 Recommendations</a:t>
            </a:r>
          </a:p>
        </p:txBody>
      </p:sp>
      <p:graphicFrame>
        <p:nvGraphicFramePr>
          <p:cNvPr id="5" name="Content Placeholder 2">
            <a:extLst>
              <a:ext uri="{FF2B5EF4-FFF2-40B4-BE49-F238E27FC236}">
                <a16:creationId xmlns:a16="http://schemas.microsoft.com/office/drawing/2014/main" id="{FFAE672B-A57F-87D2-D4FD-57DC1A841589}"/>
              </a:ext>
            </a:extLst>
          </p:cNvPr>
          <p:cNvGraphicFramePr>
            <a:graphicFrameLocks noGrp="1"/>
          </p:cNvGraphicFramePr>
          <p:nvPr>
            <p:ph idx="1"/>
            <p:extLst>
              <p:ext uri="{D42A27DB-BD31-4B8C-83A1-F6EECF244321}">
                <p14:modId xmlns:p14="http://schemas.microsoft.com/office/powerpoint/2010/main" val="303328551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732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0" name="Picture 1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AB1FB78-81C3-405C-BAD5-28E344B5418B}"/>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en-US">
                <a:solidFill>
                  <a:srgbClr val="262626"/>
                </a:solidFill>
              </a:rPr>
              <a:t>Educational Reconstruction 1943</a:t>
            </a:r>
          </a:p>
        </p:txBody>
      </p:sp>
      <p:pic>
        <p:nvPicPr>
          <p:cNvPr id="4" name="CHPNpU9q-yc" descr="A video showing how world war 2 changed the education system"/>
          <p:cNvPicPr>
            <a:picLocks noGrp="1" noRot="1" noChangeAspect="1"/>
          </p:cNvPicPr>
          <p:nvPr>
            <p:ph idx="4294967295"/>
            <a:videoFile r:link="rId1"/>
          </p:nvPr>
        </p:nvPicPr>
        <p:blipFill>
          <a:blip r:embed="rId8"/>
          <a:stretch>
            <a:fillRect/>
          </a:stretch>
        </p:blipFill>
        <p:spPr>
          <a:xfrm>
            <a:off x="5418668" y="1890712"/>
            <a:ext cx="5469466" cy="3076573"/>
          </a:xfrm>
          <a:prstGeom prst="rect">
            <a:avLst/>
          </a:prstGeom>
          <a:ln w="57150" cmpd="thickThin">
            <a:solidFill>
              <a:srgbClr val="7F7F7F"/>
            </a:solidFill>
            <a:miter lim="800000"/>
          </a:ln>
        </p:spPr>
      </p:pic>
    </p:spTree>
    <p:extLst>
      <p:ext uri="{BB962C8B-B14F-4D97-AF65-F5344CB8AC3E}">
        <p14:creationId xmlns:p14="http://schemas.microsoft.com/office/powerpoint/2010/main" val="3598896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2400">
                <a:solidFill>
                  <a:srgbClr val="262626"/>
                </a:solidFill>
              </a:rPr>
              <a:t>Educational Reconstruction 1943</a:t>
            </a:r>
            <a:endParaRPr lang="en-US" sz="2400">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6BBD257-0D0F-815D-9B7D-289A281D37A6}"/>
              </a:ext>
            </a:extLst>
          </p:cNvPr>
          <p:cNvGraphicFramePr>
            <a:graphicFrameLocks noGrp="1"/>
          </p:cNvGraphicFramePr>
          <p:nvPr>
            <p:ph idx="1"/>
            <p:extLst>
              <p:ext uri="{D42A27DB-BD31-4B8C-83A1-F6EECF244321}">
                <p14:modId xmlns:p14="http://schemas.microsoft.com/office/powerpoint/2010/main" val="428432338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5846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2400">
                <a:solidFill>
                  <a:srgbClr val="262626"/>
                </a:solidFill>
              </a:rPr>
              <a:t>Educational Reconstruction 1943</a:t>
            </a:r>
            <a:endParaRPr lang="en-US" sz="2400">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B87168-BB85-C3C6-B680-8D4E8EC63A67}"/>
              </a:ext>
            </a:extLst>
          </p:cNvPr>
          <p:cNvGraphicFramePr>
            <a:graphicFrameLocks noGrp="1"/>
          </p:cNvGraphicFramePr>
          <p:nvPr>
            <p:ph idx="1"/>
            <p:extLst>
              <p:ext uri="{D42A27DB-BD31-4B8C-83A1-F6EECF244321}">
                <p14:modId xmlns:p14="http://schemas.microsoft.com/office/powerpoint/2010/main" val="262516500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13367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AB79D876-BCFB-48E8-A406-A9DDB58B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19" name="Picture 18">
            <a:extLst>
              <a:ext uri="{FF2B5EF4-FFF2-40B4-BE49-F238E27FC236}">
                <a16:creationId xmlns:a16="http://schemas.microsoft.com/office/drawing/2014/main" id="{BE33C98B-90F1-4F12-9D4E-46E1A234D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7B34F7C7-C565-4FF7-93A9-F27D6C1B18B6}"/>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t>The Butler Act</a:t>
            </a:r>
          </a:p>
        </p:txBody>
      </p:sp>
      <p:sp>
        <p:nvSpPr>
          <p:cNvPr id="4" name="Text Placeholder 3"/>
          <p:cNvSpPr>
            <a:spLocks noGrp="1"/>
          </p:cNvSpPr>
          <p:nvPr>
            <p:ph type="body" idx="1"/>
          </p:nvPr>
        </p:nvSpPr>
        <p:spPr>
          <a:xfrm>
            <a:off x="2692398" y="3657597"/>
            <a:ext cx="6815669" cy="1320802"/>
          </a:xfrm>
        </p:spPr>
        <p:txBody>
          <a:bodyPr vert="horz" lIns="91440" tIns="45720" rIns="91440" bIns="45720" rtlCol="0" anchor="t">
            <a:normAutofit/>
          </a:bodyPr>
          <a:lstStyle/>
          <a:p>
            <a:endParaRPr lang="en-US" sz="2100"/>
          </a:p>
        </p:txBody>
      </p:sp>
      <p:cxnSp>
        <p:nvCxnSpPr>
          <p:cNvPr id="21" name="Straight Connector 20">
            <a:extLst>
              <a:ext uri="{FF2B5EF4-FFF2-40B4-BE49-F238E27FC236}">
                <a16:creationId xmlns:a16="http://schemas.microsoft.com/office/drawing/2014/main" id="{4256FEDC-746C-45BC-9AF9-4F33D21653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3073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8" name="Group 2057">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059" name="Picture 2058">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60" name="Rectangle 2059">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61" name="Picture 2060">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62" name="Picture 2061">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6094412" y="982132"/>
            <a:ext cx="4802185" cy="1303867"/>
          </a:xfrm>
        </p:spPr>
        <p:txBody>
          <a:bodyPr>
            <a:normAutofit/>
          </a:bodyPr>
          <a:lstStyle/>
          <a:p>
            <a:pPr>
              <a:lnSpc>
                <a:spcPct val="90000"/>
              </a:lnSpc>
            </a:pPr>
            <a:r>
              <a:rPr lang="en-GB" dirty="0"/>
              <a:t>1944 – The Tripartite System</a:t>
            </a:r>
            <a:endParaRPr lang="en-GB"/>
          </a:p>
        </p:txBody>
      </p:sp>
      <p:sp>
        <p:nvSpPr>
          <p:cNvPr id="2064" name="Rectangle 2063">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1" name="Picture 3">
            <a:extLs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070" b="3"/>
          <a:stretch/>
        </p:blipFill>
        <p:spPr bwMode="auto">
          <a:xfrm>
            <a:off x="1412683" y="1410208"/>
            <a:ext cx="3876801"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2066" name="Straight Connector 2065">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6094412" y="2556932"/>
            <a:ext cx="4802184" cy="3318936"/>
          </a:xfrm>
        </p:spPr>
        <p:txBody>
          <a:bodyPr>
            <a:normAutofit/>
          </a:bodyPr>
          <a:lstStyle/>
          <a:p>
            <a:pPr>
              <a:lnSpc>
                <a:spcPct val="90000"/>
              </a:lnSpc>
            </a:pPr>
            <a:r>
              <a:rPr lang="en-GB" dirty="0"/>
              <a:t>1944 Butler Education Act.</a:t>
            </a:r>
            <a:endParaRPr lang="en-GB"/>
          </a:p>
          <a:p>
            <a:pPr>
              <a:lnSpc>
                <a:spcPct val="90000"/>
              </a:lnSpc>
            </a:pPr>
            <a:r>
              <a:rPr lang="en-GB" dirty="0"/>
              <a:t>Ministry of Education opened. </a:t>
            </a:r>
            <a:endParaRPr lang="en-GB"/>
          </a:p>
          <a:p>
            <a:pPr>
              <a:lnSpc>
                <a:spcPct val="90000"/>
              </a:lnSpc>
            </a:pPr>
            <a:r>
              <a:rPr lang="en-GB" dirty="0"/>
              <a:t>Universal system of secondary education (up to age 15 in 1947)</a:t>
            </a:r>
            <a:endParaRPr lang="en-GB"/>
          </a:p>
          <a:p>
            <a:pPr>
              <a:lnSpc>
                <a:spcPct val="90000"/>
              </a:lnSpc>
            </a:pPr>
            <a:r>
              <a:rPr lang="en-GB" dirty="0"/>
              <a:t>Split between primary and secondary at age 11 and a tripartite system</a:t>
            </a:r>
            <a:endParaRPr lang="en-GB"/>
          </a:p>
        </p:txBody>
      </p:sp>
    </p:spTree>
    <p:extLst>
      <p:ext uri="{BB962C8B-B14F-4D97-AF65-F5344CB8AC3E}">
        <p14:creationId xmlns:p14="http://schemas.microsoft.com/office/powerpoint/2010/main" val="292000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6094412" y="982132"/>
            <a:ext cx="4802185" cy="1303867"/>
          </a:xfrm>
        </p:spPr>
        <p:txBody>
          <a:bodyPr>
            <a:normAutofit/>
          </a:bodyPr>
          <a:lstStyle/>
          <a:p>
            <a:pPr>
              <a:lnSpc>
                <a:spcPct val="90000"/>
              </a:lnSpc>
            </a:pPr>
            <a:r>
              <a:rPr lang="en-GB" sz="4100"/>
              <a:t>The development of education in Wales</a:t>
            </a:r>
          </a:p>
        </p:txBody>
      </p:sp>
      <p:sp>
        <p:nvSpPr>
          <p:cNvPr id="18" name="Rectangle 1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a:extLst>
              <a:ext uri="{FF2B5EF4-FFF2-40B4-BE49-F238E27FC236}">
                <a16:creationId xmlns:a16="http://schemas.microsoft.com/office/drawing/2014/main" id="{360C0EF4-3180-4F02-7364-C21106A17520}"/>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9843" r="13644" b="-1"/>
          <a:stretch/>
        </p:blipFill>
        <p:spPr bwMode="auto">
          <a:xfrm>
            <a:off x="1412683" y="1410208"/>
            <a:ext cx="3876801"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6094412" y="2556932"/>
            <a:ext cx="4802184" cy="3318936"/>
          </a:xfrm>
        </p:spPr>
        <p:txBody>
          <a:bodyPr>
            <a:normAutofit/>
          </a:bodyPr>
          <a:lstStyle/>
          <a:p>
            <a:r>
              <a:rPr lang="en-GB"/>
              <a:t>The Education Act 1944 -principle of parental choice of Welsh medium education, as it determined that ‘pupils … be educated in accordance with the wishes of their parents’ (Section 76).</a:t>
            </a:r>
          </a:p>
        </p:txBody>
      </p:sp>
    </p:spTree>
    <p:extLst>
      <p:ext uri="{BB962C8B-B14F-4D97-AF65-F5344CB8AC3E}">
        <p14:creationId xmlns:p14="http://schemas.microsoft.com/office/powerpoint/2010/main" val="765183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development of education in Wales</a:t>
            </a:r>
          </a:p>
        </p:txBody>
      </p:sp>
      <p:sp>
        <p:nvSpPr>
          <p:cNvPr id="4" name="Content Placeholder 3"/>
          <p:cNvSpPr>
            <a:spLocks noGrp="1"/>
          </p:cNvSpPr>
          <p:nvPr>
            <p:ph idx="1"/>
          </p:nvPr>
        </p:nvSpPr>
        <p:spPr/>
        <p:txBody>
          <a:bodyPr>
            <a:normAutofit/>
          </a:bodyPr>
          <a:lstStyle/>
          <a:p>
            <a:r>
              <a:rPr lang="en-GB" dirty="0"/>
              <a:t>First Welsh medium primary school established in 1947 in Llanelli</a:t>
            </a:r>
          </a:p>
          <a:p>
            <a:r>
              <a:rPr lang="en-GB" dirty="0"/>
              <a:t>From 1960s demand for Welsh – medium education in traditionally non-Welsh-speaking areas.</a:t>
            </a:r>
          </a:p>
          <a:p>
            <a:r>
              <a:rPr lang="en-GB" dirty="0"/>
              <a:t>‘unprecedented expansion’ (Jones 1997 cited in Matheson 2015) of Welsh schools</a:t>
            </a:r>
          </a:p>
        </p:txBody>
      </p:sp>
      <p:sp>
        <p:nvSpPr>
          <p:cNvPr id="5" name="TextBox 4"/>
          <p:cNvSpPr txBox="1"/>
          <p:nvPr/>
        </p:nvSpPr>
        <p:spPr>
          <a:xfrm>
            <a:off x="5132411" y="5822943"/>
            <a:ext cx="2432858" cy="369332"/>
          </a:xfrm>
          <a:prstGeom prst="rect">
            <a:avLst/>
          </a:prstGeom>
          <a:noFill/>
        </p:spPr>
        <p:txBody>
          <a:bodyPr wrap="square" rtlCol="0">
            <a:spAutoFit/>
          </a:bodyPr>
          <a:lstStyle/>
          <a:p>
            <a:r>
              <a:rPr lang="en-GB" dirty="0"/>
              <a:t>(BBC News, 2017)</a:t>
            </a:r>
          </a:p>
        </p:txBody>
      </p:sp>
      <p:pic>
        <p:nvPicPr>
          <p:cNvPr id="1026" name="Picture 2">
            <a:extLs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1" y="4778963"/>
            <a:ext cx="2514248" cy="1413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5748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D39ECD8-0E3E-43C1-9E56-3604E9A15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B592F0F-402B-4FF5-BC6B-00A024655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6" name="Picture 15">
              <a:extLst>
                <a:ext uri="{FF2B5EF4-FFF2-40B4-BE49-F238E27FC236}">
                  <a16:creationId xmlns:a16="http://schemas.microsoft.com/office/drawing/2014/main" id="{8EF0DA20-3B85-45BF-BA3A-BFB1E8447C8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8777C3F1-A465-43B3-85B0-DD54F9F15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1DB29FDA-E291-482E-AAF5-3E0C5C321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00024A88-E45C-43D3-B94F-346AF518B1C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6" name="Title 5"/>
          <p:cNvSpPr>
            <a:spLocks noGrp="1"/>
          </p:cNvSpPr>
          <p:nvPr>
            <p:ph type="title"/>
          </p:nvPr>
        </p:nvSpPr>
        <p:spPr>
          <a:xfrm>
            <a:off x="1170564" y="982132"/>
            <a:ext cx="4561069" cy="1416721"/>
          </a:xfrm>
        </p:spPr>
        <p:txBody>
          <a:bodyPr>
            <a:normAutofit/>
          </a:bodyPr>
          <a:lstStyle/>
          <a:p>
            <a:pPr>
              <a:lnSpc>
                <a:spcPct val="90000"/>
              </a:lnSpc>
            </a:pPr>
            <a:br>
              <a:rPr lang="en-GB" sz="3400"/>
            </a:br>
            <a:r>
              <a:rPr lang="en-GB" sz="3400"/>
              <a:t>Secondary Education</a:t>
            </a:r>
          </a:p>
        </p:txBody>
      </p:sp>
      <p:cxnSp>
        <p:nvCxnSpPr>
          <p:cNvPr id="21" name="Straight Connector 20">
            <a:extLst>
              <a:ext uri="{FF2B5EF4-FFF2-40B4-BE49-F238E27FC236}">
                <a16:creationId xmlns:a16="http://schemas.microsoft.com/office/drawing/2014/main" id="{DFBD34B5-7777-4A8A-8ED2-97A4A3C27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39418" y="2400639"/>
            <a:ext cx="402336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167385" y="2556932"/>
            <a:ext cx="4567427" cy="3318936"/>
          </a:xfrm>
        </p:spPr>
        <p:txBody>
          <a:bodyPr>
            <a:normAutofit/>
          </a:bodyPr>
          <a:lstStyle/>
          <a:p>
            <a:r>
              <a:rPr lang="en-GB" sz="1800"/>
              <a:t>Three types of secondary school:</a:t>
            </a:r>
          </a:p>
          <a:p>
            <a:pPr lvl="1"/>
            <a:r>
              <a:rPr lang="en-GB" sz="1800"/>
              <a:t>Grammar</a:t>
            </a:r>
          </a:p>
          <a:p>
            <a:pPr lvl="1"/>
            <a:r>
              <a:rPr lang="en-GB" sz="1800"/>
              <a:t>Technical</a:t>
            </a:r>
          </a:p>
          <a:p>
            <a:pPr lvl="1"/>
            <a:r>
              <a:rPr lang="en-GB" sz="1800"/>
              <a:t>Secondary Modern</a:t>
            </a:r>
          </a:p>
          <a:p>
            <a:pPr lvl="1"/>
            <a:r>
              <a:rPr lang="en-GB" sz="1800"/>
              <a:t>1944 act “The defining moment in the history of modern education” (Bartlett and Burton p. 83)</a:t>
            </a:r>
          </a:p>
        </p:txBody>
      </p:sp>
      <p:pic>
        <p:nvPicPr>
          <p:cNvPr id="8" name="Picture 7">
            <a:extLs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35595" r="5100" b="-1"/>
          <a:stretch/>
        </p:blipFill>
        <p:spPr>
          <a:xfrm>
            <a:off x="6093447" y="821175"/>
            <a:ext cx="2584054" cy="2494531"/>
          </a:xfrm>
          <a:prstGeom prst="rect">
            <a:avLst/>
          </a:prstGeom>
        </p:spPr>
      </p:pic>
      <p:sp>
        <p:nvSpPr>
          <p:cNvPr id="23" name="Rectangle 22">
            <a:extLst>
              <a:ext uri="{FF2B5EF4-FFF2-40B4-BE49-F238E27FC236}">
                <a16:creationId xmlns:a16="http://schemas.microsoft.com/office/drawing/2014/main" id="{018F8D27-BFDB-4BF9-A512-FF930275B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5486" y="821175"/>
            <a:ext cx="2510350" cy="24945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rcRect l="24021"/>
          <a:stretch/>
        </p:blipFill>
        <p:spPr>
          <a:xfrm>
            <a:off x="8855486" y="821175"/>
            <a:ext cx="2510350" cy="2494531"/>
          </a:xfrm>
          <a:prstGeom prst="rect">
            <a:avLst/>
          </a:prstGeom>
        </p:spPr>
      </p:pic>
      <p:pic>
        <p:nvPicPr>
          <p:cNvPr id="5" name="Picture 4">
            <a:extLs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rcRect t="19005" r="-2" b="9600"/>
          <a:stretch/>
        </p:blipFill>
        <p:spPr>
          <a:xfrm>
            <a:off x="6093448" y="3453833"/>
            <a:ext cx="5264080" cy="2478837"/>
          </a:xfrm>
          <a:prstGeom prst="rect">
            <a:avLst/>
          </a:prstGeom>
        </p:spPr>
      </p:pic>
    </p:spTree>
    <p:extLst>
      <p:ext uri="{BB962C8B-B14F-4D97-AF65-F5344CB8AC3E}">
        <p14:creationId xmlns:p14="http://schemas.microsoft.com/office/powerpoint/2010/main" val="3489487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2" name="Group 308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083" name="Picture 308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084" name="Rectangle 308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85" name="Picture 308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086" name="Picture 308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6094412" y="982132"/>
            <a:ext cx="4802185" cy="1303867"/>
          </a:xfrm>
        </p:spPr>
        <p:txBody>
          <a:bodyPr>
            <a:normAutofit/>
          </a:bodyPr>
          <a:lstStyle/>
          <a:p>
            <a:pPr>
              <a:lnSpc>
                <a:spcPct val="90000"/>
              </a:lnSpc>
            </a:pPr>
            <a:r>
              <a:rPr lang="en-GB" sz="3700"/>
              <a:t>The importance of the 1944 Education Act</a:t>
            </a:r>
          </a:p>
        </p:txBody>
      </p:sp>
      <p:sp>
        <p:nvSpPr>
          <p:cNvPr id="3088" name="Rectangle 308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5" name="Picture 3">
            <a:extLs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r="-3" b="7507"/>
          <a:stretch/>
        </p:blipFill>
        <p:spPr bwMode="auto">
          <a:xfrm>
            <a:off x="1412683" y="1410208"/>
            <a:ext cx="3876801"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3090" name="Straight Connector 308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6094412" y="2556932"/>
            <a:ext cx="4802184" cy="3318936"/>
          </a:xfrm>
        </p:spPr>
        <p:txBody>
          <a:bodyPr>
            <a:normAutofit/>
          </a:bodyPr>
          <a:lstStyle/>
          <a:p>
            <a:r>
              <a:rPr lang="en-GB"/>
              <a:t>Importance of education to economic advance and social welfare</a:t>
            </a:r>
          </a:p>
          <a:p>
            <a:r>
              <a:rPr lang="en-GB"/>
              <a:t>Working class children would have access to education</a:t>
            </a:r>
          </a:p>
          <a:p>
            <a:r>
              <a:rPr lang="en-GB"/>
              <a:t>Based on merit (11+ test)</a:t>
            </a:r>
            <a:endParaRPr lang="en-GB" dirty="0"/>
          </a:p>
        </p:txBody>
      </p:sp>
    </p:spTree>
    <p:extLst>
      <p:ext uri="{BB962C8B-B14F-4D97-AF65-F5344CB8AC3E}">
        <p14:creationId xmlns:p14="http://schemas.microsoft.com/office/powerpoint/2010/main" val="3612131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4" name="Content Placeholder 3"/>
          <p:cNvSpPr>
            <a:spLocks noGrp="1"/>
          </p:cNvSpPr>
          <p:nvPr>
            <p:ph idx="1"/>
          </p:nvPr>
        </p:nvSpPr>
        <p:spPr/>
        <p:txBody>
          <a:bodyPr/>
          <a:lstStyle/>
          <a:p>
            <a:r>
              <a:rPr lang="en-GB" dirty="0"/>
              <a:t>Watch the following clip: </a:t>
            </a:r>
          </a:p>
          <a:p>
            <a:r>
              <a:rPr lang="en-GB" dirty="0"/>
              <a:t>Reflect on the Education Act 1944 (also known as the Butler Act) and write a brief argument in favour of or against the Act (about 100 – 150 words)</a:t>
            </a:r>
          </a:p>
        </p:txBody>
      </p:sp>
    </p:spTree>
    <p:extLst>
      <p:ext uri="{BB962C8B-B14F-4D97-AF65-F5344CB8AC3E}">
        <p14:creationId xmlns:p14="http://schemas.microsoft.com/office/powerpoint/2010/main" val="1526256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7H6Mx7OOcvY" descr="A video discussing the effects of selective education."/>
          <p:cNvPicPr>
            <a:picLocks noRot="1" noChangeAspect="1"/>
          </p:cNvPicPr>
          <p:nvPr>
            <a:videoFile r:link="rId1"/>
          </p:nvPr>
        </p:nvPicPr>
        <p:blipFill>
          <a:blip r:embed="rId3"/>
          <a:stretch>
            <a:fillRect/>
          </a:stretch>
        </p:blipFill>
        <p:spPr>
          <a:xfrm>
            <a:off x="1478743" y="938463"/>
            <a:ext cx="8950204" cy="5034486"/>
          </a:xfrm>
          <a:prstGeom prst="rect">
            <a:avLst/>
          </a:prstGeom>
        </p:spPr>
      </p:pic>
    </p:spTree>
    <p:extLst>
      <p:ext uri="{BB962C8B-B14F-4D97-AF65-F5344CB8AC3E}">
        <p14:creationId xmlns:p14="http://schemas.microsoft.com/office/powerpoint/2010/main" val="1924042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Aftermath</a:t>
            </a:r>
          </a:p>
        </p:txBody>
      </p:sp>
      <p:sp>
        <p:nvSpPr>
          <p:cNvPr id="3" name="Text Placeholder 2"/>
          <p:cNvSpPr>
            <a:spLocks noGrp="1"/>
          </p:cNvSpPr>
          <p:nvPr>
            <p:ph type="body" idx="1"/>
          </p:nvPr>
        </p:nvSpPr>
        <p:spPr/>
        <p:txBody>
          <a:bodyPr/>
          <a:lstStyle/>
          <a:p>
            <a:endParaRPr lang="en-GB" dirty="0" err="1"/>
          </a:p>
        </p:txBody>
      </p:sp>
    </p:spTree>
    <p:extLst>
      <p:ext uri="{BB962C8B-B14F-4D97-AF65-F5344CB8AC3E}">
        <p14:creationId xmlns:p14="http://schemas.microsoft.com/office/powerpoint/2010/main" val="2576394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C093BD6-6C31-4E3D-8315-DDD80AC9F9DE}"/>
              </a:ext>
            </a:extLst>
          </p:cNvPr>
          <p:cNvSpPr>
            <a:spLocks noGrp="1"/>
          </p:cNvSpPr>
          <p:nvPr>
            <p:ph type="title"/>
          </p:nvPr>
        </p:nvSpPr>
        <p:spPr>
          <a:xfrm>
            <a:off x="1055599" y="1055077"/>
            <a:ext cx="2532909" cy="4794578"/>
          </a:xfrm>
        </p:spPr>
        <p:txBody>
          <a:bodyPr>
            <a:normAutofit/>
          </a:bodyPr>
          <a:lstStyle/>
          <a:p>
            <a:r>
              <a:rPr lang="en-GB" sz="4100">
                <a:solidFill>
                  <a:srgbClr val="262626"/>
                </a:solidFill>
              </a:rPr>
              <a:t>The Aftermath</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CE8AD57E-1082-134D-4515-FC0D02640BC4}"/>
              </a:ext>
            </a:extLst>
          </p:cNvPr>
          <p:cNvGraphicFramePr>
            <a:graphicFrameLocks noGrp="1"/>
          </p:cNvGraphicFramePr>
          <p:nvPr>
            <p:ph idx="1"/>
            <p:extLst>
              <p:ext uri="{D42A27DB-BD31-4B8C-83A1-F6EECF244321}">
                <p14:modId xmlns:p14="http://schemas.microsoft.com/office/powerpoint/2010/main" val="57574984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9762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E13EA690-3E46-4734-B577-2ABC2C11BB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07" name="Group 4106">
            <a:extLst>
              <a:ext uri="{FF2B5EF4-FFF2-40B4-BE49-F238E27FC236}">
                <a16:creationId xmlns:a16="http://schemas.microsoft.com/office/drawing/2014/main" id="{51BDD458-A659-4F0A-8038-738C3F39D5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108" name="Picture 4107">
              <a:extLst>
                <a:ext uri="{FF2B5EF4-FFF2-40B4-BE49-F238E27FC236}">
                  <a16:creationId xmlns:a16="http://schemas.microsoft.com/office/drawing/2014/main" id="{8F792791-84CE-47AA-BB9B-37B92497AF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09" name="Rectangle 4108">
              <a:extLst>
                <a:ext uri="{FF2B5EF4-FFF2-40B4-BE49-F238E27FC236}">
                  <a16:creationId xmlns:a16="http://schemas.microsoft.com/office/drawing/2014/main" id="{1529672B-07B1-4DA2-BD2A-C421B1FBA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110" name="Picture 4109">
              <a:extLst>
                <a:ext uri="{FF2B5EF4-FFF2-40B4-BE49-F238E27FC236}">
                  <a16:creationId xmlns:a16="http://schemas.microsoft.com/office/drawing/2014/main" id="{48E902B0-5E87-4F1F-9249-F11B511EC9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111" name="Picture 4110">
              <a:extLst>
                <a:ext uri="{FF2B5EF4-FFF2-40B4-BE49-F238E27FC236}">
                  <a16:creationId xmlns:a16="http://schemas.microsoft.com/office/drawing/2014/main" id="{C71F2CD6-3F1D-4272-B95F-DF779709E7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4626508" y="982132"/>
            <a:ext cx="6270090" cy="1303867"/>
          </a:xfrm>
        </p:spPr>
        <p:txBody>
          <a:bodyPr>
            <a:normAutofit/>
          </a:bodyPr>
          <a:lstStyle/>
          <a:p>
            <a:pPr>
              <a:lnSpc>
                <a:spcPct val="90000"/>
              </a:lnSpc>
            </a:pPr>
            <a:r>
              <a:rPr lang="en-GB" dirty="0"/>
              <a:t>Criticism of the tripartite system</a:t>
            </a:r>
            <a:endParaRPr lang="en-GB"/>
          </a:p>
        </p:txBody>
      </p:sp>
      <p:sp>
        <p:nvSpPr>
          <p:cNvPr id="4113" name="Rectangle 4112">
            <a:extLst>
              <a:ext uri="{FF2B5EF4-FFF2-40B4-BE49-F238E27FC236}">
                <a16:creationId xmlns:a16="http://schemas.microsoft.com/office/drawing/2014/main" id="{302D7A57-9708-42D3-BE0A-D2D5AEBBB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501" r="5810" b="-1"/>
          <a:stretch/>
        </p:blipFill>
        <p:spPr>
          <a:xfrm>
            <a:off x="1257236" y="1255007"/>
            <a:ext cx="2743200" cy="2219714"/>
          </a:xfrm>
          <a:prstGeom prst="rect">
            <a:avLst/>
          </a:prstGeom>
        </p:spPr>
      </p:pic>
      <p:cxnSp>
        <p:nvCxnSpPr>
          <p:cNvPr id="4115" name="Straight Connector 4114">
            <a:extLst>
              <a:ext uri="{FF2B5EF4-FFF2-40B4-BE49-F238E27FC236}">
                <a16:creationId xmlns:a16="http://schemas.microsoft.com/office/drawing/2014/main" id="{375B9B75-E178-411B-BA12-D67B08861B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4100" name="Picture 4">
            <a:extLst>
              <a:ext uri="{C183D7F6-B498-43B3-948B-1728B52AA6E4}">
                <adec:decorative xmlns:adec="http://schemas.microsoft.com/office/drawing/2017/decorative" val="1"/>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l="10713" r="6160" b="-3"/>
          <a:stretch/>
        </p:blipFill>
        <p:spPr bwMode="auto">
          <a:xfrm>
            <a:off x="1257236" y="3474720"/>
            <a:ext cx="2743200" cy="198831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idx="1"/>
          </p:nvPr>
        </p:nvSpPr>
        <p:spPr>
          <a:xfrm>
            <a:off x="4631496" y="2556932"/>
            <a:ext cx="6260114" cy="3318936"/>
          </a:xfrm>
        </p:spPr>
        <p:txBody>
          <a:bodyPr>
            <a:normAutofit/>
          </a:bodyPr>
          <a:lstStyle/>
          <a:p>
            <a:r>
              <a:rPr lang="en-GB" sz="2200"/>
              <a:t>Grammar schools seen as superior</a:t>
            </a:r>
          </a:p>
          <a:p>
            <a:r>
              <a:rPr lang="en-GB" sz="2200"/>
              <a:t>Working class children under a disadvantage</a:t>
            </a:r>
          </a:p>
          <a:p>
            <a:r>
              <a:rPr lang="en-GB" sz="2200"/>
              <a:t>Pressure on middle class children to achieve a place at grammar school</a:t>
            </a:r>
          </a:p>
          <a:p>
            <a:r>
              <a:rPr lang="en-GB" sz="2200"/>
              <a:t>Difficult to place children into one of the three categories</a:t>
            </a:r>
          </a:p>
          <a:p>
            <a:r>
              <a:rPr lang="en-GB" sz="2200"/>
              <a:t>Pupils being ‘labelled’</a:t>
            </a:r>
          </a:p>
        </p:txBody>
      </p:sp>
    </p:spTree>
    <p:extLst>
      <p:ext uri="{BB962C8B-B14F-4D97-AF65-F5344CB8AC3E}">
        <p14:creationId xmlns:p14="http://schemas.microsoft.com/office/powerpoint/2010/main" val="4009000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a:solidFill>
                  <a:srgbClr val="262626"/>
                </a:solidFill>
              </a:rPr>
              <a:t>The growth of the comprehensive system</a:t>
            </a:r>
          </a:p>
        </p:txBody>
      </p:sp>
      <p:sp>
        <p:nvSpPr>
          <p:cNvPr id="4" name="Content Placeholder 3"/>
          <p:cNvSpPr>
            <a:spLocks noGrp="1"/>
          </p:cNvSpPr>
          <p:nvPr>
            <p:ph idx="1"/>
          </p:nvPr>
        </p:nvSpPr>
        <p:spPr>
          <a:xfrm>
            <a:off x="1295402" y="2556932"/>
            <a:ext cx="6256866" cy="3318936"/>
          </a:xfrm>
        </p:spPr>
        <p:txBody>
          <a:bodyPr>
            <a:normAutofit/>
          </a:bodyPr>
          <a:lstStyle/>
          <a:p>
            <a:r>
              <a:rPr lang="en-GB">
                <a:solidFill>
                  <a:srgbClr val="262626"/>
                </a:solidFill>
              </a:rPr>
              <a:t>Economic growth following Second World War</a:t>
            </a:r>
          </a:p>
          <a:p>
            <a:r>
              <a:rPr lang="en-GB">
                <a:solidFill>
                  <a:srgbClr val="262626"/>
                </a:solidFill>
              </a:rPr>
              <a:t>Investing in education seen as a priority</a:t>
            </a:r>
          </a:p>
          <a:p>
            <a:r>
              <a:rPr lang="en-GB">
                <a:solidFill>
                  <a:srgbClr val="262626"/>
                </a:solidFill>
              </a:rPr>
              <a:t>Growth of the middle class</a:t>
            </a:r>
          </a:p>
          <a:p>
            <a:r>
              <a:rPr lang="en-GB">
                <a:solidFill>
                  <a:srgbClr val="262626"/>
                </a:solidFill>
              </a:rPr>
              <a:t>Arguments for increased public expenditure on education</a:t>
            </a:r>
          </a:p>
        </p:txBody>
      </p:sp>
      <p:pic>
        <p:nvPicPr>
          <p:cNvPr id="5122" name="Picture 2">
            <a:extLs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85026" y="2940285"/>
            <a:ext cx="2739728" cy="2374430"/>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542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1" name="Picture 10">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4" name="Picture 13">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6" name="Straight Connector 15">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1" name="Picture 20">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3" name="Picture 22">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4" name="Picture 23">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62D03DF-E3A6-4455-8FE4-C58E51570C2E}"/>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en-US" sz="4800">
                <a:solidFill>
                  <a:srgbClr val="262626"/>
                </a:solidFill>
              </a:rPr>
              <a:t>Questions?</a:t>
            </a:r>
          </a:p>
        </p:txBody>
      </p:sp>
      <p:sp>
        <p:nvSpPr>
          <p:cNvPr id="3" name="Content Placeholder 2">
            <a:extLst>
              <a:ext uri="{FF2B5EF4-FFF2-40B4-BE49-F238E27FC236}">
                <a16:creationId xmlns:a16="http://schemas.microsoft.com/office/drawing/2014/main" id="{3B888F99-10F7-4405-B767-1A9C72D2E44E}"/>
              </a:ext>
            </a:extLst>
          </p:cNvPr>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7" name="Graphic 6" descr="Question mark">
            <a:extLst>
              <a:ext uri="{FF2B5EF4-FFF2-40B4-BE49-F238E27FC236}">
                <a16:creationId xmlns:a16="http://schemas.microsoft.com/office/drawing/2014/main" id="{C09C0499-C104-A309-70DC-F703C73175C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1113767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Grammar schools today</a:t>
            </a:r>
          </a:p>
        </p:txBody>
      </p:sp>
      <p:sp>
        <p:nvSpPr>
          <p:cNvPr id="4" name="Content Placeholder 3"/>
          <p:cNvSpPr>
            <a:spLocks noGrp="1"/>
          </p:cNvSpPr>
          <p:nvPr>
            <p:ph idx="1"/>
          </p:nvPr>
        </p:nvSpPr>
        <p:spPr/>
        <p:txBody>
          <a:bodyPr>
            <a:normAutofit fontScale="92500" lnSpcReduction="20000"/>
          </a:bodyPr>
          <a:lstStyle/>
          <a:p>
            <a:r>
              <a:rPr lang="en-GB" dirty="0"/>
              <a:t>Watch these clip from BBC series ‘Grammar schools: Who gets in?’</a:t>
            </a:r>
          </a:p>
          <a:p>
            <a:r>
              <a:rPr lang="en-GB" dirty="0">
                <a:hlinkClick r:id="rId2"/>
              </a:rPr>
              <a:t>https://www.bbc.co.uk/programmes/p0688424</a:t>
            </a:r>
            <a:endParaRPr lang="en-GB" dirty="0"/>
          </a:p>
          <a:p>
            <a:r>
              <a:rPr lang="en-GB" dirty="0">
                <a:hlinkClick r:id="rId3"/>
              </a:rPr>
              <a:t>https://www.bbc.co.uk/programmes/p0687y62</a:t>
            </a:r>
            <a:endParaRPr lang="en-GB" dirty="0"/>
          </a:p>
          <a:p>
            <a:r>
              <a:rPr lang="en-GB" dirty="0">
                <a:hlinkClick r:id="rId4"/>
              </a:rPr>
              <a:t>https://www.bbc.co.uk/programmes/p0692vbm</a:t>
            </a:r>
            <a:endParaRPr lang="en-GB" dirty="0"/>
          </a:p>
          <a:p>
            <a:endParaRPr lang="en-GB" dirty="0"/>
          </a:p>
          <a:p>
            <a:r>
              <a:rPr lang="en-GB" dirty="0"/>
              <a:t>Consider what the challenges are with this system?</a:t>
            </a:r>
          </a:p>
          <a:p>
            <a:r>
              <a:rPr lang="en-GB" dirty="0"/>
              <a:t>What are some of the differences between a grammar and a secondary modern school system?</a:t>
            </a:r>
          </a:p>
          <a:p>
            <a:endParaRPr lang="en-GB" dirty="0"/>
          </a:p>
          <a:p>
            <a:endParaRPr lang="en-GB" dirty="0"/>
          </a:p>
        </p:txBody>
      </p:sp>
    </p:spTree>
    <p:extLst>
      <p:ext uri="{BB962C8B-B14F-4D97-AF65-F5344CB8AC3E}">
        <p14:creationId xmlns:p14="http://schemas.microsoft.com/office/powerpoint/2010/main" val="173923541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1817</TotalTime>
  <Words>1140</Words>
  <Application>Microsoft Office PowerPoint</Application>
  <PresentationFormat>Widescreen</PresentationFormat>
  <Paragraphs>147</Paragraphs>
  <Slides>22</Slides>
  <Notes>4</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Education, Past, Present, Future</vt:lpstr>
      <vt:lpstr>Recap</vt:lpstr>
      <vt:lpstr>Objectives</vt:lpstr>
      <vt:lpstr>Spens Reports 1938 Background</vt:lpstr>
      <vt:lpstr>Spens Reports 1938 Recommendations</vt:lpstr>
      <vt:lpstr>Educational Reconstruction 1943</vt:lpstr>
      <vt:lpstr>Educational Reconstruction 1943</vt:lpstr>
      <vt:lpstr>Educational Reconstruction 1943</vt:lpstr>
      <vt:lpstr>The Butler Act</vt:lpstr>
      <vt:lpstr>1944 – The Tripartite System</vt:lpstr>
      <vt:lpstr>The development of education in Wales</vt:lpstr>
      <vt:lpstr>The development of education in Wales</vt:lpstr>
      <vt:lpstr> Secondary Education</vt:lpstr>
      <vt:lpstr>The importance of the 1944 Education Act</vt:lpstr>
      <vt:lpstr>Task</vt:lpstr>
      <vt:lpstr>PowerPoint Presentation</vt:lpstr>
      <vt:lpstr>The Aftermath</vt:lpstr>
      <vt:lpstr>The Aftermath</vt:lpstr>
      <vt:lpstr>Criticism of the tripartite system</vt:lpstr>
      <vt:lpstr>The growth of the comprehensive system</vt:lpstr>
      <vt:lpstr>Questions?</vt:lpstr>
      <vt:lpstr>Grammar schools 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220</cp:revision>
  <dcterms:created xsi:type="dcterms:W3CDTF">2021-06-11T15:19:41Z</dcterms:created>
  <dcterms:modified xsi:type="dcterms:W3CDTF">2024-08-28T11:46:07Z</dcterms:modified>
</cp:coreProperties>
</file>