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3C48B-F8BA-371B-DC40-7772DEFA26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4D7E6A6-021F-1CA4-48D2-4D03FFB9F0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C8E80-A5A6-440F-9EBD-7061775246C0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5B0FDA4-18D5-C127-FC12-91EB74C442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810AC6-C595-7CA9-2C19-49A48C3C60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945AE2-6195-48FF-B6D1-427F540949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5395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8E6081-9C48-8D88-7F8D-24CABD6C2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1BE27C-B975-8F23-EE8D-F63A8D55C4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DF862A-FE10-31D6-B97A-C7CF0ED8939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FC8E80-A5A6-440F-9EBD-7061775246C0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ED567B-A410-AA6F-7181-1AB2F28F6B9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8F6FCC-DCB7-7E91-2830-314E4830A1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5945AE2-6195-48FF-B6D1-427F540949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8506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5C67FA7-A6AB-910C-B505-5624F96626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600">
                <a:latin typeface="Calibri" pitchFamily="34"/>
                <a:ea typeface="Calibri" pitchFamily="34"/>
                <a:cs typeface="Calibri" pitchFamily="34"/>
              </a:rPr>
              <a:t>MICHELLE GOOSEY</a:t>
            </a:r>
            <a:br>
              <a:rPr lang="en-GB" sz="3600">
                <a:latin typeface="Calibri" pitchFamily="34"/>
                <a:ea typeface="Calibri" pitchFamily="34"/>
                <a:cs typeface="Calibri" pitchFamily="34"/>
              </a:rPr>
            </a:br>
            <a:r>
              <a:rPr lang="en-GB" sz="3600">
                <a:latin typeface="Calibri" pitchFamily="34"/>
                <a:ea typeface="Calibri" pitchFamily="34"/>
                <a:cs typeface="Calibri" pitchFamily="34"/>
              </a:rPr>
              <a:t>14/03/2025</a:t>
            </a:r>
            <a:br>
              <a:rPr lang="en-GB" sz="3600">
                <a:latin typeface="Calibri" pitchFamily="34"/>
                <a:ea typeface="Calibri" pitchFamily="34"/>
                <a:cs typeface="Calibri" pitchFamily="34"/>
              </a:rPr>
            </a:br>
            <a:r>
              <a:rPr lang="en-GB" sz="3600">
                <a:latin typeface="Calibri" pitchFamily="34"/>
                <a:ea typeface="Calibri" pitchFamily="34"/>
                <a:cs typeface="Calibri" pitchFamily="34"/>
              </a:rPr>
              <a:t>LIVING WELL: A LIFE COURSE APPROACH TO HEALTH AND WELL-BEING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3C90B31-1F00-3480-2B5A-12FC5A2AA4F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09204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002B635-9EDB-1E6B-EEDB-0D0F7258BC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0E975E-F284-4875-3BB8-25C2BB873AB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37743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089FEBF-2C82-7E21-A2CE-A9207ECE90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Calibri" pitchFamily="34"/>
                <a:ea typeface="Calibri" pitchFamily="34"/>
                <a:cs typeface="Calibri" pitchFamily="34"/>
              </a:rPr>
              <a:t>What does it mean to live well?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2FC3AA3-4E85-2A0E-3CBA-EB1989560AD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79565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E38F1EF-C59D-C9E9-AF04-9B1EEBE6D9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GB" sz="4400">
                <a:latin typeface="Calibri" pitchFamily="34"/>
                <a:ea typeface="Calibri" pitchFamily="34"/>
                <a:cs typeface="Calibri" pitchFamily="34"/>
              </a:rPr>
              <a:t>What is well-being?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4A14A4-D245-EDFB-CC64-0D9ED01AA00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0907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705CFD6-BB21-8C9C-F6A1-26619D2A0C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Calibri" pitchFamily="34"/>
                <a:ea typeface="Calibri" pitchFamily="34"/>
                <a:cs typeface="Calibri" pitchFamily="34"/>
              </a:rPr>
              <a:t>What does it mean through life span?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AC5D3DD-9276-8E4F-28C5-C81D5D088EA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57801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C63DD9F-74CC-DAF7-5D10-3785330595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300">
                <a:solidFill>
                  <a:srgbClr val="404040"/>
                </a:solidFill>
                <a:latin typeface="Calibri" pitchFamily="34"/>
                <a:ea typeface="Calibri" pitchFamily="34"/>
                <a:cs typeface="Calibri" pitchFamily="34"/>
              </a:rPr>
              <a:t>What is the impact of early life?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559A912-DDD8-07E3-F796-5D573F4204F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84179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E8903EF-F7A5-512F-E73B-3E8E1BE16B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404040"/>
                </a:solidFill>
                <a:latin typeface="Calibri" pitchFamily="34"/>
                <a:ea typeface="Calibri" pitchFamily="34"/>
                <a:cs typeface="Calibri" pitchFamily="34"/>
              </a:rPr>
              <a:t>What are the key points of wellbeing?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2001643-B66D-AEFC-9CEB-E5CC7159D3D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9683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7CE2621-6502-C43A-2A87-29B407D60C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Calibri" pitchFamily="34"/>
                <a:ea typeface="Calibri" pitchFamily="34"/>
                <a:cs typeface="Calibri" pitchFamily="34"/>
              </a:rPr>
              <a:t>What is the life course approach?</a:t>
            </a:r>
            <a:endParaRPr lang="en-GB" sz="4000">
              <a:latin typeface="Calibri" pitchFamily="34"/>
              <a:ea typeface="Calibri" pitchFamily="34"/>
              <a:cs typeface="Calibri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DFA6D24-1EA3-81D2-BDB2-49C0F240CE9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73191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79BD88F-F075-2341-D92E-0F3AAF841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GB" sz="4400">
                <a:latin typeface="Calibri" pitchFamily="34"/>
                <a:ea typeface="Calibri" pitchFamily="34"/>
                <a:cs typeface="Calibri" pitchFamily="34"/>
              </a:rPr>
              <a:t>How should health care systems address early life risk factors?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3D5AFC0-375B-274F-C8DD-993DBA60AD7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0623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FC9421D-6129-89B8-DE92-9237001352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Calibri" pitchFamily="34"/>
                <a:ea typeface="Calibri" pitchFamily="34"/>
                <a:cs typeface="Calibri" pitchFamily="34"/>
              </a:rPr>
              <a:t>Early life experiences influences later outcomes?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CE83006-3F36-B133-CE44-4E9E8DA1DBD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93424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F2F2E8F-12FE-6BB7-581C-1CA9D548D9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700">
                <a:latin typeface="Calibri" pitchFamily="34"/>
                <a:ea typeface="Calibri" pitchFamily="34"/>
                <a:cs typeface="Calibri" pitchFamily="34"/>
              </a:rPr>
              <a:t>What should be done to promote healthier choices?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B12CA43-3A0B-FA03-4D82-662914CD519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43951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96378C0-6900-6986-CB43-4D40B2825B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Calibri" pitchFamily="34"/>
                <a:ea typeface="Calibri" pitchFamily="34"/>
                <a:cs typeface="Calibri" pitchFamily="34"/>
              </a:rPr>
              <a:t>Reference list.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D0BD75C-2E5E-348B-1427-E04258E199B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0881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949E9A7-99B6-A898-B2D4-7F8A4C7234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E319AB2-6DB7-621F-6750-E657DF11442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1896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FAC93A0-1031-6C23-23FF-62AA3D95D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B290547-9753-2643-579C-A8BB09C2B48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33217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89</Words>
  <Application>Microsoft Office PowerPoint</Application>
  <PresentationFormat>Widescreen</PresentationFormat>
  <Paragraphs>11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Office Theme</vt:lpstr>
      <vt:lpstr>MICHELLE GOOSEY 14/03/2025 LIVING WELL: A LIFE COURSE APPROACH TO HEALTH AND WELL-BEING</vt:lpstr>
      <vt:lpstr>PowerPoint Presentation</vt:lpstr>
      <vt:lpstr>What does it mean to live well?</vt:lpstr>
      <vt:lpstr>What is well-being?</vt:lpstr>
      <vt:lpstr>What does it mean through life span?</vt:lpstr>
      <vt:lpstr>What is the impact of early life?</vt:lpstr>
      <vt:lpstr>What are the key points of wellbeing?</vt:lpstr>
      <vt:lpstr>What is the life course approach?</vt:lpstr>
      <vt:lpstr>How should health care systems address early life risk factors?</vt:lpstr>
      <vt:lpstr>Early life experiences influences later outcomes?</vt:lpstr>
      <vt:lpstr>What should be done to promote healthier choices? </vt:lpstr>
      <vt:lpstr>Reference list.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michelle goosey</dc:creator>
  <cp:lastModifiedBy>michelle goosey</cp:lastModifiedBy>
  <cp:revision>1</cp:revision>
  <dcterms:created xsi:type="dcterms:W3CDTF">2025-03-04T12:18:52Z</dcterms:created>
  <dcterms:modified xsi:type="dcterms:W3CDTF">2025-03-04T12:18:52Z</dcterms:modified>
</cp:coreProperties>
</file>