
<file path=[Content_Types].xml><?xml version="1.0" encoding="utf-8"?>
<Types xmlns="http://schemas.openxmlformats.org/package/2006/content-types">
  <Default Extension="rels" ContentType="application/vnd.openxmlformats-package.relationships+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!--Generated by Aspose.Slides for .NET 14.3.0.0--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</p:sldMasterIdLst>
  <p:sldIdLst>
    <p:sldId id="277" r:id="rId2"/>
    <p:sldId id="25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67" r:id="rId13"/>
  </p:sldIdLst>
  <p:sldSz cx="9144000" cy="6858000" type="screen4x3"/>
  <p:notesSz cx="6858000" cy="9144000"/>
  <p:custDataLst>
    <p:tags r:id="rId14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9999"/>
    <a:srgbClr val="009900"/>
    <a:srgbClr val="FFCC00"/>
    <a:srgbClr val="0000FF"/>
    <a:srgbClr val="FFFF00"/>
    <a:srgbClr val="6699FF"/>
    <a:srgbClr val="FF3300"/>
  </p:clrMru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r="http://schemas.openxmlformats.org/officeDocument/2006/relationships" xmlns:a="http://schemas.openxmlformats.org/drawingml/2006/main" xmlns:p="http://schemas.openxmlformats.org/presentationml/2006/main" lastView="sldThumbnailView">
  <p:normalViewPr>
    <p:restoredLeft sz="10544" autoAdjust="0"/>
    <p:restoredTop sz="94660"/>
  </p:normalViewPr>
  <p:slideViewPr>
    <p:cSldViewPr snapToGrid="0">
      <p:cViewPr>
        <p:scale>
          <a:sx n="80" d="100"/>
          <a:sy n="80" d="100"/>
        </p:scale>
        <p:origin x="-168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36868100" cy="36868100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9.xml" /><Relationship Id="rId11" Type="http://schemas.openxmlformats.org/officeDocument/2006/relationships/slide" Target="slides/slide10.xml" /><Relationship Id="rId12" Type="http://schemas.openxmlformats.org/officeDocument/2006/relationships/slide" Target="slides/slide11.xml" /><Relationship Id="rId13" Type="http://schemas.openxmlformats.org/officeDocument/2006/relationships/slide" Target="slides/slide12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" Target="slides/slide1.xml" /><Relationship Id="rId3" Type="http://schemas.openxmlformats.org/officeDocument/2006/relationships/slide" Target="slides/slide2.xml" /><Relationship Id="rId4" Type="http://schemas.openxmlformats.org/officeDocument/2006/relationships/slide" Target="slides/slide3.xml" /><Relationship Id="rId5" Type="http://schemas.openxmlformats.org/officeDocument/2006/relationships/slide" Target="slides/slide4.xml" /><Relationship Id="rId6" Type="http://schemas.openxmlformats.org/officeDocument/2006/relationships/slide" Target="slides/slide5.xml" /><Relationship Id="rId7" Type="http://schemas.openxmlformats.org/officeDocument/2006/relationships/slide" Target="slides/slide6.xml" /><Relationship Id="rId8" Type="http://schemas.openxmlformats.org/officeDocument/2006/relationships/slide" Target="slides/slide7.xml" /><Relationship Id="rId9" Type="http://schemas.openxmlformats.org/officeDocument/2006/relationships/slide" Target="slides/slide8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6CC8F9-CF23-4BFC-9A50-12F14B923480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CF0874-F4C4-4378-944D-A141EEC6D065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8BFD02-C4C7-436D-B083-9783D045A602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463685-1F3F-4C33-BCDD-6AFABB8D50C4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BC6F77-233D-4686-9787-B0A036862003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0DCAB1-8821-4A7E-828F-92569CDE9082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D69710-9B15-443D-86E3-8C74DA03FC79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919835-E68C-466F-BDBA-2F5C666B30E1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87DA35-3154-47B6-968C-DBDEDA6B8B39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F8FFB3-7D10-42D7-A2C7-5192FEB7DCBF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663512-56B9-4E84-A626-DD21F720FC0F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92F16DD-21E6-4E9E-8894-C0C73148E2E3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1106" sz="4200" b="1">
                <a:solidFill>
                  <a:srgbClr val="FFFF00"/>
                </a:solidFill>
                <a:latin typeface="Comic Sans MS" pitchFamily="66" charset="0"/>
              </a:rPr>
              <a:t>Cyfrifiadau Cymysg</a:t>
            </a:r>
          </a:p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54918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3000" b="1">
                <a:solidFill>
                  <a:srgbClr val="D60093"/>
                </a:solidFill>
                <a:latin typeface="Comic Sans MS" pitchFamily="66" charset="0"/>
              </a:rPr>
              <a:t>Atebwch y cyfrifiadau.</a:t>
            </a: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animBg="1"/>
      <p:bldP spid="23555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6" name="AutoShape 2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2" name="Oval 10"/>
          <p:cNvSpPr>
            <a:spLocks noChangeArrowheads="1"/>
          </p:cNvSpPr>
          <p:nvPr/>
        </p:nvSpPr>
        <p:spPr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6" name="Oval 4"/>
          <p:cNvSpPr>
            <a:spLocks noChangeArrowheads="1"/>
          </p:cNvSpPr>
          <p:nvPr/>
        </p:nvSpPr>
        <p:spPr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7000" b="1">
                <a:solidFill>
                  <a:srgbClr val="FFFF00"/>
                </a:solidFill>
                <a:latin typeface="Comic Sans MS" pitchFamily="66" charset="0"/>
              </a:rPr>
              <a:t>24</a:t>
            </a:r>
            <a:endParaRPr lang="1106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9" name="Line 7"/>
          <p:cNvSpPr>
            <a:spLocks noChangeShapeType="1"/>
          </p:cNvSpPr>
          <p:nvPr/>
        </p:nvSpPr>
        <p:spPr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>
          <a:xfrm>
            <a:off x="4724400" y="1549400"/>
            <a:ext cx="1023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+ 9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>
          <a:xfrm>
            <a:off x="4205288" y="3603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33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3083" name="Oval 11"/>
          <p:cNvSpPr>
            <a:spLocks noChangeArrowheads="1"/>
          </p:cNvSpPr>
          <p:nvPr/>
        </p:nvSpPr>
        <p:spPr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4" name="Line 12"/>
          <p:cNvSpPr>
            <a:spLocks noChangeShapeType="1"/>
          </p:cNvSpPr>
          <p:nvPr/>
        </p:nvSpPr>
        <p:spPr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085" name="Text Box 13"/>
          <p:cNvSpPr txBox="1">
            <a:spLocks noChangeArrowheads="1"/>
          </p:cNvSpPr>
          <p:nvPr/>
        </p:nvSpPr>
        <p:spPr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- 12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86" name="Text Box 14"/>
          <p:cNvSpPr txBox="1">
            <a:spLocks noChangeArrowheads="1"/>
          </p:cNvSpPr>
          <p:nvPr/>
        </p:nvSpPr>
        <p:spPr>
          <a:xfrm>
            <a:off x="4170363" y="589121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12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3087" name="Oval 15"/>
          <p:cNvSpPr>
            <a:spLocks noChangeArrowheads="1"/>
          </p:cNvSpPr>
          <p:nvPr/>
        </p:nvSpPr>
        <p:spPr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88" name="Line 16"/>
          <p:cNvSpPr>
            <a:spLocks noChangeShapeType="1"/>
          </p:cNvSpPr>
          <p:nvPr/>
        </p:nvSpPr>
        <p:spPr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089" name="Text Box 17"/>
          <p:cNvSpPr txBox="1">
            <a:spLocks noChangeArrowheads="1"/>
          </p:cNvSpPr>
          <p:nvPr/>
        </p:nvSpPr>
        <p:spPr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x 2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90" name="Text Box 18"/>
          <p:cNvSpPr txBox="1">
            <a:spLocks noChangeArrowheads="1"/>
          </p:cNvSpPr>
          <p:nvPr/>
        </p:nvSpPr>
        <p:spPr>
          <a:xfrm>
            <a:off x="7747000" y="30781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48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3091" name="Oval 19"/>
          <p:cNvSpPr>
            <a:spLocks noChangeArrowheads="1"/>
          </p:cNvSpPr>
          <p:nvPr/>
        </p:nvSpPr>
        <p:spPr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92" name="Line 20"/>
          <p:cNvSpPr>
            <a:spLocks noChangeShapeType="1"/>
          </p:cNvSpPr>
          <p:nvPr/>
        </p:nvSpPr>
        <p:spPr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093" name="Text Box 21"/>
          <p:cNvSpPr txBox="1">
            <a:spLocks noChangeArrowheads="1"/>
          </p:cNvSpPr>
          <p:nvPr/>
        </p:nvSpPr>
        <p:spPr>
          <a:xfrm>
            <a:off x="2101850" y="2563813"/>
            <a:ext cx="1023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 3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94" name="Text Box 22"/>
          <p:cNvSpPr txBox="1">
            <a:spLocks noChangeArrowheads="1"/>
          </p:cNvSpPr>
          <p:nvPr/>
        </p:nvSpPr>
        <p:spPr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1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2" grpId="0" animBg="1"/>
      <p:bldP spid="3076" grpId="1" animBg="1"/>
      <p:bldP spid="3077" grpId="2" animBg="1"/>
      <p:bldP spid="3079" grpId="3" animBg="1"/>
      <p:bldP spid="3080" grpId="4" animBg="1"/>
      <p:bldP spid="3081" grpId="5" animBg="1"/>
      <p:bldP spid="3083" grpId="6" animBg="1"/>
      <p:bldP spid="3084" grpId="7" animBg="1"/>
      <p:bldP spid="3085" grpId="8" animBg="1"/>
      <p:bldP spid="3086" grpId="9" animBg="1"/>
      <p:bldP spid="3087" grpId="10" animBg="1"/>
      <p:bldP spid="3088" grpId="11" animBg="1"/>
      <p:bldP spid="3089" grpId="12" animBg="1"/>
      <p:bldP spid="3090" grpId="13" animBg="1"/>
      <p:bldP spid="3091" grpId="14" animBg="1"/>
      <p:bldP spid="3092" grpId="15" animBg="1"/>
      <p:bldP spid="3093" grpId="16" animBg="1"/>
      <p:bldP spid="3094" grpId="17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57" name="AutoShape 2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4339" name="Oval 3"/>
          <p:cNvSpPr>
            <a:spLocks noChangeArrowheads="1"/>
          </p:cNvSpPr>
          <p:nvPr/>
        </p:nvSpPr>
        <p:spPr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4340" name="Oval 4"/>
          <p:cNvSpPr>
            <a:spLocks noChangeArrowheads="1"/>
          </p:cNvSpPr>
          <p:nvPr/>
        </p:nvSpPr>
        <p:spPr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70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1106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4342" name="Line 6"/>
          <p:cNvSpPr>
            <a:spLocks noChangeShapeType="1"/>
          </p:cNvSpPr>
          <p:nvPr/>
        </p:nvSpPr>
        <p:spPr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+ 12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>
          <a:xfrm>
            <a:off x="4205288" y="3603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42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4345" name="Oval 9"/>
          <p:cNvSpPr>
            <a:spLocks noChangeArrowheads="1"/>
          </p:cNvSpPr>
          <p:nvPr/>
        </p:nvSpPr>
        <p:spPr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4346" name="Line 10"/>
          <p:cNvSpPr>
            <a:spLocks noChangeShapeType="1"/>
          </p:cNvSpPr>
          <p:nvPr/>
        </p:nvSpPr>
        <p:spPr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- 14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>
          <a:xfrm>
            <a:off x="4170363" y="589121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16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4349" name="Oval 13"/>
          <p:cNvSpPr>
            <a:spLocks noChangeArrowheads="1"/>
          </p:cNvSpPr>
          <p:nvPr/>
        </p:nvSpPr>
        <p:spPr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4350" name="Line 14"/>
          <p:cNvSpPr>
            <a:spLocks noChangeShapeType="1"/>
          </p:cNvSpPr>
          <p:nvPr/>
        </p:nvSpPr>
        <p:spPr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4351" name="Text Box 15"/>
          <p:cNvSpPr txBox="1">
            <a:spLocks noChangeArrowheads="1"/>
          </p:cNvSpPr>
          <p:nvPr/>
        </p:nvSpPr>
        <p:spPr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x 3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4352" name="Text Box 16"/>
          <p:cNvSpPr txBox="1">
            <a:spLocks noChangeArrowheads="1"/>
          </p:cNvSpPr>
          <p:nvPr/>
        </p:nvSpPr>
        <p:spPr>
          <a:xfrm>
            <a:off x="7747000" y="30781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90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4353" name="Oval 17"/>
          <p:cNvSpPr>
            <a:spLocks noChangeArrowheads="1"/>
          </p:cNvSpPr>
          <p:nvPr/>
        </p:nvSpPr>
        <p:spPr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4354" name="Line 18"/>
          <p:cNvSpPr>
            <a:spLocks noChangeShapeType="1"/>
          </p:cNvSpPr>
          <p:nvPr/>
        </p:nvSpPr>
        <p:spPr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4355" name="Text Box 19"/>
          <p:cNvSpPr txBox="1">
            <a:spLocks noChangeArrowheads="1"/>
          </p:cNvSpPr>
          <p:nvPr/>
        </p:nvSpPr>
        <p:spPr>
          <a:xfrm>
            <a:off x="2101850" y="2563813"/>
            <a:ext cx="1023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 5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4356" name="Text Box 20"/>
          <p:cNvSpPr txBox="1">
            <a:spLocks noChangeArrowheads="1"/>
          </p:cNvSpPr>
          <p:nvPr/>
        </p:nvSpPr>
        <p:spPr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4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4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4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14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14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1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4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4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animBg="1"/>
      <p:bldP spid="14340" grpId="1" animBg="1"/>
      <p:bldP spid="14341" grpId="2" animBg="1"/>
      <p:bldP spid="14342" grpId="3" animBg="1"/>
      <p:bldP spid="14343" grpId="4" animBg="1"/>
      <p:bldP spid="14344" grpId="5" animBg="1"/>
      <p:bldP spid="14345" grpId="6" animBg="1"/>
      <p:bldP spid="14346" grpId="7" animBg="1"/>
      <p:bldP spid="14347" grpId="8" animBg="1"/>
      <p:bldP spid="14348" grpId="9" animBg="1"/>
      <p:bldP spid="14349" grpId="10" animBg="1"/>
      <p:bldP spid="14350" grpId="11" animBg="1"/>
      <p:bldP spid="14351" grpId="12" animBg="1"/>
      <p:bldP spid="14352" grpId="13" animBg="1"/>
      <p:bldP spid="14353" grpId="14" animBg="1"/>
      <p:bldP spid="14354" grpId="15" animBg="1"/>
      <p:bldP spid="14355" grpId="16" animBg="1"/>
      <p:bldP spid="14356" grpId="17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81" name="AutoShape 2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5363" name="Oval 3"/>
          <p:cNvSpPr>
            <a:spLocks noChangeArrowheads="1"/>
          </p:cNvSpPr>
          <p:nvPr/>
        </p:nvSpPr>
        <p:spPr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5364" name="Oval 4"/>
          <p:cNvSpPr>
            <a:spLocks noChangeArrowheads="1"/>
          </p:cNvSpPr>
          <p:nvPr/>
        </p:nvSpPr>
        <p:spPr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7000" b="1">
                <a:solidFill>
                  <a:srgbClr val="FFFF00"/>
                </a:solidFill>
                <a:latin typeface="Comic Sans MS" pitchFamily="66" charset="0"/>
              </a:rPr>
              <a:t>18</a:t>
            </a:r>
            <a:endParaRPr lang="1106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5366" name="Line 6"/>
          <p:cNvSpPr>
            <a:spLocks noChangeShapeType="1"/>
          </p:cNvSpPr>
          <p:nvPr/>
        </p:nvSpPr>
        <p:spPr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5367" name="Text Box 7"/>
          <p:cNvSpPr txBox="1">
            <a:spLocks noChangeArrowheads="1"/>
          </p:cNvSpPr>
          <p:nvPr/>
        </p:nvSpPr>
        <p:spPr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+ 23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5368" name="Text Box 8"/>
          <p:cNvSpPr txBox="1">
            <a:spLocks noChangeArrowheads="1"/>
          </p:cNvSpPr>
          <p:nvPr/>
        </p:nvSpPr>
        <p:spPr>
          <a:xfrm>
            <a:off x="4205288" y="3603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41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5369" name="Oval 9"/>
          <p:cNvSpPr>
            <a:spLocks noChangeArrowheads="1"/>
          </p:cNvSpPr>
          <p:nvPr/>
        </p:nvSpPr>
        <p:spPr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5370" name="Line 10"/>
          <p:cNvSpPr>
            <a:spLocks noChangeShapeType="1"/>
          </p:cNvSpPr>
          <p:nvPr/>
        </p:nvSpPr>
        <p:spPr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5371" name="Text Box 11"/>
          <p:cNvSpPr txBox="1">
            <a:spLocks noChangeArrowheads="1"/>
          </p:cNvSpPr>
          <p:nvPr/>
        </p:nvSpPr>
        <p:spPr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- 13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5372" name="Text Box 12"/>
          <p:cNvSpPr txBox="1">
            <a:spLocks noChangeArrowheads="1"/>
          </p:cNvSpPr>
          <p:nvPr/>
        </p:nvSpPr>
        <p:spPr>
          <a:xfrm>
            <a:off x="4324350" y="5891213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5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5373" name="Oval 13"/>
          <p:cNvSpPr>
            <a:spLocks noChangeArrowheads="1"/>
          </p:cNvSpPr>
          <p:nvPr/>
        </p:nvSpPr>
        <p:spPr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5374" name="Line 14"/>
          <p:cNvSpPr>
            <a:spLocks noChangeShapeType="1"/>
          </p:cNvSpPr>
          <p:nvPr/>
        </p:nvSpPr>
        <p:spPr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5375" name="Text Box 15"/>
          <p:cNvSpPr txBox="1">
            <a:spLocks noChangeArrowheads="1"/>
          </p:cNvSpPr>
          <p:nvPr/>
        </p:nvSpPr>
        <p:spPr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x 5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5376" name="Text Box 16"/>
          <p:cNvSpPr txBox="1">
            <a:spLocks noChangeArrowheads="1"/>
          </p:cNvSpPr>
          <p:nvPr/>
        </p:nvSpPr>
        <p:spPr>
          <a:xfrm>
            <a:off x="7747000" y="30781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90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5377" name="Oval 17"/>
          <p:cNvSpPr>
            <a:spLocks noChangeArrowheads="1"/>
          </p:cNvSpPr>
          <p:nvPr/>
        </p:nvSpPr>
        <p:spPr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5378" name="Line 18"/>
          <p:cNvSpPr>
            <a:spLocks noChangeShapeType="1"/>
          </p:cNvSpPr>
          <p:nvPr/>
        </p:nvSpPr>
        <p:spPr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5379" name="Text Box 19"/>
          <p:cNvSpPr txBox="1">
            <a:spLocks noChangeArrowheads="1"/>
          </p:cNvSpPr>
          <p:nvPr/>
        </p:nvSpPr>
        <p:spPr>
          <a:xfrm>
            <a:off x="2101850" y="2563813"/>
            <a:ext cx="1023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 6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5380" name="Text Box 20"/>
          <p:cNvSpPr txBox="1">
            <a:spLocks noChangeArrowheads="1"/>
          </p:cNvSpPr>
          <p:nvPr/>
        </p:nvSpPr>
        <p:spPr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3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5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15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1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animBg="1"/>
      <p:bldP spid="15364" grpId="1" animBg="1"/>
      <p:bldP spid="15365" grpId="2" animBg="1"/>
      <p:bldP spid="15366" grpId="3" animBg="1"/>
      <p:bldP spid="15367" grpId="4" animBg="1"/>
      <p:bldP spid="15368" grpId="5" animBg="1"/>
      <p:bldP spid="15369" grpId="6" animBg="1"/>
      <p:bldP spid="15370" grpId="7" animBg="1"/>
      <p:bldP spid="15371" grpId="8" animBg="1"/>
      <p:bldP spid="15372" grpId="9" animBg="1"/>
      <p:bldP spid="15373" grpId="10" animBg="1"/>
      <p:bldP spid="15374" grpId="11" animBg="1"/>
      <p:bldP spid="15375" grpId="12" animBg="1"/>
      <p:bldP spid="15376" grpId="13" animBg="1"/>
      <p:bldP spid="15377" grpId="14" animBg="1"/>
      <p:bldP spid="15378" grpId="15" animBg="1"/>
      <p:bldP spid="15379" grpId="16" animBg="1"/>
      <p:bldP spid="15380" grpId="17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05" name="AutoShape 2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6387" name="Oval 3"/>
          <p:cNvSpPr>
            <a:spLocks noChangeArrowheads="1"/>
          </p:cNvSpPr>
          <p:nvPr/>
        </p:nvSpPr>
        <p:spPr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6388" name="Oval 4"/>
          <p:cNvSpPr>
            <a:spLocks noChangeArrowheads="1"/>
          </p:cNvSpPr>
          <p:nvPr/>
        </p:nvSpPr>
        <p:spPr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7000" b="1">
                <a:solidFill>
                  <a:srgbClr val="FFFF00"/>
                </a:solidFill>
                <a:latin typeface="Comic Sans MS" pitchFamily="66" charset="0"/>
              </a:rPr>
              <a:t>28</a:t>
            </a:r>
            <a:endParaRPr lang="1106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6390" name="Line 6"/>
          <p:cNvSpPr>
            <a:spLocks noChangeShapeType="1"/>
          </p:cNvSpPr>
          <p:nvPr/>
        </p:nvSpPr>
        <p:spPr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+ 44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>
          <a:xfrm>
            <a:off x="4205288" y="3603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72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6393" name="Oval 9"/>
          <p:cNvSpPr>
            <a:spLocks noChangeArrowheads="1"/>
          </p:cNvSpPr>
          <p:nvPr/>
        </p:nvSpPr>
        <p:spPr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6394" name="Line 10"/>
          <p:cNvSpPr>
            <a:spLocks noChangeShapeType="1"/>
          </p:cNvSpPr>
          <p:nvPr/>
        </p:nvSpPr>
        <p:spPr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6395" name="Text Box 11"/>
          <p:cNvSpPr txBox="1">
            <a:spLocks noChangeArrowheads="1"/>
          </p:cNvSpPr>
          <p:nvPr/>
        </p:nvSpPr>
        <p:spPr>
          <a:xfrm>
            <a:off x="4768850" y="4754563"/>
            <a:ext cx="1023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- 9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6396" name="Text Box 12"/>
          <p:cNvSpPr txBox="1">
            <a:spLocks noChangeArrowheads="1"/>
          </p:cNvSpPr>
          <p:nvPr/>
        </p:nvSpPr>
        <p:spPr>
          <a:xfrm>
            <a:off x="4170363" y="589121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19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6397" name="Oval 13"/>
          <p:cNvSpPr>
            <a:spLocks noChangeArrowheads="1"/>
          </p:cNvSpPr>
          <p:nvPr/>
        </p:nvSpPr>
        <p:spPr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6398" name="Line 14"/>
          <p:cNvSpPr>
            <a:spLocks noChangeShapeType="1"/>
          </p:cNvSpPr>
          <p:nvPr/>
        </p:nvSpPr>
        <p:spPr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6399" name="Text Box 15"/>
          <p:cNvSpPr txBox="1">
            <a:spLocks noChangeArrowheads="1"/>
          </p:cNvSpPr>
          <p:nvPr/>
        </p:nvSpPr>
        <p:spPr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x 2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6400" name="Text Box 16"/>
          <p:cNvSpPr txBox="1">
            <a:spLocks noChangeArrowheads="1"/>
          </p:cNvSpPr>
          <p:nvPr/>
        </p:nvSpPr>
        <p:spPr>
          <a:xfrm>
            <a:off x="7747000" y="30781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56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6401" name="Oval 17"/>
          <p:cNvSpPr>
            <a:spLocks noChangeArrowheads="1"/>
          </p:cNvSpPr>
          <p:nvPr/>
        </p:nvSpPr>
        <p:spPr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6402" name="Line 18"/>
          <p:cNvSpPr>
            <a:spLocks noChangeShapeType="1"/>
          </p:cNvSpPr>
          <p:nvPr/>
        </p:nvSpPr>
        <p:spPr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6403" name="Text Box 19"/>
          <p:cNvSpPr txBox="1">
            <a:spLocks noChangeArrowheads="1"/>
          </p:cNvSpPr>
          <p:nvPr/>
        </p:nvSpPr>
        <p:spPr>
          <a:xfrm>
            <a:off x="2101850" y="2563813"/>
            <a:ext cx="1023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 7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6404" name="Text Box 20"/>
          <p:cNvSpPr txBox="1">
            <a:spLocks noChangeArrowheads="1"/>
          </p:cNvSpPr>
          <p:nvPr/>
        </p:nvSpPr>
        <p:spPr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4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6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6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64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4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6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6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16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16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1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64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64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6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64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64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6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animBg="1"/>
      <p:bldP spid="16388" grpId="1" animBg="1"/>
      <p:bldP spid="16389" grpId="2" animBg="1"/>
      <p:bldP spid="16390" grpId="3" animBg="1"/>
      <p:bldP spid="16391" grpId="4" animBg="1"/>
      <p:bldP spid="16392" grpId="5" animBg="1"/>
      <p:bldP spid="16393" grpId="6" animBg="1"/>
      <p:bldP spid="16394" grpId="7" animBg="1"/>
      <p:bldP spid="16395" grpId="8" animBg="1"/>
      <p:bldP spid="16396" grpId="9" animBg="1"/>
      <p:bldP spid="16397" grpId="10" animBg="1"/>
      <p:bldP spid="16398" grpId="11" animBg="1"/>
      <p:bldP spid="16399" grpId="12" animBg="1"/>
      <p:bldP spid="16400" grpId="13" animBg="1"/>
      <p:bldP spid="16401" grpId="14" animBg="1"/>
      <p:bldP spid="16402" grpId="15" animBg="1"/>
      <p:bldP spid="16403" grpId="16" animBg="1"/>
      <p:bldP spid="16404" grpId="17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29" name="AutoShape 2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7411" name="Oval 3"/>
          <p:cNvSpPr>
            <a:spLocks noChangeArrowheads="1"/>
          </p:cNvSpPr>
          <p:nvPr/>
        </p:nvSpPr>
        <p:spPr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7412" name="Oval 4"/>
          <p:cNvSpPr>
            <a:spLocks noChangeArrowheads="1"/>
          </p:cNvSpPr>
          <p:nvPr/>
        </p:nvSpPr>
        <p:spPr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7413" name="Text Box 5"/>
          <p:cNvSpPr txBox="1">
            <a:spLocks noChangeArrowheads="1"/>
          </p:cNvSpPr>
          <p:nvPr/>
        </p:nvSpPr>
        <p:spPr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7000" b="1">
                <a:solidFill>
                  <a:srgbClr val="FFFF00"/>
                </a:solidFill>
                <a:latin typeface="Comic Sans MS" pitchFamily="66" charset="0"/>
              </a:rPr>
              <a:t>45</a:t>
            </a:r>
            <a:endParaRPr lang="1106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7414" name="Line 6"/>
          <p:cNvSpPr>
            <a:spLocks noChangeShapeType="1"/>
          </p:cNvSpPr>
          <p:nvPr/>
        </p:nvSpPr>
        <p:spPr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7415" name="Text Box 7"/>
          <p:cNvSpPr txBox="1">
            <a:spLocks noChangeArrowheads="1"/>
          </p:cNvSpPr>
          <p:nvPr/>
        </p:nvSpPr>
        <p:spPr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+ 37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7416" name="Text Box 8"/>
          <p:cNvSpPr txBox="1">
            <a:spLocks noChangeArrowheads="1"/>
          </p:cNvSpPr>
          <p:nvPr/>
        </p:nvSpPr>
        <p:spPr>
          <a:xfrm>
            <a:off x="4205288" y="3603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82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7417" name="Oval 9"/>
          <p:cNvSpPr>
            <a:spLocks noChangeArrowheads="1"/>
          </p:cNvSpPr>
          <p:nvPr/>
        </p:nvSpPr>
        <p:spPr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7418" name="Line 10"/>
          <p:cNvSpPr>
            <a:spLocks noChangeShapeType="1"/>
          </p:cNvSpPr>
          <p:nvPr/>
        </p:nvSpPr>
        <p:spPr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7419" name="Text Box 11"/>
          <p:cNvSpPr txBox="1">
            <a:spLocks noChangeArrowheads="1"/>
          </p:cNvSpPr>
          <p:nvPr/>
        </p:nvSpPr>
        <p:spPr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- 27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7420" name="Text Box 12"/>
          <p:cNvSpPr txBox="1">
            <a:spLocks noChangeArrowheads="1"/>
          </p:cNvSpPr>
          <p:nvPr/>
        </p:nvSpPr>
        <p:spPr>
          <a:xfrm>
            <a:off x="4170363" y="589121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7421" name="Oval 13"/>
          <p:cNvSpPr>
            <a:spLocks noChangeArrowheads="1"/>
          </p:cNvSpPr>
          <p:nvPr/>
        </p:nvSpPr>
        <p:spPr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7422" name="Line 14"/>
          <p:cNvSpPr>
            <a:spLocks noChangeShapeType="1"/>
          </p:cNvSpPr>
          <p:nvPr/>
        </p:nvSpPr>
        <p:spPr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7423" name="Text Box 15"/>
          <p:cNvSpPr txBox="1">
            <a:spLocks noChangeArrowheads="1"/>
          </p:cNvSpPr>
          <p:nvPr/>
        </p:nvSpPr>
        <p:spPr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x 3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7424" name="Text Box 16"/>
          <p:cNvSpPr txBox="1">
            <a:spLocks noChangeArrowheads="1"/>
          </p:cNvSpPr>
          <p:nvPr/>
        </p:nvSpPr>
        <p:spPr>
          <a:xfrm>
            <a:off x="7593013" y="3078163"/>
            <a:ext cx="1112837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135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7425" name="Oval 17"/>
          <p:cNvSpPr>
            <a:spLocks noChangeArrowheads="1"/>
          </p:cNvSpPr>
          <p:nvPr/>
        </p:nvSpPr>
        <p:spPr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7426" name="Line 18"/>
          <p:cNvSpPr>
            <a:spLocks noChangeShapeType="1"/>
          </p:cNvSpPr>
          <p:nvPr/>
        </p:nvSpPr>
        <p:spPr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7427" name="Text Box 19"/>
          <p:cNvSpPr txBox="1">
            <a:spLocks noChangeArrowheads="1"/>
          </p:cNvSpPr>
          <p:nvPr/>
        </p:nvSpPr>
        <p:spPr>
          <a:xfrm>
            <a:off x="2101850" y="2563813"/>
            <a:ext cx="1023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 9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7428" name="Text Box 20"/>
          <p:cNvSpPr txBox="1">
            <a:spLocks noChangeArrowheads="1"/>
          </p:cNvSpPr>
          <p:nvPr/>
        </p:nvSpPr>
        <p:spPr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5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7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7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7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7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74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74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7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17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17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1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74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74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7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74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74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7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animBg="1"/>
      <p:bldP spid="17412" grpId="1" animBg="1"/>
      <p:bldP spid="17413" grpId="2" animBg="1"/>
      <p:bldP spid="17414" grpId="3" animBg="1"/>
      <p:bldP spid="17415" grpId="4" animBg="1"/>
      <p:bldP spid="17416" grpId="5" animBg="1"/>
      <p:bldP spid="17417" grpId="6" animBg="1"/>
      <p:bldP spid="17418" grpId="7" animBg="1"/>
      <p:bldP spid="17419" grpId="8" animBg="1"/>
      <p:bldP spid="17420" grpId="9" animBg="1"/>
      <p:bldP spid="17421" grpId="10" animBg="1"/>
      <p:bldP spid="17422" grpId="11" animBg="1"/>
      <p:bldP spid="17423" grpId="12" animBg="1"/>
      <p:bldP spid="17424" grpId="13" animBg="1"/>
      <p:bldP spid="17425" grpId="14" animBg="1"/>
      <p:bldP spid="17426" grpId="15" animBg="1"/>
      <p:bldP spid="17427" grpId="16" animBg="1"/>
      <p:bldP spid="17428" grpId="17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53" name="AutoShape 2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8435" name="Oval 3"/>
          <p:cNvSpPr>
            <a:spLocks noChangeArrowheads="1"/>
          </p:cNvSpPr>
          <p:nvPr/>
        </p:nvSpPr>
        <p:spPr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8436" name="Oval 4"/>
          <p:cNvSpPr>
            <a:spLocks noChangeArrowheads="1"/>
          </p:cNvSpPr>
          <p:nvPr/>
        </p:nvSpPr>
        <p:spPr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7000" b="1">
                <a:solidFill>
                  <a:srgbClr val="FFFF00"/>
                </a:solidFill>
                <a:latin typeface="Comic Sans MS" pitchFamily="66" charset="0"/>
              </a:rPr>
              <a:t>56</a:t>
            </a:r>
            <a:endParaRPr lang="1106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8438" name="Line 6"/>
          <p:cNvSpPr>
            <a:spLocks noChangeShapeType="1"/>
          </p:cNvSpPr>
          <p:nvPr/>
        </p:nvSpPr>
        <p:spPr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+ 77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8440" name="Text Box 8"/>
          <p:cNvSpPr txBox="1">
            <a:spLocks noChangeArrowheads="1"/>
          </p:cNvSpPr>
          <p:nvPr/>
        </p:nvSpPr>
        <p:spPr>
          <a:xfrm>
            <a:off x="4051300" y="360363"/>
            <a:ext cx="11128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133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441" name="Oval 9"/>
          <p:cNvSpPr>
            <a:spLocks noChangeArrowheads="1"/>
          </p:cNvSpPr>
          <p:nvPr/>
        </p:nvSpPr>
        <p:spPr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8442" name="Line 10"/>
          <p:cNvSpPr>
            <a:spLocks noChangeShapeType="1"/>
          </p:cNvSpPr>
          <p:nvPr/>
        </p:nvSpPr>
        <p:spPr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8443" name="Text Box 11"/>
          <p:cNvSpPr txBox="1">
            <a:spLocks noChangeArrowheads="1"/>
          </p:cNvSpPr>
          <p:nvPr/>
        </p:nvSpPr>
        <p:spPr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- 27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8444" name="Text Box 12"/>
          <p:cNvSpPr txBox="1">
            <a:spLocks noChangeArrowheads="1"/>
          </p:cNvSpPr>
          <p:nvPr/>
        </p:nvSpPr>
        <p:spPr>
          <a:xfrm>
            <a:off x="4170363" y="589121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29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445" name="Oval 13"/>
          <p:cNvSpPr>
            <a:spLocks noChangeArrowheads="1"/>
          </p:cNvSpPr>
          <p:nvPr/>
        </p:nvSpPr>
        <p:spPr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8446" name="Line 14"/>
          <p:cNvSpPr>
            <a:spLocks noChangeShapeType="1"/>
          </p:cNvSpPr>
          <p:nvPr/>
        </p:nvSpPr>
        <p:spPr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8447" name="Text Box 15"/>
          <p:cNvSpPr txBox="1">
            <a:spLocks noChangeArrowheads="1"/>
          </p:cNvSpPr>
          <p:nvPr/>
        </p:nvSpPr>
        <p:spPr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x 4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8448" name="Text Box 16"/>
          <p:cNvSpPr txBox="1">
            <a:spLocks noChangeArrowheads="1"/>
          </p:cNvSpPr>
          <p:nvPr/>
        </p:nvSpPr>
        <p:spPr>
          <a:xfrm>
            <a:off x="7593013" y="3078163"/>
            <a:ext cx="1112837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224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449" name="Oval 17"/>
          <p:cNvSpPr>
            <a:spLocks noChangeArrowheads="1"/>
          </p:cNvSpPr>
          <p:nvPr/>
        </p:nvSpPr>
        <p:spPr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8450" name="Line 18"/>
          <p:cNvSpPr>
            <a:spLocks noChangeShapeType="1"/>
          </p:cNvSpPr>
          <p:nvPr/>
        </p:nvSpPr>
        <p:spPr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8451" name="Text Box 19"/>
          <p:cNvSpPr txBox="1">
            <a:spLocks noChangeArrowheads="1"/>
          </p:cNvSpPr>
          <p:nvPr/>
        </p:nvSpPr>
        <p:spPr>
          <a:xfrm>
            <a:off x="2101850" y="2563813"/>
            <a:ext cx="10239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 8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8452" name="Text Box 20"/>
          <p:cNvSpPr txBox="1">
            <a:spLocks noChangeArrowheads="1"/>
          </p:cNvSpPr>
          <p:nvPr/>
        </p:nvSpPr>
        <p:spPr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7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8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8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8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8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18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18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1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8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8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8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8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animBg="1"/>
      <p:bldP spid="18436" grpId="1" animBg="1"/>
      <p:bldP spid="18437" grpId="2" animBg="1"/>
      <p:bldP spid="18438" grpId="3" animBg="1"/>
      <p:bldP spid="18439" grpId="4" animBg="1"/>
      <p:bldP spid="18440" grpId="5" animBg="1"/>
      <p:bldP spid="18441" grpId="6" animBg="1"/>
      <p:bldP spid="18442" grpId="7" animBg="1"/>
      <p:bldP spid="18443" grpId="8" animBg="1"/>
      <p:bldP spid="18444" grpId="9" animBg="1"/>
      <p:bldP spid="18445" grpId="10" animBg="1"/>
      <p:bldP spid="18446" grpId="11" animBg="1"/>
      <p:bldP spid="18447" grpId="12" animBg="1"/>
      <p:bldP spid="18448" grpId="13" animBg="1"/>
      <p:bldP spid="18449" grpId="14" animBg="1"/>
      <p:bldP spid="18450" grpId="15" animBg="1"/>
      <p:bldP spid="18451" grpId="16" animBg="1"/>
      <p:bldP spid="18452" grpId="17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77" name="AutoShape 2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9459" name="Oval 3"/>
          <p:cNvSpPr>
            <a:spLocks noChangeArrowheads="1"/>
          </p:cNvSpPr>
          <p:nvPr/>
        </p:nvSpPr>
        <p:spPr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9460" name="Oval 4"/>
          <p:cNvSpPr>
            <a:spLocks noChangeArrowheads="1"/>
          </p:cNvSpPr>
          <p:nvPr/>
        </p:nvSpPr>
        <p:spPr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7000" b="1">
                <a:solidFill>
                  <a:srgbClr val="FFFF00"/>
                </a:solidFill>
                <a:latin typeface="Comic Sans MS" pitchFamily="66" charset="0"/>
              </a:rPr>
              <a:t>88</a:t>
            </a:r>
            <a:endParaRPr lang="1106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9462" name="Line 6"/>
          <p:cNvSpPr>
            <a:spLocks noChangeShapeType="1"/>
          </p:cNvSpPr>
          <p:nvPr/>
        </p:nvSpPr>
        <p:spPr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9463" name="Text Box 7"/>
          <p:cNvSpPr txBox="1">
            <a:spLocks noChangeArrowheads="1"/>
          </p:cNvSpPr>
          <p:nvPr/>
        </p:nvSpPr>
        <p:spPr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+ 46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9464" name="Text Box 8"/>
          <p:cNvSpPr txBox="1">
            <a:spLocks noChangeArrowheads="1"/>
          </p:cNvSpPr>
          <p:nvPr/>
        </p:nvSpPr>
        <p:spPr>
          <a:xfrm>
            <a:off x="4051300" y="360363"/>
            <a:ext cx="11128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134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465" name="Oval 9"/>
          <p:cNvSpPr>
            <a:spLocks noChangeArrowheads="1"/>
          </p:cNvSpPr>
          <p:nvPr/>
        </p:nvSpPr>
        <p:spPr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9466" name="Line 10"/>
          <p:cNvSpPr>
            <a:spLocks noChangeShapeType="1"/>
          </p:cNvSpPr>
          <p:nvPr/>
        </p:nvSpPr>
        <p:spPr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9467" name="Text Box 11"/>
          <p:cNvSpPr txBox="1">
            <a:spLocks noChangeArrowheads="1"/>
          </p:cNvSpPr>
          <p:nvPr/>
        </p:nvSpPr>
        <p:spPr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- 56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9468" name="Text Box 12"/>
          <p:cNvSpPr txBox="1">
            <a:spLocks noChangeArrowheads="1"/>
          </p:cNvSpPr>
          <p:nvPr/>
        </p:nvSpPr>
        <p:spPr>
          <a:xfrm>
            <a:off x="4170363" y="589121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32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469" name="Oval 13"/>
          <p:cNvSpPr>
            <a:spLocks noChangeArrowheads="1"/>
          </p:cNvSpPr>
          <p:nvPr/>
        </p:nvSpPr>
        <p:spPr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9470" name="Line 14"/>
          <p:cNvSpPr>
            <a:spLocks noChangeShapeType="1"/>
          </p:cNvSpPr>
          <p:nvPr/>
        </p:nvSpPr>
        <p:spPr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9471" name="Text Box 15"/>
          <p:cNvSpPr txBox="1">
            <a:spLocks noChangeArrowheads="1"/>
          </p:cNvSpPr>
          <p:nvPr/>
        </p:nvSpPr>
        <p:spPr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x 2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9472" name="Text Box 16"/>
          <p:cNvSpPr txBox="1">
            <a:spLocks noChangeArrowheads="1"/>
          </p:cNvSpPr>
          <p:nvPr/>
        </p:nvSpPr>
        <p:spPr>
          <a:xfrm>
            <a:off x="7593013" y="3078163"/>
            <a:ext cx="1112837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176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473" name="Oval 17"/>
          <p:cNvSpPr>
            <a:spLocks noChangeArrowheads="1"/>
          </p:cNvSpPr>
          <p:nvPr/>
        </p:nvSpPr>
        <p:spPr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9474" name="Line 18"/>
          <p:cNvSpPr>
            <a:spLocks noChangeShapeType="1"/>
          </p:cNvSpPr>
          <p:nvPr/>
        </p:nvSpPr>
        <p:spPr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19475" name="Text Box 19"/>
          <p:cNvSpPr txBox="1">
            <a:spLocks noChangeArrowheads="1"/>
          </p:cNvSpPr>
          <p:nvPr/>
        </p:nvSpPr>
        <p:spPr>
          <a:xfrm>
            <a:off x="1947863" y="2563813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 11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9476" name="Text Box 20"/>
          <p:cNvSpPr txBox="1">
            <a:spLocks noChangeArrowheads="1"/>
          </p:cNvSpPr>
          <p:nvPr/>
        </p:nvSpPr>
        <p:spPr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9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9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9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9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9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9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9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19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19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1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9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9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9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9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animBg="1"/>
      <p:bldP spid="19460" grpId="1" animBg="1"/>
      <p:bldP spid="19461" grpId="2" animBg="1"/>
      <p:bldP spid="19462" grpId="3" animBg="1"/>
      <p:bldP spid="19463" grpId="4" animBg="1"/>
      <p:bldP spid="19464" grpId="5" animBg="1"/>
      <p:bldP spid="19465" grpId="6" animBg="1"/>
      <p:bldP spid="19466" grpId="7" animBg="1"/>
      <p:bldP spid="19467" grpId="8" animBg="1"/>
      <p:bldP spid="19468" grpId="9" animBg="1"/>
      <p:bldP spid="19469" grpId="10" animBg="1"/>
      <p:bldP spid="19470" grpId="11" animBg="1"/>
      <p:bldP spid="19471" grpId="12" animBg="1"/>
      <p:bldP spid="19472" grpId="13" animBg="1"/>
      <p:bldP spid="19473" grpId="14" animBg="1"/>
      <p:bldP spid="19474" grpId="15" animBg="1"/>
      <p:bldP spid="19475" grpId="16" animBg="1"/>
      <p:bldP spid="19476" grpId="17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1" name="AutoShape 2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0483" name="Oval 3"/>
          <p:cNvSpPr>
            <a:spLocks noChangeArrowheads="1"/>
          </p:cNvSpPr>
          <p:nvPr/>
        </p:nvSpPr>
        <p:spPr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0484" name="Oval 4"/>
          <p:cNvSpPr>
            <a:spLocks noChangeArrowheads="1"/>
          </p:cNvSpPr>
          <p:nvPr/>
        </p:nvSpPr>
        <p:spPr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70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1106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486" name="Line 6"/>
          <p:cNvSpPr>
            <a:spLocks noChangeShapeType="1"/>
          </p:cNvSpPr>
          <p:nvPr/>
        </p:nvSpPr>
        <p:spPr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0487" name="Text Box 7"/>
          <p:cNvSpPr txBox="1">
            <a:spLocks noChangeArrowheads="1"/>
          </p:cNvSpPr>
          <p:nvPr/>
        </p:nvSpPr>
        <p:spPr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+ 98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488" name="Text Box 8"/>
          <p:cNvSpPr txBox="1">
            <a:spLocks noChangeArrowheads="1"/>
          </p:cNvSpPr>
          <p:nvPr/>
        </p:nvSpPr>
        <p:spPr>
          <a:xfrm>
            <a:off x="4051300" y="360363"/>
            <a:ext cx="11128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158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489" name="Oval 9"/>
          <p:cNvSpPr>
            <a:spLocks noChangeArrowheads="1"/>
          </p:cNvSpPr>
          <p:nvPr/>
        </p:nvSpPr>
        <p:spPr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0490" name="Line 10"/>
          <p:cNvSpPr>
            <a:spLocks noChangeShapeType="1"/>
          </p:cNvSpPr>
          <p:nvPr/>
        </p:nvSpPr>
        <p:spPr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0491" name="Text Box 11"/>
          <p:cNvSpPr txBox="1">
            <a:spLocks noChangeArrowheads="1"/>
          </p:cNvSpPr>
          <p:nvPr/>
        </p:nvSpPr>
        <p:spPr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- 51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492" name="Text Box 12"/>
          <p:cNvSpPr txBox="1">
            <a:spLocks noChangeArrowheads="1"/>
          </p:cNvSpPr>
          <p:nvPr/>
        </p:nvSpPr>
        <p:spPr>
          <a:xfrm>
            <a:off x="4324350" y="5891213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493" name="Oval 13"/>
          <p:cNvSpPr>
            <a:spLocks noChangeArrowheads="1"/>
          </p:cNvSpPr>
          <p:nvPr/>
        </p:nvSpPr>
        <p:spPr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0494" name="Line 14"/>
          <p:cNvSpPr>
            <a:spLocks noChangeShapeType="1"/>
          </p:cNvSpPr>
          <p:nvPr/>
        </p:nvSpPr>
        <p:spPr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0495" name="Text Box 15"/>
          <p:cNvSpPr txBox="1">
            <a:spLocks noChangeArrowheads="1"/>
          </p:cNvSpPr>
          <p:nvPr/>
        </p:nvSpPr>
        <p:spPr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x 4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496" name="Text Box 16"/>
          <p:cNvSpPr txBox="1">
            <a:spLocks noChangeArrowheads="1"/>
          </p:cNvSpPr>
          <p:nvPr/>
        </p:nvSpPr>
        <p:spPr>
          <a:xfrm>
            <a:off x="7593013" y="3078163"/>
            <a:ext cx="1112837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240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497" name="Oval 17"/>
          <p:cNvSpPr>
            <a:spLocks noChangeArrowheads="1"/>
          </p:cNvSpPr>
          <p:nvPr/>
        </p:nvSpPr>
        <p:spPr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0498" name="Line 18"/>
          <p:cNvSpPr>
            <a:spLocks noChangeShapeType="1"/>
          </p:cNvSpPr>
          <p:nvPr/>
        </p:nvSpPr>
        <p:spPr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0499" name="Text Box 19"/>
          <p:cNvSpPr txBox="1">
            <a:spLocks noChangeArrowheads="1"/>
          </p:cNvSpPr>
          <p:nvPr/>
        </p:nvSpPr>
        <p:spPr>
          <a:xfrm>
            <a:off x="1947863" y="2563813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 10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00" name="Text Box 20"/>
          <p:cNvSpPr txBox="1">
            <a:spLocks noChangeArrowheads="1"/>
          </p:cNvSpPr>
          <p:nvPr/>
        </p:nvSpPr>
        <p:spPr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20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0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0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0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04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04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0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20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20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1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05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05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0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4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04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0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animBg="1"/>
      <p:bldP spid="20484" grpId="1" animBg="1"/>
      <p:bldP spid="20485" grpId="2" animBg="1"/>
      <p:bldP spid="20486" grpId="3" animBg="1"/>
      <p:bldP spid="20487" grpId="4" animBg="1"/>
      <p:bldP spid="20488" grpId="5" animBg="1"/>
      <p:bldP spid="20489" grpId="6" animBg="1"/>
      <p:bldP spid="20490" grpId="7" animBg="1"/>
      <p:bldP spid="20491" grpId="8" animBg="1"/>
      <p:bldP spid="20492" grpId="9" animBg="1"/>
      <p:bldP spid="20493" grpId="10" animBg="1"/>
      <p:bldP spid="20494" grpId="11" animBg="1"/>
      <p:bldP spid="20495" grpId="12" animBg="1"/>
      <p:bldP spid="20496" grpId="13" animBg="1"/>
      <p:bldP spid="20497" grpId="14" animBg="1"/>
      <p:bldP spid="20498" grpId="15" animBg="1"/>
      <p:bldP spid="20499" grpId="16" animBg="1"/>
      <p:bldP spid="20500" grpId="17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25" name="AutoShape 2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1507" name="Oval 3"/>
          <p:cNvSpPr>
            <a:spLocks noChangeArrowheads="1"/>
          </p:cNvSpPr>
          <p:nvPr/>
        </p:nvSpPr>
        <p:spPr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1508" name="Oval 4"/>
          <p:cNvSpPr>
            <a:spLocks noChangeArrowheads="1"/>
          </p:cNvSpPr>
          <p:nvPr/>
        </p:nvSpPr>
        <p:spPr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1509" name="Text Box 5"/>
          <p:cNvSpPr txBox="1">
            <a:spLocks noChangeArrowheads="1"/>
          </p:cNvSpPr>
          <p:nvPr/>
        </p:nvSpPr>
        <p:spPr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7000" b="1">
                <a:solidFill>
                  <a:srgbClr val="FFFF00"/>
                </a:solidFill>
                <a:latin typeface="Comic Sans MS" pitchFamily="66" charset="0"/>
              </a:rPr>
              <a:t>26</a:t>
            </a:r>
            <a:endParaRPr lang="1106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1510" name="Line 6"/>
          <p:cNvSpPr>
            <a:spLocks noChangeShapeType="1"/>
          </p:cNvSpPr>
          <p:nvPr/>
        </p:nvSpPr>
        <p:spPr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1511" name="Text Box 7"/>
          <p:cNvSpPr txBox="1">
            <a:spLocks noChangeArrowheads="1"/>
          </p:cNvSpPr>
          <p:nvPr/>
        </p:nvSpPr>
        <p:spPr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+ 54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>
          <a:xfrm>
            <a:off x="4205288" y="3603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80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513" name="Oval 9"/>
          <p:cNvSpPr>
            <a:spLocks noChangeArrowheads="1"/>
          </p:cNvSpPr>
          <p:nvPr/>
        </p:nvSpPr>
        <p:spPr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1514" name="Line 10"/>
          <p:cNvSpPr>
            <a:spLocks noChangeShapeType="1"/>
          </p:cNvSpPr>
          <p:nvPr/>
        </p:nvSpPr>
        <p:spPr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- 18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1516" name="Text Box 12"/>
          <p:cNvSpPr txBox="1">
            <a:spLocks noChangeArrowheads="1"/>
          </p:cNvSpPr>
          <p:nvPr/>
        </p:nvSpPr>
        <p:spPr>
          <a:xfrm>
            <a:off x="4324350" y="5891213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517" name="Oval 13"/>
          <p:cNvSpPr>
            <a:spLocks noChangeArrowheads="1"/>
          </p:cNvSpPr>
          <p:nvPr/>
        </p:nvSpPr>
        <p:spPr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1518" name="Line 14"/>
          <p:cNvSpPr>
            <a:spLocks noChangeShapeType="1"/>
          </p:cNvSpPr>
          <p:nvPr/>
        </p:nvSpPr>
        <p:spPr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1519" name="Text Box 15"/>
          <p:cNvSpPr txBox="1">
            <a:spLocks noChangeArrowheads="1"/>
          </p:cNvSpPr>
          <p:nvPr/>
        </p:nvSpPr>
        <p:spPr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x 3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1520" name="Text Box 16"/>
          <p:cNvSpPr txBox="1">
            <a:spLocks noChangeArrowheads="1"/>
          </p:cNvSpPr>
          <p:nvPr/>
        </p:nvSpPr>
        <p:spPr>
          <a:xfrm>
            <a:off x="7747000" y="307816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78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521" name="Oval 17"/>
          <p:cNvSpPr>
            <a:spLocks noChangeArrowheads="1"/>
          </p:cNvSpPr>
          <p:nvPr/>
        </p:nvSpPr>
        <p:spPr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1522" name="Line 18"/>
          <p:cNvSpPr>
            <a:spLocks noChangeShapeType="1"/>
          </p:cNvSpPr>
          <p:nvPr/>
        </p:nvSpPr>
        <p:spPr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1523" name="Text Box 19"/>
          <p:cNvSpPr txBox="1">
            <a:spLocks noChangeArrowheads="1"/>
          </p:cNvSpPr>
          <p:nvPr/>
        </p:nvSpPr>
        <p:spPr>
          <a:xfrm>
            <a:off x="1947863" y="2563813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 13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1524" name="Text Box 20"/>
          <p:cNvSpPr txBox="1">
            <a:spLocks noChangeArrowheads="1"/>
          </p:cNvSpPr>
          <p:nvPr/>
        </p:nvSpPr>
        <p:spPr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2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1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1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1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15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15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1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15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15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21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21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1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1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1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15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15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1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animBg="1"/>
      <p:bldP spid="21508" grpId="1" animBg="1"/>
      <p:bldP spid="21509" grpId="2" animBg="1"/>
      <p:bldP spid="21510" grpId="3" animBg="1"/>
      <p:bldP spid="21511" grpId="4" animBg="1"/>
      <p:bldP spid="21512" grpId="5" animBg="1"/>
      <p:bldP spid="21513" grpId="6" animBg="1"/>
      <p:bldP spid="21514" grpId="7" animBg="1"/>
      <p:bldP spid="21515" grpId="8" animBg="1"/>
      <p:bldP spid="21516" grpId="9" animBg="1"/>
      <p:bldP spid="21517" grpId="10" animBg="1"/>
      <p:bldP spid="21518" grpId="11" animBg="1"/>
      <p:bldP spid="21519" grpId="12" animBg="1"/>
      <p:bldP spid="21520" grpId="13" animBg="1"/>
      <p:bldP spid="21521" grpId="14" animBg="1"/>
      <p:bldP spid="21522" grpId="15" animBg="1"/>
      <p:bldP spid="21523" grpId="16" animBg="1"/>
      <p:bldP spid="21524" grpId="17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49" name="AutoShape 2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FFFF"/>
              </a:gs>
              <a:gs pos="50000">
                <a:srgbClr val="FFFF99"/>
              </a:gs>
              <a:gs pos="100000">
                <a:srgbClr val="CCFFFF"/>
              </a:gs>
            </a:gsLst>
            <a:lin ang="2700000" scaled="1"/>
          </a:gradFill>
          <a:ln w="38100">
            <a:solidFill>
              <a:srgbClr val="FF33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2531" name="Oval 3"/>
          <p:cNvSpPr>
            <a:spLocks noChangeArrowheads="1"/>
          </p:cNvSpPr>
          <p:nvPr/>
        </p:nvSpPr>
        <p:spPr>
          <a:xfrm>
            <a:off x="3805238" y="2476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2532" name="Oval 4"/>
          <p:cNvSpPr>
            <a:spLocks noChangeArrowheads="1"/>
          </p:cNvSpPr>
          <p:nvPr/>
        </p:nvSpPr>
        <p:spPr>
          <a:xfrm>
            <a:off x="3568700" y="2425700"/>
            <a:ext cx="2005013" cy="2005013"/>
          </a:xfrm>
          <a:prstGeom prst="ellipse">
            <a:avLst/>
          </a:prstGeom>
          <a:solidFill>
            <a:srgbClr val="FF3300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2533" name="Text Box 5"/>
          <p:cNvSpPr txBox="1">
            <a:spLocks noChangeArrowheads="1"/>
          </p:cNvSpPr>
          <p:nvPr/>
        </p:nvSpPr>
        <p:spPr>
          <a:xfrm>
            <a:off x="3937000" y="2892425"/>
            <a:ext cx="1270000" cy="1158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70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1106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2534" name="Line 6"/>
          <p:cNvSpPr>
            <a:spLocks noChangeShapeType="1"/>
          </p:cNvSpPr>
          <p:nvPr/>
        </p:nvSpPr>
        <p:spPr>
          <a:xfrm flipV="1">
            <a:off x="4572000" y="1287463"/>
            <a:ext cx="0" cy="1071562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2535" name="Text Box 7"/>
          <p:cNvSpPr txBox="1">
            <a:spLocks noChangeArrowheads="1"/>
          </p:cNvSpPr>
          <p:nvPr/>
        </p:nvSpPr>
        <p:spPr>
          <a:xfrm>
            <a:off x="4570413" y="1549400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+ 84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2536" name="Text Box 8"/>
          <p:cNvSpPr txBox="1">
            <a:spLocks noChangeArrowheads="1"/>
          </p:cNvSpPr>
          <p:nvPr/>
        </p:nvSpPr>
        <p:spPr>
          <a:xfrm>
            <a:off x="4051300" y="360363"/>
            <a:ext cx="1112838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174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2537" name="Oval 9"/>
          <p:cNvSpPr>
            <a:spLocks noChangeArrowheads="1"/>
          </p:cNvSpPr>
          <p:nvPr/>
        </p:nvSpPr>
        <p:spPr>
          <a:xfrm>
            <a:off x="3770313" y="577850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2538" name="Line 10"/>
          <p:cNvSpPr>
            <a:spLocks noChangeShapeType="1"/>
          </p:cNvSpPr>
          <p:nvPr/>
        </p:nvSpPr>
        <p:spPr>
          <a:xfrm>
            <a:off x="4594225" y="4616450"/>
            <a:ext cx="0" cy="1084263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2539" name="Text Box 11"/>
          <p:cNvSpPr txBox="1">
            <a:spLocks noChangeArrowheads="1"/>
          </p:cNvSpPr>
          <p:nvPr/>
        </p:nvSpPr>
        <p:spPr>
          <a:xfrm>
            <a:off x="4614863" y="4754563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- 43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2540" name="Text Box 12"/>
          <p:cNvSpPr txBox="1">
            <a:spLocks noChangeArrowheads="1"/>
          </p:cNvSpPr>
          <p:nvPr/>
        </p:nvSpPr>
        <p:spPr>
          <a:xfrm>
            <a:off x="4170363" y="5891213"/>
            <a:ext cx="80327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47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2541" name="Oval 13"/>
          <p:cNvSpPr>
            <a:spLocks noChangeArrowheads="1"/>
          </p:cNvSpPr>
          <p:nvPr/>
        </p:nvSpPr>
        <p:spPr>
          <a:xfrm>
            <a:off x="7346950" y="2965450"/>
            <a:ext cx="1601788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2542" name="Line 14"/>
          <p:cNvSpPr>
            <a:spLocks noChangeShapeType="1"/>
          </p:cNvSpPr>
          <p:nvPr/>
        </p:nvSpPr>
        <p:spPr>
          <a:xfrm>
            <a:off x="5981700" y="3429000"/>
            <a:ext cx="1150938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2543" name="Text Box 15"/>
          <p:cNvSpPr txBox="1">
            <a:spLocks noChangeArrowheads="1"/>
          </p:cNvSpPr>
          <p:nvPr/>
        </p:nvSpPr>
        <p:spPr>
          <a:xfrm>
            <a:off x="5935663" y="2563813"/>
            <a:ext cx="1014412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x 8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2544" name="Text Box 16"/>
          <p:cNvSpPr txBox="1">
            <a:spLocks noChangeArrowheads="1"/>
          </p:cNvSpPr>
          <p:nvPr/>
        </p:nvSpPr>
        <p:spPr>
          <a:xfrm>
            <a:off x="7593013" y="3078163"/>
            <a:ext cx="1112837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720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2545" name="Oval 17"/>
          <p:cNvSpPr>
            <a:spLocks noChangeArrowheads="1"/>
          </p:cNvSpPr>
          <p:nvPr/>
        </p:nvSpPr>
        <p:spPr>
          <a:xfrm>
            <a:off x="192088" y="2965450"/>
            <a:ext cx="1601787" cy="927100"/>
          </a:xfrm>
          <a:prstGeom prst="ellipse">
            <a:avLst/>
          </a:prstGeom>
          <a:solidFill>
            <a:schemeClr val="accent2"/>
          </a:soli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2546" name="Line 18"/>
          <p:cNvSpPr>
            <a:spLocks noChangeShapeType="1"/>
          </p:cNvSpPr>
          <p:nvPr/>
        </p:nvSpPr>
        <p:spPr>
          <a:xfrm flipH="1">
            <a:off x="2039938" y="3429000"/>
            <a:ext cx="1109662" cy="0"/>
          </a:xfrm>
          <a:prstGeom prst="line">
            <a:avLst/>
          </a:prstGeom>
          <a:noFill/>
          <a:ln w="76200">
            <a:solidFill>
              <a:srgbClr val="6699FF"/>
            </a:solidFill>
            <a:round/>
            <a:tailEnd type="triangle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2547" name="Text Box 19"/>
          <p:cNvSpPr txBox="1">
            <a:spLocks noChangeArrowheads="1"/>
          </p:cNvSpPr>
          <p:nvPr/>
        </p:nvSpPr>
        <p:spPr>
          <a:xfrm>
            <a:off x="1947863" y="2563813"/>
            <a:ext cx="1333500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  <a:r>
              <a:rPr lang="1106" sz="4000" b="1">
                <a:solidFill>
                  <a:schemeClr val="accent2"/>
                </a:solidFill>
                <a:latin typeface="Comic Sans MS" pitchFamily="66" charset="0"/>
              </a:rPr>
              <a:t> 15</a:t>
            </a:r>
            <a:endParaRPr lang="1106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2548" name="Text Box 20"/>
          <p:cNvSpPr txBox="1">
            <a:spLocks noChangeArrowheads="1"/>
          </p:cNvSpPr>
          <p:nvPr/>
        </p:nvSpPr>
        <p:spPr>
          <a:xfrm>
            <a:off x="746125" y="3078163"/>
            <a:ext cx="493713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4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1106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2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22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2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2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2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25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25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2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2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2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25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25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2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2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2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2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22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2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500"/>
                                        <p:tgtEl>
                                          <p:spTgt spid="22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1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2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2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2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25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25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2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animBg="1"/>
      <p:bldP spid="22532" grpId="1" animBg="1"/>
      <p:bldP spid="22533" grpId="2" animBg="1"/>
      <p:bldP spid="22534" grpId="3" animBg="1"/>
      <p:bldP spid="22535" grpId="4" animBg="1"/>
      <p:bldP spid="22536" grpId="5" animBg="1"/>
      <p:bldP spid="22537" grpId="6" animBg="1"/>
      <p:bldP spid="22538" grpId="7" animBg="1"/>
      <p:bldP spid="22539" grpId="8" animBg="1"/>
      <p:bldP spid="22540" grpId="9" animBg="1"/>
      <p:bldP spid="22541" grpId="10" animBg="1"/>
      <p:bldP spid="22542" grpId="11" animBg="1"/>
      <p:bldP spid="22543" grpId="12" animBg="1"/>
      <p:bldP spid="22544" grpId="13" animBg="1"/>
      <p:bldP spid="22545" grpId="14" animBg="1"/>
      <p:bldP spid="22546" grpId="15" animBg="1"/>
      <p:bldP spid="22547" grpId="16" animBg="1"/>
      <p:bldP spid="22548" grpId="17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©  B. </a:t>
            </a: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r="http://schemas.openxmlformats.org/officeDocument/2006/relationships"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>
  <PresentationFormat>On-screen Show (4:3)</PresentationFormat>
  <TotalTime>113</TotalTime>
  <SharedDoc>0</SharedDoc>
  <HyperlinkBase/>
  <Application>Microsoft Office PowerPoint</Application>
  <AppVersion>14.0000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dc:title>Slide 1</dc:title>
  <dc:creator>Brian Taylor</dc:creator>
  <cp:lastModifiedBy>Laptop</cp:lastModifiedBy>
  <cp:revision>23</cp:revision>
  <dcterms:created xsi:type="dcterms:W3CDTF">2006-03-03T16:34:11Z</dcterms:created>
  <dcterms:modified xsi:type="dcterms:W3CDTF">2011-11-25T20:26:49Z</dcterms:modified>
</cp:coreProperties>
</file>