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58" r:id="rId5"/>
    <p:sldId id="265" r:id="rId6"/>
    <p:sldId id="259" r:id="rId7"/>
    <p:sldId id="264" r:id="rId8"/>
    <p:sldId id="260" r:id="rId9"/>
    <p:sldId id="266" r:id="rId10"/>
    <p:sldId id="261" r:id="rId11"/>
    <p:sldId id="262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38BE0B-DAAF-4615-932F-3686F74BA9E0}" v="100" dt="2026-08-09T13:30:26.634"/>
    <p1510:client id="{3BAB712E-338E-094F-9054-98F8F9866FB0}" v="24" dt="2026-08-09T13:12:10.5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rystyna Kotok (2545252)" userId="d123faa9-78b2-48f4-8942-c76ffb853a29" providerId="ADAL" clId="{17205369-4C31-447D-9D03-F08F94046349}"/>
    <pc:docChg chg="undo custSel modSld">
      <pc:chgData name="Khrystyna Kotok (2545252)" userId="d123faa9-78b2-48f4-8942-c76ffb853a29" providerId="ADAL" clId="{17205369-4C31-447D-9D03-F08F94046349}" dt="2026-08-09T13:12:10.516" v="40" actId="22"/>
      <pc:docMkLst>
        <pc:docMk/>
      </pc:docMkLst>
      <pc:sldChg chg="modSp mod">
        <pc:chgData name="Khrystyna Kotok (2545252)" userId="d123faa9-78b2-48f4-8942-c76ffb853a29" providerId="ADAL" clId="{17205369-4C31-447D-9D03-F08F94046349}" dt="2026-08-09T13:00:54.521" v="37" actId="22"/>
        <pc:sldMkLst>
          <pc:docMk/>
          <pc:sldMk cId="3299412799" sldId="257"/>
        </pc:sldMkLst>
        <pc:spChg chg="mod">
          <ac:chgData name="Khrystyna Kotok (2545252)" userId="d123faa9-78b2-48f4-8942-c76ffb853a29" providerId="ADAL" clId="{17205369-4C31-447D-9D03-F08F94046349}" dt="2026-08-09T13:00:54.521" v="37" actId="22"/>
          <ac:spMkLst>
            <pc:docMk/>
            <pc:sldMk cId="3299412799" sldId="257"/>
            <ac:spMk id="3" creationId="{9EE9AA8F-261B-FACE-1359-244DF9860019}"/>
          </ac:spMkLst>
        </pc:spChg>
      </pc:sldChg>
      <pc:sldChg chg="modSp mod">
        <pc:chgData name="Khrystyna Kotok (2545252)" userId="d123faa9-78b2-48f4-8942-c76ffb853a29" providerId="ADAL" clId="{17205369-4C31-447D-9D03-F08F94046349}" dt="2026-08-02T15:55:48.952" v="10" actId="20577"/>
        <pc:sldMkLst>
          <pc:docMk/>
          <pc:sldMk cId="4034094761" sldId="258"/>
        </pc:sldMkLst>
        <pc:spChg chg="mod">
          <ac:chgData name="Khrystyna Kotok (2545252)" userId="d123faa9-78b2-48f4-8942-c76ffb853a29" providerId="ADAL" clId="{17205369-4C31-447D-9D03-F08F94046349}" dt="2026-08-02T15:55:48.952" v="10" actId="20577"/>
          <ac:spMkLst>
            <pc:docMk/>
            <pc:sldMk cId="4034094761" sldId="258"/>
            <ac:spMk id="3" creationId="{840F258E-5DC4-A762-306A-5C60FD4C002F}"/>
          </ac:spMkLst>
        </pc:spChg>
      </pc:sldChg>
      <pc:sldChg chg="modSp mod">
        <pc:chgData name="Khrystyna Kotok (2545252)" userId="d123faa9-78b2-48f4-8942-c76ffb853a29" providerId="ADAL" clId="{17205369-4C31-447D-9D03-F08F94046349}" dt="2026-08-02T16:02:09.967" v="15" actId="22"/>
        <pc:sldMkLst>
          <pc:docMk/>
          <pc:sldMk cId="1009321300" sldId="259"/>
        </pc:sldMkLst>
        <pc:spChg chg="mod">
          <ac:chgData name="Khrystyna Kotok (2545252)" userId="d123faa9-78b2-48f4-8942-c76ffb853a29" providerId="ADAL" clId="{17205369-4C31-447D-9D03-F08F94046349}" dt="2026-08-02T16:02:09.967" v="15" actId="22"/>
          <ac:spMkLst>
            <pc:docMk/>
            <pc:sldMk cId="1009321300" sldId="259"/>
            <ac:spMk id="3" creationId="{649ACB69-D0F4-7471-20CE-B840C7534ADB}"/>
          </ac:spMkLst>
        </pc:spChg>
      </pc:sldChg>
      <pc:sldChg chg="modSp mod">
        <pc:chgData name="Khrystyna Kotok (2545252)" userId="d123faa9-78b2-48f4-8942-c76ffb853a29" providerId="ADAL" clId="{17205369-4C31-447D-9D03-F08F94046349}" dt="2026-08-02T16:17:20.333" v="16" actId="22"/>
        <pc:sldMkLst>
          <pc:docMk/>
          <pc:sldMk cId="1217400835" sldId="260"/>
        </pc:sldMkLst>
        <pc:spChg chg="mod">
          <ac:chgData name="Khrystyna Kotok (2545252)" userId="d123faa9-78b2-48f4-8942-c76ffb853a29" providerId="ADAL" clId="{17205369-4C31-447D-9D03-F08F94046349}" dt="2026-08-02T16:17:20.333" v="16" actId="22"/>
          <ac:spMkLst>
            <pc:docMk/>
            <pc:sldMk cId="1217400835" sldId="260"/>
            <ac:spMk id="3" creationId="{4CEE9861-32C7-67AB-D370-5490E23EADAF}"/>
          </ac:spMkLst>
        </pc:spChg>
      </pc:sldChg>
      <pc:sldChg chg="modSp mod">
        <pc:chgData name="Khrystyna Kotok (2545252)" userId="d123faa9-78b2-48f4-8942-c76ffb853a29" providerId="ADAL" clId="{17205369-4C31-447D-9D03-F08F94046349}" dt="2026-08-09T13:11:32.412" v="38" actId="22"/>
        <pc:sldMkLst>
          <pc:docMk/>
          <pc:sldMk cId="2376292119" sldId="261"/>
        </pc:sldMkLst>
        <pc:spChg chg="mod">
          <ac:chgData name="Khrystyna Kotok (2545252)" userId="d123faa9-78b2-48f4-8942-c76ffb853a29" providerId="ADAL" clId="{17205369-4C31-447D-9D03-F08F94046349}" dt="2026-08-09T13:11:32.412" v="38" actId="22"/>
          <ac:spMkLst>
            <pc:docMk/>
            <pc:sldMk cId="2376292119" sldId="261"/>
            <ac:spMk id="3" creationId="{DCE86876-4679-8875-7AD2-69D7C555D309}"/>
          </ac:spMkLst>
        </pc:spChg>
      </pc:sldChg>
      <pc:sldChg chg="modSp mod">
        <pc:chgData name="Khrystyna Kotok (2545252)" userId="d123faa9-78b2-48f4-8942-c76ffb853a29" providerId="ADAL" clId="{17205369-4C31-447D-9D03-F08F94046349}" dt="2026-08-09T13:11:51.675" v="39" actId="22"/>
        <pc:sldMkLst>
          <pc:docMk/>
          <pc:sldMk cId="309762621" sldId="262"/>
        </pc:sldMkLst>
        <pc:spChg chg="mod">
          <ac:chgData name="Khrystyna Kotok (2545252)" userId="d123faa9-78b2-48f4-8942-c76ffb853a29" providerId="ADAL" clId="{17205369-4C31-447D-9D03-F08F94046349}" dt="2026-08-09T13:11:51.675" v="39" actId="22"/>
          <ac:spMkLst>
            <pc:docMk/>
            <pc:sldMk cId="309762621" sldId="262"/>
            <ac:spMk id="3" creationId="{C4163C67-532A-93F0-3096-2E61BCDC7092}"/>
          </ac:spMkLst>
        </pc:spChg>
      </pc:sldChg>
      <pc:sldChg chg="modSp mod">
        <pc:chgData name="Khrystyna Kotok (2545252)" userId="d123faa9-78b2-48f4-8942-c76ffb853a29" providerId="ADAL" clId="{17205369-4C31-447D-9D03-F08F94046349}" dt="2026-08-09T13:12:10.516" v="40" actId="22"/>
        <pc:sldMkLst>
          <pc:docMk/>
          <pc:sldMk cId="2820196612" sldId="263"/>
        </pc:sldMkLst>
        <pc:spChg chg="mod">
          <ac:chgData name="Khrystyna Kotok (2545252)" userId="d123faa9-78b2-48f4-8942-c76ffb853a29" providerId="ADAL" clId="{17205369-4C31-447D-9D03-F08F94046349}" dt="2026-08-09T13:12:10.516" v="40" actId="22"/>
          <ac:spMkLst>
            <pc:docMk/>
            <pc:sldMk cId="2820196612" sldId="263"/>
            <ac:spMk id="3" creationId="{629484E4-B50B-7DB6-748B-03E4261CBBAE}"/>
          </ac:spMkLst>
        </pc:spChg>
      </pc:sldChg>
    </pc:docChg>
  </pc:docChgLst>
  <pc:docChgLst>
    <pc:chgData name="Khrystyna Kotok (2545252)" userId="d123faa9-78b2-48f4-8942-c76ffb853a29" providerId="ADAL" clId="{71FF6C8C-A8A8-466F-A471-C89060810AEC}"/>
    <pc:docChg chg="undo custSel addSld delSld modSld">
      <pc:chgData name="Khrystyna Kotok (2545252)" userId="d123faa9-78b2-48f4-8942-c76ffb853a29" providerId="ADAL" clId="{71FF6C8C-A8A8-466F-A471-C89060810AEC}" dt="2026-08-09T13:30:26.634" v="271" actId="26606"/>
      <pc:docMkLst>
        <pc:docMk/>
      </pc:docMkLst>
      <pc:sldChg chg="addSp delSp modSp new mod setBg setClrOvrMap">
        <pc:chgData name="Khrystyna Kotok (2545252)" userId="d123faa9-78b2-48f4-8942-c76ffb853a29" providerId="ADAL" clId="{71FF6C8C-A8A8-466F-A471-C89060810AEC}" dt="2026-08-09T13:15:19.801" v="211" actId="26606"/>
        <pc:sldMkLst>
          <pc:docMk/>
          <pc:sldMk cId="1430566376" sldId="256"/>
        </pc:sldMkLst>
        <pc:spChg chg="mod">
          <ac:chgData name="Khrystyna Kotok (2545252)" userId="d123faa9-78b2-48f4-8942-c76ffb853a29" providerId="ADAL" clId="{71FF6C8C-A8A8-466F-A471-C89060810AEC}" dt="2026-08-09T13:15:19.801" v="211" actId="26606"/>
          <ac:spMkLst>
            <pc:docMk/>
            <pc:sldMk cId="1430566376" sldId="256"/>
            <ac:spMk id="2" creationId="{C9F5C7F8-E8CF-1664-1991-05B219A077F8}"/>
          </ac:spMkLst>
        </pc:spChg>
        <pc:spChg chg="mod">
          <ac:chgData name="Khrystyna Kotok (2545252)" userId="d123faa9-78b2-48f4-8942-c76ffb853a29" providerId="ADAL" clId="{71FF6C8C-A8A8-466F-A471-C89060810AEC}" dt="2026-08-09T13:15:19.801" v="211" actId="26606"/>
          <ac:spMkLst>
            <pc:docMk/>
            <pc:sldMk cId="1430566376" sldId="256"/>
            <ac:spMk id="3" creationId="{3BA438D1-A53C-0860-4CCF-244DF9BFE7C5}"/>
          </ac:spMkLst>
        </pc:spChg>
        <pc:spChg chg="add del">
          <ac:chgData name="Khrystyna Kotok (2545252)" userId="d123faa9-78b2-48f4-8942-c76ffb853a29" providerId="ADAL" clId="{71FF6C8C-A8A8-466F-A471-C89060810AEC}" dt="2026-08-09T13:15:19.801" v="210" actId="26606"/>
          <ac:spMkLst>
            <pc:docMk/>
            <pc:sldMk cId="1430566376" sldId="256"/>
            <ac:spMk id="8" creationId="{787F4F1C-8D3D-4EC1-B72D-A0470A5A08B8}"/>
          </ac:spMkLst>
        </pc:spChg>
        <pc:spChg chg="add">
          <ac:chgData name="Khrystyna Kotok (2545252)" userId="d123faa9-78b2-48f4-8942-c76ffb853a29" providerId="ADAL" clId="{71FF6C8C-A8A8-466F-A471-C89060810AEC}" dt="2026-08-09T13:15:19.801" v="211" actId="26606"/>
          <ac:spMkLst>
            <pc:docMk/>
            <pc:sldMk cId="1430566376" sldId="256"/>
            <ac:spMk id="9" creationId="{71B2258F-86CA-4D4D-8270-BC05FCDEBFB3}"/>
          </ac:spMkLst>
        </pc:spChg>
        <pc:grpChg chg="add del">
          <ac:chgData name="Khrystyna Kotok (2545252)" userId="d123faa9-78b2-48f4-8942-c76ffb853a29" providerId="ADAL" clId="{71FF6C8C-A8A8-466F-A471-C89060810AEC}" dt="2026-08-09T13:15:19.801" v="210" actId="26606"/>
          <ac:grpSpMkLst>
            <pc:docMk/>
            <pc:sldMk cId="1430566376" sldId="256"/>
            <ac:grpSpMk id="10" creationId="{D1E3DD61-64DB-46AD-B249-E273CD86B051}"/>
          </ac:grpSpMkLst>
        </pc:grpChg>
        <pc:picChg chg="add">
          <ac:chgData name="Khrystyna Kotok (2545252)" userId="d123faa9-78b2-48f4-8942-c76ffb853a29" providerId="ADAL" clId="{71FF6C8C-A8A8-466F-A471-C89060810AEC}" dt="2026-08-09T13:15:19.801" v="211" actId="26606"/>
          <ac:picMkLst>
            <pc:docMk/>
            <pc:sldMk cId="1430566376" sldId="256"/>
            <ac:picMk id="5" creationId="{942E0C0F-5927-181D-83A7-2C2C0676A112}"/>
          </ac:picMkLst>
        </pc:picChg>
      </pc:sldChg>
      <pc:sldChg chg="addSp delSp modSp new mod setBg">
        <pc:chgData name="Khrystyna Kotok (2545252)" userId="d123faa9-78b2-48f4-8942-c76ffb853a29" providerId="ADAL" clId="{71FF6C8C-A8A8-466F-A471-C89060810AEC}" dt="2026-08-09T13:21:58.685" v="245" actId="5793"/>
        <pc:sldMkLst>
          <pc:docMk/>
          <pc:sldMk cId="3299412799" sldId="257"/>
        </pc:sldMkLst>
        <pc:spChg chg="mod">
          <ac:chgData name="Khrystyna Kotok (2545252)" userId="d123faa9-78b2-48f4-8942-c76ffb853a29" providerId="ADAL" clId="{71FF6C8C-A8A8-466F-A471-C89060810AEC}" dt="2026-08-09T13:21:25.017" v="241" actId="26606"/>
          <ac:spMkLst>
            <pc:docMk/>
            <pc:sldMk cId="3299412799" sldId="257"/>
            <ac:spMk id="2" creationId="{C99E7CE6-402F-5735-72E1-78D91FEABB40}"/>
          </ac:spMkLst>
        </pc:spChg>
        <pc:spChg chg="mod">
          <ac:chgData name="Khrystyna Kotok (2545252)" userId="d123faa9-78b2-48f4-8942-c76ffb853a29" providerId="ADAL" clId="{71FF6C8C-A8A8-466F-A471-C89060810AEC}" dt="2026-08-09T13:21:25.017" v="241" actId="26606"/>
          <ac:spMkLst>
            <pc:docMk/>
            <pc:sldMk cId="3299412799" sldId="257"/>
            <ac:spMk id="3" creationId="{9EE9AA8F-261B-FACE-1359-244DF9860019}"/>
          </ac:spMkLst>
        </pc:spChg>
        <pc:spChg chg="add del mod">
          <ac:chgData name="Khrystyna Kotok (2545252)" userId="d123faa9-78b2-48f4-8942-c76ffb853a29" providerId="ADAL" clId="{71FF6C8C-A8A8-466F-A471-C89060810AEC}" dt="2026-08-09T13:03:37.949" v="186"/>
          <ac:spMkLst>
            <pc:docMk/>
            <pc:sldMk cId="3299412799" sldId="257"/>
            <ac:spMk id="4" creationId="{BFBEB4ED-02AB-138F-C141-90AA8862676C}"/>
          </ac:spMkLst>
        </pc:spChg>
        <pc:spChg chg="add mod">
          <ac:chgData name="Khrystyna Kotok (2545252)" userId="d123faa9-78b2-48f4-8942-c76ffb853a29" providerId="ADAL" clId="{71FF6C8C-A8A8-466F-A471-C89060810AEC}" dt="2026-08-09T13:21:58.685" v="245" actId="5793"/>
          <ac:spMkLst>
            <pc:docMk/>
            <pc:sldMk cId="3299412799" sldId="257"/>
            <ac:spMk id="5" creationId="{3D70100E-88FF-9B0C-63F6-F9E4BB7254C3}"/>
          </ac:spMkLst>
        </pc:spChg>
        <pc:spChg chg="add del">
          <ac:chgData name="Khrystyna Kotok (2545252)" userId="d123faa9-78b2-48f4-8942-c76ffb853a29" providerId="ADAL" clId="{71FF6C8C-A8A8-466F-A471-C89060810AEC}" dt="2026-08-09T13:15:57.939" v="213" actId="26606"/>
          <ac:spMkLst>
            <pc:docMk/>
            <pc:sldMk cId="3299412799" sldId="257"/>
            <ac:spMk id="10" creationId="{4C608BEB-860E-4094-8511-78603564A75E}"/>
          </ac:spMkLst>
        </pc:spChg>
        <pc:spChg chg="add del">
          <ac:chgData name="Khrystyna Kotok (2545252)" userId="d123faa9-78b2-48f4-8942-c76ffb853a29" providerId="ADAL" clId="{71FF6C8C-A8A8-466F-A471-C89060810AEC}" dt="2026-08-09T13:16:01.414" v="215" actId="26606"/>
          <ac:spMkLst>
            <pc:docMk/>
            <pc:sldMk cId="3299412799" sldId="257"/>
            <ac:spMk id="14" creationId="{B36F400F-DF28-43BC-8D8E-4929793B392A}"/>
          </ac:spMkLst>
        </pc:spChg>
        <pc:spChg chg="add del">
          <ac:chgData name="Khrystyna Kotok (2545252)" userId="d123faa9-78b2-48f4-8942-c76ffb853a29" providerId="ADAL" clId="{71FF6C8C-A8A8-466F-A471-C89060810AEC}" dt="2026-08-09T13:16:06.951" v="217" actId="26606"/>
          <ac:spMkLst>
            <pc:docMk/>
            <pc:sldMk cId="3299412799" sldId="257"/>
            <ac:spMk id="16" creationId="{4C608BEB-860E-4094-8511-78603564A75E}"/>
          </ac:spMkLst>
        </pc:spChg>
        <pc:spChg chg="add del">
          <ac:chgData name="Khrystyna Kotok (2545252)" userId="d123faa9-78b2-48f4-8942-c76ffb853a29" providerId="ADAL" clId="{71FF6C8C-A8A8-466F-A471-C89060810AEC}" dt="2026-08-09T13:21:25.017" v="241" actId="26606"/>
          <ac:spMkLst>
            <pc:docMk/>
            <pc:sldMk cId="3299412799" sldId="257"/>
            <ac:spMk id="19" creationId="{B36F400F-DF28-43BC-8D8E-4929793B392A}"/>
          </ac:spMkLst>
        </pc:spChg>
        <pc:spChg chg="add">
          <ac:chgData name="Khrystyna Kotok (2545252)" userId="d123faa9-78b2-48f4-8942-c76ffb853a29" providerId="ADAL" clId="{71FF6C8C-A8A8-466F-A471-C89060810AEC}" dt="2026-08-09T13:21:25.017" v="241" actId="26606"/>
          <ac:spMkLst>
            <pc:docMk/>
            <pc:sldMk cId="3299412799" sldId="257"/>
            <ac:spMk id="24" creationId="{428D436F-9ACD-4C92-AFC8-C934C527A6A4}"/>
          </ac:spMkLst>
        </pc:spChg>
        <pc:spChg chg="add">
          <ac:chgData name="Khrystyna Kotok (2545252)" userId="d123faa9-78b2-48f4-8942-c76ffb853a29" providerId="ADAL" clId="{71FF6C8C-A8A8-466F-A471-C89060810AEC}" dt="2026-08-09T13:21:25.017" v="241" actId="26606"/>
          <ac:spMkLst>
            <pc:docMk/>
            <pc:sldMk cId="3299412799" sldId="257"/>
            <ac:spMk id="26" creationId="{090538E0-A884-4E60-A6AB-77D830E2FCED}"/>
          </ac:spMkLst>
        </pc:spChg>
        <pc:spChg chg="add">
          <ac:chgData name="Khrystyna Kotok (2545252)" userId="d123faa9-78b2-48f4-8942-c76ffb853a29" providerId="ADAL" clId="{71FF6C8C-A8A8-466F-A471-C89060810AEC}" dt="2026-08-09T13:21:25.017" v="241" actId="26606"/>
          <ac:spMkLst>
            <pc:docMk/>
            <pc:sldMk cId="3299412799" sldId="257"/>
            <ac:spMk id="28" creationId="{DB0D7DD0-1C67-4D4C-9E06-678233DB8468}"/>
          </ac:spMkLst>
        </pc:spChg>
        <pc:cxnChg chg="add del">
          <ac:chgData name="Khrystyna Kotok (2545252)" userId="d123faa9-78b2-48f4-8942-c76ffb853a29" providerId="ADAL" clId="{71FF6C8C-A8A8-466F-A471-C89060810AEC}" dt="2026-08-09T13:15:57.939" v="213" actId="26606"/>
          <ac:cxnSpMkLst>
            <pc:docMk/>
            <pc:sldMk cId="3299412799" sldId="257"/>
            <ac:cxnSpMk id="12" creationId="{1F16A8D4-FE87-4604-88B2-394B5D1EB437}"/>
          </ac:cxnSpMkLst>
        </pc:cxnChg>
        <pc:cxnChg chg="add del">
          <ac:chgData name="Khrystyna Kotok (2545252)" userId="d123faa9-78b2-48f4-8942-c76ffb853a29" providerId="ADAL" clId="{71FF6C8C-A8A8-466F-A471-C89060810AEC}" dt="2026-08-09T13:16:06.951" v="217" actId="26606"/>
          <ac:cxnSpMkLst>
            <pc:docMk/>
            <pc:sldMk cId="3299412799" sldId="257"/>
            <ac:cxnSpMk id="17" creationId="{1F16A8D4-FE87-4604-88B2-394B5D1EB437}"/>
          </ac:cxnSpMkLst>
        </pc:cxnChg>
      </pc:sldChg>
      <pc:sldChg chg="addSp delSp modSp new mod setBg">
        <pc:chgData name="Khrystyna Kotok (2545252)" userId="d123faa9-78b2-48f4-8942-c76ffb853a29" providerId="ADAL" clId="{71FF6C8C-A8A8-466F-A471-C89060810AEC}" dt="2026-08-09T13:26:59.019" v="259" actId="26606"/>
        <pc:sldMkLst>
          <pc:docMk/>
          <pc:sldMk cId="4034094761" sldId="258"/>
        </pc:sldMkLst>
        <pc:spChg chg="mod">
          <ac:chgData name="Khrystyna Kotok (2545252)" userId="d123faa9-78b2-48f4-8942-c76ffb853a29" providerId="ADAL" clId="{71FF6C8C-A8A8-466F-A471-C89060810AEC}" dt="2026-08-09T13:26:59.019" v="259" actId="26606"/>
          <ac:spMkLst>
            <pc:docMk/>
            <pc:sldMk cId="4034094761" sldId="258"/>
            <ac:spMk id="2" creationId="{5F7E0709-8E90-AB33-D5DC-A6A2961CBF36}"/>
          </ac:spMkLst>
        </pc:spChg>
        <pc:spChg chg="mod">
          <ac:chgData name="Khrystyna Kotok (2545252)" userId="d123faa9-78b2-48f4-8942-c76ffb853a29" providerId="ADAL" clId="{71FF6C8C-A8A8-466F-A471-C89060810AEC}" dt="2026-08-09T13:26:59.019" v="259" actId="26606"/>
          <ac:spMkLst>
            <pc:docMk/>
            <pc:sldMk cId="4034094761" sldId="258"/>
            <ac:spMk id="3" creationId="{840F258E-5DC4-A762-306A-5C60FD4C002F}"/>
          </ac:spMkLst>
        </pc:spChg>
        <pc:spChg chg="add">
          <ac:chgData name="Khrystyna Kotok (2545252)" userId="d123faa9-78b2-48f4-8942-c76ffb853a29" providerId="ADAL" clId="{71FF6C8C-A8A8-466F-A471-C89060810AEC}" dt="2026-08-09T13:26:59.019" v="259" actId="26606"/>
          <ac:spMkLst>
            <pc:docMk/>
            <pc:sldMk cId="4034094761" sldId="258"/>
            <ac:spMk id="16" creationId="{2E17E911-875F-4DE5-8699-99D9F1805A5D}"/>
          </ac:spMkLst>
        </pc:spChg>
        <pc:spChg chg="add">
          <ac:chgData name="Khrystyna Kotok (2545252)" userId="d123faa9-78b2-48f4-8942-c76ffb853a29" providerId="ADAL" clId="{71FF6C8C-A8A8-466F-A471-C89060810AEC}" dt="2026-08-09T13:26:59.019" v="259" actId="26606"/>
          <ac:spMkLst>
            <pc:docMk/>
            <pc:sldMk cId="4034094761" sldId="258"/>
            <ac:spMk id="18" creationId="{CD9FE4EF-C4D8-49A0-B2FF-81D8DB7D8A24}"/>
          </ac:spMkLst>
        </pc:spChg>
        <pc:spChg chg="add">
          <ac:chgData name="Khrystyna Kotok (2545252)" userId="d123faa9-78b2-48f4-8942-c76ffb853a29" providerId="ADAL" clId="{71FF6C8C-A8A8-466F-A471-C89060810AEC}" dt="2026-08-09T13:26:59.019" v="259" actId="26606"/>
          <ac:spMkLst>
            <pc:docMk/>
            <pc:sldMk cId="4034094761" sldId="258"/>
            <ac:spMk id="20" creationId="{4300840D-0A0B-4512-BACA-B439D5B9C57C}"/>
          </ac:spMkLst>
        </pc:spChg>
        <pc:spChg chg="add">
          <ac:chgData name="Khrystyna Kotok (2545252)" userId="d123faa9-78b2-48f4-8942-c76ffb853a29" providerId="ADAL" clId="{71FF6C8C-A8A8-466F-A471-C89060810AEC}" dt="2026-08-09T13:26:59.019" v="259" actId="26606"/>
          <ac:spMkLst>
            <pc:docMk/>
            <pc:sldMk cId="4034094761" sldId="258"/>
            <ac:spMk id="22" creationId="{D2B78728-A580-49A7-84F9-6EF6F583ADE0}"/>
          </ac:spMkLst>
        </pc:spChg>
        <pc:spChg chg="add">
          <ac:chgData name="Khrystyna Kotok (2545252)" userId="d123faa9-78b2-48f4-8942-c76ffb853a29" providerId="ADAL" clId="{71FF6C8C-A8A8-466F-A471-C89060810AEC}" dt="2026-08-09T13:26:59.019" v="259" actId="26606"/>
          <ac:spMkLst>
            <pc:docMk/>
            <pc:sldMk cId="4034094761" sldId="258"/>
            <ac:spMk id="24" creationId="{38FAA1A1-D861-433F-88FA-1E9D6FD31D11}"/>
          </ac:spMkLst>
        </pc:spChg>
        <pc:spChg chg="add">
          <ac:chgData name="Khrystyna Kotok (2545252)" userId="d123faa9-78b2-48f4-8942-c76ffb853a29" providerId="ADAL" clId="{71FF6C8C-A8A8-466F-A471-C89060810AEC}" dt="2026-08-09T13:26:59.019" v="259" actId="26606"/>
          <ac:spMkLst>
            <pc:docMk/>
            <pc:sldMk cId="4034094761" sldId="258"/>
            <ac:spMk id="26" creationId="{8D71EDA1-87BF-4D5D-AB79-F346FD19278A}"/>
          </ac:spMkLst>
        </pc:spChg>
        <pc:grpChg chg="add del">
          <ac:chgData name="Khrystyna Kotok (2545252)" userId="d123faa9-78b2-48f4-8942-c76ffb853a29" providerId="ADAL" clId="{71FF6C8C-A8A8-466F-A471-C89060810AEC}" dt="2026-08-09T13:26:59.019" v="259" actId="26606"/>
          <ac:grpSpMkLst>
            <pc:docMk/>
            <pc:sldMk cId="4034094761" sldId="258"/>
            <ac:grpSpMk id="9" creationId="{5EFBDE31-BB3E-6CFC-23CD-B5976DA38438}"/>
          </ac:grpSpMkLst>
        </pc:grpChg>
        <pc:picChg chg="add mod ord">
          <ac:chgData name="Khrystyna Kotok (2545252)" userId="d123faa9-78b2-48f4-8942-c76ffb853a29" providerId="ADAL" clId="{71FF6C8C-A8A8-466F-A471-C89060810AEC}" dt="2026-08-09T13:26:59.019" v="259" actId="26606"/>
          <ac:picMkLst>
            <pc:docMk/>
            <pc:sldMk cId="4034094761" sldId="258"/>
            <ac:picMk id="5" creationId="{676BC611-1899-8B2F-5FA8-92C7250F32C4}"/>
          </ac:picMkLst>
        </pc:picChg>
      </pc:sldChg>
      <pc:sldChg chg="addSp modSp add mod setBg">
        <pc:chgData name="Khrystyna Kotok (2545252)" userId="d123faa9-78b2-48f4-8942-c76ffb853a29" providerId="ADAL" clId="{71FF6C8C-A8A8-466F-A471-C89060810AEC}" dt="2026-08-09T13:25:41.741" v="258" actId="26606"/>
        <pc:sldMkLst>
          <pc:docMk/>
          <pc:sldMk cId="1009321300" sldId="259"/>
        </pc:sldMkLst>
        <pc:spChg chg="mod">
          <ac:chgData name="Khrystyna Kotok (2545252)" userId="d123faa9-78b2-48f4-8942-c76ffb853a29" providerId="ADAL" clId="{71FF6C8C-A8A8-466F-A471-C89060810AEC}" dt="2026-08-09T13:25:41.741" v="258" actId="26606"/>
          <ac:spMkLst>
            <pc:docMk/>
            <pc:sldMk cId="1009321300" sldId="259"/>
            <ac:spMk id="2" creationId="{374CBA02-EDA8-255F-3CCA-C29D6367F651}"/>
          </ac:spMkLst>
        </pc:spChg>
        <pc:spChg chg="mod">
          <ac:chgData name="Khrystyna Kotok (2545252)" userId="d123faa9-78b2-48f4-8942-c76ffb853a29" providerId="ADAL" clId="{71FF6C8C-A8A8-466F-A471-C89060810AEC}" dt="2026-08-09T13:25:41.741" v="258" actId="26606"/>
          <ac:spMkLst>
            <pc:docMk/>
            <pc:sldMk cId="1009321300" sldId="259"/>
            <ac:spMk id="3" creationId="{649ACB69-D0F4-7471-20CE-B840C7534ADB}"/>
          </ac:spMkLst>
        </pc:spChg>
        <pc:spChg chg="add">
          <ac:chgData name="Khrystyna Kotok (2545252)" userId="d123faa9-78b2-48f4-8942-c76ffb853a29" providerId="ADAL" clId="{71FF6C8C-A8A8-466F-A471-C89060810AEC}" dt="2026-08-09T13:25:41.741" v="258" actId="26606"/>
          <ac:spMkLst>
            <pc:docMk/>
            <pc:sldMk cId="1009321300" sldId="259"/>
            <ac:spMk id="8" creationId="{09588DA8-065E-4F6F-8EFD-43104AB2E0CF}"/>
          </ac:spMkLst>
        </pc:spChg>
        <pc:spChg chg="add">
          <ac:chgData name="Khrystyna Kotok (2545252)" userId="d123faa9-78b2-48f4-8942-c76ffb853a29" providerId="ADAL" clId="{71FF6C8C-A8A8-466F-A471-C89060810AEC}" dt="2026-08-09T13:25:41.741" v="258" actId="26606"/>
          <ac:spMkLst>
            <pc:docMk/>
            <pc:sldMk cId="1009321300" sldId="259"/>
            <ac:spMk id="10" creationId="{C4285719-470E-454C-AF62-8323075F1F5B}"/>
          </ac:spMkLst>
        </pc:spChg>
        <pc:spChg chg="add">
          <ac:chgData name="Khrystyna Kotok (2545252)" userId="d123faa9-78b2-48f4-8942-c76ffb853a29" providerId="ADAL" clId="{71FF6C8C-A8A8-466F-A471-C89060810AEC}" dt="2026-08-09T13:25:41.741" v="258" actId="26606"/>
          <ac:spMkLst>
            <pc:docMk/>
            <pc:sldMk cId="1009321300" sldId="259"/>
            <ac:spMk id="12" creationId="{CD9FE4EF-C4D8-49A0-B2FF-81D8DB7D8A24}"/>
          </ac:spMkLst>
        </pc:spChg>
        <pc:spChg chg="add">
          <ac:chgData name="Khrystyna Kotok (2545252)" userId="d123faa9-78b2-48f4-8942-c76ffb853a29" providerId="ADAL" clId="{71FF6C8C-A8A8-466F-A471-C89060810AEC}" dt="2026-08-09T13:25:41.741" v="258" actId="26606"/>
          <ac:spMkLst>
            <pc:docMk/>
            <pc:sldMk cId="1009321300" sldId="259"/>
            <ac:spMk id="14" creationId="{4300840D-0A0B-4512-BACA-B439D5B9C57C}"/>
          </ac:spMkLst>
        </pc:spChg>
        <pc:spChg chg="add">
          <ac:chgData name="Khrystyna Kotok (2545252)" userId="d123faa9-78b2-48f4-8942-c76ffb853a29" providerId="ADAL" clId="{71FF6C8C-A8A8-466F-A471-C89060810AEC}" dt="2026-08-09T13:25:41.741" v="258" actId="26606"/>
          <ac:spMkLst>
            <pc:docMk/>
            <pc:sldMk cId="1009321300" sldId="259"/>
            <ac:spMk id="16" creationId="{D2B78728-A580-49A7-84F9-6EF6F583ADE0}"/>
          </ac:spMkLst>
        </pc:spChg>
        <pc:spChg chg="add">
          <ac:chgData name="Khrystyna Kotok (2545252)" userId="d123faa9-78b2-48f4-8942-c76ffb853a29" providerId="ADAL" clId="{71FF6C8C-A8A8-466F-A471-C89060810AEC}" dt="2026-08-09T13:25:41.741" v="258" actId="26606"/>
          <ac:spMkLst>
            <pc:docMk/>
            <pc:sldMk cId="1009321300" sldId="259"/>
            <ac:spMk id="18" creationId="{38FAA1A1-D861-433F-88FA-1E9D6FD31D11}"/>
          </ac:spMkLst>
        </pc:spChg>
        <pc:spChg chg="add">
          <ac:chgData name="Khrystyna Kotok (2545252)" userId="d123faa9-78b2-48f4-8942-c76ffb853a29" providerId="ADAL" clId="{71FF6C8C-A8A8-466F-A471-C89060810AEC}" dt="2026-08-09T13:25:41.741" v="258" actId="26606"/>
          <ac:spMkLst>
            <pc:docMk/>
            <pc:sldMk cId="1009321300" sldId="259"/>
            <ac:spMk id="20" creationId="{8D71EDA1-87BF-4D5D-AB79-F346FD19278A}"/>
          </ac:spMkLst>
        </pc:spChg>
      </pc:sldChg>
      <pc:sldChg chg="addSp modSp add mod setBg">
        <pc:chgData name="Khrystyna Kotok (2545252)" userId="d123faa9-78b2-48f4-8942-c76ffb853a29" providerId="ADAL" clId="{71FF6C8C-A8A8-466F-A471-C89060810AEC}" dt="2026-08-09T13:28:58.533" v="263" actId="5793"/>
        <pc:sldMkLst>
          <pc:docMk/>
          <pc:sldMk cId="1217400835" sldId="260"/>
        </pc:sldMkLst>
        <pc:spChg chg="mod">
          <ac:chgData name="Khrystyna Kotok (2545252)" userId="d123faa9-78b2-48f4-8942-c76ffb853a29" providerId="ADAL" clId="{71FF6C8C-A8A8-466F-A471-C89060810AEC}" dt="2026-08-09T13:28:48.526" v="261" actId="26606"/>
          <ac:spMkLst>
            <pc:docMk/>
            <pc:sldMk cId="1217400835" sldId="260"/>
            <ac:spMk id="2" creationId="{62AE3783-C9CF-93AE-EA18-C41454643FE4}"/>
          </ac:spMkLst>
        </pc:spChg>
        <pc:spChg chg="mod">
          <ac:chgData name="Khrystyna Kotok (2545252)" userId="d123faa9-78b2-48f4-8942-c76ffb853a29" providerId="ADAL" clId="{71FF6C8C-A8A8-466F-A471-C89060810AEC}" dt="2026-08-09T13:28:58.533" v="263" actId="5793"/>
          <ac:spMkLst>
            <pc:docMk/>
            <pc:sldMk cId="1217400835" sldId="260"/>
            <ac:spMk id="3" creationId="{4CEE9861-32C7-67AB-D370-5490E23EADAF}"/>
          </ac:spMkLst>
        </pc:spChg>
        <pc:spChg chg="add">
          <ac:chgData name="Khrystyna Kotok (2545252)" userId="d123faa9-78b2-48f4-8942-c76ffb853a29" providerId="ADAL" clId="{71FF6C8C-A8A8-466F-A471-C89060810AEC}" dt="2026-08-09T13:28:48.526" v="261" actId="26606"/>
          <ac:spMkLst>
            <pc:docMk/>
            <pc:sldMk cId="1217400835" sldId="260"/>
            <ac:spMk id="8" creationId="{09588DA8-065E-4F6F-8EFD-43104AB2E0CF}"/>
          </ac:spMkLst>
        </pc:spChg>
        <pc:spChg chg="add">
          <ac:chgData name="Khrystyna Kotok (2545252)" userId="d123faa9-78b2-48f4-8942-c76ffb853a29" providerId="ADAL" clId="{71FF6C8C-A8A8-466F-A471-C89060810AEC}" dt="2026-08-09T13:28:48.526" v="261" actId="26606"/>
          <ac:spMkLst>
            <pc:docMk/>
            <pc:sldMk cId="1217400835" sldId="260"/>
            <ac:spMk id="10" creationId="{C4285719-470E-454C-AF62-8323075F1F5B}"/>
          </ac:spMkLst>
        </pc:spChg>
        <pc:spChg chg="add">
          <ac:chgData name="Khrystyna Kotok (2545252)" userId="d123faa9-78b2-48f4-8942-c76ffb853a29" providerId="ADAL" clId="{71FF6C8C-A8A8-466F-A471-C89060810AEC}" dt="2026-08-09T13:28:48.526" v="261" actId="26606"/>
          <ac:spMkLst>
            <pc:docMk/>
            <pc:sldMk cId="1217400835" sldId="260"/>
            <ac:spMk id="12" creationId="{CD9FE4EF-C4D8-49A0-B2FF-81D8DB7D8A24}"/>
          </ac:spMkLst>
        </pc:spChg>
        <pc:spChg chg="add">
          <ac:chgData name="Khrystyna Kotok (2545252)" userId="d123faa9-78b2-48f4-8942-c76ffb853a29" providerId="ADAL" clId="{71FF6C8C-A8A8-466F-A471-C89060810AEC}" dt="2026-08-09T13:28:48.526" v="261" actId="26606"/>
          <ac:spMkLst>
            <pc:docMk/>
            <pc:sldMk cId="1217400835" sldId="260"/>
            <ac:spMk id="14" creationId="{4300840D-0A0B-4512-BACA-B439D5B9C57C}"/>
          </ac:spMkLst>
        </pc:spChg>
        <pc:spChg chg="add">
          <ac:chgData name="Khrystyna Kotok (2545252)" userId="d123faa9-78b2-48f4-8942-c76ffb853a29" providerId="ADAL" clId="{71FF6C8C-A8A8-466F-A471-C89060810AEC}" dt="2026-08-09T13:28:48.526" v="261" actId="26606"/>
          <ac:spMkLst>
            <pc:docMk/>
            <pc:sldMk cId="1217400835" sldId="260"/>
            <ac:spMk id="16" creationId="{D2B78728-A580-49A7-84F9-6EF6F583ADE0}"/>
          </ac:spMkLst>
        </pc:spChg>
        <pc:spChg chg="add">
          <ac:chgData name="Khrystyna Kotok (2545252)" userId="d123faa9-78b2-48f4-8942-c76ffb853a29" providerId="ADAL" clId="{71FF6C8C-A8A8-466F-A471-C89060810AEC}" dt="2026-08-09T13:28:48.526" v="261" actId="26606"/>
          <ac:spMkLst>
            <pc:docMk/>
            <pc:sldMk cId="1217400835" sldId="260"/>
            <ac:spMk id="18" creationId="{38FAA1A1-D861-433F-88FA-1E9D6FD31D11}"/>
          </ac:spMkLst>
        </pc:spChg>
        <pc:spChg chg="add">
          <ac:chgData name="Khrystyna Kotok (2545252)" userId="d123faa9-78b2-48f4-8942-c76ffb853a29" providerId="ADAL" clId="{71FF6C8C-A8A8-466F-A471-C89060810AEC}" dt="2026-08-09T13:28:48.526" v="261" actId="26606"/>
          <ac:spMkLst>
            <pc:docMk/>
            <pc:sldMk cId="1217400835" sldId="260"/>
            <ac:spMk id="20" creationId="{8D71EDA1-87BF-4D5D-AB79-F346FD19278A}"/>
          </ac:spMkLst>
        </pc:spChg>
      </pc:sldChg>
      <pc:sldChg chg="addSp modSp new mod setBg">
        <pc:chgData name="Khrystyna Kotok (2545252)" userId="d123faa9-78b2-48f4-8942-c76ffb853a29" providerId="ADAL" clId="{71FF6C8C-A8A8-466F-A471-C89060810AEC}" dt="2026-08-09T13:29:45.634" v="269" actId="26606"/>
        <pc:sldMkLst>
          <pc:docMk/>
          <pc:sldMk cId="2376292119" sldId="261"/>
        </pc:sldMkLst>
        <pc:spChg chg="mod">
          <ac:chgData name="Khrystyna Kotok (2545252)" userId="d123faa9-78b2-48f4-8942-c76ffb853a29" providerId="ADAL" clId="{71FF6C8C-A8A8-466F-A471-C89060810AEC}" dt="2026-08-09T13:29:45.634" v="269" actId="26606"/>
          <ac:spMkLst>
            <pc:docMk/>
            <pc:sldMk cId="2376292119" sldId="261"/>
            <ac:spMk id="2" creationId="{D6CF6BCC-CCCF-A45C-71C7-94E057928704}"/>
          </ac:spMkLst>
        </pc:spChg>
        <pc:spChg chg="mod">
          <ac:chgData name="Khrystyna Kotok (2545252)" userId="d123faa9-78b2-48f4-8942-c76ffb853a29" providerId="ADAL" clId="{71FF6C8C-A8A8-466F-A471-C89060810AEC}" dt="2026-08-09T13:29:45.634" v="269" actId="26606"/>
          <ac:spMkLst>
            <pc:docMk/>
            <pc:sldMk cId="2376292119" sldId="261"/>
            <ac:spMk id="3" creationId="{DCE86876-4679-8875-7AD2-69D7C555D309}"/>
          </ac:spMkLst>
        </pc:spChg>
        <pc:spChg chg="add">
          <ac:chgData name="Khrystyna Kotok (2545252)" userId="d123faa9-78b2-48f4-8942-c76ffb853a29" providerId="ADAL" clId="{71FF6C8C-A8A8-466F-A471-C89060810AEC}" dt="2026-08-09T13:29:45.634" v="269" actId="26606"/>
          <ac:spMkLst>
            <pc:docMk/>
            <pc:sldMk cId="2376292119" sldId="261"/>
            <ac:spMk id="9" creationId="{3ECBE1F1-D69B-4AFA-ABD5-8E41720EF6DE}"/>
          </ac:spMkLst>
        </pc:spChg>
        <pc:spChg chg="add">
          <ac:chgData name="Khrystyna Kotok (2545252)" userId="d123faa9-78b2-48f4-8942-c76ffb853a29" providerId="ADAL" clId="{71FF6C8C-A8A8-466F-A471-C89060810AEC}" dt="2026-08-09T13:29:45.634" v="269" actId="26606"/>
          <ac:spMkLst>
            <pc:docMk/>
            <pc:sldMk cId="2376292119" sldId="261"/>
            <ac:spMk id="11" creationId="{603A6265-E10C-4B85-9C20-E75FCAF9CC63}"/>
          </ac:spMkLst>
        </pc:spChg>
        <pc:picChg chg="add">
          <ac:chgData name="Khrystyna Kotok (2545252)" userId="d123faa9-78b2-48f4-8942-c76ffb853a29" providerId="ADAL" clId="{71FF6C8C-A8A8-466F-A471-C89060810AEC}" dt="2026-08-09T13:29:45.634" v="269" actId="26606"/>
          <ac:picMkLst>
            <pc:docMk/>
            <pc:sldMk cId="2376292119" sldId="261"/>
            <ac:picMk id="5" creationId="{7CF4237F-54B4-E215-112C-E8348B93588F}"/>
          </ac:picMkLst>
        </pc:picChg>
      </pc:sldChg>
      <pc:sldChg chg="addSp modSp new mod setBg">
        <pc:chgData name="Khrystyna Kotok (2545252)" userId="d123faa9-78b2-48f4-8942-c76ffb853a29" providerId="ADAL" clId="{71FF6C8C-A8A8-466F-A471-C89060810AEC}" dt="2026-08-09T13:30:02.563" v="270" actId="26606"/>
        <pc:sldMkLst>
          <pc:docMk/>
          <pc:sldMk cId="309762621" sldId="262"/>
        </pc:sldMkLst>
        <pc:spChg chg="mod">
          <ac:chgData name="Khrystyna Kotok (2545252)" userId="d123faa9-78b2-48f4-8942-c76ffb853a29" providerId="ADAL" clId="{71FF6C8C-A8A8-466F-A471-C89060810AEC}" dt="2026-08-09T13:30:02.563" v="270" actId="26606"/>
          <ac:spMkLst>
            <pc:docMk/>
            <pc:sldMk cId="309762621" sldId="262"/>
            <ac:spMk id="2" creationId="{A73F4AB3-7F81-F9D7-624A-49A35818C5C0}"/>
          </ac:spMkLst>
        </pc:spChg>
        <pc:spChg chg="mod">
          <ac:chgData name="Khrystyna Kotok (2545252)" userId="d123faa9-78b2-48f4-8942-c76ffb853a29" providerId="ADAL" clId="{71FF6C8C-A8A8-466F-A471-C89060810AEC}" dt="2026-08-09T13:30:02.563" v="270" actId="26606"/>
          <ac:spMkLst>
            <pc:docMk/>
            <pc:sldMk cId="309762621" sldId="262"/>
            <ac:spMk id="3" creationId="{C4163C67-532A-93F0-3096-2E61BCDC7092}"/>
          </ac:spMkLst>
        </pc:spChg>
        <pc:spChg chg="add">
          <ac:chgData name="Khrystyna Kotok (2545252)" userId="d123faa9-78b2-48f4-8942-c76ffb853a29" providerId="ADAL" clId="{71FF6C8C-A8A8-466F-A471-C89060810AEC}" dt="2026-08-09T13:30:02.563" v="270" actId="26606"/>
          <ac:spMkLst>
            <pc:docMk/>
            <pc:sldMk cId="309762621" sldId="262"/>
            <ac:spMk id="9" creationId="{3ECBE1F1-D69B-4AFA-ABD5-8E41720EF6DE}"/>
          </ac:spMkLst>
        </pc:spChg>
        <pc:spChg chg="add">
          <ac:chgData name="Khrystyna Kotok (2545252)" userId="d123faa9-78b2-48f4-8942-c76ffb853a29" providerId="ADAL" clId="{71FF6C8C-A8A8-466F-A471-C89060810AEC}" dt="2026-08-09T13:30:02.563" v="270" actId="26606"/>
          <ac:spMkLst>
            <pc:docMk/>
            <pc:sldMk cId="309762621" sldId="262"/>
            <ac:spMk id="11" creationId="{603A6265-E10C-4B85-9C20-E75FCAF9CC63}"/>
          </ac:spMkLst>
        </pc:spChg>
        <pc:picChg chg="add">
          <ac:chgData name="Khrystyna Kotok (2545252)" userId="d123faa9-78b2-48f4-8942-c76ffb853a29" providerId="ADAL" clId="{71FF6C8C-A8A8-466F-A471-C89060810AEC}" dt="2026-08-09T13:30:02.563" v="270" actId="26606"/>
          <ac:picMkLst>
            <pc:docMk/>
            <pc:sldMk cId="309762621" sldId="262"/>
            <ac:picMk id="5" creationId="{AB42E233-15F5-6468-189A-CC3556AF0E4E}"/>
          </ac:picMkLst>
        </pc:picChg>
      </pc:sldChg>
      <pc:sldChg chg="addSp delSp modSp new mod setBg">
        <pc:chgData name="Khrystyna Kotok (2545252)" userId="d123faa9-78b2-48f4-8942-c76ffb853a29" providerId="ADAL" clId="{71FF6C8C-A8A8-466F-A471-C89060810AEC}" dt="2026-08-09T13:30:26.634" v="271" actId="26606"/>
        <pc:sldMkLst>
          <pc:docMk/>
          <pc:sldMk cId="2820196612" sldId="263"/>
        </pc:sldMkLst>
        <pc:spChg chg="mod">
          <ac:chgData name="Khrystyna Kotok (2545252)" userId="d123faa9-78b2-48f4-8942-c76ffb853a29" providerId="ADAL" clId="{71FF6C8C-A8A8-466F-A471-C89060810AEC}" dt="2026-08-09T13:30:26.634" v="271" actId="26606"/>
          <ac:spMkLst>
            <pc:docMk/>
            <pc:sldMk cId="2820196612" sldId="263"/>
            <ac:spMk id="2" creationId="{B9187A17-64DF-03CC-73B8-73784495D574}"/>
          </ac:spMkLst>
        </pc:spChg>
        <pc:spChg chg="del mod">
          <ac:chgData name="Khrystyna Kotok (2545252)" userId="d123faa9-78b2-48f4-8942-c76ffb853a29" providerId="ADAL" clId="{71FF6C8C-A8A8-466F-A471-C89060810AEC}" dt="2026-08-09T13:30:26.634" v="271" actId="26606"/>
          <ac:spMkLst>
            <pc:docMk/>
            <pc:sldMk cId="2820196612" sldId="263"/>
            <ac:spMk id="3" creationId="{629484E4-B50B-7DB6-748B-03E4261CBBAE}"/>
          </ac:spMkLst>
        </pc:spChg>
        <pc:spChg chg="add">
          <ac:chgData name="Khrystyna Kotok (2545252)" userId="d123faa9-78b2-48f4-8942-c76ffb853a29" providerId="ADAL" clId="{71FF6C8C-A8A8-466F-A471-C89060810AEC}" dt="2026-08-09T13:30:26.634" v="271" actId="26606"/>
          <ac:spMkLst>
            <pc:docMk/>
            <pc:sldMk cId="2820196612" sldId="263"/>
            <ac:spMk id="10" creationId="{D335A262-7106-4571-BE09-CFA60A9DB0FF}"/>
          </ac:spMkLst>
        </pc:spChg>
        <pc:spChg chg="add">
          <ac:chgData name="Khrystyna Kotok (2545252)" userId="d123faa9-78b2-48f4-8942-c76ffb853a29" providerId="ADAL" clId="{71FF6C8C-A8A8-466F-A471-C89060810AEC}" dt="2026-08-09T13:30:26.634" v="271" actId="26606"/>
          <ac:spMkLst>
            <pc:docMk/>
            <pc:sldMk cId="2820196612" sldId="263"/>
            <ac:spMk id="12" creationId="{7A6F043C-2A2A-4ECE-99FC-9670FAF956C5}"/>
          </ac:spMkLst>
        </pc:spChg>
        <pc:spChg chg="add">
          <ac:chgData name="Khrystyna Kotok (2545252)" userId="d123faa9-78b2-48f4-8942-c76ffb853a29" providerId="ADAL" clId="{71FF6C8C-A8A8-466F-A471-C89060810AEC}" dt="2026-08-09T13:30:26.634" v="271" actId="26606"/>
          <ac:spMkLst>
            <pc:docMk/>
            <pc:sldMk cId="2820196612" sldId="263"/>
            <ac:spMk id="14" creationId="{046FE5A8-8C9A-4D97-A7C4-214929653ACC}"/>
          </ac:spMkLst>
        </pc:spChg>
        <pc:spChg chg="add">
          <ac:chgData name="Khrystyna Kotok (2545252)" userId="d123faa9-78b2-48f4-8942-c76ffb853a29" providerId="ADAL" clId="{71FF6C8C-A8A8-466F-A471-C89060810AEC}" dt="2026-08-09T13:30:26.634" v="271" actId="26606"/>
          <ac:spMkLst>
            <pc:docMk/>
            <pc:sldMk cId="2820196612" sldId="263"/>
            <ac:spMk id="16" creationId="{B6297F2B-78AD-4022-83A4-78FC55E1136B}"/>
          </ac:spMkLst>
        </pc:spChg>
        <pc:graphicFrameChg chg="add">
          <ac:chgData name="Khrystyna Kotok (2545252)" userId="d123faa9-78b2-48f4-8942-c76ffb853a29" providerId="ADAL" clId="{71FF6C8C-A8A8-466F-A471-C89060810AEC}" dt="2026-08-09T13:30:26.634" v="271" actId="26606"/>
          <ac:graphicFrameMkLst>
            <pc:docMk/>
            <pc:sldMk cId="2820196612" sldId="263"/>
            <ac:graphicFrameMk id="5" creationId="{613749E0-C278-38DA-033D-572D63B805CA}"/>
          </ac:graphicFrameMkLst>
        </pc:graphicFrameChg>
        <pc:picChg chg="add">
          <ac:chgData name="Khrystyna Kotok (2545252)" userId="d123faa9-78b2-48f4-8942-c76ffb853a29" providerId="ADAL" clId="{71FF6C8C-A8A8-466F-A471-C89060810AEC}" dt="2026-08-09T13:30:26.634" v="271" actId="26606"/>
          <ac:picMkLst>
            <pc:docMk/>
            <pc:sldMk cId="2820196612" sldId="263"/>
            <ac:picMk id="6" creationId="{2F668640-14C1-439B-C827-3C30C176F438}"/>
          </ac:picMkLst>
        </pc:picChg>
      </pc:sldChg>
      <pc:sldChg chg="addSp delSp modSp new mod setBg">
        <pc:chgData name="Khrystyna Kotok (2545252)" userId="d123faa9-78b2-48f4-8942-c76ffb853a29" providerId="ADAL" clId="{71FF6C8C-A8A8-466F-A471-C89060810AEC}" dt="2026-08-09T13:28:16.680" v="260" actId="26606"/>
        <pc:sldMkLst>
          <pc:docMk/>
          <pc:sldMk cId="3051947086" sldId="264"/>
        </pc:sldMkLst>
        <pc:spChg chg="mod">
          <ac:chgData name="Khrystyna Kotok (2545252)" userId="d123faa9-78b2-48f4-8942-c76ffb853a29" providerId="ADAL" clId="{71FF6C8C-A8A8-466F-A471-C89060810AEC}" dt="2026-08-09T13:28:16.680" v="260" actId="26606"/>
          <ac:spMkLst>
            <pc:docMk/>
            <pc:sldMk cId="3051947086" sldId="264"/>
            <ac:spMk id="2" creationId="{F7C796EF-1AD3-1D9B-F34D-EE7D2CD6CA7D}"/>
          </ac:spMkLst>
        </pc:spChg>
        <pc:spChg chg="add">
          <ac:chgData name="Khrystyna Kotok (2545252)" userId="d123faa9-78b2-48f4-8942-c76ffb853a29" providerId="ADAL" clId="{71FF6C8C-A8A8-466F-A471-C89060810AEC}" dt="2026-08-09T13:28:16.680" v="260" actId="26606"/>
          <ac:spMkLst>
            <pc:docMk/>
            <pc:sldMk cId="3051947086" sldId="264"/>
            <ac:spMk id="10" creationId="{A4AC5506-6312-4701-8D3C-40187889A947}"/>
          </ac:spMkLst>
        </pc:spChg>
        <pc:picChg chg="add mod ord">
          <ac:chgData name="Khrystyna Kotok (2545252)" userId="d123faa9-78b2-48f4-8942-c76ffb853a29" providerId="ADAL" clId="{71FF6C8C-A8A8-466F-A471-C89060810AEC}" dt="2026-08-09T13:28:16.680" v="260" actId="26606"/>
          <ac:picMkLst>
            <pc:docMk/>
            <pc:sldMk cId="3051947086" sldId="264"/>
            <ac:picMk id="5" creationId="{D49310FE-1D12-566A-7D0C-2133C8D3B12B}"/>
          </ac:picMkLst>
        </pc:picChg>
      </pc:sldChg>
      <pc:sldChg chg="addSp delSp modSp new mod setBg">
        <pc:chgData name="Khrystyna Kotok (2545252)" userId="d123faa9-78b2-48f4-8942-c76ffb853a29" providerId="ADAL" clId="{71FF6C8C-A8A8-466F-A471-C89060810AEC}" dt="2026-08-09T13:25:18.750" v="257" actId="14100"/>
        <pc:sldMkLst>
          <pc:docMk/>
          <pc:sldMk cId="3680444211" sldId="265"/>
        </pc:sldMkLst>
        <pc:spChg chg="mod">
          <ac:chgData name="Khrystyna Kotok (2545252)" userId="d123faa9-78b2-48f4-8942-c76ffb853a29" providerId="ADAL" clId="{71FF6C8C-A8A8-466F-A471-C89060810AEC}" dt="2026-08-09T13:24:47.394" v="250" actId="26606"/>
          <ac:spMkLst>
            <pc:docMk/>
            <pc:sldMk cId="3680444211" sldId="265"/>
            <ac:spMk id="2" creationId="{B96513DC-A491-3485-44A0-37B6AE821747}"/>
          </ac:spMkLst>
        </pc:spChg>
        <pc:spChg chg="add del">
          <ac:chgData name="Khrystyna Kotok (2545252)" userId="d123faa9-78b2-48f4-8942-c76ffb853a29" providerId="ADAL" clId="{71FF6C8C-A8A8-466F-A471-C89060810AEC}" dt="2026-08-09T13:24:47.394" v="249" actId="26606"/>
          <ac:spMkLst>
            <pc:docMk/>
            <pc:sldMk cId="3680444211" sldId="265"/>
            <ac:spMk id="11" creationId="{917F43E0-924E-B2B7-4027-D9BBA7B6E5A1}"/>
          </ac:spMkLst>
        </pc:spChg>
        <pc:spChg chg="add">
          <ac:chgData name="Khrystyna Kotok (2545252)" userId="d123faa9-78b2-48f4-8942-c76ffb853a29" providerId="ADAL" clId="{71FF6C8C-A8A8-466F-A471-C89060810AEC}" dt="2026-08-09T13:24:47.394" v="250" actId="26606"/>
          <ac:spMkLst>
            <pc:docMk/>
            <pc:sldMk cId="3680444211" sldId="265"/>
            <ac:spMk id="12" creationId="{2151139A-886F-4B97-8815-729AD3831BBD}"/>
          </ac:spMkLst>
        </pc:spChg>
        <pc:spChg chg="add del">
          <ac:chgData name="Khrystyna Kotok (2545252)" userId="d123faa9-78b2-48f4-8942-c76ffb853a29" providerId="ADAL" clId="{71FF6C8C-A8A8-466F-A471-C89060810AEC}" dt="2026-08-09T13:24:47.394" v="249" actId="26606"/>
          <ac:spMkLst>
            <pc:docMk/>
            <pc:sldMk cId="3680444211" sldId="265"/>
            <ac:spMk id="14" creationId="{21AC6A30-4F22-4C0F-B278-19C5B8A80C55}"/>
          </ac:spMkLst>
        </pc:spChg>
        <pc:spChg chg="add del">
          <ac:chgData name="Khrystyna Kotok (2545252)" userId="d123faa9-78b2-48f4-8942-c76ffb853a29" providerId="ADAL" clId="{71FF6C8C-A8A8-466F-A471-C89060810AEC}" dt="2026-08-09T13:24:47.394" v="249" actId="26606"/>
          <ac:spMkLst>
            <pc:docMk/>
            <pc:sldMk cId="3680444211" sldId="265"/>
            <ac:spMk id="16" creationId="{BB4335AD-65B1-44E4-90AF-264024FE4BD2}"/>
          </ac:spMkLst>
        </pc:spChg>
        <pc:spChg chg="add">
          <ac:chgData name="Khrystyna Kotok (2545252)" userId="d123faa9-78b2-48f4-8942-c76ffb853a29" providerId="ADAL" clId="{71FF6C8C-A8A8-466F-A471-C89060810AEC}" dt="2026-08-09T13:24:47.394" v="250" actId="26606"/>
          <ac:spMkLst>
            <pc:docMk/>
            <pc:sldMk cId="3680444211" sldId="265"/>
            <ac:spMk id="18" creationId="{2339A6F5-AD6A-4D80-8AD9-6290D13AC49F}"/>
          </ac:spMkLst>
        </pc:spChg>
        <pc:spChg chg="add">
          <ac:chgData name="Khrystyna Kotok (2545252)" userId="d123faa9-78b2-48f4-8942-c76ffb853a29" providerId="ADAL" clId="{71FF6C8C-A8A8-466F-A471-C89060810AEC}" dt="2026-08-09T13:24:47.394" v="250" actId="26606"/>
          <ac:spMkLst>
            <pc:docMk/>
            <pc:sldMk cId="3680444211" sldId="265"/>
            <ac:spMk id="19" creationId="{5428AC11-BFDF-42EF-80FF-717BBF909067}"/>
          </ac:spMkLst>
        </pc:spChg>
        <pc:spChg chg="add">
          <ac:chgData name="Khrystyna Kotok (2545252)" userId="d123faa9-78b2-48f4-8942-c76ffb853a29" providerId="ADAL" clId="{71FF6C8C-A8A8-466F-A471-C89060810AEC}" dt="2026-08-09T13:24:47.394" v="250" actId="26606"/>
          <ac:spMkLst>
            <pc:docMk/>
            <pc:sldMk cId="3680444211" sldId="265"/>
            <ac:spMk id="20" creationId="{2CC56AF6-38E4-490B-8E2B-1A1037B4EDD4}"/>
          </ac:spMkLst>
        </pc:spChg>
        <pc:picChg chg="add mod ord">
          <ac:chgData name="Khrystyna Kotok (2545252)" userId="d123faa9-78b2-48f4-8942-c76ffb853a29" providerId="ADAL" clId="{71FF6C8C-A8A8-466F-A471-C89060810AEC}" dt="2026-08-09T13:25:18.750" v="257" actId="14100"/>
          <ac:picMkLst>
            <pc:docMk/>
            <pc:sldMk cId="3680444211" sldId="265"/>
            <ac:picMk id="5" creationId="{BCDCCE8E-BEC2-ADAA-7738-89AF18876BB1}"/>
          </ac:picMkLst>
        </pc:picChg>
        <pc:picChg chg="add mod">
          <ac:chgData name="Khrystyna Kotok (2545252)" userId="d123faa9-78b2-48f4-8942-c76ffb853a29" providerId="ADAL" clId="{71FF6C8C-A8A8-466F-A471-C89060810AEC}" dt="2026-08-09T13:25:15.995" v="256" actId="14100"/>
          <ac:picMkLst>
            <pc:docMk/>
            <pc:sldMk cId="3680444211" sldId="265"/>
            <ac:picMk id="7" creationId="{17FF1325-C298-B1DC-4AA4-84256CB01D43}"/>
          </ac:picMkLst>
        </pc:picChg>
      </pc:sldChg>
      <pc:sldChg chg="addSp delSp modSp new mod setBg">
        <pc:chgData name="Khrystyna Kotok (2545252)" userId="d123faa9-78b2-48f4-8942-c76ffb853a29" providerId="ADAL" clId="{71FF6C8C-A8A8-466F-A471-C89060810AEC}" dt="2026-08-09T13:29:29.604" v="268" actId="26606"/>
        <pc:sldMkLst>
          <pc:docMk/>
          <pc:sldMk cId="499161618" sldId="266"/>
        </pc:sldMkLst>
        <pc:spChg chg="mod">
          <ac:chgData name="Khrystyna Kotok (2545252)" userId="d123faa9-78b2-48f4-8942-c76ffb853a29" providerId="ADAL" clId="{71FF6C8C-A8A8-466F-A471-C89060810AEC}" dt="2026-08-09T13:29:29.604" v="268" actId="26606"/>
          <ac:spMkLst>
            <pc:docMk/>
            <pc:sldMk cId="499161618" sldId="266"/>
            <ac:spMk id="2" creationId="{B2D50B02-2C62-2E02-CD33-7CDE352478BF}"/>
          </ac:spMkLst>
        </pc:spChg>
        <pc:spChg chg="del">
          <ac:chgData name="Khrystyna Kotok (2545252)" userId="d123faa9-78b2-48f4-8942-c76ffb853a29" providerId="ADAL" clId="{71FF6C8C-A8A8-466F-A471-C89060810AEC}" dt="2026-08-09T12:52:55.211" v="161"/>
          <ac:spMkLst>
            <pc:docMk/>
            <pc:sldMk cId="499161618" sldId="266"/>
            <ac:spMk id="3" creationId="{B3650F13-C51D-8F55-F973-A18405DD0685}"/>
          </ac:spMkLst>
        </pc:spChg>
        <pc:spChg chg="add del">
          <ac:chgData name="Khrystyna Kotok (2545252)" userId="d123faa9-78b2-48f4-8942-c76ffb853a29" providerId="ADAL" clId="{71FF6C8C-A8A8-466F-A471-C89060810AEC}" dt="2026-08-09T13:29:24.918" v="265" actId="26606"/>
          <ac:spMkLst>
            <pc:docMk/>
            <pc:sldMk cId="499161618" sldId="266"/>
            <ac:spMk id="12" creationId="{2151139A-886F-4B97-8815-729AD3831BBD}"/>
          </ac:spMkLst>
        </pc:spChg>
        <pc:spChg chg="add del">
          <ac:chgData name="Khrystyna Kotok (2545252)" userId="d123faa9-78b2-48f4-8942-c76ffb853a29" providerId="ADAL" clId="{71FF6C8C-A8A8-466F-A471-C89060810AEC}" dt="2026-08-09T13:29:24.918" v="265" actId="26606"/>
          <ac:spMkLst>
            <pc:docMk/>
            <pc:sldMk cId="499161618" sldId="266"/>
            <ac:spMk id="14" creationId="{AB5E08C4-8CDD-4623-A5B8-E998C6DEE3B7}"/>
          </ac:spMkLst>
        </pc:spChg>
        <pc:spChg chg="add del">
          <ac:chgData name="Khrystyna Kotok (2545252)" userId="d123faa9-78b2-48f4-8942-c76ffb853a29" providerId="ADAL" clId="{71FF6C8C-A8A8-466F-A471-C89060810AEC}" dt="2026-08-09T13:29:24.918" v="265" actId="26606"/>
          <ac:spMkLst>
            <pc:docMk/>
            <pc:sldMk cId="499161618" sldId="266"/>
            <ac:spMk id="16" creationId="{15F33878-D502-4FFA-8ACE-F2AECDB2A23F}"/>
          </ac:spMkLst>
        </pc:spChg>
        <pc:spChg chg="add del">
          <ac:chgData name="Khrystyna Kotok (2545252)" userId="d123faa9-78b2-48f4-8942-c76ffb853a29" providerId="ADAL" clId="{71FF6C8C-A8A8-466F-A471-C89060810AEC}" dt="2026-08-09T13:29:24.918" v="265" actId="26606"/>
          <ac:spMkLst>
            <pc:docMk/>
            <pc:sldMk cId="499161618" sldId="266"/>
            <ac:spMk id="18" creationId="{D3539FEE-81D3-4406-802E-60B20B16F4F6}"/>
          </ac:spMkLst>
        </pc:spChg>
        <pc:spChg chg="add del">
          <ac:chgData name="Khrystyna Kotok (2545252)" userId="d123faa9-78b2-48f4-8942-c76ffb853a29" providerId="ADAL" clId="{71FF6C8C-A8A8-466F-A471-C89060810AEC}" dt="2026-08-09T13:29:24.918" v="265" actId="26606"/>
          <ac:spMkLst>
            <pc:docMk/>
            <pc:sldMk cId="499161618" sldId="266"/>
            <ac:spMk id="20" creationId="{DC701763-729E-462F-A5A8-E0DEFEB1E2E4}"/>
          </ac:spMkLst>
        </pc:spChg>
        <pc:spChg chg="add del">
          <ac:chgData name="Khrystyna Kotok (2545252)" userId="d123faa9-78b2-48f4-8942-c76ffb853a29" providerId="ADAL" clId="{71FF6C8C-A8A8-466F-A471-C89060810AEC}" dt="2026-08-09T13:29:29.604" v="267" actId="26606"/>
          <ac:spMkLst>
            <pc:docMk/>
            <pc:sldMk cId="499161618" sldId="266"/>
            <ac:spMk id="22" creationId="{B51F6560-D61C-400F-B71A-3FDEBF451B22}"/>
          </ac:spMkLst>
        </pc:spChg>
        <pc:spChg chg="add">
          <ac:chgData name="Khrystyna Kotok (2545252)" userId="d123faa9-78b2-48f4-8942-c76ffb853a29" providerId="ADAL" clId="{71FF6C8C-A8A8-466F-A471-C89060810AEC}" dt="2026-08-09T13:29:29.604" v="268" actId="26606"/>
          <ac:spMkLst>
            <pc:docMk/>
            <pc:sldMk cId="499161618" sldId="266"/>
            <ac:spMk id="26" creationId="{2151139A-886F-4B97-8815-729AD3831BBD}"/>
          </ac:spMkLst>
        </pc:spChg>
        <pc:spChg chg="add">
          <ac:chgData name="Khrystyna Kotok (2545252)" userId="d123faa9-78b2-48f4-8942-c76ffb853a29" providerId="ADAL" clId="{71FF6C8C-A8A8-466F-A471-C89060810AEC}" dt="2026-08-09T13:29:29.604" v="268" actId="26606"/>
          <ac:spMkLst>
            <pc:docMk/>
            <pc:sldMk cId="499161618" sldId="266"/>
            <ac:spMk id="27" creationId="{AB5E08C4-8CDD-4623-A5B8-E998C6DEE3B7}"/>
          </ac:spMkLst>
        </pc:spChg>
        <pc:spChg chg="add">
          <ac:chgData name="Khrystyna Kotok (2545252)" userId="d123faa9-78b2-48f4-8942-c76ffb853a29" providerId="ADAL" clId="{71FF6C8C-A8A8-466F-A471-C89060810AEC}" dt="2026-08-09T13:29:29.604" v="268" actId="26606"/>
          <ac:spMkLst>
            <pc:docMk/>
            <pc:sldMk cId="499161618" sldId="266"/>
            <ac:spMk id="28" creationId="{15F33878-D502-4FFA-8ACE-F2AECDB2A23F}"/>
          </ac:spMkLst>
        </pc:spChg>
        <pc:spChg chg="add">
          <ac:chgData name="Khrystyna Kotok (2545252)" userId="d123faa9-78b2-48f4-8942-c76ffb853a29" providerId="ADAL" clId="{71FF6C8C-A8A8-466F-A471-C89060810AEC}" dt="2026-08-09T13:29:29.604" v="268" actId="26606"/>
          <ac:spMkLst>
            <pc:docMk/>
            <pc:sldMk cId="499161618" sldId="266"/>
            <ac:spMk id="29" creationId="{D3539FEE-81D3-4406-802E-60B20B16F4F6}"/>
          </ac:spMkLst>
        </pc:spChg>
        <pc:spChg chg="add">
          <ac:chgData name="Khrystyna Kotok (2545252)" userId="d123faa9-78b2-48f4-8942-c76ffb853a29" providerId="ADAL" clId="{71FF6C8C-A8A8-466F-A471-C89060810AEC}" dt="2026-08-09T13:29:29.604" v="268" actId="26606"/>
          <ac:spMkLst>
            <pc:docMk/>
            <pc:sldMk cId="499161618" sldId="266"/>
            <ac:spMk id="30" creationId="{DC701763-729E-462F-A5A8-E0DEFEB1E2E4}"/>
          </ac:spMkLst>
        </pc:spChg>
        <pc:grpChg chg="add del">
          <ac:chgData name="Khrystyna Kotok (2545252)" userId="d123faa9-78b2-48f4-8942-c76ffb853a29" providerId="ADAL" clId="{71FF6C8C-A8A8-466F-A471-C89060810AEC}" dt="2026-08-09T13:29:29.604" v="267" actId="26606"/>
          <ac:grpSpMkLst>
            <pc:docMk/>
            <pc:sldMk cId="499161618" sldId="266"/>
            <ac:grpSpMk id="23" creationId="{F938B951-7EFC-40A2-B198-E73D39DFB3FC}"/>
          </ac:grpSpMkLst>
        </pc:grpChg>
        <pc:picChg chg="add mod ord">
          <ac:chgData name="Khrystyna Kotok (2545252)" userId="d123faa9-78b2-48f4-8942-c76ffb853a29" providerId="ADAL" clId="{71FF6C8C-A8A8-466F-A471-C89060810AEC}" dt="2026-08-09T13:29:29.604" v="268" actId="26606"/>
          <ac:picMkLst>
            <pc:docMk/>
            <pc:sldMk cId="499161618" sldId="266"/>
            <ac:picMk id="5" creationId="{DF4DA882-267E-0367-9A4C-DB89276031F8}"/>
          </ac:picMkLst>
        </pc:picChg>
        <pc:picChg chg="add mod">
          <ac:chgData name="Khrystyna Kotok (2545252)" userId="d123faa9-78b2-48f4-8942-c76ffb853a29" providerId="ADAL" clId="{71FF6C8C-A8A8-466F-A471-C89060810AEC}" dt="2026-08-09T13:29:29.604" v="268" actId="26606"/>
          <ac:picMkLst>
            <pc:docMk/>
            <pc:sldMk cId="499161618" sldId="266"/>
            <ac:picMk id="7" creationId="{71F1D9EE-7B3D-ADE5-D705-72D1EBF2EA00}"/>
          </ac:picMkLst>
        </pc:picChg>
      </pc:sldChg>
      <pc:sldChg chg="addSp delSp modSp new mod setBg">
        <pc:chgData name="Khrystyna Kotok (2545252)" userId="d123faa9-78b2-48f4-8942-c76ffb853a29" providerId="ADAL" clId="{71FF6C8C-A8A8-466F-A471-C89060810AEC}" dt="2026-08-09T13:22:32.958" v="246" actId="26606"/>
        <pc:sldMkLst>
          <pc:docMk/>
          <pc:sldMk cId="1500348208" sldId="267"/>
        </pc:sldMkLst>
        <pc:spChg chg="mod">
          <ac:chgData name="Khrystyna Kotok (2545252)" userId="d123faa9-78b2-48f4-8942-c76ffb853a29" providerId="ADAL" clId="{71FF6C8C-A8A8-466F-A471-C89060810AEC}" dt="2026-08-09T13:22:32.958" v="246" actId="26606"/>
          <ac:spMkLst>
            <pc:docMk/>
            <pc:sldMk cId="1500348208" sldId="267"/>
            <ac:spMk id="2" creationId="{4DF5822B-F34C-5791-181B-0821888E8B4F}"/>
          </ac:spMkLst>
        </pc:spChg>
        <pc:spChg chg="del mod">
          <ac:chgData name="Khrystyna Kotok (2545252)" userId="d123faa9-78b2-48f4-8942-c76ffb853a29" providerId="ADAL" clId="{71FF6C8C-A8A8-466F-A471-C89060810AEC}" dt="2026-08-09T13:22:32.958" v="246" actId="26606"/>
          <ac:spMkLst>
            <pc:docMk/>
            <pc:sldMk cId="1500348208" sldId="267"/>
            <ac:spMk id="3" creationId="{F352659B-CCB6-5166-3B7E-7A7620A5CFB5}"/>
          </ac:spMkLst>
        </pc:spChg>
        <pc:spChg chg="add">
          <ac:chgData name="Khrystyna Kotok (2545252)" userId="d123faa9-78b2-48f4-8942-c76ffb853a29" providerId="ADAL" clId="{71FF6C8C-A8A8-466F-A471-C89060810AEC}" dt="2026-08-09T13:22:32.958" v="246" actId="26606"/>
          <ac:spMkLst>
            <pc:docMk/>
            <pc:sldMk cId="1500348208" sldId="267"/>
            <ac:spMk id="9" creationId="{BACC6370-2D7E-4714-9D71-7542949D7D5D}"/>
          </ac:spMkLst>
        </pc:spChg>
        <pc:spChg chg="add">
          <ac:chgData name="Khrystyna Kotok (2545252)" userId="d123faa9-78b2-48f4-8942-c76ffb853a29" providerId="ADAL" clId="{71FF6C8C-A8A8-466F-A471-C89060810AEC}" dt="2026-08-09T13:22:32.958" v="246" actId="26606"/>
          <ac:spMkLst>
            <pc:docMk/>
            <pc:sldMk cId="1500348208" sldId="267"/>
            <ac:spMk id="11" creationId="{F68B3F68-107C-434F-AA38-110D5EA91B85}"/>
          </ac:spMkLst>
        </pc:spChg>
        <pc:spChg chg="add">
          <ac:chgData name="Khrystyna Kotok (2545252)" userId="d123faa9-78b2-48f4-8942-c76ffb853a29" providerId="ADAL" clId="{71FF6C8C-A8A8-466F-A471-C89060810AEC}" dt="2026-08-09T13:22:32.958" v="246" actId="26606"/>
          <ac:spMkLst>
            <pc:docMk/>
            <pc:sldMk cId="1500348208" sldId="267"/>
            <ac:spMk id="13" creationId="{AAD0DBB9-1A4B-4391-81D4-CB19F9AB918A}"/>
          </ac:spMkLst>
        </pc:spChg>
        <pc:spChg chg="add">
          <ac:chgData name="Khrystyna Kotok (2545252)" userId="d123faa9-78b2-48f4-8942-c76ffb853a29" providerId="ADAL" clId="{71FF6C8C-A8A8-466F-A471-C89060810AEC}" dt="2026-08-09T13:22:32.958" v="246" actId="26606"/>
          <ac:spMkLst>
            <pc:docMk/>
            <pc:sldMk cId="1500348208" sldId="267"/>
            <ac:spMk id="15" creationId="{063BBA22-50EA-4C4D-BE05-F1CE4E63AA56}"/>
          </ac:spMkLst>
        </pc:spChg>
        <pc:graphicFrameChg chg="add">
          <ac:chgData name="Khrystyna Kotok (2545252)" userId="d123faa9-78b2-48f4-8942-c76ffb853a29" providerId="ADAL" clId="{71FF6C8C-A8A8-466F-A471-C89060810AEC}" dt="2026-08-09T13:22:32.958" v="246" actId="26606"/>
          <ac:graphicFrameMkLst>
            <pc:docMk/>
            <pc:sldMk cId="1500348208" sldId="267"/>
            <ac:graphicFrameMk id="5" creationId="{DFD4C6CF-F9B4-5F91-D8BB-DD85B1CCC35C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44A3F6-3B1B-4A4E-B54C-D6AE1614740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2716C983-540E-410C-A99F-D940441B58DB}">
      <dgm:prSet/>
      <dgm:spPr/>
      <dgm:t>
        <a:bodyPr/>
        <a:lstStyle/>
        <a:p>
          <a:pPr>
            <a:defRPr cap="all"/>
          </a:pPr>
          <a:r>
            <a:rPr lang="en-US"/>
            <a:t>Microsoft Word document</a:t>
          </a:r>
        </a:p>
      </dgm:t>
    </dgm:pt>
    <dgm:pt modelId="{320445C8-233A-401C-8772-21B4492FA720}" type="parTrans" cxnId="{72193661-1BB9-4D39-8A1A-743E0FE0198C}">
      <dgm:prSet/>
      <dgm:spPr/>
      <dgm:t>
        <a:bodyPr/>
        <a:lstStyle/>
        <a:p>
          <a:endParaRPr lang="en-US"/>
        </a:p>
      </dgm:t>
    </dgm:pt>
    <dgm:pt modelId="{5EE8914B-27E4-4230-97C2-EE78E1177A19}" type="sibTrans" cxnId="{72193661-1BB9-4D39-8A1A-743E0FE0198C}">
      <dgm:prSet/>
      <dgm:spPr/>
      <dgm:t>
        <a:bodyPr/>
        <a:lstStyle/>
        <a:p>
          <a:endParaRPr lang="en-US"/>
        </a:p>
      </dgm:t>
    </dgm:pt>
    <dgm:pt modelId="{F049974D-7D09-4A37-9A04-AD5831345711}">
      <dgm:prSet/>
      <dgm:spPr/>
      <dgm:t>
        <a:bodyPr/>
        <a:lstStyle/>
        <a:p>
          <a:pPr>
            <a:defRPr cap="all"/>
          </a:pPr>
          <a:r>
            <a:rPr lang="en-US"/>
            <a:t>Microsoft Excel spreadsheet</a:t>
          </a:r>
        </a:p>
      </dgm:t>
    </dgm:pt>
    <dgm:pt modelId="{65386B56-CF62-49C0-AE22-E3AE196330DD}" type="parTrans" cxnId="{5B633742-DA00-4620-B039-B4133B9CEC54}">
      <dgm:prSet/>
      <dgm:spPr/>
      <dgm:t>
        <a:bodyPr/>
        <a:lstStyle/>
        <a:p>
          <a:endParaRPr lang="en-US"/>
        </a:p>
      </dgm:t>
    </dgm:pt>
    <dgm:pt modelId="{7D080881-DCA2-4AB2-A0E8-A305AC6A8436}" type="sibTrans" cxnId="{5B633742-DA00-4620-B039-B4133B9CEC54}">
      <dgm:prSet/>
      <dgm:spPr/>
      <dgm:t>
        <a:bodyPr/>
        <a:lstStyle/>
        <a:p>
          <a:endParaRPr lang="en-US"/>
        </a:p>
      </dgm:t>
    </dgm:pt>
    <dgm:pt modelId="{40A0C26D-9A9F-4414-B4F1-73CF89805A2A}">
      <dgm:prSet/>
      <dgm:spPr/>
      <dgm:t>
        <a:bodyPr/>
        <a:lstStyle/>
        <a:p>
          <a:pPr>
            <a:defRPr cap="all"/>
          </a:pPr>
          <a:r>
            <a:rPr lang="en-US"/>
            <a:t>OneDrive file organisation</a:t>
          </a:r>
        </a:p>
      </dgm:t>
    </dgm:pt>
    <dgm:pt modelId="{D875EDA9-DCB7-44C9-BB9E-65E7B016C4F7}" type="parTrans" cxnId="{7B72937B-7260-4A29-AE7E-9C87B8A25765}">
      <dgm:prSet/>
      <dgm:spPr/>
      <dgm:t>
        <a:bodyPr/>
        <a:lstStyle/>
        <a:p>
          <a:endParaRPr lang="en-US"/>
        </a:p>
      </dgm:t>
    </dgm:pt>
    <dgm:pt modelId="{D4A7FE0E-F108-4ED6-AD7D-711AAA3752E6}" type="sibTrans" cxnId="{7B72937B-7260-4A29-AE7E-9C87B8A25765}">
      <dgm:prSet/>
      <dgm:spPr/>
      <dgm:t>
        <a:bodyPr/>
        <a:lstStyle/>
        <a:p>
          <a:endParaRPr lang="en-US"/>
        </a:p>
      </dgm:t>
    </dgm:pt>
    <dgm:pt modelId="{4C8972D9-AC1E-4D6A-AB91-0FA5939265AE}">
      <dgm:prSet/>
      <dgm:spPr/>
      <dgm:t>
        <a:bodyPr/>
        <a:lstStyle/>
        <a:p>
          <a:pPr>
            <a:defRPr cap="all"/>
          </a:pPr>
          <a:r>
            <a:rPr lang="en-US"/>
            <a:t>Screenshots and evidence of my work</a:t>
          </a:r>
        </a:p>
      </dgm:t>
    </dgm:pt>
    <dgm:pt modelId="{E738D8FE-6226-4474-8564-593DC665FE9E}" type="parTrans" cxnId="{0C0C8E41-FFB9-4617-BADD-3D28629BF912}">
      <dgm:prSet/>
      <dgm:spPr/>
      <dgm:t>
        <a:bodyPr/>
        <a:lstStyle/>
        <a:p>
          <a:endParaRPr lang="en-US"/>
        </a:p>
      </dgm:t>
    </dgm:pt>
    <dgm:pt modelId="{4D54DE83-641B-415C-BF5B-A85D57A0F3AD}" type="sibTrans" cxnId="{0C0C8E41-FFB9-4617-BADD-3D28629BF912}">
      <dgm:prSet/>
      <dgm:spPr/>
      <dgm:t>
        <a:bodyPr/>
        <a:lstStyle/>
        <a:p>
          <a:endParaRPr lang="en-US"/>
        </a:p>
      </dgm:t>
    </dgm:pt>
    <dgm:pt modelId="{2D223A66-FFD8-4E94-A7F0-501729C56321}">
      <dgm:prSet/>
      <dgm:spPr/>
      <dgm:t>
        <a:bodyPr/>
        <a:lstStyle/>
        <a:p>
          <a:pPr>
            <a:defRPr cap="all"/>
          </a:pPr>
          <a:r>
            <a:rPr lang="en-US"/>
            <a:t>Reflection on my learning and development</a:t>
          </a:r>
        </a:p>
      </dgm:t>
    </dgm:pt>
    <dgm:pt modelId="{E696577C-924D-42F5-9BC5-41C6D51A4BBD}" type="parTrans" cxnId="{D7E87FBB-3307-46AA-841B-DE41EC84331F}">
      <dgm:prSet/>
      <dgm:spPr/>
      <dgm:t>
        <a:bodyPr/>
        <a:lstStyle/>
        <a:p>
          <a:endParaRPr lang="en-US"/>
        </a:p>
      </dgm:t>
    </dgm:pt>
    <dgm:pt modelId="{9CB8AC07-C98B-44AD-B214-C876DB08E739}" type="sibTrans" cxnId="{D7E87FBB-3307-46AA-841B-DE41EC84331F}">
      <dgm:prSet/>
      <dgm:spPr/>
      <dgm:t>
        <a:bodyPr/>
        <a:lstStyle/>
        <a:p>
          <a:endParaRPr lang="en-US"/>
        </a:p>
      </dgm:t>
    </dgm:pt>
    <dgm:pt modelId="{8243E4F7-F221-4275-B260-AE8C2E30EDA3}" type="pres">
      <dgm:prSet presAssocID="{4D44A3F6-3B1B-4A4E-B54C-D6AE16147408}" presName="root" presStyleCnt="0">
        <dgm:presLayoutVars>
          <dgm:dir/>
          <dgm:resizeHandles val="exact"/>
        </dgm:presLayoutVars>
      </dgm:prSet>
      <dgm:spPr/>
    </dgm:pt>
    <dgm:pt modelId="{5F63A7C2-E34A-4E16-A004-FBE028BEC8CF}" type="pres">
      <dgm:prSet presAssocID="{2716C983-540E-410C-A99F-D940441B58DB}" presName="compNode" presStyleCnt="0"/>
      <dgm:spPr/>
    </dgm:pt>
    <dgm:pt modelId="{2CBF0CA3-62D6-423B-A625-650D944D803E}" type="pres">
      <dgm:prSet presAssocID="{2716C983-540E-410C-A99F-D940441B58DB}" presName="iconBgRect" presStyleLbl="bgShp" presStyleIdx="0" presStyleCnt="5"/>
      <dgm:spPr/>
    </dgm:pt>
    <dgm:pt modelId="{4FD29CF8-66C2-468D-9656-B5C4F5D40C90}" type="pres">
      <dgm:prSet presAssocID="{2716C983-540E-410C-A99F-D940441B58DB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7370A1A2-47D8-41DF-AA17-A3F41045BF5F}" type="pres">
      <dgm:prSet presAssocID="{2716C983-540E-410C-A99F-D940441B58DB}" presName="spaceRect" presStyleCnt="0"/>
      <dgm:spPr/>
    </dgm:pt>
    <dgm:pt modelId="{87C7A442-4A79-41D1-9629-50B8CE411B07}" type="pres">
      <dgm:prSet presAssocID="{2716C983-540E-410C-A99F-D940441B58DB}" presName="textRect" presStyleLbl="revTx" presStyleIdx="0" presStyleCnt="5">
        <dgm:presLayoutVars>
          <dgm:chMax val="1"/>
          <dgm:chPref val="1"/>
        </dgm:presLayoutVars>
      </dgm:prSet>
      <dgm:spPr/>
    </dgm:pt>
    <dgm:pt modelId="{E10A5E5A-5732-4A22-8A33-2E79C4D824E2}" type="pres">
      <dgm:prSet presAssocID="{5EE8914B-27E4-4230-97C2-EE78E1177A19}" presName="sibTrans" presStyleCnt="0"/>
      <dgm:spPr/>
    </dgm:pt>
    <dgm:pt modelId="{B9C6A0E4-0F97-48AD-AA9D-046829B1667D}" type="pres">
      <dgm:prSet presAssocID="{F049974D-7D09-4A37-9A04-AD5831345711}" presName="compNode" presStyleCnt="0"/>
      <dgm:spPr/>
    </dgm:pt>
    <dgm:pt modelId="{BD4ADE8A-3D52-464A-9935-0F91CECA7E9E}" type="pres">
      <dgm:prSet presAssocID="{F049974D-7D09-4A37-9A04-AD5831345711}" presName="iconBgRect" presStyleLbl="bgShp" presStyleIdx="1" presStyleCnt="5"/>
      <dgm:spPr/>
    </dgm:pt>
    <dgm:pt modelId="{A97BB57B-41F0-446A-930B-53E31E6170A2}" type="pres">
      <dgm:prSet presAssocID="{F049974D-7D09-4A37-9A04-AD583134571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8D2F4765-0F2A-4129-A42A-433919A84178}" type="pres">
      <dgm:prSet presAssocID="{F049974D-7D09-4A37-9A04-AD5831345711}" presName="spaceRect" presStyleCnt="0"/>
      <dgm:spPr/>
    </dgm:pt>
    <dgm:pt modelId="{443868AB-0418-4A5C-8DC6-FB83FF273890}" type="pres">
      <dgm:prSet presAssocID="{F049974D-7D09-4A37-9A04-AD5831345711}" presName="textRect" presStyleLbl="revTx" presStyleIdx="1" presStyleCnt="5">
        <dgm:presLayoutVars>
          <dgm:chMax val="1"/>
          <dgm:chPref val="1"/>
        </dgm:presLayoutVars>
      </dgm:prSet>
      <dgm:spPr/>
    </dgm:pt>
    <dgm:pt modelId="{92B50BDC-70BC-4206-842F-8E4CFF5B0330}" type="pres">
      <dgm:prSet presAssocID="{7D080881-DCA2-4AB2-A0E8-A305AC6A8436}" presName="sibTrans" presStyleCnt="0"/>
      <dgm:spPr/>
    </dgm:pt>
    <dgm:pt modelId="{01F5B8A5-EA9F-4638-9377-B4E69BD5A7EF}" type="pres">
      <dgm:prSet presAssocID="{40A0C26D-9A9F-4414-B4F1-73CF89805A2A}" presName="compNode" presStyleCnt="0"/>
      <dgm:spPr/>
    </dgm:pt>
    <dgm:pt modelId="{3BE83EE6-23D3-4AEE-9633-D31EA67B33CF}" type="pres">
      <dgm:prSet presAssocID="{40A0C26D-9A9F-4414-B4F1-73CF89805A2A}" presName="iconBgRect" presStyleLbl="bgShp" presStyleIdx="2" presStyleCnt="5"/>
      <dgm:spPr/>
    </dgm:pt>
    <dgm:pt modelId="{A99FB14C-8FF0-4DB9-AB2C-1CE70F818170}" type="pres">
      <dgm:prSet presAssocID="{40A0C26D-9A9F-4414-B4F1-73CF89805A2A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CBAE7C0F-55DB-4EB0-B74D-71CA5FFA35D4}" type="pres">
      <dgm:prSet presAssocID="{40A0C26D-9A9F-4414-B4F1-73CF89805A2A}" presName="spaceRect" presStyleCnt="0"/>
      <dgm:spPr/>
    </dgm:pt>
    <dgm:pt modelId="{8F9973D0-ECF5-4143-9142-EA304EB38E22}" type="pres">
      <dgm:prSet presAssocID="{40A0C26D-9A9F-4414-B4F1-73CF89805A2A}" presName="textRect" presStyleLbl="revTx" presStyleIdx="2" presStyleCnt="5">
        <dgm:presLayoutVars>
          <dgm:chMax val="1"/>
          <dgm:chPref val="1"/>
        </dgm:presLayoutVars>
      </dgm:prSet>
      <dgm:spPr/>
    </dgm:pt>
    <dgm:pt modelId="{A2FE250C-350D-4E1F-8AD3-8076377F487D}" type="pres">
      <dgm:prSet presAssocID="{D4A7FE0E-F108-4ED6-AD7D-711AAA3752E6}" presName="sibTrans" presStyleCnt="0"/>
      <dgm:spPr/>
    </dgm:pt>
    <dgm:pt modelId="{201CBE94-0964-45C4-A488-832A442E7B7F}" type="pres">
      <dgm:prSet presAssocID="{4C8972D9-AC1E-4D6A-AB91-0FA5939265AE}" presName="compNode" presStyleCnt="0"/>
      <dgm:spPr/>
    </dgm:pt>
    <dgm:pt modelId="{79802E37-BB09-4714-9787-FF73B263931A}" type="pres">
      <dgm:prSet presAssocID="{4C8972D9-AC1E-4D6A-AB91-0FA5939265AE}" presName="iconBgRect" presStyleLbl="bgShp" presStyleIdx="3" presStyleCnt="5"/>
      <dgm:spPr/>
    </dgm:pt>
    <dgm:pt modelId="{34C3C992-51FD-44DA-AF8E-B68523B3B7C1}" type="pres">
      <dgm:prSet presAssocID="{4C8972D9-AC1E-4D6A-AB91-0FA5939265A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336DD3CD-C7B0-4083-89B1-D146C3B57B7D}" type="pres">
      <dgm:prSet presAssocID="{4C8972D9-AC1E-4D6A-AB91-0FA5939265AE}" presName="spaceRect" presStyleCnt="0"/>
      <dgm:spPr/>
    </dgm:pt>
    <dgm:pt modelId="{A93EBA85-1F28-4869-8A37-B8AD8E069357}" type="pres">
      <dgm:prSet presAssocID="{4C8972D9-AC1E-4D6A-AB91-0FA5939265AE}" presName="textRect" presStyleLbl="revTx" presStyleIdx="3" presStyleCnt="5">
        <dgm:presLayoutVars>
          <dgm:chMax val="1"/>
          <dgm:chPref val="1"/>
        </dgm:presLayoutVars>
      </dgm:prSet>
      <dgm:spPr/>
    </dgm:pt>
    <dgm:pt modelId="{D17E9780-3F4B-4A1E-BB28-8818DE2315E5}" type="pres">
      <dgm:prSet presAssocID="{4D54DE83-641B-415C-BF5B-A85D57A0F3AD}" presName="sibTrans" presStyleCnt="0"/>
      <dgm:spPr/>
    </dgm:pt>
    <dgm:pt modelId="{2F0F018D-6765-44F6-BDED-BD48563923D3}" type="pres">
      <dgm:prSet presAssocID="{2D223A66-FFD8-4E94-A7F0-501729C56321}" presName="compNode" presStyleCnt="0"/>
      <dgm:spPr/>
    </dgm:pt>
    <dgm:pt modelId="{CADED718-4801-469F-B00D-34301D800A5B}" type="pres">
      <dgm:prSet presAssocID="{2D223A66-FFD8-4E94-A7F0-501729C56321}" presName="iconBgRect" presStyleLbl="bgShp" presStyleIdx="4" presStyleCnt="5"/>
      <dgm:spPr/>
    </dgm:pt>
    <dgm:pt modelId="{BC3DF321-3B1D-4613-92AE-C79CA125F029}" type="pres">
      <dgm:prSet presAssocID="{2D223A66-FFD8-4E94-A7F0-501729C56321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200950C-5237-446C-8017-0811C2C449D9}" type="pres">
      <dgm:prSet presAssocID="{2D223A66-FFD8-4E94-A7F0-501729C56321}" presName="spaceRect" presStyleCnt="0"/>
      <dgm:spPr/>
    </dgm:pt>
    <dgm:pt modelId="{06D395F0-0AEF-4391-B767-992CD836270C}" type="pres">
      <dgm:prSet presAssocID="{2D223A66-FFD8-4E94-A7F0-501729C5632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2EE551D-0E58-449A-A453-676987160EE8}" type="presOf" srcId="{2D223A66-FFD8-4E94-A7F0-501729C56321}" destId="{06D395F0-0AEF-4391-B767-992CD836270C}" srcOrd="0" destOrd="0" presId="urn:microsoft.com/office/officeart/2018/5/layout/IconCircleLabelList"/>
    <dgm:cxn modelId="{FD948337-CAFC-4B92-AB70-2868B0E23F08}" type="presOf" srcId="{2716C983-540E-410C-A99F-D940441B58DB}" destId="{87C7A442-4A79-41D1-9629-50B8CE411B07}" srcOrd="0" destOrd="0" presId="urn:microsoft.com/office/officeart/2018/5/layout/IconCircleLabelList"/>
    <dgm:cxn modelId="{72193661-1BB9-4D39-8A1A-743E0FE0198C}" srcId="{4D44A3F6-3B1B-4A4E-B54C-D6AE16147408}" destId="{2716C983-540E-410C-A99F-D940441B58DB}" srcOrd="0" destOrd="0" parTransId="{320445C8-233A-401C-8772-21B4492FA720}" sibTransId="{5EE8914B-27E4-4230-97C2-EE78E1177A19}"/>
    <dgm:cxn modelId="{0C0C8E41-FFB9-4617-BADD-3D28629BF912}" srcId="{4D44A3F6-3B1B-4A4E-B54C-D6AE16147408}" destId="{4C8972D9-AC1E-4D6A-AB91-0FA5939265AE}" srcOrd="3" destOrd="0" parTransId="{E738D8FE-6226-4474-8564-593DC665FE9E}" sibTransId="{4D54DE83-641B-415C-BF5B-A85D57A0F3AD}"/>
    <dgm:cxn modelId="{5B633742-DA00-4620-B039-B4133B9CEC54}" srcId="{4D44A3F6-3B1B-4A4E-B54C-D6AE16147408}" destId="{F049974D-7D09-4A37-9A04-AD5831345711}" srcOrd="1" destOrd="0" parTransId="{65386B56-CF62-49C0-AE22-E3AE196330DD}" sibTransId="{7D080881-DCA2-4AB2-A0E8-A305AC6A8436}"/>
    <dgm:cxn modelId="{0A57DC64-A6CE-4E12-B04B-4A0E37360004}" type="presOf" srcId="{40A0C26D-9A9F-4414-B4F1-73CF89805A2A}" destId="{8F9973D0-ECF5-4143-9142-EA304EB38E22}" srcOrd="0" destOrd="0" presId="urn:microsoft.com/office/officeart/2018/5/layout/IconCircleLabelList"/>
    <dgm:cxn modelId="{7B72937B-7260-4A29-AE7E-9C87B8A25765}" srcId="{4D44A3F6-3B1B-4A4E-B54C-D6AE16147408}" destId="{40A0C26D-9A9F-4414-B4F1-73CF89805A2A}" srcOrd="2" destOrd="0" parTransId="{D875EDA9-DCB7-44C9-BB9E-65E7B016C4F7}" sibTransId="{D4A7FE0E-F108-4ED6-AD7D-711AAA3752E6}"/>
    <dgm:cxn modelId="{E22F0A8A-B1D9-436E-BC0D-EF4BF0F957C3}" type="presOf" srcId="{F049974D-7D09-4A37-9A04-AD5831345711}" destId="{443868AB-0418-4A5C-8DC6-FB83FF273890}" srcOrd="0" destOrd="0" presId="urn:microsoft.com/office/officeart/2018/5/layout/IconCircleLabelList"/>
    <dgm:cxn modelId="{D7E87FBB-3307-46AA-841B-DE41EC84331F}" srcId="{4D44A3F6-3B1B-4A4E-B54C-D6AE16147408}" destId="{2D223A66-FFD8-4E94-A7F0-501729C56321}" srcOrd="4" destOrd="0" parTransId="{E696577C-924D-42F5-9BC5-41C6D51A4BBD}" sibTransId="{9CB8AC07-C98B-44AD-B214-C876DB08E739}"/>
    <dgm:cxn modelId="{17C0B2D3-F2CA-495D-B4A0-22407D88F92F}" type="presOf" srcId="{4C8972D9-AC1E-4D6A-AB91-0FA5939265AE}" destId="{A93EBA85-1F28-4869-8A37-B8AD8E069357}" srcOrd="0" destOrd="0" presId="urn:microsoft.com/office/officeart/2018/5/layout/IconCircleLabelList"/>
    <dgm:cxn modelId="{E5448FD5-A448-47EA-A37F-4729A7DA622D}" type="presOf" srcId="{4D44A3F6-3B1B-4A4E-B54C-D6AE16147408}" destId="{8243E4F7-F221-4275-B260-AE8C2E30EDA3}" srcOrd="0" destOrd="0" presId="urn:microsoft.com/office/officeart/2018/5/layout/IconCircleLabelList"/>
    <dgm:cxn modelId="{E4F93E8C-A160-4050-B3FA-79661A3DEBD1}" type="presParOf" srcId="{8243E4F7-F221-4275-B260-AE8C2E30EDA3}" destId="{5F63A7C2-E34A-4E16-A004-FBE028BEC8CF}" srcOrd="0" destOrd="0" presId="urn:microsoft.com/office/officeart/2018/5/layout/IconCircleLabelList"/>
    <dgm:cxn modelId="{1B0145D8-F863-44E5-8FC4-D43DCCFF3E9D}" type="presParOf" srcId="{5F63A7C2-E34A-4E16-A004-FBE028BEC8CF}" destId="{2CBF0CA3-62D6-423B-A625-650D944D803E}" srcOrd="0" destOrd="0" presId="urn:microsoft.com/office/officeart/2018/5/layout/IconCircleLabelList"/>
    <dgm:cxn modelId="{649E77DD-789A-4128-9CE8-861F5F24AE89}" type="presParOf" srcId="{5F63A7C2-E34A-4E16-A004-FBE028BEC8CF}" destId="{4FD29CF8-66C2-468D-9656-B5C4F5D40C90}" srcOrd="1" destOrd="0" presId="urn:microsoft.com/office/officeart/2018/5/layout/IconCircleLabelList"/>
    <dgm:cxn modelId="{3A071670-A834-4D14-816C-432DF295BDDE}" type="presParOf" srcId="{5F63A7C2-E34A-4E16-A004-FBE028BEC8CF}" destId="{7370A1A2-47D8-41DF-AA17-A3F41045BF5F}" srcOrd="2" destOrd="0" presId="urn:microsoft.com/office/officeart/2018/5/layout/IconCircleLabelList"/>
    <dgm:cxn modelId="{A596C104-ED01-4AF5-B792-B0162CFE445A}" type="presParOf" srcId="{5F63A7C2-E34A-4E16-A004-FBE028BEC8CF}" destId="{87C7A442-4A79-41D1-9629-50B8CE411B07}" srcOrd="3" destOrd="0" presId="urn:microsoft.com/office/officeart/2018/5/layout/IconCircleLabelList"/>
    <dgm:cxn modelId="{699BEB29-C3AB-4F3E-A8F8-72D6F7644A8E}" type="presParOf" srcId="{8243E4F7-F221-4275-B260-AE8C2E30EDA3}" destId="{E10A5E5A-5732-4A22-8A33-2E79C4D824E2}" srcOrd="1" destOrd="0" presId="urn:microsoft.com/office/officeart/2018/5/layout/IconCircleLabelList"/>
    <dgm:cxn modelId="{32DC3DC1-8DD4-4637-881A-EEEAE8EF8E8F}" type="presParOf" srcId="{8243E4F7-F221-4275-B260-AE8C2E30EDA3}" destId="{B9C6A0E4-0F97-48AD-AA9D-046829B1667D}" srcOrd="2" destOrd="0" presId="urn:microsoft.com/office/officeart/2018/5/layout/IconCircleLabelList"/>
    <dgm:cxn modelId="{81CD2274-A84E-413C-9F6E-CCEE5D4C4B0E}" type="presParOf" srcId="{B9C6A0E4-0F97-48AD-AA9D-046829B1667D}" destId="{BD4ADE8A-3D52-464A-9935-0F91CECA7E9E}" srcOrd="0" destOrd="0" presId="urn:microsoft.com/office/officeart/2018/5/layout/IconCircleLabelList"/>
    <dgm:cxn modelId="{B65099C5-0B91-4BED-AFA7-DA3D850411CE}" type="presParOf" srcId="{B9C6A0E4-0F97-48AD-AA9D-046829B1667D}" destId="{A97BB57B-41F0-446A-930B-53E31E6170A2}" srcOrd="1" destOrd="0" presId="urn:microsoft.com/office/officeart/2018/5/layout/IconCircleLabelList"/>
    <dgm:cxn modelId="{A5EA87D8-697B-476D-B4DE-ADF49A3335E2}" type="presParOf" srcId="{B9C6A0E4-0F97-48AD-AA9D-046829B1667D}" destId="{8D2F4765-0F2A-4129-A42A-433919A84178}" srcOrd="2" destOrd="0" presId="urn:microsoft.com/office/officeart/2018/5/layout/IconCircleLabelList"/>
    <dgm:cxn modelId="{51298201-209E-40F2-A64C-87B9A6EE24D2}" type="presParOf" srcId="{B9C6A0E4-0F97-48AD-AA9D-046829B1667D}" destId="{443868AB-0418-4A5C-8DC6-FB83FF273890}" srcOrd="3" destOrd="0" presId="urn:microsoft.com/office/officeart/2018/5/layout/IconCircleLabelList"/>
    <dgm:cxn modelId="{D60EEAAC-74BD-4907-BE73-47022C3DC18B}" type="presParOf" srcId="{8243E4F7-F221-4275-B260-AE8C2E30EDA3}" destId="{92B50BDC-70BC-4206-842F-8E4CFF5B0330}" srcOrd="3" destOrd="0" presId="urn:microsoft.com/office/officeart/2018/5/layout/IconCircleLabelList"/>
    <dgm:cxn modelId="{B2B0F171-F32A-49EE-AE37-BD2ECE5F0D66}" type="presParOf" srcId="{8243E4F7-F221-4275-B260-AE8C2E30EDA3}" destId="{01F5B8A5-EA9F-4638-9377-B4E69BD5A7EF}" srcOrd="4" destOrd="0" presId="urn:microsoft.com/office/officeart/2018/5/layout/IconCircleLabelList"/>
    <dgm:cxn modelId="{315DBBBA-18D1-45F0-8003-26A265D88E8A}" type="presParOf" srcId="{01F5B8A5-EA9F-4638-9377-B4E69BD5A7EF}" destId="{3BE83EE6-23D3-4AEE-9633-D31EA67B33CF}" srcOrd="0" destOrd="0" presId="urn:microsoft.com/office/officeart/2018/5/layout/IconCircleLabelList"/>
    <dgm:cxn modelId="{900B00BA-144F-4BEB-8C37-CAFB1315494E}" type="presParOf" srcId="{01F5B8A5-EA9F-4638-9377-B4E69BD5A7EF}" destId="{A99FB14C-8FF0-4DB9-AB2C-1CE70F818170}" srcOrd="1" destOrd="0" presId="urn:microsoft.com/office/officeart/2018/5/layout/IconCircleLabelList"/>
    <dgm:cxn modelId="{8B5505EF-5522-4DC9-BCB0-44F0F52D531F}" type="presParOf" srcId="{01F5B8A5-EA9F-4638-9377-B4E69BD5A7EF}" destId="{CBAE7C0F-55DB-4EB0-B74D-71CA5FFA35D4}" srcOrd="2" destOrd="0" presId="urn:microsoft.com/office/officeart/2018/5/layout/IconCircleLabelList"/>
    <dgm:cxn modelId="{BD3C9DC1-5610-49C6-98D4-E141FF170D9D}" type="presParOf" srcId="{01F5B8A5-EA9F-4638-9377-B4E69BD5A7EF}" destId="{8F9973D0-ECF5-4143-9142-EA304EB38E22}" srcOrd="3" destOrd="0" presId="urn:microsoft.com/office/officeart/2018/5/layout/IconCircleLabelList"/>
    <dgm:cxn modelId="{11933245-A8F6-4940-BA7E-C76C52398BD9}" type="presParOf" srcId="{8243E4F7-F221-4275-B260-AE8C2E30EDA3}" destId="{A2FE250C-350D-4E1F-8AD3-8076377F487D}" srcOrd="5" destOrd="0" presId="urn:microsoft.com/office/officeart/2018/5/layout/IconCircleLabelList"/>
    <dgm:cxn modelId="{CDB32AA4-AF65-44A5-ACD8-A208A072D61D}" type="presParOf" srcId="{8243E4F7-F221-4275-B260-AE8C2E30EDA3}" destId="{201CBE94-0964-45C4-A488-832A442E7B7F}" srcOrd="6" destOrd="0" presId="urn:microsoft.com/office/officeart/2018/5/layout/IconCircleLabelList"/>
    <dgm:cxn modelId="{9936D872-68D6-4F75-A8BE-D8E14137EBE9}" type="presParOf" srcId="{201CBE94-0964-45C4-A488-832A442E7B7F}" destId="{79802E37-BB09-4714-9787-FF73B263931A}" srcOrd="0" destOrd="0" presId="urn:microsoft.com/office/officeart/2018/5/layout/IconCircleLabelList"/>
    <dgm:cxn modelId="{FCEEF138-D343-4CBD-B0D7-756AEB9E0B51}" type="presParOf" srcId="{201CBE94-0964-45C4-A488-832A442E7B7F}" destId="{34C3C992-51FD-44DA-AF8E-B68523B3B7C1}" srcOrd="1" destOrd="0" presId="urn:microsoft.com/office/officeart/2018/5/layout/IconCircleLabelList"/>
    <dgm:cxn modelId="{68756D13-F1C4-4F41-BB1E-05AB51641ABE}" type="presParOf" srcId="{201CBE94-0964-45C4-A488-832A442E7B7F}" destId="{336DD3CD-C7B0-4083-89B1-D146C3B57B7D}" srcOrd="2" destOrd="0" presId="urn:microsoft.com/office/officeart/2018/5/layout/IconCircleLabelList"/>
    <dgm:cxn modelId="{0C1737DC-2A43-4DC8-88A1-572B668A4263}" type="presParOf" srcId="{201CBE94-0964-45C4-A488-832A442E7B7F}" destId="{A93EBA85-1F28-4869-8A37-B8AD8E069357}" srcOrd="3" destOrd="0" presId="urn:microsoft.com/office/officeart/2018/5/layout/IconCircleLabelList"/>
    <dgm:cxn modelId="{F9A952E7-B769-4BCC-AAEC-EFEF8FEABDD6}" type="presParOf" srcId="{8243E4F7-F221-4275-B260-AE8C2E30EDA3}" destId="{D17E9780-3F4B-4A1E-BB28-8818DE2315E5}" srcOrd="7" destOrd="0" presId="urn:microsoft.com/office/officeart/2018/5/layout/IconCircleLabelList"/>
    <dgm:cxn modelId="{51D8974F-5872-481D-830A-B13ED6BF7729}" type="presParOf" srcId="{8243E4F7-F221-4275-B260-AE8C2E30EDA3}" destId="{2F0F018D-6765-44F6-BDED-BD48563923D3}" srcOrd="8" destOrd="0" presId="urn:microsoft.com/office/officeart/2018/5/layout/IconCircleLabelList"/>
    <dgm:cxn modelId="{AE2AB116-D3E8-414D-ADD1-EEC809005CCC}" type="presParOf" srcId="{2F0F018D-6765-44F6-BDED-BD48563923D3}" destId="{CADED718-4801-469F-B00D-34301D800A5B}" srcOrd="0" destOrd="0" presId="urn:microsoft.com/office/officeart/2018/5/layout/IconCircleLabelList"/>
    <dgm:cxn modelId="{3E2A9748-7651-427B-B783-7FA59B959B21}" type="presParOf" srcId="{2F0F018D-6765-44F6-BDED-BD48563923D3}" destId="{BC3DF321-3B1D-4613-92AE-C79CA125F029}" srcOrd="1" destOrd="0" presId="urn:microsoft.com/office/officeart/2018/5/layout/IconCircleLabelList"/>
    <dgm:cxn modelId="{2543EDE0-5AE8-48CC-A580-E989D389716E}" type="presParOf" srcId="{2F0F018D-6765-44F6-BDED-BD48563923D3}" destId="{6200950C-5237-446C-8017-0811C2C449D9}" srcOrd="2" destOrd="0" presId="urn:microsoft.com/office/officeart/2018/5/layout/IconCircleLabelList"/>
    <dgm:cxn modelId="{87C91BDC-5958-4F21-A2CB-13759EB7198D}" type="presParOf" srcId="{2F0F018D-6765-44F6-BDED-BD48563923D3}" destId="{06D395F0-0AEF-4391-B767-992CD836270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DD1734-7F86-44DD-8824-8B434BC117E8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531E6D4-0171-496B-9903-48B670B24297}">
      <dgm:prSet/>
      <dgm:spPr/>
      <dgm:t>
        <a:bodyPr/>
        <a:lstStyle/>
        <a:p>
          <a:r>
            <a:rPr lang="en-US"/>
            <a:t>This portfolio shows the digital skills I developed during the course.</a:t>
          </a:r>
        </a:p>
      </dgm:t>
    </dgm:pt>
    <dgm:pt modelId="{65E3EB11-D0EA-4C0A-BBBA-435DB8ED6EA1}" type="parTrans" cxnId="{C6499FF5-5BF7-4549-8DC4-7B60155DF104}">
      <dgm:prSet/>
      <dgm:spPr/>
      <dgm:t>
        <a:bodyPr/>
        <a:lstStyle/>
        <a:p>
          <a:endParaRPr lang="en-US"/>
        </a:p>
      </dgm:t>
    </dgm:pt>
    <dgm:pt modelId="{B21E31D8-0F10-4A42-8A25-92A58341E085}" type="sibTrans" cxnId="{C6499FF5-5BF7-4549-8DC4-7B60155DF104}">
      <dgm:prSet/>
      <dgm:spPr/>
      <dgm:t>
        <a:bodyPr/>
        <a:lstStyle/>
        <a:p>
          <a:endParaRPr lang="en-US"/>
        </a:p>
      </dgm:t>
    </dgm:pt>
    <dgm:pt modelId="{305AB62F-A622-4E75-B48B-D843BD31B673}">
      <dgm:prSet/>
      <dgm:spPr/>
      <dgm:t>
        <a:bodyPr/>
        <a:lstStyle/>
        <a:p>
          <a:r>
            <a:rPr lang="en-US"/>
            <a:t>I used </a:t>
          </a:r>
          <a:r>
            <a:rPr lang="en-US" b="1"/>
            <a:t>Word, Excel, OneDrive and PowerPoint</a:t>
          </a:r>
          <a:r>
            <a:rPr lang="en-US"/>
            <a:t> to create, organise and present information effectively. These skills will help me in my future studies and work. </a:t>
          </a:r>
        </a:p>
      </dgm:t>
    </dgm:pt>
    <dgm:pt modelId="{05DD9C49-40FE-4612-BCA7-AA62E4F56A0C}" type="parTrans" cxnId="{59F4204F-E800-429F-912B-82D8F810A610}">
      <dgm:prSet/>
      <dgm:spPr/>
      <dgm:t>
        <a:bodyPr/>
        <a:lstStyle/>
        <a:p>
          <a:endParaRPr lang="en-US"/>
        </a:p>
      </dgm:t>
    </dgm:pt>
    <dgm:pt modelId="{0A954C0B-D712-433C-B492-9030D8F33BB9}" type="sibTrans" cxnId="{59F4204F-E800-429F-912B-82D8F810A610}">
      <dgm:prSet/>
      <dgm:spPr/>
      <dgm:t>
        <a:bodyPr/>
        <a:lstStyle/>
        <a:p>
          <a:endParaRPr lang="en-US"/>
        </a:p>
      </dgm:t>
    </dgm:pt>
    <dgm:pt modelId="{CDE915CF-9454-4949-B3C6-1DE86C943414}" type="pres">
      <dgm:prSet presAssocID="{85DD1734-7F86-44DD-8824-8B434BC117E8}" presName="vert0" presStyleCnt="0">
        <dgm:presLayoutVars>
          <dgm:dir/>
          <dgm:animOne val="branch"/>
          <dgm:animLvl val="lvl"/>
        </dgm:presLayoutVars>
      </dgm:prSet>
      <dgm:spPr/>
    </dgm:pt>
    <dgm:pt modelId="{1EEF04AE-D0F3-45DB-A524-099877BB2C0E}" type="pres">
      <dgm:prSet presAssocID="{D531E6D4-0171-496B-9903-48B670B24297}" presName="thickLine" presStyleLbl="alignNode1" presStyleIdx="0" presStyleCnt="2"/>
      <dgm:spPr/>
    </dgm:pt>
    <dgm:pt modelId="{E8A6D838-C039-48C5-AC45-F34B0D344EDB}" type="pres">
      <dgm:prSet presAssocID="{D531E6D4-0171-496B-9903-48B670B24297}" presName="horz1" presStyleCnt="0"/>
      <dgm:spPr/>
    </dgm:pt>
    <dgm:pt modelId="{955DC1BB-FEE0-4263-8C5D-4A7AE017F186}" type="pres">
      <dgm:prSet presAssocID="{D531E6D4-0171-496B-9903-48B670B24297}" presName="tx1" presStyleLbl="revTx" presStyleIdx="0" presStyleCnt="2"/>
      <dgm:spPr/>
    </dgm:pt>
    <dgm:pt modelId="{6FB505BF-4B65-4495-8768-099798B8AE67}" type="pres">
      <dgm:prSet presAssocID="{D531E6D4-0171-496B-9903-48B670B24297}" presName="vert1" presStyleCnt="0"/>
      <dgm:spPr/>
    </dgm:pt>
    <dgm:pt modelId="{B1D41076-8557-4BFA-9123-2859F2AE52E3}" type="pres">
      <dgm:prSet presAssocID="{305AB62F-A622-4E75-B48B-D843BD31B673}" presName="thickLine" presStyleLbl="alignNode1" presStyleIdx="1" presStyleCnt="2"/>
      <dgm:spPr/>
    </dgm:pt>
    <dgm:pt modelId="{D8A4AFA2-8423-4F8A-A45D-AFB82E4BCB33}" type="pres">
      <dgm:prSet presAssocID="{305AB62F-A622-4E75-B48B-D843BD31B673}" presName="horz1" presStyleCnt="0"/>
      <dgm:spPr/>
    </dgm:pt>
    <dgm:pt modelId="{DCBE4948-DA12-4DDA-B324-1C776DA71F2F}" type="pres">
      <dgm:prSet presAssocID="{305AB62F-A622-4E75-B48B-D843BD31B673}" presName="tx1" presStyleLbl="revTx" presStyleIdx="1" presStyleCnt="2"/>
      <dgm:spPr/>
    </dgm:pt>
    <dgm:pt modelId="{DC5E87E3-C67B-47BD-8D50-BB6BBEE3193B}" type="pres">
      <dgm:prSet presAssocID="{305AB62F-A622-4E75-B48B-D843BD31B673}" presName="vert1" presStyleCnt="0"/>
      <dgm:spPr/>
    </dgm:pt>
  </dgm:ptLst>
  <dgm:cxnLst>
    <dgm:cxn modelId="{A5E2093C-2FF0-4280-A350-DEC2124F2E94}" type="presOf" srcId="{85DD1734-7F86-44DD-8824-8B434BC117E8}" destId="{CDE915CF-9454-4949-B3C6-1DE86C943414}" srcOrd="0" destOrd="0" presId="urn:microsoft.com/office/officeart/2008/layout/LinedList"/>
    <dgm:cxn modelId="{59F4204F-E800-429F-912B-82D8F810A610}" srcId="{85DD1734-7F86-44DD-8824-8B434BC117E8}" destId="{305AB62F-A622-4E75-B48B-D843BD31B673}" srcOrd="1" destOrd="0" parTransId="{05DD9C49-40FE-4612-BCA7-AA62E4F56A0C}" sibTransId="{0A954C0B-D712-433C-B492-9030D8F33BB9}"/>
    <dgm:cxn modelId="{D9C8BA53-0651-4519-A73E-23B2FFF7F3E4}" type="presOf" srcId="{D531E6D4-0171-496B-9903-48B670B24297}" destId="{955DC1BB-FEE0-4263-8C5D-4A7AE017F186}" srcOrd="0" destOrd="0" presId="urn:microsoft.com/office/officeart/2008/layout/LinedList"/>
    <dgm:cxn modelId="{BE1EA5AB-11D4-4E5E-8941-4D68EE308B91}" type="presOf" srcId="{305AB62F-A622-4E75-B48B-D843BD31B673}" destId="{DCBE4948-DA12-4DDA-B324-1C776DA71F2F}" srcOrd="0" destOrd="0" presId="urn:microsoft.com/office/officeart/2008/layout/LinedList"/>
    <dgm:cxn modelId="{C6499FF5-5BF7-4549-8DC4-7B60155DF104}" srcId="{85DD1734-7F86-44DD-8824-8B434BC117E8}" destId="{D531E6D4-0171-496B-9903-48B670B24297}" srcOrd="0" destOrd="0" parTransId="{65E3EB11-D0EA-4C0A-BBBA-435DB8ED6EA1}" sibTransId="{B21E31D8-0F10-4A42-8A25-92A58341E085}"/>
    <dgm:cxn modelId="{C9C3288C-E8EB-493E-BD09-E879398F9DB2}" type="presParOf" srcId="{CDE915CF-9454-4949-B3C6-1DE86C943414}" destId="{1EEF04AE-D0F3-45DB-A524-099877BB2C0E}" srcOrd="0" destOrd="0" presId="urn:microsoft.com/office/officeart/2008/layout/LinedList"/>
    <dgm:cxn modelId="{81576C3B-E06F-4BF9-8C34-F57BF6016668}" type="presParOf" srcId="{CDE915CF-9454-4949-B3C6-1DE86C943414}" destId="{E8A6D838-C039-48C5-AC45-F34B0D344EDB}" srcOrd="1" destOrd="0" presId="urn:microsoft.com/office/officeart/2008/layout/LinedList"/>
    <dgm:cxn modelId="{94BBDCE8-C120-4CB3-B81D-6DA338E2360E}" type="presParOf" srcId="{E8A6D838-C039-48C5-AC45-F34B0D344EDB}" destId="{955DC1BB-FEE0-4263-8C5D-4A7AE017F186}" srcOrd="0" destOrd="0" presId="urn:microsoft.com/office/officeart/2008/layout/LinedList"/>
    <dgm:cxn modelId="{3B220361-C281-464F-9AA9-A0FB0497ED4F}" type="presParOf" srcId="{E8A6D838-C039-48C5-AC45-F34B0D344EDB}" destId="{6FB505BF-4B65-4495-8768-099798B8AE67}" srcOrd="1" destOrd="0" presId="urn:microsoft.com/office/officeart/2008/layout/LinedList"/>
    <dgm:cxn modelId="{B133B087-B852-4AB4-BCE6-4DEFDFA292B0}" type="presParOf" srcId="{CDE915CF-9454-4949-B3C6-1DE86C943414}" destId="{B1D41076-8557-4BFA-9123-2859F2AE52E3}" srcOrd="2" destOrd="0" presId="urn:microsoft.com/office/officeart/2008/layout/LinedList"/>
    <dgm:cxn modelId="{16DB9256-73CF-44A8-BEB1-8DE16E05332D}" type="presParOf" srcId="{CDE915CF-9454-4949-B3C6-1DE86C943414}" destId="{D8A4AFA2-8423-4F8A-A45D-AFB82E4BCB33}" srcOrd="3" destOrd="0" presId="urn:microsoft.com/office/officeart/2008/layout/LinedList"/>
    <dgm:cxn modelId="{FCB0BFE0-1BAD-478A-BCA8-874884C7B431}" type="presParOf" srcId="{D8A4AFA2-8423-4F8A-A45D-AFB82E4BCB33}" destId="{DCBE4948-DA12-4DDA-B324-1C776DA71F2F}" srcOrd="0" destOrd="0" presId="urn:microsoft.com/office/officeart/2008/layout/LinedList"/>
    <dgm:cxn modelId="{50F9CC51-727C-4B88-9551-F4AA0F3A4DE0}" type="presParOf" srcId="{D8A4AFA2-8423-4F8A-A45D-AFB82E4BCB33}" destId="{DC5E87E3-C67B-47BD-8D50-BB6BBEE3193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BF0CA3-62D6-423B-A625-650D944D803E}">
      <dsp:nvSpPr>
        <dsp:cNvPr id="0" name=""/>
        <dsp:cNvSpPr/>
      </dsp:nvSpPr>
      <dsp:spPr>
        <a:xfrm>
          <a:off x="684914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D29CF8-66C2-468D-9656-B5C4F5D40C90}">
      <dsp:nvSpPr>
        <dsp:cNvPr id="0" name=""/>
        <dsp:cNvSpPr/>
      </dsp:nvSpPr>
      <dsp:spPr>
        <a:xfrm>
          <a:off x="918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C7A442-4A79-41D1-9629-50B8CE411B07}">
      <dsp:nvSpPr>
        <dsp:cNvPr id="0" name=""/>
        <dsp:cNvSpPr/>
      </dsp:nvSpPr>
      <dsp:spPr>
        <a:xfrm>
          <a:off x="33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Microsoft Word document</a:t>
          </a:r>
        </a:p>
      </dsp:txBody>
      <dsp:txXfrm>
        <a:off x="333914" y="2456402"/>
        <a:ext cx="1800000" cy="720000"/>
      </dsp:txXfrm>
    </dsp:sp>
    <dsp:sp modelId="{BD4ADE8A-3D52-464A-9935-0F91CECA7E9E}">
      <dsp:nvSpPr>
        <dsp:cNvPr id="0" name=""/>
        <dsp:cNvSpPr/>
      </dsp:nvSpPr>
      <dsp:spPr>
        <a:xfrm>
          <a:off x="2799914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7BB57B-41F0-446A-930B-53E31E6170A2}">
      <dsp:nvSpPr>
        <dsp:cNvPr id="0" name=""/>
        <dsp:cNvSpPr/>
      </dsp:nvSpPr>
      <dsp:spPr>
        <a:xfrm>
          <a:off x="3033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3868AB-0418-4A5C-8DC6-FB83FF273890}">
      <dsp:nvSpPr>
        <dsp:cNvPr id="0" name=""/>
        <dsp:cNvSpPr/>
      </dsp:nvSpPr>
      <dsp:spPr>
        <a:xfrm>
          <a:off x="244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Microsoft Excel spreadsheet</a:t>
          </a:r>
        </a:p>
      </dsp:txBody>
      <dsp:txXfrm>
        <a:off x="2448914" y="2456402"/>
        <a:ext cx="1800000" cy="720000"/>
      </dsp:txXfrm>
    </dsp:sp>
    <dsp:sp modelId="{3BE83EE6-23D3-4AEE-9633-D31EA67B33CF}">
      <dsp:nvSpPr>
        <dsp:cNvPr id="0" name=""/>
        <dsp:cNvSpPr/>
      </dsp:nvSpPr>
      <dsp:spPr>
        <a:xfrm>
          <a:off x="4914914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9FB14C-8FF0-4DB9-AB2C-1CE70F818170}">
      <dsp:nvSpPr>
        <dsp:cNvPr id="0" name=""/>
        <dsp:cNvSpPr/>
      </dsp:nvSpPr>
      <dsp:spPr>
        <a:xfrm>
          <a:off x="5148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9973D0-ECF5-4143-9142-EA304EB38E22}">
      <dsp:nvSpPr>
        <dsp:cNvPr id="0" name=""/>
        <dsp:cNvSpPr/>
      </dsp:nvSpPr>
      <dsp:spPr>
        <a:xfrm>
          <a:off x="456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OneDrive file organisation</a:t>
          </a:r>
        </a:p>
      </dsp:txBody>
      <dsp:txXfrm>
        <a:off x="4563914" y="2456402"/>
        <a:ext cx="1800000" cy="720000"/>
      </dsp:txXfrm>
    </dsp:sp>
    <dsp:sp modelId="{79802E37-BB09-4714-9787-FF73B263931A}">
      <dsp:nvSpPr>
        <dsp:cNvPr id="0" name=""/>
        <dsp:cNvSpPr/>
      </dsp:nvSpPr>
      <dsp:spPr>
        <a:xfrm>
          <a:off x="7029914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C3C992-51FD-44DA-AF8E-B68523B3B7C1}">
      <dsp:nvSpPr>
        <dsp:cNvPr id="0" name=""/>
        <dsp:cNvSpPr/>
      </dsp:nvSpPr>
      <dsp:spPr>
        <a:xfrm>
          <a:off x="7263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3EBA85-1F28-4869-8A37-B8AD8E069357}">
      <dsp:nvSpPr>
        <dsp:cNvPr id="0" name=""/>
        <dsp:cNvSpPr/>
      </dsp:nvSpPr>
      <dsp:spPr>
        <a:xfrm>
          <a:off x="667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Screenshots and evidence of my work</a:t>
          </a:r>
        </a:p>
      </dsp:txBody>
      <dsp:txXfrm>
        <a:off x="6678914" y="2456402"/>
        <a:ext cx="1800000" cy="720000"/>
      </dsp:txXfrm>
    </dsp:sp>
    <dsp:sp modelId="{CADED718-4801-469F-B00D-34301D800A5B}">
      <dsp:nvSpPr>
        <dsp:cNvPr id="0" name=""/>
        <dsp:cNvSpPr/>
      </dsp:nvSpPr>
      <dsp:spPr>
        <a:xfrm>
          <a:off x="9144914" y="1016402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3DF321-3B1D-4613-92AE-C79CA125F029}">
      <dsp:nvSpPr>
        <dsp:cNvPr id="0" name=""/>
        <dsp:cNvSpPr/>
      </dsp:nvSpPr>
      <dsp:spPr>
        <a:xfrm>
          <a:off x="9378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D395F0-0AEF-4391-B767-992CD836270C}">
      <dsp:nvSpPr>
        <dsp:cNvPr id="0" name=""/>
        <dsp:cNvSpPr/>
      </dsp:nvSpPr>
      <dsp:spPr>
        <a:xfrm>
          <a:off x="879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Reflection on my learning and development</a:t>
          </a:r>
        </a:p>
      </dsp:txBody>
      <dsp:txXfrm>
        <a:off x="8793914" y="2456402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EF04AE-D0F3-45DB-A524-099877BB2C0E}">
      <dsp:nvSpPr>
        <dsp:cNvPr id="0" name=""/>
        <dsp:cNvSpPr/>
      </dsp:nvSpPr>
      <dsp:spPr>
        <a:xfrm>
          <a:off x="0" y="0"/>
          <a:ext cx="50871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55DC1BB-FEE0-4263-8C5D-4A7AE017F186}">
      <dsp:nvSpPr>
        <dsp:cNvPr id="0" name=""/>
        <dsp:cNvSpPr/>
      </dsp:nvSpPr>
      <dsp:spPr>
        <a:xfrm>
          <a:off x="0" y="0"/>
          <a:ext cx="5087172" cy="1804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This portfolio shows the digital skills I developed during the course.</a:t>
          </a:r>
        </a:p>
      </dsp:txBody>
      <dsp:txXfrm>
        <a:off x="0" y="0"/>
        <a:ext cx="5087172" cy="1804708"/>
      </dsp:txXfrm>
    </dsp:sp>
    <dsp:sp modelId="{B1D41076-8557-4BFA-9123-2859F2AE52E3}">
      <dsp:nvSpPr>
        <dsp:cNvPr id="0" name=""/>
        <dsp:cNvSpPr/>
      </dsp:nvSpPr>
      <dsp:spPr>
        <a:xfrm>
          <a:off x="0" y="1804708"/>
          <a:ext cx="50871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CBE4948-DA12-4DDA-B324-1C776DA71F2F}">
      <dsp:nvSpPr>
        <dsp:cNvPr id="0" name=""/>
        <dsp:cNvSpPr/>
      </dsp:nvSpPr>
      <dsp:spPr>
        <a:xfrm>
          <a:off x="0" y="1804708"/>
          <a:ext cx="5087172" cy="1804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 used </a:t>
          </a:r>
          <a:r>
            <a:rPr lang="en-US" sz="2300" b="1" kern="1200"/>
            <a:t>Word, Excel, OneDrive and PowerPoint</a:t>
          </a:r>
          <a:r>
            <a:rPr lang="en-US" sz="2300" kern="1200"/>
            <a:t> to create, organise and present information effectively. These skills will help me in my future studies and work. </a:t>
          </a:r>
        </a:p>
      </dsp:txBody>
      <dsp:txXfrm>
        <a:off x="0" y="1804708"/>
        <a:ext cx="5087172" cy="18047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F28C9-1ABD-476F-D526-5CB3693103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044B37-88A1-130F-CB1E-869AF103A3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8B60A0-F2AC-2995-F30C-390C8D610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59B8-DEE5-4FD5-88FE-E315B183B4D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4CEEB2-0937-309C-C495-D01CBA976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609279-40FC-6295-0B3B-D6A9C55F0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E92B-8E1D-410E-89AA-3743FB24B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41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32291-5C11-E2DA-D118-6FCE64BEE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74B08-B20D-80E5-0E01-925C0F7C70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EC1723-B4E0-166E-40EF-EA2BA1FBE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59B8-DEE5-4FD5-88FE-E315B183B4D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3829F1-D04F-417B-852C-DABB8AC20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70C92-D917-944F-8CC7-313D62D7D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E92B-8E1D-410E-89AA-3743FB24B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578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81C66-8D8E-5733-3160-42F92CAFF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0AAAF3-F5BA-E2E8-F552-1F6B4F0D4E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A5EF9-85F1-AA74-9462-E3B96FE1A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59B8-DEE5-4FD5-88FE-E315B183B4D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5AD828-8621-F48A-5EC5-466642DBF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E3DFF0-8143-316F-3FAC-678B4FEF29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E92B-8E1D-410E-89AA-3743FB24B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873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18AF8-0BEB-2550-D6F1-DBDCBF787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270DB-AFA6-960A-623F-F216055291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428483-9438-0E05-CB74-948C13062B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5E7FE9-6D0E-D394-0CF8-3B4DBD9C5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59B8-DEE5-4FD5-88FE-E315B183B4D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45DC70-4682-60DE-906B-303950ECA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1FF7D1-1314-FED6-D490-C238950BA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E92B-8E1D-410E-89AA-3743FB24B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836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BEC87-BDB2-76BB-CF70-0D594747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2D695D-973B-0F35-67AF-51E00690A9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21A064-2235-A1D6-120E-C6DCBC4A21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E4A8E0-EA2C-B441-3749-35415952EE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B1F4A8-7293-846D-2409-03936F7F0F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009105-5009-9336-7B96-2D887C6C8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59B8-DEE5-4FD5-88FE-E315B183B4D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454604-8D49-A22B-030B-8551514D9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E19BA0-C338-F9BE-241A-E6F386EB2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E92B-8E1D-410E-89AA-3743FB24B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23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FC644-6A0F-E260-AC13-34EB6391B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2EC517-4F23-765E-524B-915664185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59B8-DEE5-4FD5-88FE-E315B183B4D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6D02F9-693A-E94A-E4CD-D2F8B88110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A5165C-8AAF-8331-50D3-78CF85748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E92B-8E1D-410E-89AA-3743FB24B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000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58275A-3785-AF2B-FF77-5D7D100BB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59B8-DEE5-4FD5-88FE-E315B183B4D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6DDF19-571A-2834-25FF-1E35C54A7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A521C-5159-4C2F-340B-AFEFA78C7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E92B-8E1D-410E-89AA-3743FB24B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240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FEAF4-B6C0-AC9B-F144-7B15C7662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286E7-36D6-7E93-E0AD-B5D45B725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75F826-F657-F8A5-B110-4211CDB215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C9CAC7-6BDD-A780-E74A-6EB37F92F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59B8-DEE5-4FD5-88FE-E315B183B4D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10332E-69A4-D8D2-5B86-E0E9D9D0A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DFD610-5F87-4587-6B0A-FA2E5A182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E92B-8E1D-410E-89AA-3743FB24B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737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0FB18-1286-8766-BDFD-C6554878B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F9724A-80BD-6361-F345-27DAA14081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5C2BA2-283D-F424-68A8-F384EAA9F9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77F40E-20C0-BC3E-9011-EA39653B1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59B8-DEE5-4FD5-88FE-E315B183B4D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6B8FBE-FB2F-3821-AF33-8FBF5576B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FA767C-A5E2-6419-0030-61617DCF3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E92B-8E1D-410E-89AA-3743FB24B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0AA4F-C362-22D1-D696-9AF003B80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0121A6-11C3-7FB8-0F22-94B87F66AD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45966C-DEE9-A565-4E56-8539209614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59B8-DEE5-4FD5-88FE-E315B183B4D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14488C-6AF6-2279-609F-E6821FF796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089B63-F47E-A2FB-4E10-274B2C8BB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E92B-8E1D-410E-89AA-3743FB24B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82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3D33AE-EF49-99B2-ACBC-DF88B8F26E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1248CF-0A80-8B6B-B82B-FE09CEFE25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576DD3-CC0F-5B2D-555E-E08B38DB34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59B8-DEE5-4FD5-88FE-E315B183B4D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BA0721-9479-AB68-468F-4F5558B56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777B65-98F0-56ED-21FB-A3A463A91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E92B-8E1D-410E-89AA-3743FB24B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788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A1855A-4943-4C90-6C1F-DECEB0F7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E1D9D4-AD85-449E-0782-C67A6D8DF6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D1BE62-B526-EF0A-1D1E-D1217710D0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4F59B8-DEE5-4FD5-88FE-E315B183B4D2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D07879-5CE4-C440-6EF3-B7D74FBBD4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8A5BF9-9E3A-97E1-1277-C124D229FA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C7E92B-8E1D-410E-89AA-3743FB24B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251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p view of school supplies, headset, and iPad on a white surface">
            <a:extLst>
              <a:ext uri="{FF2B5EF4-FFF2-40B4-BE49-F238E27FC236}">
                <a16:creationId xmlns:a16="http://schemas.microsoft.com/office/drawing/2014/main" id="{942E0C0F-5927-181D-83A7-2C2C0676A11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F5C7F8-E8CF-1664-1991-05B219A077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Digital Portfolio &amp; Reflection</a:t>
            </a:r>
            <a:br>
              <a:rPr lang="en-GB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A438D1-A53C-0860-4CCF-244DF9BFE7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Assignment 03</a:t>
            </a:r>
          </a:p>
          <a:p>
            <a:r>
              <a:rPr lang="en-GB">
                <a:solidFill>
                  <a:srgbClr val="FFFFFF"/>
                </a:solidFill>
              </a:rPr>
              <a:t>Khrystyna Kotok</a:t>
            </a:r>
          </a:p>
        </p:txBody>
      </p:sp>
    </p:spTree>
    <p:extLst>
      <p:ext uri="{BB962C8B-B14F-4D97-AF65-F5344CB8AC3E}">
        <p14:creationId xmlns:p14="http://schemas.microsoft.com/office/powerpoint/2010/main" val="14305663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9E7CE6-402F-5735-72E1-78D91FEAB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9AA8F-261B-FACE-1359-244DF9860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4536" y="640080"/>
            <a:ext cx="5053066" cy="2546604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endParaRPr lang="en-US" sz="2000"/>
          </a:p>
          <a:p>
            <a:endParaRPr lang="en-US" sz="2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70100E-88FF-9B0C-63F6-F9E4BB7254C3}"/>
              </a:ext>
            </a:extLst>
          </p:cNvPr>
          <p:cNvSpPr txBox="1"/>
          <p:nvPr/>
        </p:nvSpPr>
        <p:spPr>
          <a:xfrm>
            <a:off x="6570204" y="3671315"/>
            <a:ext cx="5057398" cy="254660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>
                <a:latin typeface="Avenir Next LT Pro" panose="020B0504020202020204" pitchFamily="34" charset="0"/>
              </a:rPr>
              <a:t>This portfolio shows the digital skills I developed during the course. It includes examples of using Microsoft Word, Excel and OneDrive to create, </a:t>
            </a:r>
            <a:r>
              <a:rPr lang="en-US" sz="2800" err="1">
                <a:latin typeface="Avenir Next LT Pro" panose="020B0504020202020204" pitchFamily="34" charset="0"/>
              </a:rPr>
              <a:t>organise</a:t>
            </a:r>
            <a:r>
              <a:rPr lang="en-US" sz="2800">
                <a:latin typeface="Avenir Next LT Pro" panose="020B0504020202020204" pitchFamily="34" charset="0"/>
              </a:rPr>
              <a:t> and present information effectively.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299412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F5822B-F34C-5791-181B-0821888E8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FFFFFF"/>
                </a:solidFill>
                <a:latin typeface="Avenir Next LT Pro" panose="020B0504020202020204" pitchFamily="34" charset="0"/>
              </a:rPr>
              <a:t>My portfolio includes</a:t>
            </a:r>
            <a:br>
              <a:rPr lang="en-GB" sz="2800">
                <a:solidFill>
                  <a:srgbClr val="FFFFFF"/>
                </a:solidFill>
              </a:rPr>
            </a:br>
            <a:endParaRPr lang="en-GB" sz="28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D4C6CF-F9B4-5F91-D8BB-DD85B1CCC3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039868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03482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7E0709-8E90-AB33-D5DC-A6A2961CB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Avenir Next LT Pro" panose="020B0504020202020204" pitchFamily="34" charset="0"/>
              </a:rPr>
              <a:t>Evidence of my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F258E-5DC4-A762-306A-5C60FD4C0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marL="0" lvl="0" indent="0">
              <a:buNone/>
            </a:pPr>
            <a:r>
              <a:rPr lang="ru-GB" sz="2000"/>
              <a:t>I created a document in </a:t>
            </a:r>
            <a:r>
              <a:rPr lang="ru-GB" sz="2000" b="1"/>
              <a:t>Microsoft Word</a:t>
            </a:r>
            <a:r>
              <a:rPr lang="ru-GB" sz="2000"/>
              <a:t>. In this task I learned how to format text, use headings, insert tables and pictures, and organise information clearly. This helped me improve my Microsoft Word skills. </a:t>
            </a:r>
            <a:endParaRPr lang="en-GB" sz="2000">
              <a:latin typeface="Avenir Next LT Pro" panose="020B0504020202020204" pitchFamily="34" charset="0"/>
            </a:endParaRPr>
          </a:p>
          <a:p>
            <a:r>
              <a:rPr lang="ru-GB" sz="2000"/>
              <a:t>Text formatting</a:t>
            </a:r>
          </a:p>
          <a:p>
            <a:pPr lvl="0"/>
            <a:r>
              <a:rPr lang="ru-GB" sz="2000"/>
              <a:t>Headings</a:t>
            </a:r>
          </a:p>
          <a:p>
            <a:pPr lvl="0"/>
            <a:r>
              <a:rPr lang="ru-GB" sz="2000"/>
              <a:t>Tables and pictures</a:t>
            </a:r>
          </a:p>
          <a:p>
            <a:pPr lvl="0"/>
            <a:r>
              <a:rPr lang="ru-GB" sz="2000"/>
              <a:t>Page layout</a:t>
            </a:r>
          </a:p>
          <a:p>
            <a:pPr lvl="0"/>
            <a:r>
              <a:rPr lang="ru-GB" sz="2000"/>
              <a:t>Spell che</a:t>
            </a:r>
            <a:r>
              <a:rPr lang="en-GB" sz="2000">
                <a:latin typeface="Avenir Next LT Pro" panose="020B0504020202020204" pitchFamily="34" charset="0"/>
              </a:rPr>
              <a:t>ck</a:t>
            </a:r>
            <a:endParaRPr lang="ru-GB" sz="2000"/>
          </a:p>
        </p:txBody>
      </p:sp>
      <p:pic>
        <p:nvPicPr>
          <p:cNvPr id="5" name="Picture 4" descr="Multi-colored paper-craft art">
            <a:extLst>
              <a:ext uri="{FF2B5EF4-FFF2-40B4-BE49-F238E27FC236}">
                <a16:creationId xmlns:a16="http://schemas.microsoft.com/office/drawing/2014/main" id="{676BC611-1899-8B2F-5FA8-92C7250F32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439" r="28825" b="-1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09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428AC11-BFDF-42EF-80FF-717BBF909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8628" y="1408629"/>
            <a:ext cx="6858000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CC56AF6-38E4-490B-8E2B-1A1037B4E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832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339A6F5-AD6A-4D80-8AD9-6290D13AC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513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61000"/>
                </a:srgbClr>
              </a:gs>
              <a:gs pos="95000">
                <a:schemeClr val="accent5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6513DC-A491-3485-44A0-37B6AE821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2" y="2945176"/>
            <a:ext cx="2878688" cy="27579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Evidence of my work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CDCCE8E-BEC2-ADAA-7738-89AF18876B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2027" y="803969"/>
            <a:ext cx="3727139" cy="52310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7FF1325-C298-B1DC-4AA4-84256CB01D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5853" y="803969"/>
            <a:ext cx="3478663" cy="5231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4442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1FB0FE-8564-C31C-E226-903C57D4E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4CBA02-EDA8-255F-3CCA-C29D6367F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Avenir Next LT Pro" panose="020B0504020202020204" pitchFamily="34" charset="0"/>
              </a:rPr>
              <a:t>Evidence of my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ACB69-D0F4-7471-20CE-B840C7534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ru-GB" sz="2000" b="1"/>
              <a:t>Microsoft Excel</a:t>
            </a:r>
            <a:endParaRPr lang="en-GB" sz="2000" b="1">
              <a:latin typeface="Avenir Next LT Pro" panose="020B0504020202020204" pitchFamily="34" charset="0"/>
            </a:endParaRPr>
          </a:p>
          <a:p>
            <a:r>
              <a:rPr lang="ru-GB" sz="2000"/>
              <a:t>Another example is an </a:t>
            </a:r>
            <a:r>
              <a:rPr lang="ru-GB" sz="2000" b="1"/>
              <a:t>Excel spreadsheet</a:t>
            </a:r>
            <a:r>
              <a:rPr lang="ru-GB" sz="2000"/>
              <a:t>. I entered data, used formulas, applied conditional formatting and created a chart to present the information clearly. </a:t>
            </a:r>
          </a:p>
          <a:p>
            <a:r>
              <a:rPr lang="ru-GB" sz="2000" b="1"/>
              <a:t>Skills used:</a:t>
            </a:r>
            <a:endParaRPr lang="ru-GB" sz="2000"/>
          </a:p>
          <a:p>
            <a:pPr lvl="0"/>
            <a:r>
              <a:rPr lang="ru-GB" sz="2000"/>
              <a:t>Basic formulas (SUM, MIN, MAX)</a:t>
            </a:r>
          </a:p>
          <a:p>
            <a:pPr lvl="0"/>
            <a:r>
              <a:rPr lang="ru-GB" sz="2000"/>
              <a:t>Conditional formatting</a:t>
            </a:r>
          </a:p>
          <a:p>
            <a:pPr lvl="0"/>
            <a:r>
              <a:rPr lang="ru-GB" sz="2000"/>
              <a:t>Data organisation</a:t>
            </a:r>
          </a:p>
          <a:p>
            <a:pPr lvl="0"/>
            <a:r>
              <a:rPr lang="ru-GB" sz="2000"/>
              <a:t>Charts and graphs</a:t>
            </a:r>
          </a:p>
          <a:p>
            <a:pPr marL="0" indent="0">
              <a:buNone/>
            </a:pPr>
            <a:endParaRPr lang="ru-GB" sz="2000" b="1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0093213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C796EF-1AD3-1D9B-F34D-EE7D2CD6C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Evidence of my work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49310FE-1D12-566A-7D0C-2133C8D3B1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2100253"/>
            <a:ext cx="10905066" cy="3544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9470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CB4A9E-1962-5167-CCB9-C1827F1AC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E3783-C9CF-93AE-EA18-C41454643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Avenir Next LT Pro" panose="020B0504020202020204" pitchFamily="34" charset="0"/>
              </a:rPr>
              <a:t>Evidence of my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E9861-32C7-67AB-D370-5490E23EAD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ru-GB" sz="2000"/>
              <a:t>I used </a:t>
            </a:r>
            <a:r>
              <a:rPr lang="ru-GB" sz="2000" b="1"/>
              <a:t>OneDrive</a:t>
            </a:r>
            <a:r>
              <a:rPr lang="ru-GB" sz="2000"/>
              <a:t> to store, organise and manage my files. It helped me keep my coursework in one place, access it from different devices and share documents easily when needed. </a:t>
            </a:r>
          </a:p>
          <a:p>
            <a:pPr marL="0" indent="0">
              <a:buNone/>
            </a:pPr>
            <a:r>
              <a:rPr lang="ru-GB" sz="2000" b="1"/>
              <a:t>Skills used:</a:t>
            </a:r>
            <a:endParaRPr lang="ru-GB" sz="2000"/>
          </a:p>
          <a:p>
            <a:pPr lvl="0"/>
            <a:r>
              <a:rPr lang="ru-GB" sz="2000"/>
              <a:t>Cloud storage</a:t>
            </a:r>
          </a:p>
          <a:p>
            <a:pPr lvl="0"/>
            <a:r>
              <a:rPr lang="ru-GB" sz="2000"/>
              <a:t>File organisation</a:t>
            </a:r>
          </a:p>
          <a:p>
            <a:pPr lvl="0"/>
            <a:r>
              <a:rPr lang="ru-GB" sz="2000"/>
              <a:t>File sharing</a:t>
            </a:r>
          </a:p>
          <a:p>
            <a:pPr lvl="0"/>
            <a:r>
              <a:rPr lang="ru-GB" sz="2000"/>
              <a:t>Accessing files from different devices</a:t>
            </a:r>
          </a:p>
        </p:txBody>
      </p:sp>
    </p:spTree>
    <p:extLst>
      <p:ext uri="{BB962C8B-B14F-4D97-AF65-F5344CB8AC3E}">
        <p14:creationId xmlns:p14="http://schemas.microsoft.com/office/powerpoint/2010/main" val="1217400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D50B02-2C62-2E02-CD33-7CDE35247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353160"/>
            <a:ext cx="7091300" cy="8985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Evidence of my work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F1D9EE-7B3D-ADE5-D705-72D1EBF2E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748" y="2790087"/>
            <a:ext cx="5131088" cy="2780315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F4DA882-267E-0367-9A4C-DB89276031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5165" y="2217815"/>
            <a:ext cx="3621666" cy="3997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1616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7CF4237F-54B4-E215-112C-E8348B9358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84" r="43557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CF6BCC-CCCF-A45C-71C7-94E057928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>
                <a:latin typeface="Avenir Next LT Pro" panose="020B0504020202020204" pitchFamily="34" charset="0"/>
              </a:rPr>
              <a:t>My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86876-4679-8875-7AD2-69D7C555D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ru-GB" sz="2000"/>
              <a:t>During this course I improved my digital skills and became more confident using Microsoft Office tools.</a:t>
            </a:r>
          </a:p>
          <a:p>
            <a:pPr marL="0" indent="0">
              <a:buNone/>
            </a:pPr>
            <a:r>
              <a:rPr lang="ru-GB" sz="2000" b="1"/>
              <a:t>Skills developed</a:t>
            </a:r>
            <a:r>
              <a:rPr lang="en-GB" sz="2000" b="1">
                <a:latin typeface="Avenir Next LT Pro" panose="020B0504020202020204" pitchFamily="34" charset="0"/>
              </a:rPr>
              <a:t>:</a:t>
            </a:r>
            <a:endParaRPr lang="ru-GB" sz="2000" b="1"/>
          </a:p>
          <a:p>
            <a:pPr lvl="0"/>
            <a:r>
              <a:rPr lang="ru-GB" sz="2000"/>
              <a:t>Microsoft Word formatting</a:t>
            </a:r>
          </a:p>
          <a:p>
            <a:pPr lvl="0"/>
            <a:r>
              <a:rPr lang="ru-GB" sz="2000"/>
              <a:t>Excel formulas and charts</a:t>
            </a:r>
          </a:p>
          <a:p>
            <a:pPr lvl="0"/>
            <a:r>
              <a:rPr lang="ru-GB" sz="2000"/>
              <a:t>File organisation in OneDrive</a:t>
            </a:r>
          </a:p>
          <a:p>
            <a:pPr lvl="0"/>
            <a:r>
              <a:rPr lang="ru-GB" sz="2000"/>
              <a:t>Creating presentations in PowerPoint</a:t>
            </a:r>
          </a:p>
        </p:txBody>
      </p:sp>
    </p:spTree>
    <p:extLst>
      <p:ext uri="{BB962C8B-B14F-4D97-AF65-F5344CB8AC3E}">
        <p14:creationId xmlns:p14="http://schemas.microsoft.com/office/powerpoint/2010/main" val="23762921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man peeking out a window">
            <a:extLst>
              <a:ext uri="{FF2B5EF4-FFF2-40B4-BE49-F238E27FC236}">
                <a16:creationId xmlns:a16="http://schemas.microsoft.com/office/drawing/2014/main" id="{AB42E233-15F5-6468-189A-CC3556AF0E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013" r="10328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3F4AB3-7F81-F9D7-624A-49A35818C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>
                <a:latin typeface="Avenir Next LT Pro" panose="020B0504020202020204" pitchFamily="34" charset="0"/>
              </a:rPr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63C67-532A-93F0-3096-2E61BCDC70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ru-GB" sz="2000"/>
              <a:t>This project helped me improve my digital skills and learn how to organise information more clearly.</a:t>
            </a:r>
          </a:p>
          <a:p>
            <a:r>
              <a:rPr lang="ru-GB" sz="2000"/>
              <a:t>The most useful task was </a:t>
            </a:r>
            <a:r>
              <a:rPr lang="ru-GB" sz="2000" b="1"/>
              <a:t>Excel</a:t>
            </a:r>
            <a:r>
              <a:rPr lang="ru-GB" sz="2000"/>
              <a:t> because I learned how to use formulas and create charts. I also became more confident using </a:t>
            </a:r>
            <a:r>
              <a:rPr lang="ru-GB" sz="2000" b="1"/>
              <a:t>Word, PowerPoint and OneDrive</a:t>
            </a:r>
            <a:r>
              <a:rPr lang="ru-GB" sz="200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097626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35A262-7106-4571-BE09-CFA60A9DB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A6F043C-2A2A-4ECE-99FC-9670FAF95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133600" y="685800"/>
            <a:ext cx="100584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187A17-64DF-03CC-73B8-73784495D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685800"/>
            <a:ext cx="5087172" cy="1692835"/>
          </a:xfrm>
        </p:spPr>
        <p:txBody>
          <a:bodyPr anchor="t">
            <a:normAutofit/>
          </a:bodyPr>
          <a:lstStyle/>
          <a:p>
            <a:r>
              <a:rPr lang="en-GB" sz="5000">
                <a:latin typeface="Avenir Next LT Pro" panose="020B0504020202020204" pitchFamily="34" charset="0"/>
              </a:rPr>
              <a:t>Conclusion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6FE5A8-8C9A-4D97-A7C4-214929653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668640-14C1-439B-C827-3C30C176F4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605" r="22895" b="2"/>
          <a:stretch>
            <a:fillRect/>
          </a:stretch>
        </p:blipFill>
        <p:spPr>
          <a:xfrm>
            <a:off x="6860989" y="1048447"/>
            <a:ext cx="4805082" cy="480508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6297F2B-78AD-4022-83A4-78FC55E11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3749E0-C278-38DA-033D-572D63B805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0986968"/>
              </p:ext>
            </p:extLst>
          </p:nvPr>
        </p:nvGraphicFramePr>
        <p:xfrm>
          <a:off x="1463040" y="2562784"/>
          <a:ext cx="5087172" cy="3609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01966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Digital Portfolio &amp; Reflection </vt:lpstr>
      <vt:lpstr>Introduction </vt:lpstr>
      <vt:lpstr>My portfolio includes </vt:lpstr>
      <vt:lpstr>Evidence of my work</vt:lpstr>
      <vt:lpstr>Evidence of my work</vt:lpstr>
      <vt:lpstr>Evidence of my work</vt:lpstr>
      <vt:lpstr>Evidence of my work</vt:lpstr>
      <vt:lpstr>Evidence of my work</vt:lpstr>
      <vt:lpstr>Evidence of my work</vt:lpstr>
      <vt:lpstr>My development</vt:lpstr>
      <vt:lpstr>Reflection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Portfolio &amp; Reflection </dc:title>
  <dc:creator>Khrystyna Kotok (2545252)</dc:creator>
  <cp:revision>1</cp:revision>
  <dcterms:created xsi:type="dcterms:W3CDTF">2026-08-02T14:41:08Z</dcterms:created>
  <dcterms:modified xsi:type="dcterms:W3CDTF">2026-08-09T13:30:36Z</dcterms:modified>
</cp:coreProperties>
</file>