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4" r:id="rId3"/>
    <p:sldId id="258" r:id="rId4"/>
    <p:sldId id="267" r:id="rId5"/>
    <p:sldId id="265" r:id="rId6"/>
    <p:sldId id="260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54E8B35-C712-4E11-A5A5-E0216C70C2D2}">
          <p14:sldIdLst>
            <p14:sldId id="257"/>
            <p14:sldId id="264"/>
            <p14:sldId id="258"/>
          </p14:sldIdLst>
        </p14:section>
        <p14:section name="Untitled Section" id="{19A8CC03-AE8E-4132-8D2F-788D6DA55AF8}">
          <p14:sldIdLst>
            <p14:sldId id="267"/>
            <p14:sldId id="265"/>
            <p14:sldId id="260"/>
            <p14:sldId id="261"/>
            <p14:sldId id="262"/>
            <p14:sldId id="263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F9A07B-9EB2-4DBE-9B0F-2EEDADB5DBD8}" type="doc">
      <dgm:prSet loTypeId="urn:microsoft.com/office/officeart/2005/8/layout/radial5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A125EFF7-12DA-4249-96A3-60DB0C04A891}">
      <dgm:prSet phldrT="[Text]"/>
      <dgm:spPr/>
      <dgm:t>
        <a:bodyPr/>
        <a:lstStyle/>
        <a:p>
          <a:r>
            <a:rPr lang="en-GB" dirty="0">
              <a:latin typeface="Beautiful Every Time" panose="02000000000000000000" pitchFamily="2" charset="0"/>
            </a:rPr>
            <a:t>Einir Ryder</a:t>
          </a:r>
        </a:p>
      </dgm:t>
    </dgm:pt>
    <dgm:pt modelId="{D8C5C14D-D15D-47A4-994D-02C5F3E1D23E}" type="parTrans" cxnId="{F77DC584-403F-4875-9134-0F18A8F224A3}">
      <dgm:prSet/>
      <dgm:spPr/>
      <dgm:t>
        <a:bodyPr/>
        <a:lstStyle/>
        <a:p>
          <a:endParaRPr lang="en-GB"/>
        </a:p>
      </dgm:t>
    </dgm:pt>
    <dgm:pt modelId="{403A4756-71EE-4453-83B1-8BF9064793D7}" type="sibTrans" cxnId="{F77DC584-403F-4875-9134-0F18A8F224A3}">
      <dgm:prSet/>
      <dgm:spPr/>
      <dgm:t>
        <a:bodyPr/>
        <a:lstStyle/>
        <a:p>
          <a:endParaRPr lang="en-GB"/>
        </a:p>
      </dgm:t>
    </dgm:pt>
    <dgm:pt modelId="{6E962483-0B35-4E03-81A5-46DCB314A672}">
      <dgm:prSet phldrT="[Text]" custT="1"/>
      <dgm:spPr>
        <a:ln w="57150">
          <a:solidFill>
            <a:schemeClr val="tx1"/>
          </a:solidFill>
        </a:ln>
      </dgm:spPr>
      <dgm:t>
        <a:bodyPr/>
        <a:lstStyle/>
        <a:p>
          <a:r>
            <a:rPr lang="en-GB" sz="1800" dirty="0" err="1">
              <a:latin typeface="Beautiful Every Time" panose="02000000000000000000" pitchFamily="2" charset="0"/>
            </a:rPr>
            <a:t>Trosglwyddo</a:t>
          </a:r>
          <a:endParaRPr lang="en-GB" sz="1800" dirty="0">
            <a:latin typeface="Beautiful Every Time" panose="02000000000000000000" pitchFamily="2" charset="0"/>
          </a:endParaRPr>
        </a:p>
      </dgm:t>
    </dgm:pt>
    <dgm:pt modelId="{01795762-EE6F-493A-B24F-2212AE34F4A3}" type="parTrans" cxnId="{2FD2F796-278A-43FA-9F4E-66251C05B67F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92AD1F2B-4303-403A-92BE-128DE97E78FC}" type="sibTrans" cxnId="{2FD2F796-278A-43FA-9F4E-66251C05B67F}">
      <dgm:prSet/>
      <dgm:spPr/>
      <dgm:t>
        <a:bodyPr/>
        <a:lstStyle/>
        <a:p>
          <a:endParaRPr lang="en-GB"/>
        </a:p>
      </dgm:t>
    </dgm:pt>
    <dgm:pt modelId="{6CB6F477-0FC3-4622-9662-4070D1D45044}">
      <dgm:prSet phldrT="[Text]" custT="1"/>
      <dgm:spPr>
        <a:ln w="57150">
          <a:solidFill>
            <a:schemeClr val="tx1"/>
          </a:solidFill>
        </a:ln>
      </dgm:spPr>
      <dgm:t>
        <a:bodyPr/>
        <a:lstStyle/>
        <a:p>
          <a:r>
            <a:rPr lang="en-GB" sz="2000" dirty="0" err="1">
              <a:latin typeface="Beautiful Every Time" panose="02000000000000000000" pitchFamily="2" charset="0"/>
            </a:rPr>
            <a:t>Cynhwysiant</a:t>
          </a:r>
          <a:endParaRPr lang="en-GB" sz="2000" dirty="0">
            <a:latin typeface="Beautiful Every Time" panose="02000000000000000000" pitchFamily="2" charset="0"/>
          </a:endParaRPr>
        </a:p>
      </dgm:t>
    </dgm:pt>
    <dgm:pt modelId="{E007AAA0-464E-4A30-B14E-9DA7FC45E5AD}" type="parTrans" cxnId="{A0A3A3FF-A423-4EC4-AA0D-B9F8A1249CC5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879A76A0-804F-4887-8A41-937B2A33B6EA}" type="sibTrans" cxnId="{A0A3A3FF-A423-4EC4-AA0D-B9F8A1249CC5}">
      <dgm:prSet/>
      <dgm:spPr/>
      <dgm:t>
        <a:bodyPr/>
        <a:lstStyle/>
        <a:p>
          <a:endParaRPr lang="en-GB"/>
        </a:p>
      </dgm:t>
    </dgm:pt>
    <dgm:pt modelId="{46655679-4EBF-4528-8CE7-1EF3FE6F2190}">
      <dgm:prSet phldrT="[Text]"/>
      <dgm:spPr>
        <a:ln w="57150">
          <a:solidFill>
            <a:schemeClr val="tx1"/>
          </a:solidFill>
        </a:ln>
      </dgm:spPr>
      <dgm:t>
        <a:bodyPr/>
        <a:lstStyle/>
        <a:p>
          <a:r>
            <a:rPr lang="en-GB" dirty="0" err="1">
              <a:latin typeface="Beautiful Every Time" panose="02000000000000000000" pitchFamily="2" charset="0"/>
            </a:rPr>
            <a:t>Cyd-weithio</a:t>
          </a:r>
          <a:r>
            <a:rPr lang="en-GB" dirty="0">
              <a:latin typeface="Beautiful Every Time" panose="02000000000000000000" pitchFamily="2" charset="0"/>
            </a:rPr>
            <a:t> </a:t>
          </a:r>
          <a:r>
            <a:rPr lang="en-GB" dirty="0" err="1">
              <a:latin typeface="Beautiful Every Time" panose="02000000000000000000" pitchFamily="2" charset="0"/>
            </a:rPr>
            <a:t>Aml-asiantaethol</a:t>
          </a:r>
          <a:endParaRPr lang="en-GB" dirty="0">
            <a:latin typeface="Beautiful Every Time" panose="02000000000000000000" pitchFamily="2" charset="0"/>
          </a:endParaRPr>
        </a:p>
      </dgm:t>
    </dgm:pt>
    <dgm:pt modelId="{17247D93-EB6E-4DAE-80BF-982B73748FBA}" type="parTrans" cxnId="{50F6D074-C1C4-4299-B399-2F89E339D511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6AB63BF2-7AF4-4BBD-BC40-8EB1621FE3ED}" type="sibTrans" cxnId="{50F6D074-C1C4-4299-B399-2F89E339D511}">
      <dgm:prSet/>
      <dgm:spPr/>
      <dgm:t>
        <a:bodyPr/>
        <a:lstStyle/>
        <a:p>
          <a:endParaRPr lang="en-GB"/>
        </a:p>
      </dgm:t>
    </dgm:pt>
    <dgm:pt modelId="{0DB353C2-14FD-4789-A6F9-ED9D99200EC4}">
      <dgm:prSet phldrT="[Text]"/>
      <dgm:spPr>
        <a:ln w="57150"/>
      </dgm:spPr>
      <dgm:t>
        <a:bodyPr/>
        <a:lstStyle/>
        <a:p>
          <a:r>
            <a:rPr lang="en-GB" dirty="0" err="1">
              <a:latin typeface="Beautiful Every Time" panose="02000000000000000000" pitchFamily="2" charset="0"/>
            </a:rPr>
            <a:t>Sicrhau</a:t>
          </a:r>
          <a:r>
            <a:rPr lang="en-GB" dirty="0">
              <a:latin typeface="Beautiful Every Time" panose="02000000000000000000" pitchFamily="2" charset="0"/>
            </a:rPr>
            <a:t> </a:t>
          </a:r>
          <a:r>
            <a:rPr lang="en-GB" dirty="0" err="1">
              <a:latin typeface="Beautiful Every Time" panose="02000000000000000000" pitchFamily="2" charset="0"/>
            </a:rPr>
            <a:t>Cynnydd</a:t>
          </a:r>
          <a:endParaRPr lang="en-GB" dirty="0">
            <a:latin typeface="Beautiful Every Time" panose="02000000000000000000" pitchFamily="2" charset="0"/>
          </a:endParaRPr>
        </a:p>
      </dgm:t>
    </dgm:pt>
    <dgm:pt modelId="{2F0DF660-F111-444F-A2EC-01E2FCDF7CC0}" type="parTrans" cxnId="{911D08F8-394E-497D-B500-2449D790C24E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058AACD-E2A5-4E0C-A951-F0ACF8CB98D4}" type="sibTrans" cxnId="{911D08F8-394E-497D-B500-2449D790C24E}">
      <dgm:prSet/>
      <dgm:spPr/>
      <dgm:t>
        <a:bodyPr/>
        <a:lstStyle/>
        <a:p>
          <a:endParaRPr lang="en-GB"/>
        </a:p>
      </dgm:t>
    </dgm:pt>
    <dgm:pt modelId="{34AC0DD5-DC02-494C-94F6-8ED575AFFAC2}">
      <dgm:prSet phldrT="[Text]"/>
      <dgm:spPr/>
      <dgm:t>
        <a:bodyPr/>
        <a:lstStyle/>
        <a:p>
          <a:endParaRPr lang="en-GB" dirty="0"/>
        </a:p>
      </dgm:t>
    </dgm:pt>
    <dgm:pt modelId="{C74194BC-992F-4D14-ADD9-C1E4821D592B}" type="parTrans" cxnId="{462AB5A8-8AB1-4DA1-8D99-C3A6862EFF11}">
      <dgm:prSet/>
      <dgm:spPr/>
      <dgm:t>
        <a:bodyPr/>
        <a:lstStyle/>
        <a:p>
          <a:endParaRPr lang="en-GB"/>
        </a:p>
      </dgm:t>
    </dgm:pt>
    <dgm:pt modelId="{20E7C008-1D0C-45B4-8DCD-ABCA401F6B5A}" type="sibTrans" cxnId="{462AB5A8-8AB1-4DA1-8D99-C3A6862EFF11}">
      <dgm:prSet/>
      <dgm:spPr/>
      <dgm:t>
        <a:bodyPr/>
        <a:lstStyle/>
        <a:p>
          <a:endParaRPr lang="en-GB"/>
        </a:p>
      </dgm:t>
    </dgm:pt>
    <dgm:pt modelId="{A2B72745-4B2D-480A-88C0-0379F7B45533}">
      <dgm:prSet phldrT="[Text]"/>
      <dgm:spPr/>
      <dgm:t>
        <a:bodyPr/>
        <a:lstStyle/>
        <a:p>
          <a:endParaRPr lang="en-GB" dirty="0"/>
        </a:p>
      </dgm:t>
    </dgm:pt>
    <dgm:pt modelId="{315D44EE-A899-4BB4-BF26-4048FF7761C5}" type="parTrans" cxnId="{5EB0AAD0-AEEA-4C10-8D20-5F6647E07767}">
      <dgm:prSet/>
      <dgm:spPr/>
      <dgm:t>
        <a:bodyPr/>
        <a:lstStyle/>
        <a:p>
          <a:endParaRPr lang="en-GB"/>
        </a:p>
      </dgm:t>
    </dgm:pt>
    <dgm:pt modelId="{B267DB73-5456-470D-AA08-D336C77B6593}" type="sibTrans" cxnId="{5EB0AAD0-AEEA-4C10-8D20-5F6647E07767}">
      <dgm:prSet/>
      <dgm:spPr/>
      <dgm:t>
        <a:bodyPr/>
        <a:lstStyle/>
        <a:p>
          <a:endParaRPr lang="en-GB"/>
        </a:p>
      </dgm:t>
    </dgm:pt>
    <dgm:pt modelId="{0B29C7A7-F328-4E07-90F7-7FB76CE5D1E4}" type="pres">
      <dgm:prSet presAssocID="{D1F9A07B-9EB2-4DBE-9B0F-2EEDADB5DBD8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81EB6B1-289D-451C-8F89-30244CE821A9}" type="pres">
      <dgm:prSet presAssocID="{A125EFF7-12DA-4249-96A3-60DB0C04A891}" presName="centerShape" presStyleLbl="node0" presStyleIdx="0" presStyleCnt="1" custScaleX="116320" custScaleY="113625"/>
      <dgm:spPr/>
    </dgm:pt>
    <dgm:pt modelId="{097BE985-AF63-498D-9A76-8F303802F48F}" type="pres">
      <dgm:prSet presAssocID="{01795762-EE6F-493A-B24F-2212AE34F4A3}" presName="parTrans" presStyleLbl="sibTrans2D1" presStyleIdx="0" presStyleCnt="4" custScaleX="187136"/>
      <dgm:spPr/>
    </dgm:pt>
    <dgm:pt modelId="{FA021B64-065C-4564-866B-43E4EBCF1EC7}" type="pres">
      <dgm:prSet presAssocID="{01795762-EE6F-493A-B24F-2212AE34F4A3}" presName="connectorText" presStyleLbl="sibTrans2D1" presStyleIdx="0" presStyleCnt="4"/>
      <dgm:spPr/>
    </dgm:pt>
    <dgm:pt modelId="{564A3A0A-D65A-4011-B402-827952A33A78}" type="pres">
      <dgm:prSet presAssocID="{6E962483-0B35-4E03-81A5-46DCB314A672}" presName="node" presStyleLbl="node1" presStyleIdx="0" presStyleCnt="4" custScaleX="109234" custScaleY="111234">
        <dgm:presLayoutVars>
          <dgm:bulletEnabled val="1"/>
        </dgm:presLayoutVars>
      </dgm:prSet>
      <dgm:spPr/>
    </dgm:pt>
    <dgm:pt modelId="{73B065CB-C7EE-4090-9E53-8EF6AF9C6697}" type="pres">
      <dgm:prSet presAssocID="{E007AAA0-464E-4A30-B14E-9DA7FC45E5AD}" presName="parTrans" presStyleLbl="sibTrans2D1" presStyleIdx="1" presStyleCnt="4" custScaleX="182501" custLinFactNeighborX="-262" custLinFactNeighborY="8716"/>
      <dgm:spPr/>
    </dgm:pt>
    <dgm:pt modelId="{44C81217-A1FE-466D-AAEC-2BD3B5A7A9EE}" type="pres">
      <dgm:prSet presAssocID="{E007AAA0-464E-4A30-B14E-9DA7FC45E5AD}" presName="connectorText" presStyleLbl="sibTrans2D1" presStyleIdx="1" presStyleCnt="4"/>
      <dgm:spPr/>
    </dgm:pt>
    <dgm:pt modelId="{E22D70DB-8C03-4D40-B97E-1DAAF4CA1CC4}" type="pres">
      <dgm:prSet presAssocID="{6CB6F477-0FC3-4622-9662-4070D1D45044}" presName="node" presStyleLbl="node1" presStyleIdx="1" presStyleCnt="4" custScaleX="110633" custScaleY="108089" custRadScaleRad="105149">
        <dgm:presLayoutVars>
          <dgm:bulletEnabled val="1"/>
        </dgm:presLayoutVars>
      </dgm:prSet>
      <dgm:spPr/>
    </dgm:pt>
    <dgm:pt modelId="{0B26A177-37A7-433C-AB2B-7A75AB41A0B7}" type="pres">
      <dgm:prSet presAssocID="{17247D93-EB6E-4DAE-80BF-982B73748FBA}" presName="parTrans" presStyleLbl="sibTrans2D1" presStyleIdx="2" presStyleCnt="4" custScaleX="165206"/>
      <dgm:spPr/>
    </dgm:pt>
    <dgm:pt modelId="{0563E531-46E7-4624-98E7-C2C1AD011500}" type="pres">
      <dgm:prSet presAssocID="{17247D93-EB6E-4DAE-80BF-982B73748FBA}" presName="connectorText" presStyleLbl="sibTrans2D1" presStyleIdx="2" presStyleCnt="4"/>
      <dgm:spPr/>
    </dgm:pt>
    <dgm:pt modelId="{F6D488BC-1A36-40AC-A518-F15A5F2565DD}" type="pres">
      <dgm:prSet presAssocID="{46655679-4EBF-4528-8CE7-1EF3FE6F2190}" presName="node" presStyleLbl="node1" presStyleIdx="2" presStyleCnt="4">
        <dgm:presLayoutVars>
          <dgm:bulletEnabled val="1"/>
        </dgm:presLayoutVars>
      </dgm:prSet>
      <dgm:spPr/>
    </dgm:pt>
    <dgm:pt modelId="{4ADDFF83-F189-473A-8BCA-7BC834F3348E}" type="pres">
      <dgm:prSet presAssocID="{2F0DF660-F111-444F-A2EC-01E2FCDF7CC0}" presName="parTrans" presStyleLbl="sibTrans2D1" presStyleIdx="3" presStyleCnt="4" custScaleX="175782"/>
      <dgm:spPr/>
    </dgm:pt>
    <dgm:pt modelId="{BBA67035-0E33-43E5-8987-9B646449F018}" type="pres">
      <dgm:prSet presAssocID="{2F0DF660-F111-444F-A2EC-01E2FCDF7CC0}" presName="connectorText" presStyleLbl="sibTrans2D1" presStyleIdx="3" presStyleCnt="4"/>
      <dgm:spPr/>
    </dgm:pt>
    <dgm:pt modelId="{84FA75B0-0598-47AE-B7E5-3F434EEDD7BA}" type="pres">
      <dgm:prSet presAssocID="{0DB353C2-14FD-4789-A6F9-ED9D99200EC4}" presName="node" presStyleLbl="node1" presStyleIdx="3" presStyleCnt="4">
        <dgm:presLayoutVars>
          <dgm:bulletEnabled val="1"/>
        </dgm:presLayoutVars>
      </dgm:prSet>
      <dgm:spPr/>
    </dgm:pt>
  </dgm:ptLst>
  <dgm:cxnLst>
    <dgm:cxn modelId="{6DED020C-C2EC-4C84-BA50-734E8D838ADA}" type="presOf" srcId="{46655679-4EBF-4528-8CE7-1EF3FE6F2190}" destId="{F6D488BC-1A36-40AC-A518-F15A5F2565DD}" srcOrd="0" destOrd="0" presId="urn:microsoft.com/office/officeart/2005/8/layout/radial5"/>
    <dgm:cxn modelId="{3EA7FB0D-04F1-49D3-8E04-F5F3497503D3}" type="presOf" srcId="{01795762-EE6F-493A-B24F-2212AE34F4A3}" destId="{FA021B64-065C-4564-866B-43E4EBCF1EC7}" srcOrd="1" destOrd="0" presId="urn:microsoft.com/office/officeart/2005/8/layout/radial5"/>
    <dgm:cxn modelId="{FDFF4917-D14F-4FC4-8C41-26C3CB0924DD}" type="presOf" srcId="{17247D93-EB6E-4DAE-80BF-982B73748FBA}" destId="{0B26A177-37A7-433C-AB2B-7A75AB41A0B7}" srcOrd="0" destOrd="0" presId="urn:microsoft.com/office/officeart/2005/8/layout/radial5"/>
    <dgm:cxn modelId="{9BB7C129-5246-4F95-AE67-EE98387EFBA3}" type="presOf" srcId="{6E962483-0B35-4E03-81A5-46DCB314A672}" destId="{564A3A0A-D65A-4011-B402-827952A33A78}" srcOrd="0" destOrd="0" presId="urn:microsoft.com/office/officeart/2005/8/layout/radial5"/>
    <dgm:cxn modelId="{B0123335-D0E2-4D92-A23B-4991C5B6893C}" type="presOf" srcId="{6CB6F477-0FC3-4622-9662-4070D1D45044}" destId="{E22D70DB-8C03-4D40-B97E-1DAAF4CA1CC4}" srcOrd="0" destOrd="0" presId="urn:microsoft.com/office/officeart/2005/8/layout/radial5"/>
    <dgm:cxn modelId="{5B78A05B-2B79-42A5-B0BF-29F9ADF97324}" type="presOf" srcId="{D1F9A07B-9EB2-4DBE-9B0F-2EEDADB5DBD8}" destId="{0B29C7A7-F328-4E07-90F7-7FB76CE5D1E4}" srcOrd="0" destOrd="0" presId="urn:microsoft.com/office/officeart/2005/8/layout/radial5"/>
    <dgm:cxn modelId="{FF5C8072-7796-40DC-B5A8-25332330B6A1}" type="presOf" srcId="{E007AAA0-464E-4A30-B14E-9DA7FC45E5AD}" destId="{73B065CB-C7EE-4090-9E53-8EF6AF9C6697}" srcOrd="0" destOrd="0" presId="urn:microsoft.com/office/officeart/2005/8/layout/radial5"/>
    <dgm:cxn modelId="{50F6D074-C1C4-4299-B399-2F89E339D511}" srcId="{A125EFF7-12DA-4249-96A3-60DB0C04A891}" destId="{46655679-4EBF-4528-8CE7-1EF3FE6F2190}" srcOrd="2" destOrd="0" parTransId="{17247D93-EB6E-4DAE-80BF-982B73748FBA}" sibTransId="{6AB63BF2-7AF4-4BBD-BC40-8EB1621FE3ED}"/>
    <dgm:cxn modelId="{F77DC584-403F-4875-9134-0F18A8F224A3}" srcId="{D1F9A07B-9EB2-4DBE-9B0F-2EEDADB5DBD8}" destId="{A125EFF7-12DA-4249-96A3-60DB0C04A891}" srcOrd="0" destOrd="0" parTransId="{D8C5C14D-D15D-47A4-994D-02C5F3E1D23E}" sibTransId="{403A4756-71EE-4453-83B1-8BF9064793D7}"/>
    <dgm:cxn modelId="{41387594-9FF6-413A-A8AF-5AD1109EF1BD}" type="presOf" srcId="{0DB353C2-14FD-4789-A6F9-ED9D99200EC4}" destId="{84FA75B0-0598-47AE-B7E5-3F434EEDD7BA}" srcOrd="0" destOrd="0" presId="urn:microsoft.com/office/officeart/2005/8/layout/radial5"/>
    <dgm:cxn modelId="{2FD2F796-278A-43FA-9F4E-66251C05B67F}" srcId="{A125EFF7-12DA-4249-96A3-60DB0C04A891}" destId="{6E962483-0B35-4E03-81A5-46DCB314A672}" srcOrd="0" destOrd="0" parTransId="{01795762-EE6F-493A-B24F-2212AE34F4A3}" sibTransId="{92AD1F2B-4303-403A-92BE-128DE97E78FC}"/>
    <dgm:cxn modelId="{6DD79197-74B1-48E8-9DE6-783A130EF368}" type="presOf" srcId="{01795762-EE6F-493A-B24F-2212AE34F4A3}" destId="{097BE985-AF63-498D-9A76-8F303802F48F}" srcOrd="0" destOrd="0" presId="urn:microsoft.com/office/officeart/2005/8/layout/radial5"/>
    <dgm:cxn modelId="{8BFDEF9C-1E90-4411-B763-4C365A25E87D}" type="presOf" srcId="{E007AAA0-464E-4A30-B14E-9DA7FC45E5AD}" destId="{44C81217-A1FE-466D-AAEC-2BD3B5A7A9EE}" srcOrd="1" destOrd="0" presId="urn:microsoft.com/office/officeart/2005/8/layout/radial5"/>
    <dgm:cxn modelId="{E7C808A5-3EAE-4517-B06B-F0FB3915B10E}" type="presOf" srcId="{2F0DF660-F111-444F-A2EC-01E2FCDF7CC0}" destId="{BBA67035-0E33-43E5-8987-9B646449F018}" srcOrd="1" destOrd="0" presId="urn:microsoft.com/office/officeart/2005/8/layout/radial5"/>
    <dgm:cxn modelId="{462AB5A8-8AB1-4DA1-8D99-C3A6862EFF11}" srcId="{A2B72745-4B2D-480A-88C0-0379F7B45533}" destId="{34AC0DD5-DC02-494C-94F6-8ED575AFFAC2}" srcOrd="0" destOrd="0" parTransId="{C74194BC-992F-4D14-ADD9-C1E4821D592B}" sibTransId="{20E7C008-1D0C-45B4-8DCD-ABCA401F6B5A}"/>
    <dgm:cxn modelId="{A34800C1-83EF-4ED9-A42B-8E710ABA5992}" type="presOf" srcId="{A125EFF7-12DA-4249-96A3-60DB0C04A891}" destId="{681EB6B1-289D-451C-8F89-30244CE821A9}" srcOrd="0" destOrd="0" presId="urn:microsoft.com/office/officeart/2005/8/layout/radial5"/>
    <dgm:cxn modelId="{BB0DAECA-939D-403B-BE1D-0285C3233016}" type="presOf" srcId="{2F0DF660-F111-444F-A2EC-01E2FCDF7CC0}" destId="{4ADDFF83-F189-473A-8BCA-7BC834F3348E}" srcOrd="0" destOrd="0" presId="urn:microsoft.com/office/officeart/2005/8/layout/radial5"/>
    <dgm:cxn modelId="{5EB0AAD0-AEEA-4C10-8D20-5F6647E07767}" srcId="{D1F9A07B-9EB2-4DBE-9B0F-2EEDADB5DBD8}" destId="{A2B72745-4B2D-480A-88C0-0379F7B45533}" srcOrd="1" destOrd="0" parTransId="{315D44EE-A899-4BB4-BF26-4048FF7761C5}" sibTransId="{B267DB73-5456-470D-AA08-D336C77B6593}"/>
    <dgm:cxn modelId="{452FE3D4-EC71-456A-AD73-4C994A995E4A}" type="presOf" srcId="{17247D93-EB6E-4DAE-80BF-982B73748FBA}" destId="{0563E531-46E7-4624-98E7-C2C1AD011500}" srcOrd="1" destOrd="0" presId="urn:microsoft.com/office/officeart/2005/8/layout/radial5"/>
    <dgm:cxn modelId="{911D08F8-394E-497D-B500-2449D790C24E}" srcId="{A125EFF7-12DA-4249-96A3-60DB0C04A891}" destId="{0DB353C2-14FD-4789-A6F9-ED9D99200EC4}" srcOrd="3" destOrd="0" parTransId="{2F0DF660-F111-444F-A2EC-01E2FCDF7CC0}" sibTransId="{0058AACD-E2A5-4E0C-A951-F0ACF8CB98D4}"/>
    <dgm:cxn modelId="{A0A3A3FF-A423-4EC4-AA0D-B9F8A1249CC5}" srcId="{A125EFF7-12DA-4249-96A3-60DB0C04A891}" destId="{6CB6F477-0FC3-4622-9662-4070D1D45044}" srcOrd="1" destOrd="0" parTransId="{E007AAA0-464E-4A30-B14E-9DA7FC45E5AD}" sibTransId="{879A76A0-804F-4887-8A41-937B2A33B6EA}"/>
    <dgm:cxn modelId="{ABEE6325-3E1B-43DA-8CBD-83D4FA397C79}" type="presParOf" srcId="{0B29C7A7-F328-4E07-90F7-7FB76CE5D1E4}" destId="{681EB6B1-289D-451C-8F89-30244CE821A9}" srcOrd="0" destOrd="0" presId="urn:microsoft.com/office/officeart/2005/8/layout/radial5"/>
    <dgm:cxn modelId="{FC43B096-DB17-4476-A47C-247BF1F9B171}" type="presParOf" srcId="{0B29C7A7-F328-4E07-90F7-7FB76CE5D1E4}" destId="{097BE985-AF63-498D-9A76-8F303802F48F}" srcOrd="1" destOrd="0" presId="urn:microsoft.com/office/officeart/2005/8/layout/radial5"/>
    <dgm:cxn modelId="{BC3C5036-7914-40A7-BDBB-E5EC62A1EA39}" type="presParOf" srcId="{097BE985-AF63-498D-9A76-8F303802F48F}" destId="{FA021B64-065C-4564-866B-43E4EBCF1EC7}" srcOrd="0" destOrd="0" presId="urn:microsoft.com/office/officeart/2005/8/layout/radial5"/>
    <dgm:cxn modelId="{1EF2F2FE-357D-477D-92FA-7D6B295A4A9E}" type="presParOf" srcId="{0B29C7A7-F328-4E07-90F7-7FB76CE5D1E4}" destId="{564A3A0A-D65A-4011-B402-827952A33A78}" srcOrd="2" destOrd="0" presId="urn:microsoft.com/office/officeart/2005/8/layout/radial5"/>
    <dgm:cxn modelId="{62183477-7283-4415-B75D-A57DA9C28721}" type="presParOf" srcId="{0B29C7A7-F328-4E07-90F7-7FB76CE5D1E4}" destId="{73B065CB-C7EE-4090-9E53-8EF6AF9C6697}" srcOrd="3" destOrd="0" presId="urn:microsoft.com/office/officeart/2005/8/layout/radial5"/>
    <dgm:cxn modelId="{4613A7CB-CE17-4226-AB5C-4BBA13F15995}" type="presParOf" srcId="{73B065CB-C7EE-4090-9E53-8EF6AF9C6697}" destId="{44C81217-A1FE-466D-AAEC-2BD3B5A7A9EE}" srcOrd="0" destOrd="0" presId="urn:microsoft.com/office/officeart/2005/8/layout/radial5"/>
    <dgm:cxn modelId="{87EEECC5-0757-45E7-A362-9EEC6DAA8DB9}" type="presParOf" srcId="{0B29C7A7-F328-4E07-90F7-7FB76CE5D1E4}" destId="{E22D70DB-8C03-4D40-B97E-1DAAF4CA1CC4}" srcOrd="4" destOrd="0" presId="urn:microsoft.com/office/officeart/2005/8/layout/radial5"/>
    <dgm:cxn modelId="{38C32413-9137-4B72-825B-7E87BD8221D6}" type="presParOf" srcId="{0B29C7A7-F328-4E07-90F7-7FB76CE5D1E4}" destId="{0B26A177-37A7-433C-AB2B-7A75AB41A0B7}" srcOrd="5" destOrd="0" presId="urn:microsoft.com/office/officeart/2005/8/layout/radial5"/>
    <dgm:cxn modelId="{E5B563D2-18EB-4564-B352-D03397E26C20}" type="presParOf" srcId="{0B26A177-37A7-433C-AB2B-7A75AB41A0B7}" destId="{0563E531-46E7-4624-98E7-C2C1AD011500}" srcOrd="0" destOrd="0" presId="urn:microsoft.com/office/officeart/2005/8/layout/radial5"/>
    <dgm:cxn modelId="{05288C40-FD26-48D3-AA25-0CE641D9C309}" type="presParOf" srcId="{0B29C7A7-F328-4E07-90F7-7FB76CE5D1E4}" destId="{F6D488BC-1A36-40AC-A518-F15A5F2565DD}" srcOrd="6" destOrd="0" presId="urn:microsoft.com/office/officeart/2005/8/layout/radial5"/>
    <dgm:cxn modelId="{CC4FB5EB-4272-44EC-B5B3-A3F601250584}" type="presParOf" srcId="{0B29C7A7-F328-4E07-90F7-7FB76CE5D1E4}" destId="{4ADDFF83-F189-473A-8BCA-7BC834F3348E}" srcOrd="7" destOrd="0" presId="urn:microsoft.com/office/officeart/2005/8/layout/radial5"/>
    <dgm:cxn modelId="{A2DBDFE3-C704-41C5-871A-2298C50FC817}" type="presParOf" srcId="{4ADDFF83-F189-473A-8BCA-7BC834F3348E}" destId="{BBA67035-0E33-43E5-8987-9B646449F018}" srcOrd="0" destOrd="0" presId="urn:microsoft.com/office/officeart/2005/8/layout/radial5"/>
    <dgm:cxn modelId="{1F9637CC-3BA3-4A8A-B0E0-2F64A2E5B182}" type="presParOf" srcId="{0B29C7A7-F328-4E07-90F7-7FB76CE5D1E4}" destId="{84FA75B0-0598-47AE-B7E5-3F434EEDD7BA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CF07CF-252C-4412-81F6-4B5AFA96C8F9}" type="doc">
      <dgm:prSet loTypeId="urn:microsoft.com/office/officeart/2005/8/layout/venn2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A60B9DE-E14A-41D4-A3CC-D89841E08A8B}">
      <dgm:prSet phldrT="[Text]" custT="1"/>
      <dgm:spPr/>
      <dgm:t>
        <a:bodyPr/>
        <a:lstStyle/>
        <a:p>
          <a:r>
            <a:rPr lang="en-US" sz="2000" dirty="0" err="1">
              <a:latin typeface="Beautiful Every Time" panose="02000000000000000000" pitchFamily="2" charset="0"/>
            </a:rPr>
            <a:t>Clwb</a:t>
          </a:r>
          <a:r>
            <a:rPr lang="en-US" sz="2000" dirty="0">
              <a:latin typeface="Beautiful Every Time" panose="02000000000000000000" pitchFamily="2" charset="0"/>
            </a:rPr>
            <a:t> Pyramid </a:t>
          </a:r>
          <a:r>
            <a:rPr lang="en-US" sz="2000" i="1" dirty="0">
              <a:latin typeface="Beautiful Every Time" panose="02000000000000000000" pitchFamily="2" charset="0"/>
            </a:rPr>
            <a:t>Club</a:t>
          </a:r>
        </a:p>
      </dgm:t>
    </dgm:pt>
    <dgm:pt modelId="{CF1D81D9-2B4B-47CB-B169-C323B7B51C30}" type="parTrans" cxnId="{EB35149C-6103-4304-AFB2-982490B5C60F}">
      <dgm:prSet/>
      <dgm:spPr/>
      <dgm:t>
        <a:bodyPr/>
        <a:lstStyle/>
        <a:p>
          <a:endParaRPr lang="en-US"/>
        </a:p>
      </dgm:t>
    </dgm:pt>
    <dgm:pt modelId="{A5D4D404-041F-4287-9BDB-8515CD821258}" type="sibTrans" cxnId="{EB35149C-6103-4304-AFB2-982490B5C60F}">
      <dgm:prSet/>
      <dgm:spPr/>
      <dgm:t>
        <a:bodyPr/>
        <a:lstStyle/>
        <a:p>
          <a:endParaRPr lang="en-US"/>
        </a:p>
      </dgm:t>
    </dgm:pt>
    <dgm:pt modelId="{0C79424B-7B99-48DE-8B59-C10596437A0E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 err="1">
              <a:latin typeface="Beautiful Every Time" panose="02000000000000000000" pitchFamily="2" charset="0"/>
            </a:rPr>
            <a:t>Clwb</a:t>
          </a:r>
          <a:r>
            <a:rPr lang="en-US" sz="1800" b="1" dirty="0">
              <a:latin typeface="Beautiful Every Time" panose="02000000000000000000" pitchFamily="2" charset="0"/>
            </a:rPr>
            <a:t> </a:t>
          </a:r>
          <a:r>
            <a:rPr lang="en-US" sz="1800" b="1" dirty="0" err="1">
              <a:latin typeface="Beautiful Every Time" panose="02000000000000000000" pitchFamily="2" charset="0"/>
            </a:rPr>
            <a:t>Cwtsh</a:t>
          </a:r>
          <a:endParaRPr lang="en-US" sz="1800" b="1" dirty="0">
            <a:latin typeface="Beautiful Every Time" panose="02000000000000000000" pitchFamily="2" charset="0"/>
          </a:endParaRPr>
        </a:p>
        <a:p>
          <a:pPr>
            <a:lnSpc>
              <a:spcPct val="100000"/>
            </a:lnSpc>
          </a:pPr>
          <a:r>
            <a:rPr lang="en-US" sz="1800" b="1" dirty="0">
              <a:latin typeface="Beautiful Every Time" panose="02000000000000000000" pitchFamily="2" charset="0"/>
            </a:rPr>
            <a:t>(</a:t>
          </a:r>
          <a:r>
            <a:rPr lang="en-US" sz="1800" b="1" dirty="0" err="1">
              <a:latin typeface="Beautiful Every Time" panose="02000000000000000000" pitchFamily="2" charset="0"/>
            </a:rPr>
            <a:t>Maethu</a:t>
          </a:r>
          <a:r>
            <a:rPr lang="en-US" sz="1800" b="1" dirty="0">
              <a:latin typeface="Beautiful Every Time" panose="02000000000000000000" pitchFamily="2" charset="0"/>
            </a:rPr>
            <a:t>/</a:t>
          </a:r>
          <a:r>
            <a:rPr lang="en-US" sz="1800" b="1" i="1" dirty="0">
              <a:latin typeface="Beautiful Every Time" panose="02000000000000000000" pitchFamily="2" charset="0"/>
            </a:rPr>
            <a:t>Nurture</a:t>
          </a:r>
          <a:r>
            <a:rPr lang="en-US" sz="1800" b="1" dirty="0">
              <a:latin typeface="Beautiful Every Time" panose="02000000000000000000" pitchFamily="2" charset="0"/>
            </a:rPr>
            <a:t>)</a:t>
          </a:r>
        </a:p>
      </dgm:t>
    </dgm:pt>
    <dgm:pt modelId="{19AA8F48-F5F6-45D2-A114-539471FDC401}" type="parTrans" cxnId="{D0358896-98F8-4CCB-860C-BCC08E8DB66D}">
      <dgm:prSet/>
      <dgm:spPr/>
      <dgm:t>
        <a:bodyPr/>
        <a:lstStyle/>
        <a:p>
          <a:endParaRPr lang="en-US"/>
        </a:p>
      </dgm:t>
    </dgm:pt>
    <dgm:pt modelId="{83B3B8A6-F660-4D70-8551-E3F8F03F1CB9}" type="sibTrans" cxnId="{D0358896-98F8-4CCB-860C-BCC08E8DB66D}">
      <dgm:prSet/>
      <dgm:spPr/>
      <dgm:t>
        <a:bodyPr/>
        <a:lstStyle/>
        <a:p>
          <a:endParaRPr lang="en-US"/>
        </a:p>
      </dgm:t>
    </dgm:pt>
    <dgm:pt modelId="{F12741FB-0D32-4C90-84B9-F60534B8AE41}">
      <dgm:prSet phldrT="[Text]" custT="1"/>
      <dgm:spPr/>
      <dgm:t>
        <a:bodyPr/>
        <a:lstStyle/>
        <a:p>
          <a:r>
            <a:rPr lang="en-US" sz="1800" b="1" dirty="0" err="1">
              <a:latin typeface="Beautiful Every Time" panose="02000000000000000000" pitchFamily="2" charset="0"/>
            </a:rPr>
            <a:t>Grwpiau</a:t>
          </a:r>
          <a:r>
            <a:rPr lang="en-US" sz="1800" b="1" dirty="0">
              <a:latin typeface="Beautiful Every Time" panose="02000000000000000000" pitchFamily="2" charset="0"/>
            </a:rPr>
            <a:t> </a:t>
          </a:r>
          <a:r>
            <a:rPr lang="en-US" sz="1800" b="1" dirty="0" err="1">
              <a:latin typeface="Beautiful Every Time" panose="02000000000000000000" pitchFamily="2" charset="0"/>
            </a:rPr>
            <a:t>Ymyrraeth</a:t>
          </a:r>
          <a:r>
            <a:rPr lang="en-US" sz="1800" b="1" dirty="0">
              <a:latin typeface="Beautiful Every Time" panose="02000000000000000000" pitchFamily="2" charset="0"/>
            </a:rPr>
            <a:t> / </a:t>
          </a:r>
          <a:r>
            <a:rPr lang="en-US" sz="1800" b="1" i="1" dirty="0" err="1">
              <a:latin typeface="Beautiful Every Time" panose="02000000000000000000" pitchFamily="2" charset="0"/>
            </a:rPr>
            <a:t>Interfention</a:t>
          </a:r>
          <a:r>
            <a:rPr lang="en-US" sz="1800" b="1" i="1" dirty="0">
              <a:latin typeface="Beautiful Every Time" panose="02000000000000000000" pitchFamily="2" charset="0"/>
            </a:rPr>
            <a:t> Groups</a:t>
          </a:r>
          <a:endParaRPr lang="en-US" sz="2000" b="1" dirty="0">
            <a:latin typeface="Beautiful Every Time" panose="02000000000000000000" pitchFamily="2" charset="0"/>
          </a:endParaRPr>
        </a:p>
      </dgm:t>
    </dgm:pt>
    <dgm:pt modelId="{3434B895-725A-4231-837C-63356309DBE9}" type="parTrans" cxnId="{9A4C8976-9582-4A93-86A2-2CA6FB68F9D4}">
      <dgm:prSet/>
      <dgm:spPr/>
      <dgm:t>
        <a:bodyPr/>
        <a:lstStyle/>
        <a:p>
          <a:endParaRPr lang="en-US"/>
        </a:p>
      </dgm:t>
    </dgm:pt>
    <dgm:pt modelId="{59286735-F41C-4C4F-B675-CA67A31608EF}" type="sibTrans" cxnId="{9A4C8976-9582-4A93-86A2-2CA6FB68F9D4}">
      <dgm:prSet/>
      <dgm:spPr/>
      <dgm:t>
        <a:bodyPr/>
        <a:lstStyle/>
        <a:p>
          <a:endParaRPr lang="en-US"/>
        </a:p>
      </dgm:t>
    </dgm:pt>
    <dgm:pt modelId="{2A113AAA-2E15-4814-B734-21B2D4D96951}">
      <dgm:prSet phldrT="[Text]"/>
      <dgm:spPr/>
      <dgm:t>
        <a:bodyPr/>
        <a:lstStyle/>
        <a:p>
          <a:r>
            <a:rPr lang="en-US" dirty="0" err="1">
              <a:latin typeface="Beautiful Every Time" panose="02000000000000000000" pitchFamily="2" charset="0"/>
            </a:rPr>
            <a:t>Disgybl</a:t>
          </a:r>
          <a:r>
            <a:rPr lang="en-US" dirty="0">
              <a:latin typeface="Beautiful Every Time" panose="02000000000000000000" pitchFamily="2" charset="0"/>
            </a:rPr>
            <a:t> / </a:t>
          </a:r>
          <a:r>
            <a:rPr lang="en-US" i="1" dirty="0">
              <a:latin typeface="Beautiful Every Time" panose="02000000000000000000" pitchFamily="2" charset="0"/>
            </a:rPr>
            <a:t>Pupil</a:t>
          </a:r>
        </a:p>
      </dgm:t>
    </dgm:pt>
    <dgm:pt modelId="{9FEF7715-E346-4AFA-9514-EB6A1F8BFA06}" type="parTrans" cxnId="{FF7C45E4-2543-4843-A230-0D486F9D0291}">
      <dgm:prSet/>
      <dgm:spPr/>
      <dgm:t>
        <a:bodyPr/>
        <a:lstStyle/>
        <a:p>
          <a:endParaRPr lang="en-US"/>
        </a:p>
      </dgm:t>
    </dgm:pt>
    <dgm:pt modelId="{C9F93A47-4FDC-4AD3-8D74-FEA781066ADE}" type="sibTrans" cxnId="{FF7C45E4-2543-4843-A230-0D486F9D0291}">
      <dgm:prSet/>
      <dgm:spPr/>
      <dgm:t>
        <a:bodyPr/>
        <a:lstStyle/>
        <a:p>
          <a:endParaRPr lang="en-US"/>
        </a:p>
      </dgm:t>
    </dgm:pt>
    <dgm:pt modelId="{5CEE631C-0A96-4CE1-A06A-EC2DEE3701CF}">
      <dgm:prSet phldrT="[Text]" custT="1"/>
      <dgm:spPr/>
      <dgm:t>
        <a:bodyPr/>
        <a:lstStyle/>
        <a:p>
          <a:r>
            <a:rPr lang="en-US" sz="2000" i="1" dirty="0" err="1">
              <a:latin typeface="Beautiful Every Time" panose="02000000000000000000" pitchFamily="2" charset="0"/>
            </a:rPr>
            <a:t>Hafan</a:t>
          </a:r>
          <a:r>
            <a:rPr lang="en-US" sz="2000" i="1" dirty="0">
              <a:latin typeface="Beautiful Every Time" panose="02000000000000000000" pitchFamily="2" charset="0"/>
            </a:rPr>
            <a:t> &amp; </a:t>
          </a:r>
          <a:r>
            <a:rPr lang="en-US" sz="2000" i="1" dirty="0" err="1">
              <a:latin typeface="Beautiful Every Time" panose="02000000000000000000" pitchFamily="2" charset="0"/>
            </a:rPr>
            <a:t>Encil</a:t>
          </a:r>
          <a:endParaRPr lang="en-US" sz="2000" i="1" dirty="0">
            <a:latin typeface="Beautiful Every Time" panose="02000000000000000000" pitchFamily="2" charset="0"/>
          </a:endParaRPr>
        </a:p>
      </dgm:t>
    </dgm:pt>
    <dgm:pt modelId="{B27A66FD-BF68-4A80-A01C-AF56663A21DD}" type="parTrans" cxnId="{EB08432B-0BCA-44E8-BA43-672A0CB1B19C}">
      <dgm:prSet/>
      <dgm:spPr/>
      <dgm:t>
        <a:bodyPr/>
        <a:lstStyle/>
        <a:p>
          <a:endParaRPr lang="en-US"/>
        </a:p>
      </dgm:t>
    </dgm:pt>
    <dgm:pt modelId="{29320127-17B5-4ED3-89F3-DC9159F17B3C}" type="sibTrans" cxnId="{EB08432B-0BCA-44E8-BA43-672A0CB1B19C}">
      <dgm:prSet/>
      <dgm:spPr/>
      <dgm:t>
        <a:bodyPr/>
        <a:lstStyle/>
        <a:p>
          <a:endParaRPr lang="en-US"/>
        </a:p>
      </dgm:t>
    </dgm:pt>
    <dgm:pt modelId="{029C4AEE-0D62-47F1-A03E-C997C4383256}" type="pres">
      <dgm:prSet presAssocID="{EFCF07CF-252C-4412-81F6-4B5AFA96C8F9}" presName="Name0" presStyleCnt="0">
        <dgm:presLayoutVars>
          <dgm:chMax val="7"/>
          <dgm:resizeHandles val="exact"/>
        </dgm:presLayoutVars>
      </dgm:prSet>
      <dgm:spPr/>
    </dgm:pt>
    <dgm:pt modelId="{CC3414B8-90E1-4F0F-90E7-103B9A69416E}" type="pres">
      <dgm:prSet presAssocID="{EFCF07CF-252C-4412-81F6-4B5AFA96C8F9}" presName="comp1" presStyleCnt="0"/>
      <dgm:spPr/>
    </dgm:pt>
    <dgm:pt modelId="{116B7858-12B4-4B98-AAC8-035332A1D311}" type="pres">
      <dgm:prSet presAssocID="{EFCF07CF-252C-4412-81F6-4B5AFA96C8F9}" presName="circle1" presStyleLbl="node1" presStyleIdx="0" presStyleCnt="5"/>
      <dgm:spPr/>
    </dgm:pt>
    <dgm:pt modelId="{F08049C7-1592-4001-A761-5FF91F4D5C8E}" type="pres">
      <dgm:prSet presAssocID="{EFCF07CF-252C-4412-81F6-4B5AFA96C8F9}" presName="c1text" presStyleLbl="node1" presStyleIdx="0" presStyleCnt="5">
        <dgm:presLayoutVars>
          <dgm:bulletEnabled val="1"/>
        </dgm:presLayoutVars>
      </dgm:prSet>
      <dgm:spPr/>
    </dgm:pt>
    <dgm:pt modelId="{BCF5FBBE-2BCF-4FCE-87AA-07FE3E5C1E79}" type="pres">
      <dgm:prSet presAssocID="{EFCF07CF-252C-4412-81F6-4B5AFA96C8F9}" presName="comp2" presStyleCnt="0"/>
      <dgm:spPr/>
    </dgm:pt>
    <dgm:pt modelId="{25D815FF-859B-4DF4-B4AE-7BA6A56E4419}" type="pres">
      <dgm:prSet presAssocID="{EFCF07CF-252C-4412-81F6-4B5AFA96C8F9}" presName="circle2" presStyleLbl="node1" presStyleIdx="1" presStyleCnt="5"/>
      <dgm:spPr/>
    </dgm:pt>
    <dgm:pt modelId="{DC677ADE-BBDE-4EED-8255-3D63C9BEE978}" type="pres">
      <dgm:prSet presAssocID="{EFCF07CF-252C-4412-81F6-4B5AFA96C8F9}" presName="c2text" presStyleLbl="node1" presStyleIdx="1" presStyleCnt="5">
        <dgm:presLayoutVars>
          <dgm:bulletEnabled val="1"/>
        </dgm:presLayoutVars>
      </dgm:prSet>
      <dgm:spPr/>
    </dgm:pt>
    <dgm:pt modelId="{FD598630-A40E-4654-8966-CCEB4A3E86C9}" type="pres">
      <dgm:prSet presAssocID="{EFCF07CF-252C-4412-81F6-4B5AFA96C8F9}" presName="comp3" presStyleCnt="0"/>
      <dgm:spPr/>
    </dgm:pt>
    <dgm:pt modelId="{F554F15E-6A60-405F-85F0-3E0085743237}" type="pres">
      <dgm:prSet presAssocID="{EFCF07CF-252C-4412-81F6-4B5AFA96C8F9}" presName="circle3" presStyleLbl="node1" presStyleIdx="2" presStyleCnt="5"/>
      <dgm:spPr/>
    </dgm:pt>
    <dgm:pt modelId="{2E4B01DC-93D5-4B0A-8781-A3A407FDC62B}" type="pres">
      <dgm:prSet presAssocID="{EFCF07CF-252C-4412-81F6-4B5AFA96C8F9}" presName="c3text" presStyleLbl="node1" presStyleIdx="2" presStyleCnt="5">
        <dgm:presLayoutVars>
          <dgm:bulletEnabled val="1"/>
        </dgm:presLayoutVars>
      </dgm:prSet>
      <dgm:spPr/>
    </dgm:pt>
    <dgm:pt modelId="{123F3C2C-3EFF-45E2-9BF8-AF17D781A7B4}" type="pres">
      <dgm:prSet presAssocID="{EFCF07CF-252C-4412-81F6-4B5AFA96C8F9}" presName="comp4" presStyleCnt="0"/>
      <dgm:spPr/>
    </dgm:pt>
    <dgm:pt modelId="{B2A5D256-6AEC-4DF7-B1EE-D4CB47CDB8D6}" type="pres">
      <dgm:prSet presAssocID="{EFCF07CF-252C-4412-81F6-4B5AFA96C8F9}" presName="circle4" presStyleLbl="node1" presStyleIdx="3" presStyleCnt="5"/>
      <dgm:spPr/>
    </dgm:pt>
    <dgm:pt modelId="{D23E06F6-CEC7-44A4-AF6A-3D17DB2EDFAD}" type="pres">
      <dgm:prSet presAssocID="{EFCF07CF-252C-4412-81F6-4B5AFA96C8F9}" presName="c4text" presStyleLbl="node1" presStyleIdx="3" presStyleCnt="5">
        <dgm:presLayoutVars>
          <dgm:bulletEnabled val="1"/>
        </dgm:presLayoutVars>
      </dgm:prSet>
      <dgm:spPr/>
    </dgm:pt>
    <dgm:pt modelId="{6826C5D7-09EE-4EB8-AA20-B68EB820B2BD}" type="pres">
      <dgm:prSet presAssocID="{EFCF07CF-252C-4412-81F6-4B5AFA96C8F9}" presName="comp5" presStyleCnt="0"/>
      <dgm:spPr/>
    </dgm:pt>
    <dgm:pt modelId="{4C889FE1-D5EF-4E1B-981C-C2757225789D}" type="pres">
      <dgm:prSet presAssocID="{EFCF07CF-252C-4412-81F6-4B5AFA96C8F9}" presName="circle5" presStyleLbl="node1" presStyleIdx="4" presStyleCnt="5"/>
      <dgm:spPr/>
    </dgm:pt>
    <dgm:pt modelId="{789F0A29-7AC0-4394-9CB3-2AD4F2BE6364}" type="pres">
      <dgm:prSet presAssocID="{EFCF07CF-252C-4412-81F6-4B5AFA96C8F9}" presName="c5text" presStyleLbl="node1" presStyleIdx="4" presStyleCnt="5">
        <dgm:presLayoutVars>
          <dgm:bulletEnabled val="1"/>
        </dgm:presLayoutVars>
      </dgm:prSet>
      <dgm:spPr/>
    </dgm:pt>
  </dgm:ptLst>
  <dgm:cxnLst>
    <dgm:cxn modelId="{C0900A10-CE37-4F4E-BEC3-C176EC1FDB52}" type="presOf" srcId="{2A113AAA-2E15-4814-B734-21B2D4D96951}" destId="{789F0A29-7AC0-4394-9CB3-2AD4F2BE6364}" srcOrd="1" destOrd="0" presId="urn:microsoft.com/office/officeart/2005/8/layout/venn2"/>
    <dgm:cxn modelId="{9EA61410-816A-4B03-A340-115E446B5ADE}" type="presOf" srcId="{2A113AAA-2E15-4814-B734-21B2D4D96951}" destId="{4C889FE1-D5EF-4E1B-981C-C2757225789D}" srcOrd="0" destOrd="0" presId="urn:microsoft.com/office/officeart/2005/8/layout/venn2"/>
    <dgm:cxn modelId="{662FAB10-B726-4FA8-B3B4-839D4B4A7C7D}" type="presOf" srcId="{F12741FB-0D32-4C90-84B9-F60534B8AE41}" destId="{D23E06F6-CEC7-44A4-AF6A-3D17DB2EDFAD}" srcOrd="1" destOrd="0" presId="urn:microsoft.com/office/officeart/2005/8/layout/venn2"/>
    <dgm:cxn modelId="{48E1D111-5247-403F-840E-693294FAF693}" type="presOf" srcId="{0C79424B-7B99-48DE-8B59-C10596437A0E}" destId="{2E4B01DC-93D5-4B0A-8781-A3A407FDC62B}" srcOrd="1" destOrd="0" presId="urn:microsoft.com/office/officeart/2005/8/layout/venn2"/>
    <dgm:cxn modelId="{5B089528-1668-4F05-860E-A0DEDC8D223E}" type="presOf" srcId="{F12741FB-0D32-4C90-84B9-F60534B8AE41}" destId="{B2A5D256-6AEC-4DF7-B1EE-D4CB47CDB8D6}" srcOrd="0" destOrd="0" presId="urn:microsoft.com/office/officeart/2005/8/layout/venn2"/>
    <dgm:cxn modelId="{EB08432B-0BCA-44E8-BA43-672A0CB1B19C}" srcId="{EFCF07CF-252C-4412-81F6-4B5AFA96C8F9}" destId="{5CEE631C-0A96-4CE1-A06A-EC2DEE3701CF}" srcOrd="0" destOrd="0" parTransId="{B27A66FD-BF68-4A80-A01C-AF56663A21DD}" sibTransId="{29320127-17B5-4ED3-89F3-DC9159F17B3C}"/>
    <dgm:cxn modelId="{A117ED38-5140-41FE-AFC4-2767E59251A3}" type="presOf" srcId="{0C79424B-7B99-48DE-8B59-C10596437A0E}" destId="{F554F15E-6A60-405F-85F0-3E0085743237}" srcOrd="0" destOrd="0" presId="urn:microsoft.com/office/officeart/2005/8/layout/venn2"/>
    <dgm:cxn modelId="{A2D3F154-6F44-47FF-9C37-20C04DD9FBE3}" type="presOf" srcId="{8A60B9DE-E14A-41D4-A3CC-D89841E08A8B}" destId="{25D815FF-859B-4DF4-B4AE-7BA6A56E4419}" srcOrd="0" destOrd="0" presId="urn:microsoft.com/office/officeart/2005/8/layout/venn2"/>
    <dgm:cxn modelId="{9A4C8976-9582-4A93-86A2-2CA6FB68F9D4}" srcId="{EFCF07CF-252C-4412-81F6-4B5AFA96C8F9}" destId="{F12741FB-0D32-4C90-84B9-F60534B8AE41}" srcOrd="3" destOrd="0" parTransId="{3434B895-725A-4231-837C-63356309DBE9}" sibTransId="{59286735-F41C-4C4F-B675-CA67A31608EF}"/>
    <dgm:cxn modelId="{D0358896-98F8-4CCB-860C-BCC08E8DB66D}" srcId="{EFCF07CF-252C-4412-81F6-4B5AFA96C8F9}" destId="{0C79424B-7B99-48DE-8B59-C10596437A0E}" srcOrd="2" destOrd="0" parTransId="{19AA8F48-F5F6-45D2-A114-539471FDC401}" sibTransId="{83B3B8A6-F660-4D70-8551-E3F8F03F1CB9}"/>
    <dgm:cxn modelId="{EB35149C-6103-4304-AFB2-982490B5C60F}" srcId="{EFCF07CF-252C-4412-81F6-4B5AFA96C8F9}" destId="{8A60B9DE-E14A-41D4-A3CC-D89841E08A8B}" srcOrd="1" destOrd="0" parTransId="{CF1D81D9-2B4B-47CB-B169-C323B7B51C30}" sibTransId="{A5D4D404-041F-4287-9BDB-8515CD821258}"/>
    <dgm:cxn modelId="{9C1CBBA5-3FF0-462D-92B9-2A3AFD63B19E}" type="presOf" srcId="{5CEE631C-0A96-4CE1-A06A-EC2DEE3701CF}" destId="{F08049C7-1592-4001-A761-5FF91F4D5C8E}" srcOrd="1" destOrd="0" presId="urn:microsoft.com/office/officeart/2005/8/layout/venn2"/>
    <dgm:cxn modelId="{D5081FC1-0243-4825-A324-0B48C8D597C2}" type="presOf" srcId="{5CEE631C-0A96-4CE1-A06A-EC2DEE3701CF}" destId="{116B7858-12B4-4B98-AAC8-035332A1D311}" srcOrd="0" destOrd="0" presId="urn:microsoft.com/office/officeart/2005/8/layout/venn2"/>
    <dgm:cxn modelId="{8555ECC3-7767-4B21-80B1-B39166C1B0D2}" type="presOf" srcId="{8A60B9DE-E14A-41D4-A3CC-D89841E08A8B}" destId="{DC677ADE-BBDE-4EED-8255-3D63C9BEE978}" srcOrd="1" destOrd="0" presId="urn:microsoft.com/office/officeart/2005/8/layout/venn2"/>
    <dgm:cxn modelId="{FF7C45E4-2543-4843-A230-0D486F9D0291}" srcId="{EFCF07CF-252C-4412-81F6-4B5AFA96C8F9}" destId="{2A113AAA-2E15-4814-B734-21B2D4D96951}" srcOrd="4" destOrd="0" parTransId="{9FEF7715-E346-4AFA-9514-EB6A1F8BFA06}" sibTransId="{C9F93A47-4FDC-4AD3-8D74-FEA781066ADE}"/>
    <dgm:cxn modelId="{6F3FB7EA-2D8A-4DC7-B760-F9071BA6E4FD}" type="presOf" srcId="{EFCF07CF-252C-4412-81F6-4B5AFA96C8F9}" destId="{029C4AEE-0D62-47F1-A03E-C997C4383256}" srcOrd="0" destOrd="0" presId="urn:microsoft.com/office/officeart/2005/8/layout/venn2"/>
    <dgm:cxn modelId="{1F29CDD8-5577-41C5-A752-A7ACC405C01D}" type="presParOf" srcId="{029C4AEE-0D62-47F1-A03E-C997C4383256}" destId="{CC3414B8-90E1-4F0F-90E7-103B9A69416E}" srcOrd="0" destOrd="0" presId="urn:microsoft.com/office/officeart/2005/8/layout/venn2"/>
    <dgm:cxn modelId="{20EABE35-D27F-4EC8-9FDA-12D1BEFD06DC}" type="presParOf" srcId="{CC3414B8-90E1-4F0F-90E7-103B9A69416E}" destId="{116B7858-12B4-4B98-AAC8-035332A1D311}" srcOrd="0" destOrd="0" presId="urn:microsoft.com/office/officeart/2005/8/layout/venn2"/>
    <dgm:cxn modelId="{5FEE3370-19FE-464A-830B-4A98F6A56176}" type="presParOf" srcId="{CC3414B8-90E1-4F0F-90E7-103B9A69416E}" destId="{F08049C7-1592-4001-A761-5FF91F4D5C8E}" srcOrd="1" destOrd="0" presId="urn:microsoft.com/office/officeart/2005/8/layout/venn2"/>
    <dgm:cxn modelId="{13609A77-F1CC-4B77-8256-E6A4D285D039}" type="presParOf" srcId="{029C4AEE-0D62-47F1-A03E-C997C4383256}" destId="{BCF5FBBE-2BCF-4FCE-87AA-07FE3E5C1E79}" srcOrd="1" destOrd="0" presId="urn:microsoft.com/office/officeart/2005/8/layout/venn2"/>
    <dgm:cxn modelId="{621E13CE-DA40-4D23-9814-762CAEA91037}" type="presParOf" srcId="{BCF5FBBE-2BCF-4FCE-87AA-07FE3E5C1E79}" destId="{25D815FF-859B-4DF4-B4AE-7BA6A56E4419}" srcOrd="0" destOrd="0" presId="urn:microsoft.com/office/officeart/2005/8/layout/venn2"/>
    <dgm:cxn modelId="{A34EB725-75D6-4AEE-83C0-A04421F200FD}" type="presParOf" srcId="{BCF5FBBE-2BCF-4FCE-87AA-07FE3E5C1E79}" destId="{DC677ADE-BBDE-4EED-8255-3D63C9BEE978}" srcOrd="1" destOrd="0" presId="urn:microsoft.com/office/officeart/2005/8/layout/venn2"/>
    <dgm:cxn modelId="{4743632A-A433-492F-BE09-C3DCC9F82467}" type="presParOf" srcId="{029C4AEE-0D62-47F1-A03E-C997C4383256}" destId="{FD598630-A40E-4654-8966-CCEB4A3E86C9}" srcOrd="2" destOrd="0" presId="urn:microsoft.com/office/officeart/2005/8/layout/venn2"/>
    <dgm:cxn modelId="{02581C64-F1A2-4560-A26C-D5C2D33611A0}" type="presParOf" srcId="{FD598630-A40E-4654-8966-CCEB4A3E86C9}" destId="{F554F15E-6A60-405F-85F0-3E0085743237}" srcOrd="0" destOrd="0" presId="urn:microsoft.com/office/officeart/2005/8/layout/venn2"/>
    <dgm:cxn modelId="{983ABCCD-9519-4133-9CAB-CF24D5FDCCD2}" type="presParOf" srcId="{FD598630-A40E-4654-8966-CCEB4A3E86C9}" destId="{2E4B01DC-93D5-4B0A-8781-A3A407FDC62B}" srcOrd="1" destOrd="0" presId="urn:microsoft.com/office/officeart/2005/8/layout/venn2"/>
    <dgm:cxn modelId="{1598AEC3-02CA-4CA1-9EDD-E2810537D195}" type="presParOf" srcId="{029C4AEE-0D62-47F1-A03E-C997C4383256}" destId="{123F3C2C-3EFF-45E2-9BF8-AF17D781A7B4}" srcOrd="3" destOrd="0" presId="urn:microsoft.com/office/officeart/2005/8/layout/venn2"/>
    <dgm:cxn modelId="{27DC39A0-21A1-47EF-BAA6-0DE6A747E82F}" type="presParOf" srcId="{123F3C2C-3EFF-45E2-9BF8-AF17D781A7B4}" destId="{B2A5D256-6AEC-4DF7-B1EE-D4CB47CDB8D6}" srcOrd="0" destOrd="0" presId="urn:microsoft.com/office/officeart/2005/8/layout/venn2"/>
    <dgm:cxn modelId="{7DA780B4-61BC-4F29-AF18-71F1F5920962}" type="presParOf" srcId="{123F3C2C-3EFF-45E2-9BF8-AF17D781A7B4}" destId="{D23E06F6-CEC7-44A4-AF6A-3D17DB2EDFAD}" srcOrd="1" destOrd="0" presId="urn:microsoft.com/office/officeart/2005/8/layout/venn2"/>
    <dgm:cxn modelId="{0B8E0C19-3CC2-4927-8F62-14A02093C43E}" type="presParOf" srcId="{029C4AEE-0D62-47F1-A03E-C997C4383256}" destId="{6826C5D7-09EE-4EB8-AA20-B68EB820B2BD}" srcOrd="4" destOrd="0" presId="urn:microsoft.com/office/officeart/2005/8/layout/venn2"/>
    <dgm:cxn modelId="{84610547-39DF-4DB9-B2A1-487C8074E49F}" type="presParOf" srcId="{6826C5D7-09EE-4EB8-AA20-B68EB820B2BD}" destId="{4C889FE1-D5EF-4E1B-981C-C2757225789D}" srcOrd="0" destOrd="0" presId="urn:microsoft.com/office/officeart/2005/8/layout/venn2"/>
    <dgm:cxn modelId="{21C73B3D-CFF7-4B73-8F7B-EF2914CC78C1}" type="presParOf" srcId="{6826C5D7-09EE-4EB8-AA20-B68EB820B2BD}" destId="{789F0A29-7AC0-4394-9CB3-2AD4F2BE6364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1EB6B1-289D-451C-8F89-30244CE821A9}">
      <dsp:nvSpPr>
        <dsp:cNvPr id="0" name=""/>
        <dsp:cNvSpPr/>
      </dsp:nvSpPr>
      <dsp:spPr>
        <a:xfrm>
          <a:off x="4779164" y="2493554"/>
          <a:ext cx="1798663" cy="175699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>
              <a:latin typeface="Beautiful Every Time" panose="02000000000000000000" pitchFamily="2" charset="0"/>
            </a:rPr>
            <a:t>Einir Ryder</a:t>
          </a:r>
        </a:p>
      </dsp:txBody>
      <dsp:txXfrm>
        <a:off x="5042572" y="2750859"/>
        <a:ext cx="1271847" cy="1242380"/>
      </dsp:txXfrm>
    </dsp:sp>
    <dsp:sp modelId="{097BE985-AF63-498D-9A76-8F303802F48F}">
      <dsp:nvSpPr>
        <dsp:cNvPr id="0" name=""/>
        <dsp:cNvSpPr/>
      </dsp:nvSpPr>
      <dsp:spPr>
        <a:xfrm rot="16200000">
          <a:off x="5383028" y="1907579"/>
          <a:ext cx="590934" cy="5940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471668" y="2115023"/>
        <a:ext cx="413654" cy="356410"/>
      </dsp:txXfrm>
    </dsp:sp>
    <dsp:sp modelId="{564A3A0A-D65A-4011-B402-827952A33A78}">
      <dsp:nvSpPr>
        <dsp:cNvPr id="0" name=""/>
        <dsp:cNvSpPr/>
      </dsp:nvSpPr>
      <dsp:spPr>
        <a:xfrm>
          <a:off x="4724275" y="-45635"/>
          <a:ext cx="1908440" cy="19433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71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latin typeface="Beautiful Every Time" panose="02000000000000000000" pitchFamily="2" charset="0"/>
            </a:rPr>
            <a:t>Trosglwyddo</a:t>
          </a:r>
          <a:endParaRPr lang="en-GB" sz="1800" kern="1200" dirty="0">
            <a:latin typeface="Beautiful Every Time" panose="02000000000000000000" pitchFamily="2" charset="0"/>
          </a:endParaRPr>
        </a:p>
      </dsp:txBody>
      <dsp:txXfrm>
        <a:off x="5003760" y="238967"/>
        <a:ext cx="1349470" cy="1374179"/>
      </dsp:txXfrm>
    </dsp:sp>
    <dsp:sp modelId="{73B065CB-C7EE-4090-9E53-8EF6AF9C6697}">
      <dsp:nvSpPr>
        <dsp:cNvPr id="0" name=""/>
        <dsp:cNvSpPr/>
      </dsp:nvSpPr>
      <dsp:spPr>
        <a:xfrm>
          <a:off x="6577816" y="3126815"/>
          <a:ext cx="683042" cy="5940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3266964"/>
            <a:satOff val="-13592"/>
            <a:lumOff val="3203"/>
            <a:alphaOff val="0"/>
          </a:schemeClr>
        </a:soli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6577816" y="3245619"/>
        <a:ext cx="504837" cy="356410"/>
      </dsp:txXfrm>
    </dsp:sp>
    <dsp:sp modelId="{E22D70DB-8C03-4D40-B97E-1DAAF4CA1CC4}">
      <dsp:nvSpPr>
        <dsp:cNvPr id="0" name=""/>
        <dsp:cNvSpPr/>
      </dsp:nvSpPr>
      <dsp:spPr>
        <a:xfrm>
          <a:off x="7283992" y="2427831"/>
          <a:ext cx="1932883" cy="1888436"/>
        </a:xfrm>
        <a:prstGeom prst="ellipse">
          <a:avLst/>
        </a:prstGeom>
        <a:solidFill>
          <a:schemeClr val="accent4">
            <a:hueOff val="3266964"/>
            <a:satOff val="-13592"/>
            <a:lumOff val="3203"/>
            <a:alphaOff val="0"/>
          </a:schemeClr>
        </a:solidFill>
        <a:ln w="571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Beautiful Every Time" panose="02000000000000000000" pitchFamily="2" charset="0"/>
            </a:rPr>
            <a:t>Cynhwysiant</a:t>
          </a:r>
          <a:endParaRPr lang="en-GB" sz="2000" kern="1200" dirty="0">
            <a:latin typeface="Beautiful Every Time" panose="02000000000000000000" pitchFamily="2" charset="0"/>
          </a:endParaRPr>
        </a:p>
      </dsp:txBody>
      <dsp:txXfrm>
        <a:off x="7567056" y="2704386"/>
        <a:ext cx="1366755" cy="1335326"/>
      </dsp:txXfrm>
    </dsp:sp>
    <dsp:sp modelId="{0B26A177-37A7-433C-AB2B-7A75AB41A0B7}">
      <dsp:nvSpPr>
        <dsp:cNvPr id="0" name=""/>
        <dsp:cNvSpPr/>
      </dsp:nvSpPr>
      <dsp:spPr>
        <a:xfrm rot="5400000">
          <a:off x="5374690" y="4290098"/>
          <a:ext cx="607610" cy="5940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6533927"/>
            <a:satOff val="-27185"/>
            <a:lumOff val="6405"/>
            <a:alphaOff val="0"/>
          </a:schemeClr>
        </a:soli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463793" y="4319800"/>
        <a:ext cx="429405" cy="356410"/>
      </dsp:txXfrm>
    </dsp:sp>
    <dsp:sp modelId="{F6D488BC-1A36-40AC-A518-F15A5F2565DD}">
      <dsp:nvSpPr>
        <dsp:cNvPr id="0" name=""/>
        <dsp:cNvSpPr/>
      </dsp:nvSpPr>
      <dsp:spPr>
        <a:xfrm>
          <a:off x="4804939" y="4944488"/>
          <a:ext cx="1747112" cy="1747112"/>
        </a:xfrm>
        <a:prstGeom prst="ellipse">
          <a:avLst/>
        </a:prstGeom>
        <a:solidFill>
          <a:schemeClr val="accent4">
            <a:hueOff val="6533927"/>
            <a:satOff val="-27185"/>
            <a:lumOff val="6405"/>
            <a:alphaOff val="0"/>
          </a:schemeClr>
        </a:solidFill>
        <a:ln w="571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latin typeface="Beautiful Every Time" panose="02000000000000000000" pitchFamily="2" charset="0"/>
            </a:rPr>
            <a:t>Cyd-weithio</a:t>
          </a:r>
          <a:r>
            <a:rPr lang="en-GB" sz="1800" kern="1200" dirty="0">
              <a:latin typeface="Beautiful Every Time" panose="02000000000000000000" pitchFamily="2" charset="0"/>
            </a:rPr>
            <a:t> </a:t>
          </a:r>
          <a:r>
            <a:rPr lang="en-GB" sz="1800" kern="1200" dirty="0" err="1">
              <a:latin typeface="Beautiful Every Time" panose="02000000000000000000" pitchFamily="2" charset="0"/>
            </a:rPr>
            <a:t>Aml-asiantaethol</a:t>
          </a:r>
          <a:endParaRPr lang="en-GB" sz="1800" kern="1200" dirty="0">
            <a:latin typeface="Beautiful Every Time" panose="02000000000000000000" pitchFamily="2" charset="0"/>
          </a:endParaRPr>
        </a:p>
      </dsp:txBody>
      <dsp:txXfrm>
        <a:off x="5060798" y="5200347"/>
        <a:ext cx="1235394" cy="1235394"/>
      </dsp:txXfrm>
    </dsp:sp>
    <dsp:sp modelId="{4ADDFF83-F189-473A-8BCA-7BC834F3348E}">
      <dsp:nvSpPr>
        <dsp:cNvPr id="0" name=""/>
        <dsp:cNvSpPr/>
      </dsp:nvSpPr>
      <dsp:spPr>
        <a:xfrm rot="10800000">
          <a:off x="4139159" y="3075041"/>
          <a:ext cx="627095" cy="5940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317364" y="3193845"/>
        <a:ext cx="448890" cy="356410"/>
      </dsp:txXfrm>
    </dsp:sp>
    <dsp:sp modelId="{84FA75B0-0598-47AE-B7E5-3F434EEDD7BA}">
      <dsp:nvSpPr>
        <dsp:cNvPr id="0" name=""/>
        <dsp:cNvSpPr/>
      </dsp:nvSpPr>
      <dsp:spPr>
        <a:xfrm>
          <a:off x="2358945" y="2498493"/>
          <a:ext cx="1747112" cy="1747112"/>
        </a:xfrm>
        <a:prstGeom prst="ellipse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57150" cap="flat" cmpd="sng" algn="ctr">
          <a:solidFill>
            <a:scrgbClr r="0" g="0" b="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latin typeface="Beautiful Every Time" panose="02000000000000000000" pitchFamily="2" charset="0"/>
            </a:rPr>
            <a:t>Sicrhau</a:t>
          </a:r>
          <a:r>
            <a:rPr lang="en-GB" sz="1800" kern="1200" dirty="0">
              <a:latin typeface="Beautiful Every Time" panose="02000000000000000000" pitchFamily="2" charset="0"/>
            </a:rPr>
            <a:t> </a:t>
          </a:r>
          <a:r>
            <a:rPr lang="en-GB" sz="1800" kern="1200" dirty="0" err="1">
              <a:latin typeface="Beautiful Every Time" panose="02000000000000000000" pitchFamily="2" charset="0"/>
            </a:rPr>
            <a:t>Cynnydd</a:t>
          </a:r>
          <a:endParaRPr lang="en-GB" sz="1800" kern="1200" dirty="0">
            <a:latin typeface="Beautiful Every Time" panose="02000000000000000000" pitchFamily="2" charset="0"/>
          </a:endParaRPr>
        </a:p>
      </dsp:txBody>
      <dsp:txXfrm>
        <a:off x="2614804" y="2754352"/>
        <a:ext cx="1235394" cy="12353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B7858-12B4-4B98-AAC8-035332A1D311}">
      <dsp:nvSpPr>
        <dsp:cNvPr id="0" name=""/>
        <dsp:cNvSpPr/>
      </dsp:nvSpPr>
      <dsp:spPr>
        <a:xfrm>
          <a:off x="1470666" y="0"/>
          <a:ext cx="6637823" cy="66378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 err="1">
              <a:latin typeface="Beautiful Every Time" panose="02000000000000000000" pitchFamily="2" charset="0"/>
            </a:rPr>
            <a:t>Hafan</a:t>
          </a:r>
          <a:r>
            <a:rPr lang="en-US" sz="2000" i="1" kern="1200" dirty="0">
              <a:latin typeface="Beautiful Every Time" panose="02000000000000000000" pitchFamily="2" charset="0"/>
            </a:rPr>
            <a:t> &amp; </a:t>
          </a:r>
          <a:r>
            <a:rPr lang="en-US" sz="2000" i="1" kern="1200" dirty="0" err="1">
              <a:latin typeface="Beautiful Every Time" panose="02000000000000000000" pitchFamily="2" charset="0"/>
            </a:rPr>
            <a:t>Encil</a:t>
          </a:r>
          <a:endParaRPr lang="en-US" sz="2000" i="1" kern="1200" dirty="0">
            <a:latin typeface="Beautiful Every Time" panose="02000000000000000000" pitchFamily="2" charset="0"/>
          </a:endParaRPr>
        </a:p>
      </dsp:txBody>
      <dsp:txXfrm>
        <a:off x="3544986" y="331891"/>
        <a:ext cx="2489184" cy="663782"/>
      </dsp:txXfrm>
    </dsp:sp>
    <dsp:sp modelId="{25D815FF-859B-4DF4-B4AE-7BA6A56E4419}">
      <dsp:nvSpPr>
        <dsp:cNvPr id="0" name=""/>
        <dsp:cNvSpPr/>
      </dsp:nvSpPr>
      <dsp:spPr>
        <a:xfrm>
          <a:off x="1968502" y="995673"/>
          <a:ext cx="5642150" cy="56421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>
              <a:latin typeface="Beautiful Every Time" panose="02000000000000000000" pitchFamily="2" charset="0"/>
            </a:rPr>
            <a:t>Clwb</a:t>
          </a:r>
          <a:r>
            <a:rPr lang="en-US" sz="2000" kern="1200" dirty="0">
              <a:latin typeface="Beautiful Every Time" panose="02000000000000000000" pitchFamily="2" charset="0"/>
            </a:rPr>
            <a:t> Pyramid </a:t>
          </a:r>
          <a:r>
            <a:rPr lang="en-US" sz="2000" i="1" kern="1200" dirty="0">
              <a:latin typeface="Beautiful Every Time" panose="02000000000000000000" pitchFamily="2" charset="0"/>
            </a:rPr>
            <a:t>Club</a:t>
          </a:r>
        </a:p>
      </dsp:txBody>
      <dsp:txXfrm>
        <a:off x="3572989" y="1320097"/>
        <a:ext cx="2433177" cy="648847"/>
      </dsp:txXfrm>
    </dsp:sp>
    <dsp:sp modelId="{F554F15E-6A60-405F-85F0-3E0085743237}">
      <dsp:nvSpPr>
        <dsp:cNvPr id="0" name=""/>
        <dsp:cNvSpPr/>
      </dsp:nvSpPr>
      <dsp:spPr>
        <a:xfrm>
          <a:off x="2466339" y="1991347"/>
          <a:ext cx="4646476" cy="46464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 err="1">
              <a:latin typeface="Beautiful Every Time" panose="02000000000000000000" pitchFamily="2" charset="0"/>
            </a:rPr>
            <a:t>Clwb</a:t>
          </a:r>
          <a:r>
            <a:rPr lang="en-US" sz="1800" b="1" kern="1200" dirty="0">
              <a:latin typeface="Beautiful Every Time" panose="02000000000000000000" pitchFamily="2" charset="0"/>
            </a:rPr>
            <a:t> </a:t>
          </a:r>
          <a:r>
            <a:rPr lang="en-US" sz="1800" b="1" kern="1200" dirty="0" err="1">
              <a:latin typeface="Beautiful Every Time" panose="02000000000000000000" pitchFamily="2" charset="0"/>
            </a:rPr>
            <a:t>Cwtsh</a:t>
          </a:r>
          <a:endParaRPr lang="en-US" sz="1800" b="1" kern="1200" dirty="0">
            <a:latin typeface="Beautiful Every Time" panose="02000000000000000000" pitchFamily="2" charset="0"/>
          </a:endParaRP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Beautiful Every Time" panose="02000000000000000000" pitchFamily="2" charset="0"/>
            </a:rPr>
            <a:t>(</a:t>
          </a:r>
          <a:r>
            <a:rPr lang="en-US" sz="1800" b="1" kern="1200" dirty="0" err="1">
              <a:latin typeface="Beautiful Every Time" panose="02000000000000000000" pitchFamily="2" charset="0"/>
            </a:rPr>
            <a:t>Maethu</a:t>
          </a:r>
          <a:r>
            <a:rPr lang="en-US" sz="1800" b="1" kern="1200" dirty="0">
              <a:latin typeface="Beautiful Every Time" panose="02000000000000000000" pitchFamily="2" charset="0"/>
            </a:rPr>
            <a:t>/</a:t>
          </a:r>
          <a:r>
            <a:rPr lang="en-US" sz="1800" b="1" i="1" kern="1200" dirty="0">
              <a:latin typeface="Beautiful Every Time" panose="02000000000000000000" pitchFamily="2" charset="0"/>
            </a:rPr>
            <a:t>Nurture</a:t>
          </a:r>
          <a:r>
            <a:rPr lang="en-US" sz="1800" b="1" kern="1200" dirty="0">
              <a:latin typeface="Beautiful Every Time" panose="02000000000000000000" pitchFamily="2" charset="0"/>
            </a:rPr>
            <a:t>)</a:t>
          </a:r>
        </a:p>
      </dsp:txBody>
      <dsp:txXfrm>
        <a:off x="3587302" y="2311954"/>
        <a:ext cx="2404551" cy="641213"/>
      </dsp:txXfrm>
    </dsp:sp>
    <dsp:sp modelId="{B2A5D256-6AEC-4DF7-B1EE-D4CB47CDB8D6}">
      <dsp:nvSpPr>
        <dsp:cNvPr id="0" name=""/>
        <dsp:cNvSpPr/>
      </dsp:nvSpPr>
      <dsp:spPr>
        <a:xfrm>
          <a:off x="2964176" y="2987020"/>
          <a:ext cx="3650803" cy="36508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 err="1">
              <a:latin typeface="Beautiful Every Time" panose="02000000000000000000" pitchFamily="2" charset="0"/>
            </a:rPr>
            <a:t>Grwpiau</a:t>
          </a:r>
          <a:r>
            <a:rPr lang="en-US" sz="1800" b="1" kern="1200" dirty="0">
              <a:latin typeface="Beautiful Every Time" panose="02000000000000000000" pitchFamily="2" charset="0"/>
            </a:rPr>
            <a:t> </a:t>
          </a:r>
          <a:r>
            <a:rPr lang="en-US" sz="1800" b="1" kern="1200" dirty="0" err="1">
              <a:latin typeface="Beautiful Every Time" panose="02000000000000000000" pitchFamily="2" charset="0"/>
            </a:rPr>
            <a:t>Ymyrraeth</a:t>
          </a:r>
          <a:r>
            <a:rPr lang="en-US" sz="1800" b="1" kern="1200" dirty="0">
              <a:latin typeface="Beautiful Every Time" panose="02000000000000000000" pitchFamily="2" charset="0"/>
            </a:rPr>
            <a:t> / </a:t>
          </a:r>
          <a:r>
            <a:rPr lang="en-US" sz="1800" b="1" i="1" kern="1200" dirty="0" err="1">
              <a:latin typeface="Beautiful Every Time" panose="02000000000000000000" pitchFamily="2" charset="0"/>
            </a:rPr>
            <a:t>Interfention</a:t>
          </a:r>
          <a:r>
            <a:rPr lang="en-US" sz="1800" b="1" i="1" kern="1200" dirty="0">
              <a:latin typeface="Beautiful Every Time" panose="02000000000000000000" pitchFamily="2" charset="0"/>
            </a:rPr>
            <a:t> Groups</a:t>
          </a:r>
          <a:endParaRPr lang="en-US" sz="2000" b="1" kern="1200" dirty="0">
            <a:latin typeface="Beautiful Every Time" panose="02000000000000000000" pitchFamily="2" charset="0"/>
          </a:endParaRPr>
        </a:p>
      </dsp:txBody>
      <dsp:txXfrm>
        <a:off x="3803861" y="3315593"/>
        <a:ext cx="1971433" cy="657144"/>
      </dsp:txXfrm>
    </dsp:sp>
    <dsp:sp modelId="{4C889FE1-D5EF-4E1B-981C-C2757225789D}">
      <dsp:nvSpPr>
        <dsp:cNvPr id="0" name=""/>
        <dsp:cNvSpPr/>
      </dsp:nvSpPr>
      <dsp:spPr>
        <a:xfrm>
          <a:off x="3462013" y="3982694"/>
          <a:ext cx="2655129" cy="265512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>
              <a:latin typeface="Beautiful Every Time" panose="02000000000000000000" pitchFamily="2" charset="0"/>
            </a:rPr>
            <a:t>Disgybl</a:t>
          </a:r>
          <a:r>
            <a:rPr lang="en-US" sz="2600" kern="1200" dirty="0">
              <a:latin typeface="Beautiful Every Time" panose="02000000000000000000" pitchFamily="2" charset="0"/>
            </a:rPr>
            <a:t> / </a:t>
          </a:r>
          <a:r>
            <a:rPr lang="en-US" sz="2600" i="1" kern="1200" dirty="0">
              <a:latin typeface="Beautiful Every Time" panose="02000000000000000000" pitchFamily="2" charset="0"/>
            </a:rPr>
            <a:t>Pupil</a:t>
          </a:r>
        </a:p>
      </dsp:txBody>
      <dsp:txXfrm>
        <a:off x="3850847" y="4646476"/>
        <a:ext cx="1877460" cy="13275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9F5AC3-BB9B-401C-A759-017418FFD26E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8A5AD-67FB-4696-A2BA-AA6019F6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933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6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392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9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Dyletswyddau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bl.1 a 2 – 3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. </a:t>
            </a:r>
            <a:r>
              <a:rPr lang="en-GB" dirty="0" err="1"/>
              <a:t>Athrawes</a:t>
            </a:r>
            <a:r>
              <a:rPr lang="en-GB" dirty="0"/>
              <a:t>/</a:t>
            </a:r>
            <a:r>
              <a:rPr lang="en-GB" dirty="0" err="1"/>
              <a:t>Cownselydd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a </a:t>
            </a:r>
            <a:r>
              <a:rPr lang="en-GB" dirty="0" err="1"/>
              <a:t>rhieni</a:t>
            </a:r>
            <a:r>
              <a:rPr lang="en-GB" dirty="0"/>
              <a:t>, </a:t>
            </a:r>
            <a:r>
              <a:rPr lang="en-GB" dirty="0" err="1"/>
              <a:t>Ffrind</a:t>
            </a:r>
            <a:r>
              <a:rPr lang="en-GB" dirty="0"/>
              <a:t>, </a:t>
            </a:r>
            <a:r>
              <a:rPr lang="en-GB" dirty="0" err="1"/>
              <a:t>Clust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wrando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Is-</a:t>
            </a:r>
            <a:r>
              <a:rPr lang="en-GB" dirty="0" err="1"/>
              <a:t>bennaeth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– 268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ffês</a:t>
            </a:r>
            <a:r>
              <a:rPr lang="en-GB" dirty="0"/>
              <a:t>.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cydweithio’n</a:t>
            </a:r>
            <a:r>
              <a:rPr lang="en-GB" dirty="0"/>
              <a:t> </a:t>
            </a:r>
            <a:r>
              <a:rPr lang="en-GB" dirty="0" err="1"/>
              <a:t>agos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Pennaeth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, </a:t>
            </a:r>
            <a:r>
              <a:rPr lang="en-GB" dirty="0" err="1"/>
              <a:t>Disgyblion</a:t>
            </a:r>
            <a:r>
              <a:rPr lang="en-GB" dirty="0"/>
              <a:t> ADY,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gofrestr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Bennaeth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– 1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.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Dîm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, </a:t>
            </a:r>
            <a:r>
              <a:rPr lang="en-GB" dirty="0" err="1"/>
              <a:t>delio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digwyddiadau’r</a:t>
            </a:r>
            <a:r>
              <a:rPr lang="en-GB" dirty="0"/>
              <a:t> </a:t>
            </a:r>
            <a:r>
              <a:rPr lang="en-GB" dirty="0" err="1"/>
              <a:t>diwrnod</a:t>
            </a:r>
            <a:r>
              <a:rPr lang="en-GB" dirty="0"/>
              <a:t>, CGY, </a:t>
            </a:r>
            <a:r>
              <a:rPr lang="en-GB" dirty="0" err="1"/>
              <a:t>Hunanarfarniad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9835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Trosglwyddo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ac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Diwrnodau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–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gymysgu</a:t>
            </a:r>
            <a:r>
              <a:rPr lang="en-GB" dirty="0"/>
              <a:t>,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–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. </a:t>
            </a:r>
            <a:r>
              <a:rPr lang="en-GB" dirty="0" err="1"/>
              <a:t>Eleni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dosbarthiadau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thematig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Un </a:t>
            </a:r>
            <a:r>
              <a:rPr lang="en-GB" dirty="0" err="1"/>
              <a:t>ffês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-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2494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Trosglwyddo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ac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Diwrnodau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–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gymysgu</a:t>
            </a:r>
            <a:r>
              <a:rPr lang="en-GB" dirty="0"/>
              <a:t>,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–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. </a:t>
            </a:r>
            <a:r>
              <a:rPr lang="en-GB" dirty="0" err="1"/>
              <a:t>Eleni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dosbarthiadau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thematig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Un </a:t>
            </a:r>
            <a:r>
              <a:rPr lang="en-GB" dirty="0" err="1"/>
              <a:t>ffês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-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061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Trosglwyddo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ac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Diwrnodau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–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gymysgu</a:t>
            </a:r>
            <a:r>
              <a:rPr lang="en-GB" dirty="0"/>
              <a:t>,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–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. </a:t>
            </a:r>
            <a:r>
              <a:rPr lang="en-GB" dirty="0" err="1"/>
              <a:t>Eleni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dosbarthiadau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thematig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Un </a:t>
            </a:r>
            <a:r>
              <a:rPr lang="en-GB" dirty="0" err="1"/>
              <a:t>ffês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-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919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Trosglwyddo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ac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Diwrnodau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–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gymysgu</a:t>
            </a:r>
            <a:r>
              <a:rPr lang="en-GB" dirty="0"/>
              <a:t>,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–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. </a:t>
            </a:r>
            <a:r>
              <a:rPr lang="en-GB" dirty="0" err="1"/>
              <a:t>Eleni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dosbarthiadau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thematig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Un </a:t>
            </a:r>
            <a:r>
              <a:rPr lang="en-GB" dirty="0" err="1"/>
              <a:t>ffês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-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431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Trosglwyddo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–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ac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Diwrnodau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–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ffês</a:t>
            </a:r>
            <a:r>
              <a:rPr lang="en-GB" dirty="0"/>
              <a:t> 1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gymysgu</a:t>
            </a:r>
            <a:r>
              <a:rPr lang="en-GB" dirty="0"/>
              <a:t>,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–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. </a:t>
            </a:r>
            <a:r>
              <a:rPr lang="en-GB" dirty="0" err="1"/>
              <a:t>Eleni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dosbarthiadau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.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thematig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Un </a:t>
            </a:r>
            <a:r>
              <a:rPr lang="en-GB" dirty="0" err="1"/>
              <a:t>ffês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-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8A5AD-67FB-4696-A2BA-AA6019F650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52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09B68-625E-4BE3-BE0E-425C81D03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4C4591-857E-4077-A64D-C704BFCA64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65238-CBE6-4000-B14D-CCFC821FA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AD739-6D26-4584-B9A7-291A24287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5B339-048C-4C33-87C7-981DEE55C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175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7C937-B805-47F0-8590-386FFBC17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E4B23-71B3-4F33-A0E4-D77AB2D6B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46677-61AF-4415-9DF1-7580F73D8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4891C-DF92-4899-B1C3-79AB9A3BA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E1ED4-50DF-4844-93B0-338D60F7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886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13C58-6AB8-420D-8399-173DA65CB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AED53-C6DD-4C26-9B0E-0D501AA99A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29BEA-94FE-4642-98BD-793CC616F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087B9-ABFF-4A9E-9173-1C1CD63CB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E19B3-8663-40CD-BD2D-FFFC88F4D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04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DF13-B7FF-4446-951C-1BFFC098D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1F5D4-CC65-43C3-81F4-457D54CA13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6A9BA8-F55B-4C06-A78D-B5346F633D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98A49-CEB8-4075-B919-A01F93562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475B2A-4BAF-4C67-8B69-78EB7460D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3D201D-2A68-4998-9A1A-A486E3440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128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1C28-14EA-46E9-8A20-71BA05085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D47659-D4A9-45D7-A56E-198139294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763474-9802-4AC6-81F0-120A3D9166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2554F6-E0A5-4A79-8C3A-6AC8D8ED08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F33D57-42D3-4465-9D5A-036836E840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CDC66D-E62F-4417-AFD9-6182CB30A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473391-2B87-4E92-876B-F10C04D33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6F0195-FD9B-4E33-A941-49A655870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434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3B2AF-5D36-4F3D-A523-1B90E15BB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77E732-4969-49F9-A813-6B8B234BB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326FA2-E7BF-4BF5-B446-A88A3069B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8638E6-F500-4ECD-B427-5160D36FF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933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9D7A69-AFD4-4A0E-9CCE-29FFAB45F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E7AFAE-8C35-4424-97D0-1C7029630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95275F-5771-48DE-BAE6-A11E21431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052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7D3C5-2434-4A51-A765-F1D3B1F9E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2BCC8-6230-42BB-8530-89DBE803C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BF0C5-4167-4EAD-86B5-D0A2772741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E33792-5E7B-4DC1-8F1F-A3DE0B228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52D6A2-38C0-4012-A72A-1531C6AE2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32215-F652-4759-9BCA-35DDD7816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63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9DAEA-E852-4DC9-9706-5005A15DF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31E5BE-16BF-4342-9D47-6299F5D658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2D576-5DEB-40C8-85B3-B90F353D0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420DE1-9780-4A4D-80D7-2D0B523F7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F1EF64-9DA5-4E1B-B55C-114798EF9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32E326-18F4-40B9-9079-30D6CFBF5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83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1AE0C-50A9-48E7-B074-A3A2E6509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9155D7-C947-42C5-AA18-BF818EA6FD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65663-F24E-4E0C-88D8-91979241F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78803-2F92-46C2-B7F2-E11B5F714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0C4AB-4965-4B47-B0F8-652D8A9F6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87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E07A0F-3B70-4DB9-9C00-338FB82E05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57DA0A-5614-4C1C-A7CF-9FAF555B3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478C8-C203-4331-B21C-CF660580B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599AA-C480-4F32-BB38-937C34BC5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C4E99-AD28-4E8D-A7D5-E5E1F4087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99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40186D-094B-480C-97C6-762A8AADE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6066DA-3FE6-41DC-8C0C-FBC4CF01AE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6850DF-649B-49C8-A5BC-E29BC0203F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14BE8-E31E-4C64-B8FF-4032F887BE6C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E9149-F466-4EB0-B47E-E4520755D4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D7BC2-BCA4-4FCC-811E-8699F0369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D285C-9C45-4A47-B4FD-9D74B6235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237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jp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G"/><Relationship Id="rId10" Type="http://schemas.openxmlformats.org/officeDocument/2006/relationships/image" Target="../media/image10.jp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png"/><Relationship Id="rId7" Type="http://schemas.microsoft.com/office/2007/relationships/hdphoto" Target="../media/hdphoto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4" Type="http://schemas.openxmlformats.org/officeDocument/2006/relationships/image" Target="../media/image22.pn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jpg"/><Relationship Id="rId5" Type="http://schemas.openxmlformats.org/officeDocument/2006/relationships/image" Target="../media/image28.png"/><Relationship Id="rId4" Type="http://schemas.openxmlformats.org/officeDocument/2006/relationships/image" Target="../media/image2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media" Target="../media/media2.mp4"/><Relationship Id="rId7" Type="http://schemas.openxmlformats.org/officeDocument/2006/relationships/image" Target="../media/image3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Relationship Id="rId9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FE38DBA-4AE6-4DCE-A549-6F0870D509C7}"/>
              </a:ext>
            </a:extLst>
          </p:cNvPr>
          <p:cNvSpPr/>
          <p:nvPr/>
        </p:nvSpPr>
        <p:spPr>
          <a:xfrm>
            <a:off x="2072640" y="1524000"/>
            <a:ext cx="8046720" cy="301752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EA056B-A08D-49ED-B6D3-0AED00F2FF11}"/>
              </a:ext>
            </a:extLst>
          </p:cNvPr>
          <p:cNvSpPr/>
          <p:nvPr/>
        </p:nvSpPr>
        <p:spPr>
          <a:xfrm>
            <a:off x="2511525" y="2273915"/>
            <a:ext cx="716895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Cursive Writing 1" panose="03050602040000000000" pitchFamily="66" charset="0"/>
              </a:rPr>
              <a:t>Bore da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CW Cursive Writing 1" panose="0305060204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614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D532C91-2375-4B42-9837-E4355D4A16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532486"/>
              </p:ext>
            </p:extLst>
          </p:nvPr>
        </p:nvGraphicFramePr>
        <p:xfrm>
          <a:off x="622852" y="86140"/>
          <a:ext cx="11449877" cy="6645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360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139"/>
            <a:ext cx="12192000" cy="69043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741637" y="172351"/>
            <a:ext cx="53141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nhaith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Cwrtnewydd</a:t>
            </a:r>
            <a:r>
              <a:rPr lang="en-GB" dirty="0"/>
              <a:t> –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ysbrydoli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Llambed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Prifysgol</a:t>
            </a:r>
            <a:r>
              <a:rPr lang="en-GB" dirty="0"/>
              <a:t> Aberystwyth a </a:t>
            </a:r>
            <a:r>
              <a:rPr lang="en-GB" dirty="0" err="1"/>
              <a:t>cwrs</a:t>
            </a:r>
            <a:r>
              <a:rPr lang="en-GB" dirty="0"/>
              <a:t> TAR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Drindod</a:t>
            </a:r>
            <a:r>
              <a:rPr lang="en-GB" dirty="0"/>
              <a:t> </a:t>
            </a:r>
            <a:r>
              <a:rPr lang="en-GB" dirty="0" err="1"/>
              <a:t>Dewi</a:t>
            </a:r>
            <a:r>
              <a:rPr lang="en-GB" dirty="0"/>
              <a:t> </a:t>
            </a:r>
            <a:r>
              <a:rPr lang="en-GB" dirty="0" err="1"/>
              <a:t>Sant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–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Aberbanc</a:t>
            </a:r>
            <a:r>
              <a:rPr lang="en-GB" dirty="0"/>
              <a:t> – 33 o </a:t>
            </a:r>
            <a:r>
              <a:rPr lang="en-GB" dirty="0" err="1"/>
              <a:t>blant</a:t>
            </a:r>
            <a:r>
              <a:rPr lang="en-GB" dirty="0"/>
              <a:t>. 2 </a:t>
            </a:r>
            <a:r>
              <a:rPr lang="en-GB" dirty="0" err="1"/>
              <a:t>athrawes</a:t>
            </a:r>
            <a:r>
              <a:rPr lang="en-GB" dirty="0"/>
              <a:t>.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CS – D-fl.2 (9 o </a:t>
            </a:r>
            <a:r>
              <a:rPr lang="en-GB" dirty="0" err="1"/>
              <a:t>ddisgyblion</a:t>
            </a:r>
            <a:r>
              <a:rPr lang="en-GB" dirty="0"/>
              <a:t>). 8 </a:t>
            </a:r>
            <a:r>
              <a:rPr lang="en-GB" dirty="0" err="1"/>
              <a:t>mlynedd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.</a:t>
            </a:r>
          </a:p>
          <a:p>
            <a:pPr marL="285750" indent="-285750">
              <a:buFontTx/>
              <a:buChar char="-"/>
            </a:pPr>
            <a:r>
              <a:rPr lang="en-GB" dirty="0"/>
              <a:t>2016 –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Bro Teifi, </a:t>
            </a:r>
            <a:r>
              <a:rPr lang="en-GB" dirty="0" err="1"/>
              <a:t>athrawes</a:t>
            </a:r>
            <a:r>
              <a:rPr lang="en-GB" dirty="0"/>
              <a:t> bl.1 a 2. Is-</a:t>
            </a:r>
            <a:r>
              <a:rPr lang="en-GB" dirty="0" err="1"/>
              <a:t>bennaeth</a:t>
            </a:r>
            <a:r>
              <a:rPr lang="en-GB" dirty="0"/>
              <a:t> </a:t>
            </a:r>
            <a:r>
              <a:rPr lang="en-GB" dirty="0" err="1"/>
              <a:t>Ffes</a:t>
            </a:r>
            <a:r>
              <a:rPr lang="en-GB" dirty="0"/>
              <a:t> 1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759" y="1"/>
            <a:ext cx="808712" cy="6065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725" y="135585"/>
            <a:ext cx="975691" cy="6829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8469" y="1238317"/>
            <a:ext cx="1772749" cy="365195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587698" y="1128339"/>
            <a:ext cx="1462872" cy="58514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7698" y="1128339"/>
            <a:ext cx="1462872" cy="58514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1989" y="2865666"/>
            <a:ext cx="1234762" cy="10420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909" y="2755688"/>
            <a:ext cx="1795331" cy="11520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751" y="3437073"/>
            <a:ext cx="1821311" cy="173927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666" y="5336160"/>
            <a:ext cx="2206366" cy="12410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576" y="5142045"/>
            <a:ext cx="2160523" cy="12487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61" y="1848386"/>
            <a:ext cx="2115444" cy="20345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-80939" y="115084"/>
            <a:ext cx="368447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Fy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nhaith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/</a:t>
            </a:r>
          </a:p>
          <a:p>
            <a:pPr algn="ctr"/>
            <a:r>
              <a:rPr lang="en-US" sz="54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My Journey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B00DC2-6D95-43C8-8DFD-4BC6A449CF9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8679" y="4177161"/>
            <a:ext cx="2387788" cy="1589275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4EB2C6-E89C-4474-A3CA-204A3C0FB92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3111" y="5046070"/>
            <a:ext cx="2300177" cy="1531171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D9D3BC1-F4C2-4E09-9F8F-081870B26293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0" t="16452" r="6834" b="24521"/>
          <a:stretch/>
        </p:blipFill>
        <p:spPr>
          <a:xfrm>
            <a:off x="8742573" y="2384831"/>
            <a:ext cx="3221647" cy="1640891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314225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3009A3-8373-41B9-B754-9F854E2060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064" y="322652"/>
            <a:ext cx="4375254" cy="2108447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0F37A7-F4E7-4998-8C3B-F0104B47D6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31" y="3728925"/>
            <a:ext cx="4114629" cy="270753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25A9D56-ACD1-4F3E-83AD-C24B0D6F02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7874" y="1485214"/>
            <a:ext cx="2016790" cy="151259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3749EB-7A09-45A7-9D12-866559EE0D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6541" y="2807644"/>
            <a:ext cx="2052658" cy="2275049"/>
          </a:xfrm>
          <a:prstGeom prst="rect">
            <a:avLst/>
          </a:prstGeom>
          <a:effectLst>
            <a:softEdge rad="317500"/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81FA960-5421-40F9-BC4B-3F99808C64E9}"/>
              </a:ext>
            </a:extLst>
          </p:cNvPr>
          <p:cNvGrpSpPr/>
          <p:nvPr/>
        </p:nvGrpSpPr>
        <p:grpSpPr>
          <a:xfrm>
            <a:off x="7452087" y="87610"/>
            <a:ext cx="2370870" cy="2370870"/>
            <a:chOff x="7452087" y="120460"/>
            <a:chExt cx="2370870" cy="237087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6D95B1-E1A1-4E60-A1F6-732122D83494}"/>
                </a:ext>
              </a:extLst>
            </p:cNvPr>
            <p:cNvSpPr/>
            <p:nvPr/>
          </p:nvSpPr>
          <p:spPr>
            <a:xfrm>
              <a:off x="7452087" y="120460"/>
              <a:ext cx="2370870" cy="23708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FCF33A1-11B9-421B-86E3-0800B4633B7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4597" y="169445"/>
              <a:ext cx="2150083" cy="2150083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A01CAC7-B749-4855-B1E4-D653C63E6F84}"/>
              </a:ext>
            </a:extLst>
          </p:cNvPr>
          <p:cNvGrpSpPr/>
          <p:nvPr/>
        </p:nvGrpSpPr>
        <p:grpSpPr>
          <a:xfrm>
            <a:off x="9665357" y="1101243"/>
            <a:ext cx="2370870" cy="2370870"/>
            <a:chOff x="7452087" y="120460"/>
            <a:chExt cx="2370870" cy="237087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05A981B-648C-4865-A0E5-AC2292BC383D}"/>
                </a:ext>
              </a:extLst>
            </p:cNvPr>
            <p:cNvSpPr/>
            <p:nvPr/>
          </p:nvSpPr>
          <p:spPr>
            <a:xfrm>
              <a:off x="7452087" y="120460"/>
              <a:ext cx="2370870" cy="23708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DFD2A9C-F970-4DD0-B254-E3D2205532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4597" y="169445"/>
              <a:ext cx="2150083" cy="2150083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4560FD1-65EA-4A11-9B71-FC13F76995A3}"/>
              </a:ext>
            </a:extLst>
          </p:cNvPr>
          <p:cNvGrpSpPr/>
          <p:nvPr/>
        </p:nvGrpSpPr>
        <p:grpSpPr>
          <a:xfrm>
            <a:off x="7452087" y="2318162"/>
            <a:ext cx="2370870" cy="2370870"/>
            <a:chOff x="7452087" y="120460"/>
            <a:chExt cx="2370870" cy="2370870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9D53283-B11B-4743-AC3C-A8380746D0DA}"/>
                </a:ext>
              </a:extLst>
            </p:cNvPr>
            <p:cNvSpPr/>
            <p:nvPr/>
          </p:nvSpPr>
          <p:spPr>
            <a:xfrm>
              <a:off x="7452087" y="120460"/>
              <a:ext cx="2370870" cy="23708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5922D92D-AEBF-4760-9A62-1350732FC70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4597" y="169445"/>
              <a:ext cx="2150083" cy="2150083"/>
            </a:xfrm>
            <a:prstGeom prst="rect">
              <a:avLst/>
            </a:prstGeom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02EB277-7F07-4DCC-A2D1-89A045EDAD25}"/>
              </a:ext>
            </a:extLst>
          </p:cNvPr>
          <p:cNvGrpSpPr/>
          <p:nvPr/>
        </p:nvGrpSpPr>
        <p:grpSpPr>
          <a:xfrm>
            <a:off x="9665357" y="3454612"/>
            <a:ext cx="2370870" cy="2370870"/>
            <a:chOff x="7452087" y="120460"/>
            <a:chExt cx="2370870" cy="237087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E555952-E2F2-4974-878B-103E5AB5A5D8}"/>
                </a:ext>
              </a:extLst>
            </p:cNvPr>
            <p:cNvSpPr/>
            <p:nvPr/>
          </p:nvSpPr>
          <p:spPr>
            <a:xfrm>
              <a:off x="7452087" y="120460"/>
              <a:ext cx="2370870" cy="23708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D60EBD25-8338-4722-8087-7AE3674D108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4597" y="169445"/>
              <a:ext cx="2150083" cy="2150083"/>
            </a:xfrm>
            <a:prstGeom prst="rect">
              <a:avLst/>
            </a:prstGeom>
          </p:spPr>
        </p:pic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86B356F-2659-47CD-8862-EC9B53EE638E}"/>
              </a:ext>
            </a:extLst>
          </p:cNvPr>
          <p:cNvGrpSpPr/>
          <p:nvPr/>
        </p:nvGrpSpPr>
        <p:grpSpPr>
          <a:xfrm>
            <a:off x="7504739" y="4527551"/>
            <a:ext cx="2370870" cy="2370870"/>
            <a:chOff x="7452087" y="120460"/>
            <a:chExt cx="2370870" cy="2370870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E4730C37-DDF9-4783-9204-C3CF3A2EFCEA}"/>
                </a:ext>
              </a:extLst>
            </p:cNvPr>
            <p:cNvSpPr/>
            <p:nvPr/>
          </p:nvSpPr>
          <p:spPr>
            <a:xfrm>
              <a:off x="7452087" y="120460"/>
              <a:ext cx="2370870" cy="237087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8BBA44A0-499D-4741-B37D-7486C61F65B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4597" y="169445"/>
              <a:ext cx="2150083" cy="2150083"/>
            </a:xfrm>
            <a:prstGeom prst="rect">
              <a:avLst/>
            </a:prstGeom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26B42C69-D9A0-4F36-A9EF-66C802E17B4E}"/>
              </a:ext>
            </a:extLst>
          </p:cNvPr>
          <p:cNvSpPr txBox="1"/>
          <p:nvPr/>
        </p:nvSpPr>
        <p:spPr>
          <a:xfrm>
            <a:off x="7739659" y="1017072"/>
            <a:ext cx="1822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Beautiful Every Time" panose="02000000000000000000" pitchFamily="2" charset="0"/>
              </a:rPr>
              <a:t>2016</a:t>
            </a:r>
            <a:endParaRPr lang="en-GB" sz="4000" i="1" dirty="0">
              <a:latin typeface="Beautiful Every Time" panose="02000000000000000000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5E8BFDA-BBF2-48E4-8188-C5A248FBDF50}"/>
              </a:ext>
            </a:extLst>
          </p:cNvPr>
          <p:cNvSpPr txBox="1"/>
          <p:nvPr/>
        </p:nvSpPr>
        <p:spPr>
          <a:xfrm>
            <a:off x="7620375" y="2547783"/>
            <a:ext cx="206101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Beautiful Every Time" panose="02000000000000000000" pitchFamily="2" charset="0"/>
              </a:rPr>
              <a:t>248</a:t>
            </a:r>
          </a:p>
          <a:p>
            <a:pPr algn="ctr"/>
            <a:r>
              <a:rPr lang="en-GB" sz="2800" i="1" dirty="0" err="1">
                <a:latin typeface="Beautiful Every Time" panose="02000000000000000000" pitchFamily="2" charset="0"/>
              </a:rPr>
              <a:t>Disgybl</a:t>
            </a:r>
            <a:r>
              <a:rPr lang="en-GB" sz="2800" i="1" dirty="0">
                <a:latin typeface="Beautiful Every Time" panose="02000000000000000000" pitchFamily="2" charset="0"/>
              </a:rPr>
              <a:t> </a:t>
            </a:r>
            <a:r>
              <a:rPr lang="en-GB" sz="2800" i="1" dirty="0" err="1">
                <a:latin typeface="Beautiful Every Time" panose="02000000000000000000" pitchFamily="2" charset="0"/>
              </a:rPr>
              <a:t>Ffês</a:t>
            </a:r>
            <a:r>
              <a:rPr lang="en-GB" sz="2800" i="1" dirty="0">
                <a:latin typeface="Beautiful Every Time" panose="02000000000000000000" pitchFamily="2" charset="0"/>
              </a:rPr>
              <a:t> 1-phase 1 pupils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4F3B05E-4AA9-4B92-9F43-D56C8407A860}"/>
              </a:ext>
            </a:extLst>
          </p:cNvPr>
          <p:cNvSpPr txBox="1"/>
          <p:nvPr/>
        </p:nvSpPr>
        <p:spPr>
          <a:xfrm>
            <a:off x="9939567" y="1625664"/>
            <a:ext cx="18224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Beautiful Every Time" panose="02000000000000000000" pitchFamily="2" charset="0"/>
              </a:rPr>
              <a:t>917</a:t>
            </a:r>
          </a:p>
          <a:p>
            <a:pPr algn="ctr"/>
            <a:r>
              <a:rPr lang="en-GB" sz="2800" i="1" dirty="0" err="1">
                <a:latin typeface="Beautiful Every Time" panose="02000000000000000000" pitchFamily="2" charset="0"/>
              </a:rPr>
              <a:t>disgybl</a:t>
            </a:r>
            <a:r>
              <a:rPr lang="en-GB" sz="2800" i="1" dirty="0">
                <a:latin typeface="Beautiful Every Time" panose="02000000000000000000" pitchFamily="2" charset="0"/>
              </a:rPr>
              <a:t>-pupils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0DF8DB2-7010-4D27-8924-6E01E5BCA9B0}"/>
              </a:ext>
            </a:extLst>
          </p:cNvPr>
          <p:cNvSpPr txBox="1"/>
          <p:nvPr/>
        </p:nvSpPr>
        <p:spPr>
          <a:xfrm>
            <a:off x="9862398" y="4005097"/>
            <a:ext cx="20610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Uwch</a:t>
            </a:r>
            <a:r>
              <a:rPr lang="en-GB" sz="2800" dirty="0">
                <a:latin typeface="Beautiful Every Time" panose="02000000000000000000" pitchFamily="2" charset="0"/>
              </a:rPr>
              <a:t> </a:t>
            </a:r>
            <a:r>
              <a:rPr lang="en-GB" sz="2800" dirty="0" err="1">
                <a:latin typeface="Beautiful Every Time" panose="02000000000000000000" pitchFamily="2" charset="0"/>
              </a:rPr>
              <a:t>Dîm</a:t>
            </a:r>
            <a:r>
              <a:rPr lang="en-GB" sz="2800" dirty="0">
                <a:latin typeface="Beautiful Every Time" panose="02000000000000000000" pitchFamily="2" charset="0"/>
              </a:rPr>
              <a:t>/ Senior Management</a:t>
            </a:r>
            <a:endParaRPr lang="en-GB" sz="2800" i="1" dirty="0">
              <a:latin typeface="Beautiful Every Time" panose="02000000000000000000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4C1718F-3BAA-4CE3-B019-222AA82A9D26}"/>
              </a:ext>
            </a:extLst>
          </p:cNvPr>
          <p:cNvSpPr txBox="1"/>
          <p:nvPr/>
        </p:nvSpPr>
        <p:spPr>
          <a:xfrm>
            <a:off x="12735639" y="-1096541"/>
            <a:ext cx="222647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Beautiful Every Time" panose="02000000000000000000" pitchFamily="2" charset="0"/>
              </a:rPr>
              <a:t>50% </a:t>
            </a:r>
            <a:r>
              <a:rPr lang="en-GB" sz="2800" dirty="0" err="1">
                <a:latin typeface="Beautiful Every Time" panose="02000000000000000000" pitchFamily="2" charset="0"/>
              </a:rPr>
              <a:t>cartrefi</a:t>
            </a:r>
            <a:r>
              <a:rPr lang="en-GB" sz="2800" dirty="0">
                <a:latin typeface="Beautiful Every Time" panose="02000000000000000000" pitchFamily="2" charset="0"/>
              </a:rPr>
              <a:t> di-</a:t>
            </a:r>
            <a:r>
              <a:rPr lang="en-GB" sz="2800" dirty="0" err="1">
                <a:latin typeface="Beautiful Every Time" panose="02000000000000000000" pitchFamily="2" charset="0"/>
              </a:rPr>
              <a:t>gymraeg</a:t>
            </a:r>
            <a:r>
              <a:rPr lang="en-GB" sz="2800" dirty="0">
                <a:latin typeface="Beautiful Every Time" panose="02000000000000000000" pitchFamily="2" charset="0"/>
              </a:rPr>
              <a:t>/ non Welsh speaking homes</a:t>
            </a:r>
            <a:endParaRPr lang="en-GB" sz="2800" i="1" dirty="0">
              <a:latin typeface="Beautiful Every Time" panose="02000000000000000000" pitchFamily="2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C7A07DA-17A8-4CB0-BE3A-FB4E5F7968D5}"/>
              </a:ext>
            </a:extLst>
          </p:cNvPr>
          <p:cNvSpPr txBox="1"/>
          <p:nvPr/>
        </p:nvSpPr>
        <p:spPr>
          <a:xfrm>
            <a:off x="7642524" y="5206159"/>
            <a:ext cx="22264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Cymraeg</a:t>
            </a:r>
            <a:r>
              <a:rPr lang="en-GB" sz="2800" dirty="0">
                <a:latin typeface="Beautiful Every Time" panose="02000000000000000000" pitchFamily="2" charset="0"/>
              </a:rPr>
              <a:t>/ Welsh</a:t>
            </a:r>
            <a:endParaRPr lang="en-GB" sz="2800" i="1" dirty="0">
              <a:latin typeface="Beautiful Every Time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03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2105" y="115084"/>
            <a:ext cx="445740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Dyletswyddau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/ </a:t>
            </a:r>
            <a:r>
              <a:rPr lang="en-US" sz="54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Roles</a:t>
            </a:r>
            <a:endParaRPr lang="en-US" sz="54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08" r="29761"/>
          <a:stretch/>
        </p:blipFill>
        <p:spPr>
          <a:xfrm>
            <a:off x="1112142" y="1914257"/>
            <a:ext cx="2836986" cy="4802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95114" y="237393"/>
            <a:ext cx="3388711" cy="28748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 rot="20996606">
            <a:off x="5415113" y="557699"/>
            <a:ext cx="22854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latin typeface="Beautiful Every Time" panose="02000000000000000000" pitchFamily="2" charset="0"/>
              </a:rPr>
              <a:t>Athrawes</a:t>
            </a:r>
            <a:r>
              <a:rPr lang="en-GB" sz="2800" b="1" dirty="0">
                <a:latin typeface="Beautiful Every Time" panose="02000000000000000000" pitchFamily="2" charset="0"/>
              </a:rPr>
              <a:t> bl. 1 a 2 / </a:t>
            </a:r>
            <a:r>
              <a:rPr lang="en-GB" sz="2800" b="1" i="1" dirty="0">
                <a:latin typeface="Beautiful Every Time" panose="02000000000000000000" pitchFamily="2" charset="0"/>
              </a:rPr>
              <a:t>Year 1 &amp; 2 Teacher</a:t>
            </a:r>
            <a:endParaRPr lang="en-GB" sz="1600" b="1" i="1" dirty="0">
              <a:latin typeface="Beautiful Every Time" panose="02000000000000000000" pitchFamily="2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72645" y="1211385"/>
            <a:ext cx="3162420" cy="268287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21092793">
            <a:off x="8857794" y="1467318"/>
            <a:ext cx="223876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Beautiful Every Time" panose="02000000000000000000" pitchFamily="2" charset="0"/>
              </a:rPr>
              <a:t>Is-</a:t>
            </a:r>
            <a:r>
              <a:rPr lang="en-GB" sz="2400" b="1" dirty="0" err="1">
                <a:latin typeface="Beautiful Every Time" panose="02000000000000000000" pitchFamily="2" charset="0"/>
              </a:rPr>
              <a:t>bennaeth</a:t>
            </a:r>
            <a:r>
              <a:rPr lang="en-GB" sz="2400" b="1" dirty="0">
                <a:latin typeface="Beautiful Every Time" panose="02000000000000000000" pitchFamily="2" charset="0"/>
              </a:rPr>
              <a:t> </a:t>
            </a:r>
            <a:r>
              <a:rPr lang="en-GB" sz="2400" b="1" dirty="0" err="1">
                <a:latin typeface="Beautiful Every Time" panose="02000000000000000000" pitchFamily="2" charset="0"/>
              </a:rPr>
              <a:t>Ffês</a:t>
            </a:r>
            <a:r>
              <a:rPr lang="en-GB" sz="2400" b="1" dirty="0">
                <a:latin typeface="Beautiful Every Time" panose="02000000000000000000" pitchFamily="2" charset="0"/>
              </a:rPr>
              <a:t> 1 / </a:t>
            </a:r>
            <a:r>
              <a:rPr lang="en-GB" sz="2400" b="1" i="1" dirty="0">
                <a:latin typeface="Beautiful Every Time" panose="02000000000000000000" pitchFamily="2" charset="0"/>
              </a:rPr>
              <a:t>Deputy Head of Phase 1</a:t>
            </a:r>
            <a:endParaRPr lang="en-GB" sz="1400" b="1" i="1" dirty="0">
              <a:latin typeface="Beautiful Every Time" panose="02000000000000000000" pitchFamily="2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9918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6591" y="3725985"/>
            <a:ext cx="3371439" cy="2860197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 rot="21049581">
            <a:off x="6405379" y="4333220"/>
            <a:ext cx="232227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000" b="1" dirty="0" err="1">
                <a:latin typeface="Beautiful Every Time" panose="02000000000000000000" pitchFamily="2" charset="0"/>
              </a:rPr>
              <a:t>Cownselydd</a:t>
            </a:r>
            <a:r>
              <a:rPr lang="en-GB" sz="3000" b="1" dirty="0">
                <a:latin typeface="Beautiful Every Time" panose="02000000000000000000" pitchFamily="2" charset="0"/>
              </a:rPr>
              <a:t>/ Counsellor</a:t>
            </a:r>
            <a:endParaRPr lang="en-GB" sz="3000" b="1" i="1" dirty="0">
              <a:latin typeface="Beautiful Every Time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41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491" y="113784"/>
            <a:ext cx="341151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Trosglwyddo</a:t>
            </a: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 /</a:t>
            </a:r>
          </a:p>
          <a:p>
            <a:pPr algn="ctr"/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Transition</a:t>
            </a:r>
            <a:endParaRPr lang="en-US" sz="2000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</p:txBody>
      </p:sp>
      <p:sp>
        <p:nvSpPr>
          <p:cNvPr id="4" name="Curved Down Arrow 3"/>
          <p:cNvSpPr/>
          <p:nvPr/>
        </p:nvSpPr>
        <p:spPr>
          <a:xfrm>
            <a:off x="1047750" y="1524000"/>
            <a:ext cx="2609850" cy="812800"/>
          </a:xfrm>
          <a:prstGeom prst="curvedDownArrow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Oval 2"/>
          <p:cNvSpPr/>
          <p:nvPr/>
        </p:nvSpPr>
        <p:spPr>
          <a:xfrm>
            <a:off x="215983" y="2336800"/>
            <a:ext cx="2007649" cy="1835150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E1BB5B60-6A5C-4F5E-ADB6-1F40ED6D1ED7" descr="image1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8" t="5048" r="79074" b="84802"/>
          <a:stretch/>
        </p:blipFill>
        <p:spPr bwMode="auto">
          <a:xfrm>
            <a:off x="666832" y="2705100"/>
            <a:ext cx="1135983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6"/>
          <p:cNvSpPr/>
          <p:nvPr/>
        </p:nvSpPr>
        <p:spPr>
          <a:xfrm>
            <a:off x="2399251" y="2336800"/>
            <a:ext cx="2007649" cy="1835150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2850" y="2552700"/>
            <a:ext cx="182245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Dosbarth</a:t>
            </a:r>
            <a:r>
              <a:rPr lang="en-GB" sz="2800" dirty="0">
                <a:latin typeface="Beautiful Every Time" panose="02000000000000000000" pitchFamily="2" charset="0"/>
              </a:rPr>
              <a:t> Ceri </a:t>
            </a:r>
            <a:r>
              <a:rPr lang="en-GB" sz="2800" i="1" dirty="0">
                <a:latin typeface="Beautiful Every Time" panose="02000000000000000000" pitchFamily="2" charset="0"/>
              </a:rPr>
              <a:t>Class</a:t>
            </a:r>
            <a:endParaRPr lang="en-GB" sz="2800" dirty="0">
              <a:latin typeface="Beautiful Every Time" panose="02000000000000000000" pitchFamily="2" charset="0"/>
            </a:endParaRPr>
          </a:p>
          <a:p>
            <a:pPr algn="ctr"/>
            <a:r>
              <a:rPr lang="en-GB" sz="2000" dirty="0">
                <a:latin typeface="Beautiful Every Time" panose="02000000000000000000" pitchFamily="2" charset="0"/>
              </a:rPr>
              <a:t>(</a:t>
            </a:r>
            <a:r>
              <a:rPr lang="en-GB" sz="1600" dirty="0" err="1">
                <a:latin typeface="Beautiful Every Time" panose="02000000000000000000" pitchFamily="2" charset="0"/>
              </a:rPr>
              <a:t>Meithrin</a:t>
            </a:r>
            <a:r>
              <a:rPr lang="en-GB" sz="1600" i="1" dirty="0">
                <a:latin typeface="Beautiful Every Time" panose="02000000000000000000" pitchFamily="2" charset="0"/>
              </a:rPr>
              <a:t>/Nursery</a:t>
            </a:r>
            <a:r>
              <a:rPr lang="en-GB" sz="2000" i="1" dirty="0">
                <a:latin typeface="Beautiful Every Time" panose="02000000000000000000" pitchFamily="2" charset="0"/>
              </a:rPr>
              <a:t>)</a:t>
            </a:r>
            <a:endParaRPr lang="en-GB" sz="2800" i="1" dirty="0">
              <a:latin typeface="Beautiful Every Time" panose="02000000000000000000" pitchFamily="2" charset="0"/>
            </a:endParaRPr>
          </a:p>
        </p:txBody>
      </p:sp>
      <p:sp>
        <p:nvSpPr>
          <p:cNvPr id="9" name="Curved Down Arrow 8"/>
          <p:cNvSpPr/>
          <p:nvPr/>
        </p:nvSpPr>
        <p:spPr>
          <a:xfrm>
            <a:off x="5085163" y="92075"/>
            <a:ext cx="2609850" cy="812800"/>
          </a:xfrm>
          <a:prstGeom prst="curvedDownArrow">
            <a:avLst/>
          </a:prstGeom>
          <a:solidFill>
            <a:srgbClr val="92D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53396" y="904875"/>
            <a:ext cx="2007649" cy="1835150"/>
          </a:xfrm>
          <a:prstGeom prst="ellipse">
            <a:avLst/>
          </a:prstGeom>
          <a:solidFill>
            <a:srgbClr val="92D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436664" y="904875"/>
            <a:ext cx="2007649" cy="1835150"/>
          </a:xfrm>
          <a:prstGeom prst="ellipse">
            <a:avLst/>
          </a:prstGeom>
          <a:solidFill>
            <a:srgbClr val="92D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520263" y="1566256"/>
            <a:ext cx="1822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Dosbarth</a:t>
            </a:r>
            <a:endParaRPr lang="en-GB" sz="2800" dirty="0">
              <a:latin typeface="Beautiful Every Time" panose="02000000000000000000" pitchFamily="2" charset="0"/>
            </a:endParaRPr>
          </a:p>
          <a:p>
            <a:pPr algn="ctr"/>
            <a:r>
              <a:rPr lang="en-GB" sz="2800" i="1" dirty="0">
                <a:latin typeface="Beautiful Every Time" panose="02000000000000000000" pitchFamily="2" charset="0"/>
              </a:rPr>
              <a:t>Class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311105" y="1524000"/>
            <a:ext cx="1822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Dosbarth</a:t>
            </a:r>
            <a:endParaRPr lang="en-GB" sz="2800" dirty="0">
              <a:latin typeface="Beautiful Every Time" panose="02000000000000000000" pitchFamily="2" charset="0"/>
            </a:endParaRPr>
          </a:p>
          <a:p>
            <a:pPr algn="ctr"/>
            <a:r>
              <a:rPr lang="en-GB" sz="2800" i="1" dirty="0">
                <a:latin typeface="Beautiful Every Time" panose="02000000000000000000" pitchFamily="2" charset="0"/>
              </a:rPr>
              <a:t>Class</a:t>
            </a:r>
          </a:p>
        </p:txBody>
      </p:sp>
      <p:sp>
        <p:nvSpPr>
          <p:cNvPr id="16" name="Curved Down Arrow 15"/>
          <p:cNvSpPr/>
          <p:nvPr/>
        </p:nvSpPr>
        <p:spPr>
          <a:xfrm>
            <a:off x="4164937" y="3928621"/>
            <a:ext cx="2609850" cy="812800"/>
          </a:xfrm>
          <a:prstGeom prst="curved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3333170" y="4741421"/>
            <a:ext cx="2007649" cy="1835150"/>
          </a:xfrm>
          <a:prstGeom prst="ellipse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516438" y="4741421"/>
            <a:ext cx="2007649" cy="1835150"/>
          </a:xfrm>
          <a:prstGeom prst="ellipse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5600037" y="5402802"/>
            <a:ext cx="1822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Ffês</a:t>
            </a:r>
            <a:endParaRPr lang="en-GB" sz="2800" dirty="0">
              <a:latin typeface="Beautiful Every Time" panose="02000000000000000000" pitchFamily="2" charset="0"/>
            </a:endParaRPr>
          </a:p>
          <a:p>
            <a:pPr algn="ctr"/>
            <a:r>
              <a:rPr lang="en-GB" sz="2800" i="1" dirty="0">
                <a:latin typeface="Beautiful Every Time" panose="02000000000000000000" pitchFamily="2" charset="0"/>
              </a:rPr>
              <a:t>Phase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390879" y="5360546"/>
            <a:ext cx="1822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Beautiful Every Time" panose="02000000000000000000" pitchFamily="2" charset="0"/>
              </a:rPr>
              <a:t>Ffês</a:t>
            </a:r>
            <a:endParaRPr lang="en-GB" sz="2800" dirty="0">
              <a:latin typeface="Beautiful Every Time" panose="02000000000000000000" pitchFamily="2" charset="0"/>
            </a:endParaRPr>
          </a:p>
          <a:p>
            <a:pPr algn="ctr"/>
            <a:r>
              <a:rPr lang="en-GB" sz="2800" i="1" dirty="0">
                <a:latin typeface="Beautiful Every Time" panose="02000000000000000000" pitchFamily="2" charset="0"/>
              </a:rPr>
              <a:t>Phase</a:t>
            </a:r>
          </a:p>
        </p:txBody>
      </p:sp>
      <p:sp>
        <p:nvSpPr>
          <p:cNvPr id="21" name="Curved Down Arrow 20"/>
          <p:cNvSpPr/>
          <p:nvPr/>
        </p:nvSpPr>
        <p:spPr>
          <a:xfrm>
            <a:off x="8444313" y="2595770"/>
            <a:ext cx="2609850" cy="812800"/>
          </a:xfrm>
          <a:prstGeom prst="curvedDownArrow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7612546" y="3408570"/>
            <a:ext cx="2007649" cy="183515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9795814" y="3408570"/>
            <a:ext cx="2007649" cy="183515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9879413" y="4069951"/>
            <a:ext cx="1822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Beautiful Every Time" panose="02000000000000000000" pitchFamily="2" charset="0"/>
              </a:rPr>
              <a:t>CA/KS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670255" y="4027695"/>
            <a:ext cx="1822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Beautiful Every Time" panose="02000000000000000000" pitchFamily="2" charset="0"/>
              </a:rPr>
              <a:t>CA/</a:t>
            </a:r>
            <a:r>
              <a:rPr lang="en-GB" sz="2800" i="1" dirty="0">
                <a:latin typeface="Beautiful Every Time" panose="02000000000000000000" pitchFamily="2" charset="0"/>
              </a:rPr>
              <a:t>KS</a:t>
            </a:r>
          </a:p>
        </p:txBody>
      </p:sp>
    </p:spTree>
    <p:extLst>
      <p:ext uri="{BB962C8B-B14F-4D97-AF65-F5344CB8AC3E}">
        <p14:creationId xmlns:p14="http://schemas.microsoft.com/office/powerpoint/2010/main" val="1439801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39885" y="113784"/>
            <a:ext cx="328968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algn="ctr"/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Cynhwysiant</a:t>
            </a: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  <a:p>
            <a:pPr lvl="1" algn="ctr"/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Inclusion</a:t>
            </a:r>
            <a:endParaRPr lang="en-US" sz="2000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52867650"/>
              </p:ext>
            </p:extLst>
          </p:nvPr>
        </p:nvGraphicFramePr>
        <p:xfrm>
          <a:off x="2031999" y="113784"/>
          <a:ext cx="9579156" cy="6637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3161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71101" y="161142"/>
            <a:ext cx="4334840" cy="2554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algn="ctr"/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Cyd-weithio</a:t>
            </a: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 </a:t>
            </a:r>
          </a:p>
          <a:p>
            <a:pPr lvl="1" algn="ctr"/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Aml-asiantaethol</a:t>
            </a: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  <a:p>
            <a:pPr lvl="1" algn="ctr"/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Multiagency </a:t>
            </a:r>
          </a:p>
          <a:p>
            <a:pPr lvl="1" algn="ctr"/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Collaboration</a:t>
            </a:r>
            <a:endParaRPr lang="en-US" sz="2000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5698" y="681271"/>
            <a:ext cx="1600000" cy="15142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641" y="1976653"/>
            <a:ext cx="1698645" cy="16986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7" t="2494" r="64717" b="79699"/>
          <a:stretch/>
        </p:blipFill>
        <p:spPr>
          <a:xfrm>
            <a:off x="5118808" y="495545"/>
            <a:ext cx="1896628" cy="16223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369" y="3244359"/>
            <a:ext cx="4308618" cy="11857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535" y="4696902"/>
            <a:ext cx="1995330" cy="1429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7115" y="3791495"/>
            <a:ext cx="1617165" cy="2280618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8093915" y="6072113"/>
            <a:ext cx="3974199" cy="70788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lvl="1" algn="ctr"/>
            <a:r>
              <a:rPr lang="en-US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Gwasanaethau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 </a:t>
            </a:r>
            <a:r>
              <a:rPr lang="en-US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Cymdeithasol</a:t>
            </a:r>
            <a:r>
              <a:rPr lang="en-US" sz="2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/</a:t>
            </a:r>
          </a:p>
          <a:p>
            <a:pPr lvl="1" algn="ctr"/>
            <a:r>
              <a:rPr lang="en-US" sz="2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Social Services</a:t>
            </a:r>
          </a:p>
        </p:txBody>
      </p:sp>
    </p:spTree>
    <p:extLst>
      <p:ext uri="{BB962C8B-B14F-4D97-AF65-F5344CB8AC3E}">
        <p14:creationId xmlns:p14="http://schemas.microsoft.com/office/powerpoint/2010/main" val="3671330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44039" y="161142"/>
            <a:ext cx="448071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algn="ctr"/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Sicrhau</a:t>
            </a: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 </a:t>
            </a:r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cynnydd</a:t>
            </a: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  <a:p>
            <a:pPr lvl="1" algn="ctr"/>
            <a:r>
              <a:rPr lang="en-US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Ensuring Progress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5720" y="1716491"/>
            <a:ext cx="5323677" cy="20150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05" y="2892821"/>
            <a:ext cx="1817299" cy="181729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20371664">
            <a:off x="2002650" y="3545294"/>
            <a:ext cx="2449902" cy="70788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lvl="1"/>
            <a:r>
              <a:rPr lang="en-US" sz="4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  <a:reflection blurRad="6350" stA="60000" endA="900" endPos="58000" dir="5400000" sy="-100000" algn="bl" rotWithShape="0"/>
                </a:effectLst>
                <a:latin typeface="Beautiful Every Time" panose="02000000000000000000" pitchFamily="2" charset="0"/>
              </a:rPr>
              <a:t>Incerts</a:t>
            </a: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  <a:reflection blurRad="6350" stA="60000" endA="900" endPos="58000" dir="5400000" sy="-100000" algn="bl" rotWithShape="0"/>
              </a:effectLst>
              <a:latin typeface="Beautiful Every Time" panose="02000000000000000000" pitchFamily="2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132" y="3854651"/>
            <a:ext cx="4720834" cy="28325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7298" y="3219809"/>
            <a:ext cx="2394459" cy="126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3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31AFBE1-0FE4-44C6-BAE9-54A7D72B803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5004" y="1047181"/>
            <a:ext cx="7747758" cy="5810819"/>
          </a:xfrm>
          <a:prstGeom prst="rect">
            <a:avLst/>
          </a:prstGeom>
        </p:spPr>
      </p:pic>
      <p:pic>
        <p:nvPicPr>
          <p:cNvPr id="10" name="Diwrnod Penblwydd Sali Mali">
            <a:hlinkClick r:id="" action="ppaction://media"/>
            <a:extLst>
              <a:ext uri="{FF2B5EF4-FFF2-40B4-BE49-F238E27FC236}">
                <a16:creationId xmlns:a16="http://schemas.microsoft.com/office/drawing/2014/main" id="{EB625841-08EC-41CE-9ED5-F1E956F13A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51579" y="3365719"/>
            <a:ext cx="4555475" cy="28051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5DC376-E692-42DC-BDB3-43667E6CAF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646" y="1047181"/>
            <a:ext cx="7960025" cy="5970019"/>
          </a:xfrm>
          <a:prstGeom prst="rect">
            <a:avLst/>
          </a:prstGeom>
        </p:spPr>
      </p:pic>
      <p:pic>
        <p:nvPicPr>
          <p:cNvPr id="5" name="Diwrnod y Gofod">
            <a:hlinkClick r:id="" action="ppaction://media"/>
            <a:extLst>
              <a:ext uri="{FF2B5EF4-FFF2-40B4-BE49-F238E27FC236}">
                <a16:creationId xmlns:a16="http://schemas.microsoft.com/office/drawing/2014/main" id="{6D475EC1-FC27-4349-8FE6-A3CB15E35AC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489725" y="3365719"/>
            <a:ext cx="4722941" cy="2961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80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67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85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 fullScrn="1"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 fullScrn="1"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260</TotalTime>
  <Words>610</Words>
  <Application>Microsoft Office PowerPoint</Application>
  <PresentationFormat>Widescreen</PresentationFormat>
  <Paragraphs>90</Paragraphs>
  <Slides>10</Slides>
  <Notes>9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Beautiful Every Time</vt:lpstr>
      <vt:lpstr>Calibri</vt:lpstr>
      <vt:lpstr>Calibri Light</vt:lpstr>
      <vt:lpstr>CCW Cursive Writing 1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Einir Ryder</dc:creator>
  <cp:lastModifiedBy>Carys Jennings</cp:lastModifiedBy>
  <cp:revision>30</cp:revision>
  <dcterms:created xsi:type="dcterms:W3CDTF">2018-11-06T16:13:56Z</dcterms:created>
  <dcterms:modified xsi:type="dcterms:W3CDTF">2019-10-07T07:43:39Z</dcterms:modified>
</cp:coreProperties>
</file>