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6"/>
  </p:notesMasterIdLst>
  <p:sldIdLst>
    <p:sldId id="719" r:id="rId6"/>
    <p:sldId id="812" r:id="rId7"/>
    <p:sldId id="821" r:id="rId8"/>
    <p:sldId id="822" r:id="rId9"/>
    <p:sldId id="816" r:id="rId10"/>
    <p:sldId id="819" r:id="rId11"/>
    <p:sldId id="820" r:id="rId12"/>
    <p:sldId id="811" r:id="rId13"/>
    <p:sldId id="815" r:id="rId14"/>
    <p:sldId id="732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85" d="100"/>
          <a:sy n="85" d="100"/>
        </p:scale>
        <p:origin x="9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 sldOrd">
      <pc:chgData name="Jenifer Prince Devaraj" userId="c3fb109c-09d1-42a6-93f4-69472d709861" providerId="ADAL" clId="{09A26AFE-3578-4143-B1B0-81DF391638B0}" dt="2026-02-23T10:59:04.265" v="26" actId="1076"/>
      <pc:docMkLst>
        <pc:docMk/>
      </pc:docMkLst>
      <pc:sldChg chg="modSp mod">
        <pc:chgData name="Jenifer Prince Devaraj" userId="c3fb109c-09d1-42a6-93f4-69472d709861" providerId="ADAL" clId="{09A26AFE-3578-4143-B1B0-81DF391638B0}" dt="2026-02-23T09:59:05.063" v="8" actId="20577"/>
        <pc:sldMkLst>
          <pc:docMk/>
          <pc:sldMk cId="2378268304" sldId="811"/>
        </pc:sldMkLst>
        <pc:spChg chg="mod">
          <ac:chgData name="Jenifer Prince Devaraj" userId="c3fb109c-09d1-42a6-93f4-69472d709861" providerId="ADAL" clId="{09A26AFE-3578-4143-B1B0-81DF391638B0}" dt="2026-02-23T09:59:05.063" v="8" actId="20577"/>
          <ac:spMkLst>
            <pc:docMk/>
            <pc:sldMk cId="2378268304" sldId="811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09A26AFE-3578-4143-B1B0-81DF391638B0}" dt="2026-02-23T09:58:32.845" v="4" actId="47"/>
        <pc:sldMkLst>
          <pc:docMk/>
          <pc:sldMk cId="2901712554" sldId="813"/>
        </pc:sldMkLst>
      </pc:sldChg>
      <pc:sldChg chg="del">
        <pc:chgData name="Jenifer Prince Devaraj" userId="c3fb109c-09d1-42a6-93f4-69472d709861" providerId="ADAL" clId="{09A26AFE-3578-4143-B1B0-81DF391638B0}" dt="2026-02-23T09:58:28.402" v="1" actId="47"/>
        <pc:sldMkLst>
          <pc:docMk/>
          <pc:sldMk cId="2703496223" sldId="814"/>
        </pc:sldMkLst>
      </pc:sldChg>
      <pc:sldChg chg="modSp mod">
        <pc:chgData name="Jenifer Prince Devaraj" userId="c3fb109c-09d1-42a6-93f4-69472d709861" providerId="ADAL" clId="{09A26AFE-3578-4143-B1B0-81DF391638B0}" dt="2026-02-23T09:59:09.248" v="10" actId="20577"/>
        <pc:sldMkLst>
          <pc:docMk/>
          <pc:sldMk cId="1721269192" sldId="815"/>
        </pc:sldMkLst>
        <pc:spChg chg="mod">
          <ac:chgData name="Jenifer Prince Devaraj" userId="c3fb109c-09d1-42a6-93f4-69472d709861" providerId="ADAL" clId="{09A26AFE-3578-4143-B1B0-81DF391638B0}" dt="2026-02-23T09:59:09.248" v="10" actId="20577"/>
          <ac:spMkLst>
            <pc:docMk/>
            <pc:sldMk cId="1721269192" sldId="815"/>
            <ac:spMk id="13" creationId="{3312A586-4590-93BF-A17C-9DDCFE6FA802}"/>
          </ac:spMkLst>
        </pc:spChg>
      </pc:sldChg>
      <pc:sldChg chg="ord">
        <pc:chgData name="Jenifer Prince Devaraj" userId="c3fb109c-09d1-42a6-93f4-69472d709861" providerId="ADAL" clId="{09A26AFE-3578-4143-B1B0-81DF391638B0}" dt="2026-02-23T10:41:44.967" v="18"/>
        <pc:sldMkLst>
          <pc:docMk/>
          <pc:sldMk cId="530907001" sldId="816"/>
        </pc:sldMkLst>
      </pc:sldChg>
      <pc:sldChg chg="del">
        <pc:chgData name="Jenifer Prince Devaraj" userId="c3fb109c-09d1-42a6-93f4-69472d709861" providerId="ADAL" clId="{09A26AFE-3578-4143-B1B0-81DF391638B0}" dt="2026-02-23T09:58:30.702" v="2" actId="47"/>
        <pc:sldMkLst>
          <pc:docMk/>
          <pc:sldMk cId="2966249998" sldId="817"/>
        </pc:sldMkLst>
      </pc:sldChg>
      <pc:sldChg chg="del">
        <pc:chgData name="Jenifer Prince Devaraj" userId="c3fb109c-09d1-42a6-93f4-69472d709861" providerId="ADAL" clId="{09A26AFE-3578-4143-B1B0-81DF391638B0}" dt="2026-02-23T09:58:31.824" v="3" actId="47"/>
        <pc:sldMkLst>
          <pc:docMk/>
          <pc:sldMk cId="734815100" sldId="818"/>
        </pc:sldMkLst>
      </pc:sldChg>
      <pc:sldChg chg="modSp mod">
        <pc:chgData name="Jenifer Prince Devaraj" userId="c3fb109c-09d1-42a6-93f4-69472d709861" providerId="ADAL" clId="{09A26AFE-3578-4143-B1B0-81DF391638B0}" dt="2026-02-23T09:58:38.835" v="6" actId="20577"/>
        <pc:sldMkLst>
          <pc:docMk/>
          <pc:sldMk cId="1548082727" sldId="819"/>
        </pc:sldMkLst>
        <pc:spChg chg="mod">
          <ac:chgData name="Jenifer Prince Devaraj" userId="c3fb109c-09d1-42a6-93f4-69472d709861" providerId="ADAL" clId="{09A26AFE-3578-4143-B1B0-81DF391638B0}" dt="2026-02-23T09:58:38.835" v="6" actId="20577"/>
          <ac:spMkLst>
            <pc:docMk/>
            <pc:sldMk cId="1548082727" sldId="819"/>
            <ac:spMk id="6" creationId="{662D4BCB-4120-4195-13F2-51CB2F4D54D8}"/>
          </ac:spMkLst>
        </pc:spChg>
      </pc:sldChg>
      <pc:sldChg chg="addSp modSp mod">
        <pc:chgData name="Jenifer Prince Devaraj" userId="c3fb109c-09d1-42a6-93f4-69472d709861" providerId="ADAL" clId="{09A26AFE-3578-4143-B1B0-81DF391638B0}" dt="2026-02-23T10:59:04.265" v="26" actId="1076"/>
        <pc:sldMkLst>
          <pc:docMk/>
          <pc:sldMk cId="511377208" sldId="820"/>
        </pc:sldMkLst>
        <pc:picChg chg="add mod">
          <ac:chgData name="Jenifer Prince Devaraj" userId="c3fb109c-09d1-42a6-93f4-69472d709861" providerId="ADAL" clId="{09A26AFE-3578-4143-B1B0-81DF391638B0}" dt="2026-02-23T10:59:04.265" v="26" actId="1076"/>
          <ac:picMkLst>
            <pc:docMk/>
            <pc:sldMk cId="511377208" sldId="820"/>
            <ac:picMk id="7" creationId="{64C1E3A8-2336-3F6A-4AA6-E965A15BA3E2}"/>
          </ac:picMkLst>
        </pc:picChg>
      </pc:sldChg>
      <pc:sldChg chg="del">
        <pc:chgData name="Jenifer Prince Devaraj" userId="c3fb109c-09d1-42a6-93f4-69472d709861" providerId="ADAL" clId="{09A26AFE-3578-4143-B1B0-81DF391638B0}" dt="2026-02-23T09:58:22.462" v="0" actId="47"/>
        <pc:sldMkLst>
          <pc:docMk/>
          <pc:sldMk cId="246666075" sldId="821"/>
        </pc:sldMkLst>
      </pc:sldChg>
      <pc:sldChg chg="delSp add mod ord delAnim">
        <pc:chgData name="Jenifer Prince Devaraj" userId="c3fb109c-09d1-42a6-93f4-69472d709861" providerId="ADAL" clId="{09A26AFE-3578-4143-B1B0-81DF391638B0}" dt="2026-02-23T10:41:50.157" v="20"/>
        <pc:sldMkLst>
          <pc:docMk/>
          <pc:sldMk cId="3699995239" sldId="821"/>
        </pc:sldMkLst>
        <pc:picChg chg="del">
          <ac:chgData name="Jenifer Prince Devaraj" userId="c3fb109c-09d1-42a6-93f4-69472d709861" providerId="ADAL" clId="{09A26AFE-3578-4143-B1B0-81DF391638B0}" dt="2026-02-23T10:41:32.571" v="12" actId="478"/>
          <ac:picMkLst>
            <pc:docMk/>
            <pc:sldMk cId="3699995239" sldId="821"/>
            <ac:picMk id="8" creationId="{838EA980-FBFD-1AF1-E05B-5E42CA263F84}"/>
          </ac:picMkLst>
        </pc:picChg>
        <pc:picChg chg="del">
          <ac:chgData name="Jenifer Prince Devaraj" userId="c3fb109c-09d1-42a6-93f4-69472d709861" providerId="ADAL" clId="{09A26AFE-3578-4143-B1B0-81DF391638B0}" dt="2026-02-23T10:41:34.409" v="13" actId="478"/>
          <ac:picMkLst>
            <pc:docMk/>
            <pc:sldMk cId="3699995239" sldId="821"/>
            <ac:picMk id="10" creationId="{CBBF0CE5-44D4-D5D4-3716-75109451BD99}"/>
          </ac:picMkLst>
        </pc:picChg>
      </pc:sldChg>
      <pc:sldChg chg="delSp add mod delAnim">
        <pc:chgData name="Jenifer Prince Devaraj" userId="c3fb109c-09d1-42a6-93f4-69472d709861" providerId="ADAL" clId="{09A26AFE-3578-4143-B1B0-81DF391638B0}" dt="2026-02-23T10:41:54.368" v="21" actId="478"/>
        <pc:sldMkLst>
          <pc:docMk/>
          <pc:sldMk cId="461486403" sldId="822"/>
        </pc:sldMkLst>
        <pc:picChg chg="del">
          <ac:chgData name="Jenifer Prince Devaraj" userId="c3fb109c-09d1-42a6-93f4-69472d709861" providerId="ADAL" clId="{09A26AFE-3578-4143-B1B0-81DF391638B0}" dt="2026-02-23T10:41:54.368" v="21" actId="478"/>
          <ac:picMkLst>
            <pc:docMk/>
            <pc:sldMk cId="461486403" sldId="822"/>
            <ac:picMk id="10" creationId="{2EB30E93-1A09-54E0-1980-C52417566016}"/>
          </ac:picMkLst>
        </pc:picChg>
      </pc:sldChg>
    </pc:docChg>
  </pc:docChgLst>
  <pc:docChgLst>
    <pc:chgData name="Jenifer Prince Devaraj" userId="c3fb109c-09d1-42a6-93f4-69472d709861" providerId="ADAL" clId="{F9FF6BDC-0521-4D8B-A92A-1474CC77B72E}"/>
    <pc:docChg chg="modSld">
      <pc:chgData name="Jenifer Prince Devaraj" userId="c3fb109c-09d1-42a6-93f4-69472d709861" providerId="ADAL" clId="{F9FF6BDC-0521-4D8B-A92A-1474CC77B72E}" dt="2026-01-25T20:44:58.700" v="1" actId="20577"/>
      <pc:docMkLst>
        <pc:docMk/>
      </pc:docMkLst>
      <pc:sldChg chg="modSp mod">
        <pc:chgData name="Jenifer Prince Devaraj" userId="c3fb109c-09d1-42a6-93f4-69472d709861" providerId="ADAL" clId="{F9FF6BDC-0521-4D8B-A92A-1474CC77B72E}" dt="2026-01-25T20:44:58.700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9FF6BDC-0521-4D8B-A92A-1474CC77B72E}" dt="2026-01-25T20:44:58.700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Exercise -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4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 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1D727-4C1C-7F1B-F6B4-FB85E9991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9342" y="3050266"/>
            <a:ext cx="4169026" cy="236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95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92B09-FF65-70AD-E0FC-04CD46248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8771E-1A64-7817-6291-8487B56E4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1D5D7F-13F4-CC0E-8018-7BE4C95DD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2BE1D5-9F3D-B876-629B-B92FABE96D9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3F55E4-BEB1-4E87-C809-87362F61FE29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AEED63-3460-3DD0-CDF8-77CA8E5A5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3A9F9A-9581-784B-531A-35F528BE3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0571" y="3133157"/>
            <a:ext cx="3156910" cy="192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95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614B09-2BE5-98EB-C463-2065F3E4B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711C-4D6C-AF34-E4E6-9EA85223C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623F8-0811-6299-A028-5975E8FF4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161B13-CF12-05BC-569B-DFCBDFB76A6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86F615-2B71-E003-8F85-D103F71C92EA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8B275A6-A873-D135-C03E-939D8F688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07AA13-C911-3BEB-FDE0-3746C93E7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0571" y="3133157"/>
            <a:ext cx="3156910" cy="1921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6EB0D8-050F-8B0D-4BC9-C98FEB31D9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554" y="2924897"/>
            <a:ext cx="2878127" cy="20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486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5" y="1227762"/>
            <a:ext cx="8527551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Exercise1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Find the Odd and Even Signals for the Plot given below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1D727-4C1C-7F1B-F6B4-FB85E9991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1B7807-69C6-FCC5-0EA3-1582720F4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0571" y="3133157"/>
            <a:ext cx="3156910" cy="1921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86247E-186C-2489-3F2F-9E4747BD92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554" y="2924897"/>
            <a:ext cx="2878127" cy="2043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2E314E-D8F9-8114-F635-01D5E919ED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8178" y="3166253"/>
            <a:ext cx="2696767" cy="197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90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9880600" cy="6688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2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</a:t>
            </a:r>
          </a:p>
          <a:p>
            <a:pPr marL="10795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2t+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1079500" indent="-342900">
              <a:lnSpc>
                <a:spcPct val="150000"/>
              </a:lnSpc>
              <a:buFontTx/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x(2t)+ x(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2t+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1079500" indent="-342900">
              <a:lnSpc>
                <a:spcPct val="150000"/>
              </a:lnSpc>
              <a:buFontTx/>
              <a:buAutoNum type="alphaLcParenBoth"/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36600"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795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274A0C-17CA-3A24-8A2D-42DE527FE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800" y="2163424"/>
            <a:ext cx="3284303" cy="19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82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D4BCB-4120-4195-13F2-51CB2F4D54D8}"/>
              </a:ext>
            </a:extLst>
          </p:cNvPr>
          <p:cNvSpPr txBox="1"/>
          <p:nvPr/>
        </p:nvSpPr>
        <p:spPr>
          <a:xfrm>
            <a:off x="222368" y="1331021"/>
            <a:ext cx="11664832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Exercise 4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(a)     x(2t)			(b) x(2t+1)				(c)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x(2t)+x(2t+1)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1B7A66-8866-7AE3-35CE-D411E7ECAF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52658"/>
            <a:ext cx="3093900" cy="2046359"/>
          </a:xfrm>
          <a:prstGeom prst="rect">
            <a:avLst/>
          </a:prstGeom>
        </p:spPr>
      </p:pic>
      <p:pic>
        <p:nvPicPr>
          <p:cNvPr id="7" name="Picture 6" descr="A white board with math equations and formulas&#10;&#10;AI-generated content may be incorrect.">
            <a:extLst>
              <a:ext uri="{FF2B5EF4-FFF2-40B4-BE49-F238E27FC236}">
                <a16:creationId xmlns:a16="http://schemas.microsoft.com/office/drawing/2014/main" id="{64C1E3A8-2336-3F6A-4AA6-E965A15BA3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4835" y="3249440"/>
            <a:ext cx="6678706" cy="313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377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692" y="1466180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70897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 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215" y="1784643"/>
            <a:ext cx="6785855" cy="5451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Exercise -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 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3038608"/>
            <a:ext cx="3594482" cy="28877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B084B3-16BE-63AD-C555-14785997B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8078" y="3300170"/>
            <a:ext cx="2809875" cy="2238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0279A1-2CAD-6803-D200-AD8DD15FF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871" y="3487101"/>
            <a:ext cx="2524125" cy="2019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2165FE-C804-2A4A-10B7-2DE3E154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8876" y="3864884"/>
            <a:ext cx="2524125" cy="178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269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309</Words>
  <Application>Microsoft Office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Exercise -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2026-02-23T10:59:08Z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