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2"/>
  </p:notesMasterIdLst>
  <p:sldIdLst>
    <p:sldId id="256" r:id="rId7"/>
    <p:sldId id="309" r:id="rId8"/>
    <p:sldId id="359" r:id="rId9"/>
    <p:sldId id="261" r:id="rId10"/>
    <p:sldId id="271" r:id="rId11"/>
    <p:sldId id="285" r:id="rId12"/>
    <p:sldId id="360" r:id="rId13"/>
    <p:sldId id="286" r:id="rId14"/>
    <p:sldId id="276" r:id="rId15"/>
    <p:sldId id="281" r:id="rId16"/>
    <p:sldId id="361" r:id="rId17"/>
    <p:sldId id="362" r:id="rId18"/>
    <p:sldId id="277" r:id="rId19"/>
    <p:sldId id="282" r:id="rId20"/>
    <p:sldId id="287" r:id="rId21"/>
    <p:sldId id="284" r:id="rId22"/>
    <p:sldId id="363" r:id="rId23"/>
    <p:sldId id="364" r:id="rId24"/>
    <p:sldId id="288" r:id="rId25"/>
    <p:sldId id="289" r:id="rId26"/>
    <p:sldId id="291" r:id="rId27"/>
    <p:sldId id="365" r:id="rId28"/>
    <p:sldId id="366" r:id="rId29"/>
    <p:sldId id="367" r:id="rId30"/>
    <p:sldId id="36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0B5128-34E6-499A-9515-FF84E4A13B88}" v="71" dt="2026-02-25T22:56:12.4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6759" autoAdjust="0"/>
  </p:normalViewPr>
  <p:slideViewPr>
    <p:cSldViewPr snapToGrid="0" snapToObjects="1">
      <p:cViewPr varScale="1">
        <p:scale>
          <a:sx n="84" d="100"/>
          <a:sy n="84" d="100"/>
        </p:scale>
        <p:origin x="544" y="7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2-25T22:56:18.765" v="1064" actId="1076"/>
      <pc:docMkLst>
        <pc:docMk/>
      </pc:docMkLst>
      <pc:sldChg chg="modSp mod">
        <pc:chgData name="Mark Huntly" userId="2f894ec6-1403-4f17-b28b-5f1f7519461e" providerId="ADAL" clId="{28B19D55-2B64-4018-8539-1453B0FDE5DC}" dt="2026-02-25T21:31:16.764" v="71" actId="27636"/>
        <pc:sldMkLst>
          <pc:docMk/>
          <pc:sldMk cId="645318299" sldId="261"/>
        </pc:sldMkLst>
        <pc:spChg chg="mod">
          <ac:chgData name="Mark Huntly" userId="2f894ec6-1403-4f17-b28b-5f1f7519461e" providerId="ADAL" clId="{28B19D55-2B64-4018-8539-1453B0FDE5DC}" dt="2026-02-25T21:30:27.977" v="64" actId="20577"/>
          <ac:spMkLst>
            <pc:docMk/>
            <pc:sldMk cId="645318299" sldId="261"/>
            <ac:spMk id="4" creationId="{2E57847D-E30B-0332-2C8C-EE2110178D0C}"/>
          </ac:spMkLst>
        </pc:spChg>
        <pc:spChg chg="mod">
          <ac:chgData name="Mark Huntly" userId="2f894ec6-1403-4f17-b28b-5f1f7519461e" providerId="ADAL" clId="{28B19D55-2B64-4018-8539-1453B0FDE5DC}" dt="2026-02-25T21:31:16.764" v="71" actId="27636"/>
          <ac:spMkLst>
            <pc:docMk/>
            <pc:sldMk cId="645318299" sldId="261"/>
            <ac:spMk id="9" creationId="{731E2CE7-79EC-A462-E9EA-0AE7FB8ECF8D}"/>
          </ac:spMkLst>
        </pc:spChg>
      </pc:sldChg>
      <pc:sldChg chg="addSp delSp modSp mod">
        <pc:chgData name="Mark Huntly" userId="2f894ec6-1403-4f17-b28b-5f1f7519461e" providerId="ADAL" clId="{28B19D55-2B64-4018-8539-1453B0FDE5DC}" dt="2026-02-25T21:32:53.538" v="104" actId="14100"/>
        <pc:sldMkLst>
          <pc:docMk/>
          <pc:sldMk cId="2777589294" sldId="271"/>
        </pc:sldMkLst>
        <pc:spChg chg="mod">
          <ac:chgData name="Mark Huntly" userId="2f894ec6-1403-4f17-b28b-5f1f7519461e" providerId="ADAL" clId="{28B19D55-2B64-4018-8539-1453B0FDE5DC}" dt="2026-02-25T21:32:04.006" v="97" actId="20577"/>
          <ac:spMkLst>
            <pc:docMk/>
            <pc:sldMk cId="2777589294" sldId="271"/>
            <ac:spMk id="4" creationId="{925DAB6C-0B93-6C87-2A5F-2CAF2BFFF89E}"/>
          </ac:spMkLst>
        </pc:spChg>
        <pc:spChg chg="add mod">
          <ac:chgData name="Mark Huntly" userId="2f894ec6-1403-4f17-b28b-5f1f7519461e" providerId="ADAL" clId="{28B19D55-2B64-4018-8539-1453B0FDE5DC}" dt="2026-02-25T21:32:16.246" v="98"/>
          <ac:spMkLst>
            <pc:docMk/>
            <pc:sldMk cId="2777589294" sldId="271"/>
            <ac:spMk id="6" creationId="{50AC841E-A103-2E9A-F0D9-10A54BD73B1A}"/>
          </ac:spMkLst>
        </pc:spChg>
        <pc:picChg chg="del">
          <ac:chgData name="Mark Huntly" userId="2f894ec6-1403-4f17-b28b-5f1f7519461e" providerId="ADAL" clId="{28B19D55-2B64-4018-8539-1453B0FDE5DC}" dt="2026-02-25T21:31:37.882" v="72" actId="478"/>
          <ac:picMkLst>
            <pc:docMk/>
            <pc:sldMk cId="2777589294" sldId="271"/>
            <ac:picMk id="2" creationId="{8FED95D8-9EFF-274B-B3E5-9E4B15C61B42}"/>
          </ac:picMkLst>
        </pc:picChg>
        <pc:picChg chg="del">
          <ac:chgData name="Mark Huntly" userId="2f894ec6-1403-4f17-b28b-5f1f7519461e" providerId="ADAL" clId="{28B19D55-2B64-4018-8539-1453B0FDE5DC}" dt="2026-02-25T21:31:43.575" v="74" actId="478"/>
          <ac:picMkLst>
            <pc:docMk/>
            <pc:sldMk cId="2777589294" sldId="271"/>
            <ac:picMk id="3" creationId="{A592E524-DDFB-E424-2EE1-40E5D4E9F9A3}"/>
          </ac:picMkLst>
        </pc:picChg>
        <pc:picChg chg="add mod">
          <ac:chgData name="Mark Huntly" userId="2f894ec6-1403-4f17-b28b-5f1f7519461e" providerId="ADAL" clId="{28B19D55-2B64-4018-8539-1453B0FDE5DC}" dt="2026-02-25T21:32:53.538" v="104" actId="14100"/>
          <ac:picMkLst>
            <pc:docMk/>
            <pc:sldMk cId="2777589294" sldId="271"/>
            <ac:picMk id="7" creationId="{68A02524-2252-7F9E-0A8A-001BEB949817}"/>
          </ac:picMkLst>
        </pc:picChg>
      </pc:sldChg>
      <pc:sldChg chg="addSp delSp modSp mod modNotesTx">
        <pc:chgData name="Mark Huntly" userId="2f894ec6-1403-4f17-b28b-5f1f7519461e" providerId="ADAL" clId="{28B19D55-2B64-4018-8539-1453B0FDE5DC}" dt="2026-02-25T21:53:41.957" v="428" actId="20577"/>
        <pc:sldMkLst>
          <pc:docMk/>
          <pc:sldMk cId="2940350786" sldId="276"/>
        </pc:sldMkLst>
        <pc:spChg chg="del">
          <ac:chgData name="Mark Huntly" userId="2f894ec6-1403-4f17-b28b-5f1f7519461e" providerId="ADAL" clId="{28B19D55-2B64-4018-8539-1453B0FDE5DC}" dt="2026-02-25T21:38:05.192" v="228" actId="478"/>
          <ac:spMkLst>
            <pc:docMk/>
            <pc:sldMk cId="2940350786" sldId="276"/>
            <ac:spMk id="5" creationId="{BB2D5A05-EA8B-6700-DF0E-75E23E129074}"/>
          </ac:spMkLst>
        </pc:spChg>
        <pc:spChg chg="del">
          <ac:chgData name="Mark Huntly" userId="2f894ec6-1403-4f17-b28b-5f1f7519461e" providerId="ADAL" clId="{28B19D55-2B64-4018-8539-1453B0FDE5DC}" dt="2026-02-25T21:38:03.933" v="227" actId="478"/>
          <ac:spMkLst>
            <pc:docMk/>
            <pc:sldMk cId="2940350786" sldId="276"/>
            <ac:spMk id="7" creationId="{B4BCB38B-8E78-719B-CD3A-F3937969D07C}"/>
          </ac:spMkLst>
        </pc:spChg>
        <pc:spChg chg="del">
          <ac:chgData name="Mark Huntly" userId="2f894ec6-1403-4f17-b28b-5f1f7519461e" providerId="ADAL" clId="{28B19D55-2B64-4018-8539-1453B0FDE5DC}" dt="2026-02-25T21:37:46.697" v="221" actId="478"/>
          <ac:spMkLst>
            <pc:docMk/>
            <pc:sldMk cId="2940350786" sldId="276"/>
            <ac:spMk id="8" creationId="{92CCC23D-4420-AA16-A0AC-2C912C7A45A3}"/>
          </ac:spMkLst>
        </pc:spChg>
        <pc:spChg chg="add mod ord">
          <ac:chgData name="Mark Huntly" userId="2f894ec6-1403-4f17-b28b-5f1f7519461e" providerId="ADAL" clId="{28B19D55-2B64-4018-8539-1453B0FDE5DC}" dt="2026-02-25T21:47:27.357" v="350" actId="20577"/>
          <ac:spMkLst>
            <pc:docMk/>
            <pc:sldMk cId="2940350786" sldId="276"/>
            <ac:spMk id="9" creationId="{6927B0C1-B76E-9BE6-4946-BC2467FE2CCC}"/>
          </ac:spMkLst>
        </pc:spChg>
        <pc:spChg chg="add mod">
          <ac:chgData name="Mark Huntly" userId="2f894ec6-1403-4f17-b28b-5f1f7519461e" providerId="ADAL" clId="{28B19D55-2B64-4018-8539-1453B0FDE5DC}" dt="2026-02-25T21:39:22.201" v="241" actId="1076"/>
          <ac:spMkLst>
            <pc:docMk/>
            <pc:sldMk cId="2940350786" sldId="276"/>
            <ac:spMk id="16" creationId="{B9281922-978C-EF3E-420D-1B3EDB5D4BC9}"/>
          </ac:spMkLst>
        </pc:spChg>
        <pc:picChg chg="del">
          <ac:chgData name="Mark Huntly" userId="2f894ec6-1403-4f17-b28b-5f1f7519461e" providerId="ADAL" clId="{28B19D55-2B64-4018-8539-1453B0FDE5DC}" dt="2026-02-25T21:37:42.045" v="219" actId="478"/>
          <ac:picMkLst>
            <pc:docMk/>
            <pc:sldMk cId="2940350786" sldId="276"/>
            <ac:picMk id="3" creationId="{A96C6C7D-14B8-7267-0269-80435E6DF8A3}"/>
          </ac:picMkLst>
        </pc:picChg>
        <pc:picChg chg="del">
          <ac:chgData name="Mark Huntly" userId="2f894ec6-1403-4f17-b28b-5f1f7519461e" providerId="ADAL" clId="{28B19D55-2B64-4018-8539-1453B0FDE5DC}" dt="2026-02-25T21:37:44.742" v="220" actId="478"/>
          <ac:picMkLst>
            <pc:docMk/>
            <pc:sldMk cId="2940350786" sldId="276"/>
            <ac:picMk id="6" creationId="{B9349737-8D36-6B37-5D9C-1B5B82DAEF0E}"/>
          </ac:picMkLst>
        </pc:picChg>
        <pc:picChg chg="add mod">
          <ac:chgData name="Mark Huntly" userId="2f894ec6-1403-4f17-b28b-5f1f7519461e" providerId="ADAL" clId="{28B19D55-2B64-4018-8539-1453B0FDE5DC}" dt="2026-02-25T21:38:40.555" v="234" actId="14100"/>
          <ac:picMkLst>
            <pc:docMk/>
            <pc:sldMk cId="2940350786" sldId="276"/>
            <ac:picMk id="14" creationId="{227D4692-1CA0-78CA-2C74-CBA1706AB493}"/>
          </ac:picMkLst>
        </pc:picChg>
        <pc:cxnChg chg="del">
          <ac:chgData name="Mark Huntly" userId="2f894ec6-1403-4f17-b28b-5f1f7519461e" providerId="ADAL" clId="{28B19D55-2B64-4018-8539-1453B0FDE5DC}" dt="2026-02-25T21:37:47.864" v="222" actId="478"/>
          <ac:cxnSpMkLst>
            <pc:docMk/>
            <pc:sldMk cId="2940350786" sldId="276"/>
            <ac:cxnSpMk id="10" creationId="{2393EFC5-9998-2D8C-A468-982714B14323}"/>
          </ac:cxnSpMkLst>
        </pc:cxnChg>
        <pc:cxnChg chg="del">
          <ac:chgData name="Mark Huntly" userId="2f894ec6-1403-4f17-b28b-5f1f7519461e" providerId="ADAL" clId="{28B19D55-2B64-4018-8539-1453B0FDE5DC}" dt="2026-02-25T21:37:48.677" v="223" actId="478"/>
          <ac:cxnSpMkLst>
            <pc:docMk/>
            <pc:sldMk cId="2940350786" sldId="276"/>
            <ac:cxnSpMk id="11" creationId="{A0758160-B076-F2DE-078E-C443EA89D9D8}"/>
          </ac:cxnSpMkLst>
        </pc:cxnChg>
        <pc:cxnChg chg="del">
          <ac:chgData name="Mark Huntly" userId="2f894ec6-1403-4f17-b28b-5f1f7519461e" providerId="ADAL" clId="{28B19D55-2B64-4018-8539-1453B0FDE5DC}" dt="2026-02-25T21:37:50.861" v="225" actId="478"/>
          <ac:cxnSpMkLst>
            <pc:docMk/>
            <pc:sldMk cId="2940350786" sldId="276"/>
            <ac:cxnSpMk id="12" creationId="{59EABC54-D9FC-E0E1-923C-B2108A5C67F6}"/>
          </ac:cxnSpMkLst>
        </pc:cxnChg>
        <pc:cxnChg chg="del">
          <ac:chgData name="Mark Huntly" userId="2f894ec6-1403-4f17-b28b-5f1f7519461e" providerId="ADAL" clId="{28B19D55-2B64-4018-8539-1453B0FDE5DC}" dt="2026-02-25T21:37:50.193" v="224" actId="478"/>
          <ac:cxnSpMkLst>
            <pc:docMk/>
            <pc:sldMk cId="2940350786" sldId="276"/>
            <ac:cxnSpMk id="13" creationId="{9BD9DE7F-1586-93D2-E2E0-9F15028B3DAB}"/>
          </ac:cxnSpMkLst>
        </pc:cxnChg>
      </pc:sldChg>
      <pc:sldChg chg="addSp delSp modSp mod modNotesTx">
        <pc:chgData name="Mark Huntly" userId="2f894ec6-1403-4f17-b28b-5f1f7519461e" providerId="ADAL" clId="{28B19D55-2B64-4018-8539-1453B0FDE5DC}" dt="2026-02-25T22:08:58.642" v="577" actId="20577"/>
        <pc:sldMkLst>
          <pc:docMk/>
          <pc:sldMk cId="3969417061" sldId="277"/>
        </pc:sldMkLst>
        <pc:spChg chg="del">
          <ac:chgData name="Mark Huntly" userId="2f894ec6-1403-4f17-b28b-5f1f7519461e" providerId="ADAL" clId="{28B19D55-2B64-4018-8539-1453B0FDE5DC}" dt="2026-02-25T22:00:43.351" v="518" actId="478"/>
          <ac:spMkLst>
            <pc:docMk/>
            <pc:sldMk cId="3969417061" sldId="277"/>
            <ac:spMk id="3" creationId="{75DDB68F-1B3A-4BB0-7259-247E2A015DCC}"/>
          </ac:spMkLst>
        </pc:spChg>
        <pc:spChg chg="mod">
          <ac:chgData name="Mark Huntly" userId="2f894ec6-1403-4f17-b28b-5f1f7519461e" providerId="ADAL" clId="{28B19D55-2B64-4018-8539-1453B0FDE5DC}" dt="2026-02-25T22:00:36.589" v="516" actId="20577"/>
          <ac:spMkLst>
            <pc:docMk/>
            <pc:sldMk cId="3969417061" sldId="277"/>
            <ac:spMk id="4" creationId="{B40FB4AD-82B4-9F2A-018A-59F9E1364819}"/>
          </ac:spMkLst>
        </pc:spChg>
        <pc:spChg chg="add del mod">
          <ac:chgData name="Mark Huntly" userId="2f894ec6-1403-4f17-b28b-5f1f7519461e" providerId="ADAL" clId="{28B19D55-2B64-4018-8539-1453B0FDE5DC}" dt="2026-02-25T22:05:22.079" v="564" actId="22"/>
          <ac:spMkLst>
            <pc:docMk/>
            <pc:sldMk cId="3969417061" sldId="277"/>
            <ac:spMk id="6" creationId="{7E2E3B21-BB1D-D473-27E0-CDF120BB0115}"/>
          </ac:spMkLst>
        </pc:spChg>
        <pc:spChg chg="mod">
          <ac:chgData name="Mark Huntly" userId="2f894ec6-1403-4f17-b28b-5f1f7519461e" providerId="ADAL" clId="{28B19D55-2B64-4018-8539-1453B0FDE5DC}" dt="2026-02-25T22:06:39.241" v="576" actId="2711"/>
          <ac:spMkLst>
            <pc:docMk/>
            <pc:sldMk cId="3969417061" sldId="277"/>
            <ac:spMk id="7" creationId="{366491AE-3AF6-0FA7-02D8-C451375603CA}"/>
          </ac:spMkLst>
        </pc:spChg>
        <pc:spChg chg="add mod">
          <ac:chgData name="Mark Huntly" userId="2f894ec6-1403-4f17-b28b-5f1f7519461e" providerId="ADAL" clId="{28B19D55-2B64-4018-8539-1453B0FDE5DC}" dt="2026-02-25T22:08:58.642" v="577" actId="20577"/>
          <ac:spMkLst>
            <pc:docMk/>
            <pc:sldMk cId="3969417061" sldId="277"/>
            <ac:spMk id="9" creationId="{62C2806C-1FF7-AF4C-7DB5-4BF9211BB0AD}"/>
          </ac:spMkLst>
        </pc:spChg>
        <pc:picChg chg="add mod">
          <ac:chgData name="Mark Huntly" userId="2f894ec6-1403-4f17-b28b-5f1f7519461e" providerId="ADAL" clId="{28B19D55-2B64-4018-8539-1453B0FDE5DC}" dt="2026-02-25T22:02:50.228" v="540" actId="1076"/>
          <ac:picMkLst>
            <pc:docMk/>
            <pc:sldMk cId="3969417061" sldId="277"/>
            <ac:picMk id="2" creationId="{3B2FEE84-8F71-162F-DF2F-D68A93004AFF}"/>
          </ac:picMkLst>
        </pc:picChg>
      </pc:sldChg>
      <pc:sldChg chg="addSp delSp modSp mod modNotesTx">
        <pc:chgData name="Mark Huntly" userId="2f894ec6-1403-4f17-b28b-5f1f7519461e" providerId="ADAL" clId="{28B19D55-2B64-4018-8539-1453B0FDE5DC}" dt="2026-02-25T21:55:21.487" v="434" actId="5793"/>
        <pc:sldMkLst>
          <pc:docMk/>
          <pc:sldMk cId="580101690" sldId="281"/>
        </pc:sldMkLst>
        <pc:spChg chg="mod">
          <ac:chgData name="Mark Huntly" userId="2f894ec6-1403-4f17-b28b-5f1f7519461e" providerId="ADAL" clId="{28B19D55-2B64-4018-8539-1453B0FDE5DC}" dt="2026-02-25T21:40:31.535" v="273" actId="20577"/>
          <ac:spMkLst>
            <pc:docMk/>
            <pc:sldMk cId="580101690" sldId="281"/>
            <ac:spMk id="4" creationId="{37CEFE08-7FB5-FB13-E6A7-46E540E94D92}"/>
          </ac:spMkLst>
        </pc:spChg>
        <pc:spChg chg="del">
          <ac:chgData name="Mark Huntly" userId="2f894ec6-1403-4f17-b28b-5f1f7519461e" providerId="ADAL" clId="{28B19D55-2B64-4018-8539-1453B0FDE5DC}" dt="2026-02-25T21:40:00.789" v="246" actId="478"/>
          <ac:spMkLst>
            <pc:docMk/>
            <pc:sldMk cId="580101690" sldId="281"/>
            <ac:spMk id="8" creationId="{42DD9E9C-C226-2F7C-BFFD-F9E3D9AE394C}"/>
          </ac:spMkLst>
        </pc:spChg>
        <pc:spChg chg="add mod">
          <ac:chgData name="Mark Huntly" userId="2f894ec6-1403-4f17-b28b-5f1f7519461e" providerId="ADAL" clId="{28B19D55-2B64-4018-8539-1453B0FDE5DC}" dt="2026-02-25T21:41:43.310" v="287" actId="20577"/>
          <ac:spMkLst>
            <pc:docMk/>
            <pc:sldMk cId="580101690" sldId="281"/>
            <ac:spMk id="10" creationId="{97650DFA-AD94-FE95-A2A5-E0BF1F915474}"/>
          </ac:spMkLst>
        </pc:spChg>
        <pc:spChg chg="add mod">
          <ac:chgData name="Mark Huntly" userId="2f894ec6-1403-4f17-b28b-5f1f7519461e" providerId="ADAL" clId="{28B19D55-2B64-4018-8539-1453B0FDE5DC}" dt="2026-02-25T21:42:23.990" v="292" actId="1076"/>
          <ac:spMkLst>
            <pc:docMk/>
            <pc:sldMk cId="580101690" sldId="281"/>
            <ac:spMk id="11" creationId="{ADB38214-B0AB-9CD2-1CBA-80ECDBCEDBA1}"/>
          </ac:spMkLst>
        </pc:spChg>
        <pc:picChg chg="add mod">
          <ac:chgData name="Mark Huntly" userId="2f894ec6-1403-4f17-b28b-5f1f7519461e" providerId="ADAL" clId="{28B19D55-2B64-4018-8539-1453B0FDE5DC}" dt="2026-02-25T21:40:21.285" v="249" actId="1076"/>
          <ac:picMkLst>
            <pc:docMk/>
            <pc:sldMk cId="580101690" sldId="281"/>
            <ac:picMk id="2" creationId="{71AFB43D-FB14-3488-FE79-97F2E2428C3E}"/>
          </ac:picMkLst>
        </pc:picChg>
        <pc:picChg chg="del">
          <ac:chgData name="Mark Huntly" userId="2f894ec6-1403-4f17-b28b-5f1f7519461e" providerId="ADAL" clId="{28B19D55-2B64-4018-8539-1453B0FDE5DC}" dt="2026-02-25T21:39:56.968" v="243" actId="478"/>
          <ac:picMkLst>
            <pc:docMk/>
            <pc:sldMk cId="580101690" sldId="281"/>
            <ac:picMk id="3" creationId="{AD29E9DC-90BA-4CA0-4DF3-1470ED605333}"/>
          </ac:picMkLst>
        </pc:picChg>
        <pc:picChg chg="del">
          <ac:chgData name="Mark Huntly" userId="2f894ec6-1403-4f17-b28b-5f1f7519461e" providerId="ADAL" clId="{28B19D55-2B64-4018-8539-1453B0FDE5DC}" dt="2026-02-25T21:39:55.963" v="242" actId="478"/>
          <ac:picMkLst>
            <pc:docMk/>
            <pc:sldMk cId="580101690" sldId="281"/>
            <ac:picMk id="5" creationId="{35B34891-B6B9-82C1-E003-E36923386A57}"/>
          </ac:picMkLst>
        </pc:picChg>
        <pc:cxnChg chg="del">
          <ac:chgData name="Mark Huntly" userId="2f894ec6-1403-4f17-b28b-5f1f7519461e" providerId="ADAL" clId="{28B19D55-2B64-4018-8539-1453B0FDE5DC}" dt="2026-02-25T21:39:58.023" v="244" actId="478"/>
          <ac:cxnSpMkLst>
            <pc:docMk/>
            <pc:sldMk cId="580101690" sldId="281"/>
            <ac:cxnSpMk id="6" creationId="{520DF25A-293F-641D-16D6-0090517DBDC9}"/>
          </ac:cxnSpMkLst>
        </pc:cxnChg>
        <pc:cxnChg chg="del">
          <ac:chgData name="Mark Huntly" userId="2f894ec6-1403-4f17-b28b-5f1f7519461e" providerId="ADAL" clId="{28B19D55-2B64-4018-8539-1453B0FDE5DC}" dt="2026-02-25T21:39:59.074" v="245" actId="478"/>
          <ac:cxnSpMkLst>
            <pc:docMk/>
            <pc:sldMk cId="580101690" sldId="281"/>
            <ac:cxnSpMk id="9" creationId="{0190EC19-9846-8192-51F1-6B85C55AB873}"/>
          </ac:cxnSpMkLst>
        </pc:cxnChg>
      </pc:sldChg>
      <pc:sldChg chg="addSp modSp mod modNotesTx">
        <pc:chgData name="Mark Huntly" userId="2f894ec6-1403-4f17-b28b-5f1f7519461e" providerId="ADAL" clId="{28B19D55-2B64-4018-8539-1453B0FDE5DC}" dt="2026-02-25T22:20:07.353" v="638" actId="207"/>
        <pc:sldMkLst>
          <pc:docMk/>
          <pc:sldMk cId="1404113626" sldId="282"/>
        </pc:sldMkLst>
        <pc:spChg chg="add mod">
          <ac:chgData name="Mark Huntly" userId="2f894ec6-1403-4f17-b28b-5f1f7519461e" providerId="ADAL" clId="{28B19D55-2B64-4018-8539-1453B0FDE5DC}" dt="2026-02-25T22:19:40.797" v="633" actId="14100"/>
          <ac:spMkLst>
            <pc:docMk/>
            <pc:sldMk cId="1404113626" sldId="282"/>
            <ac:spMk id="3" creationId="{E0A721F9-D983-46C2-F91D-320B3CF3A8DC}"/>
          </ac:spMkLst>
        </pc:spChg>
        <pc:spChg chg="mod">
          <ac:chgData name="Mark Huntly" userId="2f894ec6-1403-4f17-b28b-5f1f7519461e" providerId="ADAL" clId="{28B19D55-2B64-4018-8539-1453B0FDE5DC}" dt="2026-02-25T22:10:58.477" v="597" actId="20577"/>
          <ac:spMkLst>
            <pc:docMk/>
            <pc:sldMk cId="1404113626" sldId="282"/>
            <ac:spMk id="4" creationId="{A34566B1-6911-8940-0F0E-1C46C7C7C833}"/>
          </ac:spMkLst>
        </pc:spChg>
        <pc:spChg chg="add mod">
          <ac:chgData name="Mark Huntly" userId="2f894ec6-1403-4f17-b28b-5f1f7519461e" providerId="ADAL" clId="{28B19D55-2B64-4018-8539-1453B0FDE5DC}" dt="2026-02-25T22:20:07.353" v="638" actId="207"/>
          <ac:spMkLst>
            <pc:docMk/>
            <pc:sldMk cId="1404113626" sldId="282"/>
            <ac:spMk id="5" creationId="{16AA0AE1-EFAF-EA4E-34BC-34267FB6853B}"/>
          </ac:spMkLst>
        </pc:spChg>
        <pc:spChg chg="mod">
          <ac:chgData name="Mark Huntly" userId="2f894ec6-1403-4f17-b28b-5f1f7519461e" providerId="ADAL" clId="{28B19D55-2B64-4018-8539-1453B0FDE5DC}" dt="2026-02-25T22:15:45.394" v="617" actId="20577"/>
          <ac:spMkLst>
            <pc:docMk/>
            <pc:sldMk cId="1404113626" sldId="282"/>
            <ac:spMk id="9" creationId="{CC510BC1-CD6C-C546-2359-E203EC661B02}"/>
          </ac:spMkLst>
        </pc:spChg>
        <pc:picChg chg="add mod ord">
          <ac:chgData name="Mark Huntly" userId="2f894ec6-1403-4f17-b28b-5f1f7519461e" providerId="ADAL" clId="{28B19D55-2B64-4018-8539-1453B0FDE5DC}" dt="2026-02-25T22:11:56.265" v="604" actId="167"/>
          <ac:picMkLst>
            <pc:docMk/>
            <pc:sldMk cId="1404113626" sldId="282"/>
            <ac:picMk id="2" creationId="{FCE3B624-F940-A27A-0DCE-E40443B59899}"/>
          </ac:picMkLst>
        </pc:picChg>
      </pc:sldChg>
      <pc:sldChg chg="addSp delSp modSp mod">
        <pc:chgData name="Mark Huntly" userId="2f894ec6-1403-4f17-b28b-5f1f7519461e" providerId="ADAL" clId="{28B19D55-2B64-4018-8539-1453B0FDE5DC}" dt="2026-02-25T22:42:27.555" v="877" actId="478"/>
        <pc:sldMkLst>
          <pc:docMk/>
          <pc:sldMk cId="2557753826" sldId="284"/>
        </pc:sldMkLst>
        <pc:spChg chg="add del mod">
          <ac:chgData name="Mark Huntly" userId="2f894ec6-1403-4f17-b28b-5f1f7519461e" providerId="ADAL" clId="{28B19D55-2B64-4018-8539-1453B0FDE5DC}" dt="2026-02-25T22:38:02.416" v="831"/>
          <ac:spMkLst>
            <pc:docMk/>
            <pc:sldMk cId="2557753826" sldId="284"/>
            <ac:spMk id="5" creationId="{AC25B9CC-999A-39E7-3FE0-62878B709105}"/>
          </ac:spMkLst>
        </pc:spChg>
        <pc:spChg chg="add del mod">
          <ac:chgData name="Mark Huntly" userId="2f894ec6-1403-4f17-b28b-5f1f7519461e" providerId="ADAL" clId="{28B19D55-2B64-4018-8539-1453B0FDE5DC}" dt="2026-02-25T22:42:20.917" v="875" actId="478"/>
          <ac:spMkLst>
            <pc:docMk/>
            <pc:sldMk cId="2557753826" sldId="284"/>
            <ac:spMk id="11" creationId="{04FBACF1-A511-6A37-43C3-B2E289A6926D}"/>
          </ac:spMkLst>
        </pc:spChg>
        <pc:spChg chg="add del mod">
          <ac:chgData name="Mark Huntly" userId="2f894ec6-1403-4f17-b28b-5f1f7519461e" providerId="ADAL" clId="{28B19D55-2B64-4018-8539-1453B0FDE5DC}" dt="2026-02-25T22:42:19.233" v="874" actId="478"/>
          <ac:spMkLst>
            <pc:docMk/>
            <pc:sldMk cId="2557753826" sldId="284"/>
            <ac:spMk id="12" creationId="{51199EB5-9DE6-A258-EA94-D4E8908D9AEA}"/>
          </ac:spMkLst>
        </pc:spChg>
        <pc:spChg chg="add del mod">
          <ac:chgData name="Mark Huntly" userId="2f894ec6-1403-4f17-b28b-5f1f7519461e" providerId="ADAL" clId="{28B19D55-2B64-4018-8539-1453B0FDE5DC}" dt="2026-02-25T22:42:27.555" v="877" actId="478"/>
          <ac:spMkLst>
            <pc:docMk/>
            <pc:sldMk cId="2557753826" sldId="284"/>
            <ac:spMk id="13" creationId="{04998A37-9052-FDD0-4A57-9D12CAF0CF0D}"/>
          </ac:spMkLst>
        </pc:spChg>
        <pc:spChg chg="add del mod">
          <ac:chgData name="Mark Huntly" userId="2f894ec6-1403-4f17-b28b-5f1f7519461e" providerId="ADAL" clId="{28B19D55-2B64-4018-8539-1453B0FDE5DC}" dt="2026-02-25T22:42:25.890" v="876" actId="478"/>
          <ac:spMkLst>
            <pc:docMk/>
            <pc:sldMk cId="2557753826" sldId="284"/>
            <ac:spMk id="14" creationId="{CCF685D1-C075-8DFA-53B2-808B9DEA8808}"/>
          </ac:spMkLst>
        </pc:spChg>
        <pc:graphicFrameChg chg="add mod">
          <ac:chgData name="Mark Huntly" userId="2f894ec6-1403-4f17-b28b-5f1f7519461e" providerId="ADAL" clId="{28B19D55-2B64-4018-8539-1453B0FDE5DC}" dt="2026-02-25T22:39:47.988" v="848" actId="1076"/>
          <ac:graphicFrameMkLst>
            <pc:docMk/>
            <pc:sldMk cId="2557753826" sldId="284"/>
            <ac:graphicFrameMk id="10" creationId="{8455BD32-3240-7AC6-A7D2-218CB35FA854}"/>
          </ac:graphicFrameMkLst>
        </pc:graphicFrameChg>
        <pc:picChg chg="del mod">
          <ac:chgData name="Mark Huntly" userId="2f894ec6-1403-4f17-b28b-5f1f7519461e" providerId="ADAL" clId="{28B19D55-2B64-4018-8539-1453B0FDE5DC}" dt="2026-02-25T22:37:59.370" v="830" actId="478"/>
          <ac:picMkLst>
            <pc:docMk/>
            <pc:sldMk cId="2557753826" sldId="284"/>
            <ac:picMk id="2" creationId="{C5EB0640-1B6E-B9E5-88FD-DFD5B6A3B97A}"/>
          </ac:picMkLst>
        </pc:picChg>
        <pc:picChg chg="add mod">
          <ac:chgData name="Mark Huntly" userId="2f894ec6-1403-4f17-b28b-5f1f7519461e" providerId="ADAL" clId="{28B19D55-2B64-4018-8539-1453B0FDE5DC}" dt="2026-02-25T22:39:23.244" v="845" actId="1076"/>
          <ac:picMkLst>
            <pc:docMk/>
            <pc:sldMk cId="2557753826" sldId="284"/>
            <ac:picMk id="6" creationId="{5FA54E23-265A-CE4E-D21E-5F66646AB429}"/>
          </ac:picMkLst>
        </pc:picChg>
        <pc:picChg chg="add mod">
          <ac:chgData name="Mark Huntly" userId="2f894ec6-1403-4f17-b28b-5f1f7519461e" providerId="ADAL" clId="{28B19D55-2B64-4018-8539-1453B0FDE5DC}" dt="2026-02-25T22:38:31.960" v="838" actId="1076"/>
          <ac:picMkLst>
            <pc:docMk/>
            <pc:sldMk cId="2557753826" sldId="284"/>
            <ac:picMk id="7" creationId="{64C5344B-206B-9777-58C6-13C6EACB89CA}"/>
          </ac:picMkLst>
        </pc:picChg>
        <pc:picChg chg="add mod">
          <ac:chgData name="Mark Huntly" userId="2f894ec6-1403-4f17-b28b-5f1f7519461e" providerId="ADAL" clId="{28B19D55-2B64-4018-8539-1453B0FDE5DC}" dt="2026-02-25T22:39:35.208" v="846" actId="1076"/>
          <ac:picMkLst>
            <pc:docMk/>
            <pc:sldMk cId="2557753826" sldId="284"/>
            <ac:picMk id="8" creationId="{800BD5F4-BB48-0FAC-6E39-2728FB5BC14A}"/>
          </ac:picMkLst>
        </pc:picChg>
        <pc:picChg chg="add mod">
          <ac:chgData name="Mark Huntly" userId="2f894ec6-1403-4f17-b28b-5f1f7519461e" providerId="ADAL" clId="{28B19D55-2B64-4018-8539-1453B0FDE5DC}" dt="2026-02-25T22:39:20.221" v="843" actId="1076"/>
          <ac:picMkLst>
            <pc:docMk/>
            <pc:sldMk cId="2557753826" sldId="284"/>
            <ac:picMk id="9" creationId="{42BBA5E8-CAB1-9B11-20F0-DF0A236561EF}"/>
          </ac:picMkLst>
        </pc:picChg>
      </pc:sldChg>
      <pc:sldChg chg="addSp delSp modSp mod">
        <pc:chgData name="Mark Huntly" userId="2f894ec6-1403-4f17-b28b-5f1f7519461e" providerId="ADAL" clId="{28B19D55-2B64-4018-8539-1453B0FDE5DC}" dt="2026-02-25T21:34:57.801" v="168" actId="27636"/>
        <pc:sldMkLst>
          <pc:docMk/>
          <pc:sldMk cId="2188262101" sldId="285"/>
        </pc:sldMkLst>
        <pc:spChg chg="mod">
          <ac:chgData name="Mark Huntly" userId="2f894ec6-1403-4f17-b28b-5f1f7519461e" providerId="ADAL" clId="{28B19D55-2B64-4018-8539-1453B0FDE5DC}" dt="2026-02-25T21:33:28.783" v="137" actId="20577"/>
          <ac:spMkLst>
            <pc:docMk/>
            <pc:sldMk cId="2188262101" sldId="285"/>
            <ac:spMk id="4" creationId="{749D7174-289E-ED0F-196B-4D82BCBA0F87}"/>
          </ac:spMkLst>
        </pc:spChg>
        <pc:spChg chg="add mod">
          <ac:chgData name="Mark Huntly" userId="2f894ec6-1403-4f17-b28b-5f1f7519461e" providerId="ADAL" clId="{28B19D55-2B64-4018-8539-1453B0FDE5DC}" dt="2026-02-25T21:34:57.801" v="168" actId="27636"/>
          <ac:spMkLst>
            <pc:docMk/>
            <pc:sldMk cId="2188262101" sldId="285"/>
            <ac:spMk id="6" creationId="{CDCE0776-4CDF-2F64-68C9-67B04CE184DB}"/>
          </ac:spMkLst>
        </pc:spChg>
        <pc:picChg chg="del">
          <ac:chgData name="Mark Huntly" userId="2f894ec6-1403-4f17-b28b-5f1f7519461e" providerId="ADAL" clId="{28B19D55-2B64-4018-8539-1453B0FDE5DC}" dt="2026-02-25T21:33:06.872" v="105" actId="478"/>
          <ac:picMkLst>
            <pc:docMk/>
            <pc:sldMk cId="2188262101" sldId="285"/>
            <ac:picMk id="2" creationId="{16EA91EE-73FF-D8CA-6644-7F7B8668102D}"/>
          </ac:picMkLst>
        </pc:picChg>
        <pc:picChg chg="del">
          <ac:chgData name="Mark Huntly" userId="2f894ec6-1403-4f17-b28b-5f1f7519461e" providerId="ADAL" clId="{28B19D55-2B64-4018-8539-1453B0FDE5DC}" dt="2026-02-25T21:33:08.552" v="106" actId="478"/>
          <ac:picMkLst>
            <pc:docMk/>
            <pc:sldMk cId="2188262101" sldId="285"/>
            <ac:picMk id="3" creationId="{6B4F4202-91F4-F21A-9DFB-21A28BD296EC}"/>
          </ac:picMkLst>
        </pc:picChg>
      </pc:sldChg>
      <pc:sldChg chg="addSp delSp modSp mod">
        <pc:chgData name="Mark Huntly" userId="2f894ec6-1403-4f17-b28b-5f1f7519461e" providerId="ADAL" clId="{28B19D55-2B64-4018-8539-1453B0FDE5DC}" dt="2026-02-25T21:37:26.897" v="218" actId="1076"/>
        <pc:sldMkLst>
          <pc:docMk/>
          <pc:sldMk cId="3080522763" sldId="286"/>
        </pc:sldMkLst>
        <pc:spChg chg="mod">
          <ac:chgData name="Mark Huntly" userId="2f894ec6-1403-4f17-b28b-5f1f7519461e" providerId="ADAL" clId="{28B19D55-2B64-4018-8539-1453B0FDE5DC}" dt="2026-02-25T21:37:04.227" v="212" actId="20577"/>
          <ac:spMkLst>
            <pc:docMk/>
            <pc:sldMk cId="3080522763" sldId="286"/>
            <ac:spMk id="4" creationId="{0430277A-EA0E-0B47-5ABF-ACE501FC3A5E}"/>
          </ac:spMkLst>
        </pc:spChg>
        <pc:spChg chg="add del mod">
          <ac:chgData name="Mark Huntly" userId="2f894ec6-1403-4f17-b28b-5f1f7519461e" providerId="ADAL" clId="{28B19D55-2B64-4018-8539-1453B0FDE5DC}" dt="2026-02-25T21:36:01.544" v="171" actId="478"/>
          <ac:spMkLst>
            <pc:docMk/>
            <pc:sldMk cId="3080522763" sldId="286"/>
            <ac:spMk id="5" creationId="{FF69C384-CAD5-A0C2-99DC-613D5963A307}"/>
          </ac:spMkLst>
        </pc:spChg>
        <pc:spChg chg="mod">
          <ac:chgData name="Mark Huntly" userId="2f894ec6-1403-4f17-b28b-5f1f7519461e" providerId="ADAL" clId="{28B19D55-2B64-4018-8539-1453B0FDE5DC}" dt="2026-02-25T21:36:15.276" v="175"/>
          <ac:spMkLst>
            <pc:docMk/>
            <pc:sldMk cId="3080522763" sldId="286"/>
            <ac:spMk id="7" creationId="{E13D56E2-A002-0B9F-6BA4-1F4AD11B6180}"/>
          </ac:spMkLst>
        </pc:spChg>
        <pc:spChg chg="add del mod">
          <ac:chgData name="Mark Huntly" userId="2f894ec6-1403-4f17-b28b-5f1f7519461e" providerId="ADAL" clId="{28B19D55-2B64-4018-8539-1453B0FDE5DC}" dt="2026-02-25T21:36:28.594" v="178" actId="478"/>
          <ac:spMkLst>
            <pc:docMk/>
            <pc:sldMk cId="3080522763" sldId="286"/>
            <ac:spMk id="8" creationId="{E28D4B3F-9AFB-F05F-8A32-AE4EC1862E0B}"/>
          </ac:spMkLst>
        </pc:spChg>
        <pc:spChg chg="add del mod">
          <ac:chgData name="Mark Huntly" userId="2f894ec6-1403-4f17-b28b-5f1f7519461e" providerId="ADAL" clId="{28B19D55-2B64-4018-8539-1453B0FDE5DC}" dt="2026-02-25T21:36:12.941" v="174" actId="14"/>
          <ac:spMkLst>
            <pc:docMk/>
            <pc:sldMk cId="3080522763" sldId="286"/>
            <ac:spMk id="9" creationId="{E1832045-ABA0-A4EB-4AE9-4536F1059B45}"/>
          </ac:spMkLst>
        </pc:spChg>
        <pc:spChg chg="mod">
          <ac:chgData name="Mark Huntly" userId="2f894ec6-1403-4f17-b28b-5f1f7519461e" providerId="ADAL" clId="{28B19D55-2B64-4018-8539-1453B0FDE5DC}" dt="2026-02-25T21:36:15.276" v="175"/>
          <ac:spMkLst>
            <pc:docMk/>
            <pc:sldMk cId="3080522763" sldId="286"/>
            <ac:spMk id="10" creationId="{566F5B77-1DB9-65FC-A495-1FE0F36B2163}"/>
          </ac:spMkLst>
        </pc:spChg>
        <pc:spChg chg="add del mod">
          <ac:chgData name="Mark Huntly" userId="2f894ec6-1403-4f17-b28b-5f1f7519461e" providerId="ADAL" clId="{28B19D55-2B64-4018-8539-1453B0FDE5DC}" dt="2026-02-25T21:36:35.702" v="179" actId="21"/>
          <ac:spMkLst>
            <pc:docMk/>
            <pc:sldMk cId="3080522763" sldId="286"/>
            <ac:spMk id="11" creationId="{D9316885-8CF1-605D-DBD9-8876980D48BF}"/>
          </ac:spMkLst>
        </pc:spChg>
        <pc:grpChg chg="add del mod">
          <ac:chgData name="Mark Huntly" userId="2f894ec6-1403-4f17-b28b-5f1f7519461e" providerId="ADAL" clId="{28B19D55-2B64-4018-8539-1453B0FDE5DC}" dt="2026-02-25T21:36:35.702" v="179" actId="21"/>
          <ac:grpSpMkLst>
            <pc:docMk/>
            <pc:sldMk cId="3080522763" sldId="286"/>
            <ac:grpSpMk id="6" creationId="{FD97FE61-8AEE-EBE1-62E7-5FA6EB72B9DE}"/>
          </ac:grpSpMkLst>
        </pc:grpChg>
        <pc:picChg chg="add">
          <ac:chgData name="Mark Huntly" userId="2f894ec6-1403-4f17-b28b-5f1f7519461e" providerId="ADAL" clId="{28B19D55-2B64-4018-8539-1453B0FDE5DC}" dt="2026-02-25T21:35:48.669" v="169"/>
          <ac:picMkLst>
            <pc:docMk/>
            <pc:sldMk cId="3080522763" sldId="286"/>
            <ac:picMk id="2" creationId="{843D2B39-5968-82A1-C76E-5F7A4CE24B89}"/>
          </ac:picMkLst>
        </pc:picChg>
        <pc:picChg chg="add mod">
          <ac:chgData name="Mark Huntly" userId="2f894ec6-1403-4f17-b28b-5f1f7519461e" providerId="ADAL" clId="{28B19D55-2B64-4018-8539-1453B0FDE5DC}" dt="2026-02-25T21:37:26.897" v="218" actId="1076"/>
          <ac:picMkLst>
            <pc:docMk/>
            <pc:sldMk cId="3080522763" sldId="286"/>
            <ac:picMk id="12" creationId="{3A4710F7-412A-58FD-7583-EB58B1D3F313}"/>
          </ac:picMkLst>
        </pc:picChg>
      </pc:sldChg>
      <pc:sldChg chg="addSp delSp modSp mod ord modNotesTx">
        <pc:chgData name="Mark Huntly" userId="2f894ec6-1403-4f17-b28b-5f1f7519461e" providerId="ADAL" clId="{28B19D55-2B64-4018-8539-1453B0FDE5DC}" dt="2026-02-25T22:36:37.763" v="827" actId="20577"/>
        <pc:sldMkLst>
          <pc:docMk/>
          <pc:sldMk cId="170765972" sldId="287"/>
        </pc:sldMkLst>
        <pc:spChg chg="del">
          <ac:chgData name="Mark Huntly" userId="2f894ec6-1403-4f17-b28b-5f1f7519461e" providerId="ADAL" clId="{28B19D55-2B64-4018-8539-1453B0FDE5DC}" dt="2026-02-25T22:22:23.676" v="681" actId="478"/>
          <ac:spMkLst>
            <pc:docMk/>
            <pc:sldMk cId="170765972" sldId="287"/>
            <ac:spMk id="2" creationId="{D68B3864-8AD4-DF04-41B4-0639D703F6E3}"/>
          </ac:spMkLst>
        </pc:spChg>
        <pc:spChg chg="del">
          <ac:chgData name="Mark Huntly" userId="2f894ec6-1403-4f17-b28b-5f1f7519461e" providerId="ADAL" clId="{28B19D55-2B64-4018-8539-1453B0FDE5DC}" dt="2026-02-25T22:22:20.495" v="680" actId="478"/>
          <ac:spMkLst>
            <pc:docMk/>
            <pc:sldMk cId="170765972" sldId="287"/>
            <ac:spMk id="3" creationId="{66B9F79E-4D4F-053E-8DC7-637A4184A331}"/>
          </ac:spMkLst>
        </pc:spChg>
        <pc:spChg chg="mod">
          <ac:chgData name="Mark Huntly" userId="2f894ec6-1403-4f17-b28b-5f1f7519461e" providerId="ADAL" clId="{28B19D55-2B64-4018-8539-1453B0FDE5DC}" dt="2026-02-25T22:25:34.474" v="709" actId="20577"/>
          <ac:spMkLst>
            <pc:docMk/>
            <pc:sldMk cId="170765972" sldId="287"/>
            <ac:spMk id="4" creationId="{97E89477-AA33-E69E-5A92-B16605A29656}"/>
          </ac:spMkLst>
        </pc:spChg>
        <pc:spChg chg="add mod">
          <ac:chgData name="Mark Huntly" userId="2f894ec6-1403-4f17-b28b-5f1f7519461e" providerId="ADAL" clId="{28B19D55-2B64-4018-8539-1453B0FDE5DC}" dt="2026-02-25T22:30:26.219" v="735" actId="113"/>
          <ac:spMkLst>
            <pc:docMk/>
            <pc:sldMk cId="170765972" sldId="287"/>
            <ac:spMk id="6" creationId="{15C115FA-468F-02E6-9B43-0237261307F7}"/>
          </ac:spMkLst>
        </pc:spChg>
        <pc:spChg chg="add mod">
          <ac:chgData name="Mark Huntly" userId="2f894ec6-1403-4f17-b28b-5f1f7519461e" providerId="ADAL" clId="{28B19D55-2B64-4018-8539-1453B0FDE5DC}" dt="2026-02-25T22:31:25.016" v="778" actId="1076"/>
          <ac:spMkLst>
            <pc:docMk/>
            <pc:sldMk cId="170765972" sldId="287"/>
            <ac:spMk id="7" creationId="{9D526C4B-3C2E-2380-36C9-425397B47807}"/>
          </ac:spMkLst>
        </pc:spChg>
        <pc:spChg chg="mod">
          <ac:chgData name="Mark Huntly" userId="2f894ec6-1403-4f17-b28b-5f1f7519461e" providerId="ADAL" clId="{28B19D55-2B64-4018-8539-1453B0FDE5DC}" dt="2026-02-25T22:23:42.247" v="694" actId="20577"/>
          <ac:spMkLst>
            <pc:docMk/>
            <pc:sldMk cId="170765972" sldId="287"/>
            <ac:spMk id="9" creationId="{35DCE9EB-9B60-E0B1-144C-F9A089BED3E2}"/>
          </ac:spMkLst>
        </pc:spChg>
        <pc:spChg chg="add mod">
          <ac:chgData name="Mark Huntly" userId="2f894ec6-1403-4f17-b28b-5f1f7519461e" providerId="ADAL" clId="{28B19D55-2B64-4018-8539-1453B0FDE5DC}" dt="2026-02-25T22:32:36.229" v="799" actId="1076"/>
          <ac:spMkLst>
            <pc:docMk/>
            <pc:sldMk cId="170765972" sldId="287"/>
            <ac:spMk id="15" creationId="{E1FA358D-54ED-5020-F1A8-0762F57AF664}"/>
          </ac:spMkLst>
        </pc:spChg>
        <pc:spChg chg="add mod">
          <ac:chgData name="Mark Huntly" userId="2f894ec6-1403-4f17-b28b-5f1f7519461e" providerId="ADAL" clId="{28B19D55-2B64-4018-8539-1453B0FDE5DC}" dt="2026-02-25T22:33:18.283" v="820" actId="1076"/>
          <ac:spMkLst>
            <pc:docMk/>
            <pc:sldMk cId="170765972" sldId="287"/>
            <ac:spMk id="19" creationId="{3CE9BF37-7E69-3D98-9171-32C039F1D1B9}"/>
          </ac:spMkLst>
        </pc:spChg>
        <pc:picChg chg="add mod ord">
          <ac:chgData name="Mark Huntly" userId="2f894ec6-1403-4f17-b28b-5f1f7519461e" providerId="ADAL" clId="{28B19D55-2B64-4018-8539-1453B0FDE5DC}" dt="2026-02-25T22:25:59.689" v="712" actId="1076"/>
          <ac:picMkLst>
            <pc:docMk/>
            <pc:sldMk cId="170765972" sldId="287"/>
            <ac:picMk id="5" creationId="{4B574C3F-11E4-9B50-56EA-077CAA76EEA5}"/>
          </ac:picMkLst>
        </pc:picChg>
        <pc:cxnChg chg="add mod">
          <ac:chgData name="Mark Huntly" userId="2f894ec6-1403-4f17-b28b-5f1f7519461e" providerId="ADAL" clId="{28B19D55-2B64-4018-8539-1453B0FDE5DC}" dt="2026-02-25T22:30:39.759" v="739" actId="1582"/>
          <ac:cxnSpMkLst>
            <pc:docMk/>
            <pc:sldMk cId="170765972" sldId="287"/>
            <ac:cxnSpMk id="10" creationId="{CAE1C95F-7E1F-261C-BC58-778A25B9DFF6}"/>
          </ac:cxnSpMkLst>
        </pc:cxnChg>
        <pc:cxnChg chg="add mod">
          <ac:chgData name="Mark Huntly" userId="2f894ec6-1403-4f17-b28b-5f1f7519461e" providerId="ADAL" clId="{28B19D55-2B64-4018-8539-1453B0FDE5DC}" dt="2026-02-25T22:31:47.038" v="782" actId="14100"/>
          <ac:cxnSpMkLst>
            <pc:docMk/>
            <pc:sldMk cId="170765972" sldId="287"/>
            <ac:cxnSpMk id="12" creationId="{4528649A-0F0F-B152-CD82-50C2516612FB}"/>
          </ac:cxnSpMkLst>
        </pc:cxnChg>
        <pc:cxnChg chg="add mod">
          <ac:chgData name="Mark Huntly" userId="2f894ec6-1403-4f17-b28b-5f1f7519461e" providerId="ADAL" clId="{28B19D55-2B64-4018-8539-1453B0FDE5DC}" dt="2026-02-25T22:32:45.445" v="801" actId="14100"/>
          <ac:cxnSpMkLst>
            <pc:docMk/>
            <pc:sldMk cId="170765972" sldId="287"/>
            <ac:cxnSpMk id="16" creationId="{9520EE2E-CB70-D6CA-5316-2A133230650B}"/>
          </ac:cxnSpMkLst>
        </pc:cxnChg>
        <pc:cxnChg chg="add mod">
          <ac:chgData name="Mark Huntly" userId="2f894ec6-1403-4f17-b28b-5f1f7519461e" providerId="ADAL" clId="{28B19D55-2B64-4018-8539-1453B0FDE5DC}" dt="2026-02-25T22:33:26.286" v="823" actId="14100"/>
          <ac:cxnSpMkLst>
            <pc:docMk/>
            <pc:sldMk cId="170765972" sldId="287"/>
            <ac:cxnSpMk id="20" creationId="{81DD9C5B-AEFF-FDD4-C561-C760C6530426}"/>
          </ac:cxnSpMkLst>
        </pc:cxnChg>
      </pc:sldChg>
      <pc:sldChg chg="addSp delSp modSp mod">
        <pc:chgData name="Mark Huntly" userId="2f894ec6-1403-4f17-b28b-5f1f7519461e" providerId="ADAL" clId="{28B19D55-2B64-4018-8539-1453B0FDE5DC}" dt="2026-02-25T22:44:19.180" v="906" actId="14100"/>
        <pc:sldMkLst>
          <pc:docMk/>
          <pc:sldMk cId="4074687727" sldId="288"/>
        </pc:sldMkLst>
        <pc:spChg chg="mod">
          <ac:chgData name="Mark Huntly" userId="2f894ec6-1403-4f17-b28b-5f1f7519461e" providerId="ADAL" clId="{28B19D55-2B64-4018-8539-1453B0FDE5DC}" dt="2026-02-25T22:42:55.206" v="893" actId="20577"/>
          <ac:spMkLst>
            <pc:docMk/>
            <pc:sldMk cId="4074687727" sldId="288"/>
            <ac:spMk id="4" creationId="{F70057E2-A006-6D27-82E6-245698CDD580}"/>
          </ac:spMkLst>
        </pc:spChg>
        <pc:spChg chg="del mod">
          <ac:chgData name="Mark Huntly" userId="2f894ec6-1403-4f17-b28b-5f1f7519461e" providerId="ADAL" clId="{28B19D55-2B64-4018-8539-1453B0FDE5DC}" dt="2026-02-25T22:43:10.746" v="895"/>
          <ac:spMkLst>
            <pc:docMk/>
            <pc:sldMk cId="4074687727" sldId="288"/>
            <ac:spMk id="9" creationId="{2B05FE34-7F30-5DA4-3CC6-C2EA21A65E49}"/>
          </ac:spMkLst>
        </pc:spChg>
        <pc:picChg chg="add mod">
          <ac:chgData name="Mark Huntly" userId="2f894ec6-1403-4f17-b28b-5f1f7519461e" providerId="ADAL" clId="{28B19D55-2B64-4018-8539-1453B0FDE5DC}" dt="2026-02-25T22:43:53.812" v="902" actId="1076"/>
          <ac:picMkLst>
            <pc:docMk/>
            <pc:sldMk cId="4074687727" sldId="288"/>
            <ac:picMk id="2" creationId="{796A2BA1-AAD5-33C3-C98D-3E5A2D06A888}"/>
          </ac:picMkLst>
        </pc:picChg>
        <pc:picChg chg="add">
          <ac:chgData name="Mark Huntly" userId="2f894ec6-1403-4f17-b28b-5f1f7519461e" providerId="ADAL" clId="{28B19D55-2B64-4018-8539-1453B0FDE5DC}" dt="2026-02-25T22:43:24.745" v="898"/>
          <ac:picMkLst>
            <pc:docMk/>
            <pc:sldMk cId="4074687727" sldId="288"/>
            <ac:picMk id="3" creationId="{DC09970A-891E-9223-7F97-D81B4BEC29DC}"/>
          </ac:picMkLst>
        </pc:picChg>
        <pc:picChg chg="add mod">
          <ac:chgData name="Mark Huntly" userId="2f894ec6-1403-4f17-b28b-5f1f7519461e" providerId="ADAL" clId="{28B19D55-2B64-4018-8539-1453B0FDE5DC}" dt="2026-02-25T22:44:19.180" v="906" actId="14100"/>
          <ac:picMkLst>
            <pc:docMk/>
            <pc:sldMk cId="4074687727" sldId="288"/>
            <ac:picMk id="5" creationId="{E311AA0E-A846-2ABE-B646-BE482C43669D}"/>
          </ac:picMkLst>
        </pc:picChg>
      </pc:sldChg>
      <pc:sldChg chg="addSp delSp modSp mod">
        <pc:chgData name="Mark Huntly" userId="2f894ec6-1403-4f17-b28b-5f1f7519461e" providerId="ADAL" clId="{28B19D55-2B64-4018-8539-1453B0FDE5DC}" dt="2026-02-25T22:48:46.277" v="978" actId="20577"/>
        <pc:sldMkLst>
          <pc:docMk/>
          <pc:sldMk cId="2831199066" sldId="289"/>
        </pc:sldMkLst>
        <pc:spChg chg="add mod">
          <ac:chgData name="Mark Huntly" userId="2f894ec6-1403-4f17-b28b-5f1f7519461e" providerId="ADAL" clId="{28B19D55-2B64-4018-8539-1453B0FDE5DC}" dt="2026-02-25T22:47:10.759" v="936" actId="27636"/>
          <ac:spMkLst>
            <pc:docMk/>
            <pc:sldMk cId="2831199066" sldId="289"/>
            <ac:spMk id="3" creationId="{9FA52DD8-6C66-E88E-2EAF-F080740DBBDC}"/>
          </ac:spMkLst>
        </pc:spChg>
        <pc:spChg chg="mod">
          <ac:chgData name="Mark Huntly" userId="2f894ec6-1403-4f17-b28b-5f1f7519461e" providerId="ADAL" clId="{28B19D55-2B64-4018-8539-1453B0FDE5DC}" dt="2026-02-25T22:48:46.277" v="978" actId="20577"/>
          <ac:spMkLst>
            <pc:docMk/>
            <pc:sldMk cId="2831199066" sldId="289"/>
            <ac:spMk id="4" creationId="{FAFCB625-610D-59E0-1B16-89BA7BA5A30B}"/>
          </ac:spMkLst>
        </pc:spChg>
        <pc:spChg chg="del">
          <ac:chgData name="Mark Huntly" userId="2f894ec6-1403-4f17-b28b-5f1f7519461e" providerId="ADAL" clId="{28B19D55-2B64-4018-8539-1453B0FDE5DC}" dt="2026-02-25T22:46:52.408" v="931" actId="478"/>
          <ac:spMkLst>
            <pc:docMk/>
            <pc:sldMk cId="2831199066" sldId="289"/>
            <ac:spMk id="7" creationId="{077AA321-4D08-FF4F-AE50-F9A8F5BAD582}"/>
          </ac:spMkLst>
        </pc:spChg>
        <pc:picChg chg="del">
          <ac:chgData name="Mark Huntly" userId="2f894ec6-1403-4f17-b28b-5f1f7519461e" providerId="ADAL" clId="{28B19D55-2B64-4018-8539-1453B0FDE5DC}" dt="2026-02-25T22:46:15.782" v="907" actId="478"/>
          <ac:picMkLst>
            <pc:docMk/>
            <pc:sldMk cId="2831199066" sldId="289"/>
            <ac:picMk id="6" creationId="{4A2F9986-4891-EFBB-819C-909CBB617CF9}"/>
          </ac:picMkLst>
        </pc:picChg>
      </pc:sldChg>
      <pc:sldChg chg="del">
        <pc:chgData name="Mark Huntly" userId="2f894ec6-1403-4f17-b28b-5f1f7519461e" providerId="ADAL" clId="{28B19D55-2B64-4018-8539-1453B0FDE5DC}" dt="2026-02-25T22:48:07.906" v="956" actId="47"/>
        <pc:sldMkLst>
          <pc:docMk/>
          <pc:sldMk cId="1160684573" sldId="290"/>
        </pc:sldMkLst>
      </pc:sldChg>
      <pc:sldChg chg="addSp delSp modSp add del mod">
        <pc:chgData name="Mark Huntly" userId="2f894ec6-1403-4f17-b28b-5f1f7519461e" providerId="ADAL" clId="{28B19D55-2B64-4018-8539-1453B0FDE5DC}" dt="2026-02-25T22:48:31.769" v="965" actId="47"/>
        <pc:sldMkLst>
          <pc:docMk/>
          <pc:sldMk cId="2464384652" sldId="291"/>
        </pc:sldMkLst>
        <pc:spChg chg="mod">
          <ac:chgData name="Mark Huntly" userId="2f894ec6-1403-4f17-b28b-5f1f7519461e" providerId="ADAL" clId="{28B19D55-2B64-4018-8539-1453B0FDE5DC}" dt="2026-02-25T22:47:36.716" v="951" actId="20577"/>
          <ac:spMkLst>
            <pc:docMk/>
            <pc:sldMk cId="2464384652" sldId="291"/>
            <ac:spMk id="4" creationId="{C44FC6B0-4F31-F0AE-E175-FA1527AD7F88}"/>
          </ac:spMkLst>
        </pc:spChg>
        <pc:spChg chg="del mod">
          <ac:chgData name="Mark Huntly" userId="2f894ec6-1403-4f17-b28b-5f1f7519461e" providerId="ADAL" clId="{28B19D55-2B64-4018-8539-1453B0FDE5DC}" dt="2026-02-25T22:47:46.816" v="953"/>
          <ac:spMkLst>
            <pc:docMk/>
            <pc:sldMk cId="2464384652" sldId="291"/>
            <ac:spMk id="9" creationId="{6EA73AB0-512F-90C4-A40B-5340ACF2143F}"/>
          </ac:spMkLst>
        </pc:spChg>
        <pc:picChg chg="add mod">
          <ac:chgData name="Mark Huntly" userId="2f894ec6-1403-4f17-b28b-5f1f7519461e" providerId="ADAL" clId="{28B19D55-2B64-4018-8539-1453B0FDE5DC}" dt="2026-02-25T22:47:54.791" v="955" actId="1076"/>
          <ac:picMkLst>
            <pc:docMk/>
            <pc:sldMk cId="2464384652" sldId="291"/>
            <ac:picMk id="2" creationId="{A8228F61-1668-D820-BC0F-1D0F1D0D8B16}"/>
          </ac:picMkLst>
        </pc:picChg>
      </pc:sldChg>
      <pc:sldChg chg="del">
        <pc:chgData name="Mark Huntly" userId="2f894ec6-1403-4f17-b28b-5f1f7519461e" providerId="ADAL" clId="{28B19D55-2B64-4018-8539-1453B0FDE5DC}" dt="2026-02-25T22:48:09.908" v="957" actId="47"/>
        <pc:sldMkLst>
          <pc:docMk/>
          <pc:sldMk cId="1161808237" sldId="292"/>
        </pc:sldMkLst>
      </pc:sldChg>
      <pc:sldChg chg="del">
        <pc:chgData name="Mark Huntly" userId="2f894ec6-1403-4f17-b28b-5f1f7519461e" providerId="ADAL" clId="{28B19D55-2B64-4018-8539-1453B0FDE5DC}" dt="2026-02-25T22:48:12.699" v="959" actId="47"/>
        <pc:sldMkLst>
          <pc:docMk/>
          <pc:sldMk cId="2020349859" sldId="293"/>
        </pc:sldMkLst>
      </pc:sldChg>
      <pc:sldChg chg="del">
        <pc:chgData name="Mark Huntly" userId="2f894ec6-1403-4f17-b28b-5f1f7519461e" providerId="ADAL" clId="{28B19D55-2B64-4018-8539-1453B0FDE5DC}" dt="2026-02-25T22:48:13.760" v="960" actId="47"/>
        <pc:sldMkLst>
          <pc:docMk/>
          <pc:sldMk cId="2257861052" sldId="294"/>
        </pc:sldMkLst>
      </pc:sldChg>
      <pc:sldChg chg="del">
        <pc:chgData name="Mark Huntly" userId="2f894ec6-1403-4f17-b28b-5f1f7519461e" providerId="ADAL" clId="{28B19D55-2B64-4018-8539-1453B0FDE5DC}" dt="2026-02-25T22:48:15.625" v="961" actId="47"/>
        <pc:sldMkLst>
          <pc:docMk/>
          <pc:sldMk cId="1382657301" sldId="295"/>
        </pc:sldMkLst>
      </pc:sldChg>
      <pc:sldChg chg="add del">
        <pc:chgData name="Mark Huntly" userId="2f894ec6-1403-4f17-b28b-5f1f7519461e" providerId="ADAL" clId="{28B19D55-2B64-4018-8539-1453B0FDE5DC}" dt="2026-02-25T22:48:35.210" v="966" actId="47"/>
        <pc:sldMkLst>
          <pc:docMk/>
          <pc:sldMk cId="3951995221" sldId="296"/>
        </pc:sldMkLst>
      </pc:sldChg>
      <pc:sldChg chg="del">
        <pc:chgData name="Mark Huntly" userId="2f894ec6-1403-4f17-b28b-5f1f7519461e" providerId="ADAL" clId="{28B19D55-2B64-4018-8539-1453B0FDE5DC}" dt="2026-02-25T22:48:36.664" v="967" actId="47"/>
        <pc:sldMkLst>
          <pc:docMk/>
          <pc:sldMk cId="1004069667" sldId="297"/>
        </pc:sldMkLst>
      </pc:sldChg>
      <pc:sldChg chg="del">
        <pc:chgData name="Mark Huntly" userId="2f894ec6-1403-4f17-b28b-5f1f7519461e" providerId="ADAL" clId="{28B19D55-2B64-4018-8539-1453B0FDE5DC}" dt="2026-02-25T22:48:38.139" v="968" actId="47"/>
        <pc:sldMkLst>
          <pc:docMk/>
          <pc:sldMk cId="1865062135" sldId="298"/>
        </pc:sldMkLst>
      </pc:sldChg>
      <pc:sldChg chg="del">
        <pc:chgData name="Mark Huntly" userId="2f894ec6-1403-4f17-b28b-5f1f7519461e" providerId="ADAL" clId="{28B19D55-2B64-4018-8539-1453B0FDE5DC}" dt="2026-02-25T22:48:39.319" v="969" actId="47"/>
        <pc:sldMkLst>
          <pc:docMk/>
          <pc:sldMk cId="3835211121" sldId="301"/>
        </pc:sldMkLst>
      </pc:sldChg>
      <pc:sldChg chg="addSp delSp modSp mod">
        <pc:chgData name="Mark Huntly" userId="2f894ec6-1403-4f17-b28b-5f1f7519461e" providerId="ADAL" clId="{28B19D55-2B64-4018-8539-1453B0FDE5DC}" dt="2026-02-25T21:29:27.925" v="40" actId="1076"/>
        <pc:sldMkLst>
          <pc:docMk/>
          <pc:sldMk cId="2156956335" sldId="309"/>
        </pc:sldMkLst>
        <pc:spChg chg="mod">
          <ac:chgData name="Mark Huntly" userId="2f894ec6-1403-4f17-b28b-5f1f7519461e" providerId="ADAL" clId="{28B19D55-2B64-4018-8539-1453B0FDE5DC}" dt="2026-02-25T21:26:26.731" v="15" actId="20577"/>
          <ac:spMkLst>
            <pc:docMk/>
            <pc:sldMk cId="2156956335" sldId="309"/>
            <ac:spMk id="4" creationId="{091AF17A-8FA8-052B-7373-8B4CBE9F7FC3}"/>
          </ac:spMkLst>
        </pc:spChg>
        <pc:spChg chg="add del mod">
          <ac:chgData name="Mark Huntly" userId="2f894ec6-1403-4f17-b28b-5f1f7519461e" providerId="ADAL" clId="{28B19D55-2B64-4018-8539-1453B0FDE5DC}" dt="2026-02-25T21:29:14.607" v="38" actId="478"/>
          <ac:spMkLst>
            <pc:docMk/>
            <pc:sldMk cId="2156956335" sldId="309"/>
            <ac:spMk id="5" creationId="{7A257D11-BBF9-9782-7B4A-E16C78A6425C}"/>
          </ac:spMkLst>
        </pc:spChg>
        <pc:spChg chg="del mod">
          <ac:chgData name="Mark Huntly" userId="2f894ec6-1403-4f17-b28b-5f1f7519461e" providerId="ADAL" clId="{28B19D55-2B64-4018-8539-1453B0FDE5DC}" dt="2026-02-25T21:29:05.329" v="37" actId="478"/>
          <ac:spMkLst>
            <pc:docMk/>
            <pc:sldMk cId="2156956335" sldId="309"/>
            <ac:spMk id="9" creationId="{D8AB1608-F37D-6B68-82C3-A36E81109B33}"/>
          </ac:spMkLst>
        </pc:spChg>
        <pc:picChg chg="add mod">
          <ac:chgData name="Mark Huntly" userId="2f894ec6-1403-4f17-b28b-5f1f7519461e" providerId="ADAL" clId="{28B19D55-2B64-4018-8539-1453B0FDE5DC}" dt="2026-02-25T21:29:27.925" v="40" actId="1076"/>
          <ac:picMkLst>
            <pc:docMk/>
            <pc:sldMk cId="2156956335" sldId="309"/>
            <ac:picMk id="2" creationId="{1986CC7B-BFFD-8DA3-67B5-5B88BA2411AD}"/>
          </ac:picMkLst>
        </pc:picChg>
      </pc:sldChg>
      <pc:sldChg chg="del">
        <pc:chgData name="Mark Huntly" userId="2f894ec6-1403-4f17-b28b-5f1f7519461e" providerId="ADAL" clId="{28B19D55-2B64-4018-8539-1453B0FDE5DC}" dt="2026-02-25T22:00:28.648" v="498" actId="47"/>
        <pc:sldMkLst>
          <pc:docMk/>
          <pc:sldMk cId="4059431186" sldId="356"/>
        </pc:sldMkLst>
      </pc:sldChg>
      <pc:sldChg chg="del">
        <pc:chgData name="Mark Huntly" userId="2f894ec6-1403-4f17-b28b-5f1f7519461e" providerId="ADAL" clId="{28B19D55-2B64-4018-8539-1453B0FDE5DC}" dt="2026-02-25T22:48:11.501" v="958" actId="47"/>
        <pc:sldMkLst>
          <pc:docMk/>
          <pc:sldMk cId="1422518338" sldId="357"/>
        </pc:sldMkLst>
      </pc:sldChg>
      <pc:sldChg chg="del">
        <pc:chgData name="Mark Huntly" userId="2f894ec6-1403-4f17-b28b-5f1f7519461e" providerId="ADAL" clId="{28B19D55-2B64-4018-8539-1453B0FDE5DC}" dt="2026-02-25T22:48:40.529" v="970" actId="47"/>
        <pc:sldMkLst>
          <pc:docMk/>
          <pc:sldMk cId="2131411312" sldId="358"/>
        </pc:sldMkLst>
      </pc:sldChg>
      <pc:sldChg chg="addSp delSp modSp add mod">
        <pc:chgData name="Mark Huntly" userId="2f894ec6-1403-4f17-b28b-5f1f7519461e" providerId="ADAL" clId="{28B19D55-2B64-4018-8539-1453B0FDE5DC}" dt="2026-02-25T21:30:00.656" v="51" actId="20577"/>
        <pc:sldMkLst>
          <pc:docMk/>
          <pc:sldMk cId="612054587" sldId="359"/>
        </pc:sldMkLst>
        <pc:spChg chg="mod">
          <ac:chgData name="Mark Huntly" userId="2f894ec6-1403-4f17-b28b-5f1f7519461e" providerId="ADAL" clId="{28B19D55-2B64-4018-8539-1453B0FDE5DC}" dt="2026-02-25T21:30:00.656" v="51" actId="20577"/>
          <ac:spMkLst>
            <pc:docMk/>
            <pc:sldMk cId="612054587" sldId="359"/>
            <ac:spMk id="4" creationId="{5FC9DB6C-2BDA-3C75-42ED-922F9BC67C2A}"/>
          </ac:spMkLst>
        </pc:spChg>
        <pc:spChg chg="mod">
          <ac:chgData name="Mark Huntly" userId="2f894ec6-1403-4f17-b28b-5f1f7519461e" providerId="ADAL" clId="{28B19D55-2B64-4018-8539-1453B0FDE5DC}" dt="2026-02-25T21:28:57.567" v="36" actId="1076"/>
          <ac:spMkLst>
            <pc:docMk/>
            <pc:sldMk cId="612054587" sldId="359"/>
            <ac:spMk id="9" creationId="{9060749C-8FEC-1284-C791-0F9236BC2CAF}"/>
          </ac:spMkLst>
        </pc:spChg>
        <pc:picChg chg="del">
          <ac:chgData name="Mark Huntly" userId="2f894ec6-1403-4f17-b28b-5f1f7519461e" providerId="ADAL" clId="{28B19D55-2B64-4018-8539-1453B0FDE5DC}" dt="2026-02-25T21:28:26.597" v="23" actId="478"/>
          <ac:picMkLst>
            <pc:docMk/>
            <pc:sldMk cId="612054587" sldId="359"/>
            <ac:picMk id="2" creationId="{A906A6EA-F099-89A6-2329-1C8612AA4E43}"/>
          </ac:picMkLst>
        </pc:picChg>
        <pc:picChg chg="add mod">
          <ac:chgData name="Mark Huntly" userId="2f894ec6-1403-4f17-b28b-5f1f7519461e" providerId="ADAL" clId="{28B19D55-2B64-4018-8539-1453B0FDE5DC}" dt="2026-02-25T21:28:34.874" v="26" actId="1076"/>
          <ac:picMkLst>
            <pc:docMk/>
            <pc:sldMk cId="612054587" sldId="359"/>
            <ac:picMk id="3" creationId="{B539BED7-DAC8-F697-D9E9-1155AF997733}"/>
          </ac:picMkLst>
        </pc:picChg>
      </pc:sldChg>
      <pc:sldChg chg="modSp add mod">
        <pc:chgData name="Mark Huntly" userId="2f894ec6-1403-4f17-b28b-5f1f7519461e" providerId="ADAL" clId="{28B19D55-2B64-4018-8539-1453B0FDE5DC}" dt="2026-02-25T21:34:20.441" v="148" actId="27636"/>
        <pc:sldMkLst>
          <pc:docMk/>
          <pc:sldMk cId="4118247806" sldId="360"/>
        </pc:sldMkLst>
        <pc:spChg chg="mod">
          <ac:chgData name="Mark Huntly" userId="2f894ec6-1403-4f17-b28b-5f1f7519461e" providerId="ADAL" clId="{28B19D55-2B64-4018-8539-1453B0FDE5DC}" dt="2026-02-25T21:34:20.441" v="148" actId="27636"/>
          <ac:spMkLst>
            <pc:docMk/>
            <pc:sldMk cId="4118247806" sldId="360"/>
            <ac:spMk id="6" creationId="{967A0EDA-6188-4747-73E2-FAC1A32CC422}"/>
          </ac:spMkLst>
        </pc:spChg>
      </pc:sldChg>
      <pc:sldChg chg="modSp add mod">
        <pc:chgData name="Mark Huntly" userId="2f894ec6-1403-4f17-b28b-5f1f7519461e" providerId="ADAL" clId="{28B19D55-2B64-4018-8539-1453B0FDE5DC}" dt="2026-02-25T21:43:01.504" v="295" actId="1076"/>
        <pc:sldMkLst>
          <pc:docMk/>
          <pc:sldMk cId="3127059848" sldId="361"/>
        </pc:sldMkLst>
        <pc:spChg chg="mod">
          <ac:chgData name="Mark Huntly" userId="2f894ec6-1403-4f17-b28b-5f1f7519461e" providerId="ADAL" clId="{28B19D55-2B64-4018-8539-1453B0FDE5DC}" dt="2026-02-25T21:42:46.068" v="294"/>
          <ac:spMkLst>
            <pc:docMk/>
            <pc:sldMk cId="3127059848" sldId="361"/>
            <ac:spMk id="10" creationId="{CD971C75-87E4-03F3-1261-CBACDF8FB337}"/>
          </ac:spMkLst>
        </pc:spChg>
        <pc:spChg chg="mod">
          <ac:chgData name="Mark Huntly" userId="2f894ec6-1403-4f17-b28b-5f1f7519461e" providerId="ADAL" clId="{28B19D55-2B64-4018-8539-1453B0FDE5DC}" dt="2026-02-25T21:43:01.504" v="295" actId="1076"/>
          <ac:spMkLst>
            <pc:docMk/>
            <pc:sldMk cId="3127059848" sldId="361"/>
            <ac:spMk id="11" creationId="{B0726B82-E9A9-604C-08E0-9098468855C3}"/>
          </ac:spMkLst>
        </pc:spChg>
      </pc:sldChg>
      <pc:sldChg chg="modSp add mod">
        <pc:chgData name="Mark Huntly" userId="2f894ec6-1403-4f17-b28b-5f1f7519461e" providerId="ADAL" clId="{28B19D55-2B64-4018-8539-1453B0FDE5DC}" dt="2026-02-25T21:59:41.427" v="497" actId="20577"/>
        <pc:sldMkLst>
          <pc:docMk/>
          <pc:sldMk cId="974716496" sldId="362"/>
        </pc:sldMkLst>
        <pc:spChg chg="mod">
          <ac:chgData name="Mark Huntly" userId="2f894ec6-1403-4f17-b28b-5f1f7519461e" providerId="ADAL" clId="{28B19D55-2B64-4018-8539-1453B0FDE5DC}" dt="2026-02-25T21:59:41.427" v="497" actId="20577"/>
          <ac:spMkLst>
            <pc:docMk/>
            <pc:sldMk cId="974716496" sldId="362"/>
            <ac:spMk id="10" creationId="{5E5FA575-6804-2679-A3B2-C99A4A2AB556}"/>
          </ac:spMkLst>
        </pc:spChg>
        <pc:spChg chg="mod">
          <ac:chgData name="Mark Huntly" userId="2f894ec6-1403-4f17-b28b-5f1f7519461e" providerId="ADAL" clId="{28B19D55-2B64-4018-8539-1453B0FDE5DC}" dt="2026-02-25T21:56:56.412" v="440" actId="14100"/>
          <ac:spMkLst>
            <pc:docMk/>
            <pc:sldMk cId="974716496" sldId="362"/>
            <ac:spMk id="11" creationId="{37B0C3F1-63B5-4B47-A9D4-A5261C56CC2C}"/>
          </ac:spMkLst>
        </pc:spChg>
      </pc:sldChg>
      <pc:sldChg chg="delSp add mod">
        <pc:chgData name="Mark Huntly" userId="2f894ec6-1403-4f17-b28b-5f1f7519461e" providerId="ADAL" clId="{28B19D55-2B64-4018-8539-1453B0FDE5DC}" dt="2026-02-25T22:42:16.681" v="873" actId="478"/>
        <pc:sldMkLst>
          <pc:docMk/>
          <pc:sldMk cId="2269976682" sldId="363"/>
        </pc:sldMkLst>
        <pc:spChg chg="del">
          <ac:chgData name="Mark Huntly" userId="2f894ec6-1403-4f17-b28b-5f1f7519461e" providerId="ADAL" clId="{28B19D55-2B64-4018-8539-1453B0FDE5DC}" dt="2026-02-25T22:42:16.681" v="873" actId="478"/>
          <ac:spMkLst>
            <pc:docMk/>
            <pc:sldMk cId="2269976682" sldId="363"/>
            <ac:spMk id="11" creationId="{0CEFB41D-8872-C258-AF6F-F7162DB15138}"/>
          </ac:spMkLst>
        </pc:spChg>
        <pc:spChg chg="del">
          <ac:chgData name="Mark Huntly" userId="2f894ec6-1403-4f17-b28b-5f1f7519461e" providerId="ADAL" clId="{28B19D55-2B64-4018-8539-1453B0FDE5DC}" dt="2026-02-25T22:42:10.632" v="872" actId="478"/>
          <ac:spMkLst>
            <pc:docMk/>
            <pc:sldMk cId="2269976682" sldId="363"/>
            <ac:spMk id="12" creationId="{64D8C298-3273-B01B-E826-0706156FC0CB}"/>
          </ac:spMkLst>
        </pc:spChg>
      </pc:sldChg>
      <pc:sldChg chg="add">
        <pc:chgData name="Mark Huntly" userId="2f894ec6-1403-4f17-b28b-5f1f7519461e" providerId="ADAL" clId="{28B19D55-2B64-4018-8539-1453B0FDE5DC}" dt="2026-02-25T22:42:05.398" v="871" actId="2890"/>
        <pc:sldMkLst>
          <pc:docMk/>
          <pc:sldMk cId="3034450864" sldId="364"/>
        </pc:sldMkLst>
      </pc:sldChg>
      <pc:sldChg chg="addSp modSp add mod">
        <pc:chgData name="Mark Huntly" userId="2f894ec6-1403-4f17-b28b-5f1f7519461e" providerId="ADAL" clId="{28B19D55-2B64-4018-8539-1453B0FDE5DC}" dt="2026-02-25T22:49:45.206" v="987" actId="1076"/>
        <pc:sldMkLst>
          <pc:docMk/>
          <pc:sldMk cId="1103915070" sldId="365"/>
        </pc:sldMkLst>
        <pc:spChg chg="add mod">
          <ac:chgData name="Mark Huntly" userId="2f894ec6-1403-4f17-b28b-5f1f7519461e" providerId="ADAL" clId="{28B19D55-2B64-4018-8539-1453B0FDE5DC}" dt="2026-02-25T22:49:45.206" v="987" actId="1076"/>
          <ac:spMkLst>
            <pc:docMk/>
            <pc:sldMk cId="1103915070" sldId="365"/>
            <ac:spMk id="3" creationId="{B6332EC3-BB51-4E99-D31D-31B9647C2C4D}"/>
          </ac:spMkLst>
        </pc:spChg>
        <pc:picChg chg="mod">
          <ac:chgData name="Mark Huntly" userId="2f894ec6-1403-4f17-b28b-5f1f7519461e" providerId="ADAL" clId="{28B19D55-2B64-4018-8539-1453B0FDE5DC}" dt="2026-02-25T22:49:11.456" v="980" actId="14826"/>
          <ac:picMkLst>
            <pc:docMk/>
            <pc:sldMk cId="1103915070" sldId="365"/>
            <ac:picMk id="2" creationId="{AE8EE974-CBB2-FB81-0457-78DE6000C12B}"/>
          </ac:picMkLst>
        </pc:picChg>
      </pc:sldChg>
      <pc:sldChg chg="addSp modSp add mod ord">
        <pc:chgData name="Mark Huntly" userId="2f894ec6-1403-4f17-b28b-5f1f7519461e" providerId="ADAL" clId="{28B19D55-2B64-4018-8539-1453B0FDE5DC}" dt="2026-02-25T22:51:02.007" v="997" actId="1076"/>
        <pc:sldMkLst>
          <pc:docMk/>
          <pc:sldMk cId="1347810903" sldId="366"/>
        </pc:sldMkLst>
        <pc:spChg chg="add mod">
          <ac:chgData name="Mark Huntly" userId="2f894ec6-1403-4f17-b28b-5f1f7519461e" providerId="ADAL" clId="{28B19D55-2B64-4018-8539-1453B0FDE5DC}" dt="2026-02-25T22:50:35.176" v="995" actId="1076"/>
          <ac:spMkLst>
            <pc:docMk/>
            <pc:sldMk cId="1347810903" sldId="366"/>
            <ac:spMk id="3" creationId="{A90F0B2C-5EEB-1790-2C65-BA445D0539D7}"/>
          </ac:spMkLst>
        </pc:spChg>
        <pc:picChg chg="mod">
          <ac:chgData name="Mark Huntly" userId="2f894ec6-1403-4f17-b28b-5f1f7519461e" providerId="ADAL" clId="{28B19D55-2B64-4018-8539-1453B0FDE5DC}" dt="2026-02-25T22:50:10.868" v="991" actId="14826"/>
          <ac:picMkLst>
            <pc:docMk/>
            <pc:sldMk cId="1347810903" sldId="366"/>
            <ac:picMk id="2" creationId="{EBB40519-1EE8-0ADA-99C7-C89A16F5D85B}"/>
          </ac:picMkLst>
        </pc:picChg>
        <pc:picChg chg="add mod">
          <ac:chgData name="Mark Huntly" userId="2f894ec6-1403-4f17-b28b-5f1f7519461e" providerId="ADAL" clId="{28B19D55-2B64-4018-8539-1453B0FDE5DC}" dt="2026-02-25T22:51:02.007" v="997" actId="1076"/>
          <ac:picMkLst>
            <pc:docMk/>
            <pc:sldMk cId="1347810903" sldId="366"/>
            <ac:picMk id="5" creationId="{ACFC23F1-6F52-41EA-BF8E-A9BF49760AFD}"/>
          </ac:picMkLst>
        </pc:picChg>
      </pc:sldChg>
      <pc:sldChg chg="addSp modSp add mod ord">
        <pc:chgData name="Mark Huntly" userId="2f894ec6-1403-4f17-b28b-5f1f7519461e" providerId="ADAL" clId="{28B19D55-2B64-4018-8539-1453B0FDE5DC}" dt="2026-02-25T22:51:57.304" v="1003" actId="1076"/>
        <pc:sldMkLst>
          <pc:docMk/>
          <pc:sldMk cId="4247918623" sldId="367"/>
        </pc:sldMkLst>
        <pc:spChg chg="add mod">
          <ac:chgData name="Mark Huntly" userId="2f894ec6-1403-4f17-b28b-5f1f7519461e" providerId="ADAL" clId="{28B19D55-2B64-4018-8539-1453B0FDE5DC}" dt="2026-02-25T22:51:57.304" v="1003" actId="1076"/>
          <ac:spMkLst>
            <pc:docMk/>
            <pc:sldMk cId="4247918623" sldId="367"/>
            <ac:spMk id="3" creationId="{399125B2-13DE-0C30-17B0-D32732806445}"/>
          </ac:spMkLst>
        </pc:spChg>
        <pc:picChg chg="mod">
          <ac:chgData name="Mark Huntly" userId="2f894ec6-1403-4f17-b28b-5f1f7519461e" providerId="ADAL" clId="{28B19D55-2B64-4018-8539-1453B0FDE5DC}" dt="2026-02-25T22:51:41.342" v="1001" actId="14826"/>
          <ac:picMkLst>
            <pc:docMk/>
            <pc:sldMk cId="4247918623" sldId="367"/>
            <ac:picMk id="2" creationId="{659C0C80-EC1C-B0B3-6FF7-1F1C0FFCA77D}"/>
          </ac:picMkLst>
        </pc:picChg>
      </pc:sldChg>
      <pc:sldChg chg="addSp delSp modSp add mod">
        <pc:chgData name="Mark Huntly" userId="2f894ec6-1403-4f17-b28b-5f1f7519461e" providerId="ADAL" clId="{28B19D55-2B64-4018-8539-1453B0FDE5DC}" dt="2026-02-25T22:56:18.765" v="1064" actId="1076"/>
        <pc:sldMkLst>
          <pc:docMk/>
          <pc:sldMk cId="4278856681" sldId="368"/>
        </pc:sldMkLst>
        <pc:spChg chg="del">
          <ac:chgData name="Mark Huntly" userId="2f894ec6-1403-4f17-b28b-5f1f7519461e" providerId="ADAL" clId="{28B19D55-2B64-4018-8539-1453B0FDE5DC}" dt="2026-02-25T22:52:23.267" v="1007" actId="478"/>
          <ac:spMkLst>
            <pc:docMk/>
            <pc:sldMk cId="4278856681" sldId="368"/>
            <ac:spMk id="3" creationId="{7D9404B2-1ABE-C19A-4D68-C804EB3F1AD9}"/>
          </ac:spMkLst>
        </pc:spChg>
        <pc:spChg chg="add mod ord">
          <ac:chgData name="Mark Huntly" userId="2f894ec6-1403-4f17-b28b-5f1f7519461e" providerId="ADAL" clId="{28B19D55-2B64-4018-8539-1453B0FDE5DC}" dt="2026-02-25T22:56:02.064" v="1062" actId="27636"/>
          <ac:spMkLst>
            <pc:docMk/>
            <pc:sldMk cId="4278856681" sldId="368"/>
            <ac:spMk id="6" creationId="{AC6B8612-80AF-7CD9-0134-AEC9BA585352}"/>
          </ac:spMkLst>
        </pc:spChg>
        <pc:picChg chg="del">
          <ac:chgData name="Mark Huntly" userId="2f894ec6-1403-4f17-b28b-5f1f7519461e" providerId="ADAL" clId="{28B19D55-2B64-4018-8539-1453B0FDE5DC}" dt="2026-02-25T22:52:12.619" v="1005" actId="478"/>
          <ac:picMkLst>
            <pc:docMk/>
            <pc:sldMk cId="4278856681" sldId="368"/>
            <ac:picMk id="2" creationId="{0035EE29-35E3-7134-584A-5B5BCDA3A98F}"/>
          </ac:picMkLst>
        </pc:picChg>
        <pc:picChg chg="add mod">
          <ac:chgData name="Mark Huntly" userId="2f894ec6-1403-4f17-b28b-5f1f7519461e" providerId="ADAL" clId="{28B19D55-2B64-4018-8539-1453B0FDE5DC}" dt="2026-02-25T22:53:28.032" v="1034" actId="1076"/>
          <ac:picMkLst>
            <pc:docMk/>
            <pc:sldMk cId="4278856681" sldId="368"/>
            <ac:picMk id="7" creationId="{33DF4C83-0B34-C898-1903-F662463FD02F}"/>
          </ac:picMkLst>
        </pc:picChg>
        <pc:picChg chg="add mod ord">
          <ac:chgData name="Mark Huntly" userId="2f894ec6-1403-4f17-b28b-5f1f7519461e" providerId="ADAL" clId="{28B19D55-2B64-4018-8539-1453B0FDE5DC}" dt="2026-02-25T22:55:16.118" v="1052" actId="167"/>
          <ac:picMkLst>
            <pc:docMk/>
            <pc:sldMk cId="4278856681" sldId="368"/>
            <ac:picMk id="8" creationId="{94B4D08A-719D-69EE-1FFE-C16C0A484FD8}"/>
          </ac:picMkLst>
        </pc:picChg>
        <pc:picChg chg="add mod">
          <ac:chgData name="Mark Huntly" userId="2f894ec6-1403-4f17-b28b-5f1f7519461e" providerId="ADAL" clId="{28B19D55-2B64-4018-8539-1453B0FDE5DC}" dt="2026-02-25T22:54:03.620" v="1039" actId="1076"/>
          <ac:picMkLst>
            <pc:docMk/>
            <pc:sldMk cId="4278856681" sldId="368"/>
            <ac:picMk id="9" creationId="{29260956-38DD-3E89-46CA-4FB9143CA180}"/>
          </ac:picMkLst>
        </pc:picChg>
        <pc:picChg chg="add mod">
          <ac:chgData name="Mark Huntly" userId="2f894ec6-1403-4f17-b28b-5f1f7519461e" providerId="ADAL" clId="{28B19D55-2B64-4018-8539-1453B0FDE5DC}" dt="2026-02-25T22:56:18.765" v="1064" actId="1076"/>
          <ac:picMkLst>
            <pc:docMk/>
            <pc:sldMk cId="4278856681" sldId="368"/>
            <ac:picMk id="10" creationId="{EDCA746B-F011-AEE7-037E-5949E42CF83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79A28-97FC-4E60-9A7E-6004FBEDD736}"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0C14A-CBD0-4916-A5E7-D0014212F952}" type="slidenum">
              <a:rPr lang="en-GB" smtClean="0"/>
              <a:t>‹#›</a:t>
            </a:fld>
            <a:endParaRPr lang="en-GB"/>
          </a:p>
        </p:txBody>
      </p:sp>
    </p:spTree>
    <p:extLst>
      <p:ext uri="{BB962C8B-B14F-4D97-AF65-F5344CB8AC3E}">
        <p14:creationId xmlns:p14="http://schemas.microsoft.com/office/powerpoint/2010/main" val="1361982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DBE7B-8C1C-B052-531B-AF6B2B29A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068DB-AD51-9702-F7DC-ADDEB68E4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BF838-CDFE-53EE-7483-87DDA2C2EE1F}"/>
              </a:ext>
            </a:extLst>
          </p:cNvPr>
          <p:cNvSpPr>
            <a:spLocks noGrp="1"/>
          </p:cNvSpPr>
          <p:nvPr>
            <p:ph type="body" idx="1"/>
          </p:nvPr>
        </p:nvSpPr>
        <p:spPr/>
        <p:txBody>
          <a:bodyPr/>
          <a:lstStyle/>
          <a:p>
            <a:r>
              <a:rPr lang="en-GB" b="1" dirty="0"/>
              <a:t>Public Load Balancer</a:t>
            </a:r>
            <a:r>
              <a:rPr lang="en-GB" dirty="0"/>
              <a:t> sits at the edge of your architecture, exposed to the internet. It receives traffic on TCP Port 80 via a public IP, then distributes it across VMs in the Web Tier Subnet using their private IPs. This is your internet-facing entry point.</a:t>
            </a:r>
          </a:p>
          <a:p>
            <a:r>
              <a:rPr lang="en-GB" b="1" dirty="0"/>
              <a:t>Internal (Private) Load Balancer</a:t>
            </a:r>
            <a:r>
              <a:rPr lang="en-GB" dirty="0"/>
              <a:t> sits deeper inside your virtual network. Notice it only has a private IP address — it's never directly reachable from the internet. It handles traffic on TCP Port 443 between your web tier and your business logic tier. This is a classic </a:t>
            </a:r>
            <a:r>
              <a:rPr lang="en-GB" b="1" dirty="0"/>
              <a:t>N-tier architecture pattern</a:t>
            </a:r>
            <a:r>
              <a:rPr lang="en-GB" dirty="0"/>
              <a:t>.</a:t>
            </a:r>
          </a:p>
          <a:p>
            <a:r>
              <a:rPr lang="en-GB" dirty="0"/>
              <a:t>This architecture design provides good horizontal scalability (later lecture)</a:t>
            </a:r>
          </a:p>
          <a:p>
            <a:endParaRPr lang="en-GB" dirty="0"/>
          </a:p>
        </p:txBody>
      </p:sp>
      <p:sp>
        <p:nvSpPr>
          <p:cNvPr id="4" name="Slide Number Placeholder 3">
            <a:extLst>
              <a:ext uri="{FF2B5EF4-FFF2-40B4-BE49-F238E27FC236}">
                <a16:creationId xmlns:a16="http://schemas.microsoft.com/office/drawing/2014/main" id="{90B11B45-9942-0763-4DD4-2CAD8EC70660}"/>
              </a:ext>
            </a:extLst>
          </p:cNvPr>
          <p:cNvSpPr>
            <a:spLocks noGrp="1"/>
          </p:cNvSpPr>
          <p:nvPr>
            <p:ph type="sldNum" sz="quarter" idx="5"/>
          </p:nvPr>
        </p:nvSpPr>
        <p:spPr/>
        <p:txBody>
          <a:bodyPr/>
          <a:lstStyle/>
          <a:p>
            <a:fld id="{21E0C14A-CBD0-4916-A5E7-D0014212F952}" type="slidenum">
              <a:rPr lang="en-GB" smtClean="0"/>
              <a:t>9</a:t>
            </a:fld>
            <a:endParaRPr lang="en-GB"/>
          </a:p>
        </p:txBody>
      </p:sp>
    </p:spTree>
    <p:extLst>
      <p:ext uri="{BB962C8B-B14F-4D97-AF65-F5344CB8AC3E}">
        <p14:creationId xmlns:p14="http://schemas.microsoft.com/office/powerpoint/2010/main" val="2955363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99989-E205-5988-D1EA-3417B9FE4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D2A6B7-71C8-C220-24DE-DCC1A0CA0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2BB16-683F-092D-8121-F20FCB8C232C}"/>
              </a:ext>
            </a:extLst>
          </p:cNvPr>
          <p:cNvSpPr>
            <a:spLocks noGrp="1"/>
          </p:cNvSpPr>
          <p:nvPr>
            <p:ph type="body" idx="1"/>
          </p:nvPr>
        </p:nvSpPr>
        <p:spPr/>
        <p:txBody>
          <a:bodyPr/>
          <a:lstStyle/>
          <a:p>
            <a:r>
              <a:rPr lang="en-GB" dirty="0"/>
              <a:t>This is the </a:t>
            </a:r>
            <a:r>
              <a:rPr lang="en-GB" b="1" dirty="0"/>
              <a:t>entry point</a:t>
            </a:r>
            <a:r>
              <a:rPr lang="en-GB" dirty="0"/>
              <a:t> — the IP address (or addresses) that the outside world connects to. When a client initiates a connection, they're targeting this frontend IP on a specific port. For your purposes, think of this simply as one public IP address sitting on the internet-facing side of your load balancer. In enterprise deployments you might have multiple frontend Ips.</a:t>
            </a:r>
          </a:p>
        </p:txBody>
      </p:sp>
      <p:sp>
        <p:nvSpPr>
          <p:cNvPr id="4" name="Slide Number Placeholder 3">
            <a:extLst>
              <a:ext uri="{FF2B5EF4-FFF2-40B4-BE49-F238E27FC236}">
                <a16:creationId xmlns:a16="http://schemas.microsoft.com/office/drawing/2014/main" id="{42322E3B-AD71-DD28-071A-604E217FF375}"/>
              </a:ext>
            </a:extLst>
          </p:cNvPr>
          <p:cNvSpPr>
            <a:spLocks noGrp="1"/>
          </p:cNvSpPr>
          <p:nvPr>
            <p:ph type="sldNum" sz="quarter" idx="5"/>
          </p:nvPr>
        </p:nvSpPr>
        <p:spPr/>
        <p:txBody>
          <a:bodyPr/>
          <a:lstStyle/>
          <a:p>
            <a:fld id="{21E0C14A-CBD0-4916-A5E7-D0014212F952}" type="slidenum">
              <a:rPr lang="en-GB" smtClean="0"/>
              <a:t>10</a:t>
            </a:fld>
            <a:endParaRPr lang="en-GB"/>
          </a:p>
        </p:txBody>
      </p:sp>
    </p:spTree>
    <p:extLst>
      <p:ext uri="{BB962C8B-B14F-4D97-AF65-F5344CB8AC3E}">
        <p14:creationId xmlns:p14="http://schemas.microsoft.com/office/powerpoint/2010/main" val="1715958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8BA91-95AE-19CC-E180-6A72374C5A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6C2B48-34B3-49D8-8CBF-4AF5674508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7CE6E4-6C64-390B-9318-9308712E1524}"/>
              </a:ext>
            </a:extLst>
          </p:cNvPr>
          <p:cNvSpPr>
            <a:spLocks noGrp="1"/>
          </p:cNvSpPr>
          <p:nvPr>
            <p:ph type="body" idx="1"/>
          </p:nvPr>
        </p:nvSpPr>
        <p:spPr/>
        <p:txBody>
          <a:bodyPr/>
          <a:lstStyle/>
          <a:p>
            <a:r>
              <a:rPr lang="en-GB" dirty="0"/>
              <a:t>This is the </a:t>
            </a:r>
            <a:r>
              <a:rPr lang="en-GB" b="1" dirty="0"/>
              <a:t>decision engine</a:t>
            </a:r>
            <a:r>
              <a:rPr lang="en-GB" dirty="0"/>
              <a:t> — and arguably the most important concept on this slide. A load balancing rule is essentially a mapping that says: </a:t>
            </a:r>
            <a:r>
              <a:rPr lang="en-GB" i="1" dirty="0"/>
              <a:t>"Traffic arriving at this frontend IP address on this frontend port should be forwarded to this backend pool on this backend port."</a:t>
            </a:r>
            <a:endParaRPr lang="en-GB" dirty="0"/>
          </a:p>
          <a:p>
            <a:r>
              <a:rPr lang="en-GB" dirty="0"/>
              <a:t>So for example: traffic arriving at </a:t>
            </a:r>
            <a:r>
              <a:rPr lang="en-GB" sz="1200" kern="1200" dirty="0">
                <a:solidFill>
                  <a:schemeClr val="tx1"/>
                </a:solidFill>
                <a:latin typeface="+mn-lt"/>
                <a:ea typeface="+mn-ea"/>
                <a:cs typeface="+mn-cs"/>
              </a:rPr>
              <a:t>203.0.113.10:80</a:t>
            </a:r>
            <a:r>
              <a:rPr lang="en-GB" dirty="0"/>
              <a:t> gets routed to your pool of web server VMs on port 80. The rule is what binds the frontend to the backend. Without a rule, the load balancer has no instructions — traffic simply goes nowhere.</a:t>
            </a:r>
          </a:p>
          <a:p>
            <a:endParaRPr lang="en-GB" dirty="0"/>
          </a:p>
        </p:txBody>
      </p:sp>
      <p:sp>
        <p:nvSpPr>
          <p:cNvPr id="4" name="Slide Number Placeholder 3">
            <a:extLst>
              <a:ext uri="{FF2B5EF4-FFF2-40B4-BE49-F238E27FC236}">
                <a16:creationId xmlns:a16="http://schemas.microsoft.com/office/drawing/2014/main" id="{DA57C1F6-121B-7189-1F31-A74D1759E11C}"/>
              </a:ext>
            </a:extLst>
          </p:cNvPr>
          <p:cNvSpPr>
            <a:spLocks noGrp="1"/>
          </p:cNvSpPr>
          <p:nvPr>
            <p:ph type="sldNum" sz="quarter" idx="5"/>
          </p:nvPr>
        </p:nvSpPr>
        <p:spPr/>
        <p:txBody>
          <a:bodyPr/>
          <a:lstStyle/>
          <a:p>
            <a:fld id="{21E0C14A-CBD0-4916-A5E7-D0014212F952}" type="slidenum">
              <a:rPr lang="en-GB" smtClean="0"/>
              <a:t>11</a:t>
            </a:fld>
            <a:endParaRPr lang="en-GB"/>
          </a:p>
        </p:txBody>
      </p:sp>
    </p:spTree>
    <p:extLst>
      <p:ext uri="{BB962C8B-B14F-4D97-AF65-F5344CB8AC3E}">
        <p14:creationId xmlns:p14="http://schemas.microsoft.com/office/powerpoint/2010/main" val="2025547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A5660-5650-A380-15F9-5DFC17DFD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22CE1-2B87-6F5E-4AA1-D549A54E8A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9F562-C2C6-85AD-C2CB-3A4F54BE98AD}"/>
              </a:ext>
            </a:extLst>
          </p:cNvPr>
          <p:cNvSpPr>
            <a:spLocks noGrp="1"/>
          </p:cNvSpPr>
          <p:nvPr>
            <p:ph type="body" idx="1"/>
          </p:nvPr>
        </p:nvSpPr>
        <p:spPr/>
        <p:txBody>
          <a:bodyPr/>
          <a:lstStyle/>
          <a:p>
            <a:r>
              <a:rPr lang="en-GB" dirty="0"/>
              <a:t>This is the </a:t>
            </a:r>
            <a:r>
              <a:rPr lang="en-GB" b="1" dirty="0"/>
              <a:t>destination</a:t>
            </a:r>
            <a:r>
              <a:rPr lang="en-GB" dirty="0"/>
              <a:t> — the group of VMs that will actually handle the traffic. Critically, the pool is defined not by VM names or IP addresses directly, but by their </a:t>
            </a:r>
            <a:r>
              <a:rPr lang="en-GB" b="1" dirty="0"/>
              <a:t>NICs (Network Interface Cards)</a:t>
            </a:r>
            <a:r>
              <a:rPr lang="en-GB" dirty="0"/>
              <a:t>. This is an important technical detail. The NIC is the logical network attachment point of a VM, so registering NICs in the pool gives the load balancer precise control over which network interface receives the forwarded traffic.</a:t>
            </a:r>
          </a:p>
        </p:txBody>
      </p:sp>
      <p:sp>
        <p:nvSpPr>
          <p:cNvPr id="4" name="Slide Number Placeholder 3">
            <a:extLst>
              <a:ext uri="{FF2B5EF4-FFF2-40B4-BE49-F238E27FC236}">
                <a16:creationId xmlns:a16="http://schemas.microsoft.com/office/drawing/2014/main" id="{545802C1-4A95-204A-ACC8-86142E2BECE0}"/>
              </a:ext>
            </a:extLst>
          </p:cNvPr>
          <p:cNvSpPr>
            <a:spLocks noGrp="1"/>
          </p:cNvSpPr>
          <p:nvPr>
            <p:ph type="sldNum" sz="quarter" idx="5"/>
          </p:nvPr>
        </p:nvSpPr>
        <p:spPr/>
        <p:txBody>
          <a:bodyPr/>
          <a:lstStyle/>
          <a:p>
            <a:fld id="{21E0C14A-CBD0-4916-A5E7-D0014212F952}" type="slidenum">
              <a:rPr lang="en-GB" smtClean="0"/>
              <a:t>12</a:t>
            </a:fld>
            <a:endParaRPr lang="en-GB"/>
          </a:p>
        </p:txBody>
      </p:sp>
    </p:spTree>
    <p:extLst>
      <p:ext uri="{BB962C8B-B14F-4D97-AF65-F5344CB8AC3E}">
        <p14:creationId xmlns:p14="http://schemas.microsoft.com/office/powerpoint/2010/main" val="494204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9BB-AA78-E754-DAD5-954D8E3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1875B-52A1-4928-0ED6-8E29C3B6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17691-1159-BAB5-6209-6FCB34ADB247}"/>
              </a:ext>
            </a:extLst>
          </p:cNvPr>
          <p:cNvSpPr>
            <a:spLocks noGrp="1"/>
          </p:cNvSpPr>
          <p:nvPr>
            <p:ph type="body" idx="1"/>
          </p:nvPr>
        </p:nvSpPr>
        <p:spPr/>
        <p:txBody>
          <a:bodyPr/>
          <a:lstStyle/>
          <a:p>
            <a:r>
              <a:rPr lang="en-GB" dirty="0"/>
              <a:t>The load balancer is actively </a:t>
            </a:r>
            <a:r>
              <a:rPr lang="en-GB" b="1" dirty="0"/>
              <a:t>rewriting the TCP/UDP headers</a:t>
            </a:r>
            <a:r>
              <a:rPr lang="en-GB" dirty="0"/>
              <a:t> as it redirects traffic. This is a powerful feature — it means your backend services don't have to listen on the same port that's exposed to the public internet, giving you flexibility in how your VMs are configured internally.</a:t>
            </a:r>
          </a:p>
        </p:txBody>
      </p:sp>
      <p:sp>
        <p:nvSpPr>
          <p:cNvPr id="4" name="Slide Number Placeholder 3">
            <a:extLst>
              <a:ext uri="{FF2B5EF4-FFF2-40B4-BE49-F238E27FC236}">
                <a16:creationId xmlns:a16="http://schemas.microsoft.com/office/drawing/2014/main" id="{20B9CDC6-D7D3-3C82-CBE6-39AEEF30B6A8}"/>
              </a:ext>
            </a:extLst>
          </p:cNvPr>
          <p:cNvSpPr>
            <a:spLocks noGrp="1"/>
          </p:cNvSpPr>
          <p:nvPr>
            <p:ph type="sldNum" sz="quarter" idx="5"/>
          </p:nvPr>
        </p:nvSpPr>
        <p:spPr/>
        <p:txBody>
          <a:bodyPr/>
          <a:lstStyle/>
          <a:p>
            <a:fld id="{21E0C14A-CBD0-4916-A5E7-D0014212F952}" type="slidenum">
              <a:rPr lang="en-GB" smtClean="0"/>
              <a:t>13</a:t>
            </a:fld>
            <a:endParaRPr lang="en-GB"/>
          </a:p>
        </p:txBody>
      </p:sp>
    </p:spTree>
    <p:extLst>
      <p:ext uri="{BB962C8B-B14F-4D97-AF65-F5344CB8AC3E}">
        <p14:creationId xmlns:p14="http://schemas.microsoft.com/office/powerpoint/2010/main" val="2293263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57CE8-AE34-ECFC-50C0-5651D19D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16FB6-2E40-7B8E-ABA4-43C1E2C26D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831B9-ED32-3CE3-241B-3C717DAF3B69}"/>
              </a:ext>
            </a:extLst>
          </p:cNvPr>
          <p:cNvSpPr>
            <a:spLocks noGrp="1"/>
          </p:cNvSpPr>
          <p:nvPr>
            <p:ph type="body" idx="1"/>
          </p:nvPr>
        </p:nvSpPr>
        <p:spPr/>
        <p:txBody>
          <a:bodyPr/>
          <a:lstStyle/>
          <a:p>
            <a:r>
              <a:rPr lang="en-GB" dirty="0"/>
              <a:t>A single VM can have multiple NICs, and a single NIC can have multiple IP configurations. By targeting the </a:t>
            </a:r>
            <a:r>
              <a:rPr lang="en-GB" dirty="0" err="1"/>
              <a:t>IPConfig</a:t>
            </a:r>
            <a:r>
              <a:rPr lang="en-GB" dirty="0"/>
              <a:t> specifically, Azure gives you granular control over exactly which network interface and which IP address on that VM participates in load balancing. This creates the most direct, unambiguous link between the load balancer and the VM's network stack.</a:t>
            </a:r>
          </a:p>
          <a:p>
            <a:endParaRPr lang="en-GB" dirty="0"/>
          </a:p>
          <a:p>
            <a:r>
              <a:rPr lang="en-GB" dirty="0"/>
              <a:t>In practice, the NIC-based approach is the standard when working with Azure VMs directly, while IP address-based pools become relevant in more advanced scenarios such as containerised workloads or cross-virtual-network configurations.</a:t>
            </a:r>
          </a:p>
          <a:p>
            <a:endParaRPr lang="en-GB" dirty="0"/>
          </a:p>
          <a:p>
            <a:r>
              <a:rPr lang="en-GB" dirty="0"/>
              <a:t>The Load Balancer points to the Backend Address Pool, which in turn points to individual NICs, each of which is attached to a VM. The pool acts as an </a:t>
            </a:r>
            <a:r>
              <a:rPr lang="en-GB" b="1" dirty="0"/>
              <a:t>abstraction layer</a:t>
            </a:r>
            <a:r>
              <a:rPr lang="en-GB" dirty="0"/>
              <a:t> between the load balancing logic and the actual compute resources. This is deliberate design — it means you can add or remove VMs from the pool without ever touching the load balancing rule itself. Your scaling operations are completely decoupled from your routing configuration, which is exactly what you want in a production environment.</a:t>
            </a:r>
          </a:p>
        </p:txBody>
      </p:sp>
      <p:sp>
        <p:nvSpPr>
          <p:cNvPr id="4" name="Slide Number Placeholder 3">
            <a:extLst>
              <a:ext uri="{FF2B5EF4-FFF2-40B4-BE49-F238E27FC236}">
                <a16:creationId xmlns:a16="http://schemas.microsoft.com/office/drawing/2014/main" id="{FB75DDBD-C7E0-D6F0-E0D6-EE8E36B4C03D}"/>
              </a:ext>
            </a:extLst>
          </p:cNvPr>
          <p:cNvSpPr>
            <a:spLocks noGrp="1"/>
          </p:cNvSpPr>
          <p:nvPr>
            <p:ph type="sldNum" sz="quarter" idx="5"/>
          </p:nvPr>
        </p:nvSpPr>
        <p:spPr/>
        <p:txBody>
          <a:bodyPr/>
          <a:lstStyle/>
          <a:p>
            <a:fld id="{21E0C14A-CBD0-4916-A5E7-D0014212F952}" type="slidenum">
              <a:rPr lang="en-GB" smtClean="0"/>
              <a:t>14</a:t>
            </a:fld>
            <a:endParaRPr lang="en-GB"/>
          </a:p>
        </p:txBody>
      </p:sp>
    </p:spTree>
    <p:extLst>
      <p:ext uri="{BB962C8B-B14F-4D97-AF65-F5344CB8AC3E}">
        <p14:creationId xmlns:p14="http://schemas.microsoft.com/office/powerpoint/2010/main" val="13645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F9584-8DCE-39C6-184F-17E3D868C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252BC-6EA4-2F1A-A0CA-402D74650C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E61AB-1B3E-BCC9-A467-93EE2923DFA0}"/>
              </a:ext>
            </a:extLst>
          </p:cNvPr>
          <p:cNvSpPr>
            <a:spLocks noGrp="1"/>
          </p:cNvSpPr>
          <p:nvPr>
            <p:ph type="body" idx="1"/>
          </p:nvPr>
        </p:nvSpPr>
        <p:spPr/>
        <p:txBody>
          <a:bodyPr/>
          <a:lstStyle/>
          <a:p>
            <a:r>
              <a:rPr lang="en-GB" dirty="0"/>
              <a:t>A NIC exists because an operating system needs a way to recognise that a network exists. A load balancer has no OS — it's not a virtual machine, it's a managed service. Therefore it doesn't need a NIC at all. It simply needs an </a:t>
            </a:r>
            <a:r>
              <a:rPr lang="en-GB" b="1" dirty="0" err="1"/>
              <a:t>IPConfig</a:t>
            </a:r>
            <a:r>
              <a:rPr lang="en-GB" dirty="0"/>
              <a:t> to bind itself to the public IP address. </a:t>
            </a:r>
          </a:p>
          <a:p>
            <a:endParaRPr lang="en-GB" dirty="0"/>
          </a:p>
          <a:p>
            <a:r>
              <a:rPr lang="en-GB" dirty="0"/>
              <a:t>In this particular example the frontend and backend ports happen to be the same — unlike the previous slide where they differed — keeping things straightforward.</a:t>
            </a:r>
          </a:p>
          <a:p>
            <a:endParaRPr lang="en-GB" dirty="0"/>
          </a:p>
          <a:p>
            <a:r>
              <a:rPr lang="en-GB" dirty="0"/>
              <a:t>The wildcards (</a:t>
            </a:r>
            <a:r>
              <a:rPr lang="en-GB" sz="1200" kern="1200" dirty="0">
                <a:solidFill>
                  <a:schemeClr val="tx1"/>
                </a:solidFill>
                <a:latin typeface="+mn-lt"/>
                <a:ea typeface="+mn-ea"/>
                <a:cs typeface="+mn-cs"/>
              </a:rPr>
              <a:t>*</a:t>
            </a:r>
            <a:r>
              <a:rPr lang="en-GB" dirty="0"/>
              <a:t>) on Dest </a:t>
            </a:r>
            <a:r>
              <a:rPr lang="en-GB" dirty="0" err="1"/>
              <a:t>Addr</a:t>
            </a:r>
            <a:r>
              <a:rPr lang="en-GB" dirty="0"/>
              <a:t>, </a:t>
            </a:r>
            <a:r>
              <a:rPr lang="en-GB" dirty="0" err="1"/>
              <a:t>Src</a:t>
            </a:r>
            <a:r>
              <a:rPr lang="en-GB" dirty="0"/>
              <a:t> </a:t>
            </a:r>
            <a:r>
              <a:rPr lang="en-GB" dirty="0" err="1"/>
              <a:t>Addr</a:t>
            </a:r>
            <a:r>
              <a:rPr lang="en-GB" dirty="0"/>
              <a:t>, and </a:t>
            </a:r>
            <a:r>
              <a:rPr lang="en-GB" dirty="0" err="1"/>
              <a:t>Src</a:t>
            </a:r>
            <a:r>
              <a:rPr lang="en-GB" dirty="0"/>
              <a:t> Port tell you the rule doesn't care where the packet came from or what specific IP it was addressed to — </a:t>
            </a:r>
            <a:r>
              <a:rPr lang="en-GB" b="1" dirty="0"/>
              <a:t>the only thing that triggers the rule is TCP traffic on port 80</a:t>
            </a:r>
            <a:r>
              <a:rPr lang="en-GB" dirty="0"/>
              <a:t>. This is how the load balancer intercepts and redirects traffic headed for an Nginx web server running on the backend VMs.</a:t>
            </a:r>
          </a:p>
        </p:txBody>
      </p:sp>
      <p:sp>
        <p:nvSpPr>
          <p:cNvPr id="4" name="Slide Number Placeholder 3">
            <a:extLst>
              <a:ext uri="{FF2B5EF4-FFF2-40B4-BE49-F238E27FC236}">
                <a16:creationId xmlns:a16="http://schemas.microsoft.com/office/drawing/2014/main" id="{503863CD-C66B-B668-2B29-7124A4BBC516}"/>
              </a:ext>
            </a:extLst>
          </p:cNvPr>
          <p:cNvSpPr>
            <a:spLocks noGrp="1"/>
          </p:cNvSpPr>
          <p:nvPr>
            <p:ph type="sldNum" sz="quarter" idx="5"/>
          </p:nvPr>
        </p:nvSpPr>
        <p:spPr/>
        <p:txBody>
          <a:bodyPr/>
          <a:lstStyle/>
          <a:p>
            <a:fld id="{21E0C14A-CBD0-4916-A5E7-D0014212F952}" type="slidenum">
              <a:rPr lang="en-GB" smtClean="0"/>
              <a:t>15</a:t>
            </a:fld>
            <a:endParaRPr lang="en-GB"/>
          </a:p>
        </p:txBody>
      </p:sp>
    </p:spTree>
    <p:extLst>
      <p:ext uri="{BB962C8B-B14F-4D97-AF65-F5344CB8AC3E}">
        <p14:creationId xmlns:p14="http://schemas.microsoft.com/office/powerpoint/2010/main" val="303051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2578B-88ED-906A-DF12-CD9EC1DE3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8E04F-4426-AE60-4963-182018579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7D5F8-8D45-C909-59E6-CA359A792A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7D7453-4258-8124-946A-FF2E7F2D1B4D}"/>
              </a:ext>
            </a:extLst>
          </p:cNvPr>
          <p:cNvSpPr>
            <a:spLocks noGrp="1"/>
          </p:cNvSpPr>
          <p:nvPr>
            <p:ph type="sldNum" sz="quarter" idx="5"/>
          </p:nvPr>
        </p:nvSpPr>
        <p:spPr/>
        <p:txBody>
          <a:bodyPr/>
          <a:lstStyle/>
          <a:p>
            <a:fld id="{21E0C14A-CBD0-4916-A5E7-D0014212F952}" type="slidenum">
              <a:rPr lang="en-GB" smtClean="0"/>
              <a:t>16</a:t>
            </a:fld>
            <a:endParaRPr lang="en-GB"/>
          </a:p>
        </p:txBody>
      </p:sp>
    </p:spTree>
    <p:extLst>
      <p:ext uri="{BB962C8B-B14F-4D97-AF65-F5344CB8AC3E}">
        <p14:creationId xmlns:p14="http://schemas.microsoft.com/office/powerpoint/2010/main" val="1124523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C7340-795A-BD1B-7F3F-F7A53B101D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962FF9-4BA1-5AF1-E3E4-2E208C5538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DB2988-C7BB-DDAC-1B66-19C777CB76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CB998F-3E27-A1CC-C2BA-D81918DBB526}"/>
              </a:ext>
            </a:extLst>
          </p:cNvPr>
          <p:cNvSpPr>
            <a:spLocks noGrp="1"/>
          </p:cNvSpPr>
          <p:nvPr>
            <p:ph type="sldNum" sz="quarter" idx="5"/>
          </p:nvPr>
        </p:nvSpPr>
        <p:spPr/>
        <p:txBody>
          <a:bodyPr/>
          <a:lstStyle/>
          <a:p>
            <a:fld id="{21E0C14A-CBD0-4916-A5E7-D0014212F952}" type="slidenum">
              <a:rPr lang="en-GB" smtClean="0"/>
              <a:t>17</a:t>
            </a:fld>
            <a:endParaRPr lang="en-GB"/>
          </a:p>
        </p:txBody>
      </p:sp>
    </p:spTree>
    <p:extLst>
      <p:ext uri="{BB962C8B-B14F-4D97-AF65-F5344CB8AC3E}">
        <p14:creationId xmlns:p14="http://schemas.microsoft.com/office/powerpoint/2010/main" val="2162220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EDB76-9F0F-6BE8-183A-65A8AC793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AB6529-8747-83E8-2137-764E345DA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49862F-AD38-77A6-B807-A209E43F97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145574-65D9-F3C5-33D2-3DC166A3015E}"/>
              </a:ext>
            </a:extLst>
          </p:cNvPr>
          <p:cNvSpPr>
            <a:spLocks noGrp="1"/>
          </p:cNvSpPr>
          <p:nvPr>
            <p:ph type="sldNum" sz="quarter" idx="5"/>
          </p:nvPr>
        </p:nvSpPr>
        <p:spPr/>
        <p:txBody>
          <a:bodyPr/>
          <a:lstStyle/>
          <a:p>
            <a:fld id="{21E0C14A-CBD0-4916-A5E7-D0014212F952}" type="slidenum">
              <a:rPr lang="en-GB" smtClean="0"/>
              <a:t>18</a:t>
            </a:fld>
            <a:endParaRPr lang="en-GB"/>
          </a:p>
        </p:txBody>
      </p:sp>
    </p:spTree>
    <p:extLst>
      <p:ext uri="{BB962C8B-B14F-4D97-AF65-F5344CB8AC3E}">
        <p14:creationId xmlns:p14="http://schemas.microsoft.com/office/powerpoint/2010/main" val="4210107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62FC-61EC-8B16-F58B-C59F68E91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8A433-D24F-EDE9-A180-F1EF98B3F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50E07-30C1-9D50-0049-9C8A566BFF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09231-15D3-4416-0CED-1691B128FB5E}"/>
              </a:ext>
            </a:extLst>
          </p:cNvPr>
          <p:cNvSpPr>
            <a:spLocks noGrp="1"/>
          </p:cNvSpPr>
          <p:nvPr>
            <p:ph type="sldNum" sz="quarter" idx="5"/>
          </p:nvPr>
        </p:nvSpPr>
        <p:spPr/>
        <p:txBody>
          <a:bodyPr/>
          <a:lstStyle/>
          <a:p>
            <a:fld id="{21E0C14A-CBD0-4916-A5E7-D0014212F952}" type="slidenum">
              <a:rPr lang="en-GB" smtClean="0"/>
              <a:t>19</a:t>
            </a:fld>
            <a:endParaRPr lang="en-GB"/>
          </a:p>
        </p:txBody>
      </p:sp>
    </p:spTree>
    <p:extLst>
      <p:ext uri="{BB962C8B-B14F-4D97-AF65-F5344CB8AC3E}">
        <p14:creationId xmlns:p14="http://schemas.microsoft.com/office/powerpoint/2010/main" val="448059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754AA-2237-B57E-A794-87BC80EFF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B1617-9874-68E6-B19B-36F019DA81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58FB09-669B-A740-6D20-021A569B4F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D3792C-710B-3DE0-5346-794B61B84F56}"/>
              </a:ext>
            </a:extLst>
          </p:cNvPr>
          <p:cNvSpPr>
            <a:spLocks noGrp="1"/>
          </p:cNvSpPr>
          <p:nvPr>
            <p:ph type="sldNum" sz="quarter" idx="5"/>
          </p:nvPr>
        </p:nvSpPr>
        <p:spPr/>
        <p:txBody>
          <a:bodyPr/>
          <a:lstStyle/>
          <a:p>
            <a:fld id="{21E0C14A-CBD0-4916-A5E7-D0014212F952}" type="slidenum">
              <a:rPr lang="en-GB" smtClean="0"/>
              <a:t>20</a:t>
            </a:fld>
            <a:endParaRPr lang="en-GB"/>
          </a:p>
        </p:txBody>
      </p:sp>
    </p:spTree>
    <p:extLst>
      <p:ext uri="{BB962C8B-B14F-4D97-AF65-F5344CB8AC3E}">
        <p14:creationId xmlns:p14="http://schemas.microsoft.com/office/powerpoint/2010/main" val="6219913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D1930-06B2-421F-B986-FD8C938344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DB495-47D0-5114-AA6A-0DAB28523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B6B9D0-38E1-EA94-DA75-0A298CA6F1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880F08-F5D9-2031-FCDE-75F384A68739}"/>
              </a:ext>
            </a:extLst>
          </p:cNvPr>
          <p:cNvSpPr>
            <a:spLocks noGrp="1"/>
          </p:cNvSpPr>
          <p:nvPr>
            <p:ph type="sldNum" sz="quarter" idx="5"/>
          </p:nvPr>
        </p:nvSpPr>
        <p:spPr/>
        <p:txBody>
          <a:bodyPr/>
          <a:lstStyle/>
          <a:p>
            <a:fld id="{21E0C14A-CBD0-4916-A5E7-D0014212F952}" type="slidenum">
              <a:rPr lang="en-GB" smtClean="0"/>
              <a:t>21</a:t>
            </a:fld>
            <a:endParaRPr lang="en-GB"/>
          </a:p>
        </p:txBody>
      </p:sp>
    </p:spTree>
    <p:extLst>
      <p:ext uri="{BB962C8B-B14F-4D97-AF65-F5344CB8AC3E}">
        <p14:creationId xmlns:p14="http://schemas.microsoft.com/office/powerpoint/2010/main" val="181257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B39CA-FDC2-77F7-D637-7E6C5485A0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EA9BEF-7135-838C-4018-3FC66A9B20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6948C2-B959-7C5F-6E54-69EA888E26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ED4601-966C-326A-B134-4E7822C1E631}"/>
              </a:ext>
            </a:extLst>
          </p:cNvPr>
          <p:cNvSpPr>
            <a:spLocks noGrp="1"/>
          </p:cNvSpPr>
          <p:nvPr>
            <p:ph type="sldNum" sz="quarter" idx="5"/>
          </p:nvPr>
        </p:nvSpPr>
        <p:spPr/>
        <p:txBody>
          <a:bodyPr/>
          <a:lstStyle/>
          <a:p>
            <a:fld id="{21E0C14A-CBD0-4916-A5E7-D0014212F952}" type="slidenum">
              <a:rPr lang="en-GB" smtClean="0"/>
              <a:t>22</a:t>
            </a:fld>
            <a:endParaRPr lang="en-GB"/>
          </a:p>
        </p:txBody>
      </p:sp>
    </p:spTree>
    <p:extLst>
      <p:ext uri="{BB962C8B-B14F-4D97-AF65-F5344CB8AC3E}">
        <p14:creationId xmlns:p14="http://schemas.microsoft.com/office/powerpoint/2010/main" val="2363130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95446-1823-7ED5-A891-8FC820A47D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20855-82C5-A417-E37D-C793D74592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84147D-CB07-7A33-A15B-C3978AA296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150031-2BC9-28C2-99A9-6CD15F52E6E5}"/>
              </a:ext>
            </a:extLst>
          </p:cNvPr>
          <p:cNvSpPr>
            <a:spLocks noGrp="1"/>
          </p:cNvSpPr>
          <p:nvPr>
            <p:ph type="sldNum" sz="quarter" idx="5"/>
          </p:nvPr>
        </p:nvSpPr>
        <p:spPr/>
        <p:txBody>
          <a:bodyPr/>
          <a:lstStyle/>
          <a:p>
            <a:fld id="{21E0C14A-CBD0-4916-A5E7-D0014212F952}" type="slidenum">
              <a:rPr lang="en-GB" smtClean="0"/>
              <a:t>23</a:t>
            </a:fld>
            <a:endParaRPr lang="en-GB"/>
          </a:p>
        </p:txBody>
      </p:sp>
    </p:spTree>
    <p:extLst>
      <p:ext uri="{BB962C8B-B14F-4D97-AF65-F5344CB8AC3E}">
        <p14:creationId xmlns:p14="http://schemas.microsoft.com/office/powerpoint/2010/main" val="2968165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D55AD-7A13-5F19-80D9-676B46FAFB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27AE63-DF41-D22D-5D3C-40D343F6F5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AD87A5-811B-5DCF-998E-0DEB2F8D68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43BA3D-23D7-D036-60C4-30DFC331EBEB}"/>
              </a:ext>
            </a:extLst>
          </p:cNvPr>
          <p:cNvSpPr>
            <a:spLocks noGrp="1"/>
          </p:cNvSpPr>
          <p:nvPr>
            <p:ph type="sldNum" sz="quarter" idx="5"/>
          </p:nvPr>
        </p:nvSpPr>
        <p:spPr/>
        <p:txBody>
          <a:bodyPr/>
          <a:lstStyle/>
          <a:p>
            <a:fld id="{21E0C14A-CBD0-4916-A5E7-D0014212F952}" type="slidenum">
              <a:rPr lang="en-GB" smtClean="0"/>
              <a:t>24</a:t>
            </a:fld>
            <a:endParaRPr lang="en-GB"/>
          </a:p>
        </p:txBody>
      </p:sp>
    </p:spTree>
    <p:extLst>
      <p:ext uri="{BB962C8B-B14F-4D97-AF65-F5344CB8AC3E}">
        <p14:creationId xmlns:p14="http://schemas.microsoft.com/office/powerpoint/2010/main" val="845210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3C61B-A47D-0850-19A8-36D114E7FF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5A87FB-82B1-B302-AE5D-6EB0583303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1B076B-BFD1-F2E3-5BD8-5596577C4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6A92FF-AE00-E574-4419-E24F903FDF84}"/>
              </a:ext>
            </a:extLst>
          </p:cNvPr>
          <p:cNvSpPr>
            <a:spLocks noGrp="1"/>
          </p:cNvSpPr>
          <p:nvPr>
            <p:ph type="sldNum" sz="quarter" idx="5"/>
          </p:nvPr>
        </p:nvSpPr>
        <p:spPr/>
        <p:txBody>
          <a:bodyPr/>
          <a:lstStyle/>
          <a:p>
            <a:fld id="{21E0C14A-CBD0-4916-A5E7-D0014212F952}" type="slidenum">
              <a:rPr lang="en-GB" smtClean="0"/>
              <a:t>25</a:t>
            </a:fld>
            <a:endParaRPr lang="en-GB"/>
          </a:p>
        </p:txBody>
      </p:sp>
    </p:spTree>
    <p:extLst>
      <p:ext uri="{BB962C8B-B14F-4D97-AF65-F5344CB8AC3E}">
        <p14:creationId xmlns:p14="http://schemas.microsoft.com/office/powerpoint/2010/main" val="734464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7.sv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30.png"/><Relationship Id="rId4" Type="http://schemas.openxmlformats.org/officeDocument/2006/relationships/image" Target="../media/image29.sv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32.sv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7" y="1855304"/>
            <a:ext cx="7911548"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Cloud Engineering</a:t>
            </a:r>
          </a:p>
          <a:p>
            <a:pPr marL="0" indent="0">
              <a:buNone/>
            </a:pPr>
            <a:endParaRPr lang="en-GB" sz="5400" b="1" dirty="0">
              <a:solidFill>
                <a:schemeClr val="bg1"/>
              </a:solidFill>
            </a:endParaRPr>
          </a:p>
          <a:p>
            <a:pPr marL="0" indent="0">
              <a:buNone/>
            </a:pPr>
            <a:r>
              <a:rPr lang="en-GB" sz="5400" b="1" dirty="0">
                <a:solidFill>
                  <a:schemeClr val="bg1"/>
                </a:solidFill>
              </a:rPr>
              <a:t>Azure Load Balancing</a:t>
            </a:r>
            <a:endParaRPr lang="en-GB" sz="48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1438-590D-D816-4B13-3A98482591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1AF17A-8FA8-052B-7373-8B4CBE9F7FC3}"/>
              </a:ext>
            </a:extLst>
          </p:cNvPr>
          <p:cNvSpPr>
            <a:spLocks noGrp="1"/>
          </p:cNvSpPr>
          <p:nvPr>
            <p:ph type="title"/>
          </p:nvPr>
        </p:nvSpPr>
        <p:spPr/>
        <p:txBody>
          <a:bodyPr/>
          <a:lstStyle/>
          <a:p>
            <a:r>
              <a:rPr lang="en-GB" b="1" dirty="0"/>
              <a:t>Overview Recap</a:t>
            </a:r>
          </a:p>
        </p:txBody>
      </p:sp>
      <p:pic>
        <p:nvPicPr>
          <p:cNvPr id="2" name="Picture 1">
            <a:extLst>
              <a:ext uri="{FF2B5EF4-FFF2-40B4-BE49-F238E27FC236}">
                <a16:creationId xmlns:a16="http://schemas.microsoft.com/office/drawing/2014/main" id="{1986CC7B-BFFD-8DA3-67B5-5B88BA2411AD}"/>
              </a:ext>
            </a:extLst>
          </p:cNvPr>
          <p:cNvPicPr>
            <a:picLocks noChangeAspect="1"/>
          </p:cNvPicPr>
          <p:nvPr/>
        </p:nvPicPr>
        <p:blipFill>
          <a:blip r:embed="rId2"/>
          <a:stretch>
            <a:fillRect/>
          </a:stretch>
        </p:blipFill>
        <p:spPr>
          <a:xfrm>
            <a:off x="1073498" y="1346246"/>
            <a:ext cx="10045004" cy="3911554"/>
          </a:xfrm>
          <a:prstGeom prst="rect">
            <a:avLst/>
          </a:prstGeom>
        </p:spPr>
      </p:pic>
    </p:spTree>
    <p:extLst>
      <p:ext uri="{BB962C8B-B14F-4D97-AF65-F5344CB8AC3E}">
        <p14:creationId xmlns:p14="http://schemas.microsoft.com/office/powerpoint/2010/main" val="2156956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A1D16-A92C-C584-6523-E546174776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C9DB6C-2BDA-3C75-42ED-922F9BC67C2A}"/>
              </a:ext>
            </a:extLst>
          </p:cNvPr>
          <p:cNvSpPr>
            <a:spLocks noGrp="1"/>
          </p:cNvSpPr>
          <p:nvPr>
            <p:ph type="title"/>
          </p:nvPr>
        </p:nvSpPr>
        <p:spPr/>
        <p:txBody>
          <a:bodyPr/>
          <a:lstStyle/>
          <a:p>
            <a:r>
              <a:rPr lang="en-GB" b="1" dirty="0"/>
              <a:t>Alternative</a:t>
            </a:r>
          </a:p>
        </p:txBody>
      </p:sp>
      <p:sp>
        <p:nvSpPr>
          <p:cNvPr id="9" name="Content Placeholder 8">
            <a:extLst>
              <a:ext uri="{FF2B5EF4-FFF2-40B4-BE49-F238E27FC236}">
                <a16:creationId xmlns:a16="http://schemas.microsoft.com/office/drawing/2014/main" id="{9060749C-8FEC-1284-C791-0F9236BC2CAF}"/>
              </a:ext>
            </a:extLst>
          </p:cNvPr>
          <p:cNvSpPr>
            <a:spLocks noGrp="1"/>
          </p:cNvSpPr>
          <p:nvPr>
            <p:ph idx="1"/>
          </p:nvPr>
        </p:nvSpPr>
        <p:spPr>
          <a:xfrm>
            <a:off x="358220" y="2263349"/>
            <a:ext cx="3925914" cy="3073210"/>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lang="en-GB" b="1" dirty="0"/>
              <a:t>Note: </a:t>
            </a:r>
            <a:r>
              <a:rPr lang="en-GB" dirty="0"/>
              <a:t>for the demo we will just connect the load balancer directly to the internet. Typically, we want to avoid doing this and use an Application Gateway.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dirty="0"/>
          </a:p>
        </p:txBody>
      </p:sp>
      <p:pic>
        <p:nvPicPr>
          <p:cNvPr id="3" name="Picture 2">
            <a:extLst>
              <a:ext uri="{FF2B5EF4-FFF2-40B4-BE49-F238E27FC236}">
                <a16:creationId xmlns:a16="http://schemas.microsoft.com/office/drawing/2014/main" id="{B539BED7-DAC8-F697-D9E9-1155AF997733}"/>
              </a:ext>
            </a:extLst>
          </p:cNvPr>
          <p:cNvPicPr>
            <a:picLocks noChangeAspect="1"/>
          </p:cNvPicPr>
          <p:nvPr/>
        </p:nvPicPr>
        <p:blipFill>
          <a:blip r:embed="rId2"/>
          <a:stretch>
            <a:fillRect/>
          </a:stretch>
        </p:blipFill>
        <p:spPr>
          <a:xfrm>
            <a:off x="4597109" y="1521440"/>
            <a:ext cx="7242957" cy="3815119"/>
          </a:xfrm>
          <a:prstGeom prst="rect">
            <a:avLst/>
          </a:prstGeom>
        </p:spPr>
      </p:pic>
    </p:spTree>
    <p:extLst>
      <p:ext uri="{BB962C8B-B14F-4D97-AF65-F5344CB8AC3E}">
        <p14:creationId xmlns:p14="http://schemas.microsoft.com/office/powerpoint/2010/main" val="612054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p:txBody>
          <a:bodyPr/>
          <a:lstStyle/>
          <a:p>
            <a:r>
              <a:rPr lang="en-GB" b="1" dirty="0"/>
              <a:t>Load Balancer</a:t>
            </a:r>
          </a:p>
        </p:txBody>
      </p:sp>
      <p:sp>
        <p:nvSpPr>
          <p:cNvPr id="9" name="Content Placeholder 8">
            <a:extLst>
              <a:ext uri="{FF2B5EF4-FFF2-40B4-BE49-F238E27FC236}">
                <a16:creationId xmlns:a16="http://schemas.microsoft.com/office/drawing/2014/main" id="{731E2CE7-79EC-A462-E9EA-0AE7FB8ECF8D}"/>
              </a:ext>
            </a:extLst>
          </p:cNvPr>
          <p:cNvSpPr>
            <a:spLocks noGrp="1"/>
          </p:cNvSpPr>
          <p:nvPr>
            <p:ph idx="1"/>
          </p:nvPr>
        </p:nvSpPr>
        <p:spPr>
          <a:xfrm>
            <a:off x="358220" y="1600200"/>
            <a:ext cx="11481846" cy="4201885"/>
          </a:xfrm>
        </p:spPr>
        <p:txBody>
          <a:bodyPr>
            <a:normAutofit lnSpcReduction="10000"/>
          </a:bodyPr>
          <a:lstStyle/>
          <a:p>
            <a:pPr>
              <a:defRPr/>
            </a:pPr>
            <a:r>
              <a:rPr kumimoji="0" lang="en-GB" altLang="en-US"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Routes incoming client traffic to a target (e.g. a VM)</a:t>
            </a:r>
          </a:p>
          <a:p>
            <a:pPr>
              <a:defRPr/>
            </a:pPr>
            <a:r>
              <a:rPr kumimoji="0" lang="en-GB" altLang="en-US"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Monitors the health targets so that it only routes to healthy targets</a:t>
            </a:r>
          </a:p>
          <a:p>
            <a:pPr lvl="1">
              <a:defRPr/>
            </a:pPr>
            <a:r>
              <a:rPr kumimoji="0" lang="en-GB" altLang="en-US" sz="26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High availability</a:t>
            </a:r>
          </a:p>
          <a:p>
            <a:pPr>
              <a:defRPr/>
            </a:pPr>
            <a:r>
              <a:rPr kumimoji="0" lang="en-GB" altLang="en-US"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Distributes traffic evenly across targets to give better performance by preventing one target becoming overloaded</a:t>
            </a:r>
          </a:p>
          <a:p>
            <a:pPr>
              <a:defRPr/>
            </a:pPr>
            <a:r>
              <a:rPr kumimoji="0" lang="en-GB" altLang="en-US"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 load balancer is a reverse proxy</a:t>
            </a:r>
          </a:p>
          <a:p>
            <a:pPr lvl="1">
              <a:defRPr/>
            </a:pPr>
            <a:r>
              <a:rPr kumimoji="0" lang="en-GB" altLang="en-US"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 type of proxy server that retrieves resources on behalf of a client from one or more servers. </a:t>
            </a:r>
          </a:p>
          <a:p>
            <a:pPr lvl="1">
              <a:defRPr/>
            </a:pPr>
            <a:r>
              <a:rPr kumimoji="0" lang="en-GB" altLang="en-US"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These resources are then returned to the client, appearing as if they originated from the proxy server itself.</a:t>
            </a:r>
          </a:p>
        </p:txBody>
      </p:sp>
    </p:spTree>
    <p:extLst>
      <p:ext uri="{BB962C8B-B14F-4D97-AF65-F5344CB8AC3E}">
        <p14:creationId xmlns:p14="http://schemas.microsoft.com/office/powerpoint/2010/main" val="64531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Architectural Overview</a:t>
            </a:r>
          </a:p>
        </p:txBody>
      </p:sp>
      <p:sp>
        <p:nvSpPr>
          <p:cNvPr id="6" name="Content Placeholder 5">
            <a:extLst>
              <a:ext uri="{FF2B5EF4-FFF2-40B4-BE49-F238E27FC236}">
                <a16:creationId xmlns:a16="http://schemas.microsoft.com/office/drawing/2014/main" id="{50AC841E-A103-2E9A-F0D9-10A54BD73B1A}"/>
              </a:ext>
            </a:extLst>
          </p:cNvPr>
          <p:cNvSpPr>
            <a:spLocks noGrp="1"/>
          </p:cNvSpPr>
          <p:nvPr>
            <p:ph idx="1"/>
          </p:nvPr>
        </p:nvSpPr>
        <p:spPr>
          <a:xfrm>
            <a:off x="358219" y="1825625"/>
            <a:ext cx="11481847" cy="3950335"/>
          </a:xfrm>
        </p:spPr>
        <p:txBody>
          <a:bodyPr/>
          <a:lstStyle/>
          <a:p>
            <a:r>
              <a:rPr lang="en-GB" dirty="0"/>
              <a:t>A load balancer is a Layer 4 switch, that works at the TCP/UDP packet level</a:t>
            </a:r>
          </a:p>
          <a:p>
            <a:endParaRPr lang="en-GB" dirty="0"/>
          </a:p>
        </p:txBody>
      </p:sp>
      <p:pic>
        <p:nvPicPr>
          <p:cNvPr id="7" name="Picture 6">
            <a:extLst>
              <a:ext uri="{FF2B5EF4-FFF2-40B4-BE49-F238E27FC236}">
                <a16:creationId xmlns:a16="http://schemas.microsoft.com/office/drawing/2014/main" id="{68A02524-2252-7F9E-0A8A-001BEB949817}"/>
              </a:ext>
            </a:extLst>
          </p:cNvPr>
          <p:cNvPicPr>
            <a:picLocks noChangeAspect="1"/>
          </p:cNvPicPr>
          <p:nvPr/>
        </p:nvPicPr>
        <p:blipFill>
          <a:blip r:embed="rId2"/>
          <a:stretch>
            <a:fillRect/>
          </a:stretch>
        </p:blipFill>
        <p:spPr>
          <a:xfrm>
            <a:off x="3191933" y="2237791"/>
            <a:ext cx="8790482" cy="4484939"/>
          </a:xfrm>
          <a:prstGeom prst="rect">
            <a:avLst/>
          </a:prstGeom>
        </p:spPr>
      </p:pic>
    </p:spTree>
    <p:extLst>
      <p:ext uri="{BB962C8B-B14F-4D97-AF65-F5344CB8AC3E}">
        <p14:creationId xmlns:p14="http://schemas.microsoft.com/office/powerpoint/2010/main" val="2777589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DE899-4E7B-C11B-780F-BB4194D519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9D7174-289E-ED0F-196B-4D82BCBA0F87}"/>
              </a:ext>
            </a:extLst>
          </p:cNvPr>
          <p:cNvSpPr>
            <a:spLocks noGrp="1"/>
          </p:cNvSpPr>
          <p:nvPr>
            <p:ph type="title"/>
          </p:nvPr>
        </p:nvSpPr>
        <p:spPr/>
        <p:txBody>
          <a:bodyPr/>
          <a:lstStyle/>
          <a:p>
            <a:r>
              <a:rPr lang="en-GB" b="1" dirty="0"/>
              <a:t>Load Balancing Techniques</a:t>
            </a:r>
          </a:p>
        </p:txBody>
      </p:sp>
      <p:sp>
        <p:nvSpPr>
          <p:cNvPr id="6" name="Content Placeholder 5">
            <a:extLst>
              <a:ext uri="{FF2B5EF4-FFF2-40B4-BE49-F238E27FC236}">
                <a16:creationId xmlns:a16="http://schemas.microsoft.com/office/drawing/2014/main" id="{CDCE0776-4CDF-2F64-68C9-67B04CE184DB}"/>
              </a:ext>
            </a:extLst>
          </p:cNvPr>
          <p:cNvSpPr>
            <a:spLocks noGrp="1"/>
          </p:cNvSpPr>
          <p:nvPr>
            <p:ph idx="1"/>
          </p:nvPr>
        </p:nvSpPr>
        <p:spPr>
          <a:xfrm>
            <a:off x="358219" y="1690688"/>
            <a:ext cx="11481847" cy="4161472"/>
          </a:xfrm>
        </p:spPr>
        <p:txBody>
          <a:bodyPr>
            <a:normAutofit fontScale="92500"/>
          </a:bodyPr>
          <a:lstStyle/>
          <a:p>
            <a:r>
              <a:rPr lang="en-GB" b="1" dirty="0"/>
              <a:t>Static vs Dynamic</a:t>
            </a:r>
            <a:r>
              <a:rPr lang="en-GB" dirty="0"/>
              <a:t>: fixed rules vs server selection based on current traffic &amp; loading</a:t>
            </a:r>
            <a:endParaRPr lang="en-GB" b="1" dirty="0"/>
          </a:p>
          <a:p>
            <a:r>
              <a:rPr lang="en-GB" b="1" dirty="0"/>
              <a:t>Round robin</a:t>
            </a:r>
            <a:r>
              <a:rPr lang="en-GB" dirty="0"/>
              <a:t>: a “taking it turns” approach, choosing each server in the pool in some sequence that distributes the load equally between them in rotation e.g. a circular list</a:t>
            </a:r>
          </a:p>
          <a:p>
            <a:r>
              <a:rPr lang="en-GB" b="1" dirty="0"/>
              <a:t>IP hash</a:t>
            </a:r>
            <a:r>
              <a:rPr lang="en-GB" dirty="0"/>
              <a:t>: select servers based on a has on the incoming traffics source and destination IP addresses</a:t>
            </a:r>
          </a:p>
          <a:p>
            <a:r>
              <a:rPr lang="en-GB" b="1" dirty="0"/>
              <a:t>Cooperative</a:t>
            </a:r>
            <a:r>
              <a:rPr lang="en-GB" dirty="0"/>
              <a:t>: distributed nodes work together to achieve a common LB decision. Provides a Pareto-optimal response time and also guarantee the fairness of the resource allocation to all the jobs, such that the jobs obtain the same response time independent of the allocated computer.</a:t>
            </a:r>
          </a:p>
          <a:p>
            <a:endParaRPr lang="en-GB" dirty="0"/>
          </a:p>
        </p:txBody>
      </p:sp>
    </p:spTree>
    <p:extLst>
      <p:ext uri="{BB962C8B-B14F-4D97-AF65-F5344CB8AC3E}">
        <p14:creationId xmlns:p14="http://schemas.microsoft.com/office/powerpoint/2010/main" val="218826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5ED30-BCAF-623E-B456-4CC79847809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010398-FFCF-285D-B056-5173839DE0E1}"/>
              </a:ext>
            </a:extLst>
          </p:cNvPr>
          <p:cNvSpPr>
            <a:spLocks noGrp="1"/>
          </p:cNvSpPr>
          <p:nvPr>
            <p:ph type="title"/>
          </p:nvPr>
        </p:nvSpPr>
        <p:spPr/>
        <p:txBody>
          <a:bodyPr/>
          <a:lstStyle/>
          <a:p>
            <a:r>
              <a:rPr lang="en-GB" b="1" dirty="0"/>
              <a:t>Load Balancing Techniques</a:t>
            </a:r>
          </a:p>
        </p:txBody>
      </p:sp>
      <p:sp>
        <p:nvSpPr>
          <p:cNvPr id="6" name="Content Placeholder 5">
            <a:extLst>
              <a:ext uri="{FF2B5EF4-FFF2-40B4-BE49-F238E27FC236}">
                <a16:creationId xmlns:a16="http://schemas.microsoft.com/office/drawing/2014/main" id="{967A0EDA-6188-4747-73E2-FAC1A32CC422}"/>
              </a:ext>
            </a:extLst>
          </p:cNvPr>
          <p:cNvSpPr>
            <a:spLocks noGrp="1"/>
          </p:cNvSpPr>
          <p:nvPr>
            <p:ph idx="1"/>
          </p:nvPr>
        </p:nvSpPr>
        <p:spPr>
          <a:xfrm>
            <a:off x="358219" y="1825624"/>
            <a:ext cx="11481847" cy="3896995"/>
          </a:xfrm>
        </p:spPr>
        <p:txBody>
          <a:bodyPr>
            <a:normAutofit lnSpcReduction="10000"/>
          </a:bodyPr>
          <a:lstStyle/>
          <a:p>
            <a:r>
              <a:rPr lang="en-GB" b="1" dirty="0"/>
              <a:t>Least connections</a:t>
            </a:r>
            <a:r>
              <a:rPr lang="en-GB" dirty="0"/>
              <a:t>: pass load to servers with the least number of current (aka active or outstanding) connections</a:t>
            </a:r>
          </a:p>
          <a:p>
            <a:r>
              <a:rPr lang="en-GB" b="1" dirty="0"/>
              <a:t>Least connections + response time</a:t>
            </a:r>
            <a:r>
              <a:rPr lang="en-GB" dirty="0"/>
              <a:t>: as least connections but also use the average response time of each server. By sending traffic to the servers with the quickest response time, the algorithm ensures the fastest service for user.</a:t>
            </a:r>
          </a:p>
          <a:p>
            <a:r>
              <a:rPr lang="en-GB" b="1" dirty="0"/>
              <a:t>Response-based</a:t>
            </a:r>
            <a:r>
              <a:rPr lang="en-GB" dirty="0"/>
              <a:t>: requires “agent” software running on each VM to measure servers resource usage such as CPU and memory.</a:t>
            </a:r>
            <a:endParaRPr lang="en-GB" b="1" dirty="0"/>
          </a:p>
          <a:p>
            <a:r>
              <a:rPr lang="en-GB" b="1" dirty="0"/>
              <a:t>Weighted</a:t>
            </a:r>
            <a:r>
              <a:rPr lang="en-GB" dirty="0"/>
              <a:t>: LB algorithms can be combined with weighting, so that more powerful servers are given a higher weighting and process more of the load</a:t>
            </a:r>
          </a:p>
          <a:p>
            <a:endParaRPr lang="en-GB" dirty="0"/>
          </a:p>
        </p:txBody>
      </p:sp>
    </p:spTree>
    <p:extLst>
      <p:ext uri="{BB962C8B-B14F-4D97-AF65-F5344CB8AC3E}">
        <p14:creationId xmlns:p14="http://schemas.microsoft.com/office/powerpoint/2010/main" val="4118247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63F36-180C-4BC2-CD7E-C8E41EFC73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30277A-EA0E-0B47-5ABF-ACE501FC3A5E}"/>
              </a:ext>
            </a:extLst>
          </p:cNvPr>
          <p:cNvSpPr>
            <a:spLocks noGrp="1"/>
          </p:cNvSpPr>
          <p:nvPr>
            <p:ph type="title"/>
          </p:nvPr>
        </p:nvSpPr>
        <p:spPr/>
        <p:txBody>
          <a:bodyPr/>
          <a:lstStyle/>
          <a:p>
            <a:r>
              <a:rPr lang="en-GB" b="1" dirty="0"/>
              <a:t>A Good Load Balancing Approach</a:t>
            </a:r>
          </a:p>
        </p:txBody>
      </p:sp>
      <p:sp>
        <p:nvSpPr>
          <p:cNvPr id="9" name="Content Placeholder 8">
            <a:extLst>
              <a:ext uri="{FF2B5EF4-FFF2-40B4-BE49-F238E27FC236}">
                <a16:creationId xmlns:a16="http://schemas.microsoft.com/office/drawing/2014/main" id="{E1832045-ABA0-A4EB-4AE9-4536F1059B45}"/>
              </a:ext>
            </a:extLst>
          </p:cNvPr>
          <p:cNvSpPr>
            <a:spLocks noGrp="1"/>
          </p:cNvSpPr>
          <p:nvPr>
            <p:ph idx="1"/>
          </p:nvPr>
        </p:nvSpPr>
        <p:spPr>
          <a:xfrm>
            <a:off x="358219" y="1690688"/>
            <a:ext cx="11481847" cy="4412932"/>
          </a:xfrm>
        </p:spPr>
        <p:txBody>
          <a:bodyPr>
            <a:normAutofit/>
          </a:bodyPr>
          <a:lstStyle/>
          <a:p>
            <a:pPr marL="0" indent="0">
              <a:spcBef>
                <a:spcPct val="0"/>
              </a:spcBef>
              <a:buNone/>
              <a:defRPr/>
            </a:pPr>
            <a:endParaRPr kumimoji="0" lang="en-GB" altLang="en-US" sz="3200" b="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buNone/>
            </a:pPr>
            <a:endParaRPr lang="en-GB" dirty="0"/>
          </a:p>
        </p:txBody>
      </p:sp>
      <p:pic>
        <p:nvPicPr>
          <p:cNvPr id="12" name="Picture 11">
            <a:extLst>
              <a:ext uri="{FF2B5EF4-FFF2-40B4-BE49-F238E27FC236}">
                <a16:creationId xmlns:a16="http://schemas.microsoft.com/office/drawing/2014/main" id="{3A4710F7-412A-58FD-7583-EB58B1D3F313}"/>
              </a:ext>
            </a:extLst>
          </p:cNvPr>
          <p:cNvPicPr>
            <a:picLocks noChangeAspect="1"/>
          </p:cNvPicPr>
          <p:nvPr/>
        </p:nvPicPr>
        <p:blipFill>
          <a:blip r:embed="rId2"/>
          <a:stretch>
            <a:fillRect/>
          </a:stretch>
        </p:blipFill>
        <p:spPr>
          <a:xfrm>
            <a:off x="289941" y="2319338"/>
            <a:ext cx="12100954" cy="2219324"/>
          </a:xfrm>
          <a:prstGeom prst="rect">
            <a:avLst/>
          </a:prstGeom>
        </p:spPr>
      </p:pic>
    </p:spTree>
    <p:extLst>
      <p:ext uri="{BB962C8B-B14F-4D97-AF65-F5344CB8AC3E}">
        <p14:creationId xmlns:p14="http://schemas.microsoft.com/office/powerpoint/2010/main" val="3080522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36A2A-B630-2816-FEE7-38376B15C9A0}"/>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6927B0C1-B76E-9BE6-4946-BC2467FE2CCC}"/>
              </a:ext>
            </a:extLst>
          </p:cNvPr>
          <p:cNvSpPr>
            <a:spLocks noGrp="1"/>
          </p:cNvSpPr>
          <p:nvPr>
            <p:ph idx="1"/>
          </p:nvPr>
        </p:nvSpPr>
        <p:spPr>
          <a:xfrm>
            <a:off x="358219" y="1825624"/>
            <a:ext cx="8226981" cy="3868617"/>
          </a:xfrm>
        </p:spPr>
        <p:txBody>
          <a:bodyPr>
            <a:normAutofit fontScale="92500" lnSpcReduction="10000"/>
          </a:bodyPr>
          <a:lstStyle/>
          <a:p>
            <a:r>
              <a:rPr lang="en-GB" b="1" dirty="0"/>
              <a:t>Load balancing </a:t>
            </a:r>
            <a:r>
              <a:rPr lang="en-GB" dirty="0"/>
              <a:t>refers to evenly distributing load (incoming network traffic) across a group of backend resources or servers.</a:t>
            </a:r>
          </a:p>
          <a:p>
            <a:pPr lvl="1"/>
            <a:r>
              <a:rPr lang="en-GB" dirty="0"/>
              <a:t>Layer-4: uses &lt;</a:t>
            </a:r>
            <a:r>
              <a:rPr lang="en-GB" dirty="0" err="1"/>
              <a:t>ip</a:t>
            </a:r>
            <a:r>
              <a:rPr lang="en-GB" dirty="0"/>
              <a:t>-address&gt;:&lt;port&gt; combination for load balancing rules – it does not inspect the content of the packets</a:t>
            </a:r>
          </a:p>
          <a:p>
            <a:r>
              <a:rPr lang="en-GB" dirty="0"/>
              <a:t>A </a:t>
            </a:r>
            <a:r>
              <a:rPr lang="en-GB" b="1" dirty="0"/>
              <a:t>public load balancer is</a:t>
            </a:r>
            <a:r>
              <a:rPr lang="en-GB" dirty="0"/>
              <a:t> used to load balance inbound internet traffic to your VMs</a:t>
            </a:r>
          </a:p>
          <a:p>
            <a:r>
              <a:rPr lang="en-GB" dirty="0"/>
              <a:t>An </a:t>
            </a:r>
            <a:r>
              <a:rPr lang="en-GB" b="1" dirty="0"/>
              <a:t>internal (or private) load balancer </a:t>
            </a:r>
            <a:r>
              <a:rPr lang="en-GB" dirty="0"/>
              <a:t>is used where private IPs are needed at the frontend only. </a:t>
            </a:r>
          </a:p>
          <a:p>
            <a:pPr lvl="1"/>
            <a:r>
              <a:rPr lang="en-GB" dirty="0"/>
              <a:t>Internal load balancers are used to load balance traffic inside a virtual network.</a:t>
            </a:r>
          </a:p>
          <a:p>
            <a:endParaRPr lang="en-GB" dirty="0"/>
          </a:p>
        </p:txBody>
      </p:sp>
      <p:sp>
        <p:nvSpPr>
          <p:cNvPr id="4" name="Title 3">
            <a:extLst>
              <a:ext uri="{FF2B5EF4-FFF2-40B4-BE49-F238E27FC236}">
                <a16:creationId xmlns:a16="http://schemas.microsoft.com/office/drawing/2014/main" id="{7C1B7F71-12A5-3C27-DD99-1E7D8FA0D204}"/>
              </a:ext>
            </a:extLst>
          </p:cNvPr>
          <p:cNvSpPr>
            <a:spLocks noGrp="1"/>
          </p:cNvSpPr>
          <p:nvPr>
            <p:ph type="title"/>
          </p:nvPr>
        </p:nvSpPr>
        <p:spPr/>
        <p:txBody>
          <a:bodyPr/>
          <a:lstStyle/>
          <a:p>
            <a:r>
              <a:rPr lang="en-GB" b="1" dirty="0"/>
              <a:t>Image URN</a:t>
            </a:r>
          </a:p>
        </p:txBody>
      </p:sp>
      <p:pic>
        <p:nvPicPr>
          <p:cNvPr id="14" name="Picture 13">
            <a:extLst>
              <a:ext uri="{FF2B5EF4-FFF2-40B4-BE49-F238E27FC236}">
                <a16:creationId xmlns:a16="http://schemas.microsoft.com/office/drawing/2014/main" id="{227D4692-1CA0-78CA-2C74-CBA1706AB493}"/>
              </a:ext>
            </a:extLst>
          </p:cNvPr>
          <p:cNvPicPr>
            <a:picLocks noChangeAspect="1"/>
          </p:cNvPicPr>
          <p:nvPr/>
        </p:nvPicPr>
        <p:blipFill>
          <a:blip r:embed="rId3"/>
          <a:stretch>
            <a:fillRect/>
          </a:stretch>
        </p:blipFill>
        <p:spPr>
          <a:xfrm>
            <a:off x="8585200" y="44591"/>
            <a:ext cx="3481979" cy="5649651"/>
          </a:xfrm>
          <a:prstGeom prst="rect">
            <a:avLst/>
          </a:prstGeom>
        </p:spPr>
      </p:pic>
      <p:sp>
        <p:nvSpPr>
          <p:cNvPr id="16" name="TextBox 15">
            <a:extLst>
              <a:ext uri="{FF2B5EF4-FFF2-40B4-BE49-F238E27FC236}">
                <a16:creationId xmlns:a16="http://schemas.microsoft.com/office/drawing/2014/main" id="{B9281922-978C-EF3E-420D-1B3EDB5D4BC9}"/>
              </a:ext>
            </a:extLst>
          </p:cNvPr>
          <p:cNvSpPr txBox="1"/>
          <p:nvPr/>
        </p:nvSpPr>
        <p:spPr>
          <a:xfrm>
            <a:off x="2636520" y="5747582"/>
            <a:ext cx="6096000" cy="923330"/>
          </a:xfrm>
          <a:prstGeom prst="rect">
            <a:avLst/>
          </a:prstGeom>
          <a:noFill/>
        </p:spPr>
        <p:txBody>
          <a:bodyPr wrap="square">
            <a:spAutoFit/>
          </a:bodyPr>
          <a:lstStyle/>
          <a:p>
            <a:r>
              <a:rPr lang="en-GB" sz="1800" i="1" dirty="0">
                <a:solidFill>
                  <a:srgbClr val="FFC000"/>
                </a:solidFill>
              </a:rPr>
              <a:t>Note: internally the traffic does not have to be web traffic. Obviously, a public load balancer is connected to a public IP address on the Internet and receives web traffic.</a:t>
            </a:r>
          </a:p>
        </p:txBody>
      </p:sp>
    </p:spTree>
    <p:extLst>
      <p:ext uri="{BB962C8B-B14F-4D97-AF65-F5344CB8AC3E}">
        <p14:creationId xmlns:p14="http://schemas.microsoft.com/office/powerpoint/2010/main" val="2940350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79FF3-8ECD-8526-596E-4DF82BB4387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7CEFE08-7FB5-FB13-E6A7-46E540E94D92}"/>
              </a:ext>
            </a:extLst>
          </p:cNvPr>
          <p:cNvSpPr>
            <a:spLocks noGrp="1"/>
          </p:cNvSpPr>
          <p:nvPr>
            <p:ph type="title"/>
          </p:nvPr>
        </p:nvSpPr>
        <p:spPr/>
        <p:txBody>
          <a:bodyPr/>
          <a:lstStyle/>
          <a:p>
            <a:r>
              <a:rPr lang="en-GB" b="1" dirty="0"/>
              <a:t>Load Balancer Components</a:t>
            </a:r>
          </a:p>
        </p:txBody>
      </p:sp>
      <p:pic>
        <p:nvPicPr>
          <p:cNvPr id="2" name="Picture 1">
            <a:extLst>
              <a:ext uri="{FF2B5EF4-FFF2-40B4-BE49-F238E27FC236}">
                <a16:creationId xmlns:a16="http://schemas.microsoft.com/office/drawing/2014/main" id="{71AFB43D-FB14-3488-FE79-97F2E2428C3E}"/>
              </a:ext>
            </a:extLst>
          </p:cNvPr>
          <p:cNvPicPr>
            <a:picLocks noChangeAspect="1"/>
          </p:cNvPicPr>
          <p:nvPr/>
        </p:nvPicPr>
        <p:blipFill>
          <a:blip r:embed="rId3"/>
          <a:stretch>
            <a:fillRect/>
          </a:stretch>
        </p:blipFill>
        <p:spPr>
          <a:xfrm>
            <a:off x="1027920" y="1354667"/>
            <a:ext cx="10136159" cy="3531403"/>
          </a:xfrm>
          <a:prstGeom prst="rect">
            <a:avLst/>
          </a:prstGeom>
        </p:spPr>
      </p:pic>
      <p:sp>
        <p:nvSpPr>
          <p:cNvPr id="10" name="TextBox 9">
            <a:extLst>
              <a:ext uri="{FF2B5EF4-FFF2-40B4-BE49-F238E27FC236}">
                <a16:creationId xmlns:a16="http://schemas.microsoft.com/office/drawing/2014/main" id="{97650DFA-AD94-FE95-A2A5-E0BF1F915474}"/>
              </a:ext>
            </a:extLst>
          </p:cNvPr>
          <p:cNvSpPr txBox="1"/>
          <p:nvPr/>
        </p:nvSpPr>
        <p:spPr>
          <a:xfrm>
            <a:off x="358219" y="4895506"/>
            <a:ext cx="11481847" cy="830997"/>
          </a:xfrm>
          <a:prstGeom prst="rect">
            <a:avLst/>
          </a:prstGeom>
          <a:noFill/>
        </p:spPr>
        <p:txBody>
          <a:bodyPr wrap="square">
            <a:spAutoFit/>
          </a:bodyPr>
          <a:lstStyle/>
          <a:p>
            <a:r>
              <a:rPr lang="en-GB" sz="2400" b="1" dirty="0"/>
              <a:t>Frontend IP Address Pool</a:t>
            </a:r>
            <a:r>
              <a:rPr lang="en-GB" sz="2400" dirty="0"/>
              <a:t>: you can specify a number of frontend IP addresses public or private - </a:t>
            </a:r>
            <a:r>
              <a:rPr lang="en-GB" i="1" dirty="0"/>
              <a:t>DON’T WORRY ABOUT THIS, FOR OUR PURPOSES THERE IS JUST ONE PUBLIC IP ADDRESS</a:t>
            </a:r>
          </a:p>
        </p:txBody>
      </p:sp>
      <p:sp>
        <p:nvSpPr>
          <p:cNvPr id="11" name="Oval 10">
            <a:extLst>
              <a:ext uri="{FF2B5EF4-FFF2-40B4-BE49-F238E27FC236}">
                <a16:creationId xmlns:a16="http://schemas.microsoft.com/office/drawing/2014/main" id="{ADB38214-B0AB-9CD2-1CBA-80ECDBCEDBA1}"/>
              </a:ext>
            </a:extLst>
          </p:cNvPr>
          <p:cNvSpPr/>
          <p:nvPr/>
        </p:nvSpPr>
        <p:spPr>
          <a:xfrm>
            <a:off x="3390900" y="2577376"/>
            <a:ext cx="1409700" cy="16383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0101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5F5AA-1B09-1FD7-CA92-0F56CDEB322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A200886-2DC5-9816-9868-C5A4ACF1B37F}"/>
              </a:ext>
            </a:extLst>
          </p:cNvPr>
          <p:cNvSpPr>
            <a:spLocks noGrp="1"/>
          </p:cNvSpPr>
          <p:nvPr>
            <p:ph type="title"/>
          </p:nvPr>
        </p:nvSpPr>
        <p:spPr/>
        <p:txBody>
          <a:bodyPr/>
          <a:lstStyle/>
          <a:p>
            <a:r>
              <a:rPr lang="en-GB" b="1" dirty="0"/>
              <a:t>Load Balancer Components</a:t>
            </a:r>
          </a:p>
        </p:txBody>
      </p:sp>
      <p:pic>
        <p:nvPicPr>
          <p:cNvPr id="2" name="Picture 1">
            <a:extLst>
              <a:ext uri="{FF2B5EF4-FFF2-40B4-BE49-F238E27FC236}">
                <a16:creationId xmlns:a16="http://schemas.microsoft.com/office/drawing/2014/main" id="{65E4E4F9-6F6A-C94D-905D-04272B6BC393}"/>
              </a:ext>
            </a:extLst>
          </p:cNvPr>
          <p:cNvPicPr>
            <a:picLocks noChangeAspect="1"/>
          </p:cNvPicPr>
          <p:nvPr/>
        </p:nvPicPr>
        <p:blipFill>
          <a:blip r:embed="rId3"/>
          <a:stretch>
            <a:fillRect/>
          </a:stretch>
        </p:blipFill>
        <p:spPr>
          <a:xfrm>
            <a:off x="1027920" y="1354667"/>
            <a:ext cx="10136159" cy="3531403"/>
          </a:xfrm>
          <a:prstGeom prst="rect">
            <a:avLst/>
          </a:prstGeom>
        </p:spPr>
      </p:pic>
      <p:sp>
        <p:nvSpPr>
          <p:cNvPr id="10" name="TextBox 9">
            <a:extLst>
              <a:ext uri="{FF2B5EF4-FFF2-40B4-BE49-F238E27FC236}">
                <a16:creationId xmlns:a16="http://schemas.microsoft.com/office/drawing/2014/main" id="{CD971C75-87E4-03F3-1261-CBACDF8FB337}"/>
              </a:ext>
            </a:extLst>
          </p:cNvPr>
          <p:cNvSpPr txBox="1"/>
          <p:nvPr/>
        </p:nvSpPr>
        <p:spPr>
          <a:xfrm>
            <a:off x="358219" y="4895506"/>
            <a:ext cx="11481847" cy="830997"/>
          </a:xfrm>
          <a:prstGeom prst="rect">
            <a:avLst/>
          </a:prstGeom>
          <a:noFill/>
        </p:spPr>
        <p:txBody>
          <a:bodyPr wrap="square">
            <a:spAutoFit/>
          </a:bodyPr>
          <a:lstStyle/>
          <a:p>
            <a:r>
              <a:rPr lang="en-GB" sz="2400" b="1" dirty="0"/>
              <a:t>Load Balancing Rule</a:t>
            </a:r>
            <a:r>
              <a:rPr lang="en-GB" sz="2400" dirty="0"/>
              <a:t>: </a:t>
            </a:r>
            <a:r>
              <a:rPr lang="en-GB" sz="2400" dirty="0">
                <a:solidFill>
                  <a:srgbClr val="FF0000"/>
                </a:solidFill>
              </a:rPr>
              <a:t>a rule connecting a &lt;frontend IP + frontend port&gt; to a &lt;backend pool + backend port&gt;</a:t>
            </a:r>
          </a:p>
        </p:txBody>
      </p:sp>
      <p:sp>
        <p:nvSpPr>
          <p:cNvPr id="11" name="Oval 10">
            <a:extLst>
              <a:ext uri="{FF2B5EF4-FFF2-40B4-BE49-F238E27FC236}">
                <a16:creationId xmlns:a16="http://schemas.microsoft.com/office/drawing/2014/main" id="{B0726B82-E9A9-604C-08E0-9098468855C3}"/>
              </a:ext>
            </a:extLst>
          </p:cNvPr>
          <p:cNvSpPr/>
          <p:nvPr/>
        </p:nvSpPr>
        <p:spPr>
          <a:xfrm>
            <a:off x="4899660" y="2609850"/>
            <a:ext cx="1409700" cy="16383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27059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CF962-299E-6FF7-3342-8A6CE89ECC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C7E25B-9852-E261-1459-63296C423CE8}"/>
              </a:ext>
            </a:extLst>
          </p:cNvPr>
          <p:cNvSpPr>
            <a:spLocks noGrp="1"/>
          </p:cNvSpPr>
          <p:nvPr>
            <p:ph type="title"/>
          </p:nvPr>
        </p:nvSpPr>
        <p:spPr/>
        <p:txBody>
          <a:bodyPr/>
          <a:lstStyle/>
          <a:p>
            <a:r>
              <a:rPr lang="en-GB" b="1" dirty="0"/>
              <a:t>Load Balancer Components</a:t>
            </a:r>
          </a:p>
        </p:txBody>
      </p:sp>
      <p:pic>
        <p:nvPicPr>
          <p:cNvPr id="2" name="Picture 1">
            <a:extLst>
              <a:ext uri="{FF2B5EF4-FFF2-40B4-BE49-F238E27FC236}">
                <a16:creationId xmlns:a16="http://schemas.microsoft.com/office/drawing/2014/main" id="{A5F1B64D-45E8-1F15-8F66-A7691BE91473}"/>
              </a:ext>
            </a:extLst>
          </p:cNvPr>
          <p:cNvPicPr>
            <a:picLocks noChangeAspect="1"/>
          </p:cNvPicPr>
          <p:nvPr/>
        </p:nvPicPr>
        <p:blipFill>
          <a:blip r:embed="rId3"/>
          <a:stretch>
            <a:fillRect/>
          </a:stretch>
        </p:blipFill>
        <p:spPr>
          <a:xfrm>
            <a:off x="1027920" y="1354667"/>
            <a:ext cx="10136159" cy="3531403"/>
          </a:xfrm>
          <a:prstGeom prst="rect">
            <a:avLst/>
          </a:prstGeom>
        </p:spPr>
      </p:pic>
      <p:sp>
        <p:nvSpPr>
          <p:cNvPr id="10" name="TextBox 9">
            <a:extLst>
              <a:ext uri="{FF2B5EF4-FFF2-40B4-BE49-F238E27FC236}">
                <a16:creationId xmlns:a16="http://schemas.microsoft.com/office/drawing/2014/main" id="{5E5FA575-6804-2679-A3B2-C99A4A2AB556}"/>
              </a:ext>
            </a:extLst>
          </p:cNvPr>
          <p:cNvSpPr txBox="1"/>
          <p:nvPr/>
        </p:nvSpPr>
        <p:spPr>
          <a:xfrm>
            <a:off x="358219" y="4895506"/>
            <a:ext cx="11481847" cy="830997"/>
          </a:xfrm>
          <a:prstGeom prst="rect">
            <a:avLst/>
          </a:prstGeom>
          <a:noFill/>
        </p:spPr>
        <p:txBody>
          <a:bodyPr wrap="square">
            <a:spAutoFit/>
          </a:bodyPr>
          <a:lstStyle/>
          <a:p>
            <a:r>
              <a:rPr lang="en-GB" sz="2400" b="1" dirty="0"/>
              <a:t>Backend Address Pool</a:t>
            </a:r>
            <a:r>
              <a:rPr lang="en-GB" sz="2400" dirty="0"/>
              <a:t>: a list of NICs for VMs which form a group able to handle traffic for the same service (backend port) – Enabling decoupling of servers from front end traffic</a:t>
            </a:r>
          </a:p>
        </p:txBody>
      </p:sp>
      <p:sp>
        <p:nvSpPr>
          <p:cNvPr id="11" name="Oval 10">
            <a:extLst>
              <a:ext uri="{FF2B5EF4-FFF2-40B4-BE49-F238E27FC236}">
                <a16:creationId xmlns:a16="http://schemas.microsoft.com/office/drawing/2014/main" id="{37B0C3F1-63B5-4B47-A9D4-A5261C56CC2C}"/>
              </a:ext>
            </a:extLst>
          </p:cNvPr>
          <p:cNvSpPr/>
          <p:nvPr/>
        </p:nvSpPr>
        <p:spPr>
          <a:xfrm>
            <a:off x="5935980" y="1508726"/>
            <a:ext cx="2895600" cy="329949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4716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E8B19-7F4E-5FF0-7F84-6AA318F183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0FB4AD-82B4-9F2A-018A-59F9E1364819}"/>
              </a:ext>
            </a:extLst>
          </p:cNvPr>
          <p:cNvSpPr>
            <a:spLocks noGrp="1"/>
          </p:cNvSpPr>
          <p:nvPr>
            <p:ph type="title"/>
          </p:nvPr>
        </p:nvSpPr>
        <p:spPr/>
        <p:txBody>
          <a:bodyPr/>
          <a:lstStyle/>
          <a:p>
            <a:r>
              <a:rPr lang="en-GB" b="1" dirty="0"/>
              <a:t>Load Balancer Rule</a:t>
            </a:r>
          </a:p>
        </p:txBody>
      </p:sp>
      <p:sp>
        <p:nvSpPr>
          <p:cNvPr id="7" name="TextBox 4">
            <a:extLst>
              <a:ext uri="{FF2B5EF4-FFF2-40B4-BE49-F238E27FC236}">
                <a16:creationId xmlns:a16="http://schemas.microsoft.com/office/drawing/2014/main" id="{366491AE-3AF6-0FA7-02D8-C451375603CA}"/>
              </a:ext>
            </a:extLst>
          </p:cNvPr>
          <p:cNvSpPr txBox="1">
            <a:spLocks noGrp="1" noChangeArrowheads="1"/>
          </p:cNvSpPr>
          <p:nvPr>
            <p:ph idx="1"/>
          </p:nvPr>
        </p:nvSpPr>
        <p:spPr bwMode="auto">
          <a:xfrm>
            <a:off x="358219" y="1339215"/>
            <a:ext cx="2598341" cy="2751522"/>
          </a:xfrm>
          <a:prstGeom prst="rect">
            <a:avLst/>
          </a:prstGeom>
          <a:solidFill>
            <a:schemeClr val="bg1"/>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buClrTx/>
              <a:buFont typeface="Arial" panose="020B0604020202020204" pitchFamily="34" charset="0"/>
              <a:buChar char="•"/>
            </a:pPr>
            <a:r>
              <a:rPr lang="en-GB" sz="2400" dirty="0">
                <a:latin typeface="+mn-lt"/>
              </a:rPr>
              <a:t>A load balancer rule is used to define how incoming traffic is distributed to </a:t>
            </a:r>
            <a:r>
              <a:rPr lang="en-GB" sz="2400" b="1" dirty="0">
                <a:latin typeface="+mn-lt"/>
              </a:rPr>
              <a:t>all</a:t>
            </a:r>
            <a:r>
              <a:rPr lang="en-GB" sz="2400" dirty="0">
                <a:latin typeface="+mn-lt"/>
              </a:rPr>
              <a:t> the instances within the backend pool.</a:t>
            </a:r>
          </a:p>
        </p:txBody>
      </p:sp>
      <p:pic>
        <p:nvPicPr>
          <p:cNvPr id="2" name="Picture 1">
            <a:extLst>
              <a:ext uri="{FF2B5EF4-FFF2-40B4-BE49-F238E27FC236}">
                <a16:creationId xmlns:a16="http://schemas.microsoft.com/office/drawing/2014/main" id="{3B2FEE84-8F71-162F-DF2F-D68A93004AFF}"/>
              </a:ext>
            </a:extLst>
          </p:cNvPr>
          <p:cNvPicPr>
            <a:picLocks noChangeAspect="1"/>
          </p:cNvPicPr>
          <p:nvPr/>
        </p:nvPicPr>
        <p:blipFill>
          <a:blip r:embed="rId3"/>
          <a:stretch>
            <a:fillRect/>
          </a:stretch>
        </p:blipFill>
        <p:spPr>
          <a:xfrm>
            <a:off x="2815276" y="578347"/>
            <a:ext cx="9169179" cy="4517528"/>
          </a:xfrm>
          <a:prstGeom prst="rect">
            <a:avLst/>
          </a:prstGeom>
        </p:spPr>
      </p:pic>
      <p:sp>
        <p:nvSpPr>
          <p:cNvPr id="9" name="TextBox 8">
            <a:extLst>
              <a:ext uri="{FF2B5EF4-FFF2-40B4-BE49-F238E27FC236}">
                <a16:creationId xmlns:a16="http://schemas.microsoft.com/office/drawing/2014/main" id="{62C2806C-1FF7-AF4C-7DB5-4BF9211BB0AD}"/>
              </a:ext>
            </a:extLst>
          </p:cNvPr>
          <p:cNvSpPr txBox="1"/>
          <p:nvPr/>
        </p:nvSpPr>
        <p:spPr>
          <a:xfrm>
            <a:off x="358219" y="5103286"/>
            <a:ext cx="11626236" cy="830997"/>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GB" sz="2400" dirty="0"/>
              <a:t>A load-balancing rule maps a given frontend IP configuration and port to multiple backend IP addresses (in a pool) and the port being used by these VMs.</a:t>
            </a:r>
          </a:p>
        </p:txBody>
      </p:sp>
    </p:spTree>
    <p:extLst>
      <p:ext uri="{BB962C8B-B14F-4D97-AF65-F5344CB8AC3E}">
        <p14:creationId xmlns:p14="http://schemas.microsoft.com/office/powerpoint/2010/main" val="3969417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D3766-01A5-090E-5610-B989C1F5D07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CE3B624-F940-A27A-0DCE-E40443B59899}"/>
              </a:ext>
            </a:extLst>
          </p:cNvPr>
          <p:cNvPicPr>
            <a:picLocks noChangeAspect="1"/>
          </p:cNvPicPr>
          <p:nvPr/>
        </p:nvPicPr>
        <p:blipFill>
          <a:blip r:embed="rId3"/>
          <a:stretch>
            <a:fillRect/>
          </a:stretch>
        </p:blipFill>
        <p:spPr>
          <a:xfrm>
            <a:off x="1370391" y="3716867"/>
            <a:ext cx="9451217" cy="1631749"/>
          </a:xfrm>
          <a:prstGeom prst="rect">
            <a:avLst/>
          </a:prstGeom>
        </p:spPr>
      </p:pic>
      <p:sp>
        <p:nvSpPr>
          <p:cNvPr id="4" name="Title 3">
            <a:extLst>
              <a:ext uri="{FF2B5EF4-FFF2-40B4-BE49-F238E27FC236}">
                <a16:creationId xmlns:a16="http://schemas.microsoft.com/office/drawing/2014/main" id="{A34566B1-6911-8940-0F0E-1C46C7C7C833}"/>
              </a:ext>
            </a:extLst>
          </p:cNvPr>
          <p:cNvSpPr>
            <a:spLocks noGrp="1"/>
          </p:cNvSpPr>
          <p:nvPr>
            <p:ph type="title"/>
          </p:nvPr>
        </p:nvSpPr>
        <p:spPr/>
        <p:txBody>
          <a:bodyPr/>
          <a:lstStyle/>
          <a:p>
            <a:r>
              <a:rPr lang="en-GB" b="1" dirty="0"/>
              <a:t>Backend Address Pool</a:t>
            </a:r>
          </a:p>
        </p:txBody>
      </p:sp>
      <p:sp>
        <p:nvSpPr>
          <p:cNvPr id="9" name="Content Placeholder 8">
            <a:extLst>
              <a:ext uri="{FF2B5EF4-FFF2-40B4-BE49-F238E27FC236}">
                <a16:creationId xmlns:a16="http://schemas.microsoft.com/office/drawing/2014/main" id="{CC510BC1-CD6C-C546-2359-E203EC661B02}"/>
              </a:ext>
            </a:extLst>
          </p:cNvPr>
          <p:cNvSpPr>
            <a:spLocks noGrp="1"/>
          </p:cNvSpPr>
          <p:nvPr>
            <p:ph idx="1"/>
          </p:nvPr>
        </p:nvSpPr>
        <p:spPr>
          <a:xfrm>
            <a:off x="358219" y="1690688"/>
            <a:ext cx="11475561" cy="4093886"/>
          </a:xfrm>
        </p:spPr>
        <p:txBody>
          <a:bodyPr>
            <a:normAutofit fontScale="92500" lnSpcReduction="10000"/>
          </a:bodyPr>
          <a:lstStyle/>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 load balancer has a pool of backend address pools</a:t>
            </a: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 backend pool defines the group of resources that will serve traffic for a given load-balancing rule.</a:t>
            </a: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NIC Configuration: use to add existing virtual machines and virtual machine scale sets to the load balancer</a:t>
            </a: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This method builds the most direct link between VM and load balancer</a:t>
            </a: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Each backend pool must either contain NICs or IP addresses – NOT BOTH</a:t>
            </a:r>
          </a:p>
          <a:p>
            <a:pPr>
              <a:spcBef>
                <a:spcPct val="0"/>
              </a:spcBef>
              <a:buClrTx/>
              <a:buSzTx/>
              <a:buFontTx/>
              <a:buNone/>
            </a:pPr>
            <a:endParaRPr lang="en-GB" altLang="en-US" sz="2400" i="1" dirty="0"/>
          </a:p>
        </p:txBody>
      </p:sp>
      <p:sp>
        <p:nvSpPr>
          <p:cNvPr id="3" name="TextBox 2">
            <a:extLst>
              <a:ext uri="{FF2B5EF4-FFF2-40B4-BE49-F238E27FC236}">
                <a16:creationId xmlns:a16="http://schemas.microsoft.com/office/drawing/2014/main" id="{E0A721F9-D983-46C2-F91D-320B3CF3A8DC}"/>
              </a:ext>
            </a:extLst>
          </p:cNvPr>
          <p:cNvSpPr txBox="1"/>
          <p:nvPr/>
        </p:nvSpPr>
        <p:spPr>
          <a:xfrm>
            <a:off x="1958340" y="5784574"/>
            <a:ext cx="6781800" cy="646331"/>
          </a:xfrm>
          <a:prstGeom prst="rect">
            <a:avLst/>
          </a:prstGeom>
          <a:noFill/>
        </p:spPr>
        <p:txBody>
          <a:bodyPr wrap="square" rtlCol="0">
            <a:spAutoFit/>
          </a:bodyPr>
          <a:lstStyle/>
          <a:p>
            <a:r>
              <a:rPr lang="en-GB" i="1" dirty="0">
                <a:solidFill>
                  <a:srgbClr val="FFC000"/>
                </a:solidFill>
              </a:rPr>
              <a:t># Technically speaking the Load Balancer requires an </a:t>
            </a:r>
            <a:r>
              <a:rPr lang="en-GB" i="1" dirty="0" err="1">
                <a:solidFill>
                  <a:srgbClr val="FFC000"/>
                </a:solidFill>
              </a:rPr>
              <a:t>IPConfig</a:t>
            </a:r>
            <a:r>
              <a:rPr lang="en-GB" i="1" dirty="0">
                <a:solidFill>
                  <a:srgbClr val="FFC000"/>
                </a:solidFill>
              </a:rPr>
              <a:t> that belongs to a NIC</a:t>
            </a:r>
          </a:p>
        </p:txBody>
      </p:sp>
      <p:sp>
        <p:nvSpPr>
          <p:cNvPr id="5" name="TextBox 4">
            <a:extLst>
              <a:ext uri="{FF2B5EF4-FFF2-40B4-BE49-F238E27FC236}">
                <a16:creationId xmlns:a16="http://schemas.microsoft.com/office/drawing/2014/main" id="{16AA0AE1-EFAF-EA4E-34BC-34267FB6853B}"/>
              </a:ext>
            </a:extLst>
          </p:cNvPr>
          <p:cNvSpPr txBox="1"/>
          <p:nvPr/>
        </p:nvSpPr>
        <p:spPr>
          <a:xfrm>
            <a:off x="1958340" y="6430905"/>
            <a:ext cx="6865620" cy="307777"/>
          </a:xfrm>
          <a:prstGeom prst="rect">
            <a:avLst/>
          </a:prstGeom>
          <a:noFill/>
        </p:spPr>
        <p:txBody>
          <a:bodyPr wrap="square" rtlCol="0">
            <a:spAutoFit/>
          </a:bodyPr>
          <a:lstStyle/>
          <a:p>
            <a:r>
              <a:rPr lang="en-GB" sz="1400" dirty="0">
                <a:solidFill>
                  <a:srgbClr val="FFC000"/>
                </a:solidFill>
              </a:rPr>
              <a:t>https://docs.microsoft.com/en-us/azure/load-balancer/backend-pool-management</a:t>
            </a:r>
          </a:p>
        </p:txBody>
      </p:sp>
    </p:spTree>
    <p:extLst>
      <p:ext uri="{BB962C8B-B14F-4D97-AF65-F5344CB8AC3E}">
        <p14:creationId xmlns:p14="http://schemas.microsoft.com/office/powerpoint/2010/main" val="1404113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1264-CD22-4C85-9232-5587AB80C1E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B574C3F-11E4-9B50-56EA-077CAA76EEA5}"/>
              </a:ext>
            </a:extLst>
          </p:cNvPr>
          <p:cNvPicPr>
            <a:picLocks noChangeAspect="1"/>
          </p:cNvPicPr>
          <p:nvPr/>
        </p:nvPicPr>
        <p:blipFill>
          <a:blip r:embed="rId3"/>
          <a:stretch>
            <a:fillRect/>
          </a:stretch>
        </p:blipFill>
        <p:spPr>
          <a:xfrm>
            <a:off x="4441304" y="1822260"/>
            <a:ext cx="7643759" cy="4670615"/>
          </a:xfrm>
          <a:prstGeom prst="rect">
            <a:avLst/>
          </a:prstGeom>
          <a:solidFill>
            <a:schemeClr val="bg1"/>
          </a:solidFill>
        </p:spPr>
      </p:pic>
      <p:sp>
        <p:nvSpPr>
          <p:cNvPr id="4" name="Title 3">
            <a:extLst>
              <a:ext uri="{FF2B5EF4-FFF2-40B4-BE49-F238E27FC236}">
                <a16:creationId xmlns:a16="http://schemas.microsoft.com/office/drawing/2014/main" id="{97E89477-AA33-E69E-5A92-B16605A29656}"/>
              </a:ext>
            </a:extLst>
          </p:cNvPr>
          <p:cNvSpPr>
            <a:spLocks noGrp="1"/>
          </p:cNvSpPr>
          <p:nvPr>
            <p:ph type="title"/>
          </p:nvPr>
        </p:nvSpPr>
        <p:spPr/>
        <p:txBody>
          <a:bodyPr/>
          <a:lstStyle/>
          <a:p>
            <a:r>
              <a:rPr lang="en-GB" b="1" dirty="0"/>
              <a:t>Azure Load Balancer Components</a:t>
            </a:r>
          </a:p>
        </p:txBody>
      </p:sp>
      <p:sp>
        <p:nvSpPr>
          <p:cNvPr id="9" name="Content Placeholder 8">
            <a:extLst>
              <a:ext uri="{FF2B5EF4-FFF2-40B4-BE49-F238E27FC236}">
                <a16:creationId xmlns:a16="http://schemas.microsoft.com/office/drawing/2014/main" id="{35DCE9EB-9B60-E0B1-144C-F9A089BED3E2}"/>
              </a:ext>
            </a:extLst>
          </p:cNvPr>
          <p:cNvSpPr>
            <a:spLocks noGrp="1"/>
          </p:cNvSpPr>
          <p:nvPr>
            <p:ph idx="1"/>
          </p:nvPr>
        </p:nvSpPr>
        <p:spPr>
          <a:xfrm>
            <a:off x="358219" y="1690688"/>
            <a:ext cx="4328081" cy="4093886"/>
          </a:xfrm>
        </p:spPr>
        <p:txBody>
          <a:bodyPr>
            <a:normAutofit lnSpcReduction="10000"/>
          </a:bodyPr>
          <a:lstStyle/>
          <a:p>
            <a:pPr>
              <a:spcBef>
                <a:spcPct val="0"/>
              </a:spcBef>
            </a:pPr>
            <a:r>
              <a:rPr lang="en-GB" sz="2400" dirty="0"/>
              <a:t>Remember a NIC is only required for VMs in order to allow the OS to recognise that the network exists. </a:t>
            </a:r>
          </a:p>
          <a:p>
            <a:pPr>
              <a:spcBef>
                <a:spcPct val="0"/>
              </a:spcBef>
            </a:pPr>
            <a:r>
              <a:rPr lang="en-GB" sz="2400" dirty="0"/>
              <a:t>Since a load balancer does not have an OS it just needs an </a:t>
            </a:r>
            <a:r>
              <a:rPr lang="en-GB" sz="2400" dirty="0" err="1"/>
              <a:t>IPConfig</a:t>
            </a:r>
            <a:r>
              <a:rPr lang="en-GB" sz="2400" dirty="0"/>
              <a:t> to attach to the public IP address. </a:t>
            </a:r>
            <a:br>
              <a:rPr lang="en-GB" dirty="0"/>
            </a:br>
            <a:r>
              <a:rPr lang="en-GB" sz="2000" dirty="0"/>
              <a:t>Note: A load balancer can actually have multiple front end IP Configs so that it can handle multiple public IP addresses. However, we are not interested in doing this.</a:t>
            </a:r>
          </a:p>
          <a:p>
            <a:pPr>
              <a:spcBef>
                <a:spcPct val="0"/>
              </a:spcBef>
              <a:buClrTx/>
              <a:buSzTx/>
              <a:buFontTx/>
              <a:buNone/>
            </a:pPr>
            <a:endParaRPr lang="en-GB" altLang="en-US" sz="2800" dirty="0"/>
          </a:p>
        </p:txBody>
      </p:sp>
      <p:sp>
        <p:nvSpPr>
          <p:cNvPr id="6" name="TextBox 5">
            <a:extLst>
              <a:ext uri="{FF2B5EF4-FFF2-40B4-BE49-F238E27FC236}">
                <a16:creationId xmlns:a16="http://schemas.microsoft.com/office/drawing/2014/main" id="{15C115FA-468F-02E6-9B43-0237261307F7}"/>
              </a:ext>
            </a:extLst>
          </p:cNvPr>
          <p:cNvSpPr txBox="1"/>
          <p:nvPr/>
        </p:nvSpPr>
        <p:spPr>
          <a:xfrm>
            <a:off x="5311140" y="1451024"/>
            <a:ext cx="1729740" cy="369332"/>
          </a:xfrm>
          <a:prstGeom prst="rect">
            <a:avLst/>
          </a:prstGeom>
          <a:noFill/>
        </p:spPr>
        <p:txBody>
          <a:bodyPr wrap="square" rtlCol="0">
            <a:spAutoFit/>
          </a:bodyPr>
          <a:lstStyle/>
          <a:p>
            <a:r>
              <a:rPr lang="en-GB" b="1" dirty="0">
                <a:solidFill>
                  <a:srgbClr val="FF0000"/>
                </a:solidFill>
              </a:rPr>
              <a:t>DNS Resolution</a:t>
            </a:r>
          </a:p>
        </p:txBody>
      </p:sp>
      <p:sp>
        <p:nvSpPr>
          <p:cNvPr id="7" name="TextBox 6">
            <a:extLst>
              <a:ext uri="{FF2B5EF4-FFF2-40B4-BE49-F238E27FC236}">
                <a16:creationId xmlns:a16="http://schemas.microsoft.com/office/drawing/2014/main" id="{9D526C4B-3C2E-2380-36C9-425397B47807}"/>
              </a:ext>
            </a:extLst>
          </p:cNvPr>
          <p:cNvSpPr txBox="1"/>
          <p:nvPr/>
        </p:nvSpPr>
        <p:spPr>
          <a:xfrm>
            <a:off x="8321039" y="1451024"/>
            <a:ext cx="3672761" cy="646331"/>
          </a:xfrm>
          <a:prstGeom prst="rect">
            <a:avLst/>
          </a:prstGeom>
          <a:noFill/>
        </p:spPr>
        <p:txBody>
          <a:bodyPr wrap="square" rtlCol="0">
            <a:spAutoFit/>
          </a:bodyPr>
          <a:lstStyle/>
          <a:p>
            <a:r>
              <a:rPr lang="en-GB" b="1" dirty="0">
                <a:solidFill>
                  <a:srgbClr val="FF0000"/>
                </a:solidFill>
              </a:rPr>
              <a:t>No NIC as no OS – A managed service</a:t>
            </a:r>
          </a:p>
        </p:txBody>
      </p:sp>
      <p:cxnSp>
        <p:nvCxnSpPr>
          <p:cNvPr id="10" name="Straight Arrow Connector 9">
            <a:extLst>
              <a:ext uri="{FF2B5EF4-FFF2-40B4-BE49-F238E27FC236}">
                <a16:creationId xmlns:a16="http://schemas.microsoft.com/office/drawing/2014/main" id="{CAE1C95F-7E1F-261C-BC58-778A25B9DFF6}"/>
              </a:ext>
            </a:extLst>
          </p:cNvPr>
          <p:cNvCxnSpPr>
            <a:cxnSpLocks/>
          </p:cNvCxnSpPr>
          <p:nvPr/>
        </p:nvCxnSpPr>
        <p:spPr>
          <a:xfrm flipH="1">
            <a:off x="6176010" y="1821308"/>
            <a:ext cx="3810" cy="18466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528649A-0F0F-B152-CD82-50C2516612FB}"/>
              </a:ext>
            </a:extLst>
          </p:cNvPr>
          <p:cNvCxnSpPr>
            <a:cxnSpLocks/>
            <a:stCxn id="7" idx="1"/>
          </p:cNvCxnSpPr>
          <p:nvPr/>
        </p:nvCxnSpPr>
        <p:spPr>
          <a:xfrm flipH="1">
            <a:off x="7905750" y="1774190"/>
            <a:ext cx="415289" cy="323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1FA358D-54ED-5020-F1A8-0762F57AF664}"/>
              </a:ext>
            </a:extLst>
          </p:cNvPr>
          <p:cNvSpPr txBox="1"/>
          <p:nvPr/>
        </p:nvSpPr>
        <p:spPr>
          <a:xfrm>
            <a:off x="10153521" y="2224531"/>
            <a:ext cx="1729740" cy="369332"/>
          </a:xfrm>
          <a:prstGeom prst="rect">
            <a:avLst/>
          </a:prstGeom>
          <a:noFill/>
        </p:spPr>
        <p:txBody>
          <a:bodyPr wrap="square" rtlCol="0">
            <a:spAutoFit/>
          </a:bodyPr>
          <a:lstStyle/>
          <a:p>
            <a:r>
              <a:rPr lang="en-GB" b="1" dirty="0">
                <a:solidFill>
                  <a:srgbClr val="FF0000"/>
                </a:solidFill>
              </a:rPr>
              <a:t>The Resource</a:t>
            </a:r>
          </a:p>
        </p:txBody>
      </p:sp>
      <p:cxnSp>
        <p:nvCxnSpPr>
          <p:cNvPr id="16" name="Straight Arrow Connector 15">
            <a:extLst>
              <a:ext uri="{FF2B5EF4-FFF2-40B4-BE49-F238E27FC236}">
                <a16:creationId xmlns:a16="http://schemas.microsoft.com/office/drawing/2014/main" id="{9520EE2E-CB70-D6CA-5316-2A133230650B}"/>
              </a:ext>
            </a:extLst>
          </p:cNvPr>
          <p:cNvCxnSpPr>
            <a:cxnSpLocks/>
            <a:stCxn id="15" idx="1"/>
          </p:cNvCxnSpPr>
          <p:nvPr/>
        </p:nvCxnSpPr>
        <p:spPr>
          <a:xfrm flipH="1">
            <a:off x="9692640" y="2409197"/>
            <a:ext cx="460881" cy="31184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3CE9BF37-7E69-3D98-9171-32C039F1D1B9}"/>
              </a:ext>
            </a:extLst>
          </p:cNvPr>
          <p:cNvSpPr txBox="1"/>
          <p:nvPr/>
        </p:nvSpPr>
        <p:spPr>
          <a:xfrm>
            <a:off x="10462260" y="3059668"/>
            <a:ext cx="1729740" cy="369332"/>
          </a:xfrm>
          <a:prstGeom prst="rect">
            <a:avLst/>
          </a:prstGeom>
          <a:noFill/>
        </p:spPr>
        <p:txBody>
          <a:bodyPr wrap="square" rtlCol="0">
            <a:spAutoFit/>
          </a:bodyPr>
          <a:lstStyle/>
          <a:p>
            <a:r>
              <a:rPr lang="en-GB" b="1" dirty="0">
                <a:solidFill>
                  <a:srgbClr val="FF0000"/>
                </a:solidFill>
              </a:rPr>
              <a:t>NICs and VMs</a:t>
            </a:r>
          </a:p>
        </p:txBody>
      </p:sp>
      <p:cxnSp>
        <p:nvCxnSpPr>
          <p:cNvPr id="20" name="Straight Arrow Connector 19">
            <a:extLst>
              <a:ext uri="{FF2B5EF4-FFF2-40B4-BE49-F238E27FC236}">
                <a16:creationId xmlns:a16="http://schemas.microsoft.com/office/drawing/2014/main" id="{81DD9C5B-AEFF-FDD4-C561-C760C6530426}"/>
              </a:ext>
            </a:extLst>
          </p:cNvPr>
          <p:cNvCxnSpPr>
            <a:cxnSpLocks/>
            <a:stCxn id="19" idx="1"/>
          </p:cNvCxnSpPr>
          <p:nvPr/>
        </p:nvCxnSpPr>
        <p:spPr>
          <a:xfrm flipH="1">
            <a:off x="10153521" y="3244334"/>
            <a:ext cx="308739" cy="38278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65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9DA35-655B-E08C-604B-963F8B2B76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506AB23-924A-198C-307E-D24BD63CE2D7}"/>
              </a:ext>
            </a:extLst>
          </p:cNvPr>
          <p:cNvSpPr>
            <a:spLocks noGrp="1"/>
          </p:cNvSpPr>
          <p:nvPr>
            <p:ph type="title"/>
          </p:nvPr>
        </p:nvSpPr>
        <p:spPr/>
        <p:txBody>
          <a:bodyPr/>
          <a:lstStyle/>
          <a:p>
            <a:r>
              <a:rPr lang="en-GB" b="1" dirty="0"/>
              <a:t>Making a Custom Image</a:t>
            </a:r>
          </a:p>
        </p:txBody>
      </p:sp>
      <p:pic>
        <p:nvPicPr>
          <p:cNvPr id="6" name="Content Placeholder 5">
            <a:extLst>
              <a:ext uri="{FF2B5EF4-FFF2-40B4-BE49-F238E27FC236}">
                <a16:creationId xmlns:a16="http://schemas.microsoft.com/office/drawing/2014/main" id="{5FA54E23-265A-CE4E-D21E-5F66646AB429}"/>
              </a:ext>
            </a:extLst>
          </p:cNvPr>
          <p:cNvPicPr>
            <a:picLocks noGrp="1" noChangeAspect="1"/>
          </p:cNvPicPr>
          <p:nvPr>
            <p:ph idx="1"/>
          </p:nvPr>
        </p:nvPicPr>
        <p:blipFill>
          <a:blip r:embed="rId3"/>
          <a:stretch>
            <a:fillRect/>
          </a:stretch>
        </p:blipFill>
        <p:spPr>
          <a:xfrm>
            <a:off x="1073622" y="2353735"/>
            <a:ext cx="10044756" cy="3311981"/>
          </a:xfrm>
          <a:prstGeom prst="rect">
            <a:avLst/>
          </a:prstGeom>
        </p:spPr>
      </p:pic>
      <p:pic>
        <p:nvPicPr>
          <p:cNvPr id="7" name="Picture 6">
            <a:extLst>
              <a:ext uri="{FF2B5EF4-FFF2-40B4-BE49-F238E27FC236}">
                <a16:creationId xmlns:a16="http://schemas.microsoft.com/office/drawing/2014/main" id="{64C5344B-206B-9777-58C6-13C6EACB89CA}"/>
              </a:ext>
            </a:extLst>
          </p:cNvPr>
          <p:cNvPicPr>
            <a:picLocks noChangeAspect="1"/>
          </p:cNvPicPr>
          <p:nvPr/>
        </p:nvPicPr>
        <p:blipFill>
          <a:blip r:embed="rId4"/>
          <a:stretch>
            <a:fillRect/>
          </a:stretch>
        </p:blipFill>
        <p:spPr>
          <a:xfrm>
            <a:off x="6079876" y="366204"/>
            <a:ext cx="5038502" cy="1987531"/>
          </a:xfrm>
          <a:prstGeom prst="rect">
            <a:avLst/>
          </a:prstGeom>
        </p:spPr>
      </p:pic>
      <p:pic>
        <p:nvPicPr>
          <p:cNvPr id="8" name="Picture 7">
            <a:extLst>
              <a:ext uri="{FF2B5EF4-FFF2-40B4-BE49-F238E27FC236}">
                <a16:creationId xmlns:a16="http://schemas.microsoft.com/office/drawing/2014/main" id="{800BD5F4-BB48-0FAC-6E39-2728FB5BC14A}"/>
              </a:ext>
            </a:extLst>
          </p:cNvPr>
          <p:cNvPicPr>
            <a:picLocks noChangeAspect="1"/>
          </p:cNvPicPr>
          <p:nvPr/>
        </p:nvPicPr>
        <p:blipFill>
          <a:blip r:embed="rId5"/>
          <a:stretch>
            <a:fillRect/>
          </a:stretch>
        </p:blipFill>
        <p:spPr>
          <a:xfrm>
            <a:off x="1152316" y="3311063"/>
            <a:ext cx="3859102" cy="493819"/>
          </a:xfrm>
          <a:prstGeom prst="rect">
            <a:avLst/>
          </a:prstGeom>
        </p:spPr>
      </p:pic>
      <p:pic>
        <p:nvPicPr>
          <p:cNvPr id="9" name="Picture 8">
            <a:extLst>
              <a:ext uri="{FF2B5EF4-FFF2-40B4-BE49-F238E27FC236}">
                <a16:creationId xmlns:a16="http://schemas.microsoft.com/office/drawing/2014/main" id="{42BBA5E8-CAB1-9B11-20F0-DF0A236561EF}"/>
              </a:ext>
            </a:extLst>
          </p:cNvPr>
          <p:cNvPicPr>
            <a:picLocks noChangeAspect="1"/>
          </p:cNvPicPr>
          <p:nvPr/>
        </p:nvPicPr>
        <p:blipFill>
          <a:blip r:embed="rId6"/>
          <a:stretch>
            <a:fillRect/>
          </a:stretch>
        </p:blipFill>
        <p:spPr>
          <a:xfrm>
            <a:off x="1073622" y="3889496"/>
            <a:ext cx="3822523" cy="499915"/>
          </a:xfrm>
          <a:prstGeom prst="rect">
            <a:avLst/>
          </a:prstGeom>
        </p:spPr>
      </p:pic>
      <p:graphicFrame>
        <p:nvGraphicFramePr>
          <p:cNvPr id="10" name="Table 24">
            <a:extLst>
              <a:ext uri="{FF2B5EF4-FFF2-40B4-BE49-F238E27FC236}">
                <a16:creationId xmlns:a16="http://schemas.microsoft.com/office/drawing/2014/main" id="{8455BD32-3240-7AC6-A7D2-218CB35FA854}"/>
              </a:ext>
            </a:extLst>
          </p:cNvPr>
          <p:cNvGraphicFramePr>
            <a:graphicFrameLocks noGrp="1"/>
          </p:cNvGraphicFramePr>
          <p:nvPr>
            <p:extLst>
              <p:ext uri="{D42A27DB-BD31-4B8C-83A1-F6EECF244321}">
                <p14:modId xmlns:p14="http://schemas.microsoft.com/office/powerpoint/2010/main" val="1209170646"/>
              </p:ext>
            </p:extLst>
          </p:nvPr>
        </p:nvGraphicFramePr>
        <p:xfrm>
          <a:off x="3392079" y="5923794"/>
          <a:ext cx="8557441" cy="670560"/>
        </p:xfrm>
        <a:graphic>
          <a:graphicData uri="http://schemas.openxmlformats.org/drawingml/2006/table">
            <a:tbl>
              <a:tblPr firstRow="1" bandRow="1">
                <a:tableStyleId>{5940675A-B579-460E-94D1-54222C63F5DA}</a:tableStyleId>
              </a:tblPr>
              <a:tblGrid>
                <a:gridCol w="1149794">
                  <a:extLst>
                    <a:ext uri="{9D8B030D-6E8A-4147-A177-3AD203B41FA5}">
                      <a16:colId xmlns:a16="http://schemas.microsoft.com/office/drawing/2014/main" val="2448024695"/>
                    </a:ext>
                  </a:extLst>
                </a:gridCol>
                <a:gridCol w="1149794">
                  <a:extLst>
                    <a:ext uri="{9D8B030D-6E8A-4147-A177-3AD203B41FA5}">
                      <a16:colId xmlns:a16="http://schemas.microsoft.com/office/drawing/2014/main" val="2256742599"/>
                    </a:ext>
                  </a:extLst>
                </a:gridCol>
                <a:gridCol w="1149794">
                  <a:extLst>
                    <a:ext uri="{9D8B030D-6E8A-4147-A177-3AD203B41FA5}">
                      <a16:colId xmlns:a16="http://schemas.microsoft.com/office/drawing/2014/main" val="2619823785"/>
                    </a:ext>
                  </a:extLst>
                </a:gridCol>
                <a:gridCol w="1149794">
                  <a:extLst>
                    <a:ext uri="{9D8B030D-6E8A-4147-A177-3AD203B41FA5}">
                      <a16:colId xmlns:a16="http://schemas.microsoft.com/office/drawing/2014/main" val="3587734474"/>
                    </a:ext>
                  </a:extLst>
                </a:gridCol>
                <a:gridCol w="1149794">
                  <a:extLst>
                    <a:ext uri="{9D8B030D-6E8A-4147-A177-3AD203B41FA5}">
                      <a16:colId xmlns:a16="http://schemas.microsoft.com/office/drawing/2014/main" val="3259311797"/>
                    </a:ext>
                  </a:extLst>
                </a:gridCol>
                <a:gridCol w="2808471">
                  <a:extLst>
                    <a:ext uri="{9D8B030D-6E8A-4147-A177-3AD203B41FA5}">
                      <a16:colId xmlns:a16="http://schemas.microsoft.com/office/drawing/2014/main" val="108377367"/>
                    </a:ext>
                  </a:extLst>
                </a:gridCol>
              </a:tblGrid>
              <a:tr h="324000">
                <a:tc>
                  <a:txBody>
                    <a:bodyPr/>
                    <a:lstStyle/>
                    <a:p>
                      <a:pPr algn="ctr"/>
                      <a:r>
                        <a:rPr lang="en-GB" sz="1600" b="1" dirty="0" err="1"/>
                        <a:t>Dest</a:t>
                      </a:r>
                      <a:r>
                        <a:rPr lang="en-GB" sz="1600" b="1" dirty="0"/>
                        <a:t> </a:t>
                      </a:r>
                      <a:r>
                        <a:rPr lang="en-GB" sz="1600" b="1" dirty="0" err="1"/>
                        <a:t>Addr</a:t>
                      </a:r>
                      <a:endParaRPr lang="en-GB" sz="1600" b="1" dirty="0"/>
                    </a:p>
                  </a:txBody>
                  <a:tcPr>
                    <a:solidFill>
                      <a:schemeClr val="bg1"/>
                    </a:solidFill>
                  </a:tcPr>
                </a:tc>
                <a:tc>
                  <a:txBody>
                    <a:bodyPr/>
                    <a:lstStyle/>
                    <a:p>
                      <a:pPr algn="ctr"/>
                      <a:r>
                        <a:rPr lang="en-GB" sz="1600" b="1" dirty="0" err="1"/>
                        <a:t>Dest</a:t>
                      </a:r>
                      <a:r>
                        <a:rPr lang="en-GB" sz="1600" b="1" dirty="0"/>
                        <a:t> Port</a:t>
                      </a:r>
                    </a:p>
                  </a:txBody>
                  <a:tcPr>
                    <a:solidFill>
                      <a:schemeClr val="bg1"/>
                    </a:solidFill>
                  </a:tcPr>
                </a:tc>
                <a:tc>
                  <a:txBody>
                    <a:bodyPr/>
                    <a:lstStyle/>
                    <a:p>
                      <a:pPr algn="ctr"/>
                      <a:r>
                        <a:rPr lang="en-GB" sz="1600" b="1" dirty="0" err="1"/>
                        <a:t>Src</a:t>
                      </a:r>
                      <a:r>
                        <a:rPr lang="en-GB" sz="1600" b="1" dirty="0"/>
                        <a:t> </a:t>
                      </a:r>
                      <a:r>
                        <a:rPr lang="en-GB" sz="1600" b="1" dirty="0" err="1"/>
                        <a:t>Addr</a:t>
                      </a:r>
                      <a:endParaRPr lang="en-GB" sz="1600" b="1" dirty="0"/>
                    </a:p>
                  </a:txBody>
                  <a:tcPr>
                    <a:solidFill>
                      <a:schemeClr val="bg1"/>
                    </a:solidFill>
                  </a:tcPr>
                </a:tc>
                <a:tc>
                  <a:txBody>
                    <a:bodyPr/>
                    <a:lstStyle/>
                    <a:p>
                      <a:pPr algn="ctr"/>
                      <a:r>
                        <a:rPr lang="en-GB" sz="1600" b="1" dirty="0" err="1"/>
                        <a:t>Src</a:t>
                      </a:r>
                      <a:r>
                        <a:rPr lang="en-GB" sz="1600" b="1" dirty="0"/>
                        <a:t> Port</a:t>
                      </a:r>
                    </a:p>
                  </a:txBody>
                  <a:tcPr>
                    <a:solidFill>
                      <a:schemeClr val="bg1"/>
                    </a:solidFill>
                  </a:tcPr>
                </a:tc>
                <a:tc>
                  <a:txBody>
                    <a:bodyPr/>
                    <a:lstStyle/>
                    <a:p>
                      <a:pPr algn="ctr"/>
                      <a:r>
                        <a:rPr lang="en-GB" sz="1600" b="1" dirty="0"/>
                        <a:t>Protocol</a:t>
                      </a:r>
                    </a:p>
                  </a:txBody>
                  <a:tcPr>
                    <a:solidFill>
                      <a:schemeClr val="bg1"/>
                    </a:solidFill>
                  </a:tcPr>
                </a:tc>
                <a:tc>
                  <a:txBody>
                    <a:bodyPr/>
                    <a:lstStyle/>
                    <a:p>
                      <a:pPr algn="ctr"/>
                      <a:r>
                        <a:rPr lang="en-GB" sz="1600" b="1" dirty="0"/>
                        <a:t>Data</a:t>
                      </a:r>
                    </a:p>
                  </a:txBody>
                  <a:tcPr>
                    <a:solidFill>
                      <a:schemeClr val="bg1"/>
                    </a:solidFill>
                  </a:tcPr>
                </a:tc>
                <a:extLst>
                  <a:ext uri="{0D108BD9-81ED-4DB2-BD59-A6C34878D82A}">
                    <a16:rowId xmlns:a16="http://schemas.microsoft.com/office/drawing/2014/main" val="1380047800"/>
                  </a:ext>
                </a:extLst>
              </a:tr>
              <a:tr h="324000">
                <a:tc>
                  <a:txBody>
                    <a:bodyPr/>
                    <a:lstStyle/>
                    <a:p>
                      <a:pPr algn="ctr"/>
                      <a:r>
                        <a:rPr lang="en-GB" sz="1600" dirty="0"/>
                        <a:t>*</a:t>
                      </a:r>
                    </a:p>
                  </a:txBody>
                  <a:tcPr>
                    <a:solidFill>
                      <a:schemeClr val="bg1"/>
                    </a:solidFill>
                  </a:tcPr>
                </a:tc>
                <a:tc>
                  <a:txBody>
                    <a:bodyPr/>
                    <a:lstStyle/>
                    <a:p>
                      <a:pPr algn="ctr"/>
                      <a:r>
                        <a:rPr lang="en-GB" sz="1600" dirty="0"/>
                        <a:t>80</a:t>
                      </a:r>
                    </a:p>
                  </a:txBody>
                  <a:tcPr>
                    <a:solidFill>
                      <a:schemeClr val="bg1"/>
                    </a:solidFill>
                  </a:tcPr>
                </a:tc>
                <a:tc>
                  <a:txBody>
                    <a:bodyPr/>
                    <a:lstStyle/>
                    <a:p>
                      <a:pPr algn="ctr"/>
                      <a:r>
                        <a:rPr lang="en-GB" sz="1600" dirty="0"/>
                        <a:t>*</a:t>
                      </a:r>
                    </a:p>
                  </a:txBody>
                  <a:tcPr>
                    <a:solidFill>
                      <a:schemeClr val="bg1"/>
                    </a:solidFill>
                  </a:tcPr>
                </a:tc>
                <a:tc>
                  <a:txBody>
                    <a:bodyPr/>
                    <a:lstStyle/>
                    <a:p>
                      <a:pPr algn="ctr"/>
                      <a:r>
                        <a:rPr lang="en-GB" sz="1600" dirty="0"/>
                        <a:t>*</a:t>
                      </a:r>
                    </a:p>
                  </a:txBody>
                  <a:tcPr>
                    <a:solidFill>
                      <a:schemeClr val="bg1"/>
                    </a:solidFill>
                  </a:tcPr>
                </a:tc>
                <a:tc>
                  <a:txBody>
                    <a:bodyPr/>
                    <a:lstStyle/>
                    <a:p>
                      <a:pPr algn="ctr"/>
                      <a:r>
                        <a:rPr lang="en-GB" sz="1600" dirty="0"/>
                        <a:t>TCP</a:t>
                      </a:r>
                    </a:p>
                  </a:txBody>
                  <a:tcPr>
                    <a:solidFill>
                      <a:schemeClr val="bg1"/>
                    </a:solidFill>
                  </a:tcPr>
                </a:tc>
                <a:tc>
                  <a:txBody>
                    <a:bodyPr/>
                    <a:lstStyle/>
                    <a:p>
                      <a:pPr algn="ctr"/>
                      <a:endParaRPr lang="en-GB" sz="1600" dirty="0"/>
                    </a:p>
                  </a:txBody>
                  <a:tcPr>
                    <a:pattFill prst="wdUpDiag">
                      <a:fgClr>
                        <a:schemeClr val="tx1"/>
                      </a:fgClr>
                      <a:bgClr>
                        <a:schemeClr val="bg1"/>
                      </a:bgClr>
                    </a:pattFill>
                  </a:tcPr>
                </a:tc>
                <a:extLst>
                  <a:ext uri="{0D108BD9-81ED-4DB2-BD59-A6C34878D82A}">
                    <a16:rowId xmlns:a16="http://schemas.microsoft.com/office/drawing/2014/main" val="1774033376"/>
                  </a:ext>
                </a:extLst>
              </a:tr>
            </a:tbl>
          </a:graphicData>
        </a:graphic>
      </p:graphicFrame>
    </p:spTree>
    <p:extLst>
      <p:ext uri="{BB962C8B-B14F-4D97-AF65-F5344CB8AC3E}">
        <p14:creationId xmlns:p14="http://schemas.microsoft.com/office/powerpoint/2010/main" val="2557753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D48DB-536D-832D-325E-BA6B3F745AA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5488192-D683-E157-DDFE-2451C7560BFA}"/>
              </a:ext>
            </a:extLst>
          </p:cNvPr>
          <p:cNvSpPr>
            <a:spLocks noGrp="1"/>
          </p:cNvSpPr>
          <p:nvPr>
            <p:ph type="title"/>
          </p:nvPr>
        </p:nvSpPr>
        <p:spPr/>
        <p:txBody>
          <a:bodyPr/>
          <a:lstStyle/>
          <a:p>
            <a:r>
              <a:rPr lang="en-GB" b="1" dirty="0"/>
              <a:t>Making a Custom Image</a:t>
            </a:r>
          </a:p>
        </p:txBody>
      </p:sp>
      <p:pic>
        <p:nvPicPr>
          <p:cNvPr id="6" name="Content Placeholder 5">
            <a:extLst>
              <a:ext uri="{FF2B5EF4-FFF2-40B4-BE49-F238E27FC236}">
                <a16:creationId xmlns:a16="http://schemas.microsoft.com/office/drawing/2014/main" id="{DC6D39CF-1FF1-0A3C-9184-760A8B2C8496}"/>
              </a:ext>
            </a:extLst>
          </p:cNvPr>
          <p:cNvPicPr>
            <a:picLocks noGrp="1" noChangeAspect="1"/>
          </p:cNvPicPr>
          <p:nvPr>
            <p:ph idx="1"/>
          </p:nvPr>
        </p:nvPicPr>
        <p:blipFill>
          <a:blip r:embed="rId3"/>
          <a:stretch>
            <a:fillRect/>
          </a:stretch>
        </p:blipFill>
        <p:spPr>
          <a:xfrm>
            <a:off x="1073622" y="2353735"/>
            <a:ext cx="10044756" cy="3311981"/>
          </a:xfrm>
          <a:prstGeom prst="rect">
            <a:avLst/>
          </a:prstGeom>
        </p:spPr>
      </p:pic>
      <p:pic>
        <p:nvPicPr>
          <p:cNvPr id="7" name="Picture 6">
            <a:extLst>
              <a:ext uri="{FF2B5EF4-FFF2-40B4-BE49-F238E27FC236}">
                <a16:creationId xmlns:a16="http://schemas.microsoft.com/office/drawing/2014/main" id="{DA1ACD4D-8D62-D762-747D-2492BF79A123}"/>
              </a:ext>
            </a:extLst>
          </p:cNvPr>
          <p:cNvPicPr>
            <a:picLocks noChangeAspect="1"/>
          </p:cNvPicPr>
          <p:nvPr/>
        </p:nvPicPr>
        <p:blipFill>
          <a:blip r:embed="rId4"/>
          <a:stretch>
            <a:fillRect/>
          </a:stretch>
        </p:blipFill>
        <p:spPr>
          <a:xfrm>
            <a:off x="6079876" y="366204"/>
            <a:ext cx="5038502" cy="1987531"/>
          </a:xfrm>
          <a:prstGeom prst="rect">
            <a:avLst/>
          </a:prstGeom>
        </p:spPr>
      </p:pic>
      <p:pic>
        <p:nvPicPr>
          <p:cNvPr id="8" name="Picture 7">
            <a:extLst>
              <a:ext uri="{FF2B5EF4-FFF2-40B4-BE49-F238E27FC236}">
                <a16:creationId xmlns:a16="http://schemas.microsoft.com/office/drawing/2014/main" id="{A6F636B4-E09F-A0EA-DCF8-ABA0EE75051D}"/>
              </a:ext>
            </a:extLst>
          </p:cNvPr>
          <p:cNvPicPr>
            <a:picLocks noChangeAspect="1"/>
          </p:cNvPicPr>
          <p:nvPr/>
        </p:nvPicPr>
        <p:blipFill>
          <a:blip r:embed="rId5"/>
          <a:stretch>
            <a:fillRect/>
          </a:stretch>
        </p:blipFill>
        <p:spPr>
          <a:xfrm>
            <a:off x="1152316" y="3311063"/>
            <a:ext cx="3859102" cy="493819"/>
          </a:xfrm>
          <a:prstGeom prst="rect">
            <a:avLst/>
          </a:prstGeom>
        </p:spPr>
      </p:pic>
      <p:pic>
        <p:nvPicPr>
          <p:cNvPr id="9" name="Picture 8">
            <a:extLst>
              <a:ext uri="{FF2B5EF4-FFF2-40B4-BE49-F238E27FC236}">
                <a16:creationId xmlns:a16="http://schemas.microsoft.com/office/drawing/2014/main" id="{CBC2183A-BE27-C300-22AA-04BB9612581A}"/>
              </a:ext>
            </a:extLst>
          </p:cNvPr>
          <p:cNvPicPr>
            <a:picLocks noChangeAspect="1"/>
          </p:cNvPicPr>
          <p:nvPr/>
        </p:nvPicPr>
        <p:blipFill>
          <a:blip r:embed="rId6"/>
          <a:stretch>
            <a:fillRect/>
          </a:stretch>
        </p:blipFill>
        <p:spPr>
          <a:xfrm>
            <a:off x="1073622" y="3889496"/>
            <a:ext cx="3822523" cy="499915"/>
          </a:xfrm>
          <a:prstGeom prst="rect">
            <a:avLst/>
          </a:prstGeom>
        </p:spPr>
      </p:pic>
      <p:graphicFrame>
        <p:nvGraphicFramePr>
          <p:cNvPr id="10" name="Table 24">
            <a:extLst>
              <a:ext uri="{FF2B5EF4-FFF2-40B4-BE49-F238E27FC236}">
                <a16:creationId xmlns:a16="http://schemas.microsoft.com/office/drawing/2014/main" id="{892A41C8-4F73-A05C-6278-1054070FE02B}"/>
              </a:ext>
            </a:extLst>
          </p:cNvPr>
          <p:cNvGraphicFramePr>
            <a:graphicFrameLocks noGrp="1"/>
          </p:cNvGraphicFramePr>
          <p:nvPr/>
        </p:nvGraphicFramePr>
        <p:xfrm>
          <a:off x="3392079" y="5923794"/>
          <a:ext cx="8557441" cy="670560"/>
        </p:xfrm>
        <a:graphic>
          <a:graphicData uri="http://schemas.openxmlformats.org/drawingml/2006/table">
            <a:tbl>
              <a:tblPr firstRow="1" bandRow="1">
                <a:tableStyleId>{5940675A-B579-460E-94D1-54222C63F5DA}</a:tableStyleId>
              </a:tblPr>
              <a:tblGrid>
                <a:gridCol w="1149794">
                  <a:extLst>
                    <a:ext uri="{9D8B030D-6E8A-4147-A177-3AD203B41FA5}">
                      <a16:colId xmlns:a16="http://schemas.microsoft.com/office/drawing/2014/main" val="2448024695"/>
                    </a:ext>
                  </a:extLst>
                </a:gridCol>
                <a:gridCol w="1149794">
                  <a:extLst>
                    <a:ext uri="{9D8B030D-6E8A-4147-A177-3AD203B41FA5}">
                      <a16:colId xmlns:a16="http://schemas.microsoft.com/office/drawing/2014/main" val="2256742599"/>
                    </a:ext>
                  </a:extLst>
                </a:gridCol>
                <a:gridCol w="1149794">
                  <a:extLst>
                    <a:ext uri="{9D8B030D-6E8A-4147-A177-3AD203B41FA5}">
                      <a16:colId xmlns:a16="http://schemas.microsoft.com/office/drawing/2014/main" val="2619823785"/>
                    </a:ext>
                  </a:extLst>
                </a:gridCol>
                <a:gridCol w="1149794">
                  <a:extLst>
                    <a:ext uri="{9D8B030D-6E8A-4147-A177-3AD203B41FA5}">
                      <a16:colId xmlns:a16="http://schemas.microsoft.com/office/drawing/2014/main" val="3587734474"/>
                    </a:ext>
                  </a:extLst>
                </a:gridCol>
                <a:gridCol w="1149794">
                  <a:extLst>
                    <a:ext uri="{9D8B030D-6E8A-4147-A177-3AD203B41FA5}">
                      <a16:colId xmlns:a16="http://schemas.microsoft.com/office/drawing/2014/main" val="3259311797"/>
                    </a:ext>
                  </a:extLst>
                </a:gridCol>
                <a:gridCol w="2808471">
                  <a:extLst>
                    <a:ext uri="{9D8B030D-6E8A-4147-A177-3AD203B41FA5}">
                      <a16:colId xmlns:a16="http://schemas.microsoft.com/office/drawing/2014/main" val="108377367"/>
                    </a:ext>
                  </a:extLst>
                </a:gridCol>
              </a:tblGrid>
              <a:tr h="324000">
                <a:tc>
                  <a:txBody>
                    <a:bodyPr/>
                    <a:lstStyle/>
                    <a:p>
                      <a:pPr algn="ctr"/>
                      <a:r>
                        <a:rPr lang="en-GB" sz="1600" b="1" dirty="0" err="1"/>
                        <a:t>Dest</a:t>
                      </a:r>
                      <a:r>
                        <a:rPr lang="en-GB" sz="1600" b="1" dirty="0"/>
                        <a:t> </a:t>
                      </a:r>
                      <a:r>
                        <a:rPr lang="en-GB" sz="1600" b="1" dirty="0" err="1"/>
                        <a:t>Addr</a:t>
                      </a:r>
                      <a:endParaRPr lang="en-GB" sz="1600" b="1" dirty="0"/>
                    </a:p>
                  </a:txBody>
                  <a:tcPr>
                    <a:solidFill>
                      <a:schemeClr val="bg1"/>
                    </a:solidFill>
                  </a:tcPr>
                </a:tc>
                <a:tc>
                  <a:txBody>
                    <a:bodyPr/>
                    <a:lstStyle/>
                    <a:p>
                      <a:pPr algn="ctr"/>
                      <a:r>
                        <a:rPr lang="en-GB" sz="1600" b="1" dirty="0" err="1"/>
                        <a:t>Dest</a:t>
                      </a:r>
                      <a:r>
                        <a:rPr lang="en-GB" sz="1600" b="1" dirty="0"/>
                        <a:t> Port</a:t>
                      </a:r>
                    </a:p>
                  </a:txBody>
                  <a:tcPr>
                    <a:solidFill>
                      <a:schemeClr val="bg1"/>
                    </a:solidFill>
                  </a:tcPr>
                </a:tc>
                <a:tc>
                  <a:txBody>
                    <a:bodyPr/>
                    <a:lstStyle/>
                    <a:p>
                      <a:pPr algn="ctr"/>
                      <a:r>
                        <a:rPr lang="en-GB" sz="1600" b="1" dirty="0" err="1"/>
                        <a:t>Src</a:t>
                      </a:r>
                      <a:r>
                        <a:rPr lang="en-GB" sz="1600" b="1" dirty="0"/>
                        <a:t> </a:t>
                      </a:r>
                      <a:r>
                        <a:rPr lang="en-GB" sz="1600" b="1" dirty="0" err="1"/>
                        <a:t>Addr</a:t>
                      </a:r>
                      <a:endParaRPr lang="en-GB" sz="1600" b="1" dirty="0"/>
                    </a:p>
                  </a:txBody>
                  <a:tcPr>
                    <a:solidFill>
                      <a:schemeClr val="bg1"/>
                    </a:solidFill>
                  </a:tcPr>
                </a:tc>
                <a:tc>
                  <a:txBody>
                    <a:bodyPr/>
                    <a:lstStyle/>
                    <a:p>
                      <a:pPr algn="ctr"/>
                      <a:r>
                        <a:rPr lang="en-GB" sz="1600" b="1" dirty="0" err="1"/>
                        <a:t>Src</a:t>
                      </a:r>
                      <a:r>
                        <a:rPr lang="en-GB" sz="1600" b="1" dirty="0"/>
                        <a:t> Port</a:t>
                      </a:r>
                    </a:p>
                  </a:txBody>
                  <a:tcPr>
                    <a:solidFill>
                      <a:schemeClr val="bg1"/>
                    </a:solidFill>
                  </a:tcPr>
                </a:tc>
                <a:tc>
                  <a:txBody>
                    <a:bodyPr/>
                    <a:lstStyle/>
                    <a:p>
                      <a:pPr algn="ctr"/>
                      <a:r>
                        <a:rPr lang="en-GB" sz="1600" b="1" dirty="0"/>
                        <a:t>Protocol</a:t>
                      </a:r>
                    </a:p>
                  </a:txBody>
                  <a:tcPr>
                    <a:solidFill>
                      <a:schemeClr val="bg1"/>
                    </a:solidFill>
                  </a:tcPr>
                </a:tc>
                <a:tc>
                  <a:txBody>
                    <a:bodyPr/>
                    <a:lstStyle/>
                    <a:p>
                      <a:pPr algn="ctr"/>
                      <a:r>
                        <a:rPr lang="en-GB" sz="1600" b="1" dirty="0"/>
                        <a:t>Data</a:t>
                      </a:r>
                    </a:p>
                  </a:txBody>
                  <a:tcPr>
                    <a:solidFill>
                      <a:schemeClr val="bg1"/>
                    </a:solidFill>
                  </a:tcPr>
                </a:tc>
                <a:extLst>
                  <a:ext uri="{0D108BD9-81ED-4DB2-BD59-A6C34878D82A}">
                    <a16:rowId xmlns:a16="http://schemas.microsoft.com/office/drawing/2014/main" val="1380047800"/>
                  </a:ext>
                </a:extLst>
              </a:tr>
              <a:tr h="324000">
                <a:tc>
                  <a:txBody>
                    <a:bodyPr/>
                    <a:lstStyle/>
                    <a:p>
                      <a:pPr algn="ctr"/>
                      <a:r>
                        <a:rPr lang="en-GB" sz="1600" dirty="0"/>
                        <a:t>*</a:t>
                      </a:r>
                    </a:p>
                  </a:txBody>
                  <a:tcPr>
                    <a:solidFill>
                      <a:schemeClr val="bg1"/>
                    </a:solidFill>
                  </a:tcPr>
                </a:tc>
                <a:tc>
                  <a:txBody>
                    <a:bodyPr/>
                    <a:lstStyle/>
                    <a:p>
                      <a:pPr algn="ctr"/>
                      <a:r>
                        <a:rPr lang="en-GB" sz="1600" dirty="0"/>
                        <a:t>80</a:t>
                      </a:r>
                    </a:p>
                  </a:txBody>
                  <a:tcPr>
                    <a:solidFill>
                      <a:schemeClr val="bg1"/>
                    </a:solidFill>
                  </a:tcPr>
                </a:tc>
                <a:tc>
                  <a:txBody>
                    <a:bodyPr/>
                    <a:lstStyle/>
                    <a:p>
                      <a:pPr algn="ctr"/>
                      <a:r>
                        <a:rPr lang="en-GB" sz="1600" dirty="0"/>
                        <a:t>*</a:t>
                      </a:r>
                    </a:p>
                  </a:txBody>
                  <a:tcPr>
                    <a:solidFill>
                      <a:schemeClr val="bg1"/>
                    </a:solidFill>
                  </a:tcPr>
                </a:tc>
                <a:tc>
                  <a:txBody>
                    <a:bodyPr/>
                    <a:lstStyle/>
                    <a:p>
                      <a:pPr algn="ctr"/>
                      <a:r>
                        <a:rPr lang="en-GB" sz="1600" dirty="0"/>
                        <a:t>*</a:t>
                      </a:r>
                    </a:p>
                  </a:txBody>
                  <a:tcPr>
                    <a:solidFill>
                      <a:schemeClr val="bg1"/>
                    </a:solidFill>
                  </a:tcPr>
                </a:tc>
                <a:tc>
                  <a:txBody>
                    <a:bodyPr/>
                    <a:lstStyle/>
                    <a:p>
                      <a:pPr algn="ctr"/>
                      <a:r>
                        <a:rPr lang="en-GB" sz="1600" dirty="0"/>
                        <a:t>TCP</a:t>
                      </a:r>
                    </a:p>
                  </a:txBody>
                  <a:tcPr>
                    <a:solidFill>
                      <a:schemeClr val="bg1"/>
                    </a:solidFill>
                  </a:tcPr>
                </a:tc>
                <a:tc>
                  <a:txBody>
                    <a:bodyPr/>
                    <a:lstStyle/>
                    <a:p>
                      <a:pPr algn="ctr"/>
                      <a:endParaRPr lang="en-GB" sz="1600" dirty="0"/>
                    </a:p>
                  </a:txBody>
                  <a:tcPr>
                    <a:pattFill prst="wdUpDiag">
                      <a:fgClr>
                        <a:schemeClr val="tx1"/>
                      </a:fgClr>
                      <a:bgClr>
                        <a:schemeClr val="bg1"/>
                      </a:bgClr>
                    </a:pattFill>
                  </a:tcPr>
                </a:tc>
                <a:extLst>
                  <a:ext uri="{0D108BD9-81ED-4DB2-BD59-A6C34878D82A}">
                    <a16:rowId xmlns:a16="http://schemas.microsoft.com/office/drawing/2014/main" val="1774033376"/>
                  </a:ext>
                </a:extLst>
              </a:tr>
            </a:tbl>
          </a:graphicData>
        </a:graphic>
      </p:graphicFrame>
      <p:sp>
        <p:nvSpPr>
          <p:cNvPr id="13" name="Oval 12">
            <a:extLst>
              <a:ext uri="{FF2B5EF4-FFF2-40B4-BE49-F238E27FC236}">
                <a16:creationId xmlns:a16="http://schemas.microsoft.com/office/drawing/2014/main" id="{9CCCA20E-8182-3967-CCAA-416D71DC61C3}"/>
              </a:ext>
            </a:extLst>
          </p:cNvPr>
          <p:cNvSpPr/>
          <p:nvPr/>
        </p:nvSpPr>
        <p:spPr>
          <a:xfrm>
            <a:off x="6339840" y="3474501"/>
            <a:ext cx="2211891" cy="670560"/>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940DB1B7-73EE-CEF2-BF76-9C8DADF3DA07}"/>
              </a:ext>
            </a:extLst>
          </p:cNvPr>
          <p:cNvSpPr/>
          <p:nvPr/>
        </p:nvSpPr>
        <p:spPr>
          <a:xfrm>
            <a:off x="4556760" y="5862320"/>
            <a:ext cx="1074753" cy="760724"/>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9976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EDD54-AB4D-7CFC-2908-4E00FB44FC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5A67BA-2B39-E41B-FDA7-D7FB49010056}"/>
              </a:ext>
            </a:extLst>
          </p:cNvPr>
          <p:cNvSpPr>
            <a:spLocks noGrp="1"/>
          </p:cNvSpPr>
          <p:nvPr>
            <p:ph type="title"/>
          </p:nvPr>
        </p:nvSpPr>
        <p:spPr/>
        <p:txBody>
          <a:bodyPr/>
          <a:lstStyle/>
          <a:p>
            <a:r>
              <a:rPr lang="en-GB" b="1" dirty="0"/>
              <a:t>Making a Custom Image</a:t>
            </a:r>
          </a:p>
        </p:txBody>
      </p:sp>
      <p:pic>
        <p:nvPicPr>
          <p:cNvPr id="6" name="Content Placeholder 5">
            <a:extLst>
              <a:ext uri="{FF2B5EF4-FFF2-40B4-BE49-F238E27FC236}">
                <a16:creationId xmlns:a16="http://schemas.microsoft.com/office/drawing/2014/main" id="{2863C8E1-AA30-C089-D5AD-5E1D949A1291}"/>
              </a:ext>
            </a:extLst>
          </p:cNvPr>
          <p:cNvPicPr>
            <a:picLocks noGrp="1" noChangeAspect="1"/>
          </p:cNvPicPr>
          <p:nvPr>
            <p:ph idx="1"/>
          </p:nvPr>
        </p:nvPicPr>
        <p:blipFill>
          <a:blip r:embed="rId3"/>
          <a:stretch>
            <a:fillRect/>
          </a:stretch>
        </p:blipFill>
        <p:spPr>
          <a:xfrm>
            <a:off x="1073622" y="2353735"/>
            <a:ext cx="10044756" cy="3311981"/>
          </a:xfrm>
          <a:prstGeom prst="rect">
            <a:avLst/>
          </a:prstGeom>
        </p:spPr>
      </p:pic>
      <p:pic>
        <p:nvPicPr>
          <p:cNvPr id="7" name="Picture 6">
            <a:extLst>
              <a:ext uri="{FF2B5EF4-FFF2-40B4-BE49-F238E27FC236}">
                <a16:creationId xmlns:a16="http://schemas.microsoft.com/office/drawing/2014/main" id="{A5D2A154-B8BA-6A53-4D92-738375ADD719}"/>
              </a:ext>
            </a:extLst>
          </p:cNvPr>
          <p:cNvPicPr>
            <a:picLocks noChangeAspect="1"/>
          </p:cNvPicPr>
          <p:nvPr/>
        </p:nvPicPr>
        <p:blipFill>
          <a:blip r:embed="rId4"/>
          <a:stretch>
            <a:fillRect/>
          </a:stretch>
        </p:blipFill>
        <p:spPr>
          <a:xfrm>
            <a:off x="6079876" y="366204"/>
            <a:ext cx="5038502" cy="1987531"/>
          </a:xfrm>
          <a:prstGeom prst="rect">
            <a:avLst/>
          </a:prstGeom>
        </p:spPr>
      </p:pic>
      <p:pic>
        <p:nvPicPr>
          <p:cNvPr id="8" name="Picture 7">
            <a:extLst>
              <a:ext uri="{FF2B5EF4-FFF2-40B4-BE49-F238E27FC236}">
                <a16:creationId xmlns:a16="http://schemas.microsoft.com/office/drawing/2014/main" id="{64A270BE-0DD9-10E8-88DD-F32924A5FABE}"/>
              </a:ext>
            </a:extLst>
          </p:cNvPr>
          <p:cNvPicPr>
            <a:picLocks noChangeAspect="1"/>
          </p:cNvPicPr>
          <p:nvPr/>
        </p:nvPicPr>
        <p:blipFill>
          <a:blip r:embed="rId5"/>
          <a:stretch>
            <a:fillRect/>
          </a:stretch>
        </p:blipFill>
        <p:spPr>
          <a:xfrm>
            <a:off x="1152316" y="3311063"/>
            <a:ext cx="3859102" cy="493819"/>
          </a:xfrm>
          <a:prstGeom prst="rect">
            <a:avLst/>
          </a:prstGeom>
        </p:spPr>
      </p:pic>
      <p:pic>
        <p:nvPicPr>
          <p:cNvPr id="9" name="Picture 8">
            <a:extLst>
              <a:ext uri="{FF2B5EF4-FFF2-40B4-BE49-F238E27FC236}">
                <a16:creationId xmlns:a16="http://schemas.microsoft.com/office/drawing/2014/main" id="{3601AFF6-25C8-8323-7C3E-37191BAB3446}"/>
              </a:ext>
            </a:extLst>
          </p:cNvPr>
          <p:cNvPicPr>
            <a:picLocks noChangeAspect="1"/>
          </p:cNvPicPr>
          <p:nvPr/>
        </p:nvPicPr>
        <p:blipFill>
          <a:blip r:embed="rId6"/>
          <a:stretch>
            <a:fillRect/>
          </a:stretch>
        </p:blipFill>
        <p:spPr>
          <a:xfrm>
            <a:off x="1073622" y="3889496"/>
            <a:ext cx="3822523" cy="499915"/>
          </a:xfrm>
          <a:prstGeom prst="rect">
            <a:avLst/>
          </a:prstGeom>
        </p:spPr>
      </p:pic>
      <p:graphicFrame>
        <p:nvGraphicFramePr>
          <p:cNvPr id="10" name="Table 24">
            <a:extLst>
              <a:ext uri="{FF2B5EF4-FFF2-40B4-BE49-F238E27FC236}">
                <a16:creationId xmlns:a16="http://schemas.microsoft.com/office/drawing/2014/main" id="{A2F51BFF-73A0-7C15-4600-F16FAF1AE537}"/>
              </a:ext>
            </a:extLst>
          </p:cNvPr>
          <p:cNvGraphicFramePr>
            <a:graphicFrameLocks noGrp="1"/>
          </p:cNvGraphicFramePr>
          <p:nvPr/>
        </p:nvGraphicFramePr>
        <p:xfrm>
          <a:off x="3392079" y="5923794"/>
          <a:ext cx="8557441" cy="670560"/>
        </p:xfrm>
        <a:graphic>
          <a:graphicData uri="http://schemas.openxmlformats.org/drawingml/2006/table">
            <a:tbl>
              <a:tblPr firstRow="1" bandRow="1">
                <a:tableStyleId>{5940675A-B579-460E-94D1-54222C63F5DA}</a:tableStyleId>
              </a:tblPr>
              <a:tblGrid>
                <a:gridCol w="1149794">
                  <a:extLst>
                    <a:ext uri="{9D8B030D-6E8A-4147-A177-3AD203B41FA5}">
                      <a16:colId xmlns:a16="http://schemas.microsoft.com/office/drawing/2014/main" val="2448024695"/>
                    </a:ext>
                  </a:extLst>
                </a:gridCol>
                <a:gridCol w="1149794">
                  <a:extLst>
                    <a:ext uri="{9D8B030D-6E8A-4147-A177-3AD203B41FA5}">
                      <a16:colId xmlns:a16="http://schemas.microsoft.com/office/drawing/2014/main" val="2256742599"/>
                    </a:ext>
                  </a:extLst>
                </a:gridCol>
                <a:gridCol w="1149794">
                  <a:extLst>
                    <a:ext uri="{9D8B030D-6E8A-4147-A177-3AD203B41FA5}">
                      <a16:colId xmlns:a16="http://schemas.microsoft.com/office/drawing/2014/main" val="2619823785"/>
                    </a:ext>
                  </a:extLst>
                </a:gridCol>
                <a:gridCol w="1149794">
                  <a:extLst>
                    <a:ext uri="{9D8B030D-6E8A-4147-A177-3AD203B41FA5}">
                      <a16:colId xmlns:a16="http://schemas.microsoft.com/office/drawing/2014/main" val="3587734474"/>
                    </a:ext>
                  </a:extLst>
                </a:gridCol>
                <a:gridCol w="1149794">
                  <a:extLst>
                    <a:ext uri="{9D8B030D-6E8A-4147-A177-3AD203B41FA5}">
                      <a16:colId xmlns:a16="http://schemas.microsoft.com/office/drawing/2014/main" val="3259311797"/>
                    </a:ext>
                  </a:extLst>
                </a:gridCol>
                <a:gridCol w="2808471">
                  <a:extLst>
                    <a:ext uri="{9D8B030D-6E8A-4147-A177-3AD203B41FA5}">
                      <a16:colId xmlns:a16="http://schemas.microsoft.com/office/drawing/2014/main" val="108377367"/>
                    </a:ext>
                  </a:extLst>
                </a:gridCol>
              </a:tblGrid>
              <a:tr h="324000">
                <a:tc>
                  <a:txBody>
                    <a:bodyPr/>
                    <a:lstStyle/>
                    <a:p>
                      <a:pPr algn="ctr"/>
                      <a:r>
                        <a:rPr lang="en-GB" sz="1600" b="1" dirty="0" err="1"/>
                        <a:t>Dest</a:t>
                      </a:r>
                      <a:r>
                        <a:rPr lang="en-GB" sz="1600" b="1" dirty="0"/>
                        <a:t> </a:t>
                      </a:r>
                      <a:r>
                        <a:rPr lang="en-GB" sz="1600" b="1" dirty="0" err="1"/>
                        <a:t>Addr</a:t>
                      </a:r>
                      <a:endParaRPr lang="en-GB" sz="1600" b="1" dirty="0"/>
                    </a:p>
                  </a:txBody>
                  <a:tcPr>
                    <a:solidFill>
                      <a:schemeClr val="bg1"/>
                    </a:solidFill>
                  </a:tcPr>
                </a:tc>
                <a:tc>
                  <a:txBody>
                    <a:bodyPr/>
                    <a:lstStyle/>
                    <a:p>
                      <a:pPr algn="ctr"/>
                      <a:r>
                        <a:rPr lang="en-GB" sz="1600" b="1" dirty="0" err="1"/>
                        <a:t>Dest</a:t>
                      </a:r>
                      <a:r>
                        <a:rPr lang="en-GB" sz="1600" b="1" dirty="0"/>
                        <a:t> Port</a:t>
                      </a:r>
                    </a:p>
                  </a:txBody>
                  <a:tcPr>
                    <a:solidFill>
                      <a:schemeClr val="bg1"/>
                    </a:solidFill>
                  </a:tcPr>
                </a:tc>
                <a:tc>
                  <a:txBody>
                    <a:bodyPr/>
                    <a:lstStyle/>
                    <a:p>
                      <a:pPr algn="ctr"/>
                      <a:r>
                        <a:rPr lang="en-GB" sz="1600" b="1" dirty="0" err="1"/>
                        <a:t>Src</a:t>
                      </a:r>
                      <a:r>
                        <a:rPr lang="en-GB" sz="1600" b="1" dirty="0"/>
                        <a:t> </a:t>
                      </a:r>
                      <a:r>
                        <a:rPr lang="en-GB" sz="1600" b="1" dirty="0" err="1"/>
                        <a:t>Addr</a:t>
                      </a:r>
                      <a:endParaRPr lang="en-GB" sz="1600" b="1" dirty="0"/>
                    </a:p>
                  </a:txBody>
                  <a:tcPr>
                    <a:solidFill>
                      <a:schemeClr val="bg1"/>
                    </a:solidFill>
                  </a:tcPr>
                </a:tc>
                <a:tc>
                  <a:txBody>
                    <a:bodyPr/>
                    <a:lstStyle/>
                    <a:p>
                      <a:pPr algn="ctr"/>
                      <a:r>
                        <a:rPr lang="en-GB" sz="1600" b="1" dirty="0" err="1"/>
                        <a:t>Src</a:t>
                      </a:r>
                      <a:r>
                        <a:rPr lang="en-GB" sz="1600" b="1" dirty="0"/>
                        <a:t> Port</a:t>
                      </a:r>
                    </a:p>
                  </a:txBody>
                  <a:tcPr>
                    <a:solidFill>
                      <a:schemeClr val="bg1"/>
                    </a:solidFill>
                  </a:tcPr>
                </a:tc>
                <a:tc>
                  <a:txBody>
                    <a:bodyPr/>
                    <a:lstStyle/>
                    <a:p>
                      <a:pPr algn="ctr"/>
                      <a:r>
                        <a:rPr lang="en-GB" sz="1600" b="1" dirty="0"/>
                        <a:t>Protocol</a:t>
                      </a:r>
                    </a:p>
                  </a:txBody>
                  <a:tcPr>
                    <a:solidFill>
                      <a:schemeClr val="bg1"/>
                    </a:solidFill>
                  </a:tcPr>
                </a:tc>
                <a:tc>
                  <a:txBody>
                    <a:bodyPr/>
                    <a:lstStyle/>
                    <a:p>
                      <a:pPr algn="ctr"/>
                      <a:r>
                        <a:rPr lang="en-GB" sz="1600" b="1" dirty="0"/>
                        <a:t>Data</a:t>
                      </a:r>
                    </a:p>
                  </a:txBody>
                  <a:tcPr>
                    <a:solidFill>
                      <a:schemeClr val="bg1"/>
                    </a:solidFill>
                  </a:tcPr>
                </a:tc>
                <a:extLst>
                  <a:ext uri="{0D108BD9-81ED-4DB2-BD59-A6C34878D82A}">
                    <a16:rowId xmlns:a16="http://schemas.microsoft.com/office/drawing/2014/main" val="1380047800"/>
                  </a:ext>
                </a:extLst>
              </a:tr>
              <a:tr h="324000">
                <a:tc>
                  <a:txBody>
                    <a:bodyPr/>
                    <a:lstStyle/>
                    <a:p>
                      <a:pPr algn="ctr"/>
                      <a:r>
                        <a:rPr lang="en-GB" sz="1600" dirty="0"/>
                        <a:t>*</a:t>
                      </a:r>
                    </a:p>
                  </a:txBody>
                  <a:tcPr>
                    <a:solidFill>
                      <a:schemeClr val="bg1"/>
                    </a:solidFill>
                  </a:tcPr>
                </a:tc>
                <a:tc>
                  <a:txBody>
                    <a:bodyPr/>
                    <a:lstStyle/>
                    <a:p>
                      <a:pPr algn="ctr"/>
                      <a:r>
                        <a:rPr lang="en-GB" sz="1600" dirty="0"/>
                        <a:t>80</a:t>
                      </a:r>
                    </a:p>
                  </a:txBody>
                  <a:tcPr>
                    <a:solidFill>
                      <a:schemeClr val="bg1"/>
                    </a:solidFill>
                  </a:tcPr>
                </a:tc>
                <a:tc>
                  <a:txBody>
                    <a:bodyPr/>
                    <a:lstStyle/>
                    <a:p>
                      <a:pPr algn="ctr"/>
                      <a:r>
                        <a:rPr lang="en-GB" sz="1600" dirty="0"/>
                        <a:t>*</a:t>
                      </a:r>
                    </a:p>
                  </a:txBody>
                  <a:tcPr>
                    <a:solidFill>
                      <a:schemeClr val="bg1"/>
                    </a:solidFill>
                  </a:tcPr>
                </a:tc>
                <a:tc>
                  <a:txBody>
                    <a:bodyPr/>
                    <a:lstStyle/>
                    <a:p>
                      <a:pPr algn="ctr"/>
                      <a:r>
                        <a:rPr lang="en-GB" sz="1600" dirty="0"/>
                        <a:t>*</a:t>
                      </a:r>
                    </a:p>
                  </a:txBody>
                  <a:tcPr>
                    <a:solidFill>
                      <a:schemeClr val="bg1"/>
                    </a:solidFill>
                  </a:tcPr>
                </a:tc>
                <a:tc>
                  <a:txBody>
                    <a:bodyPr/>
                    <a:lstStyle/>
                    <a:p>
                      <a:pPr algn="ctr"/>
                      <a:r>
                        <a:rPr lang="en-GB" sz="1600" dirty="0"/>
                        <a:t>TCP</a:t>
                      </a:r>
                    </a:p>
                  </a:txBody>
                  <a:tcPr>
                    <a:solidFill>
                      <a:schemeClr val="bg1"/>
                    </a:solidFill>
                  </a:tcPr>
                </a:tc>
                <a:tc>
                  <a:txBody>
                    <a:bodyPr/>
                    <a:lstStyle/>
                    <a:p>
                      <a:pPr algn="ctr"/>
                      <a:endParaRPr lang="en-GB" sz="1600" dirty="0"/>
                    </a:p>
                  </a:txBody>
                  <a:tcPr>
                    <a:pattFill prst="wdUpDiag">
                      <a:fgClr>
                        <a:schemeClr val="tx1"/>
                      </a:fgClr>
                      <a:bgClr>
                        <a:schemeClr val="bg1"/>
                      </a:bgClr>
                    </a:pattFill>
                  </a:tcPr>
                </a:tc>
                <a:extLst>
                  <a:ext uri="{0D108BD9-81ED-4DB2-BD59-A6C34878D82A}">
                    <a16:rowId xmlns:a16="http://schemas.microsoft.com/office/drawing/2014/main" val="1774033376"/>
                  </a:ext>
                </a:extLst>
              </a:tr>
            </a:tbl>
          </a:graphicData>
        </a:graphic>
      </p:graphicFrame>
      <p:sp>
        <p:nvSpPr>
          <p:cNvPr id="11" name="Oval 10">
            <a:extLst>
              <a:ext uri="{FF2B5EF4-FFF2-40B4-BE49-F238E27FC236}">
                <a16:creationId xmlns:a16="http://schemas.microsoft.com/office/drawing/2014/main" id="{D1C4642C-8D5D-88A6-6721-7A7096D4BCE6}"/>
              </a:ext>
            </a:extLst>
          </p:cNvPr>
          <p:cNvSpPr/>
          <p:nvPr/>
        </p:nvSpPr>
        <p:spPr>
          <a:xfrm>
            <a:off x="8064897" y="5916281"/>
            <a:ext cx="973667" cy="67056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063A4233-FEFF-4057-4DE7-0FFE0F3313CF}"/>
              </a:ext>
            </a:extLst>
          </p:cNvPr>
          <p:cNvSpPr/>
          <p:nvPr/>
        </p:nvSpPr>
        <p:spPr>
          <a:xfrm>
            <a:off x="4701541" y="3557972"/>
            <a:ext cx="1893282" cy="587089"/>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F60B493-C17A-E077-B32C-F45314800C5F}"/>
              </a:ext>
            </a:extLst>
          </p:cNvPr>
          <p:cNvSpPr/>
          <p:nvPr/>
        </p:nvSpPr>
        <p:spPr>
          <a:xfrm>
            <a:off x="6339840" y="3474501"/>
            <a:ext cx="2211891" cy="670560"/>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36F2DD76-51F4-E1B5-B352-20AA13ED11F1}"/>
              </a:ext>
            </a:extLst>
          </p:cNvPr>
          <p:cNvSpPr/>
          <p:nvPr/>
        </p:nvSpPr>
        <p:spPr>
          <a:xfrm>
            <a:off x="4556760" y="5862320"/>
            <a:ext cx="1074753" cy="760724"/>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4450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EC888-CDCD-B7B8-843C-57AF5814C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057E2-A006-6D27-82E6-245698CDD580}"/>
              </a:ext>
            </a:extLst>
          </p:cNvPr>
          <p:cNvSpPr>
            <a:spLocks noGrp="1"/>
          </p:cNvSpPr>
          <p:nvPr>
            <p:ph type="title"/>
          </p:nvPr>
        </p:nvSpPr>
        <p:spPr/>
        <p:txBody>
          <a:bodyPr/>
          <a:lstStyle/>
          <a:p>
            <a:r>
              <a:rPr lang="en-GB" b="1" dirty="0"/>
              <a:t>Adding NSG Rules</a:t>
            </a:r>
          </a:p>
        </p:txBody>
      </p:sp>
      <p:pic>
        <p:nvPicPr>
          <p:cNvPr id="2" name="Content Placeholder 1">
            <a:extLst>
              <a:ext uri="{FF2B5EF4-FFF2-40B4-BE49-F238E27FC236}">
                <a16:creationId xmlns:a16="http://schemas.microsoft.com/office/drawing/2014/main" id="{796A2BA1-AAD5-33C3-C98D-3E5A2D06A888}"/>
              </a:ext>
            </a:extLst>
          </p:cNvPr>
          <p:cNvPicPr>
            <a:picLocks noGrp="1" noChangeAspect="1"/>
          </p:cNvPicPr>
          <p:nvPr>
            <p:ph idx="1"/>
          </p:nvPr>
        </p:nvPicPr>
        <p:blipFill>
          <a:blip r:embed="rId3"/>
          <a:stretch>
            <a:fillRect/>
          </a:stretch>
        </p:blipFill>
        <p:spPr>
          <a:xfrm>
            <a:off x="351934" y="1312334"/>
            <a:ext cx="9319181" cy="2493070"/>
          </a:xfrm>
          <a:prstGeom prst="rect">
            <a:avLst/>
          </a:prstGeom>
        </p:spPr>
      </p:pic>
      <p:pic>
        <p:nvPicPr>
          <p:cNvPr id="5" name="Picture 4">
            <a:extLst>
              <a:ext uri="{FF2B5EF4-FFF2-40B4-BE49-F238E27FC236}">
                <a16:creationId xmlns:a16="http://schemas.microsoft.com/office/drawing/2014/main" id="{E311AA0E-A846-2ABE-B646-BE482C43669D}"/>
              </a:ext>
            </a:extLst>
          </p:cNvPr>
          <p:cNvPicPr>
            <a:picLocks noChangeAspect="1"/>
          </p:cNvPicPr>
          <p:nvPr/>
        </p:nvPicPr>
        <p:blipFill>
          <a:blip r:embed="rId4"/>
          <a:stretch>
            <a:fillRect/>
          </a:stretch>
        </p:blipFill>
        <p:spPr>
          <a:xfrm>
            <a:off x="3415766" y="3429001"/>
            <a:ext cx="8776234" cy="3429000"/>
          </a:xfrm>
          <a:prstGeom prst="rect">
            <a:avLst/>
          </a:prstGeom>
          <a:solidFill>
            <a:schemeClr val="bg1"/>
          </a:solidFill>
        </p:spPr>
      </p:pic>
    </p:spTree>
    <p:extLst>
      <p:ext uri="{BB962C8B-B14F-4D97-AF65-F5344CB8AC3E}">
        <p14:creationId xmlns:p14="http://schemas.microsoft.com/office/powerpoint/2010/main" val="4074687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CA265-0D10-C6DB-4B8A-DC14E14E9C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AFCB625-610D-59E0-1B16-89BA7BA5A30B}"/>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9FA52DD8-6C66-E88E-2EAF-F080740DBBDC}"/>
              </a:ext>
            </a:extLst>
          </p:cNvPr>
          <p:cNvSpPr>
            <a:spLocks noGrp="1"/>
          </p:cNvSpPr>
          <p:nvPr>
            <p:ph idx="1"/>
          </p:nvPr>
        </p:nvSpPr>
        <p:spPr>
          <a:xfrm>
            <a:off x="358219" y="1825624"/>
            <a:ext cx="11481847" cy="3912235"/>
          </a:xfrm>
        </p:spPr>
        <p:txBody>
          <a:bodyPr>
            <a:normAutofit fontScale="92500" lnSpcReduction="20000"/>
          </a:bodyPr>
          <a:lstStyle/>
          <a:p>
            <a:pPr marL="514350" indent="-514350">
              <a:buFont typeface="+mj-lt"/>
              <a:buAutoNum type="arabicPeriod"/>
            </a:pPr>
            <a:r>
              <a:rPr lang="en-GB" dirty="0"/>
              <a:t>Create a Network Security Group and Rule to allow us to connect to port 80 of the load balancer</a:t>
            </a:r>
          </a:p>
          <a:p>
            <a:pPr marL="514350" indent="-514350">
              <a:buFont typeface="+mj-lt"/>
              <a:buAutoNum type="arabicPeriod"/>
            </a:pPr>
            <a:r>
              <a:rPr lang="en-GB" dirty="0"/>
              <a:t>Create 3 VMs running the Nginx web server</a:t>
            </a:r>
          </a:p>
          <a:p>
            <a:pPr marL="514350" indent="-514350">
              <a:buFont typeface="+mj-lt"/>
              <a:buAutoNum type="arabicPeriod"/>
            </a:pPr>
            <a:r>
              <a:rPr lang="en-GB" dirty="0"/>
              <a:t>Create a public IP address</a:t>
            </a:r>
          </a:p>
          <a:p>
            <a:pPr marL="514350" indent="-514350">
              <a:buFont typeface="+mj-lt"/>
              <a:buAutoNum type="arabicPeriod"/>
            </a:pPr>
            <a:r>
              <a:rPr lang="en-GB" dirty="0"/>
              <a:t>Create a load balancer</a:t>
            </a:r>
          </a:p>
          <a:p>
            <a:pPr marL="514350" indent="-514350">
              <a:buFont typeface="+mj-lt"/>
              <a:buAutoNum type="arabicPeriod"/>
            </a:pPr>
            <a:r>
              <a:rPr lang="en-GB" dirty="0"/>
              <a:t>Add a load balancer rule to map the public port to the VM ports</a:t>
            </a:r>
          </a:p>
          <a:p>
            <a:pPr marL="514350" indent="-514350">
              <a:buFont typeface="+mj-lt"/>
              <a:buAutoNum type="arabicPeriod"/>
            </a:pPr>
            <a:r>
              <a:rPr lang="en-GB" dirty="0"/>
              <a:t>Add the VMs to the load balancer</a:t>
            </a:r>
          </a:p>
          <a:p>
            <a:pPr marL="514350" indent="-514350">
              <a:buFont typeface="+mj-lt"/>
              <a:buAutoNum type="arabicPeriod"/>
            </a:pPr>
            <a:r>
              <a:rPr lang="en-GB" dirty="0"/>
              <a:t>Test the web server is running</a:t>
            </a:r>
          </a:p>
          <a:p>
            <a:pPr marL="971550" lvl="1" indent="-514350">
              <a:buFont typeface="+mj-lt"/>
              <a:buAutoNum type="arabicPeriod"/>
            </a:pPr>
            <a:r>
              <a:rPr lang="en-GB" dirty="0"/>
              <a:t>Refresh a few times to see responding VM change</a:t>
            </a:r>
          </a:p>
          <a:p>
            <a:pPr marL="971550" lvl="1" indent="-514350">
              <a:buFont typeface="+mj-lt"/>
              <a:buAutoNum type="arabicPeriod"/>
            </a:pPr>
            <a:r>
              <a:rPr lang="en-GB" dirty="0"/>
              <a:t>Might have to force it by stopping a VM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2831199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CD3F1-5018-1F14-2A5E-2136F4915F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4FC6B0-4F31-F0AE-E175-FA1527AD7F88}"/>
              </a:ext>
            </a:extLst>
          </p:cNvPr>
          <p:cNvSpPr>
            <a:spLocks noGrp="1"/>
          </p:cNvSpPr>
          <p:nvPr>
            <p:ph type="title"/>
          </p:nvPr>
        </p:nvSpPr>
        <p:spPr/>
        <p:txBody>
          <a:bodyPr/>
          <a:lstStyle/>
          <a:p>
            <a:r>
              <a:rPr lang="en-GB" b="1" dirty="0"/>
              <a:t>Solution / Code</a:t>
            </a:r>
          </a:p>
        </p:txBody>
      </p:sp>
      <p:pic>
        <p:nvPicPr>
          <p:cNvPr id="2" name="Content Placeholder 1">
            <a:extLst>
              <a:ext uri="{FF2B5EF4-FFF2-40B4-BE49-F238E27FC236}">
                <a16:creationId xmlns:a16="http://schemas.microsoft.com/office/drawing/2014/main" id="{A8228F61-1668-D820-BC0F-1D0F1D0D8B16}"/>
              </a:ext>
            </a:extLst>
          </p:cNvPr>
          <p:cNvPicPr>
            <a:picLocks noGrp="1" noChangeAspect="1"/>
          </p:cNvPicPr>
          <p:nvPr>
            <p:ph idx="1"/>
          </p:nvPr>
        </p:nvPicPr>
        <p:blipFill>
          <a:blip r:embed="rId3"/>
          <a:stretch>
            <a:fillRect/>
          </a:stretch>
        </p:blipFill>
        <p:spPr>
          <a:xfrm>
            <a:off x="1625764" y="1278467"/>
            <a:ext cx="8940471" cy="4506383"/>
          </a:xfrm>
          <a:prstGeom prst="rect">
            <a:avLst/>
          </a:prstGeom>
        </p:spPr>
      </p:pic>
    </p:spTree>
    <p:extLst>
      <p:ext uri="{BB962C8B-B14F-4D97-AF65-F5344CB8AC3E}">
        <p14:creationId xmlns:p14="http://schemas.microsoft.com/office/powerpoint/2010/main" val="2464384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24D2D-A592-0C97-D484-FE1ABC7B8FD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0112C8-6BDC-FD69-9D19-F31214B409D3}"/>
              </a:ext>
            </a:extLst>
          </p:cNvPr>
          <p:cNvSpPr>
            <a:spLocks noGrp="1"/>
          </p:cNvSpPr>
          <p:nvPr>
            <p:ph type="title"/>
          </p:nvPr>
        </p:nvSpPr>
        <p:spPr/>
        <p:txBody>
          <a:bodyPr/>
          <a:lstStyle/>
          <a:p>
            <a:r>
              <a:rPr lang="en-GB" b="1" dirty="0"/>
              <a:t>Solution / Code</a:t>
            </a:r>
          </a:p>
        </p:txBody>
      </p:sp>
      <p:pic>
        <p:nvPicPr>
          <p:cNvPr id="2" name="Content Placeholder 1">
            <a:extLst>
              <a:ext uri="{FF2B5EF4-FFF2-40B4-BE49-F238E27FC236}">
                <a16:creationId xmlns:a16="http://schemas.microsoft.com/office/drawing/2014/main" id="{AE8EE974-CBB2-FB81-0457-78DE6000C12B}"/>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1625764" y="1278467"/>
            <a:ext cx="8940471" cy="4506383"/>
          </a:xfrm>
          <a:prstGeom prst="rect">
            <a:avLst/>
          </a:prstGeom>
        </p:spPr>
      </p:pic>
      <p:sp>
        <p:nvSpPr>
          <p:cNvPr id="3" name="TextBox 2">
            <a:extLst>
              <a:ext uri="{FF2B5EF4-FFF2-40B4-BE49-F238E27FC236}">
                <a16:creationId xmlns:a16="http://schemas.microsoft.com/office/drawing/2014/main" id="{B6332EC3-BB51-4E99-D31D-31B9647C2C4D}"/>
              </a:ext>
            </a:extLst>
          </p:cNvPr>
          <p:cNvSpPr txBox="1"/>
          <p:nvPr/>
        </p:nvSpPr>
        <p:spPr>
          <a:xfrm>
            <a:off x="2028199" y="5824220"/>
            <a:ext cx="6772901" cy="923330"/>
          </a:xfrm>
          <a:prstGeom prst="rect">
            <a:avLst/>
          </a:prstGeom>
          <a:noFill/>
        </p:spPr>
        <p:txBody>
          <a:bodyPr wrap="square" rtlCol="0">
            <a:spAutoFit/>
          </a:bodyPr>
          <a:lstStyle/>
          <a:p>
            <a:r>
              <a:rPr lang="en-GB" dirty="0">
                <a:solidFill>
                  <a:srgbClr val="FFC000"/>
                </a:solidFill>
              </a:rPr>
              <a:t>Note: the VMs share the same </a:t>
            </a:r>
            <a:r>
              <a:rPr lang="en-GB" dirty="0" err="1">
                <a:solidFill>
                  <a:srgbClr val="FFC000"/>
                </a:solidFill>
              </a:rPr>
              <a:t>vNet</a:t>
            </a:r>
            <a:r>
              <a:rPr lang="en-GB" dirty="0">
                <a:solidFill>
                  <a:srgbClr val="FFC000"/>
                </a:solidFill>
              </a:rPr>
              <a:t> and NSG</a:t>
            </a:r>
            <a:br>
              <a:rPr lang="en-GB" dirty="0">
                <a:solidFill>
                  <a:srgbClr val="FFC000"/>
                </a:solidFill>
              </a:rPr>
            </a:br>
            <a:r>
              <a:rPr lang="en-GB" dirty="0">
                <a:solidFill>
                  <a:srgbClr val="FFC000"/>
                </a:solidFill>
              </a:rPr>
              <a:t>Remember, in the CLI you can just up arrow and change the VM and NIC names for the previous commands you executed</a:t>
            </a:r>
          </a:p>
        </p:txBody>
      </p:sp>
    </p:spTree>
    <p:extLst>
      <p:ext uri="{BB962C8B-B14F-4D97-AF65-F5344CB8AC3E}">
        <p14:creationId xmlns:p14="http://schemas.microsoft.com/office/powerpoint/2010/main" val="1103915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72C10-7E73-2C04-7170-64FC21EA507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995159-8DBD-F911-155E-984DF50A7CD6}"/>
              </a:ext>
            </a:extLst>
          </p:cNvPr>
          <p:cNvSpPr>
            <a:spLocks noGrp="1"/>
          </p:cNvSpPr>
          <p:nvPr>
            <p:ph type="title"/>
          </p:nvPr>
        </p:nvSpPr>
        <p:spPr/>
        <p:txBody>
          <a:bodyPr/>
          <a:lstStyle/>
          <a:p>
            <a:r>
              <a:rPr lang="en-GB" b="1" dirty="0"/>
              <a:t>Solution / Code</a:t>
            </a:r>
          </a:p>
        </p:txBody>
      </p:sp>
      <p:pic>
        <p:nvPicPr>
          <p:cNvPr id="2" name="Content Placeholder 1">
            <a:extLst>
              <a:ext uri="{FF2B5EF4-FFF2-40B4-BE49-F238E27FC236}">
                <a16:creationId xmlns:a16="http://schemas.microsoft.com/office/drawing/2014/main" id="{EBB40519-1EE8-0ADA-99C7-C89A16F5D85B}"/>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1625764" y="1278467"/>
            <a:ext cx="8940471" cy="4506383"/>
          </a:xfrm>
          <a:prstGeom prst="rect">
            <a:avLst/>
          </a:prstGeom>
        </p:spPr>
      </p:pic>
      <p:sp>
        <p:nvSpPr>
          <p:cNvPr id="3" name="TextBox 2">
            <a:extLst>
              <a:ext uri="{FF2B5EF4-FFF2-40B4-BE49-F238E27FC236}">
                <a16:creationId xmlns:a16="http://schemas.microsoft.com/office/drawing/2014/main" id="{A90F0B2C-5EEB-1790-2C65-BA445D0539D7}"/>
              </a:ext>
            </a:extLst>
          </p:cNvPr>
          <p:cNvSpPr txBox="1"/>
          <p:nvPr/>
        </p:nvSpPr>
        <p:spPr>
          <a:xfrm>
            <a:off x="2119868" y="5784850"/>
            <a:ext cx="6605032" cy="830997"/>
          </a:xfrm>
          <a:prstGeom prst="rect">
            <a:avLst/>
          </a:prstGeom>
          <a:noFill/>
        </p:spPr>
        <p:txBody>
          <a:bodyPr wrap="square" rtlCol="0">
            <a:spAutoFit/>
          </a:bodyPr>
          <a:lstStyle/>
          <a:p>
            <a:r>
              <a:rPr lang="en-GB" sz="1600" i="1" dirty="0">
                <a:solidFill>
                  <a:srgbClr val="FFC000"/>
                </a:solidFill>
              </a:rPr>
              <a:t>Even if you create a load balancer without specifying the --frontend-</a:t>
            </a:r>
            <a:r>
              <a:rPr lang="en-GB" sz="1600" i="1" dirty="0" err="1">
                <a:solidFill>
                  <a:srgbClr val="FFC000"/>
                </a:solidFill>
              </a:rPr>
              <a:t>ip</a:t>
            </a:r>
            <a:r>
              <a:rPr lang="en-GB" sz="1600" i="1" dirty="0">
                <a:solidFill>
                  <a:srgbClr val="FFC000"/>
                </a:solidFill>
              </a:rPr>
              <a:t>-name a default IP config is created for it anyway with the name “</a:t>
            </a:r>
            <a:r>
              <a:rPr lang="en-GB" sz="1600" i="1" dirty="0" err="1">
                <a:solidFill>
                  <a:srgbClr val="FFC000"/>
                </a:solidFill>
              </a:rPr>
              <a:t>LoadBalancerFrontEnd</a:t>
            </a:r>
            <a:r>
              <a:rPr lang="en-GB" sz="1600" i="1" dirty="0">
                <a:solidFill>
                  <a:srgbClr val="FFC000"/>
                </a:solidFill>
              </a:rPr>
              <a:t>”</a:t>
            </a:r>
          </a:p>
        </p:txBody>
      </p:sp>
      <p:pic>
        <p:nvPicPr>
          <p:cNvPr id="5" name="Picture 4">
            <a:extLst>
              <a:ext uri="{FF2B5EF4-FFF2-40B4-BE49-F238E27FC236}">
                <a16:creationId xmlns:a16="http://schemas.microsoft.com/office/drawing/2014/main" id="{ACFC23F1-6F52-41EA-BF8E-A9BF49760AFD}"/>
              </a:ext>
            </a:extLst>
          </p:cNvPr>
          <p:cNvPicPr>
            <a:picLocks noChangeAspect="1"/>
          </p:cNvPicPr>
          <p:nvPr/>
        </p:nvPicPr>
        <p:blipFill>
          <a:blip r:embed="rId5"/>
          <a:stretch>
            <a:fillRect/>
          </a:stretch>
        </p:blipFill>
        <p:spPr>
          <a:xfrm>
            <a:off x="8020763" y="2769592"/>
            <a:ext cx="2121592" cy="762066"/>
          </a:xfrm>
          <a:prstGeom prst="rect">
            <a:avLst/>
          </a:prstGeom>
        </p:spPr>
      </p:pic>
    </p:spTree>
    <p:extLst>
      <p:ext uri="{BB962C8B-B14F-4D97-AF65-F5344CB8AC3E}">
        <p14:creationId xmlns:p14="http://schemas.microsoft.com/office/powerpoint/2010/main" val="1347810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2007D-695A-18E3-A52A-585A81C450C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107EA0C-D16A-732D-4ADF-D7ED4F9DBA77}"/>
              </a:ext>
            </a:extLst>
          </p:cNvPr>
          <p:cNvSpPr>
            <a:spLocks noGrp="1"/>
          </p:cNvSpPr>
          <p:nvPr>
            <p:ph type="title"/>
          </p:nvPr>
        </p:nvSpPr>
        <p:spPr/>
        <p:txBody>
          <a:bodyPr/>
          <a:lstStyle/>
          <a:p>
            <a:r>
              <a:rPr lang="en-GB" b="1" dirty="0"/>
              <a:t>Solution / Code</a:t>
            </a:r>
          </a:p>
        </p:txBody>
      </p:sp>
      <p:pic>
        <p:nvPicPr>
          <p:cNvPr id="2" name="Content Placeholder 1">
            <a:extLst>
              <a:ext uri="{FF2B5EF4-FFF2-40B4-BE49-F238E27FC236}">
                <a16:creationId xmlns:a16="http://schemas.microsoft.com/office/drawing/2014/main" id="{659C0C80-EC1C-B0B3-6FF7-1F1C0FFCA77D}"/>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1625764" y="1278467"/>
            <a:ext cx="8940471" cy="4506383"/>
          </a:xfrm>
          <a:prstGeom prst="rect">
            <a:avLst/>
          </a:prstGeom>
        </p:spPr>
      </p:pic>
      <p:sp>
        <p:nvSpPr>
          <p:cNvPr id="3" name="Oval 2">
            <a:extLst>
              <a:ext uri="{FF2B5EF4-FFF2-40B4-BE49-F238E27FC236}">
                <a16:creationId xmlns:a16="http://schemas.microsoft.com/office/drawing/2014/main" id="{399125B2-13DE-0C30-17B0-D32732806445}"/>
              </a:ext>
            </a:extLst>
          </p:cNvPr>
          <p:cNvSpPr/>
          <p:nvPr/>
        </p:nvSpPr>
        <p:spPr bwMode="auto">
          <a:xfrm>
            <a:off x="2297932" y="1988479"/>
            <a:ext cx="968991" cy="391236"/>
          </a:xfrm>
          <a:prstGeom prst="ellipse">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247918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EEE6D-695C-61E7-2101-E9511729ECF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94B4D08A-719D-69EE-1FFE-C16C0A484FD8}"/>
              </a:ext>
            </a:extLst>
          </p:cNvPr>
          <p:cNvPicPr>
            <a:picLocks noChangeAspect="1"/>
          </p:cNvPicPr>
          <p:nvPr/>
        </p:nvPicPr>
        <p:blipFill>
          <a:blip r:embed="rId3"/>
          <a:stretch>
            <a:fillRect/>
          </a:stretch>
        </p:blipFill>
        <p:spPr>
          <a:xfrm>
            <a:off x="6770926" y="2194628"/>
            <a:ext cx="4887635" cy="2044906"/>
          </a:xfrm>
          <a:prstGeom prst="rect">
            <a:avLst/>
          </a:prstGeom>
        </p:spPr>
      </p:pic>
      <p:sp>
        <p:nvSpPr>
          <p:cNvPr id="6" name="Content Placeholder 5">
            <a:extLst>
              <a:ext uri="{FF2B5EF4-FFF2-40B4-BE49-F238E27FC236}">
                <a16:creationId xmlns:a16="http://schemas.microsoft.com/office/drawing/2014/main" id="{AC6B8612-80AF-7CD9-0134-AEC9BA585352}"/>
              </a:ext>
            </a:extLst>
          </p:cNvPr>
          <p:cNvSpPr>
            <a:spLocks noGrp="1"/>
          </p:cNvSpPr>
          <p:nvPr>
            <p:ph idx="1"/>
          </p:nvPr>
        </p:nvSpPr>
        <p:spPr>
          <a:xfrm>
            <a:off x="358219" y="1825624"/>
            <a:ext cx="11481847" cy="3927475"/>
          </a:xfrm>
        </p:spPr>
        <p:txBody>
          <a:bodyPr>
            <a:normAutofit/>
          </a:bodyPr>
          <a:lstStyle/>
          <a:p>
            <a:endParaRPr lang="en-GB" dirty="0"/>
          </a:p>
          <a:p>
            <a:endParaRPr lang="en-GB" dirty="0"/>
          </a:p>
          <a:p>
            <a:r>
              <a:rPr lang="en-GB" dirty="0"/>
              <a:t>Which VM is it using?</a:t>
            </a:r>
          </a:p>
          <a:p>
            <a:endParaRPr lang="en-GB" sz="2000" dirty="0"/>
          </a:p>
          <a:p>
            <a:r>
              <a:rPr lang="en-GB" dirty="0"/>
              <a:t>Prevent it from using same VM by stopping it</a:t>
            </a:r>
          </a:p>
          <a:p>
            <a:endParaRPr lang="en-GB" dirty="0"/>
          </a:p>
          <a:p>
            <a:r>
              <a:rPr lang="en-GB" dirty="0"/>
              <a:t>Open a private web browser window because the previous page can be cached so may not see it change</a:t>
            </a:r>
          </a:p>
          <a:p>
            <a:endParaRPr lang="en-GB" dirty="0"/>
          </a:p>
        </p:txBody>
      </p:sp>
      <p:sp>
        <p:nvSpPr>
          <p:cNvPr id="4" name="Title 3">
            <a:extLst>
              <a:ext uri="{FF2B5EF4-FFF2-40B4-BE49-F238E27FC236}">
                <a16:creationId xmlns:a16="http://schemas.microsoft.com/office/drawing/2014/main" id="{958A5365-673F-D20E-9818-61F362807C0E}"/>
              </a:ext>
            </a:extLst>
          </p:cNvPr>
          <p:cNvSpPr>
            <a:spLocks noGrp="1"/>
          </p:cNvSpPr>
          <p:nvPr>
            <p:ph type="title"/>
          </p:nvPr>
        </p:nvSpPr>
        <p:spPr/>
        <p:txBody>
          <a:bodyPr/>
          <a:lstStyle/>
          <a:p>
            <a:r>
              <a:rPr lang="en-GB" b="1" dirty="0"/>
              <a:t>Solution / Code</a:t>
            </a:r>
          </a:p>
        </p:txBody>
      </p:sp>
      <p:pic>
        <p:nvPicPr>
          <p:cNvPr id="7" name="Picture 6">
            <a:extLst>
              <a:ext uri="{FF2B5EF4-FFF2-40B4-BE49-F238E27FC236}">
                <a16:creationId xmlns:a16="http://schemas.microsoft.com/office/drawing/2014/main" id="{33DF4C83-0B34-C898-1903-F662463FD02F}"/>
              </a:ext>
            </a:extLst>
          </p:cNvPr>
          <p:cNvPicPr>
            <a:picLocks noChangeAspect="1"/>
          </p:cNvPicPr>
          <p:nvPr/>
        </p:nvPicPr>
        <p:blipFill>
          <a:blip r:embed="rId4"/>
          <a:stretch>
            <a:fillRect/>
          </a:stretch>
        </p:blipFill>
        <p:spPr>
          <a:xfrm>
            <a:off x="714943" y="1610459"/>
            <a:ext cx="10762113" cy="1248202"/>
          </a:xfrm>
          <a:prstGeom prst="rect">
            <a:avLst/>
          </a:prstGeom>
        </p:spPr>
      </p:pic>
      <p:pic>
        <p:nvPicPr>
          <p:cNvPr id="9" name="Picture 8">
            <a:extLst>
              <a:ext uri="{FF2B5EF4-FFF2-40B4-BE49-F238E27FC236}">
                <a16:creationId xmlns:a16="http://schemas.microsoft.com/office/drawing/2014/main" id="{29260956-38DD-3E89-46CA-4FB9143CA180}"/>
              </a:ext>
            </a:extLst>
          </p:cNvPr>
          <p:cNvPicPr>
            <a:picLocks noChangeAspect="1"/>
          </p:cNvPicPr>
          <p:nvPr/>
        </p:nvPicPr>
        <p:blipFill>
          <a:blip r:embed="rId5"/>
          <a:stretch>
            <a:fillRect/>
          </a:stretch>
        </p:blipFill>
        <p:spPr>
          <a:xfrm>
            <a:off x="3710079" y="4184805"/>
            <a:ext cx="7766977" cy="499915"/>
          </a:xfrm>
          <a:prstGeom prst="rect">
            <a:avLst/>
          </a:prstGeom>
        </p:spPr>
      </p:pic>
      <p:pic>
        <p:nvPicPr>
          <p:cNvPr id="10" name="Picture 9">
            <a:extLst>
              <a:ext uri="{FF2B5EF4-FFF2-40B4-BE49-F238E27FC236}">
                <a16:creationId xmlns:a16="http://schemas.microsoft.com/office/drawing/2014/main" id="{EDCA746B-F011-AEE7-037E-5949E42CF837}"/>
              </a:ext>
            </a:extLst>
          </p:cNvPr>
          <p:cNvPicPr>
            <a:picLocks noChangeAspect="1"/>
          </p:cNvPicPr>
          <p:nvPr/>
        </p:nvPicPr>
        <p:blipFill>
          <a:blip r:embed="rId6"/>
          <a:stretch>
            <a:fillRect/>
          </a:stretch>
        </p:blipFill>
        <p:spPr>
          <a:xfrm>
            <a:off x="7593567" y="5164854"/>
            <a:ext cx="4365114" cy="1621677"/>
          </a:xfrm>
          <a:prstGeom prst="rect">
            <a:avLst/>
          </a:prstGeom>
        </p:spPr>
      </p:pic>
    </p:spTree>
    <p:extLst>
      <p:ext uri="{BB962C8B-B14F-4D97-AF65-F5344CB8AC3E}">
        <p14:creationId xmlns:p14="http://schemas.microsoft.com/office/powerpoint/2010/main" val="427885668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1916</Words>
  <Application>Microsoft Office PowerPoint</Application>
  <PresentationFormat>Widescreen</PresentationFormat>
  <Paragraphs>161</Paragraphs>
  <Slides>25</Slides>
  <Notes>17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25</vt:i4>
      </vt:variant>
    </vt:vector>
  </HeadingPairs>
  <TitlesOfParts>
    <vt:vector size="34" baseType="lpstr">
      <vt:lpstr>Aptos</vt:lpstr>
      <vt:lpstr>Arial</vt:lpstr>
      <vt:lpstr>Calibri</vt:lpstr>
      <vt:lpstr>Calibri Light</vt:lpstr>
      <vt:lpstr>Helvetica</vt:lpstr>
      <vt:lpstr>Wingdings</vt:lpstr>
      <vt:lpstr>UWTSD Holding Page</vt:lpstr>
      <vt:lpstr>UWTSD Text 2</vt:lpstr>
      <vt:lpstr>UWTSD Logo Variations place image in Background</vt:lpstr>
      <vt:lpstr>PowerPoint Presentation</vt:lpstr>
      <vt:lpstr>Overview Recap</vt:lpstr>
      <vt:lpstr>Alternative</vt:lpstr>
      <vt:lpstr>Load Balancer</vt:lpstr>
      <vt:lpstr>Architectural Overview</vt:lpstr>
      <vt:lpstr>Load Balancing Techniques</vt:lpstr>
      <vt:lpstr>Load Balancing Techniques</vt:lpstr>
      <vt:lpstr>A Good Load Balancing Approach</vt:lpstr>
      <vt:lpstr>Image URN</vt:lpstr>
      <vt:lpstr>Load Balancer Components</vt:lpstr>
      <vt:lpstr>Load Balancer Components</vt:lpstr>
      <vt:lpstr>Load Balancer Components</vt:lpstr>
      <vt:lpstr>Load Balancer Rule</vt:lpstr>
      <vt:lpstr>Backend Address Pool</vt:lpstr>
      <vt:lpstr>Azure Load Balancer Components</vt:lpstr>
      <vt:lpstr>Making a Custom Image</vt:lpstr>
      <vt:lpstr>Making a Custom Image</vt:lpstr>
      <vt:lpstr>Making a Custom Image</vt:lpstr>
      <vt:lpstr>Adding NSG Rules</vt:lpstr>
      <vt:lpstr>Exercise</vt:lpstr>
      <vt:lpstr>Solution / Code</vt:lpstr>
      <vt:lpstr>Solution / Code</vt:lpstr>
      <vt:lpstr>Solution / Code</vt:lpstr>
      <vt:lpstr>Solution / Code</vt:lpstr>
      <vt:lpstr>Solution / Code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22</cp:revision>
  <dcterms:created xsi:type="dcterms:W3CDTF">2021-03-09T15:35:42Z</dcterms:created>
  <dcterms:modified xsi:type="dcterms:W3CDTF">2026-02-25T22:56:19Z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