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A77C09-2EE3-4B2D-9FA4-C3827ACD5F22}" v="21" dt="2026-01-12T01:09:30.7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45" autoAdjust="0"/>
    <p:restoredTop sz="83090" autoAdjust="0"/>
  </p:normalViewPr>
  <p:slideViewPr>
    <p:cSldViewPr snapToGrid="0">
      <p:cViewPr varScale="1">
        <p:scale>
          <a:sx n="61" d="100"/>
          <a:sy n="61" d="100"/>
        </p:scale>
        <p:origin x="9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ia ruiz cabezas" userId="335945898abad980" providerId="LiveId" clId="{3F194A4E-61CF-4C03-B0F6-527361BB609D}"/>
    <pc:docChg chg="undo custSel addSld delSld modSld sldOrd">
      <pc:chgData name="patricia ruiz cabezas" userId="335945898abad980" providerId="LiveId" clId="{3F194A4E-61CF-4C03-B0F6-527361BB609D}" dt="2026-01-12T01:11:16.267" v="4017" actId="2696"/>
      <pc:docMkLst>
        <pc:docMk/>
      </pc:docMkLst>
      <pc:sldChg chg="modNotesTx">
        <pc:chgData name="patricia ruiz cabezas" userId="335945898abad980" providerId="LiveId" clId="{3F194A4E-61CF-4C03-B0F6-527361BB609D}" dt="2025-12-24T17:31:09.302" v="3752" actId="20577"/>
        <pc:sldMkLst>
          <pc:docMk/>
          <pc:sldMk cId="265694180" sldId="256"/>
        </pc:sldMkLst>
      </pc:sldChg>
      <pc:sldChg chg="modNotesTx">
        <pc:chgData name="patricia ruiz cabezas" userId="335945898abad980" providerId="LiveId" clId="{3F194A4E-61CF-4C03-B0F6-527361BB609D}" dt="2026-01-12T00:53:39.041" v="4003" actId="20577"/>
        <pc:sldMkLst>
          <pc:docMk/>
          <pc:sldMk cId="3084663502" sldId="257"/>
        </pc:sldMkLst>
      </pc:sldChg>
      <pc:sldChg chg="ord modNotesTx">
        <pc:chgData name="patricia ruiz cabezas" userId="335945898abad980" providerId="LiveId" clId="{3F194A4E-61CF-4C03-B0F6-527361BB609D}" dt="2026-01-12T00:53:46.262" v="4004" actId="20577"/>
        <pc:sldMkLst>
          <pc:docMk/>
          <pc:sldMk cId="1333389489" sldId="258"/>
        </pc:sldMkLst>
      </pc:sldChg>
      <pc:sldChg chg="modSp modNotesTx">
        <pc:chgData name="patricia ruiz cabezas" userId="335945898abad980" providerId="LiveId" clId="{3F194A4E-61CF-4C03-B0F6-527361BB609D}" dt="2026-01-12T00:53:51.494" v="4005" actId="20577"/>
        <pc:sldMkLst>
          <pc:docMk/>
          <pc:sldMk cId="3951776240" sldId="259"/>
        </pc:sldMkLst>
        <pc:graphicFrameChg chg="mod">
          <ac:chgData name="patricia ruiz cabezas" userId="335945898abad980" providerId="LiveId" clId="{3F194A4E-61CF-4C03-B0F6-527361BB609D}" dt="2025-12-24T17:20:09.040" v="3735" actId="113"/>
          <ac:graphicFrameMkLst>
            <pc:docMk/>
            <pc:sldMk cId="3951776240" sldId="259"/>
            <ac:graphicFrameMk id="14" creationId="{49379BB7-4516-8D21-786B-26DB1B374586}"/>
          </ac:graphicFrameMkLst>
        </pc:graphicFrameChg>
      </pc:sldChg>
      <pc:sldChg chg="modTransition modNotesTx">
        <pc:chgData name="patricia ruiz cabezas" userId="335945898abad980" providerId="LiveId" clId="{3F194A4E-61CF-4C03-B0F6-527361BB609D}" dt="2026-01-12T00:53:55.623" v="4006" actId="20577"/>
        <pc:sldMkLst>
          <pc:docMk/>
          <pc:sldMk cId="3926228771" sldId="260"/>
        </pc:sldMkLst>
      </pc:sldChg>
      <pc:sldChg chg="addSp delSp modSp mod setBg addAnim modAnim modNotesTx">
        <pc:chgData name="patricia ruiz cabezas" userId="335945898abad980" providerId="LiveId" clId="{3F194A4E-61CF-4C03-B0F6-527361BB609D}" dt="2026-01-12T00:53:59.762" v="4007" actId="20577"/>
        <pc:sldMkLst>
          <pc:docMk/>
          <pc:sldMk cId="2558495093" sldId="262"/>
        </pc:sldMkLst>
        <pc:spChg chg="mod ord">
          <ac:chgData name="patricia ruiz cabezas" userId="335945898abad980" providerId="LiveId" clId="{3F194A4E-61CF-4C03-B0F6-527361BB609D}" dt="2025-12-20T15:57:18.574" v="695" actId="255"/>
          <ac:spMkLst>
            <pc:docMk/>
            <pc:sldMk cId="2558495093" sldId="262"/>
            <ac:spMk id="2" creationId="{492408C2-8721-6619-1AEB-E8BE5652E73D}"/>
          </ac:spMkLst>
        </pc:spChg>
        <pc:spChg chg="add">
          <ac:chgData name="patricia ruiz cabezas" userId="335945898abad980" providerId="LiveId" clId="{3F194A4E-61CF-4C03-B0F6-527361BB609D}" dt="2025-12-20T15:45:04.359" v="66" actId="26606"/>
          <ac:spMkLst>
            <pc:docMk/>
            <pc:sldMk cId="2558495093" sldId="262"/>
            <ac:spMk id="27" creationId="{FC627CB9-AECD-41DE-84E9-2A4715D30DDC}"/>
          </ac:spMkLst>
        </pc:spChg>
        <pc:graphicFrameChg chg="add mod modGraphic">
          <ac:chgData name="patricia ruiz cabezas" userId="335945898abad980" providerId="LiveId" clId="{3F194A4E-61CF-4C03-B0F6-527361BB609D}" dt="2025-12-20T15:57:59.842" v="698" actId="2711"/>
          <ac:graphicFrameMkLst>
            <pc:docMk/>
            <pc:sldMk cId="2558495093" sldId="262"/>
            <ac:graphicFrameMk id="6" creationId="{74C07AC7-93FA-0085-6B1E-A5E8450DA302}"/>
          </ac:graphicFrameMkLst>
        </pc:graphicFrameChg>
        <pc:graphicFrameChg chg="add mod modGraphic">
          <ac:chgData name="patricia ruiz cabezas" userId="335945898abad980" providerId="LiveId" clId="{3F194A4E-61CF-4C03-B0F6-527361BB609D}" dt="2025-12-20T15:59:22.230" v="709" actId="1076"/>
          <ac:graphicFrameMkLst>
            <pc:docMk/>
            <pc:sldMk cId="2558495093" sldId="262"/>
            <ac:graphicFrameMk id="7" creationId="{260EEB7F-470F-767B-4FD3-4D455B2A1FBD}"/>
          </ac:graphicFrameMkLst>
        </pc:graphicFrameChg>
        <pc:picChg chg="add mod">
          <ac:chgData name="patricia ruiz cabezas" userId="335945898abad980" providerId="LiveId" clId="{3F194A4E-61CF-4C03-B0F6-527361BB609D}" dt="2025-12-20T15:59:11.293" v="708" actId="1076"/>
          <ac:picMkLst>
            <pc:docMk/>
            <pc:sldMk cId="2558495093" sldId="262"/>
            <ac:picMk id="5" creationId="{E06477C8-27D6-D2C3-4E72-C6C88DC18BF0}"/>
          </ac:picMkLst>
        </pc:picChg>
        <pc:picChg chg="add">
          <ac:chgData name="patricia ruiz cabezas" userId="335945898abad980" providerId="LiveId" clId="{3F194A4E-61CF-4C03-B0F6-527361BB609D}" dt="2025-12-20T15:45:04.359" v="66" actId="26606"/>
          <ac:picMkLst>
            <pc:docMk/>
            <pc:sldMk cId="2558495093" sldId="262"/>
            <ac:picMk id="23" creationId="{80DF651B-0216-4CE1-9993-9C81C4629822}"/>
          </ac:picMkLst>
        </pc:picChg>
        <pc:picChg chg="add">
          <ac:chgData name="patricia ruiz cabezas" userId="335945898abad980" providerId="LiveId" clId="{3F194A4E-61CF-4C03-B0F6-527361BB609D}" dt="2025-12-20T15:45:04.359" v="66" actId="26606"/>
          <ac:picMkLst>
            <pc:docMk/>
            <pc:sldMk cId="2558495093" sldId="262"/>
            <ac:picMk id="25" creationId="{AB703B97-31D0-4D92-B70B-F64FFB490256}"/>
          </ac:picMkLst>
        </pc:picChg>
        <pc:picChg chg="add">
          <ac:chgData name="patricia ruiz cabezas" userId="335945898abad980" providerId="LiveId" clId="{3F194A4E-61CF-4C03-B0F6-527361BB609D}" dt="2025-12-20T15:45:04.359" v="66" actId="26606"/>
          <ac:picMkLst>
            <pc:docMk/>
            <pc:sldMk cId="2558495093" sldId="262"/>
            <ac:picMk id="29" creationId="{98696563-D54B-4D4B-A776-AF4D907DA571}"/>
          </ac:picMkLst>
        </pc:picChg>
        <pc:picChg chg="add">
          <ac:chgData name="patricia ruiz cabezas" userId="335945898abad980" providerId="LiveId" clId="{3F194A4E-61CF-4C03-B0F6-527361BB609D}" dt="2025-12-20T15:45:04.359" v="66" actId="26606"/>
          <ac:picMkLst>
            <pc:docMk/>
            <pc:sldMk cId="2558495093" sldId="262"/>
            <ac:picMk id="31" creationId="{80650CB7-77AF-4F12-B1CA-C32A3CF4116E}"/>
          </ac:picMkLst>
        </pc:picChg>
      </pc:sldChg>
      <pc:sldChg chg="addSp delSp modSp new mod modTransition setBg modNotesTx">
        <pc:chgData name="patricia ruiz cabezas" userId="335945898abad980" providerId="LiveId" clId="{3F194A4E-61CF-4C03-B0F6-527361BB609D}" dt="2026-01-12T00:54:06.520" v="4008" actId="20577"/>
        <pc:sldMkLst>
          <pc:docMk/>
          <pc:sldMk cId="3923258107" sldId="263"/>
        </pc:sldMkLst>
        <pc:spChg chg="mod ord">
          <ac:chgData name="patricia ruiz cabezas" userId="335945898abad980" providerId="LiveId" clId="{3F194A4E-61CF-4C03-B0F6-527361BB609D}" dt="2025-12-22T18:00:24.308" v="1085" actId="2711"/>
          <ac:spMkLst>
            <pc:docMk/>
            <pc:sldMk cId="3923258107" sldId="263"/>
            <ac:spMk id="2" creationId="{2D65301D-4418-DA2E-A2E0-3A4F3A015953}"/>
          </ac:spMkLst>
        </pc:spChg>
        <pc:spChg chg="add del">
          <ac:chgData name="patricia ruiz cabezas" userId="335945898abad980" providerId="LiveId" clId="{3F194A4E-61CF-4C03-B0F6-527361BB609D}" dt="2025-12-22T17:56:16.974" v="1037" actId="26606"/>
          <ac:spMkLst>
            <pc:docMk/>
            <pc:sldMk cId="3923258107" sldId="263"/>
            <ac:spMk id="1050" creationId="{0166DB98-302A-46FE-BE82-C13AF10BC1FC}"/>
          </ac:spMkLst>
        </pc:spChg>
        <pc:graphicFrameChg chg="add mod modGraphic">
          <ac:chgData name="patricia ruiz cabezas" userId="335945898abad980" providerId="LiveId" clId="{3F194A4E-61CF-4C03-B0F6-527361BB609D}" dt="2025-12-22T18:00:00.327" v="1083" actId="20577"/>
          <ac:graphicFrameMkLst>
            <pc:docMk/>
            <pc:sldMk cId="3923258107" sldId="263"/>
            <ac:graphicFrameMk id="5" creationId="{37D54ED7-DDEF-948F-5FC9-2B66BD6C2979}"/>
          </ac:graphicFrameMkLst>
        </pc:graphicFrameChg>
        <pc:picChg chg="add mod">
          <ac:chgData name="patricia ruiz cabezas" userId="335945898abad980" providerId="LiveId" clId="{3F194A4E-61CF-4C03-B0F6-527361BB609D}" dt="2025-12-22T17:58:26.797" v="1064" actId="1076"/>
          <ac:picMkLst>
            <pc:docMk/>
            <pc:sldMk cId="3923258107" sldId="263"/>
            <ac:picMk id="1026" creationId="{3BD48B00-4A88-FB29-71A0-7603AF6A657C}"/>
          </ac:picMkLst>
        </pc:picChg>
        <pc:picChg chg="add del">
          <ac:chgData name="patricia ruiz cabezas" userId="335945898abad980" providerId="LiveId" clId="{3F194A4E-61CF-4C03-B0F6-527361BB609D}" dt="2025-12-22T17:56:16.974" v="1037" actId="26606"/>
          <ac:picMkLst>
            <pc:docMk/>
            <pc:sldMk cId="3923258107" sldId="263"/>
            <ac:picMk id="1046" creationId="{E43006C0-9CF0-4AD0-9C72-B3F9942A80C0}"/>
          </ac:picMkLst>
        </pc:picChg>
        <pc:picChg chg="add del">
          <ac:chgData name="patricia ruiz cabezas" userId="335945898abad980" providerId="LiveId" clId="{3F194A4E-61CF-4C03-B0F6-527361BB609D}" dt="2025-12-22T17:56:16.974" v="1037" actId="26606"/>
          <ac:picMkLst>
            <pc:docMk/>
            <pc:sldMk cId="3923258107" sldId="263"/>
            <ac:picMk id="1048" creationId="{78A20B43-EA35-4D51-8E25-05F8B334E9EC}"/>
          </ac:picMkLst>
        </pc:picChg>
        <pc:picChg chg="add del">
          <ac:chgData name="patricia ruiz cabezas" userId="335945898abad980" providerId="LiveId" clId="{3F194A4E-61CF-4C03-B0F6-527361BB609D}" dt="2025-12-22T17:56:16.974" v="1037" actId="26606"/>
          <ac:picMkLst>
            <pc:docMk/>
            <pc:sldMk cId="3923258107" sldId="263"/>
            <ac:picMk id="1052" creationId="{34059663-8A30-44C3-8C60-8F31A6FE55DA}"/>
          </ac:picMkLst>
        </pc:picChg>
        <pc:picChg chg="add del">
          <ac:chgData name="patricia ruiz cabezas" userId="335945898abad980" providerId="LiveId" clId="{3F194A4E-61CF-4C03-B0F6-527361BB609D}" dt="2025-12-22T17:56:16.974" v="1037" actId="26606"/>
          <ac:picMkLst>
            <pc:docMk/>
            <pc:sldMk cId="3923258107" sldId="263"/>
            <ac:picMk id="1054" creationId="{1DA5DBE7-7AAD-48D9-A121-8102870FD7B6}"/>
          </ac:picMkLst>
        </pc:picChg>
      </pc:sldChg>
      <pc:sldChg chg="addSp delSp modSp new mod modTransition setBg modNotesTx">
        <pc:chgData name="patricia ruiz cabezas" userId="335945898abad980" providerId="LiveId" clId="{3F194A4E-61CF-4C03-B0F6-527361BB609D}" dt="2026-01-12T00:54:11.024" v="4010" actId="20577"/>
        <pc:sldMkLst>
          <pc:docMk/>
          <pc:sldMk cId="489264890" sldId="264"/>
        </pc:sldMkLst>
        <pc:spChg chg="mod ord">
          <ac:chgData name="patricia ruiz cabezas" userId="335945898abad980" providerId="LiveId" clId="{3F194A4E-61CF-4C03-B0F6-527361BB609D}" dt="2025-12-22T18:17:32.278" v="1897" actId="1076"/>
          <ac:spMkLst>
            <pc:docMk/>
            <pc:sldMk cId="489264890" sldId="264"/>
            <ac:spMk id="2" creationId="{0F92FE56-D6F8-D0CC-DD72-57BDCBD26773}"/>
          </ac:spMkLst>
        </pc:spChg>
        <pc:spChg chg="add">
          <ac:chgData name="patricia ruiz cabezas" userId="335945898abad980" providerId="LiveId" clId="{3F194A4E-61CF-4C03-B0F6-527361BB609D}" dt="2025-12-22T18:07:50.770" v="1560" actId="26606"/>
          <ac:spMkLst>
            <pc:docMk/>
            <pc:sldMk cId="489264890" sldId="264"/>
            <ac:spMk id="12" creationId="{1FBC03EB-862D-4D76-86C8-D46EA6870ED7}"/>
          </ac:spMkLst>
        </pc:spChg>
        <pc:graphicFrameChg chg="add mod modGraphic">
          <ac:chgData name="patricia ruiz cabezas" userId="335945898abad980" providerId="LiveId" clId="{3F194A4E-61CF-4C03-B0F6-527361BB609D}" dt="2025-12-22T18:17:38.567" v="1898" actId="14100"/>
          <ac:graphicFrameMkLst>
            <pc:docMk/>
            <pc:sldMk cId="489264890" sldId="264"/>
            <ac:graphicFrameMk id="6" creationId="{B90FF1A8-BD59-8FA4-6175-6854C17CA2FC}"/>
          </ac:graphicFrameMkLst>
        </pc:graphicFrameChg>
        <pc:picChg chg="add mod">
          <ac:chgData name="patricia ruiz cabezas" userId="335945898abad980" providerId="LiveId" clId="{3F194A4E-61CF-4C03-B0F6-527361BB609D}" dt="2025-12-22T18:16:11.719" v="1888" actId="1076"/>
          <ac:picMkLst>
            <pc:docMk/>
            <pc:sldMk cId="489264890" sldId="264"/>
            <ac:picMk id="5" creationId="{53C149FB-77CD-F21B-7EF8-2458475B740C}"/>
          </ac:picMkLst>
        </pc:picChg>
        <pc:picChg chg="add">
          <ac:chgData name="patricia ruiz cabezas" userId="335945898abad980" providerId="LiveId" clId="{3F194A4E-61CF-4C03-B0F6-527361BB609D}" dt="2025-12-22T18:07:50.770" v="1560" actId="26606"/>
          <ac:picMkLst>
            <pc:docMk/>
            <pc:sldMk cId="489264890" sldId="264"/>
            <ac:picMk id="14" creationId="{BF5AF27D-8968-4026-A0D7-F3C1095D8CD1}"/>
          </ac:picMkLst>
        </pc:picChg>
        <pc:picChg chg="add">
          <ac:chgData name="patricia ruiz cabezas" userId="335945898abad980" providerId="LiveId" clId="{3F194A4E-61CF-4C03-B0F6-527361BB609D}" dt="2025-12-22T18:07:50.770" v="1560" actId="26606"/>
          <ac:picMkLst>
            <pc:docMk/>
            <pc:sldMk cId="489264890" sldId="264"/>
            <ac:picMk id="16" creationId="{71C00582-EE13-4000-838D-ABBF1D2B4832}"/>
          </ac:picMkLst>
        </pc:picChg>
      </pc:sldChg>
      <pc:sldChg chg="addSp delSp modSp new mod ord modTransition setBg">
        <pc:chgData name="patricia ruiz cabezas" userId="335945898abad980" providerId="LiveId" clId="{3F194A4E-61CF-4C03-B0F6-527361BB609D}" dt="2025-12-24T17:21:40.941" v="3747"/>
        <pc:sldMkLst>
          <pc:docMk/>
          <pc:sldMk cId="2738433254" sldId="265"/>
        </pc:sldMkLst>
        <pc:spChg chg="add">
          <ac:chgData name="patricia ruiz cabezas" userId="335945898abad980" providerId="LiveId" clId="{3F194A4E-61CF-4C03-B0F6-527361BB609D}" dt="2025-12-24T16:21:21.539" v="2307" actId="26606"/>
          <ac:spMkLst>
            <pc:docMk/>
            <pc:sldMk cId="2738433254" sldId="265"/>
            <ac:spMk id="24" creationId="{2120660E-F826-4655-BB97-984B17FE52E9}"/>
          </ac:spMkLst>
        </pc:spChg>
        <pc:graphicFrameChg chg="add mod modGraphic">
          <ac:chgData name="patricia ruiz cabezas" userId="335945898abad980" providerId="LiveId" clId="{3F194A4E-61CF-4C03-B0F6-527361BB609D}" dt="2025-12-24T16:29:08.286" v="2358" actId="403"/>
          <ac:graphicFrameMkLst>
            <pc:docMk/>
            <pc:sldMk cId="2738433254" sldId="265"/>
            <ac:graphicFrameMk id="15" creationId="{64A3B2D1-98CA-205A-E9C8-45A98D4D193E}"/>
          </ac:graphicFrameMkLst>
        </pc:graphicFrameChg>
        <pc:picChg chg="add mod">
          <ac:chgData name="patricia ruiz cabezas" userId="335945898abad980" providerId="LiveId" clId="{3F194A4E-61CF-4C03-B0F6-527361BB609D}" dt="2025-12-24T16:23:45.387" v="2329" actId="1076"/>
          <ac:picMkLst>
            <pc:docMk/>
            <pc:sldMk cId="2738433254" sldId="265"/>
            <ac:picMk id="5" creationId="{18344128-39A8-2341-8ECA-81917DEECF9D}"/>
          </ac:picMkLst>
        </pc:picChg>
        <pc:picChg chg="add">
          <ac:chgData name="patricia ruiz cabezas" userId="335945898abad980" providerId="LiveId" clId="{3F194A4E-61CF-4C03-B0F6-527361BB609D}" dt="2025-12-24T16:21:21.539" v="2307" actId="26606"/>
          <ac:picMkLst>
            <pc:docMk/>
            <pc:sldMk cId="2738433254" sldId="265"/>
            <ac:picMk id="26" creationId="{B36D89EE-FA2B-4C32-8C00-B2C6ED2123E2}"/>
          </ac:picMkLst>
        </pc:picChg>
        <pc:picChg chg="add">
          <ac:chgData name="patricia ruiz cabezas" userId="335945898abad980" providerId="LiveId" clId="{3F194A4E-61CF-4C03-B0F6-527361BB609D}" dt="2025-12-24T16:21:21.539" v="2307" actId="26606"/>
          <ac:picMkLst>
            <pc:docMk/>
            <pc:sldMk cId="2738433254" sldId="265"/>
            <ac:picMk id="28" creationId="{318307F8-152F-4244-A9FE-8D30EFFB79F0}"/>
          </ac:picMkLst>
        </pc:picChg>
      </pc:sldChg>
      <pc:sldChg chg="addSp delSp modSp new mod modTransition modNotesTx">
        <pc:chgData name="patricia ruiz cabezas" userId="335945898abad980" providerId="LiveId" clId="{3F194A4E-61CF-4C03-B0F6-527361BB609D}" dt="2026-01-12T00:54:15.474" v="4011" actId="20577"/>
        <pc:sldMkLst>
          <pc:docMk/>
          <pc:sldMk cId="462118127" sldId="266"/>
        </pc:sldMkLst>
        <pc:spChg chg="mod">
          <ac:chgData name="patricia ruiz cabezas" userId="335945898abad980" providerId="LiveId" clId="{3F194A4E-61CF-4C03-B0F6-527361BB609D}" dt="2025-12-24T16:55:52.659" v="3270" actId="1076"/>
          <ac:spMkLst>
            <pc:docMk/>
            <pc:sldMk cId="462118127" sldId="266"/>
            <ac:spMk id="2" creationId="{091C1A72-E97D-1AAF-D425-EF121526A16E}"/>
          </ac:spMkLst>
        </pc:spChg>
        <pc:graphicFrameChg chg="add mod modGraphic">
          <ac:chgData name="patricia ruiz cabezas" userId="335945898abad980" providerId="LiveId" clId="{3F194A4E-61CF-4C03-B0F6-527361BB609D}" dt="2025-12-24T17:41:51.363" v="3789" actId="2710"/>
          <ac:graphicFrameMkLst>
            <pc:docMk/>
            <pc:sldMk cId="462118127" sldId="266"/>
            <ac:graphicFrameMk id="10" creationId="{B9DF0CE5-F808-EA3C-244C-DBE42AE89362}"/>
          </ac:graphicFrameMkLst>
        </pc:graphicFrameChg>
        <pc:picChg chg="add mod">
          <ac:chgData name="patricia ruiz cabezas" userId="335945898abad980" providerId="LiveId" clId="{3F194A4E-61CF-4C03-B0F6-527361BB609D}" dt="2025-12-24T17:41:26.817" v="3787" actId="1076"/>
          <ac:picMkLst>
            <pc:docMk/>
            <pc:sldMk cId="462118127" sldId="266"/>
            <ac:picMk id="9" creationId="{D4EBC716-F547-3F74-9A93-0EC7263FE05D}"/>
          </ac:picMkLst>
        </pc:picChg>
      </pc:sldChg>
      <pc:sldChg chg="addSp delSp modSp new mod modTransition setBg modNotesTx">
        <pc:chgData name="patricia ruiz cabezas" userId="335945898abad980" providerId="LiveId" clId="{3F194A4E-61CF-4C03-B0F6-527361BB609D}" dt="2026-01-12T00:54:23.238" v="4012" actId="20577"/>
        <pc:sldMkLst>
          <pc:docMk/>
          <pc:sldMk cId="2826895953" sldId="267"/>
        </pc:sldMkLst>
        <pc:spChg chg="mod ord">
          <ac:chgData name="patricia ruiz cabezas" userId="335945898abad980" providerId="LiveId" clId="{3F194A4E-61CF-4C03-B0F6-527361BB609D}" dt="2025-12-24T16:36:19.937" v="2492" actId="1076"/>
          <ac:spMkLst>
            <pc:docMk/>
            <pc:sldMk cId="2826895953" sldId="267"/>
            <ac:spMk id="2" creationId="{393D48BE-E756-E787-0A4F-051FFDCF32BA}"/>
          </ac:spMkLst>
        </pc:spChg>
        <pc:spChg chg="add">
          <ac:chgData name="patricia ruiz cabezas" userId="335945898abad980" providerId="LiveId" clId="{3F194A4E-61CF-4C03-B0F6-527361BB609D}" dt="2025-12-24T16:31:59.803" v="2363" actId="26606"/>
          <ac:spMkLst>
            <pc:docMk/>
            <pc:sldMk cId="2826895953" sldId="267"/>
            <ac:spMk id="29" creationId="{0166DB98-302A-46FE-BE82-C13AF10BC1FC}"/>
          </ac:spMkLst>
        </pc:spChg>
        <pc:graphicFrameChg chg="add mod modGraphic">
          <ac:chgData name="patricia ruiz cabezas" userId="335945898abad980" providerId="LiveId" clId="{3F194A4E-61CF-4C03-B0F6-527361BB609D}" dt="2025-12-24T16:41:55.025" v="2779" actId="14100"/>
          <ac:graphicFrameMkLst>
            <pc:docMk/>
            <pc:sldMk cId="2826895953" sldId="267"/>
            <ac:graphicFrameMk id="6" creationId="{8192E6E5-5FDD-304A-EDFD-8BB522545D2A}"/>
          </ac:graphicFrameMkLst>
        </pc:graphicFrameChg>
        <pc:picChg chg="add mod">
          <ac:chgData name="patricia ruiz cabezas" userId="335945898abad980" providerId="LiveId" clId="{3F194A4E-61CF-4C03-B0F6-527361BB609D}" dt="2025-12-24T16:41:49.739" v="2778" actId="1076"/>
          <ac:picMkLst>
            <pc:docMk/>
            <pc:sldMk cId="2826895953" sldId="267"/>
            <ac:picMk id="5" creationId="{D59348F1-6F4C-E13A-3ACE-0DE1A6917F27}"/>
          </ac:picMkLst>
        </pc:picChg>
        <pc:picChg chg="add">
          <ac:chgData name="patricia ruiz cabezas" userId="335945898abad980" providerId="LiveId" clId="{3F194A4E-61CF-4C03-B0F6-527361BB609D}" dt="2025-12-24T16:31:59.803" v="2363" actId="26606"/>
          <ac:picMkLst>
            <pc:docMk/>
            <pc:sldMk cId="2826895953" sldId="267"/>
            <ac:picMk id="25" creationId="{E43006C0-9CF0-4AD0-9C72-B3F9942A80C0}"/>
          </ac:picMkLst>
        </pc:picChg>
        <pc:picChg chg="add">
          <ac:chgData name="patricia ruiz cabezas" userId="335945898abad980" providerId="LiveId" clId="{3F194A4E-61CF-4C03-B0F6-527361BB609D}" dt="2025-12-24T16:31:59.803" v="2363" actId="26606"/>
          <ac:picMkLst>
            <pc:docMk/>
            <pc:sldMk cId="2826895953" sldId="267"/>
            <ac:picMk id="27" creationId="{78A20B43-EA35-4D51-8E25-05F8B334E9EC}"/>
          </ac:picMkLst>
        </pc:picChg>
        <pc:picChg chg="add">
          <ac:chgData name="patricia ruiz cabezas" userId="335945898abad980" providerId="LiveId" clId="{3F194A4E-61CF-4C03-B0F6-527361BB609D}" dt="2025-12-24T16:31:59.803" v="2363" actId="26606"/>
          <ac:picMkLst>
            <pc:docMk/>
            <pc:sldMk cId="2826895953" sldId="267"/>
            <ac:picMk id="31" creationId="{34059663-8A30-44C3-8C60-8F31A6FE55DA}"/>
          </ac:picMkLst>
        </pc:picChg>
      </pc:sldChg>
      <pc:sldChg chg="addSp delSp modSp new mod modTransition setBg modNotesTx">
        <pc:chgData name="patricia ruiz cabezas" userId="335945898abad980" providerId="LiveId" clId="{3F194A4E-61CF-4C03-B0F6-527361BB609D}" dt="2026-01-12T00:54:28.326" v="4013" actId="20577"/>
        <pc:sldMkLst>
          <pc:docMk/>
          <pc:sldMk cId="3725693636" sldId="268"/>
        </pc:sldMkLst>
        <pc:spChg chg="mod ord">
          <ac:chgData name="patricia ruiz cabezas" userId="335945898abad980" providerId="LiveId" clId="{3F194A4E-61CF-4C03-B0F6-527361BB609D}" dt="2025-12-24T16:52:00.296" v="3186" actId="1076"/>
          <ac:spMkLst>
            <pc:docMk/>
            <pc:sldMk cId="3725693636" sldId="268"/>
            <ac:spMk id="2" creationId="{7EEAA434-E26A-1A53-E95E-4C2F61F73AEF}"/>
          </ac:spMkLst>
        </pc:spChg>
        <pc:spChg chg="add">
          <ac:chgData name="patricia ruiz cabezas" userId="335945898abad980" providerId="LiveId" clId="{3F194A4E-61CF-4C03-B0F6-527361BB609D}" dt="2025-12-24T16:44:53.113" v="2791" actId="26606"/>
          <ac:spMkLst>
            <pc:docMk/>
            <pc:sldMk cId="3725693636" sldId="268"/>
            <ac:spMk id="11" creationId="{A1B1FB5C-02AC-4A11-9B9E-D6FAE4AA1073}"/>
          </ac:spMkLst>
        </pc:spChg>
        <pc:graphicFrameChg chg="add mod modGraphic">
          <ac:chgData name="patricia ruiz cabezas" userId="335945898abad980" providerId="LiveId" clId="{3F194A4E-61CF-4C03-B0F6-527361BB609D}" dt="2025-12-24T16:52:46.143" v="3196" actId="14100"/>
          <ac:graphicFrameMkLst>
            <pc:docMk/>
            <pc:sldMk cId="3725693636" sldId="268"/>
            <ac:graphicFrameMk id="6" creationId="{CBFAC656-85A0-4C63-0E09-2DDA130FB97C}"/>
          </ac:graphicFrameMkLst>
        </pc:graphicFrameChg>
        <pc:picChg chg="add mod">
          <ac:chgData name="patricia ruiz cabezas" userId="335945898abad980" providerId="LiveId" clId="{3F194A4E-61CF-4C03-B0F6-527361BB609D}" dt="2025-12-24T16:52:42.169" v="3195" actId="1076"/>
          <ac:picMkLst>
            <pc:docMk/>
            <pc:sldMk cId="3725693636" sldId="268"/>
            <ac:picMk id="5" creationId="{5C9B9E8E-3E9E-7B8F-C30E-0105E96F5DEB}"/>
          </ac:picMkLst>
        </pc:picChg>
        <pc:picChg chg="add">
          <ac:chgData name="patricia ruiz cabezas" userId="335945898abad980" providerId="LiveId" clId="{3F194A4E-61CF-4C03-B0F6-527361BB609D}" dt="2025-12-24T16:44:53.113" v="2791" actId="26606"/>
          <ac:picMkLst>
            <pc:docMk/>
            <pc:sldMk cId="3725693636" sldId="268"/>
            <ac:picMk id="13" creationId="{3F72C88A-0506-4B12-8C66-DC95352609D1}"/>
          </ac:picMkLst>
        </pc:picChg>
        <pc:picChg chg="add">
          <ac:chgData name="patricia ruiz cabezas" userId="335945898abad980" providerId="LiveId" clId="{3F194A4E-61CF-4C03-B0F6-527361BB609D}" dt="2025-12-24T16:44:53.113" v="2791" actId="26606"/>
          <ac:picMkLst>
            <pc:docMk/>
            <pc:sldMk cId="3725693636" sldId="268"/>
            <ac:picMk id="15" creationId="{BE8C338B-9565-4F98-872C-2008B624B53B}"/>
          </ac:picMkLst>
        </pc:picChg>
      </pc:sldChg>
      <pc:sldChg chg="addSp delSp modSp new mod">
        <pc:chgData name="patricia ruiz cabezas" userId="335945898abad980" providerId="LiveId" clId="{3F194A4E-61CF-4C03-B0F6-527361BB609D}" dt="2025-12-24T17:14:23.567" v="3682" actId="1076"/>
        <pc:sldMkLst>
          <pc:docMk/>
          <pc:sldMk cId="898200830" sldId="269"/>
        </pc:sldMkLst>
        <pc:spChg chg="mod">
          <ac:chgData name="patricia ruiz cabezas" userId="335945898abad980" providerId="LiveId" clId="{3F194A4E-61CF-4C03-B0F6-527361BB609D}" dt="2025-12-24T17:11:27.236" v="3664" actId="1076"/>
          <ac:spMkLst>
            <pc:docMk/>
            <pc:sldMk cId="898200830" sldId="269"/>
            <ac:spMk id="2" creationId="{0E34AC8C-14AF-C68D-5E30-EB63D20BD432}"/>
          </ac:spMkLst>
        </pc:spChg>
        <pc:spChg chg="add mod">
          <ac:chgData name="patricia ruiz cabezas" userId="335945898abad980" providerId="LiveId" clId="{3F194A4E-61CF-4C03-B0F6-527361BB609D}" dt="2025-12-24T17:14:23.567" v="3682" actId="1076"/>
          <ac:spMkLst>
            <pc:docMk/>
            <pc:sldMk cId="898200830" sldId="269"/>
            <ac:spMk id="4" creationId="{F864CD85-8744-DDE0-E0F9-7FECD2FE2D2F}"/>
          </ac:spMkLst>
        </pc:spChg>
      </pc:sldChg>
      <pc:sldChg chg="addSp delSp modSp new mod">
        <pc:chgData name="patricia ruiz cabezas" userId="335945898abad980" providerId="LiveId" clId="{3F194A4E-61CF-4C03-B0F6-527361BB609D}" dt="2025-12-24T17:19:41.414" v="3734" actId="1076"/>
        <pc:sldMkLst>
          <pc:docMk/>
          <pc:sldMk cId="2768166565" sldId="270"/>
        </pc:sldMkLst>
        <pc:spChg chg="add mod">
          <ac:chgData name="patricia ruiz cabezas" userId="335945898abad980" providerId="LiveId" clId="{3F194A4E-61CF-4C03-B0F6-527361BB609D}" dt="2025-12-24T17:19:41.414" v="3734" actId="1076"/>
          <ac:spMkLst>
            <pc:docMk/>
            <pc:sldMk cId="2768166565" sldId="270"/>
            <ac:spMk id="6" creationId="{D8264260-E4BE-A7C5-2970-4067EF68FDCB}"/>
          </ac:spMkLst>
        </pc:spChg>
      </pc:sldChg>
      <pc:sldChg chg="addSp delSp modSp new mod">
        <pc:chgData name="patricia ruiz cabezas" userId="335945898abad980" providerId="LiveId" clId="{3F194A4E-61CF-4C03-B0F6-527361BB609D}" dt="2025-12-24T17:47:09.149" v="3820" actId="14100"/>
        <pc:sldMkLst>
          <pc:docMk/>
          <pc:sldMk cId="1650938421" sldId="271"/>
        </pc:sldMkLst>
        <pc:spChg chg="mod">
          <ac:chgData name="patricia ruiz cabezas" userId="335945898abad980" providerId="LiveId" clId="{3F194A4E-61CF-4C03-B0F6-527361BB609D}" dt="2025-12-24T17:45:54.889" v="3804" actId="20577"/>
          <ac:spMkLst>
            <pc:docMk/>
            <pc:sldMk cId="1650938421" sldId="271"/>
            <ac:spMk id="2" creationId="{FA779D41-5E93-2B07-8A2B-842039D6CB62}"/>
          </ac:spMkLst>
        </pc:spChg>
        <pc:spChg chg="add mod">
          <ac:chgData name="patricia ruiz cabezas" userId="335945898abad980" providerId="LiveId" clId="{3F194A4E-61CF-4C03-B0F6-527361BB609D}" dt="2025-12-24T17:47:09.149" v="3820" actId="14100"/>
          <ac:spMkLst>
            <pc:docMk/>
            <pc:sldMk cId="1650938421" sldId="271"/>
            <ac:spMk id="5" creationId="{669DCE9E-75D0-F0BD-CEBE-70B4477C5176}"/>
          </ac:spMkLst>
        </pc:spChg>
      </pc:sldChg>
      <pc:sldChg chg="modSp del mod">
        <pc:chgData name="patricia ruiz cabezas" userId="335945898abad980" providerId="LiveId" clId="{3F194A4E-61CF-4C03-B0F6-527361BB609D}" dt="2026-01-12T01:11:16.267" v="4017" actId="2696"/>
        <pc:sldMkLst>
          <pc:docMk/>
          <pc:sldMk cId="1133226664" sldId="272"/>
        </pc:sldMkLst>
        <pc:spChg chg="mod">
          <ac:chgData name="patricia ruiz cabezas" userId="335945898abad980" providerId="LiveId" clId="{3F194A4E-61CF-4C03-B0F6-527361BB609D}" dt="2026-01-12T00:48:30.719" v="3887" actId="14100"/>
          <ac:spMkLst>
            <pc:docMk/>
            <pc:sldMk cId="1133226664" sldId="272"/>
            <ac:spMk id="3" creationId="{C3017F0A-F4D8-8266-D53D-F31BE29038C9}"/>
          </ac:spMkLst>
        </pc:spChg>
      </pc:sldChg>
      <pc:sldChg chg="modSp del mod">
        <pc:chgData name="patricia ruiz cabezas" userId="335945898abad980" providerId="LiveId" clId="{3F194A4E-61CF-4C03-B0F6-527361BB609D}" dt="2026-01-12T01:11:12.856" v="4016" actId="2696"/>
        <pc:sldMkLst>
          <pc:docMk/>
          <pc:sldMk cId="4215728782" sldId="273"/>
        </pc:sldMkLst>
        <pc:spChg chg="mod">
          <ac:chgData name="patricia ruiz cabezas" userId="335945898abad980" providerId="LiveId" clId="{3F194A4E-61CF-4C03-B0F6-527361BB609D}" dt="2026-01-12T00:48:44.086" v="3888" actId="255"/>
          <ac:spMkLst>
            <pc:docMk/>
            <pc:sldMk cId="4215728782" sldId="273"/>
            <ac:spMk id="3" creationId="{C9D55A86-A847-03C3-EB17-B4581272580A}"/>
          </ac:spMkLst>
        </pc:spChg>
      </pc:sldChg>
      <pc:sldChg chg="delSp modSp new del mod">
        <pc:chgData name="patricia ruiz cabezas" userId="335945898abad980" providerId="LiveId" clId="{3F194A4E-61CF-4C03-B0F6-527361BB609D}" dt="2026-01-12T01:11:09.993" v="4015" actId="2696"/>
        <pc:sldMkLst>
          <pc:docMk/>
          <pc:sldMk cId="1022589377" sldId="274"/>
        </pc:sldMkLst>
        <pc:spChg chg="del">
          <ac:chgData name="patricia ruiz cabezas" userId="335945898abad980" providerId="LiveId" clId="{3F194A4E-61CF-4C03-B0F6-527361BB609D}" dt="2026-01-12T00:48:56.609" v="3890" actId="478"/>
          <ac:spMkLst>
            <pc:docMk/>
            <pc:sldMk cId="1022589377" sldId="274"/>
            <ac:spMk id="2" creationId="{37559CC4-6EE1-1ADF-1FB4-00649A2DC2CF}"/>
          </ac:spMkLst>
        </pc:spChg>
        <pc:spChg chg="mod">
          <ac:chgData name="patricia ruiz cabezas" userId="335945898abad980" providerId="LiveId" clId="{3F194A4E-61CF-4C03-B0F6-527361BB609D}" dt="2026-01-12T01:09:24.999" v="4014"/>
          <ac:spMkLst>
            <pc:docMk/>
            <pc:sldMk cId="1022589377" sldId="274"/>
            <ac:spMk id="3" creationId="{8BE01336-4AE3-9CF3-5E0E-650723FC0CDD}"/>
          </ac:spMkLst>
        </pc:spChg>
      </pc:sldChg>
    </pc:docChg>
  </pc:docChgLst>
  <pc:docChgLst>
    <pc:chgData name="patricia ruiz cabezas" userId="335945898abad980" providerId="LiveId" clId="{042D819D-6967-3767-BC1D-0BCE4D76D5A1}"/>
    <pc:docChg chg="undo redo custSel addSld delSld modSld">
      <pc:chgData name="patricia ruiz cabezas" userId="335945898abad980" providerId="LiveId" clId="{042D819D-6967-3767-BC1D-0BCE4D76D5A1}" dt="2026-01-10T11:53:33.811" v="133" actId="22"/>
      <pc:docMkLst>
        <pc:docMk/>
      </pc:docMkLst>
      <pc:sldChg chg="modNotesTx">
        <pc:chgData name="patricia ruiz cabezas" userId="335945898abad980" providerId="LiveId" clId="{042D819D-6967-3767-BC1D-0BCE4D76D5A1}" dt="2026-01-10T11:18:43.475" v="17" actId="21"/>
        <pc:sldMkLst>
          <pc:docMk/>
          <pc:sldMk cId="3084663502" sldId="257"/>
        </pc:sldMkLst>
      </pc:sldChg>
      <pc:sldChg chg="modNotesTx">
        <pc:chgData name="patricia ruiz cabezas" userId="335945898abad980" providerId="LiveId" clId="{042D819D-6967-3767-BC1D-0BCE4D76D5A1}" dt="2026-01-10T11:24:26.722" v="50" actId="22"/>
        <pc:sldMkLst>
          <pc:docMk/>
          <pc:sldMk cId="1333389489" sldId="258"/>
        </pc:sldMkLst>
      </pc:sldChg>
      <pc:sldChg chg="delSp modSp new">
        <pc:chgData name="patricia ruiz cabezas" userId="335945898abad980" providerId="LiveId" clId="{042D819D-6967-3767-BC1D-0BCE4D76D5A1}" dt="2026-01-10T11:36:00.180" v="115" actId="255"/>
        <pc:sldMkLst>
          <pc:docMk/>
          <pc:sldMk cId="1133226664" sldId="272"/>
        </pc:sldMkLst>
        <pc:spChg chg="mod">
          <ac:chgData name="patricia ruiz cabezas" userId="335945898abad980" providerId="LiveId" clId="{042D819D-6967-3767-BC1D-0BCE4D76D5A1}" dt="2026-01-10T11:36:00.180" v="115" actId="255"/>
          <ac:spMkLst>
            <pc:docMk/>
            <pc:sldMk cId="1133226664" sldId="272"/>
            <ac:spMk id="3" creationId="{C3017F0A-F4D8-8266-D53D-F31BE29038C9}"/>
          </ac:spMkLst>
        </pc:spChg>
      </pc:sldChg>
      <pc:sldChg chg="delSp modSp new">
        <pc:chgData name="patricia ruiz cabezas" userId="335945898abad980" providerId="LiveId" clId="{042D819D-6967-3767-BC1D-0BCE4D76D5A1}" dt="2026-01-10T11:53:33.811" v="133" actId="22"/>
        <pc:sldMkLst>
          <pc:docMk/>
          <pc:sldMk cId="4215728782" sldId="273"/>
        </pc:sldMkLst>
        <pc:spChg chg="mod">
          <ac:chgData name="patricia ruiz cabezas" userId="335945898abad980" providerId="LiveId" clId="{042D819D-6967-3767-BC1D-0BCE4D76D5A1}" dt="2026-01-10T11:53:33.811" v="133" actId="22"/>
          <ac:spMkLst>
            <pc:docMk/>
            <pc:sldMk cId="4215728782" sldId="273"/>
            <ac:spMk id="3" creationId="{C9D55A86-A847-03C3-EB17-B4581272580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png"/><Relationship Id="rId7" Type="http://schemas.openxmlformats.org/officeDocument/2006/relationships/image" Target="../media/image11.jp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svg"/><Relationship Id="rId9" Type="http://schemas.openxmlformats.org/officeDocument/2006/relationships/image" Target="../media/image13.jp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png"/><Relationship Id="rId7" Type="http://schemas.openxmlformats.org/officeDocument/2006/relationships/image" Target="../media/image11.jp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svg"/><Relationship Id="rId9" Type="http://schemas.openxmlformats.org/officeDocument/2006/relationships/image" Target="../media/image13.jp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EA3FF0-4B07-4A38-B0C1-1BD39185CF67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91465A-05B5-484A-8F9A-650494ECEDD2}">
      <dgm:prSet phldrT="[Text]" phldr="0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/>
            <a:t>Background &amp; Rationale</a:t>
          </a:r>
        </a:p>
      </dgm:t>
    </dgm:pt>
    <dgm:pt modelId="{7C0B643D-2AD1-4062-8D55-6230BF7D8410}" type="parTrans" cxnId="{6E2FB2CA-D32B-401C-9D0A-2E15274A9D82}">
      <dgm:prSet/>
      <dgm:spPr/>
      <dgm:t>
        <a:bodyPr/>
        <a:lstStyle/>
        <a:p>
          <a:endParaRPr lang="en-GB"/>
        </a:p>
      </dgm:t>
    </dgm:pt>
    <dgm:pt modelId="{4F66C2CA-5F43-41DD-A453-CB30FAED193B}" type="sibTrans" cxnId="{6E2FB2CA-D32B-401C-9D0A-2E15274A9D82}">
      <dgm:prSet/>
      <dgm:spPr/>
      <dgm:t>
        <a:bodyPr/>
        <a:lstStyle/>
        <a:p>
          <a:endParaRPr lang="en-GB"/>
        </a:p>
      </dgm:t>
    </dgm:pt>
    <dgm:pt modelId="{0660538D-5C27-4A1B-B2B2-FDD5F6A78D64}">
      <dgm:prSet phldrT="[Text]" phldr="0" custT="1"/>
      <dgm:spPr/>
      <dgm:t>
        <a:bodyPr/>
        <a:lstStyle/>
        <a:p>
          <a:pPr algn="ctr">
            <a:lnSpc>
              <a:spcPct val="150000"/>
            </a:lnSpc>
          </a:pPr>
          <a:r>
            <a:rPr lang="en-GB" sz="2300" b="1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Tw Cen MT" panose="020B0602020104020603"/>
              <a:ea typeface="+mn-ea"/>
              <a:cs typeface="+mn-cs"/>
            </a:rPr>
            <a:t>Aim &amp; Research Questions </a:t>
          </a:r>
        </a:p>
      </dgm:t>
    </dgm:pt>
    <dgm:pt modelId="{5D4BF4B9-74D0-4E6D-8E26-AE4C30C20C9D}" type="parTrans" cxnId="{3FB2E051-B272-4271-AF7E-4D84E58C18F1}">
      <dgm:prSet/>
      <dgm:spPr/>
      <dgm:t>
        <a:bodyPr/>
        <a:lstStyle/>
        <a:p>
          <a:endParaRPr lang="en-GB"/>
        </a:p>
      </dgm:t>
    </dgm:pt>
    <dgm:pt modelId="{37BE0730-F127-47A6-98DA-D8C1A071E899}" type="sibTrans" cxnId="{3FB2E051-B272-4271-AF7E-4D84E58C18F1}">
      <dgm:prSet/>
      <dgm:spPr/>
      <dgm:t>
        <a:bodyPr/>
        <a:lstStyle/>
        <a:p>
          <a:endParaRPr lang="en-GB"/>
        </a:p>
      </dgm:t>
    </dgm:pt>
    <dgm:pt modelId="{51E7A535-1CD4-4A38-9D8C-C7C0C73D9475}">
      <dgm:prSet phldrT="[Text]" phldr="0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/>
            <a:t>Discussion &amp; Critique</a:t>
          </a:r>
        </a:p>
      </dgm:t>
    </dgm:pt>
    <dgm:pt modelId="{5148E312-11C1-4E46-835B-89C736EA2F08}" type="parTrans" cxnId="{E1DC1587-2803-4809-A0B1-83528B124442}">
      <dgm:prSet/>
      <dgm:spPr/>
      <dgm:t>
        <a:bodyPr/>
        <a:lstStyle/>
        <a:p>
          <a:endParaRPr lang="en-GB"/>
        </a:p>
      </dgm:t>
    </dgm:pt>
    <dgm:pt modelId="{6942E996-CCAA-4BDB-93B4-15ACEB9E268E}" type="sibTrans" cxnId="{E1DC1587-2803-4809-A0B1-83528B124442}">
      <dgm:prSet/>
      <dgm:spPr/>
      <dgm:t>
        <a:bodyPr/>
        <a:lstStyle/>
        <a:p>
          <a:endParaRPr lang="en-GB"/>
        </a:p>
      </dgm:t>
    </dgm:pt>
    <dgm:pt modelId="{33AC3C9E-D64B-4725-B2D4-AE3E1168D935}">
      <dgm:prSet phldrT="[Text]" phldr="0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/>
            <a:t>Implications for Counselling Practice</a:t>
          </a:r>
        </a:p>
      </dgm:t>
    </dgm:pt>
    <dgm:pt modelId="{83DE8D98-25A9-459A-84F4-10D25B01A00E}" type="parTrans" cxnId="{34A5BF65-B460-457F-ABB3-F5273CDA5C65}">
      <dgm:prSet/>
      <dgm:spPr/>
      <dgm:t>
        <a:bodyPr/>
        <a:lstStyle/>
        <a:p>
          <a:endParaRPr lang="en-GB"/>
        </a:p>
      </dgm:t>
    </dgm:pt>
    <dgm:pt modelId="{95889638-C04C-4222-A100-C0D6A3622796}" type="sibTrans" cxnId="{34A5BF65-B460-457F-ABB3-F5273CDA5C65}">
      <dgm:prSet/>
      <dgm:spPr/>
      <dgm:t>
        <a:bodyPr/>
        <a:lstStyle/>
        <a:p>
          <a:endParaRPr lang="en-GB"/>
        </a:p>
      </dgm:t>
    </dgm:pt>
    <dgm:pt modelId="{F281D296-B72E-4D39-9109-7456F4F3E2E7}">
      <dgm:prSet phldrT="[Text]" phldr="0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/>
            <a:t>Conclusion</a:t>
          </a:r>
        </a:p>
      </dgm:t>
    </dgm:pt>
    <dgm:pt modelId="{15A661E4-9937-4155-81B8-67E468EB21AC}" type="parTrans" cxnId="{5E6D95C9-C8E6-4D33-AF91-9B2E7F4532C5}">
      <dgm:prSet/>
      <dgm:spPr/>
      <dgm:t>
        <a:bodyPr/>
        <a:lstStyle/>
        <a:p>
          <a:endParaRPr lang="en-GB"/>
        </a:p>
      </dgm:t>
    </dgm:pt>
    <dgm:pt modelId="{CBC155C2-6043-4582-90C7-15B3B74C5487}" type="sibTrans" cxnId="{5E6D95C9-C8E6-4D33-AF91-9B2E7F4532C5}">
      <dgm:prSet/>
      <dgm:spPr/>
      <dgm:t>
        <a:bodyPr/>
        <a:lstStyle/>
        <a:p>
          <a:endParaRPr lang="en-GB"/>
        </a:p>
      </dgm:t>
    </dgm:pt>
    <dgm:pt modelId="{84A5A21C-BA31-4F56-AF63-15AC2D57E619}">
      <dgm:prSet phldrT="[Text]" phldr="0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/>
            <a:t>Method</a:t>
          </a:r>
        </a:p>
      </dgm:t>
    </dgm:pt>
    <dgm:pt modelId="{0DD3A6B9-043B-4276-A158-CAE3623D5E7F}" type="parTrans" cxnId="{C1A046AB-8164-4017-B992-88BD41602A9B}">
      <dgm:prSet/>
      <dgm:spPr/>
      <dgm:t>
        <a:bodyPr/>
        <a:lstStyle/>
        <a:p>
          <a:endParaRPr lang="en-GB"/>
        </a:p>
      </dgm:t>
    </dgm:pt>
    <dgm:pt modelId="{8F66C591-F5FB-4364-B3A5-2C6C5231C2C2}" type="sibTrans" cxnId="{C1A046AB-8164-4017-B992-88BD41602A9B}">
      <dgm:prSet/>
      <dgm:spPr/>
      <dgm:t>
        <a:bodyPr/>
        <a:lstStyle/>
        <a:p>
          <a:endParaRPr lang="en-GB"/>
        </a:p>
      </dgm:t>
    </dgm:pt>
    <dgm:pt modelId="{966CFA38-7495-4FE5-9AC8-8A4ECA8B2A28}">
      <dgm:prSet phldrT="[Text]" phldr="0"/>
      <dgm:spPr/>
      <dgm:t>
        <a:bodyPr/>
        <a:lstStyle/>
        <a:p>
          <a:pPr algn="ctr">
            <a:lnSpc>
              <a:spcPct val="150000"/>
            </a:lnSpc>
          </a:pPr>
          <a:r>
            <a:rPr lang="en-GB" b="1" dirty="0"/>
            <a:t>Key Findings</a:t>
          </a:r>
        </a:p>
      </dgm:t>
    </dgm:pt>
    <dgm:pt modelId="{F107260E-6FD4-4391-9E5F-7DBF3FDF185C}" type="parTrans" cxnId="{92D7B1DF-6A1E-451A-B477-96071809BAF7}">
      <dgm:prSet/>
      <dgm:spPr/>
      <dgm:t>
        <a:bodyPr/>
        <a:lstStyle/>
        <a:p>
          <a:endParaRPr lang="en-GB"/>
        </a:p>
      </dgm:t>
    </dgm:pt>
    <dgm:pt modelId="{ACF8B8EB-56A0-40C6-A407-67FA1159063E}" type="sibTrans" cxnId="{92D7B1DF-6A1E-451A-B477-96071809BAF7}">
      <dgm:prSet/>
      <dgm:spPr/>
      <dgm:t>
        <a:bodyPr/>
        <a:lstStyle/>
        <a:p>
          <a:endParaRPr lang="en-GB"/>
        </a:p>
      </dgm:t>
    </dgm:pt>
    <dgm:pt modelId="{60D6BD0A-8F08-49AD-A1C5-5F890522C816}" type="pres">
      <dgm:prSet presAssocID="{AAEA3FF0-4B07-4A38-B0C1-1BD39185CF67}" presName="Name0" presStyleCnt="0">
        <dgm:presLayoutVars>
          <dgm:dir/>
          <dgm:resizeHandles val="exact"/>
        </dgm:presLayoutVars>
      </dgm:prSet>
      <dgm:spPr/>
    </dgm:pt>
    <dgm:pt modelId="{6BE8C70C-4435-4F2D-A0EB-87A23275A441}" type="pres">
      <dgm:prSet presAssocID="{5B91465A-05B5-484A-8F9A-650494ECEDD2}" presName="composite" presStyleCnt="0"/>
      <dgm:spPr/>
    </dgm:pt>
    <dgm:pt modelId="{FE82F024-FAC8-429C-89DD-224302526D2A}" type="pres">
      <dgm:prSet presAssocID="{5B91465A-05B5-484A-8F9A-650494ECEDD2}" presName="rect1" presStyleLbl="trAlignAcc1" presStyleIdx="0" presStyleCnt="7">
        <dgm:presLayoutVars>
          <dgm:bulletEnabled val="1"/>
        </dgm:presLayoutVars>
      </dgm:prSet>
      <dgm:spPr/>
    </dgm:pt>
    <dgm:pt modelId="{DA8CE923-C687-4614-8E9A-59C3D52E01DA}" type="pres">
      <dgm:prSet presAssocID="{5B91465A-05B5-484A-8F9A-650494ECEDD2}" presName="rect2" presStyleLbl="fgImgPlace1" presStyleIdx="0" presStyleCnt="7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An open book"/>
        </a:ext>
      </dgm:extLst>
    </dgm:pt>
    <dgm:pt modelId="{BD639940-5D2E-4517-B0C0-233373463B39}" type="pres">
      <dgm:prSet presAssocID="{4F66C2CA-5F43-41DD-A453-CB30FAED193B}" presName="sibTrans" presStyleCnt="0"/>
      <dgm:spPr/>
    </dgm:pt>
    <dgm:pt modelId="{975DBB49-49C0-4AD9-BDB6-627397898197}" type="pres">
      <dgm:prSet presAssocID="{0660538D-5C27-4A1B-B2B2-FDD5F6A78D64}" presName="composite" presStyleCnt="0"/>
      <dgm:spPr/>
    </dgm:pt>
    <dgm:pt modelId="{5F9AA881-452E-472B-8EA2-2427A8C3F8C0}" type="pres">
      <dgm:prSet presAssocID="{0660538D-5C27-4A1B-B2B2-FDD5F6A78D64}" presName="rect1" presStyleLbl="trAlignAcc1" presStyleIdx="1" presStyleCnt="7">
        <dgm:presLayoutVars>
          <dgm:bulletEnabled val="1"/>
        </dgm:presLayoutVars>
      </dgm:prSet>
      <dgm:spPr/>
    </dgm:pt>
    <dgm:pt modelId="{A902B101-7F0B-4373-819B-6F99B7DDDE9E}" type="pres">
      <dgm:prSet presAssocID="{0660538D-5C27-4A1B-B2B2-FDD5F6A78D64}" presName="rect2" presStyleLbl="fgImgPlace1" presStyleIdx="1" presStyleCnt="7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An embroidery set with hoop, needles and thread, scissors and buttons"/>
        </a:ext>
      </dgm:extLst>
    </dgm:pt>
    <dgm:pt modelId="{FB2A519A-39D2-45ED-919D-3F1EC360E28F}" type="pres">
      <dgm:prSet presAssocID="{37BE0730-F127-47A6-98DA-D8C1A071E899}" presName="sibTrans" presStyleCnt="0"/>
      <dgm:spPr/>
    </dgm:pt>
    <dgm:pt modelId="{C67CB881-DAC7-494D-8710-28ADB73CD97E}" type="pres">
      <dgm:prSet presAssocID="{84A5A21C-BA31-4F56-AF63-15AC2D57E619}" presName="composite" presStyleCnt="0"/>
      <dgm:spPr/>
    </dgm:pt>
    <dgm:pt modelId="{0B7E59D7-59C8-44A4-B808-E7129876DB1E}" type="pres">
      <dgm:prSet presAssocID="{84A5A21C-BA31-4F56-AF63-15AC2D57E619}" presName="rect1" presStyleLbl="trAlignAcc1" presStyleIdx="2" presStyleCnt="7">
        <dgm:presLayoutVars>
          <dgm:bulletEnabled val="1"/>
        </dgm:presLayoutVars>
      </dgm:prSet>
      <dgm:spPr/>
    </dgm:pt>
    <dgm:pt modelId="{F7265378-AE6B-401D-B6B0-D9FF9C3A91B6}" type="pres">
      <dgm:prSet presAssocID="{84A5A21C-BA31-4F56-AF63-15AC2D57E619}" presName="rect2" presStyleLbl="fgImgPlace1" presStyleIdx="2" presStyleCnt="7"/>
      <dgm:spPr>
        <a:blipFill>
          <a:blip xmlns:r="http://schemas.openxmlformats.org/officeDocument/2006/relationships" r:embed="rId5"/>
          <a:srcRect/>
          <a:stretch>
            <a:fillRect l="-50000" r="-50000"/>
          </a:stretch>
        </a:blipFill>
      </dgm:spPr>
      <dgm:extLst>
        <a:ext uri="{E40237B7-FDA0-4F09-8148-C483321AD2D9}">
          <dgm14:cNvPr xmlns:dgm14="http://schemas.microsoft.com/office/drawing/2010/diagram" id="0" name="" descr="Cartoon checklist and pencil"/>
        </a:ext>
      </dgm:extLst>
    </dgm:pt>
    <dgm:pt modelId="{0A48BECE-8305-48CC-8536-F81404C8700F}" type="pres">
      <dgm:prSet presAssocID="{8F66C591-F5FB-4364-B3A5-2C6C5231C2C2}" presName="sibTrans" presStyleCnt="0"/>
      <dgm:spPr/>
    </dgm:pt>
    <dgm:pt modelId="{D202A099-37CE-428D-AEFB-58D2B1FEE781}" type="pres">
      <dgm:prSet presAssocID="{966CFA38-7495-4FE5-9AC8-8A4ECA8B2A28}" presName="composite" presStyleCnt="0"/>
      <dgm:spPr/>
    </dgm:pt>
    <dgm:pt modelId="{E818CA39-BB36-4188-A2AC-B07B0777643D}" type="pres">
      <dgm:prSet presAssocID="{966CFA38-7495-4FE5-9AC8-8A4ECA8B2A28}" presName="rect1" presStyleLbl="trAlignAcc1" presStyleIdx="3" presStyleCnt="7">
        <dgm:presLayoutVars>
          <dgm:bulletEnabled val="1"/>
        </dgm:presLayoutVars>
      </dgm:prSet>
      <dgm:spPr/>
    </dgm:pt>
    <dgm:pt modelId="{0FE07879-48DB-47B6-8368-F3173ADD85B8}" type="pres">
      <dgm:prSet presAssocID="{966CFA38-7495-4FE5-9AC8-8A4ECA8B2A28}" presName="rect2" presStyleLbl="fgImgPlace1" presStyleIdx="3" presStyleCnt="7"/>
      <dgm:spPr>
        <a:blipFill>
          <a:blip xmlns:r="http://schemas.openxmlformats.org/officeDocument/2006/relationships" r:embed="rId6"/>
          <a:srcRect/>
          <a:stretch>
            <a:fillRect l="-63000" r="-63000"/>
          </a:stretch>
        </a:blipFill>
      </dgm:spPr>
      <dgm:extLst>
        <a:ext uri="{E40237B7-FDA0-4F09-8148-C483321AD2D9}">
          <dgm14:cNvPr xmlns:dgm14="http://schemas.microsoft.com/office/drawing/2010/diagram" id="0" name="" descr="Pen pointing to a graph on a screen"/>
        </a:ext>
      </dgm:extLst>
    </dgm:pt>
    <dgm:pt modelId="{29ED66CB-3BB7-4208-9F7E-D7287324BABA}" type="pres">
      <dgm:prSet presAssocID="{ACF8B8EB-56A0-40C6-A407-67FA1159063E}" presName="sibTrans" presStyleCnt="0"/>
      <dgm:spPr/>
    </dgm:pt>
    <dgm:pt modelId="{2067AB8C-1B7D-496D-898A-141DF8ABBFDE}" type="pres">
      <dgm:prSet presAssocID="{51E7A535-1CD4-4A38-9D8C-C7C0C73D9475}" presName="composite" presStyleCnt="0"/>
      <dgm:spPr/>
    </dgm:pt>
    <dgm:pt modelId="{9064592C-46B8-40B0-95A6-83EB188BBDC7}" type="pres">
      <dgm:prSet presAssocID="{51E7A535-1CD4-4A38-9D8C-C7C0C73D9475}" presName="rect1" presStyleLbl="trAlignAcc1" presStyleIdx="4" presStyleCnt="7">
        <dgm:presLayoutVars>
          <dgm:bulletEnabled val="1"/>
        </dgm:presLayoutVars>
      </dgm:prSet>
      <dgm:spPr/>
    </dgm:pt>
    <dgm:pt modelId="{8B35DFA4-C11F-4FAF-8243-C57E74A116E5}" type="pres">
      <dgm:prSet presAssocID="{51E7A535-1CD4-4A38-9D8C-C7C0C73D9475}" presName="rect2" presStyleLbl="fgImgPlace1" presStyleIdx="4" presStyleCnt="7"/>
      <dgm:spPr>
        <a:blipFill>
          <a:blip xmlns:r="http://schemas.openxmlformats.org/officeDocument/2006/relationships" r:embed="rId7"/>
          <a:srcRect/>
          <a:stretch>
            <a:fillRect l="-63000" r="-63000"/>
          </a:stretch>
        </a:blipFill>
      </dgm:spPr>
      <dgm:extLst>
        <a:ext uri="{E40237B7-FDA0-4F09-8148-C483321AD2D9}">
          <dgm14:cNvPr xmlns:dgm14="http://schemas.microsoft.com/office/drawing/2010/diagram" id="0" name="" descr="Mobile phone and text message bubbles"/>
        </a:ext>
      </dgm:extLst>
    </dgm:pt>
    <dgm:pt modelId="{501F30E7-0776-4637-8092-844D651DB856}" type="pres">
      <dgm:prSet presAssocID="{6942E996-CCAA-4BDB-93B4-15ACEB9E268E}" presName="sibTrans" presStyleCnt="0"/>
      <dgm:spPr/>
    </dgm:pt>
    <dgm:pt modelId="{3763C017-7692-4A3E-B38B-E36A2567A859}" type="pres">
      <dgm:prSet presAssocID="{33AC3C9E-D64B-4725-B2D4-AE3E1168D935}" presName="composite" presStyleCnt="0"/>
      <dgm:spPr/>
    </dgm:pt>
    <dgm:pt modelId="{93A7BD55-131F-4A2A-8D28-F3A5AE990BCC}" type="pres">
      <dgm:prSet presAssocID="{33AC3C9E-D64B-4725-B2D4-AE3E1168D935}" presName="rect1" presStyleLbl="trAlignAcc1" presStyleIdx="5" presStyleCnt="7">
        <dgm:presLayoutVars>
          <dgm:bulletEnabled val="1"/>
        </dgm:presLayoutVars>
      </dgm:prSet>
      <dgm:spPr/>
    </dgm:pt>
    <dgm:pt modelId="{17C159CE-95D7-4F9C-B5A9-8EAC5CCBD50A}" type="pres">
      <dgm:prSet presAssocID="{33AC3C9E-D64B-4725-B2D4-AE3E1168D935}" presName="rect2" presStyleLbl="fgImgPlace1" presStyleIdx="5" presStyleCnt="7"/>
      <dgm:spPr>
        <a:blipFill>
          <a:blip xmlns:r="http://schemas.openxmlformats.org/officeDocument/2006/relationships" r:embed="rId8"/>
          <a:srcRect/>
          <a:stretch>
            <a:fillRect l="-63000" r="-63000"/>
          </a:stretch>
        </a:blipFill>
      </dgm:spPr>
      <dgm:extLst>
        <a:ext uri="{E40237B7-FDA0-4F09-8148-C483321AD2D9}">
          <dgm14:cNvPr xmlns:dgm14="http://schemas.microsoft.com/office/drawing/2010/diagram" id="0" name="" descr="People at meeting"/>
        </a:ext>
      </dgm:extLst>
    </dgm:pt>
    <dgm:pt modelId="{034B2102-6DED-4101-BDE6-3C9A58645F22}" type="pres">
      <dgm:prSet presAssocID="{95889638-C04C-4222-A100-C0D6A3622796}" presName="sibTrans" presStyleCnt="0"/>
      <dgm:spPr/>
    </dgm:pt>
    <dgm:pt modelId="{6A461B91-F972-4264-9FDB-7D858B201179}" type="pres">
      <dgm:prSet presAssocID="{F281D296-B72E-4D39-9109-7456F4F3E2E7}" presName="composite" presStyleCnt="0"/>
      <dgm:spPr/>
    </dgm:pt>
    <dgm:pt modelId="{77FC4B7B-D6C3-42BF-B71F-191C2390BD13}" type="pres">
      <dgm:prSet presAssocID="{F281D296-B72E-4D39-9109-7456F4F3E2E7}" presName="rect1" presStyleLbl="trAlignAcc1" presStyleIdx="6" presStyleCnt="7">
        <dgm:presLayoutVars>
          <dgm:bulletEnabled val="1"/>
        </dgm:presLayoutVars>
      </dgm:prSet>
      <dgm:spPr/>
    </dgm:pt>
    <dgm:pt modelId="{2F8811D6-55D7-4140-89F7-8DF75F219560}" type="pres">
      <dgm:prSet presAssocID="{F281D296-B72E-4D39-9109-7456F4F3E2E7}" presName="rect2" presStyleLbl="fgImgPlace1" presStyleIdx="6" presStyleCnt="7"/>
      <dgm:spPr>
        <a:blipFill>
          <a:blip xmlns:r="http://schemas.openxmlformats.org/officeDocument/2006/relationships" r:embed="rId9"/>
          <a:srcRect/>
          <a:stretch>
            <a:fillRect l="-67000" r="-67000"/>
          </a:stretch>
        </a:blipFill>
      </dgm:spPr>
      <dgm:extLst>
        <a:ext uri="{E40237B7-FDA0-4F09-8148-C483321AD2D9}">
          <dgm14:cNvPr xmlns:dgm14="http://schemas.microsoft.com/office/drawing/2010/diagram" id="0" name="" descr="Flying checkered flag"/>
        </a:ext>
      </dgm:extLst>
    </dgm:pt>
  </dgm:ptLst>
  <dgm:cxnLst>
    <dgm:cxn modelId="{3E28D00C-F498-4F9B-8EEA-6ED25E2A7FCF}" type="presOf" srcId="{33AC3C9E-D64B-4725-B2D4-AE3E1168D935}" destId="{93A7BD55-131F-4A2A-8D28-F3A5AE990BCC}" srcOrd="0" destOrd="0" presId="urn:microsoft.com/office/officeart/2008/layout/PictureStrips"/>
    <dgm:cxn modelId="{5F3D031B-AA3F-46DD-BBD4-368B9A1E1752}" type="presOf" srcId="{51E7A535-1CD4-4A38-9D8C-C7C0C73D9475}" destId="{9064592C-46B8-40B0-95A6-83EB188BBDC7}" srcOrd="0" destOrd="0" presId="urn:microsoft.com/office/officeart/2008/layout/PictureStrips"/>
    <dgm:cxn modelId="{C5DE1429-B2F3-45FE-B2FF-0B1EF5BBCBD8}" type="presOf" srcId="{AAEA3FF0-4B07-4A38-B0C1-1BD39185CF67}" destId="{60D6BD0A-8F08-49AD-A1C5-5F890522C816}" srcOrd="0" destOrd="0" presId="urn:microsoft.com/office/officeart/2008/layout/PictureStrips"/>
    <dgm:cxn modelId="{34A5BF65-B460-457F-ABB3-F5273CDA5C65}" srcId="{AAEA3FF0-4B07-4A38-B0C1-1BD39185CF67}" destId="{33AC3C9E-D64B-4725-B2D4-AE3E1168D935}" srcOrd="5" destOrd="0" parTransId="{83DE8D98-25A9-459A-84F4-10D25B01A00E}" sibTransId="{95889638-C04C-4222-A100-C0D6A3622796}"/>
    <dgm:cxn modelId="{BB638571-AF98-4F68-94AE-F17B331277BB}" type="presOf" srcId="{0660538D-5C27-4A1B-B2B2-FDD5F6A78D64}" destId="{5F9AA881-452E-472B-8EA2-2427A8C3F8C0}" srcOrd="0" destOrd="0" presId="urn:microsoft.com/office/officeart/2008/layout/PictureStrips"/>
    <dgm:cxn modelId="{3FB2E051-B272-4271-AF7E-4D84E58C18F1}" srcId="{AAEA3FF0-4B07-4A38-B0C1-1BD39185CF67}" destId="{0660538D-5C27-4A1B-B2B2-FDD5F6A78D64}" srcOrd="1" destOrd="0" parTransId="{5D4BF4B9-74D0-4E6D-8E26-AE4C30C20C9D}" sibTransId="{37BE0730-F127-47A6-98DA-D8C1A071E899}"/>
    <dgm:cxn modelId="{E1DC1587-2803-4809-A0B1-83528B124442}" srcId="{AAEA3FF0-4B07-4A38-B0C1-1BD39185CF67}" destId="{51E7A535-1CD4-4A38-9D8C-C7C0C73D9475}" srcOrd="4" destOrd="0" parTransId="{5148E312-11C1-4E46-835B-89C736EA2F08}" sibTransId="{6942E996-CCAA-4BDB-93B4-15ACEB9E268E}"/>
    <dgm:cxn modelId="{42767387-1B4D-4C03-8DEE-04887C5101AB}" type="presOf" srcId="{F281D296-B72E-4D39-9109-7456F4F3E2E7}" destId="{77FC4B7B-D6C3-42BF-B71F-191C2390BD13}" srcOrd="0" destOrd="0" presId="urn:microsoft.com/office/officeart/2008/layout/PictureStrips"/>
    <dgm:cxn modelId="{C1A046AB-8164-4017-B992-88BD41602A9B}" srcId="{AAEA3FF0-4B07-4A38-B0C1-1BD39185CF67}" destId="{84A5A21C-BA31-4F56-AF63-15AC2D57E619}" srcOrd="2" destOrd="0" parTransId="{0DD3A6B9-043B-4276-A158-CAE3623D5E7F}" sibTransId="{8F66C591-F5FB-4364-B3A5-2C6C5231C2C2}"/>
    <dgm:cxn modelId="{FD3B76B3-B734-49DB-AB9B-D6C3D82E3B29}" type="presOf" srcId="{966CFA38-7495-4FE5-9AC8-8A4ECA8B2A28}" destId="{E818CA39-BB36-4188-A2AC-B07B0777643D}" srcOrd="0" destOrd="0" presId="urn:microsoft.com/office/officeart/2008/layout/PictureStrips"/>
    <dgm:cxn modelId="{5E6D95C9-C8E6-4D33-AF91-9B2E7F4532C5}" srcId="{AAEA3FF0-4B07-4A38-B0C1-1BD39185CF67}" destId="{F281D296-B72E-4D39-9109-7456F4F3E2E7}" srcOrd="6" destOrd="0" parTransId="{15A661E4-9937-4155-81B8-67E468EB21AC}" sibTransId="{CBC155C2-6043-4582-90C7-15B3B74C5487}"/>
    <dgm:cxn modelId="{6E2FB2CA-D32B-401C-9D0A-2E15274A9D82}" srcId="{AAEA3FF0-4B07-4A38-B0C1-1BD39185CF67}" destId="{5B91465A-05B5-484A-8F9A-650494ECEDD2}" srcOrd="0" destOrd="0" parTransId="{7C0B643D-2AD1-4062-8D55-6230BF7D8410}" sibTransId="{4F66C2CA-5F43-41DD-A453-CB30FAED193B}"/>
    <dgm:cxn modelId="{AC5D43D5-98D4-4C49-9D7A-2C893BF8D0BB}" type="presOf" srcId="{84A5A21C-BA31-4F56-AF63-15AC2D57E619}" destId="{0B7E59D7-59C8-44A4-B808-E7129876DB1E}" srcOrd="0" destOrd="0" presId="urn:microsoft.com/office/officeart/2008/layout/PictureStrips"/>
    <dgm:cxn modelId="{92D7B1DF-6A1E-451A-B477-96071809BAF7}" srcId="{AAEA3FF0-4B07-4A38-B0C1-1BD39185CF67}" destId="{966CFA38-7495-4FE5-9AC8-8A4ECA8B2A28}" srcOrd="3" destOrd="0" parTransId="{F107260E-6FD4-4391-9E5F-7DBF3FDF185C}" sibTransId="{ACF8B8EB-56A0-40C6-A407-67FA1159063E}"/>
    <dgm:cxn modelId="{8995A2F5-28AE-487F-A083-1CE6D7A2A60E}" type="presOf" srcId="{5B91465A-05B5-484A-8F9A-650494ECEDD2}" destId="{FE82F024-FAC8-429C-89DD-224302526D2A}" srcOrd="0" destOrd="0" presId="urn:microsoft.com/office/officeart/2008/layout/PictureStrips"/>
    <dgm:cxn modelId="{106E7FD8-5460-4789-AB90-B87C539DBBB8}" type="presParOf" srcId="{60D6BD0A-8F08-49AD-A1C5-5F890522C816}" destId="{6BE8C70C-4435-4F2D-A0EB-87A23275A441}" srcOrd="0" destOrd="0" presId="urn:microsoft.com/office/officeart/2008/layout/PictureStrips"/>
    <dgm:cxn modelId="{0F383439-C5A5-4B07-A8D0-F4D9321352D4}" type="presParOf" srcId="{6BE8C70C-4435-4F2D-A0EB-87A23275A441}" destId="{FE82F024-FAC8-429C-89DD-224302526D2A}" srcOrd="0" destOrd="0" presId="urn:microsoft.com/office/officeart/2008/layout/PictureStrips"/>
    <dgm:cxn modelId="{8AE0C803-E71B-4806-AAFD-08EA5ECCA917}" type="presParOf" srcId="{6BE8C70C-4435-4F2D-A0EB-87A23275A441}" destId="{DA8CE923-C687-4614-8E9A-59C3D52E01DA}" srcOrd="1" destOrd="0" presId="urn:microsoft.com/office/officeart/2008/layout/PictureStrips"/>
    <dgm:cxn modelId="{F6B0C859-C416-4E4B-93B9-A87CDC2569F3}" type="presParOf" srcId="{60D6BD0A-8F08-49AD-A1C5-5F890522C816}" destId="{BD639940-5D2E-4517-B0C0-233373463B39}" srcOrd="1" destOrd="0" presId="urn:microsoft.com/office/officeart/2008/layout/PictureStrips"/>
    <dgm:cxn modelId="{556564F7-F617-40E4-8D91-3BA525FC1F8C}" type="presParOf" srcId="{60D6BD0A-8F08-49AD-A1C5-5F890522C816}" destId="{975DBB49-49C0-4AD9-BDB6-627397898197}" srcOrd="2" destOrd="0" presId="urn:microsoft.com/office/officeart/2008/layout/PictureStrips"/>
    <dgm:cxn modelId="{6B95E97F-E46E-412F-83F5-30C657D421B0}" type="presParOf" srcId="{975DBB49-49C0-4AD9-BDB6-627397898197}" destId="{5F9AA881-452E-472B-8EA2-2427A8C3F8C0}" srcOrd="0" destOrd="0" presId="urn:microsoft.com/office/officeart/2008/layout/PictureStrips"/>
    <dgm:cxn modelId="{0C7F6ACC-32D9-411B-9777-485F4C9102FD}" type="presParOf" srcId="{975DBB49-49C0-4AD9-BDB6-627397898197}" destId="{A902B101-7F0B-4373-819B-6F99B7DDDE9E}" srcOrd="1" destOrd="0" presId="urn:microsoft.com/office/officeart/2008/layout/PictureStrips"/>
    <dgm:cxn modelId="{BE63B1E1-B989-404C-89BD-C0538C5FDB70}" type="presParOf" srcId="{60D6BD0A-8F08-49AD-A1C5-5F890522C816}" destId="{FB2A519A-39D2-45ED-919D-3F1EC360E28F}" srcOrd="3" destOrd="0" presId="urn:microsoft.com/office/officeart/2008/layout/PictureStrips"/>
    <dgm:cxn modelId="{969F84C9-F22A-4A58-83D1-0923A11D53D2}" type="presParOf" srcId="{60D6BD0A-8F08-49AD-A1C5-5F890522C816}" destId="{C67CB881-DAC7-494D-8710-28ADB73CD97E}" srcOrd="4" destOrd="0" presId="urn:microsoft.com/office/officeart/2008/layout/PictureStrips"/>
    <dgm:cxn modelId="{055B81BF-2B97-42F6-B32E-C7A0DB937FFD}" type="presParOf" srcId="{C67CB881-DAC7-494D-8710-28ADB73CD97E}" destId="{0B7E59D7-59C8-44A4-B808-E7129876DB1E}" srcOrd="0" destOrd="0" presId="urn:microsoft.com/office/officeart/2008/layout/PictureStrips"/>
    <dgm:cxn modelId="{BD1BF27B-BB05-4445-9C91-364E228D408B}" type="presParOf" srcId="{C67CB881-DAC7-494D-8710-28ADB73CD97E}" destId="{F7265378-AE6B-401D-B6B0-D9FF9C3A91B6}" srcOrd="1" destOrd="0" presId="urn:microsoft.com/office/officeart/2008/layout/PictureStrips"/>
    <dgm:cxn modelId="{E3EBDFAF-D64F-4C3A-B371-7CDC8865E721}" type="presParOf" srcId="{60D6BD0A-8F08-49AD-A1C5-5F890522C816}" destId="{0A48BECE-8305-48CC-8536-F81404C8700F}" srcOrd="5" destOrd="0" presId="urn:microsoft.com/office/officeart/2008/layout/PictureStrips"/>
    <dgm:cxn modelId="{3272A882-0268-4B73-B4C5-FE05A08D0C3F}" type="presParOf" srcId="{60D6BD0A-8F08-49AD-A1C5-5F890522C816}" destId="{D202A099-37CE-428D-AEFB-58D2B1FEE781}" srcOrd="6" destOrd="0" presId="urn:microsoft.com/office/officeart/2008/layout/PictureStrips"/>
    <dgm:cxn modelId="{870593DD-1D67-413C-9B5B-453D547EF320}" type="presParOf" srcId="{D202A099-37CE-428D-AEFB-58D2B1FEE781}" destId="{E818CA39-BB36-4188-A2AC-B07B0777643D}" srcOrd="0" destOrd="0" presId="urn:microsoft.com/office/officeart/2008/layout/PictureStrips"/>
    <dgm:cxn modelId="{25BA5E00-63DA-4D50-9EA7-2007B595D6AA}" type="presParOf" srcId="{D202A099-37CE-428D-AEFB-58D2B1FEE781}" destId="{0FE07879-48DB-47B6-8368-F3173ADD85B8}" srcOrd="1" destOrd="0" presId="urn:microsoft.com/office/officeart/2008/layout/PictureStrips"/>
    <dgm:cxn modelId="{616B1A65-6C5C-4E10-AD6A-D3E6694BE2D1}" type="presParOf" srcId="{60D6BD0A-8F08-49AD-A1C5-5F890522C816}" destId="{29ED66CB-3BB7-4208-9F7E-D7287324BABA}" srcOrd="7" destOrd="0" presId="urn:microsoft.com/office/officeart/2008/layout/PictureStrips"/>
    <dgm:cxn modelId="{3113AF9F-0E6D-4934-A262-5FB1F3C00138}" type="presParOf" srcId="{60D6BD0A-8F08-49AD-A1C5-5F890522C816}" destId="{2067AB8C-1B7D-496D-898A-141DF8ABBFDE}" srcOrd="8" destOrd="0" presId="urn:microsoft.com/office/officeart/2008/layout/PictureStrips"/>
    <dgm:cxn modelId="{D2993F2F-1358-49EA-8853-1DD88CF7DC6E}" type="presParOf" srcId="{2067AB8C-1B7D-496D-898A-141DF8ABBFDE}" destId="{9064592C-46B8-40B0-95A6-83EB188BBDC7}" srcOrd="0" destOrd="0" presId="urn:microsoft.com/office/officeart/2008/layout/PictureStrips"/>
    <dgm:cxn modelId="{A88EEEB2-2FCF-4DEA-B6E9-8FB0A6F4B354}" type="presParOf" srcId="{2067AB8C-1B7D-496D-898A-141DF8ABBFDE}" destId="{8B35DFA4-C11F-4FAF-8243-C57E74A116E5}" srcOrd="1" destOrd="0" presId="urn:microsoft.com/office/officeart/2008/layout/PictureStrips"/>
    <dgm:cxn modelId="{E1CA8B99-8560-4160-9C7B-FD12C5BC76EA}" type="presParOf" srcId="{60D6BD0A-8F08-49AD-A1C5-5F890522C816}" destId="{501F30E7-0776-4637-8092-844D651DB856}" srcOrd="9" destOrd="0" presId="urn:microsoft.com/office/officeart/2008/layout/PictureStrips"/>
    <dgm:cxn modelId="{8419F285-9F9E-4D60-B166-B2840B7B46EF}" type="presParOf" srcId="{60D6BD0A-8F08-49AD-A1C5-5F890522C816}" destId="{3763C017-7692-4A3E-B38B-E36A2567A859}" srcOrd="10" destOrd="0" presId="urn:microsoft.com/office/officeart/2008/layout/PictureStrips"/>
    <dgm:cxn modelId="{EB028932-F538-497A-90CD-C87A777B2445}" type="presParOf" srcId="{3763C017-7692-4A3E-B38B-E36A2567A859}" destId="{93A7BD55-131F-4A2A-8D28-F3A5AE990BCC}" srcOrd="0" destOrd="0" presId="urn:microsoft.com/office/officeart/2008/layout/PictureStrips"/>
    <dgm:cxn modelId="{75796F0A-3F85-445F-945E-4C7298FD5E31}" type="presParOf" srcId="{3763C017-7692-4A3E-B38B-E36A2567A859}" destId="{17C159CE-95D7-4F9C-B5A9-8EAC5CCBD50A}" srcOrd="1" destOrd="0" presId="urn:microsoft.com/office/officeart/2008/layout/PictureStrips"/>
    <dgm:cxn modelId="{BB9AE1D4-DE68-45A7-8060-1EA80B2D4E60}" type="presParOf" srcId="{60D6BD0A-8F08-49AD-A1C5-5F890522C816}" destId="{034B2102-6DED-4101-BDE6-3C9A58645F22}" srcOrd="11" destOrd="0" presId="urn:microsoft.com/office/officeart/2008/layout/PictureStrips"/>
    <dgm:cxn modelId="{796105B8-2EA5-4EED-A96A-A82A9E3999E9}" type="presParOf" srcId="{60D6BD0A-8F08-49AD-A1C5-5F890522C816}" destId="{6A461B91-F972-4264-9FDB-7D858B201179}" srcOrd="12" destOrd="0" presId="urn:microsoft.com/office/officeart/2008/layout/PictureStrips"/>
    <dgm:cxn modelId="{B97E7A33-5475-4D1F-9FCD-6F9080239B89}" type="presParOf" srcId="{6A461B91-F972-4264-9FDB-7D858B201179}" destId="{77FC4B7B-D6C3-42BF-B71F-191C2390BD13}" srcOrd="0" destOrd="0" presId="urn:microsoft.com/office/officeart/2008/layout/PictureStrips"/>
    <dgm:cxn modelId="{8C4E87B2-C3A8-4339-B11C-89EF6191A852}" type="presParOf" srcId="{6A461B91-F972-4264-9FDB-7D858B201179}" destId="{2F8811D6-55D7-4140-89F7-8DF75F219560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C806A-E904-45FB-8D27-DBED7804CCE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5A8FC51B-31C0-4B4A-81B3-48D411E43CA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The therapeutic relationship is a central factor in psychotherapy outcomes. </a:t>
          </a:r>
        </a:p>
      </dgm:t>
    </dgm:pt>
    <dgm:pt modelId="{72C5EA26-0F4D-444E-B9C0-A8AA7962746B}" type="parTrans" cxnId="{8ED12671-BD71-4775-B504-D6A20CA0848D}">
      <dgm:prSet/>
      <dgm:spPr/>
      <dgm:t>
        <a:bodyPr/>
        <a:lstStyle/>
        <a:p>
          <a:endParaRPr lang="en-GB"/>
        </a:p>
      </dgm:t>
    </dgm:pt>
    <dgm:pt modelId="{80C7DD7A-EF90-4690-B39A-776997847788}" type="sibTrans" cxnId="{8ED12671-BD71-4775-B504-D6A20CA0848D}">
      <dgm:prSet/>
      <dgm:spPr/>
      <dgm:t>
        <a:bodyPr/>
        <a:lstStyle/>
        <a:p>
          <a:endParaRPr lang="en-GB"/>
        </a:p>
      </dgm:t>
    </dgm:pt>
    <dgm:pt modelId="{E1ACF998-39CC-45C8-8289-1E013B22492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Research consistently highlights the importance of the working alliance.</a:t>
          </a:r>
        </a:p>
      </dgm:t>
    </dgm:pt>
    <dgm:pt modelId="{BA30B028-1FA0-4944-8B2B-B5AFC5673618}" type="parTrans" cxnId="{EF43F626-D1B4-4018-8C00-D47AD26018B6}">
      <dgm:prSet/>
      <dgm:spPr/>
      <dgm:t>
        <a:bodyPr/>
        <a:lstStyle/>
        <a:p>
          <a:endParaRPr lang="en-GB"/>
        </a:p>
      </dgm:t>
    </dgm:pt>
    <dgm:pt modelId="{983545BD-D9C6-4467-A9AC-EAE764EBA568}" type="sibTrans" cxnId="{EF43F626-D1B4-4018-8C00-D47AD26018B6}">
      <dgm:prSet/>
      <dgm:spPr/>
      <dgm:t>
        <a:bodyPr/>
        <a:lstStyle/>
        <a:p>
          <a:endParaRPr lang="en-GB"/>
        </a:p>
      </dgm:t>
    </dgm:pt>
    <dgm:pt modelId="{3FF421E0-DB38-4DC5-8875-B5916BCBFD3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Less emphasis has been placed on the patient’s perspective. </a:t>
          </a:r>
        </a:p>
      </dgm:t>
    </dgm:pt>
    <dgm:pt modelId="{FA268823-4A64-4FD4-9EA7-BF961434060C}" type="parTrans" cxnId="{2F18870D-584A-46AC-9FAB-986CE4D21D27}">
      <dgm:prSet/>
      <dgm:spPr/>
      <dgm:t>
        <a:bodyPr/>
        <a:lstStyle/>
        <a:p>
          <a:endParaRPr lang="en-GB"/>
        </a:p>
      </dgm:t>
    </dgm:pt>
    <dgm:pt modelId="{95404962-1A81-482C-BAA0-5D93245CBB7F}" type="sibTrans" cxnId="{2F18870D-584A-46AC-9FAB-986CE4D21D27}">
      <dgm:prSet/>
      <dgm:spPr/>
      <dgm:t>
        <a:bodyPr/>
        <a:lstStyle/>
        <a:p>
          <a:endParaRPr lang="en-GB"/>
        </a:p>
      </dgm:t>
    </dgm:pt>
    <dgm:pt modelId="{DD6CF73A-E295-44D3-8D7D-B2461B3C013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b="1" dirty="0">
              <a:latin typeface="Arial" panose="020B0604020202020204" pitchFamily="34" charset="0"/>
              <a:cs typeface="Arial" panose="020B0604020202020204" pitchFamily="34" charset="0"/>
            </a:rPr>
            <a:t>This study explores multiple components of the therapeutic relationship. </a:t>
          </a:r>
        </a:p>
      </dgm:t>
    </dgm:pt>
    <dgm:pt modelId="{379DB717-A17C-4A8D-9CAA-100978174B3D}" type="parTrans" cxnId="{CDA9559A-09C5-4122-A17D-50286CCDB6EA}">
      <dgm:prSet/>
      <dgm:spPr/>
      <dgm:t>
        <a:bodyPr/>
        <a:lstStyle/>
        <a:p>
          <a:endParaRPr lang="en-GB"/>
        </a:p>
      </dgm:t>
    </dgm:pt>
    <dgm:pt modelId="{FBEA2EF9-5F1C-4EC6-947F-7A49A281DC35}" type="sibTrans" cxnId="{CDA9559A-09C5-4122-A17D-50286CCDB6EA}">
      <dgm:prSet/>
      <dgm:spPr/>
      <dgm:t>
        <a:bodyPr/>
        <a:lstStyle/>
        <a:p>
          <a:endParaRPr lang="en-GB"/>
        </a:p>
      </dgm:t>
    </dgm:pt>
    <dgm:pt modelId="{C36087BE-AA55-4CDE-88E8-DF45672D6A8D}" type="pres">
      <dgm:prSet presAssocID="{EA7C806A-E904-45FB-8D27-DBED7804CCE6}" presName="root" presStyleCnt="0">
        <dgm:presLayoutVars>
          <dgm:dir/>
          <dgm:resizeHandles val="exact"/>
        </dgm:presLayoutVars>
      </dgm:prSet>
      <dgm:spPr/>
    </dgm:pt>
    <dgm:pt modelId="{57428747-E7FF-4D10-A1CF-E90E386BF751}" type="pres">
      <dgm:prSet presAssocID="{5A8FC51B-31C0-4B4A-81B3-48D411E43CA5}" presName="compNode" presStyleCnt="0"/>
      <dgm:spPr/>
    </dgm:pt>
    <dgm:pt modelId="{7D609EA3-9A6E-4DB9-810E-EE8DF9A81ECC}" type="pres">
      <dgm:prSet presAssocID="{5A8FC51B-31C0-4B4A-81B3-48D411E43CA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BDC6272-195E-498A-B81B-2C876E8EC2FA}" type="pres">
      <dgm:prSet presAssocID="{5A8FC51B-31C0-4B4A-81B3-48D411E43CA5}" presName="spaceRect" presStyleCnt="0"/>
      <dgm:spPr/>
    </dgm:pt>
    <dgm:pt modelId="{85EACC8C-68E7-4D45-BE8D-67369307F7ED}" type="pres">
      <dgm:prSet presAssocID="{5A8FC51B-31C0-4B4A-81B3-48D411E43CA5}" presName="textRect" presStyleLbl="revTx" presStyleIdx="0" presStyleCnt="4">
        <dgm:presLayoutVars>
          <dgm:chMax val="1"/>
          <dgm:chPref val="1"/>
        </dgm:presLayoutVars>
      </dgm:prSet>
      <dgm:spPr/>
    </dgm:pt>
    <dgm:pt modelId="{A6C6761A-0B85-4134-AC3A-8FEBFAC366AE}" type="pres">
      <dgm:prSet presAssocID="{80C7DD7A-EF90-4690-B39A-776997847788}" presName="sibTrans" presStyleCnt="0"/>
      <dgm:spPr/>
    </dgm:pt>
    <dgm:pt modelId="{642D0621-87FB-46AC-9E2C-D315ABC62B69}" type="pres">
      <dgm:prSet presAssocID="{E1ACF998-39CC-45C8-8289-1E013B224927}" presName="compNode" presStyleCnt="0"/>
      <dgm:spPr/>
    </dgm:pt>
    <dgm:pt modelId="{115642F2-9B0C-4D14-8A6E-87EC1485AEEE}" type="pres">
      <dgm:prSet presAssocID="{E1ACF998-39CC-45C8-8289-1E013B22492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2C82297-C36F-42AB-9211-71930FCF4531}" type="pres">
      <dgm:prSet presAssocID="{E1ACF998-39CC-45C8-8289-1E013B224927}" presName="spaceRect" presStyleCnt="0"/>
      <dgm:spPr/>
    </dgm:pt>
    <dgm:pt modelId="{C2C97888-2464-4E7F-A271-1CDA5545BE6B}" type="pres">
      <dgm:prSet presAssocID="{E1ACF998-39CC-45C8-8289-1E013B224927}" presName="textRect" presStyleLbl="revTx" presStyleIdx="1" presStyleCnt="4">
        <dgm:presLayoutVars>
          <dgm:chMax val="1"/>
          <dgm:chPref val="1"/>
        </dgm:presLayoutVars>
      </dgm:prSet>
      <dgm:spPr/>
    </dgm:pt>
    <dgm:pt modelId="{070C2289-8772-418E-BA06-926A771B5316}" type="pres">
      <dgm:prSet presAssocID="{983545BD-D9C6-4467-A9AC-EAE764EBA568}" presName="sibTrans" presStyleCnt="0"/>
      <dgm:spPr/>
    </dgm:pt>
    <dgm:pt modelId="{8FF49DC7-AFE2-4FCE-9139-600EF37A753D}" type="pres">
      <dgm:prSet presAssocID="{3FF421E0-DB38-4DC5-8875-B5916BCBFD3D}" presName="compNode" presStyleCnt="0"/>
      <dgm:spPr/>
    </dgm:pt>
    <dgm:pt modelId="{42B03282-94FB-4F24-B296-20CD523BC83B}" type="pres">
      <dgm:prSet presAssocID="{3FF421E0-DB38-4DC5-8875-B5916BCBFD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8EF4FCA6-8653-4102-AA6B-18453A722433}" type="pres">
      <dgm:prSet presAssocID="{3FF421E0-DB38-4DC5-8875-B5916BCBFD3D}" presName="spaceRect" presStyleCnt="0"/>
      <dgm:spPr/>
    </dgm:pt>
    <dgm:pt modelId="{03655877-C6DB-4DED-984B-BAD7BBEB6131}" type="pres">
      <dgm:prSet presAssocID="{3FF421E0-DB38-4DC5-8875-B5916BCBFD3D}" presName="textRect" presStyleLbl="revTx" presStyleIdx="2" presStyleCnt="4">
        <dgm:presLayoutVars>
          <dgm:chMax val="1"/>
          <dgm:chPref val="1"/>
        </dgm:presLayoutVars>
      </dgm:prSet>
      <dgm:spPr/>
    </dgm:pt>
    <dgm:pt modelId="{78EED71F-1CF0-428A-ADC0-7B7ADEEBD039}" type="pres">
      <dgm:prSet presAssocID="{95404962-1A81-482C-BAA0-5D93245CBB7F}" presName="sibTrans" presStyleCnt="0"/>
      <dgm:spPr/>
    </dgm:pt>
    <dgm:pt modelId="{8F35FE65-3BE3-47C4-838F-FE7E27AAFB5A}" type="pres">
      <dgm:prSet presAssocID="{DD6CF73A-E295-44D3-8D7D-B2461B3C013B}" presName="compNode" presStyleCnt="0"/>
      <dgm:spPr/>
    </dgm:pt>
    <dgm:pt modelId="{0242E81F-03AA-4332-B554-B348C06B1FAC}" type="pres">
      <dgm:prSet presAssocID="{DD6CF73A-E295-44D3-8D7D-B2461B3C01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CA0B79D-ABB4-4616-A458-06DB1A5F9361}" type="pres">
      <dgm:prSet presAssocID="{DD6CF73A-E295-44D3-8D7D-B2461B3C013B}" presName="spaceRect" presStyleCnt="0"/>
      <dgm:spPr/>
    </dgm:pt>
    <dgm:pt modelId="{895CA3A8-21A9-4955-82FC-E3CC56E4F5E5}" type="pres">
      <dgm:prSet presAssocID="{DD6CF73A-E295-44D3-8D7D-B2461B3C013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F18870D-584A-46AC-9FAB-986CE4D21D27}" srcId="{EA7C806A-E904-45FB-8D27-DBED7804CCE6}" destId="{3FF421E0-DB38-4DC5-8875-B5916BCBFD3D}" srcOrd="2" destOrd="0" parTransId="{FA268823-4A64-4FD4-9EA7-BF961434060C}" sibTransId="{95404962-1A81-482C-BAA0-5D93245CBB7F}"/>
    <dgm:cxn modelId="{EF43F626-D1B4-4018-8C00-D47AD26018B6}" srcId="{EA7C806A-E904-45FB-8D27-DBED7804CCE6}" destId="{E1ACF998-39CC-45C8-8289-1E013B224927}" srcOrd="1" destOrd="0" parTransId="{BA30B028-1FA0-4944-8B2B-B5AFC5673618}" sibTransId="{983545BD-D9C6-4467-A9AC-EAE764EBA568}"/>
    <dgm:cxn modelId="{A2E79B5E-B2CC-4871-87E6-9F7423B20EB0}" type="presOf" srcId="{EA7C806A-E904-45FB-8D27-DBED7804CCE6}" destId="{C36087BE-AA55-4CDE-88E8-DF45672D6A8D}" srcOrd="0" destOrd="0" presId="urn:microsoft.com/office/officeart/2018/2/layout/IconLabelList"/>
    <dgm:cxn modelId="{0A1C8D6A-BE9C-4AEA-9BD3-5D2556C2EFCA}" type="presOf" srcId="{DD6CF73A-E295-44D3-8D7D-B2461B3C013B}" destId="{895CA3A8-21A9-4955-82FC-E3CC56E4F5E5}" srcOrd="0" destOrd="0" presId="urn:microsoft.com/office/officeart/2018/2/layout/IconLabelList"/>
    <dgm:cxn modelId="{8ED12671-BD71-4775-B504-D6A20CA0848D}" srcId="{EA7C806A-E904-45FB-8D27-DBED7804CCE6}" destId="{5A8FC51B-31C0-4B4A-81B3-48D411E43CA5}" srcOrd="0" destOrd="0" parTransId="{72C5EA26-0F4D-444E-B9C0-A8AA7962746B}" sibTransId="{80C7DD7A-EF90-4690-B39A-776997847788}"/>
    <dgm:cxn modelId="{638B5888-A370-41AF-BE60-520688544488}" type="presOf" srcId="{5A8FC51B-31C0-4B4A-81B3-48D411E43CA5}" destId="{85EACC8C-68E7-4D45-BE8D-67369307F7ED}" srcOrd="0" destOrd="0" presId="urn:microsoft.com/office/officeart/2018/2/layout/IconLabelList"/>
    <dgm:cxn modelId="{3D6A5A96-CB2B-478B-BAF4-F50B382CD873}" type="presOf" srcId="{3FF421E0-DB38-4DC5-8875-B5916BCBFD3D}" destId="{03655877-C6DB-4DED-984B-BAD7BBEB6131}" srcOrd="0" destOrd="0" presId="urn:microsoft.com/office/officeart/2018/2/layout/IconLabelList"/>
    <dgm:cxn modelId="{CDA9559A-09C5-4122-A17D-50286CCDB6EA}" srcId="{EA7C806A-E904-45FB-8D27-DBED7804CCE6}" destId="{DD6CF73A-E295-44D3-8D7D-B2461B3C013B}" srcOrd="3" destOrd="0" parTransId="{379DB717-A17C-4A8D-9CAA-100978174B3D}" sibTransId="{FBEA2EF9-5F1C-4EC6-947F-7A49A281DC35}"/>
    <dgm:cxn modelId="{460617FB-9190-4949-B270-CC81A9972458}" type="presOf" srcId="{E1ACF998-39CC-45C8-8289-1E013B224927}" destId="{C2C97888-2464-4E7F-A271-1CDA5545BE6B}" srcOrd="0" destOrd="0" presId="urn:microsoft.com/office/officeart/2018/2/layout/IconLabelList"/>
    <dgm:cxn modelId="{26724709-C5D3-4AEC-ACC4-0DEAE9C129DE}" type="presParOf" srcId="{C36087BE-AA55-4CDE-88E8-DF45672D6A8D}" destId="{57428747-E7FF-4D10-A1CF-E90E386BF751}" srcOrd="0" destOrd="0" presId="urn:microsoft.com/office/officeart/2018/2/layout/IconLabelList"/>
    <dgm:cxn modelId="{395DC879-3D45-47DA-97B9-27B14110D404}" type="presParOf" srcId="{57428747-E7FF-4D10-A1CF-E90E386BF751}" destId="{7D609EA3-9A6E-4DB9-810E-EE8DF9A81ECC}" srcOrd="0" destOrd="0" presId="urn:microsoft.com/office/officeart/2018/2/layout/IconLabelList"/>
    <dgm:cxn modelId="{11E805FC-F298-4511-B15A-BD6396997E7C}" type="presParOf" srcId="{57428747-E7FF-4D10-A1CF-E90E386BF751}" destId="{8BDC6272-195E-498A-B81B-2C876E8EC2FA}" srcOrd="1" destOrd="0" presId="urn:microsoft.com/office/officeart/2018/2/layout/IconLabelList"/>
    <dgm:cxn modelId="{AEAC2BDC-D11D-41DC-A680-1ED5F971B9F1}" type="presParOf" srcId="{57428747-E7FF-4D10-A1CF-E90E386BF751}" destId="{85EACC8C-68E7-4D45-BE8D-67369307F7ED}" srcOrd="2" destOrd="0" presId="urn:microsoft.com/office/officeart/2018/2/layout/IconLabelList"/>
    <dgm:cxn modelId="{A402AAF5-ADF1-453D-9292-AAA992FE0C95}" type="presParOf" srcId="{C36087BE-AA55-4CDE-88E8-DF45672D6A8D}" destId="{A6C6761A-0B85-4134-AC3A-8FEBFAC366AE}" srcOrd="1" destOrd="0" presId="urn:microsoft.com/office/officeart/2018/2/layout/IconLabelList"/>
    <dgm:cxn modelId="{2AC10597-68BE-44F6-810B-39557F96A589}" type="presParOf" srcId="{C36087BE-AA55-4CDE-88E8-DF45672D6A8D}" destId="{642D0621-87FB-46AC-9E2C-D315ABC62B69}" srcOrd="2" destOrd="0" presId="urn:microsoft.com/office/officeart/2018/2/layout/IconLabelList"/>
    <dgm:cxn modelId="{68F8FCDE-5C2B-441D-BBEA-8E51924E5437}" type="presParOf" srcId="{642D0621-87FB-46AC-9E2C-D315ABC62B69}" destId="{115642F2-9B0C-4D14-8A6E-87EC1485AEEE}" srcOrd="0" destOrd="0" presId="urn:microsoft.com/office/officeart/2018/2/layout/IconLabelList"/>
    <dgm:cxn modelId="{EEA8A6C6-5F4D-416D-8E85-81DE5466B66A}" type="presParOf" srcId="{642D0621-87FB-46AC-9E2C-D315ABC62B69}" destId="{D2C82297-C36F-42AB-9211-71930FCF4531}" srcOrd="1" destOrd="0" presId="urn:microsoft.com/office/officeart/2018/2/layout/IconLabelList"/>
    <dgm:cxn modelId="{5CA7BBFF-38D9-4CD4-AECB-865DE98B542B}" type="presParOf" srcId="{642D0621-87FB-46AC-9E2C-D315ABC62B69}" destId="{C2C97888-2464-4E7F-A271-1CDA5545BE6B}" srcOrd="2" destOrd="0" presId="urn:microsoft.com/office/officeart/2018/2/layout/IconLabelList"/>
    <dgm:cxn modelId="{EF94B286-3686-421E-9B76-E5C19F1A5C49}" type="presParOf" srcId="{C36087BE-AA55-4CDE-88E8-DF45672D6A8D}" destId="{070C2289-8772-418E-BA06-926A771B5316}" srcOrd="3" destOrd="0" presId="urn:microsoft.com/office/officeart/2018/2/layout/IconLabelList"/>
    <dgm:cxn modelId="{824BA4DA-4030-411B-9D58-3E306ACD841C}" type="presParOf" srcId="{C36087BE-AA55-4CDE-88E8-DF45672D6A8D}" destId="{8FF49DC7-AFE2-4FCE-9139-600EF37A753D}" srcOrd="4" destOrd="0" presId="urn:microsoft.com/office/officeart/2018/2/layout/IconLabelList"/>
    <dgm:cxn modelId="{BE2E88D7-D38F-4B7D-A552-00F6BB48F80F}" type="presParOf" srcId="{8FF49DC7-AFE2-4FCE-9139-600EF37A753D}" destId="{42B03282-94FB-4F24-B296-20CD523BC83B}" srcOrd="0" destOrd="0" presId="urn:microsoft.com/office/officeart/2018/2/layout/IconLabelList"/>
    <dgm:cxn modelId="{B35FC0A4-45DA-49EC-B340-BE62787116FB}" type="presParOf" srcId="{8FF49DC7-AFE2-4FCE-9139-600EF37A753D}" destId="{8EF4FCA6-8653-4102-AA6B-18453A722433}" srcOrd="1" destOrd="0" presId="urn:microsoft.com/office/officeart/2018/2/layout/IconLabelList"/>
    <dgm:cxn modelId="{A10400CC-65B8-4640-952F-2F5D87F7662F}" type="presParOf" srcId="{8FF49DC7-AFE2-4FCE-9139-600EF37A753D}" destId="{03655877-C6DB-4DED-984B-BAD7BBEB6131}" srcOrd="2" destOrd="0" presId="urn:microsoft.com/office/officeart/2018/2/layout/IconLabelList"/>
    <dgm:cxn modelId="{E0509F6C-F2E8-4A7A-A266-FC1AECCBADCE}" type="presParOf" srcId="{C36087BE-AA55-4CDE-88E8-DF45672D6A8D}" destId="{78EED71F-1CF0-428A-ADC0-7B7ADEEBD039}" srcOrd="5" destOrd="0" presId="urn:microsoft.com/office/officeart/2018/2/layout/IconLabelList"/>
    <dgm:cxn modelId="{FA2A64B5-8E83-4F88-B6D0-597BF06E13E8}" type="presParOf" srcId="{C36087BE-AA55-4CDE-88E8-DF45672D6A8D}" destId="{8F35FE65-3BE3-47C4-838F-FE7E27AAFB5A}" srcOrd="6" destOrd="0" presId="urn:microsoft.com/office/officeart/2018/2/layout/IconLabelList"/>
    <dgm:cxn modelId="{7842C99B-CFC3-4BD2-90BC-7FD5F243DDCA}" type="presParOf" srcId="{8F35FE65-3BE3-47C4-838F-FE7E27AAFB5A}" destId="{0242E81F-03AA-4332-B554-B348C06B1FAC}" srcOrd="0" destOrd="0" presId="urn:microsoft.com/office/officeart/2018/2/layout/IconLabelList"/>
    <dgm:cxn modelId="{A3386888-0378-4048-ACED-5EC66961EB28}" type="presParOf" srcId="{8F35FE65-3BE3-47C4-838F-FE7E27AAFB5A}" destId="{9CA0B79D-ABB4-4616-A458-06DB1A5F9361}" srcOrd="1" destOrd="0" presId="urn:microsoft.com/office/officeart/2018/2/layout/IconLabelList"/>
    <dgm:cxn modelId="{42711660-0961-4862-B8AF-CFFE32BF6B1E}" type="presParOf" srcId="{8F35FE65-3BE3-47C4-838F-FE7E27AAFB5A}" destId="{895CA3A8-21A9-4955-82FC-E3CC56E4F5E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FC75BF-E03E-4A9E-B0E0-E15560904675}" type="doc">
      <dgm:prSet loTypeId="urn:microsoft.com/office/officeart/2008/layout/LinedList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FC1F5CF9-E629-4E12-BC19-E3B4F4E10DDB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Research Focus </a:t>
          </a:r>
        </a:p>
      </dgm:t>
    </dgm:pt>
    <dgm:pt modelId="{2BB96EEE-F21F-4A7C-A603-3D3658D5F23B}" type="parTrans" cxnId="{442A6FDB-FDD4-4992-A622-7816BA7CBDEE}">
      <dgm:prSet/>
      <dgm:spPr/>
      <dgm:t>
        <a:bodyPr/>
        <a:lstStyle/>
        <a:p>
          <a:endParaRPr lang="en-GB"/>
        </a:p>
      </dgm:t>
    </dgm:pt>
    <dgm:pt modelId="{BFCC42BA-4AC6-4A9C-8749-2E6F52AB54F7}" type="sibTrans" cxnId="{442A6FDB-FDD4-4992-A622-7816BA7CBDEE}">
      <dgm:prSet/>
      <dgm:spPr/>
      <dgm:t>
        <a:bodyPr/>
        <a:lstStyle/>
        <a:p>
          <a:endParaRPr lang="en-GB"/>
        </a:p>
      </dgm:t>
    </dgm:pt>
    <dgm:pt modelId="{BBAB20EE-C962-4D99-B769-C581ADC22429}">
      <dgm:prSet phldrT="[Text]"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Real Relationship</a:t>
          </a:r>
        </a:p>
      </dgm:t>
    </dgm:pt>
    <dgm:pt modelId="{066CDFDD-1138-450E-8C3D-0F42D77F2BD9}" type="parTrans" cxnId="{079088E5-0901-47C7-8CA6-165996993FBC}">
      <dgm:prSet/>
      <dgm:spPr/>
      <dgm:t>
        <a:bodyPr/>
        <a:lstStyle/>
        <a:p>
          <a:endParaRPr lang="en-GB"/>
        </a:p>
      </dgm:t>
    </dgm:pt>
    <dgm:pt modelId="{C723BB6F-F082-4285-BE7B-E7166A7B6A3E}" type="sibTrans" cxnId="{079088E5-0901-47C7-8CA6-165996993FBC}">
      <dgm:prSet/>
      <dgm:spPr/>
      <dgm:t>
        <a:bodyPr/>
        <a:lstStyle/>
        <a:p>
          <a:endParaRPr lang="en-GB"/>
        </a:p>
      </dgm:t>
    </dgm:pt>
    <dgm:pt modelId="{7688330A-BC89-4B11-8303-7DD122112E25}">
      <dgm:prSet phldrT="[Text]"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Positive Affective Reactions</a:t>
          </a:r>
        </a:p>
      </dgm:t>
    </dgm:pt>
    <dgm:pt modelId="{218E8F3A-6501-4932-BD4A-003FCF8DA7F6}" type="parTrans" cxnId="{E84FBD50-1AC8-4157-9EC6-D2E981B2C478}">
      <dgm:prSet/>
      <dgm:spPr/>
      <dgm:t>
        <a:bodyPr/>
        <a:lstStyle/>
        <a:p>
          <a:endParaRPr lang="en-GB"/>
        </a:p>
      </dgm:t>
    </dgm:pt>
    <dgm:pt modelId="{A9209CC0-7E17-4F25-9939-DC3226B91BB2}" type="sibTrans" cxnId="{E84FBD50-1AC8-4157-9EC6-D2E981B2C478}">
      <dgm:prSet/>
      <dgm:spPr/>
      <dgm:t>
        <a:bodyPr/>
        <a:lstStyle/>
        <a:p>
          <a:endParaRPr lang="en-GB"/>
        </a:p>
      </dgm:t>
    </dgm:pt>
    <dgm:pt modelId="{92CA35BA-940A-4D06-AD3D-273ED19FFDCF}">
      <dgm:prSet phldrT="[Text]"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Negative Affective Reactions </a:t>
          </a:r>
        </a:p>
      </dgm:t>
    </dgm:pt>
    <dgm:pt modelId="{5748FBA8-76A8-4EBF-B968-43A6E25F1971}" type="parTrans" cxnId="{2D08C657-5D01-4294-A73D-2CD49B8FC478}">
      <dgm:prSet/>
      <dgm:spPr/>
      <dgm:t>
        <a:bodyPr/>
        <a:lstStyle/>
        <a:p>
          <a:endParaRPr lang="en-GB"/>
        </a:p>
      </dgm:t>
    </dgm:pt>
    <dgm:pt modelId="{F874DDFE-C82B-40B0-9B34-B11A05B89C15}" type="sibTrans" cxnId="{2D08C657-5D01-4294-A73D-2CD49B8FC478}">
      <dgm:prSet/>
      <dgm:spPr/>
      <dgm:t>
        <a:bodyPr/>
        <a:lstStyle/>
        <a:p>
          <a:endParaRPr lang="en-GB"/>
        </a:p>
      </dgm:t>
    </dgm:pt>
    <dgm:pt modelId="{AB485033-1708-49B2-B4A4-70FCD3C25DCB}">
      <dgm:prSet phldrT="[Text]"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Session Outcome</a:t>
          </a:r>
        </a:p>
      </dgm:t>
    </dgm:pt>
    <dgm:pt modelId="{C8791F25-7B39-4A31-A22E-E48904593842}" type="parTrans" cxnId="{1972F400-12FF-4B69-8F22-1FE62A32FD8B}">
      <dgm:prSet/>
      <dgm:spPr/>
      <dgm:t>
        <a:bodyPr/>
        <a:lstStyle/>
        <a:p>
          <a:endParaRPr lang="en-GB"/>
        </a:p>
      </dgm:t>
    </dgm:pt>
    <dgm:pt modelId="{E0B84B8B-DB2D-4A2B-B561-BDAB0F1D468D}" type="sibTrans" cxnId="{1972F400-12FF-4B69-8F22-1FE62A32FD8B}">
      <dgm:prSet/>
      <dgm:spPr/>
      <dgm:t>
        <a:bodyPr/>
        <a:lstStyle/>
        <a:p>
          <a:endParaRPr lang="en-GB"/>
        </a:p>
      </dgm:t>
    </dgm:pt>
    <dgm:pt modelId="{C12CB1DD-AA9C-422B-A035-E2E832256821}">
      <dgm:prSet phldrT="[Text]" custT="1"/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Working Alliance</a:t>
          </a:r>
        </a:p>
      </dgm:t>
    </dgm:pt>
    <dgm:pt modelId="{13CA3993-3F2D-4DE5-BD95-9E8978EEB93C}" type="parTrans" cxnId="{108A8B3D-95B3-4E12-A8A3-8795C1B76851}">
      <dgm:prSet/>
      <dgm:spPr/>
      <dgm:t>
        <a:bodyPr/>
        <a:lstStyle/>
        <a:p>
          <a:endParaRPr lang="en-GB"/>
        </a:p>
      </dgm:t>
    </dgm:pt>
    <dgm:pt modelId="{92C4CEB8-F396-4124-856E-209E26218368}" type="sibTrans" cxnId="{108A8B3D-95B3-4E12-A8A3-8795C1B76851}">
      <dgm:prSet/>
      <dgm:spPr/>
      <dgm:t>
        <a:bodyPr/>
        <a:lstStyle/>
        <a:p>
          <a:endParaRPr lang="en-GB"/>
        </a:p>
      </dgm:t>
    </dgm:pt>
    <dgm:pt modelId="{BD69876A-7EF3-4B70-86C0-31FF283E0CE0}" type="pres">
      <dgm:prSet presAssocID="{83FC75BF-E03E-4A9E-B0E0-E15560904675}" presName="vert0" presStyleCnt="0">
        <dgm:presLayoutVars>
          <dgm:dir/>
          <dgm:animOne val="branch"/>
          <dgm:animLvl val="lvl"/>
        </dgm:presLayoutVars>
      </dgm:prSet>
      <dgm:spPr/>
    </dgm:pt>
    <dgm:pt modelId="{5198BE90-AFF2-43B3-8B92-4A7ABDE44C86}" type="pres">
      <dgm:prSet presAssocID="{FC1F5CF9-E629-4E12-BC19-E3B4F4E10DDB}" presName="thickLine" presStyleLbl="alignNode1" presStyleIdx="0" presStyleCnt="1"/>
      <dgm:spPr/>
    </dgm:pt>
    <dgm:pt modelId="{6146F949-6ACC-440C-B38D-35156681308D}" type="pres">
      <dgm:prSet presAssocID="{FC1F5CF9-E629-4E12-BC19-E3B4F4E10DDB}" presName="horz1" presStyleCnt="0"/>
      <dgm:spPr/>
    </dgm:pt>
    <dgm:pt modelId="{919572A8-E3EA-48BD-9639-8DB488FF4E69}" type="pres">
      <dgm:prSet presAssocID="{FC1F5CF9-E629-4E12-BC19-E3B4F4E10DDB}" presName="tx1" presStyleLbl="revTx" presStyleIdx="0" presStyleCnt="6"/>
      <dgm:spPr/>
    </dgm:pt>
    <dgm:pt modelId="{47CBCD86-50B7-430B-A6F1-5DEE39FD6F2C}" type="pres">
      <dgm:prSet presAssocID="{FC1F5CF9-E629-4E12-BC19-E3B4F4E10DDB}" presName="vert1" presStyleCnt="0"/>
      <dgm:spPr/>
    </dgm:pt>
    <dgm:pt modelId="{9B558610-62D5-4A02-B1B2-25E22802D126}" type="pres">
      <dgm:prSet presAssocID="{C12CB1DD-AA9C-422B-A035-E2E832256821}" presName="vertSpace2a" presStyleCnt="0"/>
      <dgm:spPr/>
    </dgm:pt>
    <dgm:pt modelId="{8C7F84B6-9555-4078-A145-A01FF28A00E5}" type="pres">
      <dgm:prSet presAssocID="{C12CB1DD-AA9C-422B-A035-E2E832256821}" presName="horz2" presStyleCnt="0"/>
      <dgm:spPr/>
    </dgm:pt>
    <dgm:pt modelId="{D922AE04-630B-4D19-A70A-45968407F889}" type="pres">
      <dgm:prSet presAssocID="{C12CB1DD-AA9C-422B-A035-E2E832256821}" presName="horzSpace2" presStyleCnt="0"/>
      <dgm:spPr/>
    </dgm:pt>
    <dgm:pt modelId="{0E49854B-37B3-4B5B-A6D4-9B14584B1007}" type="pres">
      <dgm:prSet presAssocID="{C12CB1DD-AA9C-422B-A035-E2E832256821}" presName="tx2" presStyleLbl="revTx" presStyleIdx="1" presStyleCnt="6"/>
      <dgm:spPr/>
    </dgm:pt>
    <dgm:pt modelId="{BAC18818-1214-4E44-A29D-2CAC53F3B00F}" type="pres">
      <dgm:prSet presAssocID="{C12CB1DD-AA9C-422B-A035-E2E832256821}" presName="vert2" presStyleCnt="0"/>
      <dgm:spPr/>
    </dgm:pt>
    <dgm:pt modelId="{52691857-83D7-4242-AE9A-EE9C01D8F108}" type="pres">
      <dgm:prSet presAssocID="{C12CB1DD-AA9C-422B-A035-E2E832256821}" presName="thinLine2b" presStyleLbl="callout" presStyleIdx="0" presStyleCnt="5"/>
      <dgm:spPr/>
    </dgm:pt>
    <dgm:pt modelId="{A91F672F-3A0E-40E0-A69C-C4D03368909F}" type="pres">
      <dgm:prSet presAssocID="{C12CB1DD-AA9C-422B-A035-E2E832256821}" presName="vertSpace2b" presStyleCnt="0"/>
      <dgm:spPr/>
    </dgm:pt>
    <dgm:pt modelId="{773B24A7-9A31-4D31-B85A-A94649C0EC65}" type="pres">
      <dgm:prSet presAssocID="{BBAB20EE-C962-4D99-B769-C581ADC22429}" presName="horz2" presStyleCnt="0"/>
      <dgm:spPr/>
    </dgm:pt>
    <dgm:pt modelId="{8A6D3163-8E16-4A0E-9912-728E35EE8C22}" type="pres">
      <dgm:prSet presAssocID="{BBAB20EE-C962-4D99-B769-C581ADC22429}" presName="horzSpace2" presStyleCnt="0"/>
      <dgm:spPr/>
    </dgm:pt>
    <dgm:pt modelId="{2F4FD326-0FE0-448B-A470-24EA4E52408C}" type="pres">
      <dgm:prSet presAssocID="{BBAB20EE-C962-4D99-B769-C581ADC22429}" presName="tx2" presStyleLbl="revTx" presStyleIdx="2" presStyleCnt="6"/>
      <dgm:spPr/>
    </dgm:pt>
    <dgm:pt modelId="{BF3308FD-F53D-49BD-8113-307856885866}" type="pres">
      <dgm:prSet presAssocID="{BBAB20EE-C962-4D99-B769-C581ADC22429}" presName="vert2" presStyleCnt="0"/>
      <dgm:spPr/>
    </dgm:pt>
    <dgm:pt modelId="{83ED050F-7791-4669-B67D-33BF7838820C}" type="pres">
      <dgm:prSet presAssocID="{BBAB20EE-C962-4D99-B769-C581ADC22429}" presName="thinLine2b" presStyleLbl="callout" presStyleIdx="1" presStyleCnt="5"/>
      <dgm:spPr/>
    </dgm:pt>
    <dgm:pt modelId="{52CC00D9-4033-4B03-8B18-176899BA257F}" type="pres">
      <dgm:prSet presAssocID="{BBAB20EE-C962-4D99-B769-C581ADC22429}" presName="vertSpace2b" presStyleCnt="0"/>
      <dgm:spPr/>
    </dgm:pt>
    <dgm:pt modelId="{FCBE5A71-78E7-4EAB-9780-A42FE80CC972}" type="pres">
      <dgm:prSet presAssocID="{7688330A-BC89-4B11-8303-7DD122112E25}" presName="horz2" presStyleCnt="0"/>
      <dgm:spPr/>
    </dgm:pt>
    <dgm:pt modelId="{DEA08D54-59D1-4E94-93D8-107AF3588A93}" type="pres">
      <dgm:prSet presAssocID="{7688330A-BC89-4B11-8303-7DD122112E25}" presName="horzSpace2" presStyleCnt="0"/>
      <dgm:spPr/>
    </dgm:pt>
    <dgm:pt modelId="{537A0653-678C-4FBD-9769-000B7E5EE2A9}" type="pres">
      <dgm:prSet presAssocID="{7688330A-BC89-4B11-8303-7DD122112E25}" presName="tx2" presStyleLbl="revTx" presStyleIdx="3" presStyleCnt="6"/>
      <dgm:spPr/>
    </dgm:pt>
    <dgm:pt modelId="{7FB589DD-46DE-440B-8E92-9FF88063C85A}" type="pres">
      <dgm:prSet presAssocID="{7688330A-BC89-4B11-8303-7DD122112E25}" presName="vert2" presStyleCnt="0"/>
      <dgm:spPr/>
    </dgm:pt>
    <dgm:pt modelId="{4CE4EC4D-4215-4BE3-B009-26A83C9F87BB}" type="pres">
      <dgm:prSet presAssocID="{7688330A-BC89-4B11-8303-7DD122112E25}" presName="thinLine2b" presStyleLbl="callout" presStyleIdx="2" presStyleCnt="5"/>
      <dgm:spPr/>
    </dgm:pt>
    <dgm:pt modelId="{F313C5C6-B762-4D87-943E-36E2B7DE9590}" type="pres">
      <dgm:prSet presAssocID="{7688330A-BC89-4B11-8303-7DD122112E25}" presName="vertSpace2b" presStyleCnt="0"/>
      <dgm:spPr/>
    </dgm:pt>
    <dgm:pt modelId="{7451D76D-7337-43AD-9D51-F6BEE801821C}" type="pres">
      <dgm:prSet presAssocID="{92CA35BA-940A-4D06-AD3D-273ED19FFDCF}" presName="horz2" presStyleCnt="0"/>
      <dgm:spPr/>
    </dgm:pt>
    <dgm:pt modelId="{DE5CF6E5-5E24-42B3-A847-FD84EE77413B}" type="pres">
      <dgm:prSet presAssocID="{92CA35BA-940A-4D06-AD3D-273ED19FFDCF}" presName="horzSpace2" presStyleCnt="0"/>
      <dgm:spPr/>
    </dgm:pt>
    <dgm:pt modelId="{DAEC3819-8CE0-41C4-A2C0-23B5179153ED}" type="pres">
      <dgm:prSet presAssocID="{92CA35BA-940A-4D06-AD3D-273ED19FFDCF}" presName="tx2" presStyleLbl="revTx" presStyleIdx="4" presStyleCnt="6"/>
      <dgm:spPr/>
    </dgm:pt>
    <dgm:pt modelId="{4198D4D6-975F-4368-867B-FF7F6F349735}" type="pres">
      <dgm:prSet presAssocID="{92CA35BA-940A-4D06-AD3D-273ED19FFDCF}" presName="vert2" presStyleCnt="0"/>
      <dgm:spPr/>
    </dgm:pt>
    <dgm:pt modelId="{AEA4972C-CC7F-40E6-8B67-5BE83D957844}" type="pres">
      <dgm:prSet presAssocID="{92CA35BA-940A-4D06-AD3D-273ED19FFDCF}" presName="thinLine2b" presStyleLbl="callout" presStyleIdx="3" presStyleCnt="5"/>
      <dgm:spPr/>
    </dgm:pt>
    <dgm:pt modelId="{F94FDF13-9846-40E0-B036-AFB268314C3D}" type="pres">
      <dgm:prSet presAssocID="{92CA35BA-940A-4D06-AD3D-273ED19FFDCF}" presName="vertSpace2b" presStyleCnt="0"/>
      <dgm:spPr/>
    </dgm:pt>
    <dgm:pt modelId="{B4A7B67F-23F3-4F63-84B0-E41A0BD4CF79}" type="pres">
      <dgm:prSet presAssocID="{AB485033-1708-49B2-B4A4-70FCD3C25DCB}" presName="horz2" presStyleCnt="0"/>
      <dgm:spPr/>
    </dgm:pt>
    <dgm:pt modelId="{44212ADB-6F95-460E-B2F9-B682D583C38D}" type="pres">
      <dgm:prSet presAssocID="{AB485033-1708-49B2-B4A4-70FCD3C25DCB}" presName="horzSpace2" presStyleCnt="0"/>
      <dgm:spPr/>
    </dgm:pt>
    <dgm:pt modelId="{33EC2237-4DB3-461B-A46E-6EF836A06FC0}" type="pres">
      <dgm:prSet presAssocID="{AB485033-1708-49B2-B4A4-70FCD3C25DCB}" presName="tx2" presStyleLbl="revTx" presStyleIdx="5" presStyleCnt="6"/>
      <dgm:spPr/>
    </dgm:pt>
    <dgm:pt modelId="{D5A5942A-F21F-45AF-8C73-51264BB50D0F}" type="pres">
      <dgm:prSet presAssocID="{AB485033-1708-49B2-B4A4-70FCD3C25DCB}" presName="vert2" presStyleCnt="0"/>
      <dgm:spPr/>
    </dgm:pt>
    <dgm:pt modelId="{F4B0C342-5E44-4402-B2E3-76290FDC9ACC}" type="pres">
      <dgm:prSet presAssocID="{AB485033-1708-49B2-B4A4-70FCD3C25DCB}" presName="thinLine2b" presStyleLbl="callout" presStyleIdx="4" presStyleCnt="5"/>
      <dgm:spPr/>
    </dgm:pt>
    <dgm:pt modelId="{E191EAE1-B294-4722-B6D1-CBD56E0F39F0}" type="pres">
      <dgm:prSet presAssocID="{AB485033-1708-49B2-B4A4-70FCD3C25DCB}" presName="vertSpace2b" presStyleCnt="0"/>
      <dgm:spPr/>
    </dgm:pt>
  </dgm:ptLst>
  <dgm:cxnLst>
    <dgm:cxn modelId="{1972F400-12FF-4B69-8F22-1FE62A32FD8B}" srcId="{FC1F5CF9-E629-4E12-BC19-E3B4F4E10DDB}" destId="{AB485033-1708-49B2-B4A4-70FCD3C25DCB}" srcOrd="4" destOrd="0" parTransId="{C8791F25-7B39-4A31-A22E-E48904593842}" sibTransId="{E0B84B8B-DB2D-4A2B-B561-BDAB0F1D468D}"/>
    <dgm:cxn modelId="{C96B4514-E186-48FD-8D12-C7731DDEC99D}" type="presOf" srcId="{AB485033-1708-49B2-B4A4-70FCD3C25DCB}" destId="{33EC2237-4DB3-461B-A46E-6EF836A06FC0}" srcOrd="0" destOrd="0" presId="urn:microsoft.com/office/officeart/2008/layout/LinedList"/>
    <dgm:cxn modelId="{108A8B3D-95B3-4E12-A8A3-8795C1B76851}" srcId="{FC1F5CF9-E629-4E12-BC19-E3B4F4E10DDB}" destId="{C12CB1DD-AA9C-422B-A035-E2E832256821}" srcOrd="0" destOrd="0" parTransId="{13CA3993-3F2D-4DE5-BD95-9E8978EEB93C}" sibTransId="{92C4CEB8-F396-4124-856E-209E26218368}"/>
    <dgm:cxn modelId="{CD994743-35D7-4901-8F0F-55243D010FF1}" type="presOf" srcId="{FC1F5CF9-E629-4E12-BC19-E3B4F4E10DDB}" destId="{919572A8-E3EA-48BD-9639-8DB488FF4E69}" srcOrd="0" destOrd="0" presId="urn:microsoft.com/office/officeart/2008/layout/LinedList"/>
    <dgm:cxn modelId="{E84FBD50-1AC8-4157-9EC6-D2E981B2C478}" srcId="{FC1F5CF9-E629-4E12-BC19-E3B4F4E10DDB}" destId="{7688330A-BC89-4B11-8303-7DD122112E25}" srcOrd="2" destOrd="0" parTransId="{218E8F3A-6501-4932-BD4A-003FCF8DA7F6}" sibTransId="{A9209CC0-7E17-4F25-9939-DC3226B91BB2}"/>
    <dgm:cxn modelId="{2D08C657-5D01-4294-A73D-2CD49B8FC478}" srcId="{FC1F5CF9-E629-4E12-BC19-E3B4F4E10DDB}" destId="{92CA35BA-940A-4D06-AD3D-273ED19FFDCF}" srcOrd="3" destOrd="0" parTransId="{5748FBA8-76A8-4EBF-B968-43A6E25F1971}" sibTransId="{F874DDFE-C82B-40B0-9B34-B11A05B89C15}"/>
    <dgm:cxn modelId="{4D7684AC-7F1D-4DA5-99DA-DEA25C9639FF}" type="presOf" srcId="{BBAB20EE-C962-4D99-B769-C581ADC22429}" destId="{2F4FD326-0FE0-448B-A470-24EA4E52408C}" srcOrd="0" destOrd="0" presId="urn:microsoft.com/office/officeart/2008/layout/LinedList"/>
    <dgm:cxn modelId="{1D9574BA-100E-4B75-8093-D066ECBB91D1}" type="presOf" srcId="{C12CB1DD-AA9C-422B-A035-E2E832256821}" destId="{0E49854B-37B3-4B5B-A6D4-9B14584B1007}" srcOrd="0" destOrd="0" presId="urn:microsoft.com/office/officeart/2008/layout/LinedList"/>
    <dgm:cxn modelId="{442A6FDB-FDD4-4992-A622-7816BA7CBDEE}" srcId="{83FC75BF-E03E-4A9E-B0E0-E15560904675}" destId="{FC1F5CF9-E629-4E12-BC19-E3B4F4E10DDB}" srcOrd="0" destOrd="0" parTransId="{2BB96EEE-F21F-4A7C-A603-3D3658D5F23B}" sibTransId="{BFCC42BA-4AC6-4A9C-8749-2E6F52AB54F7}"/>
    <dgm:cxn modelId="{32ED92DC-8F0D-4A06-A762-D82F189A5518}" type="presOf" srcId="{83FC75BF-E03E-4A9E-B0E0-E15560904675}" destId="{BD69876A-7EF3-4B70-86C0-31FF283E0CE0}" srcOrd="0" destOrd="0" presId="urn:microsoft.com/office/officeart/2008/layout/LinedList"/>
    <dgm:cxn modelId="{5D310FE3-36AB-48B3-A45D-9C1509D234F6}" type="presOf" srcId="{92CA35BA-940A-4D06-AD3D-273ED19FFDCF}" destId="{DAEC3819-8CE0-41C4-A2C0-23B5179153ED}" srcOrd="0" destOrd="0" presId="urn:microsoft.com/office/officeart/2008/layout/LinedList"/>
    <dgm:cxn modelId="{079088E5-0901-47C7-8CA6-165996993FBC}" srcId="{FC1F5CF9-E629-4E12-BC19-E3B4F4E10DDB}" destId="{BBAB20EE-C962-4D99-B769-C581ADC22429}" srcOrd="1" destOrd="0" parTransId="{066CDFDD-1138-450E-8C3D-0F42D77F2BD9}" sibTransId="{C723BB6F-F082-4285-BE7B-E7166A7B6A3E}"/>
    <dgm:cxn modelId="{04A3DDF5-9DE6-4A07-9E11-60AB4834C54C}" type="presOf" srcId="{7688330A-BC89-4B11-8303-7DD122112E25}" destId="{537A0653-678C-4FBD-9769-000B7E5EE2A9}" srcOrd="0" destOrd="0" presId="urn:microsoft.com/office/officeart/2008/layout/LinedList"/>
    <dgm:cxn modelId="{5DD63210-FBCF-4407-BCBE-B99C3D81AFBF}" type="presParOf" srcId="{BD69876A-7EF3-4B70-86C0-31FF283E0CE0}" destId="{5198BE90-AFF2-43B3-8B92-4A7ABDE44C86}" srcOrd="0" destOrd="0" presId="urn:microsoft.com/office/officeart/2008/layout/LinedList"/>
    <dgm:cxn modelId="{A5A3EE8E-A22F-4814-83A9-2B0559CEBA98}" type="presParOf" srcId="{BD69876A-7EF3-4B70-86C0-31FF283E0CE0}" destId="{6146F949-6ACC-440C-B38D-35156681308D}" srcOrd="1" destOrd="0" presId="urn:microsoft.com/office/officeart/2008/layout/LinedList"/>
    <dgm:cxn modelId="{FC06EC82-1D3B-4757-BB1E-A23DB644CA95}" type="presParOf" srcId="{6146F949-6ACC-440C-B38D-35156681308D}" destId="{919572A8-E3EA-48BD-9639-8DB488FF4E69}" srcOrd="0" destOrd="0" presId="urn:microsoft.com/office/officeart/2008/layout/LinedList"/>
    <dgm:cxn modelId="{B46235D3-BF02-4F39-BD97-75193C5220BA}" type="presParOf" srcId="{6146F949-6ACC-440C-B38D-35156681308D}" destId="{47CBCD86-50B7-430B-A6F1-5DEE39FD6F2C}" srcOrd="1" destOrd="0" presId="urn:microsoft.com/office/officeart/2008/layout/LinedList"/>
    <dgm:cxn modelId="{683946A3-F62B-4E1A-A493-C6D0A526A47F}" type="presParOf" srcId="{47CBCD86-50B7-430B-A6F1-5DEE39FD6F2C}" destId="{9B558610-62D5-4A02-B1B2-25E22802D126}" srcOrd="0" destOrd="0" presId="urn:microsoft.com/office/officeart/2008/layout/LinedList"/>
    <dgm:cxn modelId="{BE3E19AA-97A8-4DA8-A08F-B98113822DDB}" type="presParOf" srcId="{47CBCD86-50B7-430B-A6F1-5DEE39FD6F2C}" destId="{8C7F84B6-9555-4078-A145-A01FF28A00E5}" srcOrd="1" destOrd="0" presId="urn:microsoft.com/office/officeart/2008/layout/LinedList"/>
    <dgm:cxn modelId="{412F89D0-79C8-41A6-8F09-DDEBDB68FA78}" type="presParOf" srcId="{8C7F84B6-9555-4078-A145-A01FF28A00E5}" destId="{D922AE04-630B-4D19-A70A-45968407F889}" srcOrd="0" destOrd="0" presId="urn:microsoft.com/office/officeart/2008/layout/LinedList"/>
    <dgm:cxn modelId="{EBFDD9CF-283D-47A2-B32D-E8324F38C6E8}" type="presParOf" srcId="{8C7F84B6-9555-4078-A145-A01FF28A00E5}" destId="{0E49854B-37B3-4B5B-A6D4-9B14584B1007}" srcOrd="1" destOrd="0" presId="urn:microsoft.com/office/officeart/2008/layout/LinedList"/>
    <dgm:cxn modelId="{3D5BBEA8-7432-46A8-AA58-2818108A42D6}" type="presParOf" srcId="{8C7F84B6-9555-4078-A145-A01FF28A00E5}" destId="{BAC18818-1214-4E44-A29D-2CAC53F3B00F}" srcOrd="2" destOrd="0" presId="urn:microsoft.com/office/officeart/2008/layout/LinedList"/>
    <dgm:cxn modelId="{22B1F89B-2427-412E-B6FA-8F0532B7EB32}" type="presParOf" srcId="{47CBCD86-50B7-430B-A6F1-5DEE39FD6F2C}" destId="{52691857-83D7-4242-AE9A-EE9C01D8F108}" srcOrd="2" destOrd="0" presId="urn:microsoft.com/office/officeart/2008/layout/LinedList"/>
    <dgm:cxn modelId="{09EF8E26-A2C1-4D57-81F6-1CC98BC7AB60}" type="presParOf" srcId="{47CBCD86-50B7-430B-A6F1-5DEE39FD6F2C}" destId="{A91F672F-3A0E-40E0-A69C-C4D03368909F}" srcOrd="3" destOrd="0" presId="urn:microsoft.com/office/officeart/2008/layout/LinedList"/>
    <dgm:cxn modelId="{69546116-A9B2-46C2-8D0B-8B553448E94A}" type="presParOf" srcId="{47CBCD86-50B7-430B-A6F1-5DEE39FD6F2C}" destId="{773B24A7-9A31-4D31-B85A-A94649C0EC65}" srcOrd="4" destOrd="0" presId="urn:microsoft.com/office/officeart/2008/layout/LinedList"/>
    <dgm:cxn modelId="{2D41D80E-561F-463E-8E80-BAA6FBBFC9F5}" type="presParOf" srcId="{773B24A7-9A31-4D31-B85A-A94649C0EC65}" destId="{8A6D3163-8E16-4A0E-9912-728E35EE8C22}" srcOrd="0" destOrd="0" presId="urn:microsoft.com/office/officeart/2008/layout/LinedList"/>
    <dgm:cxn modelId="{0FF0637F-09B8-4E95-A605-81BCDFDE6DC1}" type="presParOf" srcId="{773B24A7-9A31-4D31-B85A-A94649C0EC65}" destId="{2F4FD326-0FE0-448B-A470-24EA4E52408C}" srcOrd="1" destOrd="0" presId="urn:microsoft.com/office/officeart/2008/layout/LinedList"/>
    <dgm:cxn modelId="{8D2FFBFD-6EEE-40EB-B772-DD026306DC41}" type="presParOf" srcId="{773B24A7-9A31-4D31-B85A-A94649C0EC65}" destId="{BF3308FD-F53D-49BD-8113-307856885866}" srcOrd="2" destOrd="0" presId="urn:microsoft.com/office/officeart/2008/layout/LinedList"/>
    <dgm:cxn modelId="{650CD920-E770-41E5-9D16-F97577F5D3FC}" type="presParOf" srcId="{47CBCD86-50B7-430B-A6F1-5DEE39FD6F2C}" destId="{83ED050F-7791-4669-B67D-33BF7838820C}" srcOrd="5" destOrd="0" presId="urn:microsoft.com/office/officeart/2008/layout/LinedList"/>
    <dgm:cxn modelId="{781362E4-D2F5-47F9-BCC0-E26B3137161B}" type="presParOf" srcId="{47CBCD86-50B7-430B-A6F1-5DEE39FD6F2C}" destId="{52CC00D9-4033-4B03-8B18-176899BA257F}" srcOrd="6" destOrd="0" presId="urn:microsoft.com/office/officeart/2008/layout/LinedList"/>
    <dgm:cxn modelId="{40D55036-8EFD-4771-982E-F4F133FAB3E6}" type="presParOf" srcId="{47CBCD86-50B7-430B-A6F1-5DEE39FD6F2C}" destId="{FCBE5A71-78E7-4EAB-9780-A42FE80CC972}" srcOrd="7" destOrd="0" presId="urn:microsoft.com/office/officeart/2008/layout/LinedList"/>
    <dgm:cxn modelId="{8B654E54-1C05-457D-A29F-96A151B255D2}" type="presParOf" srcId="{FCBE5A71-78E7-4EAB-9780-A42FE80CC972}" destId="{DEA08D54-59D1-4E94-93D8-107AF3588A93}" srcOrd="0" destOrd="0" presId="urn:microsoft.com/office/officeart/2008/layout/LinedList"/>
    <dgm:cxn modelId="{A65CE57E-449F-4A0E-B060-D6CA00894403}" type="presParOf" srcId="{FCBE5A71-78E7-4EAB-9780-A42FE80CC972}" destId="{537A0653-678C-4FBD-9769-000B7E5EE2A9}" srcOrd="1" destOrd="0" presId="urn:microsoft.com/office/officeart/2008/layout/LinedList"/>
    <dgm:cxn modelId="{EB51C523-8A35-4228-9424-D5FAFD64C7D9}" type="presParOf" srcId="{FCBE5A71-78E7-4EAB-9780-A42FE80CC972}" destId="{7FB589DD-46DE-440B-8E92-9FF88063C85A}" srcOrd="2" destOrd="0" presId="urn:microsoft.com/office/officeart/2008/layout/LinedList"/>
    <dgm:cxn modelId="{528CFF3F-823A-44C9-9F2B-9066611F64DD}" type="presParOf" srcId="{47CBCD86-50B7-430B-A6F1-5DEE39FD6F2C}" destId="{4CE4EC4D-4215-4BE3-B009-26A83C9F87BB}" srcOrd="8" destOrd="0" presId="urn:microsoft.com/office/officeart/2008/layout/LinedList"/>
    <dgm:cxn modelId="{7D6D6F3A-F6BB-4B47-9464-8642C3F4A097}" type="presParOf" srcId="{47CBCD86-50B7-430B-A6F1-5DEE39FD6F2C}" destId="{F313C5C6-B762-4D87-943E-36E2B7DE9590}" srcOrd="9" destOrd="0" presId="urn:microsoft.com/office/officeart/2008/layout/LinedList"/>
    <dgm:cxn modelId="{EC5409EE-126D-45A6-BD51-768736B57CBF}" type="presParOf" srcId="{47CBCD86-50B7-430B-A6F1-5DEE39FD6F2C}" destId="{7451D76D-7337-43AD-9D51-F6BEE801821C}" srcOrd="10" destOrd="0" presId="urn:microsoft.com/office/officeart/2008/layout/LinedList"/>
    <dgm:cxn modelId="{017F6896-B66F-49F0-AA6C-F3F1BA0000F6}" type="presParOf" srcId="{7451D76D-7337-43AD-9D51-F6BEE801821C}" destId="{DE5CF6E5-5E24-42B3-A847-FD84EE77413B}" srcOrd="0" destOrd="0" presId="urn:microsoft.com/office/officeart/2008/layout/LinedList"/>
    <dgm:cxn modelId="{7359FF29-1432-4CEE-8EC5-CF826AFD78E1}" type="presParOf" srcId="{7451D76D-7337-43AD-9D51-F6BEE801821C}" destId="{DAEC3819-8CE0-41C4-A2C0-23B5179153ED}" srcOrd="1" destOrd="0" presId="urn:microsoft.com/office/officeart/2008/layout/LinedList"/>
    <dgm:cxn modelId="{2CF1EFDD-AEF4-453E-ABBF-9A87895EA1E5}" type="presParOf" srcId="{7451D76D-7337-43AD-9D51-F6BEE801821C}" destId="{4198D4D6-975F-4368-867B-FF7F6F349735}" srcOrd="2" destOrd="0" presId="urn:microsoft.com/office/officeart/2008/layout/LinedList"/>
    <dgm:cxn modelId="{DA4C9E9F-6A8E-4899-9758-437D83445351}" type="presParOf" srcId="{47CBCD86-50B7-430B-A6F1-5DEE39FD6F2C}" destId="{AEA4972C-CC7F-40E6-8B67-5BE83D957844}" srcOrd="11" destOrd="0" presId="urn:microsoft.com/office/officeart/2008/layout/LinedList"/>
    <dgm:cxn modelId="{C10FEFED-DB26-4D15-A266-C444878CAB5C}" type="presParOf" srcId="{47CBCD86-50B7-430B-A6F1-5DEE39FD6F2C}" destId="{F94FDF13-9846-40E0-B036-AFB268314C3D}" srcOrd="12" destOrd="0" presId="urn:microsoft.com/office/officeart/2008/layout/LinedList"/>
    <dgm:cxn modelId="{345DEFAF-55CD-4B88-9DFE-4416848CF595}" type="presParOf" srcId="{47CBCD86-50B7-430B-A6F1-5DEE39FD6F2C}" destId="{B4A7B67F-23F3-4F63-84B0-E41A0BD4CF79}" srcOrd="13" destOrd="0" presId="urn:microsoft.com/office/officeart/2008/layout/LinedList"/>
    <dgm:cxn modelId="{CCC76026-88B4-4231-8F38-63484DCB98A9}" type="presParOf" srcId="{B4A7B67F-23F3-4F63-84B0-E41A0BD4CF79}" destId="{44212ADB-6F95-460E-B2F9-B682D583C38D}" srcOrd="0" destOrd="0" presId="urn:microsoft.com/office/officeart/2008/layout/LinedList"/>
    <dgm:cxn modelId="{47AF7F06-E3C9-4E9F-854C-752EEF991C2A}" type="presParOf" srcId="{B4A7B67F-23F3-4F63-84B0-E41A0BD4CF79}" destId="{33EC2237-4DB3-461B-A46E-6EF836A06FC0}" srcOrd="1" destOrd="0" presId="urn:microsoft.com/office/officeart/2008/layout/LinedList"/>
    <dgm:cxn modelId="{40827196-603B-4392-B78A-855E7C176D45}" type="presParOf" srcId="{B4A7B67F-23F3-4F63-84B0-E41A0BD4CF79}" destId="{D5A5942A-F21F-45AF-8C73-51264BB50D0F}" srcOrd="2" destOrd="0" presId="urn:microsoft.com/office/officeart/2008/layout/LinedList"/>
    <dgm:cxn modelId="{2103CB7E-0B99-4583-B617-19C5632AED58}" type="presParOf" srcId="{47CBCD86-50B7-430B-A6F1-5DEE39FD6F2C}" destId="{F4B0C342-5E44-4402-B2E3-76290FDC9ACC}" srcOrd="14" destOrd="0" presId="urn:microsoft.com/office/officeart/2008/layout/LinedList"/>
    <dgm:cxn modelId="{974D6E63-0A38-4B2B-8812-994559F2994A}" type="presParOf" srcId="{47CBCD86-50B7-430B-A6F1-5DEE39FD6F2C}" destId="{E191EAE1-B294-4722-B6D1-CBD56E0F39F0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FD40A9-CE87-420E-A740-637A4264FB7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312F84-8938-4A25-B2C7-BE8A50DEDD56}">
      <dgm:prSet phldrT="[Text]" phldr="0" custT="1"/>
      <dgm:spPr/>
      <dgm:t>
        <a:bodyPr/>
        <a:lstStyle/>
        <a:p>
          <a:r>
            <a:rPr lang="en-GB" sz="2300" b="1" dirty="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GB" sz="2300" b="1" dirty="0"/>
            <a:t> </a:t>
          </a:r>
        </a:p>
      </dgm:t>
    </dgm:pt>
    <dgm:pt modelId="{0126BBBC-EA76-491D-B300-3889041757A8}" type="parTrans" cxnId="{8D7C9C2A-188E-4A56-AAD2-8AB94D97DCD3}">
      <dgm:prSet/>
      <dgm:spPr/>
      <dgm:t>
        <a:bodyPr/>
        <a:lstStyle/>
        <a:p>
          <a:endParaRPr lang="en-GB"/>
        </a:p>
      </dgm:t>
    </dgm:pt>
    <dgm:pt modelId="{E3322FF9-BAD4-4202-BF1E-AB81DF5214AE}" type="sibTrans" cxnId="{8D7C9C2A-188E-4A56-AAD2-8AB94D97DCD3}">
      <dgm:prSet/>
      <dgm:spPr/>
      <dgm:t>
        <a:bodyPr/>
        <a:lstStyle/>
        <a:p>
          <a:endParaRPr lang="en-GB"/>
        </a:p>
      </dgm:t>
    </dgm:pt>
    <dgm:pt modelId="{1472151D-3D47-445B-81AF-3C9AAB4C0BF0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To examine how different components of the therapeutic relationship relate to session qualify from the patient’s perspective</a:t>
          </a:r>
        </a:p>
      </dgm:t>
    </dgm:pt>
    <dgm:pt modelId="{42A526DD-2435-4529-8BA6-BAD5621D8E9B}" type="parTrans" cxnId="{1BA2696A-F66A-40CD-888C-325530C5FCA8}">
      <dgm:prSet/>
      <dgm:spPr/>
      <dgm:t>
        <a:bodyPr/>
        <a:lstStyle/>
        <a:p>
          <a:endParaRPr lang="en-GB"/>
        </a:p>
      </dgm:t>
    </dgm:pt>
    <dgm:pt modelId="{A7A87CD2-A8DE-41C6-93CA-3285DD79EFB6}" type="sibTrans" cxnId="{1BA2696A-F66A-40CD-888C-325530C5FCA8}">
      <dgm:prSet/>
      <dgm:spPr/>
      <dgm:t>
        <a:bodyPr/>
        <a:lstStyle/>
        <a:p>
          <a:endParaRPr lang="en-GB"/>
        </a:p>
      </dgm:t>
    </dgm:pt>
    <dgm:pt modelId="{74C38A6A-D126-4299-B113-DF7B43031DCB}" type="pres">
      <dgm:prSet presAssocID="{BBFD40A9-CE87-420E-A740-637A4264FB7B}" presName="vert0" presStyleCnt="0">
        <dgm:presLayoutVars>
          <dgm:dir/>
          <dgm:animOne val="branch"/>
          <dgm:animLvl val="lvl"/>
        </dgm:presLayoutVars>
      </dgm:prSet>
      <dgm:spPr/>
    </dgm:pt>
    <dgm:pt modelId="{0C97AFB1-2617-4BD6-ADA0-1F3230E184E2}" type="pres">
      <dgm:prSet presAssocID="{89312F84-8938-4A25-B2C7-BE8A50DEDD56}" presName="thickLine" presStyleLbl="alignNode1" presStyleIdx="0" presStyleCnt="1"/>
      <dgm:spPr/>
    </dgm:pt>
    <dgm:pt modelId="{F0397688-FD2B-4F2B-9ABE-DEF3C0B7E255}" type="pres">
      <dgm:prSet presAssocID="{89312F84-8938-4A25-B2C7-BE8A50DEDD56}" presName="horz1" presStyleCnt="0"/>
      <dgm:spPr/>
    </dgm:pt>
    <dgm:pt modelId="{AC01F448-0976-4373-A604-2B8CFEB7115E}" type="pres">
      <dgm:prSet presAssocID="{89312F84-8938-4A25-B2C7-BE8A50DEDD56}" presName="tx1" presStyleLbl="revTx" presStyleIdx="0" presStyleCnt="2"/>
      <dgm:spPr/>
    </dgm:pt>
    <dgm:pt modelId="{2C7DF2B7-A894-4E2A-A764-CD9BFDE245FC}" type="pres">
      <dgm:prSet presAssocID="{89312F84-8938-4A25-B2C7-BE8A50DEDD56}" presName="vert1" presStyleCnt="0"/>
      <dgm:spPr/>
    </dgm:pt>
    <dgm:pt modelId="{262B6313-4D2B-4A89-B15E-3145213E071A}" type="pres">
      <dgm:prSet presAssocID="{1472151D-3D47-445B-81AF-3C9AAB4C0BF0}" presName="vertSpace2a" presStyleCnt="0"/>
      <dgm:spPr/>
    </dgm:pt>
    <dgm:pt modelId="{5487D9ED-5919-4979-BFA6-B0F4B909C94B}" type="pres">
      <dgm:prSet presAssocID="{1472151D-3D47-445B-81AF-3C9AAB4C0BF0}" presName="horz2" presStyleCnt="0"/>
      <dgm:spPr/>
    </dgm:pt>
    <dgm:pt modelId="{CDD91E72-FA22-4D50-83B6-73DC30015669}" type="pres">
      <dgm:prSet presAssocID="{1472151D-3D47-445B-81AF-3C9AAB4C0BF0}" presName="horzSpace2" presStyleCnt="0"/>
      <dgm:spPr/>
    </dgm:pt>
    <dgm:pt modelId="{756D59C5-3DB4-437E-89EF-888B4F736897}" type="pres">
      <dgm:prSet presAssocID="{1472151D-3D47-445B-81AF-3C9AAB4C0BF0}" presName="tx2" presStyleLbl="revTx" presStyleIdx="1" presStyleCnt="2"/>
      <dgm:spPr/>
    </dgm:pt>
    <dgm:pt modelId="{146C0C96-7AE6-43C1-AB05-F78D4D501FE3}" type="pres">
      <dgm:prSet presAssocID="{1472151D-3D47-445B-81AF-3C9AAB4C0BF0}" presName="vert2" presStyleCnt="0"/>
      <dgm:spPr/>
    </dgm:pt>
    <dgm:pt modelId="{836052CE-5E79-451D-964B-8C9BA3184157}" type="pres">
      <dgm:prSet presAssocID="{1472151D-3D47-445B-81AF-3C9AAB4C0BF0}" presName="thinLine2b" presStyleLbl="callout" presStyleIdx="0" presStyleCnt="1"/>
      <dgm:spPr/>
    </dgm:pt>
    <dgm:pt modelId="{7BE66664-BC86-4133-901C-08F2219D9836}" type="pres">
      <dgm:prSet presAssocID="{1472151D-3D47-445B-81AF-3C9AAB4C0BF0}" presName="vertSpace2b" presStyleCnt="0"/>
      <dgm:spPr/>
    </dgm:pt>
  </dgm:ptLst>
  <dgm:cxnLst>
    <dgm:cxn modelId="{8D7C9C2A-188E-4A56-AAD2-8AB94D97DCD3}" srcId="{BBFD40A9-CE87-420E-A740-637A4264FB7B}" destId="{89312F84-8938-4A25-B2C7-BE8A50DEDD56}" srcOrd="0" destOrd="0" parTransId="{0126BBBC-EA76-491D-B300-3889041757A8}" sibTransId="{E3322FF9-BAD4-4202-BF1E-AB81DF5214AE}"/>
    <dgm:cxn modelId="{625B7467-3E2F-47E9-B060-70F74B09A6EF}" type="presOf" srcId="{1472151D-3D47-445B-81AF-3C9AAB4C0BF0}" destId="{756D59C5-3DB4-437E-89EF-888B4F736897}" srcOrd="0" destOrd="0" presId="urn:microsoft.com/office/officeart/2008/layout/LinedList"/>
    <dgm:cxn modelId="{1BA2696A-F66A-40CD-888C-325530C5FCA8}" srcId="{89312F84-8938-4A25-B2C7-BE8A50DEDD56}" destId="{1472151D-3D47-445B-81AF-3C9AAB4C0BF0}" srcOrd="0" destOrd="0" parTransId="{42A526DD-2435-4529-8BA6-BAD5621D8E9B}" sibTransId="{A7A87CD2-A8DE-41C6-93CA-3285DD79EFB6}"/>
    <dgm:cxn modelId="{91388FA3-1AF6-4368-8B21-DE77D5CAFC24}" type="presOf" srcId="{BBFD40A9-CE87-420E-A740-637A4264FB7B}" destId="{74C38A6A-D126-4299-B113-DF7B43031DCB}" srcOrd="0" destOrd="0" presId="urn:microsoft.com/office/officeart/2008/layout/LinedList"/>
    <dgm:cxn modelId="{29B725E7-99B8-4206-82BB-DC0EE046853B}" type="presOf" srcId="{89312F84-8938-4A25-B2C7-BE8A50DEDD56}" destId="{AC01F448-0976-4373-A604-2B8CFEB7115E}" srcOrd="0" destOrd="0" presId="urn:microsoft.com/office/officeart/2008/layout/LinedList"/>
    <dgm:cxn modelId="{B40364E2-2807-4D5D-B3DB-9AB2C9A04B40}" type="presParOf" srcId="{74C38A6A-D126-4299-B113-DF7B43031DCB}" destId="{0C97AFB1-2617-4BD6-ADA0-1F3230E184E2}" srcOrd="0" destOrd="0" presId="urn:microsoft.com/office/officeart/2008/layout/LinedList"/>
    <dgm:cxn modelId="{C610A6EC-3905-4CA4-BC30-BEAC7312CD68}" type="presParOf" srcId="{74C38A6A-D126-4299-B113-DF7B43031DCB}" destId="{F0397688-FD2B-4F2B-9ABE-DEF3C0B7E255}" srcOrd="1" destOrd="0" presId="urn:microsoft.com/office/officeart/2008/layout/LinedList"/>
    <dgm:cxn modelId="{40228A44-2781-48A8-B842-3FADB0799814}" type="presParOf" srcId="{F0397688-FD2B-4F2B-9ABE-DEF3C0B7E255}" destId="{AC01F448-0976-4373-A604-2B8CFEB7115E}" srcOrd="0" destOrd="0" presId="urn:microsoft.com/office/officeart/2008/layout/LinedList"/>
    <dgm:cxn modelId="{C2C0D6B6-3F67-4991-B357-89F736192184}" type="presParOf" srcId="{F0397688-FD2B-4F2B-9ABE-DEF3C0B7E255}" destId="{2C7DF2B7-A894-4E2A-A764-CD9BFDE245FC}" srcOrd="1" destOrd="0" presId="urn:microsoft.com/office/officeart/2008/layout/LinedList"/>
    <dgm:cxn modelId="{5900E998-136B-4196-8AEF-18A99BFAD128}" type="presParOf" srcId="{2C7DF2B7-A894-4E2A-A764-CD9BFDE245FC}" destId="{262B6313-4D2B-4A89-B15E-3145213E071A}" srcOrd="0" destOrd="0" presId="urn:microsoft.com/office/officeart/2008/layout/LinedList"/>
    <dgm:cxn modelId="{0F63738C-4F03-4620-9FB3-2E100B2382E6}" type="presParOf" srcId="{2C7DF2B7-A894-4E2A-A764-CD9BFDE245FC}" destId="{5487D9ED-5919-4979-BFA6-B0F4B909C94B}" srcOrd="1" destOrd="0" presId="urn:microsoft.com/office/officeart/2008/layout/LinedList"/>
    <dgm:cxn modelId="{D09F2280-6459-42CF-BA58-30615CCE45DB}" type="presParOf" srcId="{5487D9ED-5919-4979-BFA6-B0F4B909C94B}" destId="{CDD91E72-FA22-4D50-83B6-73DC30015669}" srcOrd="0" destOrd="0" presId="urn:microsoft.com/office/officeart/2008/layout/LinedList"/>
    <dgm:cxn modelId="{705DEA04-0E19-45AB-9B4D-5506C105C185}" type="presParOf" srcId="{5487D9ED-5919-4979-BFA6-B0F4B909C94B}" destId="{756D59C5-3DB4-437E-89EF-888B4F736897}" srcOrd="1" destOrd="0" presId="urn:microsoft.com/office/officeart/2008/layout/LinedList"/>
    <dgm:cxn modelId="{CC2AD87B-29EA-48EA-9F6A-1EC17F17028D}" type="presParOf" srcId="{5487D9ED-5919-4979-BFA6-B0F4B909C94B}" destId="{146C0C96-7AE6-43C1-AB05-F78D4D501FE3}" srcOrd="2" destOrd="0" presId="urn:microsoft.com/office/officeart/2008/layout/LinedList"/>
    <dgm:cxn modelId="{63189E00-6584-4295-B83E-AA230CF7C0F7}" type="presParOf" srcId="{2C7DF2B7-A894-4E2A-A764-CD9BFDE245FC}" destId="{836052CE-5E79-451D-964B-8C9BA3184157}" srcOrd="2" destOrd="0" presId="urn:microsoft.com/office/officeart/2008/layout/LinedList"/>
    <dgm:cxn modelId="{F13517FB-0ED9-4C4C-8E1A-5EC5555826D9}" type="presParOf" srcId="{2C7DF2B7-A894-4E2A-A764-CD9BFDE245FC}" destId="{7BE66664-BC86-4133-901C-08F2219D9836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83E2A99-E11C-4C73-92DA-3E4B87AE78D1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88860B-C5DD-4F33-A982-BCA1B66EEB8D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Quantitative, cross-sectional study</a:t>
          </a:r>
        </a:p>
      </dgm:t>
    </dgm:pt>
    <dgm:pt modelId="{6D34D5B1-9B15-4BBF-A7EF-35A3CE24BA67}" type="parTrans" cxnId="{5EA2A4A8-186C-4AD3-9358-EE37E41FB08E}">
      <dgm:prSet/>
      <dgm:spPr/>
      <dgm:t>
        <a:bodyPr/>
        <a:lstStyle/>
        <a:p>
          <a:endParaRPr lang="en-GB"/>
        </a:p>
      </dgm:t>
    </dgm:pt>
    <dgm:pt modelId="{941CA7DC-014F-497D-9F10-FF3D6D8FF9D4}" type="sibTrans" cxnId="{5EA2A4A8-186C-4AD3-9358-EE37E41FB08E}">
      <dgm:prSet/>
      <dgm:spPr/>
      <dgm:t>
        <a:bodyPr/>
        <a:lstStyle/>
        <a:p>
          <a:endParaRPr lang="en-GB"/>
        </a:p>
      </dgm:t>
    </dgm:pt>
    <dgm:pt modelId="{CB9EED4E-BC6B-45EC-B826-DE53714BE4DE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Online self-report questionnaires </a:t>
          </a:r>
        </a:p>
      </dgm:t>
    </dgm:pt>
    <dgm:pt modelId="{683AE159-6545-47CD-82F3-D8504C54899E}" type="parTrans" cxnId="{0A37AD89-3E08-4A83-8056-BB0FCDDD7D37}">
      <dgm:prSet/>
      <dgm:spPr/>
      <dgm:t>
        <a:bodyPr/>
        <a:lstStyle/>
        <a:p>
          <a:endParaRPr lang="en-GB"/>
        </a:p>
      </dgm:t>
    </dgm:pt>
    <dgm:pt modelId="{07FC8FD1-FE70-4ACB-8398-9D7C24E0F520}" type="sibTrans" cxnId="{0A37AD89-3E08-4A83-8056-BB0FCDDD7D37}">
      <dgm:prSet/>
      <dgm:spPr/>
      <dgm:t>
        <a:bodyPr/>
        <a:lstStyle/>
        <a:p>
          <a:endParaRPr lang="en-GB"/>
        </a:p>
      </dgm:t>
    </dgm:pt>
    <dgm:pt modelId="{EF1FD9C5-76C5-42F1-8276-C99D84B68394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Sample: 700 adult psychotherapy clients </a:t>
          </a:r>
        </a:p>
      </dgm:t>
    </dgm:pt>
    <dgm:pt modelId="{12FD72C1-7EB2-41AD-B28A-78FE466FE49C}" type="parTrans" cxnId="{45D6A45B-7EF9-44BC-9BB4-C648E07DFC02}">
      <dgm:prSet/>
      <dgm:spPr/>
      <dgm:t>
        <a:bodyPr/>
        <a:lstStyle/>
        <a:p>
          <a:endParaRPr lang="en-GB"/>
        </a:p>
      </dgm:t>
    </dgm:pt>
    <dgm:pt modelId="{CB39C328-517C-439B-B980-F58D9CCE13A9}" type="sibTrans" cxnId="{45D6A45B-7EF9-44BC-9BB4-C648E07DFC02}">
      <dgm:prSet/>
      <dgm:spPr/>
      <dgm:t>
        <a:bodyPr/>
        <a:lstStyle/>
        <a:p>
          <a:endParaRPr lang="en-GB"/>
        </a:p>
      </dgm:t>
    </dgm:pt>
    <dgm:pt modelId="{2A81963F-3437-488D-A612-A47DFF074631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Participants receiving individual psychotherapy. </a:t>
          </a:r>
        </a:p>
      </dgm:t>
    </dgm:pt>
    <dgm:pt modelId="{5B846FA3-43A8-4A6C-A131-F6324E1AC365}" type="parTrans" cxnId="{E4856A66-D065-4BAB-9B8A-6FC4D5269334}">
      <dgm:prSet/>
      <dgm:spPr/>
      <dgm:t>
        <a:bodyPr/>
        <a:lstStyle/>
        <a:p>
          <a:endParaRPr lang="en-GB"/>
        </a:p>
      </dgm:t>
    </dgm:pt>
    <dgm:pt modelId="{1F432499-797E-4CF2-AE2C-B118EF8D49EF}" type="sibTrans" cxnId="{E4856A66-D065-4BAB-9B8A-6FC4D5269334}">
      <dgm:prSet/>
      <dgm:spPr/>
      <dgm:t>
        <a:bodyPr/>
        <a:lstStyle/>
        <a:p>
          <a:endParaRPr lang="en-GB"/>
        </a:p>
      </dgm:t>
    </dgm:pt>
    <dgm:pt modelId="{2EEECE0A-9137-4DE4-B004-1AAF2F065145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Majority of participants based in the United States </a:t>
          </a:r>
        </a:p>
      </dgm:t>
    </dgm:pt>
    <dgm:pt modelId="{358D874C-9C96-4C14-BDC2-1B8C7F8F6C06}" type="parTrans" cxnId="{0E29CFED-647B-45CB-BB38-8FE8CE40BAF8}">
      <dgm:prSet/>
      <dgm:spPr/>
      <dgm:t>
        <a:bodyPr/>
        <a:lstStyle/>
        <a:p>
          <a:endParaRPr lang="en-GB"/>
        </a:p>
      </dgm:t>
    </dgm:pt>
    <dgm:pt modelId="{96E15426-D498-4354-92D4-128331B7FEE5}" type="sibTrans" cxnId="{0E29CFED-647B-45CB-BB38-8FE8CE40BAF8}">
      <dgm:prSet/>
      <dgm:spPr/>
      <dgm:t>
        <a:bodyPr/>
        <a:lstStyle/>
        <a:p>
          <a:endParaRPr lang="en-GB"/>
        </a:p>
      </dgm:t>
    </dgm:pt>
    <dgm:pt modelId="{161A8464-EB19-4EE6-B699-F490C2041446}" type="pres">
      <dgm:prSet presAssocID="{283E2A99-E11C-4C73-92DA-3E4B87AE78D1}" presName="Name0" presStyleCnt="0">
        <dgm:presLayoutVars>
          <dgm:chMax val="7"/>
          <dgm:chPref val="7"/>
          <dgm:dir/>
        </dgm:presLayoutVars>
      </dgm:prSet>
      <dgm:spPr/>
    </dgm:pt>
    <dgm:pt modelId="{AEB92871-F26E-40B1-A8B5-F836F2176949}" type="pres">
      <dgm:prSet presAssocID="{283E2A99-E11C-4C73-92DA-3E4B87AE78D1}" presName="Name1" presStyleCnt="0"/>
      <dgm:spPr/>
    </dgm:pt>
    <dgm:pt modelId="{C0F6B636-33F1-4766-B94F-9F0AEF3F8BB1}" type="pres">
      <dgm:prSet presAssocID="{283E2A99-E11C-4C73-92DA-3E4B87AE78D1}" presName="cycle" presStyleCnt="0"/>
      <dgm:spPr/>
    </dgm:pt>
    <dgm:pt modelId="{F01C4620-3EA4-4930-8011-37EF5DE88F3A}" type="pres">
      <dgm:prSet presAssocID="{283E2A99-E11C-4C73-92DA-3E4B87AE78D1}" presName="srcNode" presStyleLbl="node1" presStyleIdx="0" presStyleCnt="5"/>
      <dgm:spPr/>
    </dgm:pt>
    <dgm:pt modelId="{1A4FD800-B376-4100-ABDE-4BFC55F4062B}" type="pres">
      <dgm:prSet presAssocID="{283E2A99-E11C-4C73-92DA-3E4B87AE78D1}" presName="conn" presStyleLbl="parChTrans1D2" presStyleIdx="0" presStyleCnt="1"/>
      <dgm:spPr/>
    </dgm:pt>
    <dgm:pt modelId="{F9685F69-1BCD-4A2E-A439-09742B62F404}" type="pres">
      <dgm:prSet presAssocID="{283E2A99-E11C-4C73-92DA-3E4B87AE78D1}" presName="extraNode" presStyleLbl="node1" presStyleIdx="0" presStyleCnt="5"/>
      <dgm:spPr/>
    </dgm:pt>
    <dgm:pt modelId="{E49C1D9F-0138-4897-9C83-F737F7CB0F7C}" type="pres">
      <dgm:prSet presAssocID="{283E2A99-E11C-4C73-92DA-3E4B87AE78D1}" presName="dstNode" presStyleLbl="node1" presStyleIdx="0" presStyleCnt="5"/>
      <dgm:spPr/>
    </dgm:pt>
    <dgm:pt modelId="{CA4CEEB7-193A-47EB-926A-696DCD9B8ECA}" type="pres">
      <dgm:prSet presAssocID="{9788860B-C5DD-4F33-A982-BCA1B66EEB8D}" presName="text_1" presStyleLbl="node1" presStyleIdx="0" presStyleCnt="5">
        <dgm:presLayoutVars>
          <dgm:bulletEnabled val="1"/>
        </dgm:presLayoutVars>
      </dgm:prSet>
      <dgm:spPr/>
    </dgm:pt>
    <dgm:pt modelId="{05EA67BC-2B88-4D37-8C76-1BB036390A29}" type="pres">
      <dgm:prSet presAssocID="{9788860B-C5DD-4F33-A982-BCA1B66EEB8D}" presName="accent_1" presStyleCnt="0"/>
      <dgm:spPr/>
    </dgm:pt>
    <dgm:pt modelId="{72E1D750-1BCF-4D76-9A54-C3CADE9668AA}" type="pres">
      <dgm:prSet presAssocID="{9788860B-C5DD-4F33-A982-BCA1B66EEB8D}" presName="accentRepeatNode" presStyleLbl="solidFgAcc1" presStyleIdx="0" presStyleCnt="5"/>
      <dgm:spPr/>
    </dgm:pt>
    <dgm:pt modelId="{41B8C13E-22FA-4C62-B44A-F1431346165E}" type="pres">
      <dgm:prSet presAssocID="{CB9EED4E-BC6B-45EC-B826-DE53714BE4DE}" presName="text_2" presStyleLbl="node1" presStyleIdx="1" presStyleCnt="5">
        <dgm:presLayoutVars>
          <dgm:bulletEnabled val="1"/>
        </dgm:presLayoutVars>
      </dgm:prSet>
      <dgm:spPr/>
    </dgm:pt>
    <dgm:pt modelId="{C5F1135E-9A05-419B-833B-2AFD9299A585}" type="pres">
      <dgm:prSet presAssocID="{CB9EED4E-BC6B-45EC-B826-DE53714BE4DE}" presName="accent_2" presStyleCnt="0"/>
      <dgm:spPr/>
    </dgm:pt>
    <dgm:pt modelId="{46BCB87F-0242-4573-A86F-EF7E1E7698E6}" type="pres">
      <dgm:prSet presAssocID="{CB9EED4E-BC6B-45EC-B826-DE53714BE4DE}" presName="accentRepeatNode" presStyleLbl="solidFgAcc1" presStyleIdx="1" presStyleCnt="5"/>
      <dgm:spPr/>
    </dgm:pt>
    <dgm:pt modelId="{17191161-AB39-435A-9FE2-2C1059AF8E47}" type="pres">
      <dgm:prSet presAssocID="{EF1FD9C5-76C5-42F1-8276-C99D84B68394}" presName="text_3" presStyleLbl="node1" presStyleIdx="2" presStyleCnt="5">
        <dgm:presLayoutVars>
          <dgm:bulletEnabled val="1"/>
        </dgm:presLayoutVars>
      </dgm:prSet>
      <dgm:spPr/>
    </dgm:pt>
    <dgm:pt modelId="{7E7CF451-C23D-443A-9CB5-6760E8F18266}" type="pres">
      <dgm:prSet presAssocID="{EF1FD9C5-76C5-42F1-8276-C99D84B68394}" presName="accent_3" presStyleCnt="0"/>
      <dgm:spPr/>
    </dgm:pt>
    <dgm:pt modelId="{0E374FAB-FE30-4B22-88BF-A62700DAD599}" type="pres">
      <dgm:prSet presAssocID="{EF1FD9C5-76C5-42F1-8276-C99D84B68394}" presName="accentRepeatNode" presStyleLbl="solidFgAcc1" presStyleIdx="2" presStyleCnt="5"/>
      <dgm:spPr/>
    </dgm:pt>
    <dgm:pt modelId="{473B50CD-8BAC-42BA-9A01-A8CD801412A7}" type="pres">
      <dgm:prSet presAssocID="{2A81963F-3437-488D-A612-A47DFF074631}" presName="text_4" presStyleLbl="node1" presStyleIdx="3" presStyleCnt="5">
        <dgm:presLayoutVars>
          <dgm:bulletEnabled val="1"/>
        </dgm:presLayoutVars>
      </dgm:prSet>
      <dgm:spPr/>
    </dgm:pt>
    <dgm:pt modelId="{6BF4DCF9-D688-4409-9587-B02B6C02CCA6}" type="pres">
      <dgm:prSet presAssocID="{2A81963F-3437-488D-A612-A47DFF074631}" presName="accent_4" presStyleCnt="0"/>
      <dgm:spPr/>
    </dgm:pt>
    <dgm:pt modelId="{212E5433-376F-479A-85A3-0163227D6DEA}" type="pres">
      <dgm:prSet presAssocID="{2A81963F-3437-488D-A612-A47DFF074631}" presName="accentRepeatNode" presStyleLbl="solidFgAcc1" presStyleIdx="3" presStyleCnt="5"/>
      <dgm:spPr/>
    </dgm:pt>
    <dgm:pt modelId="{579BDA14-F73E-4643-A92E-E374EAB49480}" type="pres">
      <dgm:prSet presAssocID="{2EEECE0A-9137-4DE4-B004-1AAF2F065145}" presName="text_5" presStyleLbl="node1" presStyleIdx="4" presStyleCnt="5">
        <dgm:presLayoutVars>
          <dgm:bulletEnabled val="1"/>
        </dgm:presLayoutVars>
      </dgm:prSet>
      <dgm:spPr/>
    </dgm:pt>
    <dgm:pt modelId="{A187B2C8-F5C0-4B32-AD0B-E5C792CF2BD8}" type="pres">
      <dgm:prSet presAssocID="{2EEECE0A-9137-4DE4-B004-1AAF2F065145}" presName="accent_5" presStyleCnt="0"/>
      <dgm:spPr/>
    </dgm:pt>
    <dgm:pt modelId="{ED39A673-05DC-4FAE-B96A-E6E50269B08B}" type="pres">
      <dgm:prSet presAssocID="{2EEECE0A-9137-4DE4-B004-1AAF2F065145}" presName="accentRepeatNode" presStyleLbl="solidFgAcc1" presStyleIdx="4" presStyleCnt="5"/>
      <dgm:spPr/>
    </dgm:pt>
  </dgm:ptLst>
  <dgm:cxnLst>
    <dgm:cxn modelId="{45D6A45B-7EF9-44BC-9BB4-C648E07DFC02}" srcId="{283E2A99-E11C-4C73-92DA-3E4B87AE78D1}" destId="{EF1FD9C5-76C5-42F1-8276-C99D84B68394}" srcOrd="2" destOrd="0" parTransId="{12FD72C1-7EB2-41AD-B28A-78FE466FE49C}" sibTransId="{CB39C328-517C-439B-B980-F58D9CCE13A9}"/>
    <dgm:cxn modelId="{E4856A66-D065-4BAB-9B8A-6FC4D5269334}" srcId="{283E2A99-E11C-4C73-92DA-3E4B87AE78D1}" destId="{2A81963F-3437-488D-A612-A47DFF074631}" srcOrd="3" destOrd="0" parTransId="{5B846FA3-43A8-4A6C-A131-F6324E1AC365}" sibTransId="{1F432499-797E-4CF2-AE2C-B118EF8D49EF}"/>
    <dgm:cxn modelId="{83269452-195B-40F5-8D09-9880FFA90C5B}" type="presOf" srcId="{283E2A99-E11C-4C73-92DA-3E4B87AE78D1}" destId="{161A8464-EB19-4EE6-B699-F490C2041446}" srcOrd="0" destOrd="0" presId="urn:microsoft.com/office/officeart/2008/layout/VerticalCurvedList"/>
    <dgm:cxn modelId="{0A37AD89-3E08-4A83-8056-BB0FCDDD7D37}" srcId="{283E2A99-E11C-4C73-92DA-3E4B87AE78D1}" destId="{CB9EED4E-BC6B-45EC-B826-DE53714BE4DE}" srcOrd="1" destOrd="0" parTransId="{683AE159-6545-47CD-82F3-D8504C54899E}" sibTransId="{07FC8FD1-FE70-4ACB-8398-9D7C24E0F520}"/>
    <dgm:cxn modelId="{FFF5BAA1-8846-44DA-A0B4-4284134E97F6}" type="presOf" srcId="{2A81963F-3437-488D-A612-A47DFF074631}" destId="{473B50CD-8BAC-42BA-9A01-A8CD801412A7}" srcOrd="0" destOrd="0" presId="urn:microsoft.com/office/officeart/2008/layout/VerticalCurvedList"/>
    <dgm:cxn modelId="{B0845FA8-FA15-475B-8260-BC27C7C96668}" type="presOf" srcId="{9788860B-C5DD-4F33-A982-BCA1B66EEB8D}" destId="{CA4CEEB7-193A-47EB-926A-696DCD9B8ECA}" srcOrd="0" destOrd="0" presId="urn:microsoft.com/office/officeart/2008/layout/VerticalCurvedList"/>
    <dgm:cxn modelId="{5EA2A4A8-186C-4AD3-9358-EE37E41FB08E}" srcId="{283E2A99-E11C-4C73-92DA-3E4B87AE78D1}" destId="{9788860B-C5DD-4F33-A982-BCA1B66EEB8D}" srcOrd="0" destOrd="0" parTransId="{6D34D5B1-9B15-4BBF-A7EF-35A3CE24BA67}" sibTransId="{941CA7DC-014F-497D-9F10-FF3D6D8FF9D4}"/>
    <dgm:cxn modelId="{8DB3A9B8-B3B6-45D5-88DC-812D1B6B6DCB}" type="presOf" srcId="{CB9EED4E-BC6B-45EC-B826-DE53714BE4DE}" destId="{41B8C13E-22FA-4C62-B44A-F1431346165E}" srcOrd="0" destOrd="0" presId="urn:microsoft.com/office/officeart/2008/layout/VerticalCurvedList"/>
    <dgm:cxn modelId="{A81033C1-B73D-4149-85E2-5F780949B2E7}" type="presOf" srcId="{941CA7DC-014F-497D-9F10-FF3D6D8FF9D4}" destId="{1A4FD800-B376-4100-ABDE-4BFC55F4062B}" srcOrd="0" destOrd="0" presId="urn:microsoft.com/office/officeart/2008/layout/VerticalCurvedList"/>
    <dgm:cxn modelId="{744676E4-C9C4-4E92-99BE-7D9217ADE172}" type="presOf" srcId="{2EEECE0A-9137-4DE4-B004-1AAF2F065145}" destId="{579BDA14-F73E-4643-A92E-E374EAB49480}" srcOrd="0" destOrd="0" presId="urn:microsoft.com/office/officeart/2008/layout/VerticalCurvedList"/>
    <dgm:cxn modelId="{EB7124EA-BA4C-4EA8-9ADB-6D4B4EC84826}" type="presOf" srcId="{EF1FD9C5-76C5-42F1-8276-C99D84B68394}" destId="{17191161-AB39-435A-9FE2-2C1059AF8E47}" srcOrd="0" destOrd="0" presId="urn:microsoft.com/office/officeart/2008/layout/VerticalCurvedList"/>
    <dgm:cxn modelId="{0E29CFED-647B-45CB-BB38-8FE8CE40BAF8}" srcId="{283E2A99-E11C-4C73-92DA-3E4B87AE78D1}" destId="{2EEECE0A-9137-4DE4-B004-1AAF2F065145}" srcOrd="4" destOrd="0" parTransId="{358D874C-9C96-4C14-BDC2-1B8C7F8F6C06}" sibTransId="{96E15426-D498-4354-92D4-128331B7FEE5}"/>
    <dgm:cxn modelId="{E9BBBF83-7843-4DD5-8DD2-C0C262EFE067}" type="presParOf" srcId="{161A8464-EB19-4EE6-B699-F490C2041446}" destId="{AEB92871-F26E-40B1-A8B5-F836F2176949}" srcOrd="0" destOrd="0" presId="urn:microsoft.com/office/officeart/2008/layout/VerticalCurvedList"/>
    <dgm:cxn modelId="{D5562275-803E-4C6C-86C6-DF1B1D59216B}" type="presParOf" srcId="{AEB92871-F26E-40B1-A8B5-F836F2176949}" destId="{C0F6B636-33F1-4766-B94F-9F0AEF3F8BB1}" srcOrd="0" destOrd="0" presId="urn:microsoft.com/office/officeart/2008/layout/VerticalCurvedList"/>
    <dgm:cxn modelId="{EC711C6C-A61F-4C52-A0EE-F338F123707E}" type="presParOf" srcId="{C0F6B636-33F1-4766-B94F-9F0AEF3F8BB1}" destId="{F01C4620-3EA4-4930-8011-37EF5DE88F3A}" srcOrd="0" destOrd="0" presId="urn:microsoft.com/office/officeart/2008/layout/VerticalCurvedList"/>
    <dgm:cxn modelId="{072EA754-5D20-4F9F-B359-D49A461A71A4}" type="presParOf" srcId="{C0F6B636-33F1-4766-B94F-9F0AEF3F8BB1}" destId="{1A4FD800-B376-4100-ABDE-4BFC55F4062B}" srcOrd="1" destOrd="0" presId="urn:microsoft.com/office/officeart/2008/layout/VerticalCurvedList"/>
    <dgm:cxn modelId="{D3584A03-1445-49F9-BF0A-6BB6D59D619E}" type="presParOf" srcId="{C0F6B636-33F1-4766-B94F-9F0AEF3F8BB1}" destId="{F9685F69-1BCD-4A2E-A439-09742B62F404}" srcOrd="2" destOrd="0" presId="urn:microsoft.com/office/officeart/2008/layout/VerticalCurvedList"/>
    <dgm:cxn modelId="{118005BE-A674-4A03-9DC1-2A77581C6322}" type="presParOf" srcId="{C0F6B636-33F1-4766-B94F-9F0AEF3F8BB1}" destId="{E49C1D9F-0138-4897-9C83-F737F7CB0F7C}" srcOrd="3" destOrd="0" presId="urn:microsoft.com/office/officeart/2008/layout/VerticalCurvedList"/>
    <dgm:cxn modelId="{B695BAEE-E00D-4A51-83D0-CDE9CEEA070C}" type="presParOf" srcId="{AEB92871-F26E-40B1-A8B5-F836F2176949}" destId="{CA4CEEB7-193A-47EB-926A-696DCD9B8ECA}" srcOrd="1" destOrd="0" presId="urn:microsoft.com/office/officeart/2008/layout/VerticalCurvedList"/>
    <dgm:cxn modelId="{93351D8D-0898-40B4-90E7-F2ADC9C941E6}" type="presParOf" srcId="{AEB92871-F26E-40B1-A8B5-F836F2176949}" destId="{05EA67BC-2B88-4D37-8C76-1BB036390A29}" srcOrd="2" destOrd="0" presId="urn:microsoft.com/office/officeart/2008/layout/VerticalCurvedList"/>
    <dgm:cxn modelId="{21945AA1-CE3E-425A-B6EE-D6C1ED9CD18F}" type="presParOf" srcId="{05EA67BC-2B88-4D37-8C76-1BB036390A29}" destId="{72E1D750-1BCF-4D76-9A54-C3CADE9668AA}" srcOrd="0" destOrd="0" presId="urn:microsoft.com/office/officeart/2008/layout/VerticalCurvedList"/>
    <dgm:cxn modelId="{590BEED7-520C-4982-9327-C60A4884EBE7}" type="presParOf" srcId="{AEB92871-F26E-40B1-A8B5-F836F2176949}" destId="{41B8C13E-22FA-4C62-B44A-F1431346165E}" srcOrd="3" destOrd="0" presId="urn:microsoft.com/office/officeart/2008/layout/VerticalCurvedList"/>
    <dgm:cxn modelId="{90DB8483-DD0C-49EB-93CE-D94358D80238}" type="presParOf" srcId="{AEB92871-F26E-40B1-A8B5-F836F2176949}" destId="{C5F1135E-9A05-419B-833B-2AFD9299A585}" srcOrd="4" destOrd="0" presId="urn:microsoft.com/office/officeart/2008/layout/VerticalCurvedList"/>
    <dgm:cxn modelId="{44FEAE11-4C37-4547-96EF-BC71F906B979}" type="presParOf" srcId="{C5F1135E-9A05-419B-833B-2AFD9299A585}" destId="{46BCB87F-0242-4573-A86F-EF7E1E7698E6}" srcOrd="0" destOrd="0" presId="urn:microsoft.com/office/officeart/2008/layout/VerticalCurvedList"/>
    <dgm:cxn modelId="{3843AF1F-6DA0-421E-9CC5-626AAB6093DE}" type="presParOf" srcId="{AEB92871-F26E-40B1-A8B5-F836F2176949}" destId="{17191161-AB39-435A-9FE2-2C1059AF8E47}" srcOrd="5" destOrd="0" presId="urn:microsoft.com/office/officeart/2008/layout/VerticalCurvedList"/>
    <dgm:cxn modelId="{2791E890-B7FA-4EF4-8FCF-A629795887EA}" type="presParOf" srcId="{AEB92871-F26E-40B1-A8B5-F836F2176949}" destId="{7E7CF451-C23D-443A-9CB5-6760E8F18266}" srcOrd="6" destOrd="0" presId="urn:microsoft.com/office/officeart/2008/layout/VerticalCurvedList"/>
    <dgm:cxn modelId="{64B120E0-E139-435F-A115-F0FCAF088308}" type="presParOf" srcId="{7E7CF451-C23D-443A-9CB5-6760E8F18266}" destId="{0E374FAB-FE30-4B22-88BF-A62700DAD599}" srcOrd="0" destOrd="0" presId="urn:microsoft.com/office/officeart/2008/layout/VerticalCurvedList"/>
    <dgm:cxn modelId="{C7FE486E-1545-44BD-BD21-F4E05310EB9E}" type="presParOf" srcId="{AEB92871-F26E-40B1-A8B5-F836F2176949}" destId="{473B50CD-8BAC-42BA-9A01-A8CD801412A7}" srcOrd="7" destOrd="0" presId="urn:microsoft.com/office/officeart/2008/layout/VerticalCurvedList"/>
    <dgm:cxn modelId="{3A85CE0A-E899-4F54-BA89-16B3A168F0C1}" type="presParOf" srcId="{AEB92871-F26E-40B1-A8B5-F836F2176949}" destId="{6BF4DCF9-D688-4409-9587-B02B6C02CCA6}" srcOrd="8" destOrd="0" presId="urn:microsoft.com/office/officeart/2008/layout/VerticalCurvedList"/>
    <dgm:cxn modelId="{C017FE37-88DD-4E53-949E-063E3E1889AE}" type="presParOf" srcId="{6BF4DCF9-D688-4409-9587-B02B6C02CCA6}" destId="{212E5433-376F-479A-85A3-0163227D6DEA}" srcOrd="0" destOrd="0" presId="urn:microsoft.com/office/officeart/2008/layout/VerticalCurvedList"/>
    <dgm:cxn modelId="{438E8ED9-BB31-4D96-8954-32D1C4457A35}" type="presParOf" srcId="{AEB92871-F26E-40B1-A8B5-F836F2176949}" destId="{579BDA14-F73E-4643-A92E-E374EAB49480}" srcOrd="9" destOrd="0" presId="urn:microsoft.com/office/officeart/2008/layout/VerticalCurvedList"/>
    <dgm:cxn modelId="{E5A1867C-F809-46BF-A9A5-D194979D4459}" type="presParOf" srcId="{AEB92871-F26E-40B1-A8B5-F836F2176949}" destId="{A187B2C8-F5C0-4B32-AD0B-E5C792CF2BD8}" srcOrd="10" destOrd="0" presId="urn:microsoft.com/office/officeart/2008/layout/VerticalCurvedList"/>
    <dgm:cxn modelId="{75DAE985-E794-4C6C-B999-4B41D621CD1B}" type="presParOf" srcId="{A187B2C8-F5C0-4B32-AD0B-E5C792CF2BD8}" destId="{ED39A673-05DC-4FAE-B96A-E6E50269B0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8F2E67-3F17-4D77-909D-6F78BC07C00D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6651B7-912C-4415-BE8B-7AE3FAFAD218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Procedure</a:t>
          </a:r>
        </a:p>
      </dgm:t>
    </dgm:pt>
    <dgm:pt modelId="{E7C810B6-CB10-4308-BBCB-5ECBD1F27388}" type="parTrans" cxnId="{2773D2B0-A1E2-4B58-B957-81644BEFDB9B}">
      <dgm:prSet/>
      <dgm:spPr/>
      <dgm:t>
        <a:bodyPr/>
        <a:lstStyle/>
        <a:p>
          <a:endParaRPr lang="en-GB"/>
        </a:p>
      </dgm:t>
    </dgm:pt>
    <dgm:pt modelId="{62C9DA2F-2CAE-403B-895E-720489D658D9}" type="sibTrans" cxnId="{2773D2B0-A1E2-4B58-B957-81644BEFDB9B}">
      <dgm:prSet/>
      <dgm:spPr/>
      <dgm:t>
        <a:bodyPr/>
        <a:lstStyle/>
        <a:p>
          <a:endParaRPr lang="en-GB"/>
        </a:p>
      </dgm:t>
    </dgm:pt>
    <dgm:pt modelId="{97A1FE7B-15F6-42A4-A99F-0CB7D596DE51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Participants rated their most recent therapy session</a:t>
          </a:r>
        </a:p>
      </dgm:t>
    </dgm:pt>
    <dgm:pt modelId="{B346C018-809E-4636-B19A-B80CEEBAECD1}" type="parTrans" cxnId="{9341CC3B-FB8D-4860-9156-ED5553D4FCD5}">
      <dgm:prSet/>
      <dgm:spPr/>
      <dgm:t>
        <a:bodyPr/>
        <a:lstStyle/>
        <a:p>
          <a:endParaRPr lang="en-GB"/>
        </a:p>
      </dgm:t>
    </dgm:pt>
    <dgm:pt modelId="{307A9BF9-ED3E-4453-BABC-29526FDC3B11}" type="sibTrans" cxnId="{9341CC3B-FB8D-4860-9156-ED5553D4FCD5}">
      <dgm:prSet/>
      <dgm:spPr/>
      <dgm:t>
        <a:bodyPr/>
        <a:lstStyle/>
        <a:p>
          <a:endParaRPr lang="en-GB"/>
        </a:p>
      </dgm:t>
    </dgm:pt>
    <dgm:pt modelId="{59BC6759-F27A-40DF-B798-2828E6E75410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Data collected online using self-report questionnaires</a:t>
          </a:r>
        </a:p>
      </dgm:t>
    </dgm:pt>
    <dgm:pt modelId="{1F0CFDEC-4CBB-4AF3-A567-4D57E51F8E6A}" type="parTrans" cxnId="{3E30EB26-CD5A-406D-A6BD-5D0D84175973}">
      <dgm:prSet/>
      <dgm:spPr/>
      <dgm:t>
        <a:bodyPr/>
        <a:lstStyle/>
        <a:p>
          <a:endParaRPr lang="en-GB"/>
        </a:p>
      </dgm:t>
    </dgm:pt>
    <dgm:pt modelId="{32B20CE3-C329-47CF-BAA9-4B7A7BF87C1B}" type="sibTrans" cxnId="{3E30EB26-CD5A-406D-A6BD-5D0D84175973}">
      <dgm:prSet/>
      <dgm:spPr/>
      <dgm:t>
        <a:bodyPr/>
        <a:lstStyle/>
        <a:p>
          <a:endParaRPr lang="en-GB"/>
        </a:p>
      </dgm:t>
    </dgm:pt>
    <dgm:pt modelId="{7A0615F2-E67A-4575-BABE-CC60230A2F71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Inclusion of the adults in individual psychotherapy </a:t>
          </a:r>
        </a:p>
      </dgm:t>
    </dgm:pt>
    <dgm:pt modelId="{58861244-113A-4EF4-A2E9-7E1B91D0C773}" type="parTrans" cxnId="{FD67F937-FD39-457D-B79F-EF835F12FB86}">
      <dgm:prSet/>
      <dgm:spPr/>
      <dgm:t>
        <a:bodyPr/>
        <a:lstStyle/>
        <a:p>
          <a:endParaRPr lang="en-GB"/>
        </a:p>
      </dgm:t>
    </dgm:pt>
    <dgm:pt modelId="{855F5417-F838-4A51-9FCF-B1619E2659F4}" type="sibTrans" cxnId="{FD67F937-FD39-457D-B79F-EF835F12FB86}">
      <dgm:prSet/>
      <dgm:spPr/>
      <dgm:t>
        <a:bodyPr/>
        <a:lstStyle/>
        <a:p>
          <a:endParaRPr lang="en-GB"/>
        </a:p>
      </dgm:t>
    </dgm:pt>
    <dgm:pt modelId="{3A77766B-762A-4F0E-88CE-14B371166478}" type="pres">
      <dgm:prSet presAssocID="{748F2E67-3F17-4D77-909D-6F78BC07C00D}" presName="composite" presStyleCnt="0">
        <dgm:presLayoutVars>
          <dgm:chMax val="1"/>
          <dgm:dir/>
          <dgm:resizeHandles val="exact"/>
        </dgm:presLayoutVars>
      </dgm:prSet>
      <dgm:spPr/>
    </dgm:pt>
    <dgm:pt modelId="{945C0BB2-C62D-4C09-BA59-7205A64733E2}" type="pres">
      <dgm:prSet presAssocID="{EC6651B7-912C-4415-BE8B-7AE3FAFAD218}" presName="roof" presStyleLbl="dkBgShp" presStyleIdx="0" presStyleCnt="2"/>
      <dgm:spPr/>
    </dgm:pt>
    <dgm:pt modelId="{3C2BBBD6-72F4-468E-A315-EAA087241A9C}" type="pres">
      <dgm:prSet presAssocID="{EC6651B7-912C-4415-BE8B-7AE3FAFAD218}" presName="pillars" presStyleCnt="0"/>
      <dgm:spPr/>
    </dgm:pt>
    <dgm:pt modelId="{32B36736-4FDA-4648-957B-9CB3414B58A5}" type="pres">
      <dgm:prSet presAssocID="{EC6651B7-912C-4415-BE8B-7AE3FAFAD218}" presName="pillar1" presStyleLbl="node1" presStyleIdx="0" presStyleCnt="3">
        <dgm:presLayoutVars>
          <dgm:bulletEnabled val="1"/>
        </dgm:presLayoutVars>
      </dgm:prSet>
      <dgm:spPr/>
    </dgm:pt>
    <dgm:pt modelId="{02F5B7B4-91CA-4923-9BC2-A37DB3707029}" type="pres">
      <dgm:prSet presAssocID="{59BC6759-F27A-40DF-B798-2828E6E75410}" presName="pillarX" presStyleLbl="node1" presStyleIdx="1" presStyleCnt="3">
        <dgm:presLayoutVars>
          <dgm:bulletEnabled val="1"/>
        </dgm:presLayoutVars>
      </dgm:prSet>
      <dgm:spPr/>
    </dgm:pt>
    <dgm:pt modelId="{E39CB49A-0C12-4496-A00F-68B163B99C09}" type="pres">
      <dgm:prSet presAssocID="{7A0615F2-E67A-4575-BABE-CC60230A2F71}" presName="pillarX" presStyleLbl="node1" presStyleIdx="2" presStyleCnt="3">
        <dgm:presLayoutVars>
          <dgm:bulletEnabled val="1"/>
        </dgm:presLayoutVars>
      </dgm:prSet>
      <dgm:spPr/>
    </dgm:pt>
    <dgm:pt modelId="{1764E075-80E2-4C5C-8882-30A7934EBA18}" type="pres">
      <dgm:prSet presAssocID="{EC6651B7-912C-4415-BE8B-7AE3FAFAD218}" presName="base" presStyleLbl="dkBgShp" presStyleIdx="1" presStyleCnt="2"/>
      <dgm:spPr/>
    </dgm:pt>
  </dgm:ptLst>
  <dgm:cxnLst>
    <dgm:cxn modelId="{3E30EB26-CD5A-406D-A6BD-5D0D84175973}" srcId="{EC6651B7-912C-4415-BE8B-7AE3FAFAD218}" destId="{59BC6759-F27A-40DF-B798-2828E6E75410}" srcOrd="1" destOrd="0" parTransId="{1F0CFDEC-4CBB-4AF3-A567-4D57E51F8E6A}" sibTransId="{32B20CE3-C329-47CF-BAA9-4B7A7BF87C1B}"/>
    <dgm:cxn modelId="{FD67F937-FD39-457D-B79F-EF835F12FB86}" srcId="{EC6651B7-912C-4415-BE8B-7AE3FAFAD218}" destId="{7A0615F2-E67A-4575-BABE-CC60230A2F71}" srcOrd="2" destOrd="0" parTransId="{58861244-113A-4EF4-A2E9-7E1B91D0C773}" sibTransId="{855F5417-F838-4A51-9FCF-B1619E2659F4}"/>
    <dgm:cxn modelId="{9341CC3B-FB8D-4860-9156-ED5553D4FCD5}" srcId="{EC6651B7-912C-4415-BE8B-7AE3FAFAD218}" destId="{97A1FE7B-15F6-42A4-A99F-0CB7D596DE51}" srcOrd="0" destOrd="0" parTransId="{B346C018-809E-4636-B19A-B80CEEBAECD1}" sibTransId="{307A9BF9-ED3E-4453-BABC-29526FDC3B11}"/>
    <dgm:cxn modelId="{ED3AC882-9DE5-4A31-8F7F-960FA8A5ED23}" type="presOf" srcId="{748F2E67-3F17-4D77-909D-6F78BC07C00D}" destId="{3A77766B-762A-4F0E-88CE-14B371166478}" srcOrd="0" destOrd="0" presId="urn:microsoft.com/office/officeart/2005/8/layout/hList3"/>
    <dgm:cxn modelId="{089A9D94-835D-45CF-AADA-71425B5DC9D2}" type="presOf" srcId="{7A0615F2-E67A-4575-BABE-CC60230A2F71}" destId="{E39CB49A-0C12-4496-A00F-68B163B99C09}" srcOrd="0" destOrd="0" presId="urn:microsoft.com/office/officeart/2005/8/layout/hList3"/>
    <dgm:cxn modelId="{65C27298-26E3-486B-B293-36C286CDF6A2}" type="presOf" srcId="{59BC6759-F27A-40DF-B798-2828E6E75410}" destId="{02F5B7B4-91CA-4923-9BC2-A37DB3707029}" srcOrd="0" destOrd="0" presId="urn:microsoft.com/office/officeart/2005/8/layout/hList3"/>
    <dgm:cxn modelId="{88BC7FA4-2E9B-41D4-80D1-B0CCD0B0FA14}" type="presOf" srcId="{EC6651B7-912C-4415-BE8B-7AE3FAFAD218}" destId="{945C0BB2-C62D-4C09-BA59-7205A64733E2}" srcOrd="0" destOrd="0" presId="urn:microsoft.com/office/officeart/2005/8/layout/hList3"/>
    <dgm:cxn modelId="{AC147BAF-1E33-4322-8FFA-AB12A00A06CF}" type="presOf" srcId="{97A1FE7B-15F6-42A4-A99F-0CB7D596DE51}" destId="{32B36736-4FDA-4648-957B-9CB3414B58A5}" srcOrd="0" destOrd="0" presId="urn:microsoft.com/office/officeart/2005/8/layout/hList3"/>
    <dgm:cxn modelId="{2773D2B0-A1E2-4B58-B957-81644BEFDB9B}" srcId="{748F2E67-3F17-4D77-909D-6F78BC07C00D}" destId="{EC6651B7-912C-4415-BE8B-7AE3FAFAD218}" srcOrd="0" destOrd="0" parTransId="{E7C810B6-CB10-4308-BBCB-5ECBD1F27388}" sibTransId="{62C9DA2F-2CAE-403B-895E-720489D658D9}"/>
    <dgm:cxn modelId="{882831E3-8C15-4D11-B4E7-172D290B67E7}" type="presParOf" srcId="{3A77766B-762A-4F0E-88CE-14B371166478}" destId="{945C0BB2-C62D-4C09-BA59-7205A64733E2}" srcOrd="0" destOrd="0" presId="urn:microsoft.com/office/officeart/2005/8/layout/hList3"/>
    <dgm:cxn modelId="{A6A0E8A5-5F45-45B7-982F-C1EDAC470EE9}" type="presParOf" srcId="{3A77766B-762A-4F0E-88CE-14B371166478}" destId="{3C2BBBD6-72F4-468E-A315-EAA087241A9C}" srcOrd="1" destOrd="0" presId="urn:microsoft.com/office/officeart/2005/8/layout/hList3"/>
    <dgm:cxn modelId="{AE7926B7-D2E0-4636-93DF-5AC72ECEA3CC}" type="presParOf" srcId="{3C2BBBD6-72F4-468E-A315-EAA087241A9C}" destId="{32B36736-4FDA-4648-957B-9CB3414B58A5}" srcOrd="0" destOrd="0" presId="urn:microsoft.com/office/officeart/2005/8/layout/hList3"/>
    <dgm:cxn modelId="{D44E60D2-2FD5-4261-9DEB-4CB93BC268EE}" type="presParOf" srcId="{3C2BBBD6-72F4-468E-A315-EAA087241A9C}" destId="{02F5B7B4-91CA-4923-9BC2-A37DB3707029}" srcOrd="1" destOrd="0" presId="urn:microsoft.com/office/officeart/2005/8/layout/hList3"/>
    <dgm:cxn modelId="{CE84712B-B1EB-4F78-9E88-A3CCCDD6E87D}" type="presParOf" srcId="{3C2BBBD6-72F4-468E-A315-EAA087241A9C}" destId="{E39CB49A-0C12-4496-A00F-68B163B99C09}" srcOrd="2" destOrd="0" presId="urn:microsoft.com/office/officeart/2005/8/layout/hList3"/>
    <dgm:cxn modelId="{39FE75FE-8772-472F-803A-9E294786675F}" type="presParOf" srcId="{3A77766B-762A-4F0E-88CE-14B371166478}" destId="{1764E075-80E2-4C5C-8882-30A7934EBA18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64E04D0-8B3C-4F51-8A2D-289F60046BF7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528E65-12AE-403D-9840-D50D8BD915C8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Analysis</a:t>
          </a:r>
        </a:p>
      </dgm:t>
    </dgm:pt>
    <dgm:pt modelId="{A8B3F4B8-8E22-4DF3-B839-767B53E71FDD}" type="parTrans" cxnId="{BBF4FBA9-EF00-4325-9A5F-39E36F91D3F2}">
      <dgm:prSet/>
      <dgm:spPr/>
      <dgm:t>
        <a:bodyPr/>
        <a:lstStyle/>
        <a:p>
          <a:endParaRPr lang="en-GB"/>
        </a:p>
      </dgm:t>
    </dgm:pt>
    <dgm:pt modelId="{2880E868-E8A7-4948-9E56-83CC3920E58B}" type="sibTrans" cxnId="{BBF4FBA9-EF00-4325-9A5F-39E36F91D3F2}">
      <dgm:prSet/>
      <dgm:spPr/>
      <dgm:t>
        <a:bodyPr/>
        <a:lstStyle/>
        <a:p>
          <a:endParaRPr lang="en-GB"/>
        </a:p>
      </dgm:t>
    </dgm:pt>
    <dgm:pt modelId="{1BEE125D-54D8-49F9-85B2-09285BAFA687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Descriptive statistics (means, SDs)</a:t>
          </a:r>
        </a:p>
      </dgm:t>
    </dgm:pt>
    <dgm:pt modelId="{9FC8E780-F45C-4A94-8A35-75023260F425}" type="parTrans" cxnId="{68E858C9-32F8-4AE5-BAA5-634D89A899DE}">
      <dgm:prSet/>
      <dgm:spPr/>
      <dgm:t>
        <a:bodyPr/>
        <a:lstStyle/>
        <a:p>
          <a:endParaRPr lang="en-GB"/>
        </a:p>
      </dgm:t>
    </dgm:pt>
    <dgm:pt modelId="{F1EAB7A7-B936-4920-8C8A-B8968FE224DA}" type="sibTrans" cxnId="{68E858C9-32F8-4AE5-BAA5-634D89A899DE}">
      <dgm:prSet/>
      <dgm:spPr/>
      <dgm:t>
        <a:bodyPr/>
        <a:lstStyle/>
        <a:p>
          <a:endParaRPr lang="en-GB"/>
        </a:p>
      </dgm:t>
    </dgm:pt>
    <dgm:pt modelId="{F0824BE2-66DD-42E1-BF95-4812D83D8944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Correlations between TR components and session outcome</a:t>
          </a:r>
        </a:p>
      </dgm:t>
    </dgm:pt>
    <dgm:pt modelId="{E9C09F7D-7163-4B7C-9DC4-D001D93EB844}" type="parTrans" cxnId="{FCD5D4D9-559A-4105-9CCF-03DBDF16EF22}">
      <dgm:prSet/>
      <dgm:spPr/>
      <dgm:t>
        <a:bodyPr/>
        <a:lstStyle/>
        <a:p>
          <a:endParaRPr lang="en-GB"/>
        </a:p>
      </dgm:t>
    </dgm:pt>
    <dgm:pt modelId="{77A513A6-1678-4BF3-A76E-A2BF5405408A}" type="sibTrans" cxnId="{FCD5D4D9-559A-4105-9CCF-03DBDF16EF22}">
      <dgm:prSet/>
      <dgm:spPr/>
      <dgm:t>
        <a:bodyPr/>
        <a:lstStyle/>
        <a:p>
          <a:endParaRPr lang="en-GB"/>
        </a:p>
      </dgm:t>
    </dgm:pt>
    <dgm:pt modelId="{DAA522A3-49DB-47DC-9CEB-0F2B13FFF1B8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Regression to see which TR components predict session outcome</a:t>
          </a:r>
        </a:p>
      </dgm:t>
    </dgm:pt>
    <dgm:pt modelId="{24205E52-211D-4359-9206-F26E259202D1}" type="parTrans" cxnId="{4AA05AE7-68A8-4570-BF94-444A2A3CDF48}">
      <dgm:prSet/>
      <dgm:spPr/>
      <dgm:t>
        <a:bodyPr/>
        <a:lstStyle/>
        <a:p>
          <a:endParaRPr lang="en-GB"/>
        </a:p>
      </dgm:t>
    </dgm:pt>
    <dgm:pt modelId="{CD143EAD-59CA-4F8E-8A49-E4CA90E113D9}" type="sibTrans" cxnId="{4AA05AE7-68A8-4570-BF94-444A2A3CDF48}">
      <dgm:prSet/>
      <dgm:spPr/>
      <dgm:t>
        <a:bodyPr/>
        <a:lstStyle/>
        <a:p>
          <a:endParaRPr lang="en-GB"/>
        </a:p>
      </dgm:t>
    </dgm:pt>
    <dgm:pt modelId="{F1594DBA-5DC0-44CB-922F-C6F0F3430EBD}">
      <dgm:prSet phldrT="[Text]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Exploratory factor analysis to test underlying structure</a:t>
          </a:r>
        </a:p>
      </dgm:t>
    </dgm:pt>
    <dgm:pt modelId="{F721079D-83DC-413A-AC42-A4E86A77A0C2}" type="parTrans" cxnId="{7830825E-6006-4635-B3A3-B2FC897EF7FC}">
      <dgm:prSet/>
      <dgm:spPr/>
      <dgm:t>
        <a:bodyPr/>
        <a:lstStyle/>
        <a:p>
          <a:endParaRPr lang="en-GB"/>
        </a:p>
      </dgm:t>
    </dgm:pt>
    <dgm:pt modelId="{66E59F4E-C5B4-408A-B648-4B72D54E74F2}" type="sibTrans" cxnId="{7830825E-6006-4635-B3A3-B2FC897EF7FC}">
      <dgm:prSet/>
      <dgm:spPr/>
      <dgm:t>
        <a:bodyPr/>
        <a:lstStyle/>
        <a:p>
          <a:endParaRPr lang="en-GB"/>
        </a:p>
      </dgm:t>
    </dgm:pt>
    <dgm:pt modelId="{13AA42FA-CD26-430F-B516-97C4EDA258B7}" type="pres">
      <dgm:prSet presAssocID="{564E04D0-8B3C-4F51-8A2D-289F60046BF7}" presName="composite" presStyleCnt="0">
        <dgm:presLayoutVars>
          <dgm:chMax val="1"/>
          <dgm:dir/>
          <dgm:resizeHandles val="exact"/>
        </dgm:presLayoutVars>
      </dgm:prSet>
      <dgm:spPr/>
    </dgm:pt>
    <dgm:pt modelId="{3105D9F6-F415-4219-8424-1CF24C877635}" type="pres">
      <dgm:prSet presAssocID="{C4528E65-12AE-403D-9840-D50D8BD915C8}" presName="roof" presStyleLbl="dkBgShp" presStyleIdx="0" presStyleCnt="2"/>
      <dgm:spPr/>
    </dgm:pt>
    <dgm:pt modelId="{86C6C359-4F56-4A1B-813D-EA51DF3AD339}" type="pres">
      <dgm:prSet presAssocID="{C4528E65-12AE-403D-9840-D50D8BD915C8}" presName="pillars" presStyleCnt="0"/>
      <dgm:spPr/>
    </dgm:pt>
    <dgm:pt modelId="{53E69C11-D114-4F75-8C87-0CAD00AA1FD1}" type="pres">
      <dgm:prSet presAssocID="{C4528E65-12AE-403D-9840-D50D8BD915C8}" presName="pillar1" presStyleLbl="node1" presStyleIdx="0" presStyleCnt="4">
        <dgm:presLayoutVars>
          <dgm:bulletEnabled val="1"/>
        </dgm:presLayoutVars>
      </dgm:prSet>
      <dgm:spPr/>
    </dgm:pt>
    <dgm:pt modelId="{98605AA5-D0C7-42B9-8C06-104937461659}" type="pres">
      <dgm:prSet presAssocID="{F0824BE2-66DD-42E1-BF95-4812D83D8944}" presName="pillarX" presStyleLbl="node1" presStyleIdx="1" presStyleCnt="4">
        <dgm:presLayoutVars>
          <dgm:bulletEnabled val="1"/>
        </dgm:presLayoutVars>
      </dgm:prSet>
      <dgm:spPr/>
    </dgm:pt>
    <dgm:pt modelId="{7FF234A2-383D-4545-9C03-AEB835C4423D}" type="pres">
      <dgm:prSet presAssocID="{DAA522A3-49DB-47DC-9CEB-0F2B13FFF1B8}" presName="pillarX" presStyleLbl="node1" presStyleIdx="2" presStyleCnt="4">
        <dgm:presLayoutVars>
          <dgm:bulletEnabled val="1"/>
        </dgm:presLayoutVars>
      </dgm:prSet>
      <dgm:spPr/>
    </dgm:pt>
    <dgm:pt modelId="{E8DAB69D-8E43-428F-88E3-11DF64347B38}" type="pres">
      <dgm:prSet presAssocID="{F1594DBA-5DC0-44CB-922F-C6F0F3430EBD}" presName="pillarX" presStyleLbl="node1" presStyleIdx="3" presStyleCnt="4">
        <dgm:presLayoutVars>
          <dgm:bulletEnabled val="1"/>
        </dgm:presLayoutVars>
      </dgm:prSet>
      <dgm:spPr/>
    </dgm:pt>
    <dgm:pt modelId="{649B9750-FE41-4A08-B4A7-E0FAE74B63D5}" type="pres">
      <dgm:prSet presAssocID="{C4528E65-12AE-403D-9840-D50D8BD915C8}" presName="base" presStyleLbl="dkBgShp" presStyleIdx="1" presStyleCnt="2" custLinFactNeighborX="-834" custLinFactNeighborY="0"/>
      <dgm:spPr/>
    </dgm:pt>
  </dgm:ptLst>
  <dgm:cxnLst>
    <dgm:cxn modelId="{67B7D310-4A97-495A-8367-561917AFE09A}" type="presOf" srcId="{DAA522A3-49DB-47DC-9CEB-0F2B13FFF1B8}" destId="{7FF234A2-383D-4545-9C03-AEB835C4423D}" srcOrd="0" destOrd="0" presId="urn:microsoft.com/office/officeart/2005/8/layout/hList3"/>
    <dgm:cxn modelId="{7830825E-6006-4635-B3A3-B2FC897EF7FC}" srcId="{C4528E65-12AE-403D-9840-D50D8BD915C8}" destId="{F1594DBA-5DC0-44CB-922F-C6F0F3430EBD}" srcOrd="3" destOrd="0" parTransId="{F721079D-83DC-413A-AC42-A4E86A77A0C2}" sibTransId="{66E59F4E-C5B4-408A-B648-4B72D54E74F2}"/>
    <dgm:cxn modelId="{1981B383-A699-4351-A832-1E2985225472}" type="presOf" srcId="{F0824BE2-66DD-42E1-BF95-4812D83D8944}" destId="{98605AA5-D0C7-42B9-8C06-104937461659}" srcOrd="0" destOrd="0" presId="urn:microsoft.com/office/officeart/2005/8/layout/hList3"/>
    <dgm:cxn modelId="{3ACD8390-8B65-4EAD-B75B-BE645905C62F}" type="presOf" srcId="{1BEE125D-54D8-49F9-85B2-09285BAFA687}" destId="{53E69C11-D114-4F75-8C87-0CAD00AA1FD1}" srcOrd="0" destOrd="0" presId="urn:microsoft.com/office/officeart/2005/8/layout/hList3"/>
    <dgm:cxn modelId="{76EAED9E-675C-4AEF-B6C1-1B97358D4066}" type="presOf" srcId="{F1594DBA-5DC0-44CB-922F-C6F0F3430EBD}" destId="{E8DAB69D-8E43-428F-88E3-11DF64347B38}" srcOrd="0" destOrd="0" presId="urn:microsoft.com/office/officeart/2005/8/layout/hList3"/>
    <dgm:cxn modelId="{BBF4FBA9-EF00-4325-9A5F-39E36F91D3F2}" srcId="{564E04D0-8B3C-4F51-8A2D-289F60046BF7}" destId="{C4528E65-12AE-403D-9840-D50D8BD915C8}" srcOrd="0" destOrd="0" parTransId="{A8B3F4B8-8E22-4DF3-B839-767B53E71FDD}" sibTransId="{2880E868-E8A7-4948-9E56-83CC3920E58B}"/>
    <dgm:cxn modelId="{68E858C9-32F8-4AE5-BAA5-634D89A899DE}" srcId="{C4528E65-12AE-403D-9840-D50D8BD915C8}" destId="{1BEE125D-54D8-49F9-85B2-09285BAFA687}" srcOrd="0" destOrd="0" parTransId="{9FC8E780-F45C-4A94-8A35-75023260F425}" sibTransId="{F1EAB7A7-B936-4920-8C8A-B8968FE224DA}"/>
    <dgm:cxn modelId="{CC5C4ECE-C28C-4ED3-9956-30C4AD33C209}" type="presOf" srcId="{C4528E65-12AE-403D-9840-D50D8BD915C8}" destId="{3105D9F6-F415-4219-8424-1CF24C877635}" srcOrd="0" destOrd="0" presId="urn:microsoft.com/office/officeart/2005/8/layout/hList3"/>
    <dgm:cxn modelId="{FCD5D4D9-559A-4105-9CCF-03DBDF16EF22}" srcId="{C4528E65-12AE-403D-9840-D50D8BD915C8}" destId="{F0824BE2-66DD-42E1-BF95-4812D83D8944}" srcOrd="1" destOrd="0" parTransId="{E9C09F7D-7163-4B7C-9DC4-D001D93EB844}" sibTransId="{77A513A6-1678-4BF3-A76E-A2BF5405408A}"/>
    <dgm:cxn modelId="{4AA05AE7-68A8-4570-BF94-444A2A3CDF48}" srcId="{C4528E65-12AE-403D-9840-D50D8BD915C8}" destId="{DAA522A3-49DB-47DC-9CEB-0F2B13FFF1B8}" srcOrd="2" destOrd="0" parTransId="{24205E52-211D-4359-9206-F26E259202D1}" sibTransId="{CD143EAD-59CA-4F8E-8A49-E4CA90E113D9}"/>
    <dgm:cxn modelId="{8DBBB2F5-8FC0-4BBC-A96E-18581A49043C}" type="presOf" srcId="{564E04D0-8B3C-4F51-8A2D-289F60046BF7}" destId="{13AA42FA-CD26-430F-B516-97C4EDA258B7}" srcOrd="0" destOrd="0" presId="urn:microsoft.com/office/officeart/2005/8/layout/hList3"/>
    <dgm:cxn modelId="{77D36FE2-7A6F-4EB0-A79B-2C35263228AB}" type="presParOf" srcId="{13AA42FA-CD26-430F-B516-97C4EDA258B7}" destId="{3105D9F6-F415-4219-8424-1CF24C877635}" srcOrd="0" destOrd="0" presId="urn:microsoft.com/office/officeart/2005/8/layout/hList3"/>
    <dgm:cxn modelId="{991953C1-722E-4CB9-AA68-9263EFEFD178}" type="presParOf" srcId="{13AA42FA-CD26-430F-B516-97C4EDA258B7}" destId="{86C6C359-4F56-4A1B-813D-EA51DF3AD339}" srcOrd="1" destOrd="0" presId="urn:microsoft.com/office/officeart/2005/8/layout/hList3"/>
    <dgm:cxn modelId="{91A35AD6-D945-4A42-AEAA-29EBB9E83603}" type="presParOf" srcId="{86C6C359-4F56-4A1B-813D-EA51DF3AD339}" destId="{53E69C11-D114-4F75-8C87-0CAD00AA1FD1}" srcOrd="0" destOrd="0" presId="urn:microsoft.com/office/officeart/2005/8/layout/hList3"/>
    <dgm:cxn modelId="{5070EC26-89EF-49E4-8EBE-DD9F8DC47860}" type="presParOf" srcId="{86C6C359-4F56-4A1B-813D-EA51DF3AD339}" destId="{98605AA5-D0C7-42B9-8C06-104937461659}" srcOrd="1" destOrd="0" presId="urn:microsoft.com/office/officeart/2005/8/layout/hList3"/>
    <dgm:cxn modelId="{DABB991C-AC52-4CA5-B20F-57A24E1F4924}" type="presParOf" srcId="{86C6C359-4F56-4A1B-813D-EA51DF3AD339}" destId="{7FF234A2-383D-4545-9C03-AEB835C4423D}" srcOrd="2" destOrd="0" presId="urn:microsoft.com/office/officeart/2005/8/layout/hList3"/>
    <dgm:cxn modelId="{2DD716C5-AAA7-4381-ACAF-956CE753AF38}" type="presParOf" srcId="{86C6C359-4F56-4A1B-813D-EA51DF3AD339}" destId="{E8DAB69D-8E43-428F-88E3-11DF64347B38}" srcOrd="3" destOrd="0" presId="urn:microsoft.com/office/officeart/2005/8/layout/hList3"/>
    <dgm:cxn modelId="{19119B1A-A54C-4CC7-B643-00BD4D3049D9}" type="presParOf" srcId="{13AA42FA-CD26-430F-B516-97C4EDA258B7}" destId="{649B9750-FE41-4A08-B4A7-E0FAE74B63D5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24FB0C3-C7BC-44B0-B58D-CFBB43845BF6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D1E39AD4-98CE-407A-AF1A-B9660A37BE7B}">
      <dgm:prSet phldrT="[Text]" phldr="0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Strong Working Alliance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= 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Higher Session Quality</a:t>
          </a:r>
        </a:p>
      </dgm:t>
    </dgm:pt>
    <dgm:pt modelId="{C8E32F8D-B82D-444E-BE27-35FA28A7C6A2}" type="parTrans" cxnId="{C2729144-40BB-4BB9-BDAE-7E0CD3D5DC63}">
      <dgm:prSet/>
      <dgm:spPr/>
      <dgm:t>
        <a:bodyPr/>
        <a:lstStyle/>
        <a:p>
          <a:endParaRPr lang="en-GB"/>
        </a:p>
      </dgm:t>
    </dgm:pt>
    <dgm:pt modelId="{10849185-CCE9-4D41-95B3-13F23585E534}" type="sibTrans" cxnId="{C2729144-40BB-4BB9-BDAE-7E0CD3D5DC63}">
      <dgm:prSet/>
      <dgm:spPr/>
      <dgm:t>
        <a:bodyPr/>
        <a:lstStyle/>
        <a:p>
          <a:endParaRPr lang="en-GB"/>
        </a:p>
      </dgm:t>
    </dgm:pt>
    <dgm:pt modelId="{E3E7A0D7-ADC9-46D0-96BB-6B59063D0A64}">
      <dgm:prSet phldrT="[Text]" phldr="0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Strong 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Real Relationship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= 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Higher Session Quality</a:t>
          </a:r>
        </a:p>
      </dgm:t>
    </dgm:pt>
    <dgm:pt modelId="{2AAE7C20-DDEE-4FDB-AF58-AAFE776BA6C9}" type="parTrans" cxnId="{BA47F32A-0AC9-49AD-A59F-07C0A5211CFE}">
      <dgm:prSet/>
      <dgm:spPr/>
      <dgm:t>
        <a:bodyPr/>
        <a:lstStyle/>
        <a:p>
          <a:endParaRPr lang="en-GB"/>
        </a:p>
      </dgm:t>
    </dgm:pt>
    <dgm:pt modelId="{ED66CB4E-7516-48D6-9A6D-D0391B9725E0}" type="sibTrans" cxnId="{BA47F32A-0AC9-49AD-A59F-07C0A5211CFE}">
      <dgm:prSet/>
      <dgm:spPr/>
      <dgm:t>
        <a:bodyPr/>
        <a:lstStyle/>
        <a:p>
          <a:endParaRPr lang="en-GB"/>
        </a:p>
      </dgm:t>
    </dgm:pt>
    <dgm:pt modelId="{B4344734-16AE-48C6-A753-6D39975D9C89}">
      <dgm:prSet phldrT="[Text]" phldr="0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Positive Affective Reactions 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= 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Higher Session Quality </a:t>
          </a:r>
        </a:p>
      </dgm:t>
    </dgm:pt>
    <dgm:pt modelId="{13E9EFE7-394C-4457-8E46-BBF3B1CB0BD2}" type="parTrans" cxnId="{7C5FF037-9D31-4213-A3D7-A537D52F0363}">
      <dgm:prSet/>
      <dgm:spPr/>
      <dgm:t>
        <a:bodyPr/>
        <a:lstStyle/>
        <a:p>
          <a:endParaRPr lang="en-GB"/>
        </a:p>
      </dgm:t>
    </dgm:pt>
    <dgm:pt modelId="{410B9C09-45DD-4AB8-B6F0-A42D9A0BAF21}" type="sibTrans" cxnId="{7C5FF037-9D31-4213-A3D7-A537D52F0363}">
      <dgm:prSet/>
      <dgm:spPr/>
      <dgm:t>
        <a:bodyPr/>
        <a:lstStyle/>
        <a:p>
          <a:endParaRPr lang="en-GB"/>
        </a:p>
      </dgm:t>
    </dgm:pt>
    <dgm:pt modelId="{773C820D-FECD-45CE-9DF4-2E139FB0EDB8}">
      <dgm:prSet phldrT="[Text]" phldr="0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Negative Affective Reactions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=</a:t>
          </a:r>
        </a:p>
        <a:p>
          <a:pPr>
            <a:lnSpc>
              <a:spcPct val="100000"/>
            </a:lnSpc>
            <a:defRPr cap="all"/>
          </a:pPr>
          <a:r>
            <a:rPr lang="en-GB" sz="1800" b="1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Lower Session Quality </a:t>
          </a:r>
        </a:p>
      </dgm:t>
    </dgm:pt>
    <dgm:pt modelId="{77046E51-3B21-47BF-B4AC-B6DCE249D732}" type="parTrans" cxnId="{849A3514-59B5-417A-B37C-3A7FE75360FF}">
      <dgm:prSet/>
      <dgm:spPr/>
      <dgm:t>
        <a:bodyPr/>
        <a:lstStyle/>
        <a:p>
          <a:endParaRPr lang="en-GB"/>
        </a:p>
      </dgm:t>
    </dgm:pt>
    <dgm:pt modelId="{7582CFCB-75F0-4AAC-8971-7E31D9A56DE9}" type="sibTrans" cxnId="{849A3514-59B5-417A-B37C-3A7FE75360FF}">
      <dgm:prSet/>
      <dgm:spPr/>
      <dgm:t>
        <a:bodyPr/>
        <a:lstStyle/>
        <a:p>
          <a:endParaRPr lang="en-GB"/>
        </a:p>
      </dgm:t>
    </dgm:pt>
    <dgm:pt modelId="{35B5DB80-00FE-486F-96DA-F47F2B945CF1}" type="pres">
      <dgm:prSet presAssocID="{524FB0C3-C7BC-44B0-B58D-CFBB43845BF6}" presName="root" presStyleCnt="0">
        <dgm:presLayoutVars>
          <dgm:dir/>
          <dgm:resizeHandles val="exact"/>
        </dgm:presLayoutVars>
      </dgm:prSet>
      <dgm:spPr/>
    </dgm:pt>
    <dgm:pt modelId="{15667ADF-E9E0-4C72-B464-A83CFAB08323}" type="pres">
      <dgm:prSet presAssocID="{D1E39AD4-98CE-407A-AF1A-B9660A37BE7B}" presName="compNode" presStyleCnt="0"/>
      <dgm:spPr/>
    </dgm:pt>
    <dgm:pt modelId="{8DCF2D8A-119B-482D-8762-6B4DD29FC87D}" type="pres">
      <dgm:prSet presAssocID="{D1E39AD4-98CE-407A-AF1A-B9660A37BE7B}" presName="iconBgRect" presStyleLbl="bgShp" presStyleIdx="0" presStyleCnt="4"/>
      <dgm:spPr/>
    </dgm:pt>
    <dgm:pt modelId="{C8B6FFE9-3036-438E-8394-4E737596C19E}" type="pres">
      <dgm:prSet presAssocID="{D1E39AD4-98CE-407A-AF1A-B9660A37BE7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D05144E-FA78-4C88-9CED-1B992FF56301}" type="pres">
      <dgm:prSet presAssocID="{D1E39AD4-98CE-407A-AF1A-B9660A37BE7B}" presName="spaceRect" presStyleCnt="0"/>
      <dgm:spPr/>
    </dgm:pt>
    <dgm:pt modelId="{C28B4E63-07D4-4AFB-95ED-1BA6ECCF8FED}" type="pres">
      <dgm:prSet presAssocID="{D1E39AD4-98CE-407A-AF1A-B9660A37BE7B}" presName="textRect" presStyleLbl="revTx" presStyleIdx="0" presStyleCnt="4">
        <dgm:presLayoutVars>
          <dgm:chMax val="1"/>
          <dgm:chPref val="1"/>
        </dgm:presLayoutVars>
      </dgm:prSet>
      <dgm:spPr/>
    </dgm:pt>
    <dgm:pt modelId="{0DCD2CAF-DEC2-4167-94E6-ACD98011CC78}" type="pres">
      <dgm:prSet presAssocID="{10849185-CCE9-4D41-95B3-13F23585E534}" presName="sibTrans" presStyleCnt="0"/>
      <dgm:spPr/>
    </dgm:pt>
    <dgm:pt modelId="{A1417E8C-7628-4E42-9393-E71E2FCEA574}" type="pres">
      <dgm:prSet presAssocID="{E3E7A0D7-ADC9-46D0-96BB-6B59063D0A64}" presName="compNode" presStyleCnt="0"/>
      <dgm:spPr/>
    </dgm:pt>
    <dgm:pt modelId="{3694C7A9-A766-4EC2-A0CD-1D800124E6BE}" type="pres">
      <dgm:prSet presAssocID="{E3E7A0D7-ADC9-46D0-96BB-6B59063D0A64}" presName="iconBgRect" presStyleLbl="bgShp" presStyleIdx="1" presStyleCnt="4"/>
      <dgm:spPr/>
    </dgm:pt>
    <dgm:pt modelId="{1BAC5B76-15E0-461F-BAB4-2F0D4CAA54D3}" type="pres">
      <dgm:prSet presAssocID="{E3E7A0D7-ADC9-46D0-96BB-6B59063D0A6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6F18532-2FA7-4A36-8FC6-B1E4123A8B70}" type="pres">
      <dgm:prSet presAssocID="{E3E7A0D7-ADC9-46D0-96BB-6B59063D0A64}" presName="spaceRect" presStyleCnt="0"/>
      <dgm:spPr/>
    </dgm:pt>
    <dgm:pt modelId="{7CC7751E-2EC5-42B4-9A41-C93DDFA5597D}" type="pres">
      <dgm:prSet presAssocID="{E3E7A0D7-ADC9-46D0-96BB-6B59063D0A64}" presName="textRect" presStyleLbl="revTx" presStyleIdx="1" presStyleCnt="4">
        <dgm:presLayoutVars>
          <dgm:chMax val="1"/>
          <dgm:chPref val="1"/>
        </dgm:presLayoutVars>
      </dgm:prSet>
      <dgm:spPr/>
    </dgm:pt>
    <dgm:pt modelId="{778F93C5-B120-4448-8534-3A44F8152C93}" type="pres">
      <dgm:prSet presAssocID="{ED66CB4E-7516-48D6-9A6D-D0391B9725E0}" presName="sibTrans" presStyleCnt="0"/>
      <dgm:spPr/>
    </dgm:pt>
    <dgm:pt modelId="{472A8AF6-A15E-4250-A2C8-A8CFFBA38C8C}" type="pres">
      <dgm:prSet presAssocID="{B4344734-16AE-48C6-A753-6D39975D9C89}" presName="compNode" presStyleCnt="0"/>
      <dgm:spPr/>
    </dgm:pt>
    <dgm:pt modelId="{E28CBB55-731F-45E2-8298-04FD95EB6174}" type="pres">
      <dgm:prSet presAssocID="{B4344734-16AE-48C6-A753-6D39975D9C89}" presName="iconBgRect" presStyleLbl="bgShp" presStyleIdx="2" presStyleCnt="4"/>
      <dgm:spPr/>
    </dgm:pt>
    <dgm:pt modelId="{0F4A0804-558D-4E88-B75B-C1096B4CBFDD}" type="pres">
      <dgm:prSet presAssocID="{B4344734-16AE-48C6-A753-6D39975D9C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A878A7F9-FC6B-4164-9354-176937F9A146}" type="pres">
      <dgm:prSet presAssocID="{B4344734-16AE-48C6-A753-6D39975D9C89}" presName="spaceRect" presStyleCnt="0"/>
      <dgm:spPr/>
    </dgm:pt>
    <dgm:pt modelId="{E3EABE69-865B-417D-A4B8-39C3E2E77736}" type="pres">
      <dgm:prSet presAssocID="{B4344734-16AE-48C6-A753-6D39975D9C89}" presName="textRect" presStyleLbl="revTx" presStyleIdx="2" presStyleCnt="4">
        <dgm:presLayoutVars>
          <dgm:chMax val="1"/>
          <dgm:chPref val="1"/>
        </dgm:presLayoutVars>
      </dgm:prSet>
      <dgm:spPr/>
    </dgm:pt>
    <dgm:pt modelId="{CA484B68-E334-4BBB-9A16-DEE10BD8A605}" type="pres">
      <dgm:prSet presAssocID="{410B9C09-45DD-4AB8-B6F0-A42D9A0BAF21}" presName="sibTrans" presStyleCnt="0"/>
      <dgm:spPr/>
    </dgm:pt>
    <dgm:pt modelId="{E4DA0510-5934-448C-BD5F-75600220206D}" type="pres">
      <dgm:prSet presAssocID="{773C820D-FECD-45CE-9DF4-2E139FB0EDB8}" presName="compNode" presStyleCnt="0"/>
      <dgm:spPr/>
    </dgm:pt>
    <dgm:pt modelId="{600C9E36-89B1-44F4-951E-49B2F3D8196D}" type="pres">
      <dgm:prSet presAssocID="{773C820D-FECD-45CE-9DF4-2E139FB0EDB8}" presName="iconBgRect" presStyleLbl="bgShp" presStyleIdx="3" presStyleCnt="4"/>
      <dgm:spPr/>
    </dgm:pt>
    <dgm:pt modelId="{F01331D7-9180-466A-B2CE-9788C51AF4F8}" type="pres">
      <dgm:prSet presAssocID="{773C820D-FECD-45CE-9DF4-2E139FB0EDB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4E6F86E8-3A1D-4375-A4DE-9C81CB55F353}" type="pres">
      <dgm:prSet presAssocID="{773C820D-FECD-45CE-9DF4-2E139FB0EDB8}" presName="spaceRect" presStyleCnt="0"/>
      <dgm:spPr/>
    </dgm:pt>
    <dgm:pt modelId="{2900C5EB-B9AE-4D86-A58C-12F418793D5D}" type="pres">
      <dgm:prSet presAssocID="{773C820D-FECD-45CE-9DF4-2E139FB0EDB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708DA09-12F8-4901-B4CD-8AA8CC955DAC}" type="presOf" srcId="{D1E39AD4-98CE-407A-AF1A-B9660A37BE7B}" destId="{C28B4E63-07D4-4AFB-95ED-1BA6ECCF8FED}" srcOrd="0" destOrd="0" presId="urn:microsoft.com/office/officeart/2018/5/layout/IconCircleLabelList"/>
    <dgm:cxn modelId="{8EE4080B-34E6-4F52-952E-877477FCAF5D}" type="presOf" srcId="{B4344734-16AE-48C6-A753-6D39975D9C89}" destId="{E3EABE69-865B-417D-A4B8-39C3E2E77736}" srcOrd="0" destOrd="0" presId="urn:microsoft.com/office/officeart/2018/5/layout/IconCircleLabelList"/>
    <dgm:cxn modelId="{849A3514-59B5-417A-B37C-3A7FE75360FF}" srcId="{524FB0C3-C7BC-44B0-B58D-CFBB43845BF6}" destId="{773C820D-FECD-45CE-9DF4-2E139FB0EDB8}" srcOrd="3" destOrd="0" parTransId="{77046E51-3B21-47BF-B4AC-B6DCE249D732}" sibTransId="{7582CFCB-75F0-4AAC-8971-7E31D9A56DE9}"/>
    <dgm:cxn modelId="{BA47F32A-0AC9-49AD-A59F-07C0A5211CFE}" srcId="{524FB0C3-C7BC-44B0-B58D-CFBB43845BF6}" destId="{E3E7A0D7-ADC9-46D0-96BB-6B59063D0A64}" srcOrd="1" destOrd="0" parTransId="{2AAE7C20-DDEE-4FDB-AF58-AAFE776BA6C9}" sibTransId="{ED66CB4E-7516-48D6-9A6D-D0391B9725E0}"/>
    <dgm:cxn modelId="{7C5FF037-9D31-4213-A3D7-A537D52F0363}" srcId="{524FB0C3-C7BC-44B0-B58D-CFBB43845BF6}" destId="{B4344734-16AE-48C6-A753-6D39975D9C89}" srcOrd="2" destOrd="0" parTransId="{13E9EFE7-394C-4457-8E46-BBF3B1CB0BD2}" sibTransId="{410B9C09-45DD-4AB8-B6F0-A42D9A0BAF21}"/>
    <dgm:cxn modelId="{C2729144-40BB-4BB9-BDAE-7E0CD3D5DC63}" srcId="{524FB0C3-C7BC-44B0-B58D-CFBB43845BF6}" destId="{D1E39AD4-98CE-407A-AF1A-B9660A37BE7B}" srcOrd="0" destOrd="0" parTransId="{C8E32F8D-B82D-444E-BE27-35FA28A7C6A2}" sibTransId="{10849185-CCE9-4D41-95B3-13F23585E534}"/>
    <dgm:cxn modelId="{A3E33648-F521-4B49-A406-8D3BA1074153}" type="presOf" srcId="{E3E7A0D7-ADC9-46D0-96BB-6B59063D0A64}" destId="{7CC7751E-2EC5-42B4-9A41-C93DDFA5597D}" srcOrd="0" destOrd="0" presId="urn:microsoft.com/office/officeart/2018/5/layout/IconCircleLabelList"/>
    <dgm:cxn modelId="{21D64054-9C2B-4F9B-897E-B839950383EF}" type="presOf" srcId="{524FB0C3-C7BC-44B0-B58D-CFBB43845BF6}" destId="{35B5DB80-00FE-486F-96DA-F47F2B945CF1}" srcOrd="0" destOrd="0" presId="urn:microsoft.com/office/officeart/2018/5/layout/IconCircleLabelList"/>
    <dgm:cxn modelId="{57F2B696-6911-4417-97DA-50D1E030DEFD}" type="presOf" srcId="{773C820D-FECD-45CE-9DF4-2E139FB0EDB8}" destId="{2900C5EB-B9AE-4D86-A58C-12F418793D5D}" srcOrd="0" destOrd="0" presId="urn:microsoft.com/office/officeart/2018/5/layout/IconCircleLabelList"/>
    <dgm:cxn modelId="{E2037903-83B9-4806-841A-51B84C4C3A81}" type="presParOf" srcId="{35B5DB80-00FE-486F-96DA-F47F2B945CF1}" destId="{15667ADF-E9E0-4C72-B464-A83CFAB08323}" srcOrd="0" destOrd="0" presId="urn:microsoft.com/office/officeart/2018/5/layout/IconCircleLabelList"/>
    <dgm:cxn modelId="{9E18595D-B00A-46AB-B8B3-278B3EFEF4DB}" type="presParOf" srcId="{15667ADF-E9E0-4C72-B464-A83CFAB08323}" destId="{8DCF2D8A-119B-482D-8762-6B4DD29FC87D}" srcOrd="0" destOrd="0" presId="urn:microsoft.com/office/officeart/2018/5/layout/IconCircleLabelList"/>
    <dgm:cxn modelId="{845C795F-13A1-4797-ABFA-6635ABA0BEDF}" type="presParOf" srcId="{15667ADF-E9E0-4C72-B464-A83CFAB08323}" destId="{C8B6FFE9-3036-438E-8394-4E737596C19E}" srcOrd="1" destOrd="0" presId="urn:microsoft.com/office/officeart/2018/5/layout/IconCircleLabelList"/>
    <dgm:cxn modelId="{B9E6DB0E-2B3C-4A23-A34D-5281471E137A}" type="presParOf" srcId="{15667ADF-E9E0-4C72-B464-A83CFAB08323}" destId="{7D05144E-FA78-4C88-9CED-1B992FF56301}" srcOrd="2" destOrd="0" presId="urn:microsoft.com/office/officeart/2018/5/layout/IconCircleLabelList"/>
    <dgm:cxn modelId="{F315B7AC-DE01-415B-ABFC-53CC6B9196C4}" type="presParOf" srcId="{15667ADF-E9E0-4C72-B464-A83CFAB08323}" destId="{C28B4E63-07D4-4AFB-95ED-1BA6ECCF8FED}" srcOrd="3" destOrd="0" presId="urn:microsoft.com/office/officeart/2018/5/layout/IconCircleLabelList"/>
    <dgm:cxn modelId="{8D43D2D2-589F-460B-91D0-64F56AFB4BD1}" type="presParOf" srcId="{35B5DB80-00FE-486F-96DA-F47F2B945CF1}" destId="{0DCD2CAF-DEC2-4167-94E6-ACD98011CC78}" srcOrd="1" destOrd="0" presId="urn:microsoft.com/office/officeart/2018/5/layout/IconCircleLabelList"/>
    <dgm:cxn modelId="{CA7D7A86-0BC7-4F2E-B5D3-BFD48B567215}" type="presParOf" srcId="{35B5DB80-00FE-486F-96DA-F47F2B945CF1}" destId="{A1417E8C-7628-4E42-9393-E71E2FCEA574}" srcOrd="2" destOrd="0" presId="urn:microsoft.com/office/officeart/2018/5/layout/IconCircleLabelList"/>
    <dgm:cxn modelId="{8DEF29AD-499F-4C04-93F9-2BF79C592228}" type="presParOf" srcId="{A1417E8C-7628-4E42-9393-E71E2FCEA574}" destId="{3694C7A9-A766-4EC2-A0CD-1D800124E6BE}" srcOrd="0" destOrd="0" presId="urn:microsoft.com/office/officeart/2018/5/layout/IconCircleLabelList"/>
    <dgm:cxn modelId="{1B7B8D1E-8DBD-4EE0-BC55-035105810473}" type="presParOf" srcId="{A1417E8C-7628-4E42-9393-E71E2FCEA574}" destId="{1BAC5B76-15E0-461F-BAB4-2F0D4CAA54D3}" srcOrd="1" destOrd="0" presId="urn:microsoft.com/office/officeart/2018/5/layout/IconCircleLabelList"/>
    <dgm:cxn modelId="{8B38DC68-7C3D-4674-A7BF-ABC0E2CD438F}" type="presParOf" srcId="{A1417E8C-7628-4E42-9393-E71E2FCEA574}" destId="{E6F18532-2FA7-4A36-8FC6-B1E4123A8B70}" srcOrd="2" destOrd="0" presId="urn:microsoft.com/office/officeart/2018/5/layout/IconCircleLabelList"/>
    <dgm:cxn modelId="{D3FB650C-50A5-4321-A820-C6BDC9EDDFB9}" type="presParOf" srcId="{A1417E8C-7628-4E42-9393-E71E2FCEA574}" destId="{7CC7751E-2EC5-42B4-9A41-C93DDFA5597D}" srcOrd="3" destOrd="0" presId="urn:microsoft.com/office/officeart/2018/5/layout/IconCircleLabelList"/>
    <dgm:cxn modelId="{22340E0E-5F7E-4490-87F0-509BA0ECEEF6}" type="presParOf" srcId="{35B5DB80-00FE-486F-96DA-F47F2B945CF1}" destId="{778F93C5-B120-4448-8534-3A44F8152C93}" srcOrd="3" destOrd="0" presId="urn:microsoft.com/office/officeart/2018/5/layout/IconCircleLabelList"/>
    <dgm:cxn modelId="{521373A4-4990-4513-B0FC-20CA8E910571}" type="presParOf" srcId="{35B5DB80-00FE-486F-96DA-F47F2B945CF1}" destId="{472A8AF6-A15E-4250-A2C8-A8CFFBA38C8C}" srcOrd="4" destOrd="0" presId="urn:microsoft.com/office/officeart/2018/5/layout/IconCircleLabelList"/>
    <dgm:cxn modelId="{4155C81F-23DD-4A01-B995-2EC6614E1B46}" type="presParOf" srcId="{472A8AF6-A15E-4250-A2C8-A8CFFBA38C8C}" destId="{E28CBB55-731F-45E2-8298-04FD95EB6174}" srcOrd="0" destOrd="0" presId="urn:microsoft.com/office/officeart/2018/5/layout/IconCircleLabelList"/>
    <dgm:cxn modelId="{92E60A55-E823-4B77-864E-2BDCCAACCAD6}" type="presParOf" srcId="{472A8AF6-A15E-4250-A2C8-A8CFFBA38C8C}" destId="{0F4A0804-558D-4E88-B75B-C1096B4CBFDD}" srcOrd="1" destOrd="0" presId="urn:microsoft.com/office/officeart/2018/5/layout/IconCircleLabelList"/>
    <dgm:cxn modelId="{CC863EAB-118E-4D60-880E-0EBB51FF2F48}" type="presParOf" srcId="{472A8AF6-A15E-4250-A2C8-A8CFFBA38C8C}" destId="{A878A7F9-FC6B-4164-9354-176937F9A146}" srcOrd="2" destOrd="0" presId="urn:microsoft.com/office/officeart/2018/5/layout/IconCircleLabelList"/>
    <dgm:cxn modelId="{025E08E0-BA14-4731-BE72-0F794FA1CB19}" type="presParOf" srcId="{472A8AF6-A15E-4250-A2C8-A8CFFBA38C8C}" destId="{E3EABE69-865B-417D-A4B8-39C3E2E77736}" srcOrd="3" destOrd="0" presId="urn:microsoft.com/office/officeart/2018/5/layout/IconCircleLabelList"/>
    <dgm:cxn modelId="{E36597DC-50E1-4560-A13E-01482DD23970}" type="presParOf" srcId="{35B5DB80-00FE-486F-96DA-F47F2B945CF1}" destId="{CA484B68-E334-4BBB-9A16-DEE10BD8A605}" srcOrd="5" destOrd="0" presId="urn:microsoft.com/office/officeart/2018/5/layout/IconCircleLabelList"/>
    <dgm:cxn modelId="{203977C6-271F-404F-86A5-058C1142ACA5}" type="presParOf" srcId="{35B5DB80-00FE-486F-96DA-F47F2B945CF1}" destId="{E4DA0510-5934-448C-BD5F-75600220206D}" srcOrd="6" destOrd="0" presId="urn:microsoft.com/office/officeart/2018/5/layout/IconCircleLabelList"/>
    <dgm:cxn modelId="{D232EF52-F8B3-4EE9-8E4C-301CB6653404}" type="presParOf" srcId="{E4DA0510-5934-448C-BD5F-75600220206D}" destId="{600C9E36-89B1-44F4-951E-49B2F3D8196D}" srcOrd="0" destOrd="0" presId="urn:microsoft.com/office/officeart/2018/5/layout/IconCircleLabelList"/>
    <dgm:cxn modelId="{A2F3F426-BF3D-4D8F-9F3D-3BD5414738D1}" type="presParOf" srcId="{E4DA0510-5934-448C-BD5F-75600220206D}" destId="{F01331D7-9180-466A-B2CE-9788C51AF4F8}" srcOrd="1" destOrd="0" presId="urn:microsoft.com/office/officeart/2018/5/layout/IconCircleLabelList"/>
    <dgm:cxn modelId="{6D4E8DFB-DF54-41AE-8572-C698CA6DD45C}" type="presParOf" srcId="{E4DA0510-5934-448C-BD5F-75600220206D}" destId="{4E6F86E8-3A1D-4375-A4DE-9C81CB55F353}" srcOrd="2" destOrd="0" presId="urn:microsoft.com/office/officeart/2018/5/layout/IconCircleLabelList"/>
    <dgm:cxn modelId="{0FC5BA87-FE92-420A-945D-ACBF9D2D240A}" type="presParOf" srcId="{E4DA0510-5934-448C-BD5F-75600220206D}" destId="{2900C5EB-B9AE-4D86-A58C-12F418793D5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23381FF-7357-4D04-975D-9EE617A1BA8E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BFA7D1D-E1BA-435E-AF78-B6C12FAFD2F4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Four components explained approximately 30% of session outcome variance</a:t>
          </a:r>
        </a:p>
      </dgm:t>
    </dgm:pt>
    <dgm:pt modelId="{C616454A-8F98-4A50-BAFD-5FEA7F6C723C}" type="parTrans" cxnId="{DD52A40B-FD77-4F15-936F-6DCAEE886826}">
      <dgm:prSet/>
      <dgm:spPr/>
      <dgm:t>
        <a:bodyPr/>
        <a:lstStyle/>
        <a:p>
          <a:endParaRPr lang="en-GB"/>
        </a:p>
      </dgm:t>
    </dgm:pt>
    <dgm:pt modelId="{C4DA370F-17F1-4033-B0C1-B6B279075293}" type="sibTrans" cxnId="{DD52A40B-FD77-4F15-936F-6DCAEE886826}">
      <dgm:prSet/>
      <dgm:spPr/>
      <dgm:t>
        <a:bodyPr/>
        <a:lstStyle/>
        <a:p>
          <a:endParaRPr lang="en-GB"/>
        </a:p>
      </dgm:t>
    </dgm:pt>
    <dgm:pt modelId="{057A20CF-110A-44F3-A22D-396EB02CFA1E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Working alliance was the strongest predictor of session quality</a:t>
          </a:r>
        </a:p>
      </dgm:t>
    </dgm:pt>
    <dgm:pt modelId="{C0E55765-7737-4D96-A612-7B771BBDADB8}" type="parTrans" cxnId="{8BB2D8D8-7E9E-44B1-B617-955D74C38BD4}">
      <dgm:prSet/>
      <dgm:spPr/>
      <dgm:t>
        <a:bodyPr/>
        <a:lstStyle/>
        <a:p>
          <a:endParaRPr lang="en-GB"/>
        </a:p>
      </dgm:t>
    </dgm:pt>
    <dgm:pt modelId="{23886345-4145-4373-866B-047C3F6D2FAC}" type="sibTrans" cxnId="{8BB2D8D8-7E9E-44B1-B617-955D74C38BD4}">
      <dgm:prSet/>
      <dgm:spPr/>
      <dgm:t>
        <a:bodyPr/>
        <a:lstStyle/>
        <a:p>
          <a:endParaRPr lang="en-GB"/>
        </a:p>
      </dgm:t>
    </dgm:pt>
    <dgm:pt modelId="{E4494CDB-D418-40AE-BE0A-6165F9BAFBBC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All components contributed significantly to outcomes</a:t>
          </a:r>
        </a:p>
      </dgm:t>
    </dgm:pt>
    <dgm:pt modelId="{EA2A5B69-2DD2-48C7-AD01-5E80F39AEC6F}" type="parTrans" cxnId="{9C15DA62-DB65-4010-B08B-0A10F1DF6AC5}">
      <dgm:prSet/>
      <dgm:spPr/>
      <dgm:t>
        <a:bodyPr/>
        <a:lstStyle/>
        <a:p>
          <a:endParaRPr lang="en-GB"/>
        </a:p>
      </dgm:t>
    </dgm:pt>
    <dgm:pt modelId="{FB2B3EE1-5877-4205-A6F9-8092C2A71E6B}" type="sibTrans" cxnId="{9C15DA62-DB65-4010-B08B-0A10F1DF6AC5}">
      <dgm:prSet/>
      <dgm:spPr/>
      <dgm:t>
        <a:bodyPr/>
        <a:lstStyle/>
        <a:p>
          <a:endParaRPr lang="en-GB"/>
        </a:p>
      </dgm:t>
    </dgm:pt>
    <dgm:pt modelId="{60214C61-8C87-456D-BE10-7D001907AAA4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Factor analysis supported four distinct but related components</a:t>
          </a:r>
        </a:p>
      </dgm:t>
    </dgm:pt>
    <dgm:pt modelId="{351AEB4F-B6E5-46F8-8E83-19395C9AAC05}" type="parTrans" cxnId="{CA259BC6-54B8-4479-82CB-B495AA0F2F0E}">
      <dgm:prSet/>
      <dgm:spPr/>
      <dgm:t>
        <a:bodyPr/>
        <a:lstStyle/>
        <a:p>
          <a:endParaRPr lang="en-GB"/>
        </a:p>
      </dgm:t>
    </dgm:pt>
    <dgm:pt modelId="{02E0250D-B67D-4EE2-8A7A-864C262DFE44}" type="sibTrans" cxnId="{CA259BC6-54B8-4479-82CB-B495AA0F2F0E}">
      <dgm:prSet/>
      <dgm:spPr/>
      <dgm:t>
        <a:bodyPr/>
        <a:lstStyle/>
        <a:p>
          <a:endParaRPr lang="en-GB"/>
        </a:p>
      </dgm:t>
    </dgm:pt>
    <dgm:pt modelId="{A58EC963-3373-4EFF-B1C7-BA1DF119A6AA}" type="pres">
      <dgm:prSet presAssocID="{623381FF-7357-4D04-975D-9EE617A1BA8E}" presName="Name0" presStyleCnt="0">
        <dgm:presLayoutVars>
          <dgm:chMax val="7"/>
          <dgm:chPref val="7"/>
          <dgm:dir/>
        </dgm:presLayoutVars>
      </dgm:prSet>
      <dgm:spPr/>
    </dgm:pt>
    <dgm:pt modelId="{A4CB33DE-D8C9-4521-940B-C987B7779B4E}" type="pres">
      <dgm:prSet presAssocID="{623381FF-7357-4D04-975D-9EE617A1BA8E}" presName="Name1" presStyleCnt="0"/>
      <dgm:spPr/>
    </dgm:pt>
    <dgm:pt modelId="{D05C9E8A-45EA-47CA-9D52-D3675C1E0C97}" type="pres">
      <dgm:prSet presAssocID="{623381FF-7357-4D04-975D-9EE617A1BA8E}" presName="cycle" presStyleCnt="0"/>
      <dgm:spPr/>
    </dgm:pt>
    <dgm:pt modelId="{404D0A93-E000-4951-BD4F-94C0B11574C0}" type="pres">
      <dgm:prSet presAssocID="{623381FF-7357-4D04-975D-9EE617A1BA8E}" presName="srcNode" presStyleLbl="node1" presStyleIdx="0" presStyleCnt="4"/>
      <dgm:spPr/>
    </dgm:pt>
    <dgm:pt modelId="{2AF734EC-C6F1-4369-B431-0D15632B41DF}" type="pres">
      <dgm:prSet presAssocID="{623381FF-7357-4D04-975D-9EE617A1BA8E}" presName="conn" presStyleLbl="parChTrans1D2" presStyleIdx="0" presStyleCnt="1"/>
      <dgm:spPr/>
    </dgm:pt>
    <dgm:pt modelId="{4B22B4CB-9CEB-41ED-9A2B-8CA7A4C804C7}" type="pres">
      <dgm:prSet presAssocID="{623381FF-7357-4D04-975D-9EE617A1BA8E}" presName="extraNode" presStyleLbl="node1" presStyleIdx="0" presStyleCnt="4"/>
      <dgm:spPr/>
    </dgm:pt>
    <dgm:pt modelId="{95045DD5-8419-49A2-82B4-29C3B4724843}" type="pres">
      <dgm:prSet presAssocID="{623381FF-7357-4D04-975D-9EE617A1BA8E}" presName="dstNode" presStyleLbl="node1" presStyleIdx="0" presStyleCnt="4"/>
      <dgm:spPr/>
    </dgm:pt>
    <dgm:pt modelId="{1CE2DB31-EE9B-4B63-9219-3114CCB090CE}" type="pres">
      <dgm:prSet presAssocID="{9BFA7D1D-E1BA-435E-AF78-B6C12FAFD2F4}" presName="text_1" presStyleLbl="node1" presStyleIdx="0" presStyleCnt="4">
        <dgm:presLayoutVars>
          <dgm:bulletEnabled val="1"/>
        </dgm:presLayoutVars>
      </dgm:prSet>
      <dgm:spPr/>
    </dgm:pt>
    <dgm:pt modelId="{05C119C9-C670-47CE-A3AB-4A8211336A4F}" type="pres">
      <dgm:prSet presAssocID="{9BFA7D1D-E1BA-435E-AF78-B6C12FAFD2F4}" presName="accent_1" presStyleCnt="0"/>
      <dgm:spPr/>
    </dgm:pt>
    <dgm:pt modelId="{5B3AE071-000B-438D-B017-A3B50CAD5A47}" type="pres">
      <dgm:prSet presAssocID="{9BFA7D1D-E1BA-435E-AF78-B6C12FAFD2F4}" presName="accentRepeatNode" presStyleLbl="solidFgAcc1" presStyleIdx="0" presStyleCnt="4"/>
      <dgm:spPr/>
    </dgm:pt>
    <dgm:pt modelId="{BBC84E30-31D0-44D0-A5BF-C31A9BE3E6B8}" type="pres">
      <dgm:prSet presAssocID="{057A20CF-110A-44F3-A22D-396EB02CFA1E}" presName="text_2" presStyleLbl="node1" presStyleIdx="1" presStyleCnt="4">
        <dgm:presLayoutVars>
          <dgm:bulletEnabled val="1"/>
        </dgm:presLayoutVars>
      </dgm:prSet>
      <dgm:spPr/>
    </dgm:pt>
    <dgm:pt modelId="{43CB7FB8-541D-443F-A8DE-729C73DB2670}" type="pres">
      <dgm:prSet presAssocID="{057A20CF-110A-44F3-A22D-396EB02CFA1E}" presName="accent_2" presStyleCnt="0"/>
      <dgm:spPr/>
    </dgm:pt>
    <dgm:pt modelId="{96B84AD1-6BE6-43D5-AFF8-F0D5FC3962D3}" type="pres">
      <dgm:prSet presAssocID="{057A20CF-110A-44F3-A22D-396EB02CFA1E}" presName="accentRepeatNode" presStyleLbl="solidFgAcc1" presStyleIdx="1" presStyleCnt="4"/>
      <dgm:spPr/>
    </dgm:pt>
    <dgm:pt modelId="{DE27D197-77CF-437E-8535-D99D7522ADA5}" type="pres">
      <dgm:prSet presAssocID="{E4494CDB-D418-40AE-BE0A-6165F9BAFBBC}" presName="text_3" presStyleLbl="node1" presStyleIdx="2" presStyleCnt="4">
        <dgm:presLayoutVars>
          <dgm:bulletEnabled val="1"/>
        </dgm:presLayoutVars>
      </dgm:prSet>
      <dgm:spPr/>
    </dgm:pt>
    <dgm:pt modelId="{0947C902-9A94-4D44-9E0F-DD2AAE7DD576}" type="pres">
      <dgm:prSet presAssocID="{E4494CDB-D418-40AE-BE0A-6165F9BAFBBC}" presName="accent_3" presStyleCnt="0"/>
      <dgm:spPr/>
    </dgm:pt>
    <dgm:pt modelId="{032D2AAF-3C07-45C3-AAE8-458C55582AFC}" type="pres">
      <dgm:prSet presAssocID="{E4494CDB-D418-40AE-BE0A-6165F9BAFBBC}" presName="accentRepeatNode" presStyleLbl="solidFgAcc1" presStyleIdx="2" presStyleCnt="4"/>
      <dgm:spPr/>
    </dgm:pt>
    <dgm:pt modelId="{AB8F4AC6-942A-47E8-B27F-7DA242F73584}" type="pres">
      <dgm:prSet presAssocID="{60214C61-8C87-456D-BE10-7D001907AAA4}" presName="text_4" presStyleLbl="node1" presStyleIdx="3" presStyleCnt="4">
        <dgm:presLayoutVars>
          <dgm:bulletEnabled val="1"/>
        </dgm:presLayoutVars>
      </dgm:prSet>
      <dgm:spPr/>
    </dgm:pt>
    <dgm:pt modelId="{D1C6D74E-5E2D-4118-8A33-8B768D090DB2}" type="pres">
      <dgm:prSet presAssocID="{60214C61-8C87-456D-BE10-7D001907AAA4}" presName="accent_4" presStyleCnt="0"/>
      <dgm:spPr/>
    </dgm:pt>
    <dgm:pt modelId="{6B63BA09-57E4-47A2-AF41-420A78246779}" type="pres">
      <dgm:prSet presAssocID="{60214C61-8C87-456D-BE10-7D001907AAA4}" presName="accentRepeatNode" presStyleLbl="solidFgAcc1" presStyleIdx="3" presStyleCnt="4"/>
      <dgm:spPr/>
    </dgm:pt>
  </dgm:ptLst>
  <dgm:cxnLst>
    <dgm:cxn modelId="{DD52A40B-FD77-4F15-936F-6DCAEE886826}" srcId="{623381FF-7357-4D04-975D-9EE617A1BA8E}" destId="{9BFA7D1D-E1BA-435E-AF78-B6C12FAFD2F4}" srcOrd="0" destOrd="0" parTransId="{C616454A-8F98-4A50-BAFD-5FEA7F6C723C}" sibTransId="{C4DA370F-17F1-4033-B0C1-B6B279075293}"/>
    <dgm:cxn modelId="{67FC3B5E-EC1B-4273-BCFC-A6C17E90B4A9}" type="presOf" srcId="{623381FF-7357-4D04-975D-9EE617A1BA8E}" destId="{A58EC963-3373-4EFF-B1C7-BA1DF119A6AA}" srcOrd="0" destOrd="0" presId="urn:microsoft.com/office/officeart/2008/layout/VerticalCurvedList"/>
    <dgm:cxn modelId="{9C15DA62-DB65-4010-B08B-0A10F1DF6AC5}" srcId="{623381FF-7357-4D04-975D-9EE617A1BA8E}" destId="{E4494CDB-D418-40AE-BE0A-6165F9BAFBBC}" srcOrd="2" destOrd="0" parTransId="{EA2A5B69-2DD2-48C7-AD01-5E80F39AEC6F}" sibTransId="{FB2B3EE1-5877-4205-A6F9-8092C2A71E6B}"/>
    <dgm:cxn modelId="{37B4296E-19D5-46A2-B396-618C4DFB7303}" type="presOf" srcId="{C4DA370F-17F1-4033-B0C1-B6B279075293}" destId="{2AF734EC-C6F1-4369-B431-0D15632B41DF}" srcOrd="0" destOrd="0" presId="urn:microsoft.com/office/officeart/2008/layout/VerticalCurvedList"/>
    <dgm:cxn modelId="{44B24E8A-4477-4D43-BD49-8F5250BDD093}" type="presOf" srcId="{E4494CDB-D418-40AE-BE0A-6165F9BAFBBC}" destId="{DE27D197-77CF-437E-8535-D99D7522ADA5}" srcOrd="0" destOrd="0" presId="urn:microsoft.com/office/officeart/2008/layout/VerticalCurvedList"/>
    <dgm:cxn modelId="{7751BD97-1E7E-458C-8C84-BB82B6D2157C}" type="presOf" srcId="{9BFA7D1D-E1BA-435E-AF78-B6C12FAFD2F4}" destId="{1CE2DB31-EE9B-4B63-9219-3114CCB090CE}" srcOrd="0" destOrd="0" presId="urn:microsoft.com/office/officeart/2008/layout/VerticalCurvedList"/>
    <dgm:cxn modelId="{07EB1799-D4E8-4F77-8A34-5472E5A1B522}" type="presOf" srcId="{60214C61-8C87-456D-BE10-7D001907AAA4}" destId="{AB8F4AC6-942A-47E8-B27F-7DA242F73584}" srcOrd="0" destOrd="0" presId="urn:microsoft.com/office/officeart/2008/layout/VerticalCurvedList"/>
    <dgm:cxn modelId="{CA259BC6-54B8-4479-82CB-B495AA0F2F0E}" srcId="{623381FF-7357-4D04-975D-9EE617A1BA8E}" destId="{60214C61-8C87-456D-BE10-7D001907AAA4}" srcOrd="3" destOrd="0" parTransId="{351AEB4F-B6E5-46F8-8E83-19395C9AAC05}" sibTransId="{02E0250D-B67D-4EE2-8A7A-864C262DFE44}"/>
    <dgm:cxn modelId="{F2D908D7-D2CF-49C1-9723-DC0DB4FDB41C}" type="presOf" srcId="{057A20CF-110A-44F3-A22D-396EB02CFA1E}" destId="{BBC84E30-31D0-44D0-A5BF-C31A9BE3E6B8}" srcOrd="0" destOrd="0" presId="urn:microsoft.com/office/officeart/2008/layout/VerticalCurvedList"/>
    <dgm:cxn modelId="{8BB2D8D8-7E9E-44B1-B617-955D74C38BD4}" srcId="{623381FF-7357-4D04-975D-9EE617A1BA8E}" destId="{057A20CF-110A-44F3-A22D-396EB02CFA1E}" srcOrd="1" destOrd="0" parTransId="{C0E55765-7737-4D96-A612-7B771BBDADB8}" sibTransId="{23886345-4145-4373-866B-047C3F6D2FAC}"/>
    <dgm:cxn modelId="{74294343-FD0D-4DCC-94B0-EF9EFA1210CB}" type="presParOf" srcId="{A58EC963-3373-4EFF-B1C7-BA1DF119A6AA}" destId="{A4CB33DE-D8C9-4521-940B-C987B7779B4E}" srcOrd="0" destOrd="0" presId="urn:microsoft.com/office/officeart/2008/layout/VerticalCurvedList"/>
    <dgm:cxn modelId="{CD5E0DB6-CEFC-4FE1-84E1-6B675826D19C}" type="presParOf" srcId="{A4CB33DE-D8C9-4521-940B-C987B7779B4E}" destId="{D05C9E8A-45EA-47CA-9D52-D3675C1E0C97}" srcOrd="0" destOrd="0" presId="urn:microsoft.com/office/officeart/2008/layout/VerticalCurvedList"/>
    <dgm:cxn modelId="{DF8228AC-E388-488B-B7B0-AB711D062CB0}" type="presParOf" srcId="{D05C9E8A-45EA-47CA-9D52-D3675C1E0C97}" destId="{404D0A93-E000-4951-BD4F-94C0B11574C0}" srcOrd="0" destOrd="0" presId="urn:microsoft.com/office/officeart/2008/layout/VerticalCurvedList"/>
    <dgm:cxn modelId="{F692FC46-5F81-4713-A54B-4CD5F61D65B5}" type="presParOf" srcId="{D05C9E8A-45EA-47CA-9D52-D3675C1E0C97}" destId="{2AF734EC-C6F1-4369-B431-0D15632B41DF}" srcOrd="1" destOrd="0" presId="urn:microsoft.com/office/officeart/2008/layout/VerticalCurvedList"/>
    <dgm:cxn modelId="{4D8FCFAC-F4FD-4587-9318-2F67C3C484A1}" type="presParOf" srcId="{D05C9E8A-45EA-47CA-9D52-D3675C1E0C97}" destId="{4B22B4CB-9CEB-41ED-9A2B-8CA7A4C804C7}" srcOrd="2" destOrd="0" presId="urn:microsoft.com/office/officeart/2008/layout/VerticalCurvedList"/>
    <dgm:cxn modelId="{DE542060-A75C-4093-A40E-86F3A2655C48}" type="presParOf" srcId="{D05C9E8A-45EA-47CA-9D52-D3675C1E0C97}" destId="{95045DD5-8419-49A2-82B4-29C3B4724843}" srcOrd="3" destOrd="0" presId="urn:microsoft.com/office/officeart/2008/layout/VerticalCurvedList"/>
    <dgm:cxn modelId="{23C35946-0568-4A37-98C0-AFC363733A5F}" type="presParOf" srcId="{A4CB33DE-D8C9-4521-940B-C987B7779B4E}" destId="{1CE2DB31-EE9B-4B63-9219-3114CCB090CE}" srcOrd="1" destOrd="0" presId="urn:microsoft.com/office/officeart/2008/layout/VerticalCurvedList"/>
    <dgm:cxn modelId="{F956C7FB-04BE-4D2F-9EC2-BA274F966CC7}" type="presParOf" srcId="{A4CB33DE-D8C9-4521-940B-C987B7779B4E}" destId="{05C119C9-C670-47CE-A3AB-4A8211336A4F}" srcOrd="2" destOrd="0" presId="urn:microsoft.com/office/officeart/2008/layout/VerticalCurvedList"/>
    <dgm:cxn modelId="{BD306632-335E-46B4-BD1A-F6ACF74E1C2C}" type="presParOf" srcId="{05C119C9-C670-47CE-A3AB-4A8211336A4F}" destId="{5B3AE071-000B-438D-B017-A3B50CAD5A47}" srcOrd="0" destOrd="0" presId="urn:microsoft.com/office/officeart/2008/layout/VerticalCurvedList"/>
    <dgm:cxn modelId="{34556252-EB96-4D0C-9752-618C17EF9DF9}" type="presParOf" srcId="{A4CB33DE-D8C9-4521-940B-C987B7779B4E}" destId="{BBC84E30-31D0-44D0-A5BF-C31A9BE3E6B8}" srcOrd="3" destOrd="0" presId="urn:microsoft.com/office/officeart/2008/layout/VerticalCurvedList"/>
    <dgm:cxn modelId="{679BC848-CF78-4D98-8C20-C692F7572056}" type="presParOf" srcId="{A4CB33DE-D8C9-4521-940B-C987B7779B4E}" destId="{43CB7FB8-541D-443F-A8DE-729C73DB2670}" srcOrd="4" destOrd="0" presId="urn:microsoft.com/office/officeart/2008/layout/VerticalCurvedList"/>
    <dgm:cxn modelId="{BAD53C56-6F33-4B9D-9979-6F572C50799C}" type="presParOf" srcId="{43CB7FB8-541D-443F-A8DE-729C73DB2670}" destId="{96B84AD1-6BE6-43D5-AFF8-F0D5FC3962D3}" srcOrd="0" destOrd="0" presId="urn:microsoft.com/office/officeart/2008/layout/VerticalCurvedList"/>
    <dgm:cxn modelId="{D92369EA-6DEC-4D38-868C-4337CE2686C3}" type="presParOf" srcId="{A4CB33DE-D8C9-4521-940B-C987B7779B4E}" destId="{DE27D197-77CF-437E-8535-D99D7522ADA5}" srcOrd="5" destOrd="0" presId="urn:microsoft.com/office/officeart/2008/layout/VerticalCurvedList"/>
    <dgm:cxn modelId="{7ED35DD3-F9EC-4F8D-B874-CE22CBD02AA8}" type="presParOf" srcId="{A4CB33DE-D8C9-4521-940B-C987B7779B4E}" destId="{0947C902-9A94-4D44-9E0F-DD2AAE7DD576}" srcOrd="6" destOrd="0" presId="urn:microsoft.com/office/officeart/2008/layout/VerticalCurvedList"/>
    <dgm:cxn modelId="{DB5C1AFC-2160-41AF-B152-AF2FE0928840}" type="presParOf" srcId="{0947C902-9A94-4D44-9E0F-DD2AAE7DD576}" destId="{032D2AAF-3C07-45C3-AAE8-458C55582AFC}" srcOrd="0" destOrd="0" presId="urn:microsoft.com/office/officeart/2008/layout/VerticalCurvedList"/>
    <dgm:cxn modelId="{0B8D8919-DB69-4D37-B2D2-065FDF3C8F32}" type="presParOf" srcId="{A4CB33DE-D8C9-4521-940B-C987B7779B4E}" destId="{AB8F4AC6-942A-47E8-B27F-7DA242F73584}" srcOrd="7" destOrd="0" presId="urn:microsoft.com/office/officeart/2008/layout/VerticalCurvedList"/>
    <dgm:cxn modelId="{4D004DDF-0FC5-458F-887F-38CA8942FDF1}" type="presParOf" srcId="{A4CB33DE-D8C9-4521-940B-C987B7779B4E}" destId="{D1C6D74E-5E2D-4118-8A33-8B768D090DB2}" srcOrd="8" destOrd="0" presId="urn:microsoft.com/office/officeart/2008/layout/VerticalCurvedList"/>
    <dgm:cxn modelId="{8215DD3F-25AA-4346-91A0-9B529E157B93}" type="presParOf" srcId="{D1C6D74E-5E2D-4118-8A33-8B768D090DB2}" destId="{6B63BA09-57E4-47A2-AF41-420A7824677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C4E4E20-A48B-4857-9896-66767632BDDD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6E63CF1-A99F-4D92-B57F-D3DD161ADFF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b="1" dirty="0">
              <a:latin typeface="Arial" panose="020B0604020202020204" pitchFamily="34" charset="0"/>
              <a:cs typeface="Arial" panose="020B0604020202020204" pitchFamily="34" charset="0"/>
            </a:rPr>
            <a:t>Findings highlight the central role of the working alliance </a:t>
          </a:r>
        </a:p>
      </dgm:t>
    </dgm:pt>
    <dgm:pt modelId="{F01A8423-4BC6-4CBE-B556-67EB5630A5AA}" type="parTrans" cxnId="{446A24ED-9469-40C9-8918-CC86343B2E7F}">
      <dgm:prSet/>
      <dgm:spPr/>
      <dgm:t>
        <a:bodyPr/>
        <a:lstStyle/>
        <a:p>
          <a:endParaRPr lang="en-GB"/>
        </a:p>
      </dgm:t>
    </dgm:pt>
    <dgm:pt modelId="{0CB3255A-72EE-4BCA-970F-E61914275349}" type="sibTrans" cxnId="{446A24ED-9469-40C9-8918-CC86343B2E7F}">
      <dgm:prSet/>
      <dgm:spPr/>
      <dgm:t>
        <a:bodyPr/>
        <a:lstStyle/>
        <a:p>
          <a:endParaRPr lang="en-GB"/>
        </a:p>
      </dgm:t>
    </dgm:pt>
    <dgm:pt modelId="{F8490916-E872-4EDF-B6A0-C6BF0527179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900" b="1" dirty="0">
              <a:latin typeface="Arial" panose="020B0604020202020204" pitchFamily="34" charset="0"/>
              <a:cs typeface="Arial" panose="020B0604020202020204" pitchFamily="34" charset="0"/>
            </a:rPr>
            <a:t>Emotional bond appears more influential than tasks and goals alone </a:t>
          </a:r>
          <a:endParaRPr lang="en-GB" sz="19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99A01-9950-43F4-9CA5-921205DF3875}" type="parTrans" cxnId="{6477C514-D52D-44AA-A1A3-9170E4ADCAE1}">
      <dgm:prSet/>
      <dgm:spPr/>
      <dgm:t>
        <a:bodyPr/>
        <a:lstStyle/>
        <a:p>
          <a:endParaRPr lang="en-GB"/>
        </a:p>
      </dgm:t>
    </dgm:pt>
    <dgm:pt modelId="{598CC35D-9842-4D68-B4CB-50FD8FDDBEF4}" type="sibTrans" cxnId="{6477C514-D52D-44AA-A1A3-9170E4ADCAE1}">
      <dgm:prSet/>
      <dgm:spPr/>
      <dgm:t>
        <a:bodyPr/>
        <a:lstStyle/>
        <a:p>
          <a:endParaRPr lang="en-GB"/>
        </a:p>
      </dgm:t>
    </dgm:pt>
    <dgm:pt modelId="{47F19FA3-4BEE-4749-B9A2-392D7F1A6D7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900" b="1" dirty="0">
              <a:latin typeface="Arial" panose="020B0604020202020204" pitchFamily="34" charset="0"/>
              <a:cs typeface="Arial" panose="020B0604020202020204" pitchFamily="34" charset="0"/>
            </a:rPr>
            <a:t>Supports common factors and integrative models of counselling </a:t>
          </a:r>
          <a:endParaRPr lang="en-GB" sz="19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FF52D7-2C3B-44C2-BBEC-6E44FD743F5E}" type="parTrans" cxnId="{10D904BB-BFF0-47AB-899F-0F4340431151}">
      <dgm:prSet/>
      <dgm:spPr/>
      <dgm:t>
        <a:bodyPr/>
        <a:lstStyle/>
        <a:p>
          <a:endParaRPr lang="en-GB"/>
        </a:p>
      </dgm:t>
    </dgm:pt>
    <dgm:pt modelId="{83DF9343-A0EA-4414-B810-0258386FBC36}" type="sibTrans" cxnId="{10D904BB-BFF0-47AB-899F-0F4340431151}">
      <dgm:prSet/>
      <dgm:spPr/>
      <dgm:t>
        <a:bodyPr/>
        <a:lstStyle/>
        <a:p>
          <a:endParaRPr lang="en-GB"/>
        </a:p>
      </dgm:t>
    </dgm:pt>
    <dgm:pt modelId="{6DAA430C-EC25-4282-907E-B2607C1371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900" b="1" dirty="0">
              <a:latin typeface="Arial" panose="020B0604020202020204" pitchFamily="34" charset="0"/>
              <a:cs typeface="Arial" panose="020B0604020202020204" pitchFamily="34" charset="0"/>
            </a:rPr>
            <a:t>Alliance is not only technical but relational and emotional </a:t>
          </a:r>
          <a:endParaRPr lang="en-GB" sz="19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6BBF8A-D6F1-4C2A-B653-DAFFCD7E7F7B}" type="parTrans" cxnId="{DE8D2FD6-8496-4D8A-AFE6-EA58177D37E6}">
      <dgm:prSet/>
      <dgm:spPr/>
      <dgm:t>
        <a:bodyPr/>
        <a:lstStyle/>
        <a:p>
          <a:endParaRPr lang="en-GB"/>
        </a:p>
      </dgm:t>
    </dgm:pt>
    <dgm:pt modelId="{A48E9E43-2DF3-487B-9423-FFA6FBFA506D}" type="sibTrans" cxnId="{DE8D2FD6-8496-4D8A-AFE6-EA58177D37E6}">
      <dgm:prSet/>
      <dgm:spPr/>
      <dgm:t>
        <a:bodyPr/>
        <a:lstStyle/>
        <a:p>
          <a:endParaRPr lang="en-GB"/>
        </a:p>
      </dgm:t>
    </dgm:pt>
    <dgm:pt modelId="{A069662A-096A-47BA-B778-F1FB0BF29E94}" type="pres">
      <dgm:prSet presAssocID="{DC4E4E20-A48B-4857-9896-66767632BDDD}" presName="root" presStyleCnt="0">
        <dgm:presLayoutVars>
          <dgm:dir/>
          <dgm:resizeHandles val="exact"/>
        </dgm:presLayoutVars>
      </dgm:prSet>
      <dgm:spPr/>
    </dgm:pt>
    <dgm:pt modelId="{F40023FB-62F8-40DB-9333-13FFAB7B0B53}" type="pres">
      <dgm:prSet presAssocID="{06E63CF1-A99F-4D92-B57F-D3DD161ADFFC}" presName="compNode" presStyleCnt="0"/>
      <dgm:spPr/>
    </dgm:pt>
    <dgm:pt modelId="{18688D51-D196-468A-8358-9C79D19EECDC}" type="pres">
      <dgm:prSet presAssocID="{06E63CF1-A99F-4D92-B57F-D3DD161ADFF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381F77-C6C6-4183-BF3E-6147B5BFA120}" type="pres">
      <dgm:prSet presAssocID="{06E63CF1-A99F-4D92-B57F-D3DD161ADFFC}" presName="spaceRect" presStyleCnt="0"/>
      <dgm:spPr/>
    </dgm:pt>
    <dgm:pt modelId="{924C4DA9-87EB-425A-A9E4-E8C1AC388B92}" type="pres">
      <dgm:prSet presAssocID="{06E63CF1-A99F-4D92-B57F-D3DD161ADFFC}" presName="textRect" presStyleLbl="revTx" presStyleIdx="0" presStyleCnt="4">
        <dgm:presLayoutVars>
          <dgm:chMax val="1"/>
          <dgm:chPref val="1"/>
        </dgm:presLayoutVars>
      </dgm:prSet>
      <dgm:spPr/>
    </dgm:pt>
    <dgm:pt modelId="{87C79591-4609-4349-97C1-81A338ECF1EA}" type="pres">
      <dgm:prSet presAssocID="{0CB3255A-72EE-4BCA-970F-E61914275349}" presName="sibTrans" presStyleCnt="0"/>
      <dgm:spPr/>
    </dgm:pt>
    <dgm:pt modelId="{4467639F-F099-4A38-A4F4-3BEDF61E12DB}" type="pres">
      <dgm:prSet presAssocID="{F8490916-E872-4EDF-B6A0-C6BF05271795}" presName="compNode" presStyleCnt="0"/>
      <dgm:spPr/>
    </dgm:pt>
    <dgm:pt modelId="{1D2D4A9F-2E2D-4DA7-9418-DE4DBD99805B}" type="pres">
      <dgm:prSet presAssocID="{F8490916-E872-4EDF-B6A0-C6BF052717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375A9E9-4611-479C-B14A-3BB668EFBC1B}" type="pres">
      <dgm:prSet presAssocID="{F8490916-E872-4EDF-B6A0-C6BF05271795}" presName="spaceRect" presStyleCnt="0"/>
      <dgm:spPr/>
    </dgm:pt>
    <dgm:pt modelId="{0881628E-CF56-4FE4-8096-5F6E3869E44F}" type="pres">
      <dgm:prSet presAssocID="{F8490916-E872-4EDF-B6A0-C6BF05271795}" presName="textRect" presStyleLbl="revTx" presStyleIdx="1" presStyleCnt="4">
        <dgm:presLayoutVars>
          <dgm:chMax val="1"/>
          <dgm:chPref val="1"/>
        </dgm:presLayoutVars>
      </dgm:prSet>
      <dgm:spPr/>
    </dgm:pt>
    <dgm:pt modelId="{1A837EAC-6CC9-43DA-A7AE-154F38BAC564}" type="pres">
      <dgm:prSet presAssocID="{598CC35D-9842-4D68-B4CB-50FD8FDDBEF4}" presName="sibTrans" presStyleCnt="0"/>
      <dgm:spPr/>
    </dgm:pt>
    <dgm:pt modelId="{0CBEAEAC-CDA6-4731-9A21-F23B7D22BEC5}" type="pres">
      <dgm:prSet presAssocID="{47F19FA3-4BEE-4749-B9A2-392D7F1A6D7F}" presName="compNode" presStyleCnt="0"/>
      <dgm:spPr/>
    </dgm:pt>
    <dgm:pt modelId="{63B55BFD-D80D-4327-ADD6-097D9CAF721F}" type="pres">
      <dgm:prSet presAssocID="{47F19FA3-4BEE-4749-B9A2-392D7F1A6D7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D215ADF-2388-4788-8AEE-3F93521216F6}" type="pres">
      <dgm:prSet presAssocID="{47F19FA3-4BEE-4749-B9A2-392D7F1A6D7F}" presName="spaceRect" presStyleCnt="0"/>
      <dgm:spPr/>
    </dgm:pt>
    <dgm:pt modelId="{408C776D-9902-4511-967F-0682A939B8C4}" type="pres">
      <dgm:prSet presAssocID="{47F19FA3-4BEE-4749-B9A2-392D7F1A6D7F}" presName="textRect" presStyleLbl="revTx" presStyleIdx="2" presStyleCnt="4">
        <dgm:presLayoutVars>
          <dgm:chMax val="1"/>
          <dgm:chPref val="1"/>
        </dgm:presLayoutVars>
      </dgm:prSet>
      <dgm:spPr/>
    </dgm:pt>
    <dgm:pt modelId="{DF3CF155-D4C9-4A83-8058-2318F0A308DC}" type="pres">
      <dgm:prSet presAssocID="{83DF9343-A0EA-4414-B810-0258386FBC36}" presName="sibTrans" presStyleCnt="0"/>
      <dgm:spPr/>
    </dgm:pt>
    <dgm:pt modelId="{59FC2CD8-974D-458F-8897-FCD272961556}" type="pres">
      <dgm:prSet presAssocID="{6DAA430C-EC25-4282-907E-B2607C1371E9}" presName="compNode" presStyleCnt="0"/>
      <dgm:spPr/>
    </dgm:pt>
    <dgm:pt modelId="{07A59D0C-FADC-47DE-8999-916CDD786894}" type="pres">
      <dgm:prSet presAssocID="{6DAA430C-EC25-4282-907E-B2607C1371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830E697D-B965-4603-A4B3-0FDDF07EB9F6}" type="pres">
      <dgm:prSet presAssocID="{6DAA430C-EC25-4282-907E-B2607C1371E9}" presName="spaceRect" presStyleCnt="0"/>
      <dgm:spPr/>
    </dgm:pt>
    <dgm:pt modelId="{DD459620-E83E-439B-AEA4-31CE8220D160}" type="pres">
      <dgm:prSet presAssocID="{6DAA430C-EC25-4282-907E-B2607C1371E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17FC000-206C-43E4-BA17-E4F6D230B4BE}" type="presOf" srcId="{47F19FA3-4BEE-4749-B9A2-392D7F1A6D7F}" destId="{408C776D-9902-4511-967F-0682A939B8C4}" srcOrd="0" destOrd="0" presId="urn:microsoft.com/office/officeart/2018/2/layout/IconLabelList"/>
    <dgm:cxn modelId="{6477C514-D52D-44AA-A1A3-9170E4ADCAE1}" srcId="{DC4E4E20-A48B-4857-9896-66767632BDDD}" destId="{F8490916-E872-4EDF-B6A0-C6BF05271795}" srcOrd="1" destOrd="0" parTransId="{A3199A01-9950-43F4-9CA5-921205DF3875}" sibTransId="{598CC35D-9842-4D68-B4CB-50FD8FDDBEF4}"/>
    <dgm:cxn modelId="{90967C26-FA1B-4B18-A0FE-711187F1B5CB}" type="presOf" srcId="{DC4E4E20-A48B-4857-9896-66767632BDDD}" destId="{A069662A-096A-47BA-B778-F1FB0BF29E94}" srcOrd="0" destOrd="0" presId="urn:microsoft.com/office/officeart/2018/2/layout/IconLabelList"/>
    <dgm:cxn modelId="{9B22F358-AD68-41B7-8DFD-26A88A7FFC0E}" type="presOf" srcId="{06E63CF1-A99F-4D92-B57F-D3DD161ADFFC}" destId="{924C4DA9-87EB-425A-A9E4-E8C1AC388B92}" srcOrd="0" destOrd="0" presId="urn:microsoft.com/office/officeart/2018/2/layout/IconLabelList"/>
    <dgm:cxn modelId="{1B156579-9CF6-46A3-B9FC-05A5F3E52DBF}" type="presOf" srcId="{F8490916-E872-4EDF-B6A0-C6BF05271795}" destId="{0881628E-CF56-4FE4-8096-5F6E3869E44F}" srcOrd="0" destOrd="0" presId="urn:microsoft.com/office/officeart/2018/2/layout/IconLabelList"/>
    <dgm:cxn modelId="{10D904BB-BFF0-47AB-899F-0F4340431151}" srcId="{DC4E4E20-A48B-4857-9896-66767632BDDD}" destId="{47F19FA3-4BEE-4749-B9A2-392D7F1A6D7F}" srcOrd="2" destOrd="0" parTransId="{5FFF52D7-2C3B-44C2-BBEC-6E44FD743F5E}" sibTransId="{83DF9343-A0EA-4414-B810-0258386FBC36}"/>
    <dgm:cxn modelId="{DE8D2FD6-8496-4D8A-AFE6-EA58177D37E6}" srcId="{DC4E4E20-A48B-4857-9896-66767632BDDD}" destId="{6DAA430C-EC25-4282-907E-B2607C1371E9}" srcOrd="3" destOrd="0" parTransId="{266BBF8A-D6F1-4C2A-B653-DAFFCD7E7F7B}" sibTransId="{A48E9E43-2DF3-487B-9423-FFA6FBFA506D}"/>
    <dgm:cxn modelId="{446A24ED-9469-40C9-8918-CC86343B2E7F}" srcId="{DC4E4E20-A48B-4857-9896-66767632BDDD}" destId="{06E63CF1-A99F-4D92-B57F-D3DD161ADFFC}" srcOrd="0" destOrd="0" parTransId="{F01A8423-4BC6-4CBE-B556-67EB5630A5AA}" sibTransId="{0CB3255A-72EE-4BCA-970F-E61914275349}"/>
    <dgm:cxn modelId="{26A611FF-FDBF-4141-BDF9-FA71FBF6E347}" type="presOf" srcId="{6DAA430C-EC25-4282-907E-B2607C1371E9}" destId="{DD459620-E83E-439B-AEA4-31CE8220D160}" srcOrd="0" destOrd="0" presId="urn:microsoft.com/office/officeart/2018/2/layout/IconLabelList"/>
    <dgm:cxn modelId="{398492A7-1CAF-432F-900F-2DBE7063077A}" type="presParOf" srcId="{A069662A-096A-47BA-B778-F1FB0BF29E94}" destId="{F40023FB-62F8-40DB-9333-13FFAB7B0B53}" srcOrd="0" destOrd="0" presId="urn:microsoft.com/office/officeart/2018/2/layout/IconLabelList"/>
    <dgm:cxn modelId="{82ADDAE0-2FC2-4E34-8E4C-4D63E0437806}" type="presParOf" srcId="{F40023FB-62F8-40DB-9333-13FFAB7B0B53}" destId="{18688D51-D196-468A-8358-9C79D19EECDC}" srcOrd="0" destOrd="0" presId="urn:microsoft.com/office/officeart/2018/2/layout/IconLabelList"/>
    <dgm:cxn modelId="{EB4237E7-B710-40AC-A7FA-9FC3D8202837}" type="presParOf" srcId="{F40023FB-62F8-40DB-9333-13FFAB7B0B53}" destId="{85381F77-C6C6-4183-BF3E-6147B5BFA120}" srcOrd="1" destOrd="0" presId="urn:microsoft.com/office/officeart/2018/2/layout/IconLabelList"/>
    <dgm:cxn modelId="{B2072E01-705E-4CA1-9EA8-1C36B1094D44}" type="presParOf" srcId="{F40023FB-62F8-40DB-9333-13FFAB7B0B53}" destId="{924C4DA9-87EB-425A-A9E4-E8C1AC388B92}" srcOrd="2" destOrd="0" presId="urn:microsoft.com/office/officeart/2018/2/layout/IconLabelList"/>
    <dgm:cxn modelId="{35EEE0B3-E7A5-4B51-BF30-E6ABC631DB05}" type="presParOf" srcId="{A069662A-096A-47BA-B778-F1FB0BF29E94}" destId="{87C79591-4609-4349-97C1-81A338ECF1EA}" srcOrd="1" destOrd="0" presId="urn:microsoft.com/office/officeart/2018/2/layout/IconLabelList"/>
    <dgm:cxn modelId="{66261FBA-A67D-4446-980E-682E196378BC}" type="presParOf" srcId="{A069662A-096A-47BA-B778-F1FB0BF29E94}" destId="{4467639F-F099-4A38-A4F4-3BEDF61E12DB}" srcOrd="2" destOrd="0" presId="urn:microsoft.com/office/officeart/2018/2/layout/IconLabelList"/>
    <dgm:cxn modelId="{E6714363-7A38-485F-BC1A-22E190812796}" type="presParOf" srcId="{4467639F-F099-4A38-A4F4-3BEDF61E12DB}" destId="{1D2D4A9F-2E2D-4DA7-9418-DE4DBD99805B}" srcOrd="0" destOrd="0" presId="urn:microsoft.com/office/officeart/2018/2/layout/IconLabelList"/>
    <dgm:cxn modelId="{B3B3C97A-3C10-4EF8-9861-63ECAE03767E}" type="presParOf" srcId="{4467639F-F099-4A38-A4F4-3BEDF61E12DB}" destId="{5375A9E9-4611-479C-B14A-3BB668EFBC1B}" srcOrd="1" destOrd="0" presId="urn:microsoft.com/office/officeart/2018/2/layout/IconLabelList"/>
    <dgm:cxn modelId="{04FF83F3-E750-40DB-A08A-493E433399C5}" type="presParOf" srcId="{4467639F-F099-4A38-A4F4-3BEDF61E12DB}" destId="{0881628E-CF56-4FE4-8096-5F6E3869E44F}" srcOrd="2" destOrd="0" presId="urn:microsoft.com/office/officeart/2018/2/layout/IconLabelList"/>
    <dgm:cxn modelId="{7674C45E-3B9B-480D-806C-2DF4438E1EAA}" type="presParOf" srcId="{A069662A-096A-47BA-B778-F1FB0BF29E94}" destId="{1A837EAC-6CC9-43DA-A7AE-154F38BAC564}" srcOrd="3" destOrd="0" presId="urn:microsoft.com/office/officeart/2018/2/layout/IconLabelList"/>
    <dgm:cxn modelId="{520A0462-9D32-4CC7-8F70-4B624ECC21FA}" type="presParOf" srcId="{A069662A-096A-47BA-B778-F1FB0BF29E94}" destId="{0CBEAEAC-CDA6-4731-9A21-F23B7D22BEC5}" srcOrd="4" destOrd="0" presId="urn:microsoft.com/office/officeart/2018/2/layout/IconLabelList"/>
    <dgm:cxn modelId="{FDB624CE-9FA5-4444-908E-C74465B369B6}" type="presParOf" srcId="{0CBEAEAC-CDA6-4731-9A21-F23B7D22BEC5}" destId="{63B55BFD-D80D-4327-ADD6-097D9CAF721F}" srcOrd="0" destOrd="0" presId="urn:microsoft.com/office/officeart/2018/2/layout/IconLabelList"/>
    <dgm:cxn modelId="{6FF6497A-AC9E-458F-83D4-A7D09D8309FF}" type="presParOf" srcId="{0CBEAEAC-CDA6-4731-9A21-F23B7D22BEC5}" destId="{AD215ADF-2388-4788-8AEE-3F93521216F6}" srcOrd="1" destOrd="0" presId="urn:microsoft.com/office/officeart/2018/2/layout/IconLabelList"/>
    <dgm:cxn modelId="{0EA42B3C-FC81-470E-A334-B7E4CF40C2D2}" type="presParOf" srcId="{0CBEAEAC-CDA6-4731-9A21-F23B7D22BEC5}" destId="{408C776D-9902-4511-967F-0682A939B8C4}" srcOrd="2" destOrd="0" presId="urn:microsoft.com/office/officeart/2018/2/layout/IconLabelList"/>
    <dgm:cxn modelId="{95A11629-B287-4019-8F15-1717647D2DD7}" type="presParOf" srcId="{A069662A-096A-47BA-B778-F1FB0BF29E94}" destId="{DF3CF155-D4C9-4A83-8058-2318F0A308DC}" srcOrd="5" destOrd="0" presId="urn:microsoft.com/office/officeart/2018/2/layout/IconLabelList"/>
    <dgm:cxn modelId="{786F98FC-1E07-4575-9692-2E695EAD2C94}" type="presParOf" srcId="{A069662A-096A-47BA-B778-F1FB0BF29E94}" destId="{59FC2CD8-974D-458F-8897-FCD272961556}" srcOrd="6" destOrd="0" presId="urn:microsoft.com/office/officeart/2018/2/layout/IconLabelList"/>
    <dgm:cxn modelId="{C6B25B28-ED9E-4B9D-BE28-B841C88CE5BA}" type="presParOf" srcId="{59FC2CD8-974D-458F-8897-FCD272961556}" destId="{07A59D0C-FADC-47DE-8999-916CDD786894}" srcOrd="0" destOrd="0" presId="urn:microsoft.com/office/officeart/2018/2/layout/IconLabelList"/>
    <dgm:cxn modelId="{A506D071-E940-4FF7-95C9-0F46A6C4907D}" type="presParOf" srcId="{59FC2CD8-974D-458F-8897-FCD272961556}" destId="{830E697D-B965-4603-A4B3-0FDDF07EB9F6}" srcOrd="1" destOrd="0" presId="urn:microsoft.com/office/officeart/2018/2/layout/IconLabelList"/>
    <dgm:cxn modelId="{4A2CF2BF-1A0E-4A6A-8E5F-C14A2EEE7DE7}" type="presParOf" srcId="{59FC2CD8-974D-458F-8897-FCD272961556}" destId="{DD459620-E83E-439B-AEA4-31CE8220D1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FCB05F6-2829-41CE-8534-E2AEC878CA9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F35DF73-2759-4F95-82B3-A6AF14A9FFEB}">
      <dgm:prSet phldrT="[Text]" phldr="0" custT="1"/>
      <dgm:spPr/>
      <dgm:t>
        <a:bodyPr/>
        <a:lstStyle/>
        <a:p>
          <a:pPr algn="ctr">
            <a:lnSpc>
              <a:spcPct val="150000"/>
            </a:lnSpc>
          </a:pPr>
          <a:r>
            <a: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 </a:t>
          </a:r>
        </a:p>
      </dgm:t>
    </dgm:pt>
    <dgm:pt modelId="{6C919214-A5FC-4FBC-A69E-3793B484AB49}" type="parTrans" cxnId="{8DDC259B-350C-40CA-A573-9D4A4D8612EE}">
      <dgm:prSet/>
      <dgm:spPr/>
      <dgm:t>
        <a:bodyPr/>
        <a:lstStyle/>
        <a:p>
          <a:endParaRPr lang="en-GB"/>
        </a:p>
      </dgm:t>
    </dgm:pt>
    <dgm:pt modelId="{9A5A0086-0FDC-4108-9B1B-7B72C28E2354}" type="sibTrans" cxnId="{8DDC259B-350C-40CA-A573-9D4A4D8612EE}">
      <dgm:prSet/>
      <dgm:spPr/>
      <dgm:t>
        <a:bodyPr/>
        <a:lstStyle/>
        <a:p>
          <a:endParaRPr lang="en-GB"/>
        </a:p>
      </dgm:t>
    </dgm:pt>
    <dgm:pt modelId="{44F6E1AB-5882-4B01-98FA-68BDBDAE1CF3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Large sample size</a:t>
          </a:r>
        </a:p>
      </dgm:t>
    </dgm:pt>
    <dgm:pt modelId="{D4AAB161-9ABB-45ED-A4B3-F63012740731}" type="parTrans" cxnId="{7B8521EB-C0CA-415C-9789-CCDD20CECD1E}">
      <dgm:prSet/>
      <dgm:spPr/>
      <dgm:t>
        <a:bodyPr/>
        <a:lstStyle/>
        <a:p>
          <a:endParaRPr lang="en-GB"/>
        </a:p>
      </dgm:t>
    </dgm:pt>
    <dgm:pt modelId="{52B9E9AE-6431-4EA5-8E87-D039BF259E1D}" type="sibTrans" cxnId="{7B8521EB-C0CA-415C-9789-CCDD20CECD1E}">
      <dgm:prSet/>
      <dgm:spPr/>
      <dgm:t>
        <a:bodyPr/>
        <a:lstStyle/>
        <a:p>
          <a:endParaRPr lang="en-GB"/>
        </a:p>
      </dgm:t>
    </dgm:pt>
    <dgm:pt modelId="{959C32B7-9DA4-45AB-BEFD-9EF3A7C1F359}">
      <dgm:prSet phldrT="[Text]" phldr="0" custT="1"/>
      <dgm:spPr/>
      <dgm:t>
        <a:bodyPr/>
        <a:lstStyle/>
        <a:p>
          <a:pPr algn="ctr">
            <a:lnSpc>
              <a:spcPct val="150000"/>
            </a:lnSpc>
          </a:pPr>
          <a:r>
            <a: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r>
            <a:rPr lang="en-GB" sz="45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1F2A3EB6-8EA3-45EC-822F-97A00B546DCA}" type="parTrans" cxnId="{FA30EDA1-73AA-4571-A7A7-05F107A734DE}">
      <dgm:prSet/>
      <dgm:spPr/>
      <dgm:t>
        <a:bodyPr/>
        <a:lstStyle/>
        <a:p>
          <a:endParaRPr lang="en-GB"/>
        </a:p>
      </dgm:t>
    </dgm:pt>
    <dgm:pt modelId="{E184866C-DDA3-48A4-B41B-081DFB963DC5}" type="sibTrans" cxnId="{FA30EDA1-73AA-4571-A7A7-05F107A734DE}">
      <dgm:prSet/>
      <dgm:spPr/>
      <dgm:t>
        <a:bodyPr/>
        <a:lstStyle/>
        <a:p>
          <a:endParaRPr lang="en-GB"/>
        </a:p>
      </dgm:t>
    </dgm:pt>
    <dgm:pt modelId="{6AE7587F-E99D-4983-AD4C-B66B774B2C17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Cross-sectional design 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71D387-F4FB-41D1-9084-83127D301E02}" type="parTrans" cxnId="{07ED6126-323E-4AA6-9280-AF57C947B3D7}">
      <dgm:prSet/>
      <dgm:spPr/>
      <dgm:t>
        <a:bodyPr/>
        <a:lstStyle/>
        <a:p>
          <a:endParaRPr lang="en-GB"/>
        </a:p>
      </dgm:t>
    </dgm:pt>
    <dgm:pt modelId="{41B7FD84-C6F5-4A6E-9ED2-B3D91BFBBD62}" type="sibTrans" cxnId="{07ED6126-323E-4AA6-9280-AF57C947B3D7}">
      <dgm:prSet/>
      <dgm:spPr/>
      <dgm:t>
        <a:bodyPr/>
        <a:lstStyle/>
        <a:p>
          <a:endParaRPr lang="en-GB"/>
        </a:p>
      </dgm:t>
    </dgm:pt>
    <dgm:pt modelId="{A22F9531-FB4A-41AA-92A6-497D7AC715BF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Patient-</a:t>
          </a:r>
          <a:r>
            <a:rPr lang="en-US" sz="2800" b="1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perspective </a:t>
          </a:r>
        </a:p>
      </dgm:t>
    </dgm:pt>
    <dgm:pt modelId="{CE049AA4-2C6F-4072-8648-715A3518F269}" type="parTrans" cxnId="{D37AE6E3-C3CA-4873-B757-80CC9E5552D4}">
      <dgm:prSet/>
      <dgm:spPr/>
      <dgm:t>
        <a:bodyPr/>
        <a:lstStyle/>
        <a:p>
          <a:endParaRPr lang="en-GB"/>
        </a:p>
      </dgm:t>
    </dgm:pt>
    <dgm:pt modelId="{EE817628-63C1-49C7-8638-3AD0B85FFE1C}" type="sibTrans" cxnId="{D37AE6E3-C3CA-4873-B757-80CC9E5552D4}">
      <dgm:prSet/>
      <dgm:spPr/>
      <dgm:t>
        <a:bodyPr/>
        <a:lstStyle/>
        <a:p>
          <a:endParaRPr lang="en-GB"/>
        </a:p>
      </dgm:t>
    </dgm:pt>
    <dgm:pt modelId="{DCB916C1-A481-4BFE-B280-5399415811DD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Use of validated measures </a:t>
          </a:r>
        </a:p>
      </dgm:t>
    </dgm:pt>
    <dgm:pt modelId="{CBE784C9-7CDC-4B13-91E6-17C966296C59}" type="parTrans" cxnId="{1E14A80B-6109-4E7B-98B0-DD6E0B6116F6}">
      <dgm:prSet/>
      <dgm:spPr/>
      <dgm:t>
        <a:bodyPr/>
        <a:lstStyle/>
        <a:p>
          <a:endParaRPr lang="en-GB"/>
        </a:p>
      </dgm:t>
    </dgm:pt>
    <dgm:pt modelId="{B2878D79-0BBB-4FB3-8C62-1648F90288B5}" type="sibTrans" cxnId="{1E14A80B-6109-4E7B-98B0-DD6E0B6116F6}">
      <dgm:prSet/>
      <dgm:spPr/>
      <dgm:t>
        <a:bodyPr/>
        <a:lstStyle/>
        <a:p>
          <a:endParaRPr lang="en-GB"/>
        </a:p>
      </dgm:t>
    </dgm:pt>
    <dgm:pt modelId="{8132C31B-47B9-420E-9CFB-8CD3A8523211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Self- Report data 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95603A-75FC-4C8E-A44A-1BB762B9CCF1}" type="parTrans" cxnId="{764EBFD2-5476-4CD6-B6A3-C5A066E95A36}">
      <dgm:prSet/>
      <dgm:spPr/>
      <dgm:t>
        <a:bodyPr/>
        <a:lstStyle/>
        <a:p>
          <a:endParaRPr lang="en-GB"/>
        </a:p>
      </dgm:t>
    </dgm:pt>
    <dgm:pt modelId="{11003AC7-151E-4398-972E-CC8E23676A7F}" type="sibTrans" cxnId="{764EBFD2-5476-4CD6-B6A3-C5A066E95A36}">
      <dgm:prSet/>
      <dgm:spPr/>
      <dgm:t>
        <a:bodyPr/>
        <a:lstStyle/>
        <a:p>
          <a:endParaRPr lang="en-GB"/>
        </a:p>
      </dgm:t>
    </dgm:pt>
    <dgm:pt modelId="{41E2EBA8-BC8A-4FF7-9359-64B2A5B43F28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No therapist perspective 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7E8D23-71D8-4F4D-AC29-14B59F4FBEF5}" type="parTrans" cxnId="{B484060A-F2F2-458F-9111-1F9FAC7B02F7}">
      <dgm:prSet/>
      <dgm:spPr/>
      <dgm:t>
        <a:bodyPr/>
        <a:lstStyle/>
        <a:p>
          <a:endParaRPr lang="en-GB"/>
        </a:p>
      </dgm:t>
    </dgm:pt>
    <dgm:pt modelId="{4A82C570-FE4D-47E5-B24A-D0D723D66706}" type="sibTrans" cxnId="{B484060A-F2F2-458F-9111-1F9FAC7B02F7}">
      <dgm:prSet/>
      <dgm:spPr/>
      <dgm:t>
        <a:bodyPr/>
        <a:lstStyle/>
        <a:p>
          <a:endParaRPr lang="en-GB"/>
        </a:p>
      </dgm:t>
    </dgm:pt>
    <dgm:pt modelId="{C8A98E45-C54E-423D-9A21-942D7D246DDF}">
      <dgm:prSet phldrT="[Text]" phldr="0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Limited cultural diversity 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CF369C-13C1-470E-8656-DDDD0851DEB2}" type="parTrans" cxnId="{E03025B5-2B49-478F-A2C8-CB1E044DCDA6}">
      <dgm:prSet/>
      <dgm:spPr/>
      <dgm:t>
        <a:bodyPr/>
        <a:lstStyle/>
        <a:p>
          <a:endParaRPr lang="en-GB"/>
        </a:p>
      </dgm:t>
    </dgm:pt>
    <dgm:pt modelId="{B3C53AA2-BE39-4B16-94B7-59B70F71D1DE}" type="sibTrans" cxnId="{E03025B5-2B49-478F-A2C8-CB1E044DCDA6}">
      <dgm:prSet/>
      <dgm:spPr/>
      <dgm:t>
        <a:bodyPr/>
        <a:lstStyle/>
        <a:p>
          <a:endParaRPr lang="en-GB"/>
        </a:p>
      </dgm:t>
    </dgm:pt>
    <dgm:pt modelId="{A2A8E70D-E0F7-48FE-BF5D-73C34A027765}" type="pres">
      <dgm:prSet presAssocID="{6FCB05F6-2829-41CE-8534-E2AEC878CA9F}" presName="linear" presStyleCnt="0">
        <dgm:presLayoutVars>
          <dgm:dir/>
          <dgm:animLvl val="lvl"/>
          <dgm:resizeHandles val="exact"/>
        </dgm:presLayoutVars>
      </dgm:prSet>
      <dgm:spPr/>
    </dgm:pt>
    <dgm:pt modelId="{B37E4734-4385-4911-97B3-4BA8374F28B5}" type="pres">
      <dgm:prSet presAssocID="{1F35DF73-2759-4F95-82B3-A6AF14A9FFEB}" presName="parentLin" presStyleCnt="0"/>
      <dgm:spPr/>
    </dgm:pt>
    <dgm:pt modelId="{B061ADB4-0AC8-470C-9619-8C23D672EB24}" type="pres">
      <dgm:prSet presAssocID="{1F35DF73-2759-4F95-82B3-A6AF14A9FFEB}" presName="parentLeftMargin" presStyleLbl="node1" presStyleIdx="0" presStyleCnt="2"/>
      <dgm:spPr/>
    </dgm:pt>
    <dgm:pt modelId="{F3BE9389-9EA6-4BCD-BBC3-9C3BF3E4ADCC}" type="pres">
      <dgm:prSet presAssocID="{1F35DF73-2759-4F95-82B3-A6AF14A9FFE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FA67F92-1134-4669-AE75-CA1E096B617F}" type="pres">
      <dgm:prSet presAssocID="{1F35DF73-2759-4F95-82B3-A6AF14A9FFEB}" presName="negativeSpace" presStyleCnt="0"/>
      <dgm:spPr/>
    </dgm:pt>
    <dgm:pt modelId="{055149A6-BFAA-4A93-827B-DF25C6BC456B}" type="pres">
      <dgm:prSet presAssocID="{1F35DF73-2759-4F95-82B3-A6AF14A9FFEB}" presName="childText" presStyleLbl="conFgAcc1" presStyleIdx="0" presStyleCnt="2">
        <dgm:presLayoutVars>
          <dgm:bulletEnabled val="1"/>
        </dgm:presLayoutVars>
      </dgm:prSet>
      <dgm:spPr/>
    </dgm:pt>
    <dgm:pt modelId="{3998C5A0-3657-4BF9-B8D3-D4DDA6413750}" type="pres">
      <dgm:prSet presAssocID="{9A5A0086-0FDC-4108-9B1B-7B72C28E2354}" presName="spaceBetweenRectangles" presStyleCnt="0"/>
      <dgm:spPr/>
    </dgm:pt>
    <dgm:pt modelId="{6502BCD6-95FA-4C5F-A4AA-1EA39C89D291}" type="pres">
      <dgm:prSet presAssocID="{959C32B7-9DA4-45AB-BEFD-9EF3A7C1F359}" presName="parentLin" presStyleCnt="0"/>
      <dgm:spPr/>
    </dgm:pt>
    <dgm:pt modelId="{A208BD2A-D869-4993-81E6-ECCA3172088C}" type="pres">
      <dgm:prSet presAssocID="{959C32B7-9DA4-45AB-BEFD-9EF3A7C1F359}" presName="parentLeftMargin" presStyleLbl="node1" presStyleIdx="0" presStyleCnt="2"/>
      <dgm:spPr/>
    </dgm:pt>
    <dgm:pt modelId="{527D6B1F-779D-489E-AF51-090B34A6DAB3}" type="pres">
      <dgm:prSet presAssocID="{959C32B7-9DA4-45AB-BEFD-9EF3A7C1F35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AFA29AB-0ADE-4FBB-A61E-CE0C30DF3738}" type="pres">
      <dgm:prSet presAssocID="{959C32B7-9DA4-45AB-BEFD-9EF3A7C1F359}" presName="negativeSpace" presStyleCnt="0"/>
      <dgm:spPr/>
    </dgm:pt>
    <dgm:pt modelId="{116885FB-34E8-4539-8E5B-F636E35CA9F8}" type="pres">
      <dgm:prSet presAssocID="{959C32B7-9DA4-45AB-BEFD-9EF3A7C1F35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04F65607-F976-481D-9350-A349A85D2DBE}" type="presOf" srcId="{1F35DF73-2759-4F95-82B3-A6AF14A9FFEB}" destId="{F3BE9389-9EA6-4BCD-BBC3-9C3BF3E4ADCC}" srcOrd="1" destOrd="0" presId="urn:microsoft.com/office/officeart/2005/8/layout/list1"/>
    <dgm:cxn modelId="{B484060A-F2F2-458F-9111-1F9FAC7B02F7}" srcId="{959C32B7-9DA4-45AB-BEFD-9EF3A7C1F359}" destId="{41E2EBA8-BC8A-4FF7-9359-64B2A5B43F28}" srcOrd="2" destOrd="0" parTransId="{D37E8D23-71D8-4F4D-AC29-14B59F4FBEF5}" sibTransId="{4A82C570-FE4D-47E5-B24A-D0D723D66706}"/>
    <dgm:cxn modelId="{1E14A80B-6109-4E7B-98B0-DD6E0B6116F6}" srcId="{1F35DF73-2759-4F95-82B3-A6AF14A9FFEB}" destId="{DCB916C1-A481-4BFE-B280-5399415811DD}" srcOrd="2" destOrd="0" parTransId="{CBE784C9-7CDC-4B13-91E6-17C966296C59}" sibTransId="{B2878D79-0BBB-4FB3-8C62-1648F90288B5}"/>
    <dgm:cxn modelId="{07ED6126-323E-4AA6-9280-AF57C947B3D7}" srcId="{959C32B7-9DA4-45AB-BEFD-9EF3A7C1F359}" destId="{6AE7587F-E99D-4983-AD4C-B66B774B2C17}" srcOrd="0" destOrd="0" parTransId="{6471D387-F4FB-41D1-9084-83127D301E02}" sibTransId="{41B7FD84-C6F5-4A6E-9ED2-B3D91BFBBD62}"/>
    <dgm:cxn modelId="{429E662F-A358-4D5C-880D-52149400F19A}" type="presOf" srcId="{1F35DF73-2759-4F95-82B3-A6AF14A9FFEB}" destId="{B061ADB4-0AC8-470C-9619-8C23D672EB24}" srcOrd="0" destOrd="0" presId="urn:microsoft.com/office/officeart/2005/8/layout/list1"/>
    <dgm:cxn modelId="{48055F32-9EBA-47B2-BD10-0952FEBAD3EE}" type="presOf" srcId="{959C32B7-9DA4-45AB-BEFD-9EF3A7C1F359}" destId="{527D6B1F-779D-489E-AF51-090B34A6DAB3}" srcOrd="1" destOrd="0" presId="urn:microsoft.com/office/officeart/2005/8/layout/list1"/>
    <dgm:cxn modelId="{7745E241-5AD6-4BA5-81E5-5DBCE4FB94E1}" type="presOf" srcId="{6FCB05F6-2829-41CE-8534-E2AEC878CA9F}" destId="{A2A8E70D-E0F7-48FE-BF5D-73C34A027765}" srcOrd="0" destOrd="0" presId="urn:microsoft.com/office/officeart/2005/8/layout/list1"/>
    <dgm:cxn modelId="{6B313C4C-0A57-4455-AEFA-5F06C7333768}" type="presOf" srcId="{6AE7587F-E99D-4983-AD4C-B66B774B2C17}" destId="{116885FB-34E8-4539-8E5B-F636E35CA9F8}" srcOrd="0" destOrd="0" presId="urn:microsoft.com/office/officeart/2005/8/layout/list1"/>
    <dgm:cxn modelId="{C225CF96-3BBC-4FD9-9890-A8AA61FEE05A}" type="presOf" srcId="{8132C31B-47B9-420E-9CFB-8CD3A8523211}" destId="{116885FB-34E8-4539-8E5B-F636E35CA9F8}" srcOrd="0" destOrd="1" presId="urn:microsoft.com/office/officeart/2005/8/layout/list1"/>
    <dgm:cxn modelId="{8DDC259B-350C-40CA-A573-9D4A4D8612EE}" srcId="{6FCB05F6-2829-41CE-8534-E2AEC878CA9F}" destId="{1F35DF73-2759-4F95-82B3-A6AF14A9FFEB}" srcOrd="0" destOrd="0" parTransId="{6C919214-A5FC-4FBC-A69E-3793B484AB49}" sibTransId="{9A5A0086-0FDC-4108-9B1B-7B72C28E2354}"/>
    <dgm:cxn modelId="{FA30EDA1-73AA-4571-A7A7-05F107A734DE}" srcId="{6FCB05F6-2829-41CE-8534-E2AEC878CA9F}" destId="{959C32B7-9DA4-45AB-BEFD-9EF3A7C1F359}" srcOrd="1" destOrd="0" parTransId="{1F2A3EB6-8EA3-45EC-822F-97A00B546DCA}" sibTransId="{E184866C-DDA3-48A4-B41B-081DFB963DC5}"/>
    <dgm:cxn modelId="{029B4AB0-023D-4D93-AE32-286FF885A603}" type="presOf" srcId="{959C32B7-9DA4-45AB-BEFD-9EF3A7C1F359}" destId="{A208BD2A-D869-4993-81E6-ECCA3172088C}" srcOrd="0" destOrd="0" presId="urn:microsoft.com/office/officeart/2005/8/layout/list1"/>
    <dgm:cxn modelId="{E03025B5-2B49-478F-A2C8-CB1E044DCDA6}" srcId="{959C32B7-9DA4-45AB-BEFD-9EF3A7C1F359}" destId="{C8A98E45-C54E-423D-9A21-942D7D246DDF}" srcOrd="3" destOrd="0" parTransId="{E2CF369C-13C1-470E-8656-DDDD0851DEB2}" sibTransId="{B3C53AA2-BE39-4B16-94B7-59B70F71D1DE}"/>
    <dgm:cxn modelId="{DF494EBB-5830-4B1D-BFA1-0BF234CB13CD}" type="presOf" srcId="{A22F9531-FB4A-41AA-92A6-497D7AC715BF}" destId="{055149A6-BFAA-4A93-827B-DF25C6BC456B}" srcOrd="0" destOrd="1" presId="urn:microsoft.com/office/officeart/2005/8/layout/list1"/>
    <dgm:cxn modelId="{764EBFD2-5476-4CD6-B6A3-C5A066E95A36}" srcId="{959C32B7-9DA4-45AB-BEFD-9EF3A7C1F359}" destId="{8132C31B-47B9-420E-9CFB-8CD3A8523211}" srcOrd="1" destOrd="0" parTransId="{DF95603A-75FC-4C8E-A44A-1BB762B9CCF1}" sibTransId="{11003AC7-151E-4398-972E-CC8E23676A7F}"/>
    <dgm:cxn modelId="{D37AE6E3-C3CA-4873-B757-80CC9E5552D4}" srcId="{1F35DF73-2759-4F95-82B3-A6AF14A9FFEB}" destId="{A22F9531-FB4A-41AA-92A6-497D7AC715BF}" srcOrd="1" destOrd="0" parTransId="{CE049AA4-2C6F-4072-8648-715A3518F269}" sibTransId="{EE817628-63C1-49C7-8638-3AD0B85FFE1C}"/>
    <dgm:cxn modelId="{907BB4EA-BE4D-4E61-9191-CA919E3E06D8}" type="presOf" srcId="{DCB916C1-A481-4BFE-B280-5399415811DD}" destId="{055149A6-BFAA-4A93-827B-DF25C6BC456B}" srcOrd="0" destOrd="2" presId="urn:microsoft.com/office/officeart/2005/8/layout/list1"/>
    <dgm:cxn modelId="{7B8521EB-C0CA-415C-9789-CCDD20CECD1E}" srcId="{1F35DF73-2759-4F95-82B3-A6AF14A9FFEB}" destId="{44F6E1AB-5882-4B01-98FA-68BDBDAE1CF3}" srcOrd="0" destOrd="0" parTransId="{D4AAB161-9ABB-45ED-A4B3-F63012740731}" sibTransId="{52B9E9AE-6431-4EA5-8E87-D039BF259E1D}"/>
    <dgm:cxn modelId="{41D4D7EC-819B-45A2-A666-EA2D662DA942}" type="presOf" srcId="{41E2EBA8-BC8A-4FF7-9359-64B2A5B43F28}" destId="{116885FB-34E8-4539-8E5B-F636E35CA9F8}" srcOrd="0" destOrd="2" presId="urn:microsoft.com/office/officeart/2005/8/layout/list1"/>
    <dgm:cxn modelId="{BF9ED3F4-CB14-4DC1-9C49-24D9D6CA8DD1}" type="presOf" srcId="{C8A98E45-C54E-423D-9A21-942D7D246DDF}" destId="{116885FB-34E8-4539-8E5B-F636E35CA9F8}" srcOrd="0" destOrd="3" presId="urn:microsoft.com/office/officeart/2005/8/layout/list1"/>
    <dgm:cxn modelId="{C2548EF6-FD1B-48C0-AE1E-2B09BAFF4430}" type="presOf" srcId="{44F6E1AB-5882-4B01-98FA-68BDBDAE1CF3}" destId="{055149A6-BFAA-4A93-827B-DF25C6BC456B}" srcOrd="0" destOrd="0" presId="urn:microsoft.com/office/officeart/2005/8/layout/list1"/>
    <dgm:cxn modelId="{6E612DA3-D302-45F4-90AC-159584C8660D}" type="presParOf" srcId="{A2A8E70D-E0F7-48FE-BF5D-73C34A027765}" destId="{B37E4734-4385-4911-97B3-4BA8374F28B5}" srcOrd="0" destOrd="0" presId="urn:microsoft.com/office/officeart/2005/8/layout/list1"/>
    <dgm:cxn modelId="{9F560D0B-0F3D-4B43-8FE2-60F8779E899B}" type="presParOf" srcId="{B37E4734-4385-4911-97B3-4BA8374F28B5}" destId="{B061ADB4-0AC8-470C-9619-8C23D672EB24}" srcOrd="0" destOrd="0" presId="urn:microsoft.com/office/officeart/2005/8/layout/list1"/>
    <dgm:cxn modelId="{9B9BB536-677E-493C-BF4C-92BFC7E0F3B4}" type="presParOf" srcId="{B37E4734-4385-4911-97B3-4BA8374F28B5}" destId="{F3BE9389-9EA6-4BCD-BBC3-9C3BF3E4ADCC}" srcOrd="1" destOrd="0" presId="urn:microsoft.com/office/officeart/2005/8/layout/list1"/>
    <dgm:cxn modelId="{9C90605A-DE8F-47F6-A9E9-A9591E842948}" type="presParOf" srcId="{A2A8E70D-E0F7-48FE-BF5D-73C34A027765}" destId="{FFA67F92-1134-4669-AE75-CA1E096B617F}" srcOrd="1" destOrd="0" presId="urn:microsoft.com/office/officeart/2005/8/layout/list1"/>
    <dgm:cxn modelId="{32B7171D-BDE2-4970-8B14-BFA7FCFFB466}" type="presParOf" srcId="{A2A8E70D-E0F7-48FE-BF5D-73C34A027765}" destId="{055149A6-BFAA-4A93-827B-DF25C6BC456B}" srcOrd="2" destOrd="0" presId="urn:microsoft.com/office/officeart/2005/8/layout/list1"/>
    <dgm:cxn modelId="{5714B2CC-4F40-486C-BFB2-801192F5EE6F}" type="presParOf" srcId="{A2A8E70D-E0F7-48FE-BF5D-73C34A027765}" destId="{3998C5A0-3657-4BF9-B8D3-D4DDA6413750}" srcOrd="3" destOrd="0" presId="urn:microsoft.com/office/officeart/2005/8/layout/list1"/>
    <dgm:cxn modelId="{36718D74-342B-42C6-843B-03844B457243}" type="presParOf" srcId="{A2A8E70D-E0F7-48FE-BF5D-73C34A027765}" destId="{6502BCD6-95FA-4C5F-A4AA-1EA39C89D291}" srcOrd="4" destOrd="0" presId="urn:microsoft.com/office/officeart/2005/8/layout/list1"/>
    <dgm:cxn modelId="{B065A9BF-6C7A-4D9A-988A-5796A0460640}" type="presParOf" srcId="{6502BCD6-95FA-4C5F-A4AA-1EA39C89D291}" destId="{A208BD2A-D869-4993-81E6-ECCA3172088C}" srcOrd="0" destOrd="0" presId="urn:microsoft.com/office/officeart/2005/8/layout/list1"/>
    <dgm:cxn modelId="{FEA51BB6-54CB-49D5-9E79-0456ABAF0414}" type="presParOf" srcId="{6502BCD6-95FA-4C5F-A4AA-1EA39C89D291}" destId="{527D6B1F-779D-489E-AF51-090B34A6DAB3}" srcOrd="1" destOrd="0" presId="urn:microsoft.com/office/officeart/2005/8/layout/list1"/>
    <dgm:cxn modelId="{99B64E08-2F67-418C-92AA-3F8D59EA8A88}" type="presParOf" srcId="{A2A8E70D-E0F7-48FE-BF5D-73C34A027765}" destId="{4AFA29AB-0ADE-4FBB-A61E-CE0C30DF3738}" srcOrd="5" destOrd="0" presId="urn:microsoft.com/office/officeart/2005/8/layout/list1"/>
    <dgm:cxn modelId="{E688E6E6-9A49-41F5-B89D-A4CE03F6323E}" type="presParOf" srcId="{A2A8E70D-E0F7-48FE-BF5D-73C34A027765}" destId="{116885FB-34E8-4539-8E5B-F636E35CA9F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342D363-DA05-4637-8C54-842C7ACA9DA9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FC6957B-257E-4942-B6D6-BF82BCDC41D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Importance of developing a strong alliance early in therapy </a:t>
          </a:r>
        </a:p>
      </dgm:t>
    </dgm:pt>
    <dgm:pt modelId="{CC9E7CB2-1E90-47E4-A608-3BED3D56D1BC}" type="parTrans" cxnId="{A73F6760-0544-410C-AD4A-D7277719AA2E}">
      <dgm:prSet/>
      <dgm:spPr/>
      <dgm:t>
        <a:bodyPr/>
        <a:lstStyle/>
        <a:p>
          <a:endParaRPr lang="en-GB"/>
        </a:p>
      </dgm:t>
    </dgm:pt>
    <dgm:pt modelId="{BC3FD16B-FDE2-4B33-873D-57660B9EDE99}" type="sibTrans" cxnId="{A73F6760-0544-410C-AD4A-D7277719AA2E}">
      <dgm:prSet/>
      <dgm:spPr/>
      <dgm:t>
        <a:bodyPr/>
        <a:lstStyle/>
        <a:p>
          <a:endParaRPr lang="en-GB"/>
        </a:p>
      </dgm:t>
    </dgm:pt>
    <dgm:pt modelId="{6A972646-2161-4186-9259-D8E8F809999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Therapists should attend to clients’ emotional reactions in sessions </a:t>
          </a:r>
          <a:endParaRPr lang="en-GB" sz="19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0BA558-0600-443A-91AF-E1279B12EDFC}" type="parTrans" cxnId="{19E9776D-408B-4EB9-A677-662B330E3479}">
      <dgm:prSet/>
      <dgm:spPr/>
      <dgm:t>
        <a:bodyPr/>
        <a:lstStyle/>
        <a:p>
          <a:endParaRPr lang="en-GB"/>
        </a:p>
      </dgm:t>
    </dgm:pt>
    <dgm:pt modelId="{CDF3002C-B9D1-41A8-95AA-236438B0F807}" type="sibTrans" cxnId="{19E9776D-408B-4EB9-A677-662B330E3479}">
      <dgm:prSet/>
      <dgm:spPr/>
      <dgm:t>
        <a:bodyPr/>
        <a:lstStyle/>
        <a:p>
          <a:endParaRPr lang="en-GB"/>
        </a:p>
      </dgm:t>
    </dgm:pt>
    <dgm:pt modelId="{C56B82DB-1E23-4EDE-AF8B-31D6FE17F2E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Negative affect can act as a clinical warning signal </a:t>
          </a:r>
          <a:endParaRPr lang="en-GB" sz="19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87547C-F38E-45B3-B6E4-234F2986FE5B}" type="parTrans" cxnId="{4DEE051C-66E2-477B-9925-1788DA8451D8}">
      <dgm:prSet/>
      <dgm:spPr/>
      <dgm:t>
        <a:bodyPr/>
        <a:lstStyle/>
        <a:p>
          <a:endParaRPr lang="en-GB"/>
        </a:p>
      </dgm:t>
    </dgm:pt>
    <dgm:pt modelId="{D46DD60E-CF83-4E58-BC40-12C0165E31AB}" type="sibTrans" cxnId="{4DEE051C-66E2-477B-9925-1788DA8451D8}">
      <dgm:prSet/>
      <dgm:spPr/>
      <dgm:t>
        <a:bodyPr/>
        <a:lstStyle/>
        <a:p>
          <a:endParaRPr lang="en-GB"/>
        </a:p>
      </dgm:t>
    </dgm:pt>
    <dgm:pt modelId="{5A943C95-3250-4BCE-9E27-406DCD7C56F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Findings relevant across counselling approaches</a:t>
          </a:r>
          <a:endParaRPr lang="en-GB" sz="19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01977C-FF08-4D73-A679-E4A4D39205AF}" type="parTrans" cxnId="{B3B9C6FA-65AF-43C0-A351-B658894D9EA3}">
      <dgm:prSet/>
      <dgm:spPr/>
      <dgm:t>
        <a:bodyPr/>
        <a:lstStyle/>
        <a:p>
          <a:endParaRPr lang="en-GB"/>
        </a:p>
      </dgm:t>
    </dgm:pt>
    <dgm:pt modelId="{D33E565F-4303-4180-B4FC-2E1D867AF7BB}" type="sibTrans" cxnId="{B3B9C6FA-65AF-43C0-A351-B658894D9EA3}">
      <dgm:prSet/>
      <dgm:spPr/>
      <dgm:t>
        <a:bodyPr/>
        <a:lstStyle/>
        <a:p>
          <a:endParaRPr lang="en-GB"/>
        </a:p>
      </dgm:t>
    </dgm:pt>
    <dgm:pt modelId="{950DCFAA-9ADC-4488-A53D-351607A2D947}" type="pres">
      <dgm:prSet presAssocID="{5342D363-DA05-4637-8C54-842C7ACA9DA9}" presName="Name0" presStyleCnt="0">
        <dgm:presLayoutVars>
          <dgm:chMax val="7"/>
          <dgm:chPref val="7"/>
          <dgm:dir/>
        </dgm:presLayoutVars>
      </dgm:prSet>
      <dgm:spPr/>
    </dgm:pt>
    <dgm:pt modelId="{09C9BC7C-A63A-4C55-BFD6-1D44ABFF792D}" type="pres">
      <dgm:prSet presAssocID="{5342D363-DA05-4637-8C54-842C7ACA9DA9}" presName="Name1" presStyleCnt="0"/>
      <dgm:spPr/>
    </dgm:pt>
    <dgm:pt modelId="{18E80821-65E7-4CB8-A0FF-11B35EEF9A0E}" type="pres">
      <dgm:prSet presAssocID="{5342D363-DA05-4637-8C54-842C7ACA9DA9}" presName="cycle" presStyleCnt="0"/>
      <dgm:spPr/>
    </dgm:pt>
    <dgm:pt modelId="{43E5E263-2FEC-4BBA-9FA0-FA5631C4830B}" type="pres">
      <dgm:prSet presAssocID="{5342D363-DA05-4637-8C54-842C7ACA9DA9}" presName="srcNode" presStyleLbl="node1" presStyleIdx="0" presStyleCnt="4"/>
      <dgm:spPr/>
    </dgm:pt>
    <dgm:pt modelId="{297CAD38-3231-4BF3-831F-222567B7B67F}" type="pres">
      <dgm:prSet presAssocID="{5342D363-DA05-4637-8C54-842C7ACA9DA9}" presName="conn" presStyleLbl="parChTrans1D2" presStyleIdx="0" presStyleCnt="1"/>
      <dgm:spPr/>
    </dgm:pt>
    <dgm:pt modelId="{C23C0264-D814-4D66-8851-2E2E22CF651D}" type="pres">
      <dgm:prSet presAssocID="{5342D363-DA05-4637-8C54-842C7ACA9DA9}" presName="extraNode" presStyleLbl="node1" presStyleIdx="0" presStyleCnt="4"/>
      <dgm:spPr/>
    </dgm:pt>
    <dgm:pt modelId="{58E6C40D-2BB0-46A5-A0C4-9C74991EB457}" type="pres">
      <dgm:prSet presAssocID="{5342D363-DA05-4637-8C54-842C7ACA9DA9}" presName="dstNode" presStyleLbl="node1" presStyleIdx="0" presStyleCnt="4"/>
      <dgm:spPr/>
    </dgm:pt>
    <dgm:pt modelId="{555A90A6-AB21-4EC6-9CAF-2BA39ABC43CD}" type="pres">
      <dgm:prSet presAssocID="{1FC6957B-257E-4942-B6D6-BF82BCDC41DA}" presName="text_1" presStyleLbl="node1" presStyleIdx="0" presStyleCnt="4">
        <dgm:presLayoutVars>
          <dgm:bulletEnabled val="1"/>
        </dgm:presLayoutVars>
      </dgm:prSet>
      <dgm:spPr/>
    </dgm:pt>
    <dgm:pt modelId="{B65B13EB-D27E-45C9-8EE0-A3E7372F5BC3}" type="pres">
      <dgm:prSet presAssocID="{1FC6957B-257E-4942-B6D6-BF82BCDC41DA}" presName="accent_1" presStyleCnt="0"/>
      <dgm:spPr/>
    </dgm:pt>
    <dgm:pt modelId="{1D2CC421-93B1-4E6A-9622-EDC928696B47}" type="pres">
      <dgm:prSet presAssocID="{1FC6957B-257E-4942-B6D6-BF82BCDC41DA}" presName="accentRepeatNode" presStyleLbl="solidFgAcc1" presStyleIdx="0" presStyleCnt="4"/>
      <dgm:spPr/>
    </dgm:pt>
    <dgm:pt modelId="{CDE37C11-53E0-41C7-AD3B-1B70B0F21D0C}" type="pres">
      <dgm:prSet presAssocID="{6A972646-2161-4186-9259-D8E8F809999E}" presName="text_2" presStyleLbl="node1" presStyleIdx="1" presStyleCnt="4">
        <dgm:presLayoutVars>
          <dgm:bulletEnabled val="1"/>
        </dgm:presLayoutVars>
      </dgm:prSet>
      <dgm:spPr/>
    </dgm:pt>
    <dgm:pt modelId="{21CB90E3-C15F-4277-A1EB-5A55D47A8299}" type="pres">
      <dgm:prSet presAssocID="{6A972646-2161-4186-9259-D8E8F809999E}" presName="accent_2" presStyleCnt="0"/>
      <dgm:spPr/>
    </dgm:pt>
    <dgm:pt modelId="{06D52DA5-7337-4DCF-8D34-E3DA60EA7CD2}" type="pres">
      <dgm:prSet presAssocID="{6A972646-2161-4186-9259-D8E8F809999E}" presName="accentRepeatNode" presStyleLbl="solidFgAcc1" presStyleIdx="1" presStyleCnt="4"/>
      <dgm:spPr/>
    </dgm:pt>
    <dgm:pt modelId="{A05CC582-C46E-4C11-B601-222CD15444E3}" type="pres">
      <dgm:prSet presAssocID="{C56B82DB-1E23-4EDE-AF8B-31D6FE17F2E1}" presName="text_3" presStyleLbl="node1" presStyleIdx="2" presStyleCnt="4">
        <dgm:presLayoutVars>
          <dgm:bulletEnabled val="1"/>
        </dgm:presLayoutVars>
      </dgm:prSet>
      <dgm:spPr/>
    </dgm:pt>
    <dgm:pt modelId="{862B6A45-DA83-4E74-A802-FB05D6E79409}" type="pres">
      <dgm:prSet presAssocID="{C56B82DB-1E23-4EDE-AF8B-31D6FE17F2E1}" presName="accent_3" presStyleCnt="0"/>
      <dgm:spPr/>
    </dgm:pt>
    <dgm:pt modelId="{628DDB52-0FF5-40A6-A1C2-45DB1AC0A018}" type="pres">
      <dgm:prSet presAssocID="{C56B82DB-1E23-4EDE-AF8B-31D6FE17F2E1}" presName="accentRepeatNode" presStyleLbl="solidFgAcc1" presStyleIdx="2" presStyleCnt="4"/>
      <dgm:spPr/>
    </dgm:pt>
    <dgm:pt modelId="{59A68926-3194-4328-8B27-1B8F0C71AA93}" type="pres">
      <dgm:prSet presAssocID="{5A943C95-3250-4BCE-9E27-406DCD7C56F3}" presName="text_4" presStyleLbl="node1" presStyleIdx="3" presStyleCnt="4">
        <dgm:presLayoutVars>
          <dgm:bulletEnabled val="1"/>
        </dgm:presLayoutVars>
      </dgm:prSet>
      <dgm:spPr/>
    </dgm:pt>
    <dgm:pt modelId="{54B3FC5A-9236-43FC-8594-63145C643DA1}" type="pres">
      <dgm:prSet presAssocID="{5A943C95-3250-4BCE-9E27-406DCD7C56F3}" presName="accent_4" presStyleCnt="0"/>
      <dgm:spPr/>
    </dgm:pt>
    <dgm:pt modelId="{29404DDF-317E-4A10-A72A-EB9B82FA26E5}" type="pres">
      <dgm:prSet presAssocID="{5A943C95-3250-4BCE-9E27-406DCD7C56F3}" presName="accentRepeatNode" presStyleLbl="solidFgAcc1" presStyleIdx="3" presStyleCnt="4"/>
      <dgm:spPr/>
    </dgm:pt>
  </dgm:ptLst>
  <dgm:cxnLst>
    <dgm:cxn modelId="{4DEE051C-66E2-477B-9925-1788DA8451D8}" srcId="{5342D363-DA05-4637-8C54-842C7ACA9DA9}" destId="{C56B82DB-1E23-4EDE-AF8B-31D6FE17F2E1}" srcOrd="2" destOrd="0" parTransId="{C687547C-F38E-45B3-B6E4-234F2986FE5B}" sibTransId="{D46DD60E-CF83-4E58-BC40-12C0165E31AB}"/>
    <dgm:cxn modelId="{EF9BB131-84EA-450F-94F0-ABADC73B9057}" type="presOf" srcId="{6A972646-2161-4186-9259-D8E8F809999E}" destId="{CDE37C11-53E0-41C7-AD3B-1B70B0F21D0C}" srcOrd="0" destOrd="0" presId="urn:microsoft.com/office/officeart/2008/layout/VerticalCurvedList"/>
    <dgm:cxn modelId="{48C5CB36-35F8-4890-9B96-3B7852D29505}" type="presOf" srcId="{C56B82DB-1E23-4EDE-AF8B-31D6FE17F2E1}" destId="{A05CC582-C46E-4C11-B601-222CD15444E3}" srcOrd="0" destOrd="0" presId="urn:microsoft.com/office/officeart/2008/layout/VerticalCurvedList"/>
    <dgm:cxn modelId="{A73F6760-0544-410C-AD4A-D7277719AA2E}" srcId="{5342D363-DA05-4637-8C54-842C7ACA9DA9}" destId="{1FC6957B-257E-4942-B6D6-BF82BCDC41DA}" srcOrd="0" destOrd="0" parTransId="{CC9E7CB2-1E90-47E4-A608-3BED3D56D1BC}" sibTransId="{BC3FD16B-FDE2-4B33-873D-57660B9EDE99}"/>
    <dgm:cxn modelId="{19E9776D-408B-4EB9-A677-662B330E3479}" srcId="{5342D363-DA05-4637-8C54-842C7ACA9DA9}" destId="{6A972646-2161-4186-9259-D8E8F809999E}" srcOrd="1" destOrd="0" parTransId="{560BA558-0600-443A-91AF-E1279B12EDFC}" sibTransId="{CDF3002C-B9D1-41A8-95AA-236438B0F807}"/>
    <dgm:cxn modelId="{ACEE1E87-A443-406C-BDB7-F1AB0A9A0122}" type="presOf" srcId="{5A943C95-3250-4BCE-9E27-406DCD7C56F3}" destId="{59A68926-3194-4328-8B27-1B8F0C71AA93}" srcOrd="0" destOrd="0" presId="urn:microsoft.com/office/officeart/2008/layout/VerticalCurvedList"/>
    <dgm:cxn modelId="{2EA4A7C3-AABD-4F2A-B063-C5E888254857}" type="presOf" srcId="{BC3FD16B-FDE2-4B33-873D-57660B9EDE99}" destId="{297CAD38-3231-4BF3-831F-222567B7B67F}" srcOrd="0" destOrd="0" presId="urn:microsoft.com/office/officeart/2008/layout/VerticalCurvedList"/>
    <dgm:cxn modelId="{6BA699CE-5349-4930-B36F-30E13DEC8359}" type="presOf" srcId="{1FC6957B-257E-4942-B6D6-BF82BCDC41DA}" destId="{555A90A6-AB21-4EC6-9CAF-2BA39ABC43CD}" srcOrd="0" destOrd="0" presId="urn:microsoft.com/office/officeart/2008/layout/VerticalCurvedList"/>
    <dgm:cxn modelId="{63F0BEEB-FA41-4C12-B990-8CDF2E4CA0D2}" type="presOf" srcId="{5342D363-DA05-4637-8C54-842C7ACA9DA9}" destId="{950DCFAA-9ADC-4488-A53D-351607A2D947}" srcOrd="0" destOrd="0" presId="urn:microsoft.com/office/officeart/2008/layout/VerticalCurvedList"/>
    <dgm:cxn modelId="{B3B9C6FA-65AF-43C0-A351-B658894D9EA3}" srcId="{5342D363-DA05-4637-8C54-842C7ACA9DA9}" destId="{5A943C95-3250-4BCE-9E27-406DCD7C56F3}" srcOrd="3" destOrd="0" parTransId="{6601977C-FF08-4D73-A679-E4A4D39205AF}" sibTransId="{D33E565F-4303-4180-B4FC-2E1D867AF7BB}"/>
    <dgm:cxn modelId="{49F0FF1A-3B15-4760-B5BC-05659D34E991}" type="presParOf" srcId="{950DCFAA-9ADC-4488-A53D-351607A2D947}" destId="{09C9BC7C-A63A-4C55-BFD6-1D44ABFF792D}" srcOrd="0" destOrd="0" presId="urn:microsoft.com/office/officeart/2008/layout/VerticalCurvedList"/>
    <dgm:cxn modelId="{AB668809-4740-41BB-B1C3-1B9539F74172}" type="presParOf" srcId="{09C9BC7C-A63A-4C55-BFD6-1D44ABFF792D}" destId="{18E80821-65E7-4CB8-A0FF-11B35EEF9A0E}" srcOrd="0" destOrd="0" presId="urn:microsoft.com/office/officeart/2008/layout/VerticalCurvedList"/>
    <dgm:cxn modelId="{03482DF7-CADB-4760-B84F-FA35ED8FBFC1}" type="presParOf" srcId="{18E80821-65E7-4CB8-A0FF-11B35EEF9A0E}" destId="{43E5E263-2FEC-4BBA-9FA0-FA5631C4830B}" srcOrd="0" destOrd="0" presId="urn:microsoft.com/office/officeart/2008/layout/VerticalCurvedList"/>
    <dgm:cxn modelId="{12C7CE52-649F-4FE7-ADB2-C81CDBD86C4B}" type="presParOf" srcId="{18E80821-65E7-4CB8-A0FF-11B35EEF9A0E}" destId="{297CAD38-3231-4BF3-831F-222567B7B67F}" srcOrd="1" destOrd="0" presId="urn:microsoft.com/office/officeart/2008/layout/VerticalCurvedList"/>
    <dgm:cxn modelId="{1702C30B-94CC-4A7A-8196-304F36F818E3}" type="presParOf" srcId="{18E80821-65E7-4CB8-A0FF-11B35EEF9A0E}" destId="{C23C0264-D814-4D66-8851-2E2E22CF651D}" srcOrd="2" destOrd="0" presId="urn:microsoft.com/office/officeart/2008/layout/VerticalCurvedList"/>
    <dgm:cxn modelId="{3537CCDE-668A-4368-B704-BE4BEA061883}" type="presParOf" srcId="{18E80821-65E7-4CB8-A0FF-11B35EEF9A0E}" destId="{58E6C40D-2BB0-46A5-A0C4-9C74991EB457}" srcOrd="3" destOrd="0" presId="urn:microsoft.com/office/officeart/2008/layout/VerticalCurvedList"/>
    <dgm:cxn modelId="{70A4185D-3721-4F11-A3C1-6D54582C8A78}" type="presParOf" srcId="{09C9BC7C-A63A-4C55-BFD6-1D44ABFF792D}" destId="{555A90A6-AB21-4EC6-9CAF-2BA39ABC43CD}" srcOrd="1" destOrd="0" presId="urn:microsoft.com/office/officeart/2008/layout/VerticalCurvedList"/>
    <dgm:cxn modelId="{D197B874-2FE9-4035-84D5-CCAE3481B57F}" type="presParOf" srcId="{09C9BC7C-A63A-4C55-BFD6-1D44ABFF792D}" destId="{B65B13EB-D27E-45C9-8EE0-A3E7372F5BC3}" srcOrd="2" destOrd="0" presId="urn:microsoft.com/office/officeart/2008/layout/VerticalCurvedList"/>
    <dgm:cxn modelId="{8AE6534A-AEA9-490B-9F60-4BBEE53A4FDD}" type="presParOf" srcId="{B65B13EB-D27E-45C9-8EE0-A3E7372F5BC3}" destId="{1D2CC421-93B1-4E6A-9622-EDC928696B47}" srcOrd="0" destOrd="0" presId="urn:microsoft.com/office/officeart/2008/layout/VerticalCurvedList"/>
    <dgm:cxn modelId="{0A8D1A93-8E17-4C95-9855-C435493F3B8F}" type="presParOf" srcId="{09C9BC7C-A63A-4C55-BFD6-1D44ABFF792D}" destId="{CDE37C11-53E0-41C7-AD3B-1B70B0F21D0C}" srcOrd="3" destOrd="0" presId="urn:microsoft.com/office/officeart/2008/layout/VerticalCurvedList"/>
    <dgm:cxn modelId="{F045B475-BA82-423D-939F-3A7C1ED2527D}" type="presParOf" srcId="{09C9BC7C-A63A-4C55-BFD6-1D44ABFF792D}" destId="{21CB90E3-C15F-4277-A1EB-5A55D47A8299}" srcOrd="4" destOrd="0" presId="urn:microsoft.com/office/officeart/2008/layout/VerticalCurvedList"/>
    <dgm:cxn modelId="{B3E7311C-3D18-4766-8379-85843F592A91}" type="presParOf" srcId="{21CB90E3-C15F-4277-A1EB-5A55D47A8299}" destId="{06D52DA5-7337-4DCF-8D34-E3DA60EA7CD2}" srcOrd="0" destOrd="0" presId="urn:microsoft.com/office/officeart/2008/layout/VerticalCurvedList"/>
    <dgm:cxn modelId="{B53FDD9B-0A70-469F-8094-6C0DFC197697}" type="presParOf" srcId="{09C9BC7C-A63A-4C55-BFD6-1D44ABFF792D}" destId="{A05CC582-C46E-4C11-B601-222CD15444E3}" srcOrd="5" destOrd="0" presId="urn:microsoft.com/office/officeart/2008/layout/VerticalCurvedList"/>
    <dgm:cxn modelId="{D2EEDC55-EA9F-4BAE-B00E-4680B513BD9C}" type="presParOf" srcId="{09C9BC7C-A63A-4C55-BFD6-1D44ABFF792D}" destId="{862B6A45-DA83-4E74-A802-FB05D6E79409}" srcOrd="6" destOrd="0" presId="urn:microsoft.com/office/officeart/2008/layout/VerticalCurvedList"/>
    <dgm:cxn modelId="{1641B2A1-754D-45B4-8645-75290E560B0B}" type="presParOf" srcId="{862B6A45-DA83-4E74-A802-FB05D6E79409}" destId="{628DDB52-0FF5-40A6-A1C2-45DB1AC0A018}" srcOrd="0" destOrd="0" presId="urn:microsoft.com/office/officeart/2008/layout/VerticalCurvedList"/>
    <dgm:cxn modelId="{42D4AAE8-7D05-48BF-81FC-BCB36154A72E}" type="presParOf" srcId="{09C9BC7C-A63A-4C55-BFD6-1D44ABFF792D}" destId="{59A68926-3194-4328-8B27-1B8F0C71AA93}" srcOrd="7" destOrd="0" presId="urn:microsoft.com/office/officeart/2008/layout/VerticalCurvedList"/>
    <dgm:cxn modelId="{ED4E69A7-FB44-4379-90ED-4667DD9AA18B}" type="presParOf" srcId="{09C9BC7C-A63A-4C55-BFD6-1D44ABFF792D}" destId="{54B3FC5A-9236-43FC-8594-63145C643DA1}" srcOrd="8" destOrd="0" presId="urn:microsoft.com/office/officeart/2008/layout/VerticalCurvedList"/>
    <dgm:cxn modelId="{834F9661-0ADC-4285-9478-02742049BB48}" type="presParOf" srcId="{54B3FC5A-9236-43FC-8594-63145C643DA1}" destId="{29404DDF-317E-4A10-A72A-EB9B82FA26E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C4E4E20-A48B-4857-9896-66767632BDDD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A32B7F9-54F4-4EAD-9710-2EF1BBC54E20}">
      <dgm:prSet phldrT="[Text]" phldr="0"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Therapeutic relationship plays a key role in session quality</a:t>
          </a:r>
          <a:endParaRPr lang="en-GB" sz="2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5187F9-C90B-4AF0-9B88-D68AF5182907}" type="parTrans" cxnId="{EA068AE7-E62E-4BA1-B8DE-64E46AD934FE}">
      <dgm:prSet/>
      <dgm:spPr/>
      <dgm:t>
        <a:bodyPr/>
        <a:lstStyle/>
        <a:p>
          <a:endParaRPr lang="en-GB"/>
        </a:p>
      </dgm:t>
    </dgm:pt>
    <dgm:pt modelId="{9CDBB9BE-A601-4F8F-960A-E38285A051D9}" type="sibTrans" cxnId="{EA068AE7-E62E-4BA1-B8DE-64E46AD934FE}">
      <dgm:prSet/>
      <dgm:spPr/>
      <dgm:t>
        <a:bodyPr/>
        <a:lstStyle/>
        <a:p>
          <a:endParaRPr lang="en-GB"/>
        </a:p>
      </dgm:t>
    </dgm:pt>
    <dgm:pt modelId="{01993774-1141-4572-B292-1433001D61A3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Working alliance is the strongest predictor from the client’s perspective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A98B1E-734F-4D14-81D3-C72DF0B38637}" type="parTrans" cxnId="{3578118E-3143-486D-B30B-34071A9F8CBF}">
      <dgm:prSet/>
      <dgm:spPr/>
      <dgm:t>
        <a:bodyPr/>
        <a:lstStyle/>
        <a:p>
          <a:endParaRPr lang="en-GB"/>
        </a:p>
      </dgm:t>
    </dgm:pt>
    <dgm:pt modelId="{C36A0E20-30E9-42CD-8679-A6A6DBB42F16}" type="sibTrans" cxnId="{3578118E-3143-486D-B30B-34071A9F8CBF}">
      <dgm:prSet/>
      <dgm:spPr/>
      <dgm:t>
        <a:bodyPr/>
        <a:lstStyle/>
        <a:p>
          <a:endParaRPr lang="en-GB"/>
        </a:p>
      </dgm:t>
    </dgm:pt>
    <dgm:pt modelId="{CC5AAA8E-F156-4CF6-8AEB-C2197D6D7180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Study supports a multidimensional understanding of the relationship 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A1B877-9A56-43E7-B13F-09531CBE67D9}" type="parTrans" cxnId="{BB9E32B1-844E-4270-A30F-8232F4CE5159}">
      <dgm:prSet/>
      <dgm:spPr/>
      <dgm:t>
        <a:bodyPr/>
        <a:lstStyle/>
        <a:p>
          <a:endParaRPr lang="en-GB"/>
        </a:p>
      </dgm:t>
    </dgm:pt>
    <dgm:pt modelId="{66D842BA-ACBD-49B3-8FC6-6A48DA1AEC23}" type="sibTrans" cxnId="{BB9E32B1-844E-4270-A30F-8232F4CE5159}">
      <dgm:prSet/>
      <dgm:spPr/>
      <dgm:t>
        <a:bodyPr/>
        <a:lstStyle/>
        <a:p>
          <a:endParaRPr lang="en-GB"/>
        </a:p>
      </dgm:t>
    </dgm:pt>
    <dgm:pt modelId="{73A9B02D-7D25-4BA6-B57C-087C5951F233}">
      <dgm:prSet phldrT="[Text]" phldr="0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Future research should use longitudinal and more diverse examples </a:t>
          </a:r>
          <a:endParaRPr lang="en-GB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8FF032-9A59-4714-A8DE-0B7E8318A1F9}" type="parTrans" cxnId="{7BBCA6BA-FD2C-4F32-920C-BC1F11C64DAD}">
      <dgm:prSet/>
      <dgm:spPr/>
      <dgm:t>
        <a:bodyPr/>
        <a:lstStyle/>
        <a:p>
          <a:endParaRPr lang="en-GB"/>
        </a:p>
      </dgm:t>
    </dgm:pt>
    <dgm:pt modelId="{741A0828-E293-45AC-BAAF-1E47829BA780}" type="sibTrans" cxnId="{7BBCA6BA-FD2C-4F32-920C-BC1F11C64DAD}">
      <dgm:prSet/>
      <dgm:spPr/>
      <dgm:t>
        <a:bodyPr/>
        <a:lstStyle/>
        <a:p>
          <a:endParaRPr lang="en-GB"/>
        </a:p>
      </dgm:t>
    </dgm:pt>
    <dgm:pt modelId="{D61E88E5-8B88-4BF5-BA4C-32AF12EB6092}" type="pres">
      <dgm:prSet presAssocID="{DC4E4E20-A48B-4857-9896-66767632BDDD}" presName="Name0" presStyleCnt="0">
        <dgm:presLayoutVars>
          <dgm:chMax/>
          <dgm:chPref/>
          <dgm:dir/>
        </dgm:presLayoutVars>
      </dgm:prSet>
      <dgm:spPr/>
    </dgm:pt>
    <dgm:pt modelId="{8BC5237D-F95C-4AFC-93EF-E2FD14CF466A}" type="pres">
      <dgm:prSet presAssocID="{3A32B7F9-54F4-4EAD-9710-2EF1BBC54E20}" presName="parenttextcomposite" presStyleCnt="0"/>
      <dgm:spPr/>
    </dgm:pt>
    <dgm:pt modelId="{FD77B663-108D-4ACC-8BFF-CC10E98F0F6F}" type="pres">
      <dgm:prSet presAssocID="{3A32B7F9-54F4-4EAD-9710-2EF1BBC54E20}" presName="parenttext" presStyleLbl="revTx" presStyleIdx="0" presStyleCnt="4">
        <dgm:presLayoutVars>
          <dgm:chMax/>
          <dgm:chPref val="2"/>
          <dgm:bulletEnabled val="1"/>
        </dgm:presLayoutVars>
      </dgm:prSet>
      <dgm:spPr/>
    </dgm:pt>
    <dgm:pt modelId="{B81F9816-C9CB-4855-ACE6-60865BE2E57E}" type="pres">
      <dgm:prSet presAssocID="{3A32B7F9-54F4-4EAD-9710-2EF1BBC54E20}" presName="parallelogramComposite" presStyleCnt="0"/>
      <dgm:spPr/>
    </dgm:pt>
    <dgm:pt modelId="{4EF9F3FD-1C3F-4934-AB94-E330BC3E902A}" type="pres">
      <dgm:prSet presAssocID="{3A32B7F9-54F4-4EAD-9710-2EF1BBC54E20}" presName="parallelogram1" presStyleLbl="alignNode1" presStyleIdx="0" presStyleCnt="28"/>
      <dgm:spPr/>
    </dgm:pt>
    <dgm:pt modelId="{A95CC601-60D8-49B4-9821-33B71FFE54EA}" type="pres">
      <dgm:prSet presAssocID="{3A32B7F9-54F4-4EAD-9710-2EF1BBC54E20}" presName="parallelogram2" presStyleLbl="alignNode1" presStyleIdx="1" presStyleCnt="28"/>
      <dgm:spPr/>
    </dgm:pt>
    <dgm:pt modelId="{5C568042-E0EB-4346-8E07-CE92DA5F1B20}" type="pres">
      <dgm:prSet presAssocID="{3A32B7F9-54F4-4EAD-9710-2EF1BBC54E20}" presName="parallelogram3" presStyleLbl="alignNode1" presStyleIdx="2" presStyleCnt="28"/>
      <dgm:spPr/>
    </dgm:pt>
    <dgm:pt modelId="{A9EE3EA6-60EC-48DA-A29F-CA8FD30AD225}" type="pres">
      <dgm:prSet presAssocID="{3A32B7F9-54F4-4EAD-9710-2EF1BBC54E20}" presName="parallelogram4" presStyleLbl="alignNode1" presStyleIdx="3" presStyleCnt="28"/>
      <dgm:spPr/>
    </dgm:pt>
    <dgm:pt modelId="{4E11F27B-C11F-4E42-9561-F659188A6707}" type="pres">
      <dgm:prSet presAssocID="{3A32B7F9-54F4-4EAD-9710-2EF1BBC54E20}" presName="parallelogram5" presStyleLbl="alignNode1" presStyleIdx="4" presStyleCnt="28"/>
      <dgm:spPr/>
    </dgm:pt>
    <dgm:pt modelId="{368E64CA-97D1-4CCA-94A4-7813AFEE52DF}" type="pres">
      <dgm:prSet presAssocID="{3A32B7F9-54F4-4EAD-9710-2EF1BBC54E20}" presName="parallelogram6" presStyleLbl="alignNode1" presStyleIdx="5" presStyleCnt="28"/>
      <dgm:spPr/>
    </dgm:pt>
    <dgm:pt modelId="{7D8FC783-B20C-4FA2-BE7D-C9DA126EF66B}" type="pres">
      <dgm:prSet presAssocID="{3A32B7F9-54F4-4EAD-9710-2EF1BBC54E20}" presName="parallelogram7" presStyleLbl="alignNode1" presStyleIdx="6" presStyleCnt="28"/>
      <dgm:spPr/>
    </dgm:pt>
    <dgm:pt modelId="{35B6B5BF-157D-4BB5-9784-CD935D2E561F}" type="pres">
      <dgm:prSet presAssocID="{9CDBB9BE-A601-4F8F-960A-E38285A051D9}" presName="sibTrans" presStyleCnt="0"/>
      <dgm:spPr/>
    </dgm:pt>
    <dgm:pt modelId="{B0AE6982-1681-4D19-B3A6-977A7E483F5C}" type="pres">
      <dgm:prSet presAssocID="{01993774-1141-4572-B292-1433001D61A3}" presName="parenttextcomposite" presStyleCnt="0"/>
      <dgm:spPr/>
    </dgm:pt>
    <dgm:pt modelId="{FDB6844F-B01D-4CB8-8D63-40EF9AFF2023}" type="pres">
      <dgm:prSet presAssocID="{01993774-1141-4572-B292-1433001D61A3}" presName="parenttext" presStyleLbl="revTx" presStyleIdx="1" presStyleCnt="4">
        <dgm:presLayoutVars>
          <dgm:chMax/>
          <dgm:chPref val="2"/>
          <dgm:bulletEnabled val="1"/>
        </dgm:presLayoutVars>
      </dgm:prSet>
      <dgm:spPr/>
    </dgm:pt>
    <dgm:pt modelId="{1E324E57-0805-47B6-B2FE-88D2382FB6DB}" type="pres">
      <dgm:prSet presAssocID="{01993774-1141-4572-B292-1433001D61A3}" presName="parallelogramComposite" presStyleCnt="0"/>
      <dgm:spPr/>
    </dgm:pt>
    <dgm:pt modelId="{37EE356E-B77B-4577-BC7C-D003FA719656}" type="pres">
      <dgm:prSet presAssocID="{01993774-1141-4572-B292-1433001D61A3}" presName="parallelogram1" presStyleLbl="alignNode1" presStyleIdx="7" presStyleCnt="28"/>
      <dgm:spPr/>
    </dgm:pt>
    <dgm:pt modelId="{ADFFB0DD-3621-488A-BD91-026A47EBA78B}" type="pres">
      <dgm:prSet presAssocID="{01993774-1141-4572-B292-1433001D61A3}" presName="parallelogram2" presStyleLbl="alignNode1" presStyleIdx="8" presStyleCnt="28"/>
      <dgm:spPr/>
    </dgm:pt>
    <dgm:pt modelId="{8A45218D-A67C-4300-BCA4-BC409BAC427D}" type="pres">
      <dgm:prSet presAssocID="{01993774-1141-4572-B292-1433001D61A3}" presName="parallelogram3" presStyleLbl="alignNode1" presStyleIdx="9" presStyleCnt="28"/>
      <dgm:spPr/>
    </dgm:pt>
    <dgm:pt modelId="{2AD6691F-4365-4EA2-84AD-3F5CF85F933A}" type="pres">
      <dgm:prSet presAssocID="{01993774-1141-4572-B292-1433001D61A3}" presName="parallelogram4" presStyleLbl="alignNode1" presStyleIdx="10" presStyleCnt="28"/>
      <dgm:spPr/>
    </dgm:pt>
    <dgm:pt modelId="{95005C42-ACD8-4279-B9EF-E3349D29C617}" type="pres">
      <dgm:prSet presAssocID="{01993774-1141-4572-B292-1433001D61A3}" presName="parallelogram5" presStyleLbl="alignNode1" presStyleIdx="11" presStyleCnt="28"/>
      <dgm:spPr/>
    </dgm:pt>
    <dgm:pt modelId="{DD4F9119-C0AD-4585-92C0-E4D3236D6994}" type="pres">
      <dgm:prSet presAssocID="{01993774-1141-4572-B292-1433001D61A3}" presName="parallelogram6" presStyleLbl="alignNode1" presStyleIdx="12" presStyleCnt="28"/>
      <dgm:spPr/>
    </dgm:pt>
    <dgm:pt modelId="{B52971DC-029C-4F9F-BD27-F0AC129886FD}" type="pres">
      <dgm:prSet presAssocID="{01993774-1141-4572-B292-1433001D61A3}" presName="parallelogram7" presStyleLbl="alignNode1" presStyleIdx="13" presStyleCnt="28"/>
      <dgm:spPr/>
    </dgm:pt>
    <dgm:pt modelId="{9631A34F-01FA-4B5F-BB17-E9C694D664D0}" type="pres">
      <dgm:prSet presAssocID="{C36A0E20-30E9-42CD-8679-A6A6DBB42F16}" presName="sibTrans" presStyleCnt="0"/>
      <dgm:spPr/>
    </dgm:pt>
    <dgm:pt modelId="{4C013906-E96A-4CE5-921A-5D5782480B97}" type="pres">
      <dgm:prSet presAssocID="{CC5AAA8E-F156-4CF6-8AEB-C2197D6D7180}" presName="parenttextcomposite" presStyleCnt="0"/>
      <dgm:spPr/>
    </dgm:pt>
    <dgm:pt modelId="{F83804A8-CDD0-4B88-BBC1-426F020C31E3}" type="pres">
      <dgm:prSet presAssocID="{CC5AAA8E-F156-4CF6-8AEB-C2197D6D7180}" presName="parenttext" presStyleLbl="revTx" presStyleIdx="2" presStyleCnt="4">
        <dgm:presLayoutVars>
          <dgm:chMax/>
          <dgm:chPref val="2"/>
          <dgm:bulletEnabled val="1"/>
        </dgm:presLayoutVars>
      </dgm:prSet>
      <dgm:spPr/>
    </dgm:pt>
    <dgm:pt modelId="{E11261C9-873A-455E-A416-016FDD9C0826}" type="pres">
      <dgm:prSet presAssocID="{CC5AAA8E-F156-4CF6-8AEB-C2197D6D7180}" presName="parallelogramComposite" presStyleCnt="0"/>
      <dgm:spPr/>
    </dgm:pt>
    <dgm:pt modelId="{7096C974-DF8A-444C-8055-DFDBD2A22B6B}" type="pres">
      <dgm:prSet presAssocID="{CC5AAA8E-F156-4CF6-8AEB-C2197D6D7180}" presName="parallelogram1" presStyleLbl="alignNode1" presStyleIdx="14" presStyleCnt="28"/>
      <dgm:spPr/>
    </dgm:pt>
    <dgm:pt modelId="{4BB20190-CF9F-401C-B24E-92B397E1B206}" type="pres">
      <dgm:prSet presAssocID="{CC5AAA8E-F156-4CF6-8AEB-C2197D6D7180}" presName="parallelogram2" presStyleLbl="alignNode1" presStyleIdx="15" presStyleCnt="28"/>
      <dgm:spPr/>
    </dgm:pt>
    <dgm:pt modelId="{419AD997-4C98-4A64-A81E-8DC81F7C6006}" type="pres">
      <dgm:prSet presAssocID="{CC5AAA8E-F156-4CF6-8AEB-C2197D6D7180}" presName="parallelogram3" presStyleLbl="alignNode1" presStyleIdx="16" presStyleCnt="28"/>
      <dgm:spPr/>
    </dgm:pt>
    <dgm:pt modelId="{4792F772-F6D9-4505-8962-4CF9E423DF9B}" type="pres">
      <dgm:prSet presAssocID="{CC5AAA8E-F156-4CF6-8AEB-C2197D6D7180}" presName="parallelogram4" presStyleLbl="alignNode1" presStyleIdx="17" presStyleCnt="28"/>
      <dgm:spPr/>
    </dgm:pt>
    <dgm:pt modelId="{386A05C0-3D31-4B68-9F33-E4E55C3C081C}" type="pres">
      <dgm:prSet presAssocID="{CC5AAA8E-F156-4CF6-8AEB-C2197D6D7180}" presName="parallelogram5" presStyleLbl="alignNode1" presStyleIdx="18" presStyleCnt="28"/>
      <dgm:spPr/>
    </dgm:pt>
    <dgm:pt modelId="{BD9280E6-FF98-4BA3-8B20-7B2F89F2FCD7}" type="pres">
      <dgm:prSet presAssocID="{CC5AAA8E-F156-4CF6-8AEB-C2197D6D7180}" presName="parallelogram6" presStyleLbl="alignNode1" presStyleIdx="19" presStyleCnt="28"/>
      <dgm:spPr/>
    </dgm:pt>
    <dgm:pt modelId="{9AE778D9-2440-4948-A61D-42C73C49B690}" type="pres">
      <dgm:prSet presAssocID="{CC5AAA8E-F156-4CF6-8AEB-C2197D6D7180}" presName="parallelogram7" presStyleLbl="alignNode1" presStyleIdx="20" presStyleCnt="28"/>
      <dgm:spPr/>
    </dgm:pt>
    <dgm:pt modelId="{13EB8744-7D47-4E0B-A4CE-7B67318CEF02}" type="pres">
      <dgm:prSet presAssocID="{66D842BA-ACBD-49B3-8FC6-6A48DA1AEC23}" presName="sibTrans" presStyleCnt="0"/>
      <dgm:spPr/>
    </dgm:pt>
    <dgm:pt modelId="{E37B8266-40FD-4DB9-A4CC-E1C6B9B3DA76}" type="pres">
      <dgm:prSet presAssocID="{73A9B02D-7D25-4BA6-B57C-087C5951F233}" presName="parenttextcomposite" presStyleCnt="0"/>
      <dgm:spPr/>
    </dgm:pt>
    <dgm:pt modelId="{D83E8520-8644-416E-9E65-C76F8A9A7C76}" type="pres">
      <dgm:prSet presAssocID="{73A9B02D-7D25-4BA6-B57C-087C5951F233}" presName="parenttext" presStyleLbl="revTx" presStyleIdx="3" presStyleCnt="4">
        <dgm:presLayoutVars>
          <dgm:chMax/>
          <dgm:chPref val="2"/>
          <dgm:bulletEnabled val="1"/>
        </dgm:presLayoutVars>
      </dgm:prSet>
      <dgm:spPr/>
    </dgm:pt>
    <dgm:pt modelId="{69EB9C93-7D77-4008-9F8D-2B53E8449B86}" type="pres">
      <dgm:prSet presAssocID="{73A9B02D-7D25-4BA6-B57C-087C5951F233}" presName="parallelogramComposite" presStyleCnt="0"/>
      <dgm:spPr/>
    </dgm:pt>
    <dgm:pt modelId="{FA37E606-F3F9-4727-82C2-13146EDE0ECA}" type="pres">
      <dgm:prSet presAssocID="{73A9B02D-7D25-4BA6-B57C-087C5951F233}" presName="parallelogram1" presStyleLbl="alignNode1" presStyleIdx="21" presStyleCnt="28"/>
      <dgm:spPr/>
    </dgm:pt>
    <dgm:pt modelId="{1D70B930-8BE4-444D-AAAF-72526D1E2510}" type="pres">
      <dgm:prSet presAssocID="{73A9B02D-7D25-4BA6-B57C-087C5951F233}" presName="parallelogram2" presStyleLbl="alignNode1" presStyleIdx="22" presStyleCnt="28"/>
      <dgm:spPr/>
    </dgm:pt>
    <dgm:pt modelId="{A83EFBFE-D442-40C4-A91B-C985EF71014A}" type="pres">
      <dgm:prSet presAssocID="{73A9B02D-7D25-4BA6-B57C-087C5951F233}" presName="parallelogram3" presStyleLbl="alignNode1" presStyleIdx="23" presStyleCnt="28"/>
      <dgm:spPr/>
    </dgm:pt>
    <dgm:pt modelId="{744767B2-4C0F-47D9-98DF-59EDC0DC49D8}" type="pres">
      <dgm:prSet presAssocID="{73A9B02D-7D25-4BA6-B57C-087C5951F233}" presName="parallelogram4" presStyleLbl="alignNode1" presStyleIdx="24" presStyleCnt="28"/>
      <dgm:spPr/>
    </dgm:pt>
    <dgm:pt modelId="{5436C7C2-628D-4EBF-95FC-76C3BCF91EF6}" type="pres">
      <dgm:prSet presAssocID="{73A9B02D-7D25-4BA6-B57C-087C5951F233}" presName="parallelogram5" presStyleLbl="alignNode1" presStyleIdx="25" presStyleCnt="28"/>
      <dgm:spPr/>
    </dgm:pt>
    <dgm:pt modelId="{95364B6F-C6D2-4B72-8B2E-74FEB9181A9D}" type="pres">
      <dgm:prSet presAssocID="{73A9B02D-7D25-4BA6-B57C-087C5951F233}" presName="parallelogram6" presStyleLbl="alignNode1" presStyleIdx="26" presStyleCnt="28"/>
      <dgm:spPr/>
    </dgm:pt>
    <dgm:pt modelId="{5628BD6F-0BEC-4BF5-B6B6-083A4871AD9B}" type="pres">
      <dgm:prSet presAssocID="{73A9B02D-7D25-4BA6-B57C-087C5951F233}" presName="parallelogram7" presStyleLbl="alignNode1" presStyleIdx="27" presStyleCnt="28"/>
      <dgm:spPr/>
    </dgm:pt>
  </dgm:ptLst>
  <dgm:cxnLst>
    <dgm:cxn modelId="{DF394522-F794-4FB6-B9BD-A12BB85C1897}" type="presOf" srcId="{73A9B02D-7D25-4BA6-B57C-087C5951F233}" destId="{D83E8520-8644-416E-9E65-C76F8A9A7C76}" srcOrd="0" destOrd="0" presId="urn:microsoft.com/office/officeart/2008/layout/VerticalAccentList"/>
    <dgm:cxn modelId="{55F98C2A-154A-4D53-8574-E6D89B3F5792}" type="presOf" srcId="{3A32B7F9-54F4-4EAD-9710-2EF1BBC54E20}" destId="{FD77B663-108D-4ACC-8BFF-CC10E98F0F6F}" srcOrd="0" destOrd="0" presId="urn:microsoft.com/office/officeart/2008/layout/VerticalAccentList"/>
    <dgm:cxn modelId="{CACB2777-E68A-44C8-90D0-3D5E45B5CF4B}" type="presOf" srcId="{01993774-1141-4572-B292-1433001D61A3}" destId="{FDB6844F-B01D-4CB8-8D63-40EF9AFF2023}" srcOrd="0" destOrd="0" presId="urn:microsoft.com/office/officeart/2008/layout/VerticalAccentList"/>
    <dgm:cxn modelId="{3A09957A-0E7C-45EC-B588-35566EC8D0CE}" type="presOf" srcId="{CC5AAA8E-F156-4CF6-8AEB-C2197D6D7180}" destId="{F83804A8-CDD0-4B88-BBC1-426F020C31E3}" srcOrd="0" destOrd="0" presId="urn:microsoft.com/office/officeart/2008/layout/VerticalAccentList"/>
    <dgm:cxn modelId="{29603E89-6422-4BC2-99F7-056F9B5B4644}" type="presOf" srcId="{DC4E4E20-A48B-4857-9896-66767632BDDD}" destId="{D61E88E5-8B88-4BF5-BA4C-32AF12EB6092}" srcOrd="0" destOrd="0" presId="urn:microsoft.com/office/officeart/2008/layout/VerticalAccentList"/>
    <dgm:cxn modelId="{3578118E-3143-486D-B30B-34071A9F8CBF}" srcId="{DC4E4E20-A48B-4857-9896-66767632BDDD}" destId="{01993774-1141-4572-B292-1433001D61A3}" srcOrd="1" destOrd="0" parTransId="{B4A98B1E-734F-4D14-81D3-C72DF0B38637}" sibTransId="{C36A0E20-30E9-42CD-8679-A6A6DBB42F16}"/>
    <dgm:cxn modelId="{BB9E32B1-844E-4270-A30F-8232F4CE5159}" srcId="{DC4E4E20-A48B-4857-9896-66767632BDDD}" destId="{CC5AAA8E-F156-4CF6-8AEB-C2197D6D7180}" srcOrd="2" destOrd="0" parTransId="{13A1B877-9A56-43E7-B13F-09531CBE67D9}" sibTransId="{66D842BA-ACBD-49B3-8FC6-6A48DA1AEC23}"/>
    <dgm:cxn modelId="{7BBCA6BA-FD2C-4F32-920C-BC1F11C64DAD}" srcId="{DC4E4E20-A48B-4857-9896-66767632BDDD}" destId="{73A9B02D-7D25-4BA6-B57C-087C5951F233}" srcOrd="3" destOrd="0" parTransId="{FF8FF032-9A59-4714-A8DE-0B7E8318A1F9}" sibTransId="{741A0828-E293-45AC-BAAF-1E47829BA780}"/>
    <dgm:cxn modelId="{EA068AE7-E62E-4BA1-B8DE-64E46AD934FE}" srcId="{DC4E4E20-A48B-4857-9896-66767632BDDD}" destId="{3A32B7F9-54F4-4EAD-9710-2EF1BBC54E20}" srcOrd="0" destOrd="0" parTransId="{3F5187F9-C90B-4AF0-9B88-D68AF5182907}" sibTransId="{9CDBB9BE-A601-4F8F-960A-E38285A051D9}"/>
    <dgm:cxn modelId="{05AE7F2F-35BC-401E-A2EC-B8401FAB7A43}" type="presParOf" srcId="{D61E88E5-8B88-4BF5-BA4C-32AF12EB6092}" destId="{8BC5237D-F95C-4AFC-93EF-E2FD14CF466A}" srcOrd="0" destOrd="0" presId="urn:microsoft.com/office/officeart/2008/layout/VerticalAccentList"/>
    <dgm:cxn modelId="{FB2A6B3F-08FA-4FE7-8A08-D2CD2330652A}" type="presParOf" srcId="{8BC5237D-F95C-4AFC-93EF-E2FD14CF466A}" destId="{FD77B663-108D-4ACC-8BFF-CC10E98F0F6F}" srcOrd="0" destOrd="0" presId="urn:microsoft.com/office/officeart/2008/layout/VerticalAccentList"/>
    <dgm:cxn modelId="{4D4C20B1-F0D3-487B-B1D0-42B865137659}" type="presParOf" srcId="{D61E88E5-8B88-4BF5-BA4C-32AF12EB6092}" destId="{B81F9816-C9CB-4855-ACE6-60865BE2E57E}" srcOrd="1" destOrd="0" presId="urn:microsoft.com/office/officeart/2008/layout/VerticalAccentList"/>
    <dgm:cxn modelId="{38470396-5B3F-4951-A7FA-245F0E8F6689}" type="presParOf" srcId="{B81F9816-C9CB-4855-ACE6-60865BE2E57E}" destId="{4EF9F3FD-1C3F-4934-AB94-E330BC3E902A}" srcOrd="0" destOrd="0" presId="urn:microsoft.com/office/officeart/2008/layout/VerticalAccentList"/>
    <dgm:cxn modelId="{DF8302C3-580B-46B2-93F6-089D34E3575A}" type="presParOf" srcId="{B81F9816-C9CB-4855-ACE6-60865BE2E57E}" destId="{A95CC601-60D8-49B4-9821-33B71FFE54EA}" srcOrd="1" destOrd="0" presId="urn:microsoft.com/office/officeart/2008/layout/VerticalAccentList"/>
    <dgm:cxn modelId="{086F8FE5-D664-4FA3-AB0F-E1A7311650A7}" type="presParOf" srcId="{B81F9816-C9CB-4855-ACE6-60865BE2E57E}" destId="{5C568042-E0EB-4346-8E07-CE92DA5F1B20}" srcOrd="2" destOrd="0" presId="urn:microsoft.com/office/officeart/2008/layout/VerticalAccentList"/>
    <dgm:cxn modelId="{12129DE5-2449-4F36-BA35-4CFFA805F51A}" type="presParOf" srcId="{B81F9816-C9CB-4855-ACE6-60865BE2E57E}" destId="{A9EE3EA6-60EC-48DA-A29F-CA8FD30AD225}" srcOrd="3" destOrd="0" presId="urn:microsoft.com/office/officeart/2008/layout/VerticalAccentList"/>
    <dgm:cxn modelId="{22A66965-3CB6-48E5-BDFF-55206E6CB9C0}" type="presParOf" srcId="{B81F9816-C9CB-4855-ACE6-60865BE2E57E}" destId="{4E11F27B-C11F-4E42-9561-F659188A6707}" srcOrd="4" destOrd="0" presId="urn:microsoft.com/office/officeart/2008/layout/VerticalAccentList"/>
    <dgm:cxn modelId="{3CF6B1E7-0561-467D-9246-3A6B87E7B34E}" type="presParOf" srcId="{B81F9816-C9CB-4855-ACE6-60865BE2E57E}" destId="{368E64CA-97D1-4CCA-94A4-7813AFEE52DF}" srcOrd="5" destOrd="0" presId="urn:microsoft.com/office/officeart/2008/layout/VerticalAccentList"/>
    <dgm:cxn modelId="{9DA92F40-DB2C-4E49-8792-9D0CF090A99F}" type="presParOf" srcId="{B81F9816-C9CB-4855-ACE6-60865BE2E57E}" destId="{7D8FC783-B20C-4FA2-BE7D-C9DA126EF66B}" srcOrd="6" destOrd="0" presId="urn:microsoft.com/office/officeart/2008/layout/VerticalAccentList"/>
    <dgm:cxn modelId="{2FFCAB25-1A19-4CFC-BC90-1BE8CB20F4E2}" type="presParOf" srcId="{D61E88E5-8B88-4BF5-BA4C-32AF12EB6092}" destId="{35B6B5BF-157D-4BB5-9784-CD935D2E561F}" srcOrd="2" destOrd="0" presId="urn:microsoft.com/office/officeart/2008/layout/VerticalAccentList"/>
    <dgm:cxn modelId="{1AFFB38C-1AB0-4601-946C-286F249CD977}" type="presParOf" srcId="{D61E88E5-8B88-4BF5-BA4C-32AF12EB6092}" destId="{B0AE6982-1681-4D19-B3A6-977A7E483F5C}" srcOrd="3" destOrd="0" presId="urn:microsoft.com/office/officeart/2008/layout/VerticalAccentList"/>
    <dgm:cxn modelId="{8E7AE7B6-0226-443D-BEA9-9C96AAD31EAF}" type="presParOf" srcId="{B0AE6982-1681-4D19-B3A6-977A7E483F5C}" destId="{FDB6844F-B01D-4CB8-8D63-40EF9AFF2023}" srcOrd="0" destOrd="0" presId="urn:microsoft.com/office/officeart/2008/layout/VerticalAccentList"/>
    <dgm:cxn modelId="{113DA8B7-C563-401E-A37C-C90E7EE0B72C}" type="presParOf" srcId="{D61E88E5-8B88-4BF5-BA4C-32AF12EB6092}" destId="{1E324E57-0805-47B6-B2FE-88D2382FB6DB}" srcOrd="4" destOrd="0" presId="urn:microsoft.com/office/officeart/2008/layout/VerticalAccentList"/>
    <dgm:cxn modelId="{E3E767FB-6379-41FB-AB13-B0005F51BDE0}" type="presParOf" srcId="{1E324E57-0805-47B6-B2FE-88D2382FB6DB}" destId="{37EE356E-B77B-4577-BC7C-D003FA719656}" srcOrd="0" destOrd="0" presId="urn:microsoft.com/office/officeart/2008/layout/VerticalAccentList"/>
    <dgm:cxn modelId="{F2ABE004-A193-42CE-AAEA-08A42CBFA228}" type="presParOf" srcId="{1E324E57-0805-47B6-B2FE-88D2382FB6DB}" destId="{ADFFB0DD-3621-488A-BD91-026A47EBA78B}" srcOrd="1" destOrd="0" presId="urn:microsoft.com/office/officeart/2008/layout/VerticalAccentList"/>
    <dgm:cxn modelId="{31FE08F7-B091-48C7-A114-EC161C9600E4}" type="presParOf" srcId="{1E324E57-0805-47B6-B2FE-88D2382FB6DB}" destId="{8A45218D-A67C-4300-BCA4-BC409BAC427D}" srcOrd="2" destOrd="0" presId="urn:microsoft.com/office/officeart/2008/layout/VerticalAccentList"/>
    <dgm:cxn modelId="{1093E775-CC63-45D8-BA23-1904ED31E290}" type="presParOf" srcId="{1E324E57-0805-47B6-B2FE-88D2382FB6DB}" destId="{2AD6691F-4365-4EA2-84AD-3F5CF85F933A}" srcOrd="3" destOrd="0" presId="urn:microsoft.com/office/officeart/2008/layout/VerticalAccentList"/>
    <dgm:cxn modelId="{E4D5CE66-2872-4BDA-9F5E-B54C8D13A436}" type="presParOf" srcId="{1E324E57-0805-47B6-B2FE-88D2382FB6DB}" destId="{95005C42-ACD8-4279-B9EF-E3349D29C617}" srcOrd="4" destOrd="0" presId="urn:microsoft.com/office/officeart/2008/layout/VerticalAccentList"/>
    <dgm:cxn modelId="{9B073E55-414A-430B-81D8-FCA8DE00D0AF}" type="presParOf" srcId="{1E324E57-0805-47B6-B2FE-88D2382FB6DB}" destId="{DD4F9119-C0AD-4585-92C0-E4D3236D6994}" srcOrd="5" destOrd="0" presId="urn:microsoft.com/office/officeart/2008/layout/VerticalAccentList"/>
    <dgm:cxn modelId="{86AA735B-212D-4778-A24E-FA86F39849EC}" type="presParOf" srcId="{1E324E57-0805-47B6-B2FE-88D2382FB6DB}" destId="{B52971DC-029C-4F9F-BD27-F0AC129886FD}" srcOrd="6" destOrd="0" presId="urn:microsoft.com/office/officeart/2008/layout/VerticalAccentList"/>
    <dgm:cxn modelId="{CC8D30AE-8261-480F-9034-A9713DA31963}" type="presParOf" srcId="{D61E88E5-8B88-4BF5-BA4C-32AF12EB6092}" destId="{9631A34F-01FA-4B5F-BB17-E9C694D664D0}" srcOrd="5" destOrd="0" presId="urn:microsoft.com/office/officeart/2008/layout/VerticalAccentList"/>
    <dgm:cxn modelId="{2CBCF953-CA01-42DA-88CE-35F997F517ED}" type="presParOf" srcId="{D61E88E5-8B88-4BF5-BA4C-32AF12EB6092}" destId="{4C013906-E96A-4CE5-921A-5D5782480B97}" srcOrd="6" destOrd="0" presId="urn:microsoft.com/office/officeart/2008/layout/VerticalAccentList"/>
    <dgm:cxn modelId="{AFDA96CB-9E6A-43DD-A821-07BD31376A91}" type="presParOf" srcId="{4C013906-E96A-4CE5-921A-5D5782480B97}" destId="{F83804A8-CDD0-4B88-BBC1-426F020C31E3}" srcOrd="0" destOrd="0" presId="urn:microsoft.com/office/officeart/2008/layout/VerticalAccentList"/>
    <dgm:cxn modelId="{49B5062C-0A22-43D6-B66E-1B4EA7AE887D}" type="presParOf" srcId="{D61E88E5-8B88-4BF5-BA4C-32AF12EB6092}" destId="{E11261C9-873A-455E-A416-016FDD9C0826}" srcOrd="7" destOrd="0" presId="urn:microsoft.com/office/officeart/2008/layout/VerticalAccentList"/>
    <dgm:cxn modelId="{BD090B9B-2EAC-431E-B96F-E4A105280719}" type="presParOf" srcId="{E11261C9-873A-455E-A416-016FDD9C0826}" destId="{7096C974-DF8A-444C-8055-DFDBD2A22B6B}" srcOrd="0" destOrd="0" presId="urn:microsoft.com/office/officeart/2008/layout/VerticalAccentList"/>
    <dgm:cxn modelId="{9AA8F34D-0DB7-43E1-9C5B-58287EBF0B52}" type="presParOf" srcId="{E11261C9-873A-455E-A416-016FDD9C0826}" destId="{4BB20190-CF9F-401C-B24E-92B397E1B206}" srcOrd="1" destOrd="0" presId="urn:microsoft.com/office/officeart/2008/layout/VerticalAccentList"/>
    <dgm:cxn modelId="{3E749EBF-5AFD-47B8-BAFC-6E5CBD57A345}" type="presParOf" srcId="{E11261C9-873A-455E-A416-016FDD9C0826}" destId="{419AD997-4C98-4A64-A81E-8DC81F7C6006}" srcOrd="2" destOrd="0" presId="urn:microsoft.com/office/officeart/2008/layout/VerticalAccentList"/>
    <dgm:cxn modelId="{EEDDB370-4AF4-4A1E-A638-1A27F0CBFAE2}" type="presParOf" srcId="{E11261C9-873A-455E-A416-016FDD9C0826}" destId="{4792F772-F6D9-4505-8962-4CF9E423DF9B}" srcOrd="3" destOrd="0" presId="urn:microsoft.com/office/officeart/2008/layout/VerticalAccentList"/>
    <dgm:cxn modelId="{9A0D217F-D24C-42C8-9CFF-81735225599B}" type="presParOf" srcId="{E11261C9-873A-455E-A416-016FDD9C0826}" destId="{386A05C0-3D31-4B68-9F33-E4E55C3C081C}" srcOrd="4" destOrd="0" presId="urn:microsoft.com/office/officeart/2008/layout/VerticalAccentList"/>
    <dgm:cxn modelId="{2A0EA51D-4755-4EF6-A3F9-D9724A332019}" type="presParOf" srcId="{E11261C9-873A-455E-A416-016FDD9C0826}" destId="{BD9280E6-FF98-4BA3-8B20-7B2F89F2FCD7}" srcOrd="5" destOrd="0" presId="urn:microsoft.com/office/officeart/2008/layout/VerticalAccentList"/>
    <dgm:cxn modelId="{FA819A23-5231-4CEA-8E09-0E7B10417C42}" type="presParOf" srcId="{E11261C9-873A-455E-A416-016FDD9C0826}" destId="{9AE778D9-2440-4948-A61D-42C73C49B690}" srcOrd="6" destOrd="0" presId="urn:microsoft.com/office/officeart/2008/layout/VerticalAccentList"/>
    <dgm:cxn modelId="{3915506F-5047-48D7-A5A5-104C6C2FFF61}" type="presParOf" srcId="{D61E88E5-8B88-4BF5-BA4C-32AF12EB6092}" destId="{13EB8744-7D47-4E0B-A4CE-7B67318CEF02}" srcOrd="8" destOrd="0" presId="urn:microsoft.com/office/officeart/2008/layout/VerticalAccentList"/>
    <dgm:cxn modelId="{7112903E-C2D4-4B7E-A868-D8425170DE27}" type="presParOf" srcId="{D61E88E5-8B88-4BF5-BA4C-32AF12EB6092}" destId="{E37B8266-40FD-4DB9-A4CC-E1C6B9B3DA76}" srcOrd="9" destOrd="0" presId="urn:microsoft.com/office/officeart/2008/layout/VerticalAccentList"/>
    <dgm:cxn modelId="{960688ED-84DD-4454-96DA-975E272D4BD9}" type="presParOf" srcId="{E37B8266-40FD-4DB9-A4CC-E1C6B9B3DA76}" destId="{D83E8520-8644-416E-9E65-C76F8A9A7C76}" srcOrd="0" destOrd="0" presId="urn:microsoft.com/office/officeart/2008/layout/VerticalAccentList"/>
    <dgm:cxn modelId="{C160F8A7-A516-45CF-9EE5-AA0B460C871F}" type="presParOf" srcId="{D61E88E5-8B88-4BF5-BA4C-32AF12EB6092}" destId="{69EB9C93-7D77-4008-9F8D-2B53E8449B86}" srcOrd="10" destOrd="0" presId="urn:microsoft.com/office/officeart/2008/layout/VerticalAccentList"/>
    <dgm:cxn modelId="{365A3F5A-A4A2-4AA5-8055-B95D342D7B8B}" type="presParOf" srcId="{69EB9C93-7D77-4008-9F8D-2B53E8449B86}" destId="{FA37E606-F3F9-4727-82C2-13146EDE0ECA}" srcOrd="0" destOrd="0" presId="urn:microsoft.com/office/officeart/2008/layout/VerticalAccentList"/>
    <dgm:cxn modelId="{8ED2B11D-9A2A-44D0-BDC5-A4E4FB72F54C}" type="presParOf" srcId="{69EB9C93-7D77-4008-9F8D-2B53E8449B86}" destId="{1D70B930-8BE4-444D-AAAF-72526D1E2510}" srcOrd="1" destOrd="0" presId="urn:microsoft.com/office/officeart/2008/layout/VerticalAccentList"/>
    <dgm:cxn modelId="{E0DE0BAF-703A-402E-8578-F9DC9DB2A399}" type="presParOf" srcId="{69EB9C93-7D77-4008-9F8D-2B53E8449B86}" destId="{A83EFBFE-D442-40C4-A91B-C985EF71014A}" srcOrd="2" destOrd="0" presId="urn:microsoft.com/office/officeart/2008/layout/VerticalAccentList"/>
    <dgm:cxn modelId="{18293E84-8F82-4AAF-AA09-5139A98DB9DF}" type="presParOf" srcId="{69EB9C93-7D77-4008-9F8D-2B53E8449B86}" destId="{744767B2-4C0F-47D9-98DF-59EDC0DC49D8}" srcOrd="3" destOrd="0" presId="urn:microsoft.com/office/officeart/2008/layout/VerticalAccentList"/>
    <dgm:cxn modelId="{B5026FBF-2943-4528-8802-3BC9E6D843B3}" type="presParOf" srcId="{69EB9C93-7D77-4008-9F8D-2B53E8449B86}" destId="{5436C7C2-628D-4EBF-95FC-76C3BCF91EF6}" srcOrd="4" destOrd="0" presId="urn:microsoft.com/office/officeart/2008/layout/VerticalAccentList"/>
    <dgm:cxn modelId="{6248405A-C673-4B40-A9FA-0E8D8862C6B0}" type="presParOf" srcId="{69EB9C93-7D77-4008-9F8D-2B53E8449B86}" destId="{95364B6F-C6D2-4B72-8B2E-74FEB9181A9D}" srcOrd="5" destOrd="0" presId="urn:microsoft.com/office/officeart/2008/layout/VerticalAccentList"/>
    <dgm:cxn modelId="{4F441A98-0318-4927-8F99-38D761A296E8}" type="presParOf" srcId="{69EB9C93-7D77-4008-9F8D-2B53E8449B86}" destId="{5628BD6F-0BEC-4BF5-B6B6-083A4871AD9B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2F024-FAC8-429C-89DD-224302526D2A}">
      <dsp:nvSpPr>
        <dsp:cNvPr id="0" name=""/>
        <dsp:cNvSpPr/>
      </dsp:nvSpPr>
      <dsp:spPr>
        <a:xfrm>
          <a:off x="162648" y="729295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Background &amp; Rationale</a:t>
          </a:r>
        </a:p>
      </dsp:txBody>
      <dsp:txXfrm>
        <a:off x="162648" y="729295"/>
        <a:ext cx="3721741" cy="1163044"/>
      </dsp:txXfrm>
    </dsp:sp>
    <dsp:sp modelId="{DA8CE923-C687-4614-8E9A-59C3D52E01DA}">
      <dsp:nvSpPr>
        <dsp:cNvPr id="0" name=""/>
        <dsp:cNvSpPr/>
      </dsp:nvSpPr>
      <dsp:spPr>
        <a:xfrm>
          <a:off x="7576" y="561300"/>
          <a:ext cx="814130" cy="1221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AA881-452E-472B-8EA2-2427A8C3F8C0}">
      <dsp:nvSpPr>
        <dsp:cNvPr id="0" name=""/>
        <dsp:cNvSpPr/>
      </dsp:nvSpPr>
      <dsp:spPr>
        <a:xfrm>
          <a:off x="4213428" y="729295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Tw Cen MT" panose="020B0602020104020603"/>
              <a:ea typeface="+mn-ea"/>
              <a:cs typeface="+mn-cs"/>
            </a:rPr>
            <a:t>Aim &amp; Research Questions </a:t>
          </a:r>
        </a:p>
      </dsp:txBody>
      <dsp:txXfrm>
        <a:off x="4213428" y="729295"/>
        <a:ext cx="3721741" cy="1163044"/>
      </dsp:txXfrm>
    </dsp:sp>
    <dsp:sp modelId="{A902B101-7F0B-4373-819B-6F99B7DDDE9E}">
      <dsp:nvSpPr>
        <dsp:cNvPr id="0" name=""/>
        <dsp:cNvSpPr/>
      </dsp:nvSpPr>
      <dsp:spPr>
        <a:xfrm>
          <a:off x="4058356" y="561300"/>
          <a:ext cx="814130" cy="1221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E59D7-59C8-44A4-B808-E7129876DB1E}">
      <dsp:nvSpPr>
        <dsp:cNvPr id="0" name=""/>
        <dsp:cNvSpPr/>
      </dsp:nvSpPr>
      <dsp:spPr>
        <a:xfrm>
          <a:off x="8264208" y="729295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Method</a:t>
          </a:r>
        </a:p>
      </dsp:txBody>
      <dsp:txXfrm>
        <a:off x="8264208" y="729295"/>
        <a:ext cx="3721741" cy="1163044"/>
      </dsp:txXfrm>
    </dsp:sp>
    <dsp:sp modelId="{F7265378-AE6B-401D-B6B0-D9FF9C3A91B6}">
      <dsp:nvSpPr>
        <dsp:cNvPr id="0" name=""/>
        <dsp:cNvSpPr/>
      </dsp:nvSpPr>
      <dsp:spPr>
        <a:xfrm>
          <a:off x="8109136" y="561300"/>
          <a:ext cx="814130" cy="1221196"/>
        </a:xfrm>
        <a:prstGeom prst="rect">
          <a:avLst/>
        </a:prstGeom>
        <a:blipFill>
          <a:blip xmlns:r="http://schemas.openxmlformats.org/officeDocument/2006/relationships" r:embed="rId5"/>
          <a:srcRect/>
          <a:stretch>
            <a:fillRect l="-50000" r="-5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8CA39-BB36-4188-A2AC-B07B0777643D}">
      <dsp:nvSpPr>
        <dsp:cNvPr id="0" name=""/>
        <dsp:cNvSpPr/>
      </dsp:nvSpPr>
      <dsp:spPr>
        <a:xfrm>
          <a:off x="162648" y="2193438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Key Findings</a:t>
          </a:r>
        </a:p>
      </dsp:txBody>
      <dsp:txXfrm>
        <a:off x="162648" y="2193438"/>
        <a:ext cx="3721741" cy="1163044"/>
      </dsp:txXfrm>
    </dsp:sp>
    <dsp:sp modelId="{0FE07879-48DB-47B6-8368-F3173ADD85B8}">
      <dsp:nvSpPr>
        <dsp:cNvPr id="0" name=""/>
        <dsp:cNvSpPr/>
      </dsp:nvSpPr>
      <dsp:spPr>
        <a:xfrm>
          <a:off x="7576" y="2025443"/>
          <a:ext cx="814130" cy="1221196"/>
        </a:xfrm>
        <a:prstGeom prst="rect">
          <a:avLst/>
        </a:prstGeom>
        <a:blipFill>
          <a:blip xmlns:r="http://schemas.openxmlformats.org/officeDocument/2006/relationships" r:embed="rId6"/>
          <a:srcRect/>
          <a:stretch>
            <a:fillRect l="-63000" r="-63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4592C-46B8-40B0-95A6-83EB188BBDC7}">
      <dsp:nvSpPr>
        <dsp:cNvPr id="0" name=""/>
        <dsp:cNvSpPr/>
      </dsp:nvSpPr>
      <dsp:spPr>
        <a:xfrm>
          <a:off x="4213428" y="2193438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Discussion &amp; Critique</a:t>
          </a:r>
        </a:p>
      </dsp:txBody>
      <dsp:txXfrm>
        <a:off x="4213428" y="2193438"/>
        <a:ext cx="3721741" cy="1163044"/>
      </dsp:txXfrm>
    </dsp:sp>
    <dsp:sp modelId="{8B35DFA4-C11F-4FAF-8243-C57E74A116E5}">
      <dsp:nvSpPr>
        <dsp:cNvPr id="0" name=""/>
        <dsp:cNvSpPr/>
      </dsp:nvSpPr>
      <dsp:spPr>
        <a:xfrm>
          <a:off x="4058356" y="2025443"/>
          <a:ext cx="814130" cy="1221196"/>
        </a:xfrm>
        <a:prstGeom prst="rect">
          <a:avLst/>
        </a:prstGeom>
        <a:blipFill>
          <a:blip xmlns:r="http://schemas.openxmlformats.org/officeDocument/2006/relationships" r:embed="rId7"/>
          <a:srcRect/>
          <a:stretch>
            <a:fillRect l="-63000" r="-63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7BD55-131F-4A2A-8D28-F3A5AE990BCC}">
      <dsp:nvSpPr>
        <dsp:cNvPr id="0" name=""/>
        <dsp:cNvSpPr/>
      </dsp:nvSpPr>
      <dsp:spPr>
        <a:xfrm>
          <a:off x="8264208" y="2193438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Implications for Counselling Practice</a:t>
          </a:r>
        </a:p>
      </dsp:txBody>
      <dsp:txXfrm>
        <a:off x="8264208" y="2193438"/>
        <a:ext cx="3721741" cy="1163044"/>
      </dsp:txXfrm>
    </dsp:sp>
    <dsp:sp modelId="{17C159CE-95D7-4F9C-B5A9-8EAC5CCBD50A}">
      <dsp:nvSpPr>
        <dsp:cNvPr id="0" name=""/>
        <dsp:cNvSpPr/>
      </dsp:nvSpPr>
      <dsp:spPr>
        <a:xfrm>
          <a:off x="8109136" y="2025443"/>
          <a:ext cx="814130" cy="1221196"/>
        </a:xfrm>
        <a:prstGeom prst="rect">
          <a:avLst/>
        </a:prstGeom>
        <a:blipFill>
          <a:blip xmlns:r="http://schemas.openxmlformats.org/officeDocument/2006/relationships" r:embed="rId8"/>
          <a:srcRect/>
          <a:stretch>
            <a:fillRect l="-63000" r="-63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C4B7B-D6C3-42BF-B71F-191C2390BD13}">
      <dsp:nvSpPr>
        <dsp:cNvPr id="0" name=""/>
        <dsp:cNvSpPr/>
      </dsp:nvSpPr>
      <dsp:spPr>
        <a:xfrm>
          <a:off x="4213428" y="3657581"/>
          <a:ext cx="3721741" cy="116304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76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Conclusion</a:t>
          </a:r>
        </a:p>
      </dsp:txBody>
      <dsp:txXfrm>
        <a:off x="4213428" y="3657581"/>
        <a:ext cx="3721741" cy="1163044"/>
      </dsp:txXfrm>
    </dsp:sp>
    <dsp:sp modelId="{2F8811D6-55D7-4140-89F7-8DF75F219560}">
      <dsp:nvSpPr>
        <dsp:cNvPr id="0" name=""/>
        <dsp:cNvSpPr/>
      </dsp:nvSpPr>
      <dsp:spPr>
        <a:xfrm>
          <a:off x="4058356" y="3489586"/>
          <a:ext cx="814130" cy="1221196"/>
        </a:xfrm>
        <a:prstGeom prst="rect">
          <a:avLst/>
        </a:prstGeom>
        <a:blipFill>
          <a:blip xmlns:r="http://schemas.openxmlformats.org/officeDocument/2006/relationships" r:embed="rId9"/>
          <a:srcRect/>
          <a:stretch>
            <a:fillRect l="-67000" r="-6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09EA3-9A6E-4DB9-810E-EE8DF9A81ECC}">
      <dsp:nvSpPr>
        <dsp:cNvPr id="0" name=""/>
        <dsp:cNvSpPr/>
      </dsp:nvSpPr>
      <dsp:spPr>
        <a:xfrm>
          <a:off x="1227618" y="1287661"/>
          <a:ext cx="1102275" cy="1102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ACC8C-68E7-4D45-BE8D-67369307F7ED}">
      <dsp:nvSpPr>
        <dsp:cNvPr id="0" name=""/>
        <dsp:cNvSpPr/>
      </dsp:nvSpPr>
      <dsp:spPr>
        <a:xfrm>
          <a:off x="554006" y="2870346"/>
          <a:ext cx="2449500" cy="16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The therapeutic relationship is a central factor in psychotherapy outcomes. </a:t>
          </a:r>
        </a:p>
      </dsp:txBody>
      <dsp:txXfrm>
        <a:off x="554006" y="2870346"/>
        <a:ext cx="2449500" cy="1620000"/>
      </dsp:txXfrm>
    </dsp:sp>
    <dsp:sp modelId="{115642F2-9B0C-4D14-8A6E-87EC1485AEEE}">
      <dsp:nvSpPr>
        <dsp:cNvPr id="0" name=""/>
        <dsp:cNvSpPr/>
      </dsp:nvSpPr>
      <dsp:spPr>
        <a:xfrm>
          <a:off x="4105781" y="1287661"/>
          <a:ext cx="1102275" cy="1102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97888-2464-4E7F-A271-1CDA5545BE6B}">
      <dsp:nvSpPr>
        <dsp:cNvPr id="0" name=""/>
        <dsp:cNvSpPr/>
      </dsp:nvSpPr>
      <dsp:spPr>
        <a:xfrm>
          <a:off x="3432168" y="2870346"/>
          <a:ext cx="2449500" cy="16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Research consistently highlights the importance of the working alliance.</a:t>
          </a:r>
        </a:p>
      </dsp:txBody>
      <dsp:txXfrm>
        <a:off x="3432168" y="2870346"/>
        <a:ext cx="2449500" cy="1620000"/>
      </dsp:txXfrm>
    </dsp:sp>
    <dsp:sp modelId="{42B03282-94FB-4F24-B296-20CD523BC83B}">
      <dsp:nvSpPr>
        <dsp:cNvPr id="0" name=""/>
        <dsp:cNvSpPr/>
      </dsp:nvSpPr>
      <dsp:spPr>
        <a:xfrm>
          <a:off x="6983943" y="1287661"/>
          <a:ext cx="1102275" cy="1102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55877-C6DB-4DED-984B-BAD7BBEB6131}">
      <dsp:nvSpPr>
        <dsp:cNvPr id="0" name=""/>
        <dsp:cNvSpPr/>
      </dsp:nvSpPr>
      <dsp:spPr>
        <a:xfrm>
          <a:off x="6310331" y="2870346"/>
          <a:ext cx="2449500" cy="16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Less emphasis has been placed on the patient’s perspective. </a:t>
          </a:r>
        </a:p>
      </dsp:txBody>
      <dsp:txXfrm>
        <a:off x="6310331" y="2870346"/>
        <a:ext cx="2449500" cy="1620000"/>
      </dsp:txXfrm>
    </dsp:sp>
    <dsp:sp modelId="{0242E81F-03AA-4332-B554-B348C06B1FAC}">
      <dsp:nvSpPr>
        <dsp:cNvPr id="0" name=""/>
        <dsp:cNvSpPr/>
      </dsp:nvSpPr>
      <dsp:spPr>
        <a:xfrm>
          <a:off x="9862106" y="1287661"/>
          <a:ext cx="1102275" cy="1102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CA3A8-21A9-4955-82FC-E3CC56E4F5E5}">
      <dsp:nvSpPr>
        <dsp:cNvPr id="0" name=""/>
        <dsp:cNvSpPr/>
      </dsp:nvSpPr>
      <dsp:spPr>
        <a:xfrm>
          <a:off x="9188493" y="2870346"/>
          <a:ext cx="2449500" cy="16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rial" panose="020B0604020202020204" pitchFamily="34" charset="0"/>
              <a:cs typeface="Arial" panose="020B0604020202020204" pitchFamily="34" charset="0"/>
            </a:rPr>
            <a:t>This study explores multiple components of the therapeutic relationship. </a:t>
          </a:r>
        </a:p>
      </dsp:txBody>
      <dsp:txXfrm>
        <a:off x="9188493" y="2870346"/>
        <a:ext cx="2449500" cy="16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8BE90-AFF2-43B3-8B92-4A7ABDE44C86}">
      <dsp:nvSpPr>
        <dsp:cNvPr id="0" name=""/>
        <dsp:cNvSpPr/>
      </dsp:nvSpPr>
      <dsp:spPr>
        <a:xfrm>
          <a:off x="0" y="0"/>
          <a:ext cx="7687966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9572A8-E3EA-48BD-9639-8DB488FF4E69}">
      <dsp:nvSpPr>
        <dsp:cNvPr id="0" name=""/>
        <dsp:cNvSpPr/>
      </dsp:nvSpPr>
      <dsp:spPr>
        <a:xfrm>
          <a:off x="0" y="0"/>
          <a:ext cx="1537593" cy="3746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Research Focus </a:t>
          </a:r>
        </a:p>
      </dsp:txBody>
      <dsp:txXfrm>
        <a:off x="0" y="0"/>
        <a:ext cx="1537593" cy="3746630"/>
      </dsp:txXfrm>
    </dsp:sp>
    <dsp:sp modelId="{0E49854B-37B3-4B5B-A6D4-9B14584B1007}">
      <dsp:nvSpPr>
        <dsp:cNvPr id="0" name=""/>
        <dsp:cNvSpPr/>
      </dsp:nvSpPr>
      <dsp:spPr>
        <a:xfrm>
          <a:off x="1652912" y="35307"/>
          <a:ext cx="6035053" cy="706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Working Alliance</a:t>
          </a:r>
        </a:p>
      </dsp:txBody>
      <dsp:txXfrm>
        <a:off x="1652912" y="35307"/>
        <a:ext cx="6035053" cy="706151"/>
      </dsp:txXfrm>
    </dsp:sp>
    <dsp:sp modelId="{52691857-83D7-4242-AE9A-EE9C01D8F108}">
      <dsp:nvSpPr>
        <dsp:cNvPr id="0" name=""/>
        <dsp:cNvSpPr/>
      </dsp:nvSpPr>
      <dsp:spPr>
        <a:xfrm>
          <a:off x="1537593" y="741459"/>
          <a:ext cx="61503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F4FD326-0FE0-448B-A470-24EA4E52408C}">
      <dsp:nvSpPr>
        <dsp:cNvPr id="0" name=""/>
        <dsp:cNvSpPr/>
      </dsp:nvSpPr>
      <dsp:spPr>
        <a:xfrm>
          <a:off x="1652912" y="776767"/>
          <a:ext cx="6035053" cy="706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Real Relationship</a:t>
          </a:r>
        </a:p>
      </dsp:txBody>
      <dsp:txXfrm>
        <a:off x="1652912" y="776767"/>
        <a:ext cx="6035053" cy="706151"/>
      </dsp:txXfrm>
    </dsp:sp>
    <dsp:sp modelId="{83ED050F-7791-4669-B67D-33BF7838820C}">
      <dsp:nvSpPr>
        <dsp:cNvPr id="0" name=""/>
        <dsp:cNvSpPr/>
      </dsp:nvSpPr>
      <dsp:spPr>
        <a:xfrm>
          <a:off x="1537593" y="1482919"/>
          <a:ext cx="61503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37A0653-678C-4FBD-9769-000B7E5EE2A9}">
      <dsp:nvSpPr>
        <dsp:cNvPr id="0" name=""/>
        <dsp:cNvSpPr/>
      </dsp:nvSpPr>
      <dsp:spPr>
        <a:xfrm>
          <a:off x="1652912" y="1518226"/>
          <a:ext cx="6035053" cy="706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Positive Affective Reactions</a:t>
          </a:r>
        </a:p>
      </dsp:txBody>
      <dsp:txXfrm>
        <a:off x="1652912" y="1518226"/>
        <a:ext cx="6035053" cy="706151"/>
      </dsp:txXfrm>
    </dsp:sp>
    <dsp:sp modelId="{4CE4EC4D-4215-4BE3-B009-26A83C9F87BB}">
      <dsp:nvSpPr>
        <dsp:cNvPr id="0" name=""/>
        <dsp:cNvSpPr/>
      </dsp:nvSpPr>
      <dsp:spPr>
        <a:xfrm>
          <a:off x="1537593" y="2224378"/>
          <a:ext cx="61503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AEC3819-8CE0-41C4-A2C0-23B5179153ED}">
      <dsp:nvSpPr>
        <dsp:cNvPr id="0" name=""/>
        <dsp:cNvSpPr/>
      </dsp:nvSpPr>
      <dsp:spPr>
        <a:xfrm>
          <a:off x="1652912" y="2259686"/>
          <a:ext cx="6035053" cy="706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Negative Affective Reactions </a:t>
          </a:r>
        </a:p>
      </dsp:txBody>
      <dsp:txXfrm>
        <a:off x="1652912" y="2259686"/>
        <a:ext cx="6035053" cy="706151"/>
      </dsp:txXfrm>
    </dsp:sp>
    <dsp:sp modelId="{AEA4972C-CC7F-40E6-8B67-5BE83D957844}">
      <dsp:nvSpPr>
        <dsp:cNvPr id="0" name=""/>
        <dsp:cNvSpPr/>
      </dsp:nvSpPr>
      <dsp:spPr>
        <a:xfrm>
          <a:off x="1537593" y="2965838"/>
          <a:ext cx="61503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3EC2237-4DB3-461B-A46E-6EF836A06FC0}">
      <dsp:nvSpPr>
        <dsp:cNvPr id="0" name=""/>
        <dsp:cNvSpPr/>
      </dsp:nvSpPr>
      <dsp:spPr>
        <a:xfrm>
          <a:off x="1652912" y="3001145"/>
          <a:ext cx="6035053" cy="706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Session Outcome</a:t>
          </a:r>
        </a:p>
      </dsp:txBody>
      <dsp:txXfrm>
        <a:off x="1652912" y="3001145"/>
        <a:ext cx="6035053" cy="706151"/>
      </dsp:txXfrm>
    </dsp:sp>
    <dsp:sp modelId="{F4B0C342-5E44-4402-B2E3-76290FDC9ACC}">
      <dsp:nvSpPr>
        <dsp:cNvPr id="0" name=""/>
        <dsp:cNvSpPr/>
      </dsp:nvSpPr>
      <dsp:spPr>
        <a:xfrm>
          <a:off x="1537593" y="3707297"/>
          <a:ext cx="61503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7AFB1-2617-4BD6-ADA0-1F3230E184E2}">
      <dsp:nvSpPr>
        <dsp:cNvPr id="0" name=""/>
        <dsp:cNvSpPr/>
      </dsp:nvSpPr>
      <dsp:spPr>
        <a:xfrm>
          <a:off x="0" y="695"/>
          <a:ext cx="76879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1F448-0976-4373-A604-2B8CFEB7115E}">
      <dsp:nvSpPr>
        <dsp:cNvPr id="0" name=""/>
        <dsp:cNvSpPr/>
      </dsp:nvSpPr>
      <dsp:spPr>
        <a:xfrm>
          <a:off x="0" y="695"/>
          <a:ext cx="1537593" cy="1422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GB" sz="2300" b="1" kern="1200" dirty="0"/>
            <a:t> </a:t>
          </a:r>
        </a:p>
      </dsp:txBody>
      <dsp:txXfrm>
        <a:off x="0" y="695"/>
        <a:ext cx="1537593" cy="1422749"/>
      </dsp:txXfrm>
    </dsp:sp>
    <dsp:sp modelId="{756D59C5-3DB4-437E-89EF-888B4F736897}">
      <dsp:nvSpPr>
        <dsp:cNvPr id="0" name=""/>
        <dsp:cNvSpPr/>
      </dsp:nvSpPr>
      <dsp:spPr>
        <a:xfrm>
          <a:off x="1652912" y="65302"/>
          <a:ext cx="6035052" cy="1292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To examine how different components of the therapeutic relationship relate to session qualify from the patient’s perspective</a:t>
          </a:r>
        </a:p>
      </dsp:txBody>
      <dsp:txXfrm>
        <a:off x="1652912" y="65302"/>
        <a:ext cx="6035052" cy="1292145"/>
      </dsp:txXfrm>
    </dsp:sp>
    <dsp:sp modelId="{836052CE-5E79-451D-964B-8C9BA3184157}">
      <dsp:nvSpPr>
        <dsp:cNvPr id="0" name=""/>
        <dsp:cNvSpPr/>
      </dsp:nvSpPr>
      <dsp:spPr>
        <a:xfrm>
          <a:off x="1537592" y="1357447"/>
          <a:ext cx="61503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FD800-B376-4100-ABDE-4BFC55F4062B}">
      <dsp:nvSpPr>
        <dsp:cNvPr id="0" name=""/>
        <dsp:cNvSpPr/>
      </dsp:nvSpPr>
      <dsp:spPr>
        <a:xfrm>
          <a:off x="-6612617" y="-1011240"/>
          <a:ext cx="7870389" cy="7870389"/>
        </a:xfrm>
        <a:prstGeom prst="blockArc">
          <a:avLst>
            <a:gd name="adj1" fmla="val 18900000"/>
            <a:gd name="adj2" fmla="val 2700000"/>
            <a:gd name="adj3" fmla="val 274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4CEEB7-193A-47EB-926A-696DCD9B8ECA}">
      <dsp:nvSpPr>
        <dsp:cNvPr id="0" name=""/>
        <dsp:cNvSpPr/>
      </dsp:nvSpPr>
      <dsp:spPr>
        <a:xfrm>
          <a:off x="549382" y="365377"/>
          <a:ext cx="7245981" cy="731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408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Quantitative, cross-sectional study</a:t>
          </a:r>
        </a:p>
      </dsp:txBody>
      <dsp:txXfrm>
        <a:off x="549382" y="365377"/>
        <a:ext cx="7245981" cy="731222"/>
      </dsp:txXfrm>
    </dsp:sp>
    <dsp:sp modelId="{72E1D750-1BCF-4D76-9A54-C3CADE9668AA}">
      <dsp:nvSpPr>
        <dsp:cNvPr id="0" name=""/>
        <dsp:cNvSpPr/>
      </dsp:nvSpPr>
      <dsp:spPr>
        <a:xfrm>
          <a:off x="92368" y="273974"/>
          <a:ext cx="914028" cy="9140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8C13E-22FA-4C62-B44A-F1431346165E}">
      <dsp:nvSpPr>
        <dsp:cNvPr id="0" name=""/>
        <dsp:cNvSpPr/>
      </dsp:nvSpPr>
      <dsp:spPr>
        <a:xfrm>
          <a:off x="1073354" y="1461860"/>
          <a:ext cx="6722008" cy="731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408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Online self-report questionnaires </a:t>
          </a:r>
        </a:p>
      </dsp:txBody>
      <dsp:txXfrm>
        <a:off x="1073354" y="1461860"/>
        <a:ext cx="6722008" cy="731222"/>
      </dsp:txXfrm>
    </dsp:sp>
    <dsp:sp modelId="{46BCB87F-0242-4573-A86F-EF7E1E7698E6}">
      <dsp:nvSpPr>
        <dsp:cNvPr id="0" name=""/>
        <dsp:cNvSpPr/>
      </dsp:nvSpPr>
      <dsp:spPr>
        <a:xfrm>
          <a:off x="616340" y="1370457"/>
          <a:ext cx="914028" cy="9140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91161-AB39-435A-9FE2-2C1059AF8E47}">
      <dsp:nvSpPr>
        <dsp:cNvPr id="0" name=""/>
        <dsp:cNvSpPr/>
      </dsp:nvSpPr>
      <dsp:spPr>
        <a:xfrm>
          <a:off x="1234172" y="2558343"/>
          <a:ext cx="6561191" cy="731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408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Sample: 700 adult psychotherapy clients </a:t>
          </a:r>
        </a:p>
      </dsp:txBody>
      <dsp:txXfrm>
        <a:off x="1234172" y="2558343"/>
        <a:ext cx="6561191" cy="731222"/>
      </dsp:txXfrm>
    </dsp:sp>
    <dsp:sp modelId="{0E374FAB-FE30-4B22-88BF-A62700DAD599}">
      <dsp:nvSpPr>
        <dsp:cNvPr id="0" name=""/>
        <dsp:cNvSpPr/>
      </dsp:nvSpPr>
      <dsp:spPr>
        <a:xfrm>
          <a:off x="777158" y="2466940"/>
          <a:ext cx="914028" cy="9140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B50CD-8BAC-42BA-9A01-A8CD801412A7}">
      <dsp:nvSpPr>
        <dsp:cNvPr id="0" name=""/>
        <dsp:cNvSpPr/>
      </dsp:nvSpPr>
      <dsp:spPr>
        <a:xfrm>
          <a:off x="1073354" y="3654826"/>
          <a:ext cx="6722008" cy="731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408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Participants receiving individual psychotherapy. </a:t>
          </a:r>
        </a:p>
      </dsp:txBody>
      <dsp:txXfrm>
        <a:off x="1073354" y="3654826"/>
        <a:ext cx="6722008" cy="731222"/>
      </dsp:txXfrm>
    </dsp:sp>
    <dsp:sp modelId="{212E5433-376F-479A-85A3-0163227D6DEA}">
      <dsp:nvSpPr>
        <dsp:cNvPr id="0" name=""/>
        <dsp:cNvSpPr/>
      </dsp:nvSpPr>
      <dsp:spPr>
        <a:xfrm>
          <a:off x="616340" y="3563423"/>
          <a:ext cx="914028" cy="9140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9BDA14-F73E-4643-A92E-E374EAB49480}">
      <dsp:nvSpPr>
        <dsp:cNvPr id="0" name=""/>
        <dsp:cNvSpPr/>
      </dsp:nvSpPr>
      <dsp:spPr>
        <a:xfrm>
          <a:off x="549382" y="4751309"/>
          <a:ext cx="7245981" cy="731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0408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Majority of participants based in the United States </a:t>
          </a:r>
        </a:p>
      </dsp:txBody>
      <dsp:txXfrm>
        <a:off x="549382" y="4751309"/>
        <a:ext cx="7245981" cy="731222"/>
      </dsp:txXfrm>
    </dsp:sp>
    <dsp:sp modelId="{ED39A673-05DC-4FAE-B96A-E6E50269B08B}">
      <dsp:nvSpPr>
        <dsp:cNvPr id="0" name=""/>
        <dsp:cNvSpPr/>
      </dsp:nvSpPr>
      <dsp:spPr>
        <a:xfrm>
          <a:off x="92368" y="4659906"/>
          <a:ext cx="914028" cy="9140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5C0BB2-C62D-4C09-BA59-7205A64733E2}">
      <dsp:nvSpPr>
        <dsp:cNvPr id="0" name=""/>
        <dsp:cNvSpPr/>
      </dsp:nvSpPr>
      <dsp:spPr>
        <a:xfrm>
          <a:off x="0" y="0"/>
          <a:ext cx="5520441" cy="1155021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Procedure</a:t>
          </a:r>
        </a:p>
      </dsp:txBody>
      <dsp:txXfrm>
        <a:off x="0" y="0"/>
        <a:ext cx="5520441" cy="1155021"/>
      </dsp:txXfrm>
    </dsp:sp>
    <dsp:sp modelId="{32B36736-4FDA-4648-957B-9CB3414B58A5}">
      <dsp:nvSpPr>
        <dsp:cNvPr id="0" name=""/>
        <dsp:cNvSpPr/>
      </dsp:nvSpPr>
      <dsp:spPr>
        <a:xfrm>
          <a:off x="2695" y="1155021"/>
          <a:ext cx="1838349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Participants rated their most recent therapy session</a:t>
          </a:r>
        </a:p>
      </dsp:txBody>
      <dsp:txXfrm>
        <a:off x="2695" y="1155021"/>
        <a:ext cx="1838349" cy="2425545"/>
      </dsp:txXfrm>
    </dsp:sp>
    <dsp:sp modelId="{02F5B7B4-91CA-4923-9BC2-A37DB3707029}">
      <dsp:nvSpPr>
        <dsp:cNvPr id="0" name=""/>
        <dsp:cNvSpPr/>
      </dsp:nvSpPr>
      <dsp:spPr>
        <a:xfrm>
          <a:off x="1841045" y="1155021"/>
          <a:ext cx="1838349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Data collected online using self-report questionnaires</a:t>
          </a:r>
        </a:p>
      </dsp:txBody>
      <dsp:txXfrm>
        <a:off x="1841045" y="1155021"/>
        <a:ext cx="1838349" cy="2425545"/>
      </dsp:txXfrm>
    </dsp:sp>
    <dsp:sp modelId="{E39CB49A-0C12-4496-A00F-68B163B99C09}">
      <dsp:nvSpPr>
        <dsp:cNvPr id="0" name=""/>
        <dsp:cNvSpPr/>
      </dsp:nvSpPr>
      <dsp:spPr>
        <a:xfrm>
          <a:off x="3679395" y="1155021"/>
          <a:ext cx="1838349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Inclusion of the adults in individual psychotherapy </a:t>
          </a:r>
        </a:p>
      </dsp:txBody>
      <dsp:txXfrm>
        <a:off x="3679395" y="1155021"/>
        <a:ext cx="1838349" cy="2425545"/>
      </dsp:txXfrm>
    </dsp:sp>
    <dsp:sp modelId="{1764E075-80E2-4C5C-8882-30A7934EBA18}">
      <dsp:nvSpPr>
        <dsp:cNvPr id="0" name=""/>
        <dsp:cNvSpPr/>
      </dsp:nvSpPr>
      <dsp:spPr>
        <a:xfrm>
          <a:off x="0" y="3580566"/>
          <a:ext cx="5520441" cy="26950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5D9F6-F415-4219-8424-1CF24C877635}">
      <dsp:nvSpPr>
        <dsp:cNvPr id="0" name=""/>
        <dsp:cNvSpPr/>
      </dsp:nvSpPr>
      <dsp:spPr>
        <a:xfrm>
          <a:off x="0" y="0"/>
          <a:ext cx="6350000" cy="1155021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Analysis</a:t>
          </a:r>
        </a:p>
      </dsp:txBody>
      <dsp:txXfrm>
        <a:off x="0" y="0"/>
        <a:ext cx="6350000" cy="1155021"/>
      </dsp:txXfrm>
    </dsp:sp>
    <dsp:sp modelId="{53E69C11-D114-4F75-8C87-0CAD00AA1FD1}">
      <dsp:nvSpPr>
        <dsp:cNvPr id="0" name=""/>
        <dsp:cNvSpPr/>
      </dsp:nvSpPr>
      <dsp:spPr>
        <a:xfrm>
          <a:off x="0" y="1155021"/>
          <a:ext cx="1587500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Descriptive statistics (means, SDs)</a:t>
          </a:r>
        </a:p>
      </dsp:txBody>
      <dsp:txXfrm>
        <a:off x="0" y="1155021"/>
        <a:ext cx="1587500" cy="2425545"/>
      </dsp:txXfrm>
    </dsp:sp>
    <dsp:sp modelId="{98605AA5-D0C7-42B9-8C06-104937461659}">
      <dsp:nvSpPr>
        <dsp:cNvPr id="0" name=""/>
        <dsp:cNvSpPr/>
      </dsp:nvSpPr>
      <dsp:spPr>
        <a:xfrm>
          <a:off x="1587500" y="1155021"/>
          <a:ext cx="1587500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Correlations between TR components and session outcome</a:t>
          </a:r>
        </a:p>
      </dsp:txBody>
      <dsp:txXfrm>
        <a:off x="1587500" y="1155021"/>
        <a:ext cx="1587500" cy="2425545"/>
      </dsp:txXfrm>
    </dsp:sp>
    <dsp:sp modelId="{7FF234A2-383D-4545-9C03-AEB835C4423D}">
      <dsp:nvSpPr>
        <dsp:cNvPr id="0" name=""/>
        <dsp:cNvSpPr/>
      </dsp:nvSpPr>
      <dsp:spPr>
        <a:xfrm>
          <a:off x="3175000" y="1155021"/>
          <a:ext cx="1587500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Regression to see which TR components predict session outcome</a:t>
          </a:r>
        </a:p>
      </dsp:txBody>
      <dsp:txXfrm>
        <a:off x="3175000" y="1155021"/>
        <a:ext cx="1587500" cy="2425545"/>
      </dsp:txXfrm>
    </dsp:sp>
    <dsp:sp modelId="{E8DAB69D-8E43-428F-88E3-11DF64347B38}">
      <dsp:nvSpPr>
        <dsp:cNvPr id="0" name=""/>
        <dsp:cNvSpPr/>
      </dsp:nvSpPr>
      <dsp:spPr>
        <a:xfrm>
          <a:off x="4762499" y="1155021"/>
          <a:ext cx="1587500" cy="24255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Exploratory factor analysis to test underlying structure</a:t>
          </a:r>
        </a:p>
      </dsp:txBody>
      <dsp:txXfrm>
        <a:off x="4762499" y="1155021"/>
        <a:ext cx="1587500" cy="2425545"/>
      </dsp:txXfrm>
    </dsp:sp>
    <dsp:sp modelId="{649B9750-FE41-4A08-B4A7-E0FAE74B63D5}">
      <dsp:nvSpPr>
        <dsp:cNvPr id="0" name=""/>
        <dsp:cNvSpPr/>
      </dsp:nvSpPr>
      <dsp:spPr>
        <a:xfrm>
          <a:off x="0" y="3580566"/>
          <a:ext cx="6350000" cy="26950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CF2D8A-119B-482D-8762-6B4DD29FC87D}">
      <dsp:nvSpPr>
        <dsp:cNvPr id="0" name=""/>
        <dsp:cNvSpPr/>
      </dsp:nvSpPr>
      <dsp:spPr>
        <a:xfrm>
          <a:off x="285367" y="1333787"/>
          <a:ext cx="887835" cy="88783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B6FFE9-3036-438E-8394-4E737596C19E}">
      <dsp:nvSpPr>
        <dsp:cNvPr id="0" name=""/>
        <dsp:cNvSpPr/>
      </dsp:nvSpPr>
      <dsp:spPr>
        <a:xfrm>
          <a:off x="474578" y="1522998"/>
          <a:ext cx="509414" cy="5094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B4E63-07D4-4AFB-95ED-1BA6ECCF8FED}">
      <dsp:nvSpPr>
        <dsp:cNvPr id="0" name=""/>
        <dsp:cNvSpPr/>
      </dsp:nvSpPr>
      <dsp:spPr>
        <a:xfrm>
          <a:off x="1551" y="2498162"/>
          <a:ext cx="1455468" cy="1515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Strong Working Alliance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=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Higher Session Quality</a:t>
          </a:r>
        </a:p>
      </dsp:txBody>
      <dsp:txXfrm>
        <a:off x="1551" y="2498162"/>
        <a:ext cx="1455468" cy="1515829"/>
      </dsp:txXfrm>
    </dsp:sp>
    <dsp:sp modelId="{3694C7A9-A766-4EC2-A0CD-1D800124E6BE}">
      <dsp:nvSpPr>
        <dsp:cNvPr id="0" name=""/>
        <dsp:cNvSpPr/>
      </dsp:nvSpPr>
      <dsp:spPr>
        <a:xfrm>
          <a:off x="1995543" y="1333787"/>
          <a:ext cx="887835" cy="88783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C5B76-15E0-461F-BAB4-2F0D4CAA54D3}">
      <dsp:nvSpPr>
        <dsp:cNvPr id="0" name=""/>
        <dsp:cNvSpPr/>
      </dsp:nvSpPr>
      <dsp:spPr>
        <a:xfrm>
          <a:off x="2184754" y="1522998"/>
          <a:ext cx="509414" cy="5094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7751E-2EC5-42B4-9A41-C93DDFA5597D}">
      <dsp:nvSpPr>
        <dsp:cNvPr id="0" name=""/>
        <dsp:cNvSpPr/>
      </dsp:nvSpPr>
      <dsp:spPr>
        <a:xfrm>
          <a:off x="1711727" y="2498162"/>
          <a:ext cx="1455468" cy="1515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Strong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Real Relationship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=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Higher Session Quality</a:t>
          </a:r>
        </a:p>
      </dsp:txBody>
      <dsp:txXfrm>
        <a:off x="1711727" y="2498162"/>
        <a:ext cx="1455468" cy="1515829"/>
      </dsp:txXfrm>
    </dsp:sp>
    <dsp:sp modelId="{E28CBB55-731F-45E2-8298-04FD95EB6174}">
      <dsp:nvSpPr>
        <dsp:cNvPr id="0" name=""/>
        <dsp:cNvSpPr/>
      </dsp:nvSpPr>
      <dsp:spPr>
        <a:xfrm>
          <a:off x="3705719" y="1333787"/>
          <a:ext cx="887835" cy="88783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A0804-558D-4E88-B75B-C1096B4CBFDD}">
      <dsp:nvSpPr>
        <dsp:cNvPr id="0" name=""/>
        <dsp:cNvSpPr/>
      </dsp:nvSpPr>
      <dsp:spPr>
        <a:xfrm>
          <a:off x="3894930" y="1522998"/>
          <a:ext cx="509414" cy="5094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ABE69-865B-417D-A4B8-39C3E2E77736}">
      <dsp:nvSpPr>
        <dsp:cNvPr id="0" name=""/>
        <dsp:cNvSpPr/>
      </dsp:nvSpPr>
      <dsp:spPr>
        <a:xfrm>
          <a:off x="3421903" y="2498162"/>
          <a:ext cx="1455468" cy="1515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Positive Affective Reactions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=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Higher Session Quality </a:t>
          </a:r>
        </a:p>
      </dsp:txBody>
      <dsp:txXfrm>
        <a:off x="3421903" y="2498162"/>
        <a:ext cx="1455468" cy="1515829"/>
      </dsp:txXfrm>
    </dsp:sp>
    <dsp:sp modelId="{600C9E36-89B1-44F4-951E-49B2F3D8196D}">
      <dsp:nvSpPr>
        <dsp:cNvPr id="0" name=""/>
        <dsp:cNvSpPr/>
      </dsp:nvSpPr>
      <dsp:spPr>
        <a:xfrm>
          <a:off x="5415895" y="1333787"/>
          <a:ext cx="887835" cy="88783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1331D7-9180-466A-B2CE-9788C51AF4F8}">
      <dsp:nvSpPr>
        <dsp:cNvPr id="0" name=""/>
        <dsp:cNvSpPr/>
      </dsp:nvSpPr>
      <dsp:spPr>
        <a:xfrm>
          <a:off x="5605106" y="1522998"/>
          <a:ext cx="509414" cy="5094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0C5EB-B9AE-4D86-A58C-12F418793D5D}">
      <dsp:nvSpPr>
        <dsp:cNvPr id="0" name=""/>
        <dsp:cNvSpPr/>
      </dsp:nvSpPr>
      <dsp:spPr>
        <a:xfrm>
          <a:off x="5132078" y="2498162"/>
          <a:ext cx="1455468" cy="1515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Negative Affective Reactions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=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Lower Session Quality </a:t>
          </a:r>
        </a:p>
      </dsp:txBody>
      <dsp:txXfrm>
        <a:off x="5132078" y="2498162"/>
        <a:ext cx="1455468" cy="15158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734EC-C6F1-4369-B431-0D15632B41DF}">
      <dsp:nvSpPr>
        <dsp:cNvPr id="0" name=""/>
        <dsp:cNvSpPr/>
      </dsp:nvSpPr>
      <dsp:spPr>
        <a:xfrm>
          <a:off x="-5815204" y="-890012"/>
          <a:ext cx="6923119" cy="6923119"/>
        </a:xfrm>
        <a:prstGeom prst="blockArc">
          <a:avLst>
            <a:gd name="adj1" fmla="val 18900000"/>
            <a:gd name="adj2" fmla="val 2700000"/>
            <a:gd name="adj3" fmla="val 312"/>
          </a:avLst>
        </a:pr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E2DB31-EE9B-4B63-9219-3114CCB090CE}">
      <dsp:nvSpPr>
        <dsp:cNvPr id="0" name=""/>
        <dsp:cNvSpPr/>
      </dsp:nvSpPr>
      <dsp:spPr>
        <a:xfrm>
          <a:off x="579914" y="395401"/>
          <a:ext cx="7394136" cy="7912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02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Four components explained approximately 30% of session outcome variance</a:t>
          </a:r>
        </a:p>
      </dsp:txBody>
      <dsp:txXfrm>
        <a:off x="579914" y="395401"/>
        <a:ext cx="7394136" cy="791213"/>
      </dsp:txXfrm>
    </dsp:sp>
    <dsp:sp modelId="{5B3AE071-000B-438D-B017-A3B50CAD5A47}">
      <dsp:nvSpPr>
        <dsp:cNvPr id="0" name=""/>
        <dsp:cNvSpPr/>
      </dsp:nvSpPr>
      <dsp:spPr>
        <a:xfrm>
          <a:off x="85406" y="296499"/>
          <a:ext cx="989017" cy="98901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C84E30-31D0-44D0-A5BF-C31A9BE3E6B8}">
      <dsp:nvSpPr>
        <dsp:cNvPr id="0" name=""/>
        <dsp:cNvSpPr/>
      </dsp:nvSpPr>
      <dsp:spPr>
        <a:xfrm>
          <a:off x="1033535" y="1582427"/>
          <a:ext cx="6940515" cy="791213"/>
        </a:xfrm>
        <a:prstGeom prst="rect">
          <a:avLst/>
        </a:prstGeom>
        <a:solidFill>
          <a:schemeClr val="accent2">
            <a:hueOff val="-1114520"/>
            <a:satOff val="-4426"/>
            <a:lumOff val="28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02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Working alliance was the strongest predictor of session quality</a:t>
          </a:r>
        </a:p>
      </dsp:txBody>
      <dsp:txXfrm>
        <a:off x="1033535" y="1582427"/>
        <a:ext cx="6940515" cy="791213"/>
      </dsp:txXfrm>
    </dsp:sp>
    <dsp:sp modelId="{96B84AD1-6BE6-43D5-AFF8-F0D5FC3962D3}">
      <dsp:nvSpPr>
        <dsp:cNvPr id="0" name=""/>
        <dsp:cNvSpPr/>
      </dsp:nvSpPr>
      <dsp:spPr>
        <a:xfrm>
          <a:off x="539027" y="1483525"/>
          <a:ext cx="989017" cy="98901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114520"/>
              <a:satOff val="-4426"/>
              <a:lumOff val="28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27D197-77CF-437E-8535-D99D7522ADA5}">
      <dsp:nvSpPr>
        <dsp:cNvPr id="0" name=""/>
        <dsp:cNvSpPr/>
      </dsp:nvSpPr>
      <dsp:spPr>
        <a:xfrm>
          <a:off x="1033535" y="2769453"/>
          <a:ext cx="6940515" cy="791213"/>
        </a:xfrm>
        <a:prstGeom prst="rect">
          <a:avLst/>
        </a:prstGeom>
        <a:solidFill>
          <a:schemeClr val="accent2">
            <a:hueOff val="-2229041"/>
            <a:satOff val="-8853"/>
            <a:lumOff val="562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02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All components contributed significantly to outcomes</a:t>
          </a:r>
        </a:p>
      </dsp:txBody>
      <dsp:txXfrm>
        <a:off x="1033535" y="2769453"/>
        <a:ext cx="6940515" cy="791213"/>
      </dsp:txXfrm>
    </dsp:sp>
    <dsp:sp modelId="{032D2AAF-3C07-45C3-AAE8-458C55582AFC}">
      <dsp:nvSpPr>
        <dsp:cNvPr id="0" name=""/>
        <dsp:cNvSpPr/>
      </dsp:nvSpPr>
      <dsp:spPr>
        <a:xfrm>
          <a:off x="539027" y="2670552"/>
          <a:ext cx="989017" cy="98901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229041"/>
              <a:satOff val="-8853"/>
              <a:lumOff val="56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F4AC6-942A-47E8-B27F-7DA242F73584}">
      <dsp:nvSpPr>
        <dsp:cNvPr id="0" name=""/>
        <dsp:cNvSpPr/>
      </dsp:nvSpPr>
      <dsp:spPr>
        <a:xfrm>
          <a:off x="579914" y="3956480"/>
          <a:ext cx="7394136" cy="791213"/>
        </a:xfrm>
        <a:prstGeom prst="rect">
          <a:avLst/>
        </a:prstGeom>
        <a:solidFill>
          <a:schemeClr val="accent2">
            <a:hueOff val="-3343561"/>
            <a:satOff val="-13279"/>
            <a:lumOff val="843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026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Factor analysis supported four distinct but related components</a:t>
          </a:r>
        </a:p>
      </dsp:txBody>
      <dsp:txXfrm>
        <a:off x="579914" y="3956480"/>
        <a:ext cx="7394136" cy="791213"/>
      </dsp:txXfrm>
    </dsp:sp>
    <dsp:sp modelId="{6B63BA09-57E4-47A2-AF41-420A78246779}">
      <dsp:nvSpPr>
        <dsp:cNvPr id="0" name=""/>
        <dsp:cNvSpPr/>
      </dsp:nvSpPr>
      <dsp:spPr>
        <a:xfrm>
          <a:off x="85406" y="3857578"/>
          <a:ext cx="989017" cy="98901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3343561"/>
              <a:satOff val="-13279"/>
              <a:lumOff val="8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688D51-D196-468A-8358-9C79D19EECDC}">
      <dsp:nvSpPr>
        <dsp:cNvPr id="0" name=""/>
        <dsp:cNvSpPr/>
      </dsp:nvSpPr>
      <dsp:spPr>
        <a:xfrm>
          <a:off x="427879" y="1657175"/>
          <a:ext cx="696093" cy="6960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C4DA9-87EB-425A-A9E4-E8C1AC388B92}">
      <dsp:nvSpPr>
        <dsp:cNvPr id="0" name=""/>
        <dsp:cNvSpPr/>
      </dsp:nvSpPr>
      <dsp:spPr>
        <a:xfrm>
          <a:off x="2489" y="2734253"/>
          <a:ext cx="1546875" cy="1461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Findings highlight the central role of the working alliance </a:t>
          </a:r>
        </a:p>
      </dsp:txBody>
      <dsp:txXfrm>
        <a:off x="2489" y="2734253"/>
        <a:ext cx="1546875" cy="1461071"/>
      </dsp:txXfrm>
    </dsp:sp>
    <dsp:sp modelId="{1D2D4A9F-2E2D-4DA7-9418-DE4DBD99805B}">
      <dsp:nvSpPr>
        <dsp:cNvPr id="0" name=""/>
        <dsp:cNvSpPr/>
      </dsp:nvSpPr>
      <dsp:spPr>
        <a:xfrm>
          <a:off x="2245458" y="1657175"/>
          <a:ext cx="696093" cy="6960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81628E-CF56-4FE4-8096-5F6E3869E44F}">
      <dsp:nvSpPr>
        <dsp:cNvPr id="0" name=""/>
        <dsp:cNvSpPr/>
      </dsp:nvSpPr>
      <dsp:spPr>
        <a:xfrm>
          <a:off x="1820067" y="2734253"/>
          <a:ext cx="1546875" cy="1461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Emotional bond appears more influential than tasks and goals alone </a:t>
          </a:r>
          <a:endParaRPr lang="en-GB" sz="1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20067" y="2734253"/>
        <a:ext cx="1546875" cy="1461071"/>
      </dsp:txXfrm>
    </dsp:sp>
    <dsp:sp modelId="{63B55BFD-D80D-4327-ADD6-097D9CAF721F}">
      <dsp:nvSpPr>
        <dsp:cNvPr id="0" name=""/>
        <dsp:cNvSpPr/>
      </dsp:nvSpPr>
      <dsp:spPr>
        <a:xfrm>
          <a:off x="4063036" y="1657175"/>
          <a:ext cx="696093" cy="6960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C776D-9902-4511-967F-0682A939B8C4}">
      <dsp:nvSpPr>
        <dsp:cNvPr id="0" name=""/>
        <dsp:cNvSpPr/>
      </dsp:nvSpPr>
      <dsp:spPr>
        <a:xfrm>
          <a:off x="3637645" y="2734253"/>
          <a:ext cx="1546875" cy="1461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Supports common factors and integrative models of counselling </a:t>
          </a:r>
          <a:endParaRPr lang="en-GB" sz="1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7645" y="2734253"/>
        <a:ext cx="1546875" cy="1461071"/>
      </dsp:txXfrm>
    </dsp:sp>
    <dsp:sp modelId="{07A59D0C-FADC-47DE-8999-916CDD786894}">
      <dsp:nvSpPr>
        <dsp:cNvPr id="0" name=""/>
        <dsp:cNvSpPr/>
      </dsp:nvSpPr>
      <dsp:spPr>
        <a:xfrm>
          <a:off x="5880614" y="1657175"/>
          <a:ext cx="696093" cy="6960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59620-E83E-439B-AEA4-31CE8220D160}">
      <dsp:nvSpPr>
        <dsp:cNvPr id="0" name=""/>
        <dsp:cNvSpPr/>
      </dsp:nvSpPr>
      <dsp:spPr>
        <a:xfrm>
          <a:off x="5455223" y="2734253"/>
          <a:ext cx="1546875" cy="1461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Alliance is not only technical but relational and emotional </a:t>
          </a:r>
          <a:endParaRPr lang="en-GB" sz="1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55223" y="2734253"/>
        <a:ext cx="1546875" cy="14610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5149A6-BFAA-4A93-827B-DF25C6BC456B}">
      <dsp:nvSpPr>
        <dsp:cNvPr id="0" name=""/>
        <dsp:cNvSpPr/>
      </dsp:nvSpPr>
      <dsp:spPr>
        <a:xfrm>
          <a:off x="0" y="369000"/>
          <a:ext cx="6258085" cy="2677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5697" tIns="520700" rIns="485697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Large sample size</a:t>
          </a:r>
        </a:p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Patient-</a:t>
          </a:r>
          <a:r>
            <a:rPr lang="en-US" sz="2800" b="1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perspective </a:t>
          </a:r>
        </a:p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Use of validated measures </a:t>
          </a:r>
        </a:p>
      </dsp:txBody>
      <dsp:txXfrm>
        <a:off x="0" y="369000"/>
        <a:ext cx="6258085" cy="2677500"/>
      </dsp:txXfrm>
    </dsp:sp>
    <dsp:sp modelId="{F3BE9389-9EA6-4BCD-BBC3-9C3BF3E4ADCC}">
      <dsp:nvSpPr>
        <dsp:cNvPr id="0" name=""/>
        <dsp:cNvSpPr/>
      </dsp:nvSpPr>
      <dsp:spPr>
        <a:xfrm>
          <a:off x="312904" y="0"/>
          <a:ext cx="4380659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578" tIns="0" rIns="165578" bIns="0" numCol="1" spcCol="1270" anchor="ctr" anchorCtr="0">
          <a:noAutofit/>
        </a:bodyPr>
        <a:lstStyle/>
        <a:p>
          <a:pPr marL="0" lvl="0" indent="0" algn="ctr" defTabSz="1600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 </a:t>
          </a:r>
        </a:p>
      </dsp:txBody>
      <dsp:txXfrm>
        <a:off x="348930" y="36026"/>
        <a:ext cx="4308607" cy="665948"/>
      </dsp:txXfrm>
    </dsp:sp>
    <dsp:sp modelId="{116885FB-34E8-4539-8E5B-F636E35CA9F8}">
      <dsp:nvSpPr>
        <dsp:cNvPr id="0" name=""/>
        <dsp:cNvSpPr/>
      </dsp:nvSpPr>
      <dsp:spPr>
        <a:xfrm>
          <a:off x="0" y="3550500"/>
          <a:ext cx="6258085" cy="3307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5697" tIns="520700" rIns="485697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Cross-sectional design 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Self- Report data 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No therapist perspective 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44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Limited cultural diversity 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50500"/>
        <a:ext cx="6258085" cy="3307500"/>
      </dsp:txXfrm>
    </dsp:sp>
    <dsp:sp modelId="{527D6B1F-779D-489E-AF51-090B34A6DAB3}">
      <dsp:nvSpPr>
        <dsp:cNvPr id="0" name=""/>
        <dsp:cNvSpPr/>
      </dsp:nvSpPr>
      <dsp:spPr>
        <a:xfrm>
          <a:off x="312904" y="3181500"/>
          <a:ext cx="4380659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578" tIns="0" rIns="165578" bIns="0" numCol="1" spcCol="1270" anchor="ctr" anchorCtr="0">
          <a:noAutofit/>
        </a:bodyPr>
        <a:lstStyle/>
        <a:p>
          <a:pPr marL="0" lvl="0" indent="0" algn="ctr" defTabSz="1600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r>
            <a:rPr lang="en-GB" sz="45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348930" y="3217526"/>
        <a:ext cx="4308607" cy="66594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7CAD38-3231-4BF3-831F-222567B7B67F}">
      <dsp:nvSpPr>
        <dsp:cNvPr id="0" name=""/>
        <dsp:cNvSpPr/>
      </dsp:nvSpPr>
      <dsp:spPr>
        <a:xfrm>
          <a:off x="-6648463" y="-1016689"/>
          <a:ext cx="7912971" cy="7912971"/>
        </a:xfrm>
        <a:prstGeom prst="blockArc">
          <a:avLst>
            <a:gd name="adj1" fmla="val 18900000"/>
            <a:gd name="adj2" fmla="val 2700000"/>
            <a:gd name="adj3" fmla="val 273"/>
          </a:avLst>
        </a:pr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5A90A6-AB21-4EC6-9CAF-2BA39ABC43CD}">
      <dsp:nvSpPr>
        <dsp:cNvPr id="0" name=""/>
        <dsp:cNvSpPr/>
      </dsp:nvSpPr>
      <dsp:spPr>
        <a:xfrm>
          <a:off x="661670" y="452023"/>
          <a:ext cx="5346189" cy="9045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79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Importance of developing a strong alliance early in therapy </a:t>
          </a:r>
        </a:p>
      </dsp:txBody>
      <dsp:txXfrm>
        <a:off x="661670" y="452023"/>
        <a:ext cx="5346189" cy="904516"/>
      </dsp:txXfrm>
    </dsp:sp>
    <dsp:sp modelId="{1D2CC421-93B1-4E6A-9622-EDC928696B47}">
      <dsp:nvSpPr>
        <dsp:cNvPr id="0" name=""/>
        <dsp:cNvSpPr/>
      </dsp:nvSpPr>
      <dsp:spPr>
        <a:xfrm>
          <a:off x="96347" y="338958"/>
          <a:ext cx="1130645" cy="11306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E37C11-53E0-41C7-AD3B-1B70B0F21D0C}">
      <dsp:nvSpPr>
        <dsp:cNvPr id="0" name=""/>
        <dsp:cNvSpPr/>
      </dsp:nvSpPr>
      <dsp:spPr>
        <a:xfrm>
          <a:off x="1180250" y="1809032"/>
          <a:ext cx="4827609" cy="904516"/>
        </a:xfrm>
        <a:prstGeom prst="rect">
          <a:avLst/>
        </a:prstGeom>
        <a:solidFill>
          <a:schemeClr val="accent3">
            <a:hueOff val="-1083701"/>
            <a:satOff val="10004"/>
            <a:lumOff val="-431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79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Therapists should attend to clients’ emotional reactions in sessions </a:t>
          </a:r>
          <a:endParaRPr lang="en-GB" sz="19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0250" y="1809032"/>
        <a:ext cx="4827609" cy="904516"/>
      </dsp:txXfrm>
    </dsp:sp>
    <dsp:sp modelId="{06D52DA5-7337-4DCF-8D34-E3DA60EA7CD2}">
      <dsp:nvSpPr>
        <dsp:cNvPr id="0" name=""/>
        <dsp:cNvSpPr/>
      </dsp:nvSpPr>
      <dsp:spPr>
        <a:xfrm>
          <a:off x="614927" y="1695968"/>
          <a:ext cx="1130645" cy="11306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-1083701"/>
              <a:satOff val="10004"/>
              <a:lumOff val="-43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5CC582-C46E-4C11-B601-222CD15444E3}">
      <dsp:nvSpPr>
        <dsp:cNvPr id="0" name=""/>
        <dsp:cNvSpPr/>
      </dsp:nvSpPr>
      <dsp:spPr>
        <a:xfrm>
          <a:off x="1180250" y="3166042"/>
          <a:ext cx="4827609" cy="904516"/>
        </a:xfrm>
        <a:prstGeom prst="rect">
          <a:avLst/>
        </a:prstGeom>
        <a:solidFill>
          <a:schemeClr val="accent3">
            <a:hueOff val="-2167403"/>
            <a:satOff val="20008"/>
            <a:lumOff val="-86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79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Negative affect can act as a clinical warning signal </a:t>
          </a:r>
          <a:endParaRPr lang="en-GB" sz="19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0250" y="3166042"/>
        <a:ext cx="4827609" cy="904516"/>
      </dsp:txXfrm>
    </dsp:sp>
    <dsp:sp modelId="{628DDB52-0FF5-40A6-A1C2-45DB1AC0A018}">
      <dsp:nvSpPr>
        <dsp:cNvPr id="0" name=""/>
        <dsp:cNvSpPr/>
      </dsp:nvSpPr>
      <dsp:spPr>
        <a:xfrm>
          <a:off x="614927" y="3052978"/>
          <a:ext cx="1130645" cy="11306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-2167403"/>
              <a:satOff val="20008"/>
              <a:lumOff val="-86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A68926-3194-4328-8B27-1B8F0C71AA93}">
      <dsp:nvSpPr>
        <dsp:cNvPr id="0" name=""/>
        <dsp:cNvSpPr/>
      </dsp:nvSpPr>
      <dsp:spPr>
        <a:xfrm>
          <a:off x="661670" y="4523052"/>
          <a:ext cx="5346189" cy="904516"/>
        </a:xfrm>
        <a:prstGeom prst="rect">
          <a:avLst/>
        </a:prstGeom>
        <a:solidFill>
          <a:schemeClr val="accent3">
            <a:hueOff val="-3251104"/>
            <a:satOff val="30012"/>
            <a:lumOff val="-1294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79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Findings relevant across counselling approaches</a:t>
          </a:r>
          <a:endParaRPr lang="en-GB" sz="19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1670" y="4523052"/>
        <a:ext cx="5346189" cy="904516"/>
      </dsp:txXfrm>
    </dsp:sp>
    <dsp:sp modelId="{29404DDF-317E-4A10-A72A-EB9B82FA26E5}">
      <dsp:nvSpPr>
        <dsp:cNvPr id="0" name=""/>
        <dsp:cNvSpPr/>
      </dsp:nvSpPr>
      <dsp:spPr>
        <a:xfrm>
          <a:off x="96347" y="4409987"/>
          <a:ext cx="1130645" cy="11306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-3251104"/>
              <a:satOff val="30012"/>
              <a:lumOff val="-129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7B663-108D-4ACC-8BFF-CC10E98F0F6F}">
      <dsp:nvSpPr>
        <dsp:cNvPr id="0" name=""/>
        <dsp:cNvSpPr/>
      </dsp:nvSpPr>
      <dsp:spPr>
        <a:xfrm>
          <a:off x="423276" y="1178414"/>
          <a:ext cx="7618982" cy="692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Therapeutic relationship plays a key role in session quality</a:t>
          </a:r>
          <a:endParaRPr lang="en-GB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3276" y="1178414"/>
        <a:ext cx="7618982" cy="692634"/>
      </dsp:txXfrm>
    </dsp:sp>
    <dsp:sp modelId="{4EF9F3FD-1C3F-4934-AB94-E330BC3E902A}">
      <dsp:nvSpPr>
        <dsp:cNvPr id="0" name=""/>
        <dsp:cNvSpPr/>
      </dsp:nvSpPr>
      <dsp:spPr>
        <a:xfrm>
          <a:off x="423276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CC601-60D8-49B4-9821-33B71FFE54EA}">
      <dsp:nvSpPr>
        <dsp:cNvPr id="0" name=""/>
        <dsp:cNvSpPr/>
      </dsp:nvSpPr>
      <dsp:spPr>
        <a:xfrm>
          <a:off x="1498399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68042-E0EB-4346-8E07-CE92DA5F1B20}">
      <dsp:nvSpPr>
        <dsp:cNvPr id="0" name=""/>
        <dsp:cNvSpPr/>
      </dsp:nvSpPr>
      <dsp:spPr>
        <a:xfrm>
          <a:off x="2573522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3EA6-60EC-48DA-A29F-CA8FD30AD225}">
      <dsp:nvSpPr>
        <dsp:cNvPr id="0" name=""/>
        <dsp:cNvSpPr/>
      </dsp:nvSpPr>
      <dsp:spPr>
        <a:xfrm>
          <a:off x="3648646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1F27B-C11F-4E42-9561-F659188A6707}">
      <dsp:nvSpPr>
        <dsp:cNvPr id="0" name=""/>
        <dsp:cNvSpPr/>
      </dsp:nvSpPr>
      <dsp:spPr>
        <a:xfrm>
          <a:off x="4723769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E64CA-97D1-4CCA-94A4-7813AFEE52DF}">
      <dsp:nvSpPr>
        <dsp:cNvPr id="0" name=""/>
        <dsp:cNvSpPr/>
      </dsp:nvSpPr>
      <dsp:spPr>
        <a:xfrm>
          <a:off x="5798892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FC783-B20C-4FA2-BE7D-C9DA126EF66B}">
      <dsp:nvSpPr>
        <dsp:cNvPr id="0" name=""/>
        <dsp:cNvSpPr/>
      </dsp:nvSpPr>
      <dsp:spPr>
        <a:xfrm>
          <a:off x="6874015" y="1871049"/>
          <a:ext cx="1015864" cy="169310"/>
        </a:xfrm>
        <a:prstGeom prst="parallelogram">
          <a:avLst>
            <a:gd name="adj" fmla="val 14084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6844F-B01D-4CB8-8D63-40EF9AFF2023}">
      <dsp:nvSpPr>
        <dsp:cNvPr id="0" name=""/>
        <dsp:cNvSpPr/>
      </dsp:nvSpPr>
      <dsp:spPr>
        <a:xfrm>
          <a:off x="423276" y="2163862"/>
          <a:ext cx="7618982" cy="692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Working alliance is the strongest predictor from the client’s perspective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3276" y="2163862"/>
        <a:ext cx="7618982" cy="692634"/>
      </dsp:txXfrm>
    </dsp:sp>
    <dsp:sp modelId="{37EE356E-B77B-4577-BC7C-D003FA719656}">
      <dsp:nvSpPr>
        <dsp:cNvPr id="0" name=""/>
        <dsp:cNvSpPr/>
      </dsp:nvSpPr>
      <dsp:spPr>
        <a:xfrm>
          <a:off x="423276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FB0DD-3621-488A-BD91-026A47EBA78B}">
      <dsp:nvSpPr>
        <dsp:cNvPr id="0" name=""/>
        <dsp:cNvSpPr/>
      </dsp:nvSpPr>
      <dsp:spPr>
        <a:xfrm>
          <a:off x="1498399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5218D-A67C-4300-BCA4-BC409BAC427D}">
      <dsp:nvSpPr>
        <dsp:cNvPr id="0" name=""/>
        <dsp:cNvSpPr/>
      </dsp:nvSpPr>
      <dsp:spPr>
        <a:xfrm>
          <a:off x="2573522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691F-4365-4EA2-84AD-3F5CF85F933A}">
      <dsp:nvSpPr>
        <dsp:cNvPr id="0" name=""/>
        <dsp:cNvSpPr/>
      </dsp:nvSpPr>
      <dsp:spPr>
        <a:xfrm>
          <a:off x="3648646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005C42-ACD8-4279-B9EF-E3349D29C617}">
      <dsp:nvSpPr>
        <dsp:cNvPr id="0" name=""/>
        <dsp:cNvSpPr/>
      </dsp:nvSpPr>
      <dsp:spPr>
        <a:xfrm>
          <a:off x="4723769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F9119-C0AD-4585-92C0-E4D3236D6994}">
      <dsp:nvSpPr>
        <dsp:cNvPr id="0" name=""/>
        <dsp:cNvSpPr/>
      </dsp:nvSpPr>
      <dsp:spPr>
        <a:xfrm>
          <a:off x="5798892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971DC-029C-4F9F-BD27-F0AC129886FD}">
      <dsp:nvSpPr>
        <dsp:cNvPr id="0" name=""/>
        <dsp:cNvSpPr/>
      </dsp:nvSpPr>
      <dsp:spPr>
        <a:xfrm>
          <a:off x="6874015" y="2856497"/>
          <a:ext cx="1015864" cy="169310"/>
        </a:xfrm>
        <a:prstGeom prst="parallelogram">
          <a:avLst>
            <a:gd name="adj" fmla="val 14084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804A8-CDD0-4B88-BBC1-426F020C31E3}">
      <dsp:nvSpPr>
        <dsp:cNvPr id="0" name=""/>
        <dsp:cNvSpPr/>
      </dsp:nvSpPr>
      <dsp:spPr>
        <a:xfrm>
          <a:off x="423276" y="3149310"/>
          <a:ext cx="7618982" cy="692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Study supports a multidimensional understanding of the relationship 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3276" y="3149310"/>
        <a:ext cx="7618982" cy="692634"/>
      </dsp:txXfrm>
    </dsp:sp>
    <dsp:sp modelId="{7096C974-DF8A-444C-8055-DFDBD2A22B6B}">
      <dsp:nvSpPr>
        <dsp:cNvPr id="0" name=""/>
        <dsp:cNvSpPr/>
      </dsp:nvSpPr>
      <dsp:spPr>
        <a:xfrm>
          <a:off x="423276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20190-CF9F-401C-B24E-92B397E1B206}">
      <dsp:nvSpPr>
        <dsp:cNvPr id="0" name=""/>
        <dsp:cNvSpPr/>
      </dsp:nvSpPr>
      <dsp:spPr>
        <a:xfrm>
          <a:off x="1498399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AD997-4C98-4A64-A81E-8DC81F7C6006}">
      <dsp:nvSpPr>
        <dsp:cNvPr id="0" name=""/>
        <dsp:cNvSpPr/>
      </dsp:nvSpPr>
      <dsp:spPr>
        <a:xfrm>
          <a:off x="2573522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2F772-F6D9-4505-8962-4CF9E423DF9B}">
      <dsp:nvSpPr>
        <dsp:cNvPr id="0" name=""/>
        <dsp:cNvSpPr/>
      </dsp:nvSpPr>
      <dsp:spPr>
        <a:xfrm>
          <a:off x="3648646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A05C0-3D31-4B68-9F33-E4E55C3C081C}">
      <dsp:nvSpPr>
        <dsp:cNvPr id="0" name=""/>
        <dsp:cNvSpPr/>
      </dsp:nvSpPr>
      <dsp:spPr>
        <a:xfrm>
          <a:off x="4723769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280E6-FF98-4BA3-8B20-7B2F89F2FCD7}">
      <dsp:nvSpPr>
        <dsp:cNvPr id="0" name=""/>
        <dsp:cNvSpPr/>
      </dsp:nvSpPr>
      <dsp:spPr>
        <a:xfrm>
          <a:off x="5798892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778D9-2440-4948-A61D-42C73C49B690}">
      <dsp:nvSpPr>
        <dsp:cNvPr id="0" name=""/>
        <dsp:cNvSpPr/>
      </dsp:nvSpPr>
      <dsp:spPr>
        <a:xfrm>
          <a:off x="6874015" y="3841945"/>
          <a:ext cx="1015864" cy="169310"/>
        </a:xfrm>
        <a:prstGeom prst="parallelogram">
          <a:avLst>
            <a:gd name="adj" fmla="val 14084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E8520-8644-416E-9E65-C76F8A9A7C76}">
      <dsp:nvSpPr>
        <dsp:cNvPr id="0" name=""/>
        <dsp:cNvSpPr/>
      </dsp:nvSpPr>
      <dsp:spPr>
        <a:xfrm>
          <a:off x="423276" y="4134758"/>
          <a:ext cx="7618982" cy="6926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b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Future research should use longitudinal and more diverse examples </a:t>
          </a:r>
          <a:endParaRPr lang="en-GB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3276" y="4134758"/>
        <a:ext cx="7618982" cy="692634"/>
      </dsp:txXfrm>
    </dsp:sp>
    <dsp:sp modelId="{FA37E606-F3F9-4727-82C2-13146EDE0ECA}">
      <dsp:nvSpPr>
        <dsp:cNvPr id="0" name=""/>
        <dsp:cNvSpPr/>
      </dsp:nvSpPr>
      <dsp:spPr>
        <a:xfrm>
          <a:off x="423276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B930-8BE4-444D-AAAF-72526D1E2510}">
      <dsp:nvSpPr>
        <dsp:cNvPr id="0" name=""/>
        <dsp:cNvSpPr/>
      </dsp:nvSpPr>
      <dsp:spPr>
        <a:xfrm>
          <a:off x="1498399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EFBFE-D442-40C4-A91B-C985EF71014A}">
      <dsp:nvSpPr>
        <dsp:cNvPr id="0" name=""/>
        <dsp:cNvSpPr/>
      </dsp:nvSpPr>
      <dsp:spPr>
        <a:xfrm>
          <a:off x="2573522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767B2-4C0F-47D9-98DF-59EDC0DC49D8}">
      <dsp:nvSpPr>
        <dsp:cNvPr id="0" name=""/>
        <dsp:cNvSpPr/>
      </dsp:nvSpPr>
      <dsp:spPr>
        <a:xfrm>
          <a:off x="3648646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6C7C2-628D-4EBF-95FC-76C3BCF91EF6}">
      <dsp:nvSpPr>
        <dsp:cNvPr id="0" name=""/>
        <dsp:cNvSpPr/>
      </dsp:nvSpPr>
      <dsp:spPr>
        <a:xfrm>
          <a:off x="4723769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64B6F-C6D2-4B72-8B2E-74FEB9181A9D}">
      <dsp:nvSpPr>
        <dsp:cNvPr id="0" name=""/>
        <dsp:cNvSpPr/>
      </dsp:nvSpPr>
      <dsp:spPr>
        <a:xfrm>
          <a:off x="5798892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8BD6F-0BEC-4BF5-B6B6-083A4871AD9B}">
      <dsp:nvSpPr>
        <dsp:cNvPr id="0" name=""/>
        <dsp:cNvSpPr/>
      </dsp:nvSpPr>
      <dsp:spPr>
        <a:xfrm>
          <a:off x="6874015" y="4827393"/>
          <a:ext cx="1015864" cy="169310"/>
        </a:xfrm>
        <a:prstGeom prst="parallelogram">
          <a:avLst>
            <a:gd name="adj" fmla="val 14084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3D0FA-901D-43C9-908F-4FD3ED6BCB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2D9CB3-452D-4CCE-A918-DA712FC0B7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110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840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654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7170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83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12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174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4904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90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145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55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2D9CB3-452D-4CCE-A918-DA712FC0B74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287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447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2953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675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70307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06607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310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960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61640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998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79425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545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9628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266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4749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4404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66632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45956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03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FA2B21-3FCD-4721-B95C-427943F61125}" type="datetime1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539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  <p:sldLayoutId id="2147483878" r:id="rId12"/>
    <p:sldLayoutId id="2147483879" r:id="rId13"/>
    <p:sldLayoutId id="2147483880" r:id="rId14"/>
    <p:sldLayoutId id="2147483881" r:id="rId15"/>
    <p:sldLayoutId id="2147483882" r:id="rId16"/>
    <p:sldLayoutId id="2147483883" r:id="rId17"/>
    <p:sldLayoutId id="2147483884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14.png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2.xml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hyperlink" Target="https://worditout.com/word-cloud/4529780" TargetMode="External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13" Type="http://schemas.openxmlformats.org/officeDocument/2006/relationships/diagramQuickStyle" Target="../diagrams/quickStyle4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3.xml"/><Relationship Id="rId12" Type="http://schemas.openxmlformats.org/officeDocument/2006/relationships/diagramLayout" Target="../diagrams/layout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3.xml"/><Relationship Id="rId11" Type="http://schemas.openxmlformats.org/officeDocument/2006/relationships/diagramData" Target="../diagrams/data4.xml"/><Relationship Id="rId5" Type="http://schemas.openxmlformats.org/officeDocument/2006/relationships/image" Target="../media/image3.png"/><Relationship Id="rId15" Type="http://schemas.microsoft.com/office/2007/relationships/diagramDrawing" Target="../diagrams/drawing4.xml"/><Relationship Id="rId10" Type="http://schemas.microsoft.com/office/2007/relationships/diagramDrawing" Target="../diagrams/drawing3.xml"/><Relationship Id="rId4" Type="http://schemas.openxmlformats.org/officeDocument/2006/relationships/image" Target="../media/image23.jpeg"/><Relationship Id="rId9" Type="http://schemas.openxmlformats.org/officeDocument/2006/relationships/diagramColors" Target="../diagrams/colors3.xml"/><Relationship Id="rId14" Type="http://schemas.openxmlformats.org/officeDocument/2006/relationships/diagramColors" Target="../diagrams/colors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18.xml"/><Relationship Id="rId7" Type="http://schemas.openxmlformats.org/officeDocument/2006/relationships/diagramQuickStyle" Target="../diagrams/quickStyle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13" Type="http://schemas.openxmlformats.org/officeDocument/2006/relationships/diagramQuickStyle" Target="../diagrams/quickStyle7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6.xml"/><Relationship Id="rId12" Type="http://schemas.openxmlformats.org/officeDocument/2006/relationships/diagramLayout" Target="../diagrams/layout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6.xml"/><Relationship Id="rId11" Type="http://schemas.openxmlformats.org/officeDocument/2006/relationships/diagramData" Target="../diagrams/data7.xml"/><Relationship Id="rId5" Type="http://schemas.openxmlformats.org/officeDocument/2006/relationships/image" Target="../media/image25.jpeg"/><Relationship Id="rId15" Type="http://schemas.microsoft.com/office/2007/relationships/diagramDrawing" Target="../diagrams/drawing7.xml"/><Relationship Id="rId10" Type="http://schemas.microsoft.com/office/2007/relationships/diagramDrawing" Target="../diagrams/drawing6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6.xml"/><Relationship Id="rId14" Type="http://schemas.openxmlformats.org/officeDocument/2006/relationships/diagramColors" Target="../diagrams/colors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8.xml"/><Relationship Id="rId5" Type="http://schemas.openxmlformats.org/officeDocument/2006/relationships/image" Target="../media/image26.jpeg"/><Relationship Id="rId10" Type="http://schemas.microsoft.com/office/2007/relationships/diagramDrawing" Target="../diagrams/drawing8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image" Target="../media/image1.png"/><Relationship Id="rId7" Type="http://schemas.openxmlformats.org/officeDocument/2006/relationships/diagramData" Target="../diagrams/data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.png"/><Relationship Id="rId11" Type="http://schemas.microsoft.com/office/2007/relationships/diagramDrawing" Target="../diagrams/drawing9.xml"/><Relationship Id="rId5" Type="http://schemas.openxmlformats.org/officeDocument/2006/relationships/hyperlink" Target="https://pixabay.com/de/puzzle-farbe-spiel-774055/" TargetMode="External"/><Relationship Id="rId10" Type="http://schemas.openxmlformats.org/officeDocument/2006/relationships/diagramColors" Target="../diagrams/colors9.xml"/><Relationship Id="rId4" Type="http://schemas.openxmlformats.org/officeDocument/2006/relationships/image" Target="../media/image35.png"/><Relationship Id="rId9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36.jp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hyperlink" Target="https://detroitchinatown.org/discussion-questions-about-lord-of-the-flies/" TargetMode="External"/><Relationship Id="rId9" Type="http://schemas.microsoft.com/office/2007/relationships/diagramDrawing" Target="../diagrams/drawing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1.xml"/><Relationship Id="rId3" Type="http://schemas.openxmlformats.org/officeDocument/2006/relationships/image" Target="../media/image45.jpg"/><Relationship Id="rId7" Type="http://schemas.openxmlformats.org/officeDocument/2006/relationships/diagramLayout" Target="../diagrams/layout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11.xml"/><Relationship Id="rId5" Type="http://schemas.openxmlformats.org/officeDocument/2006/relationships/image" Target="../media/image3.png"/><Relationship Id="rId10" Type="http://schemas.microsoft.com/office/2007/relationships/diagramDrawing" Target="../diagrams/drawing11.xml"/><Relationship Id="rId4" Type="http://schemas.openxmlformats.org/officeDocument/2006/relationships/hyperlink" Target="https://pedagogypluggedin5.blogspot.com/2018/03/my-name-is-michelle-powers-and-i-am-4th.html" TargetMode="External"/><Relationship Id="rId9" Type="http://schemas.openxmlformats.org/officeDocument/2006/relationships/diagramColors" Target="../diagrams/colors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image" Target="../media/image1.png"/><Relationship Id="rId7" Type="http://schemas.openxmlformats.org/officeDocument/2006/relationships/diagramData" Target="../diagrams/data1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xhere.com/id/photo/1447403" TargetMode="External"/><Relationship Id="rId11" Type="http://schemas.microsoft.com/office/2007/relationships/diagramDrawing" Target="../diagrams/drawing12.xml"/><Relationship Id="rId5" Type="http://schemas.openxmlformats.org/officeDocument/2006/relationships/image" Target="../media/image46.jpg"/><Relationship Id="rId10" Type="http://schemas.openxmlformats.org/officeDocument/2006/relationships/diagramColors" Target="../diagrams/colors12.xml"/><Relationship Id="rId4" Type="http://schemas.openxmlformats.org/officeDocument/2006/relationships/image" Target="../media/image2.png"/><Relationship Id="rId9" Type="http://schemas.openxmlformats.org/officeDocument/2006/relationships/diagramQuickStyle" Target="../diagrams/quickStyle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image" Target="../media/image1.png"/><Relationship Id="rId7" Type="http://schemas.openxmlformats.org/officeDocument/2006/relationships/diagramData" Target="../diagrams/data1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.png"/><Relationship Id="rId11" Type="http://schemas.microsoft.com/office/2007/relationships/diagramDrawing" Target="../diagrams/drawing13.xml"/><Relationship Id="rId5" Type="http://schemas.openxmlformats.org/officeDocument/2006/relationships/hyperlink" Target="https://www.ciprocess.com/effects-china-volume-based-procurement-medicines.htm" TargetMode="External"/><Relationship Id="rId10" Type="http://schemas.openxmlformats.org/officeDocument/2006/relationships/diagramColors" Target="../diagrams/colors13.xml"/><Relationship Id="rId4" Type="http://schemas.openxmlformats.org/officeDocument/2006/relationships/image" Target="../media/image47.jpg"/><Relationship Id="rId9" Type="http://schemas.openxmlformats.org/officeDocument/2006/relationships/diagramQuickStyle" Target="../diagrams/quickStyl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0033-3204.43.3.280" TargetMode="External"/><Relationship Id="rId2" Type="http://schemas.openxmlformats.org/officeDocument/2006/relationships/hyperlink" Target="https://doi.org/10.1037/h0085885" TargetMode="Externa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doi.org/10.1037/a0022186" TargetMode="External"/><Relationship Id="rId4" Type="http://schemas.openxmlformats.org/officeDocument/2006/relationships/hyperlink" Target="https://doi.org/10.1037/pst000017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pst0000263" TargetMode="External"/><Relationship Id="rId2" Type="http://schemas.openxmlformats.org/officeDocument/2006/relationships/hyperlink" Target="https://doi.org/10.1037/0022-0167.36.2.223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oi.org/10.1037/a0040432" TargetMode="External"/><Relationship Id="rId5" Type="http://schemas.openxmlformats.org/officeDocument/2006/relationships/hyperlink" Target="https://doi.org/10.1002/wps.20238" TargetMode="External"/><Relationship Id="rId4" Type="http://schemas.openxmlformats.org/officeDocument/2006/relationships/hyperlink" Target="https://doi.org/10.1037/a0022061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E3FCB56F-0B06-3FD1-A738-12728D45104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1559" b="1541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CFF66F-E163-7408-3C13-BC7DBB33DD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8020" y="540367"/>
            <a:ext cx="10169140" cy="2888633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Kermit Extrabold Condensed" panose="020F0503040000060003" pitchFamily="34" charset="0"/>
              </a:rPr>
              <a:t>Patients’ perspective on the therapeutic relationship and session quality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3F99A2-3333-3BD2-1DB6-451F143598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bg1"/>
                </a:solidFill>
              </a:rPr>
              <a:t>The Central Role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bg1"/>
                </a:solidFill>
              </a:rPr>
              <a:t>of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bg1"/>
                </a:solidFill>
              </a:rPr>
              <a:t>Alliance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63FFF4-0800-982E-5498-98D27B7D0160}"/>
              </a:ext>
            </a:extLst>
          </p:cNvPr>
          <p:cNvSpPr txBox="1"/>
          <p:nvPr/>
        </p:nvSpPr>
        <p:spPr>
          <a:xfrm>
            <a:off x="627811" y="5842994"/>
            <a:ext cx="554789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BSc Psychology and Counselling </a:t>
            </a:r>
          </a:p>
          <a:p>
            <a:pPr>
              <a:spcAft>
                <a:spcPts val="600"/>
              </a:spcAft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EPCS 5013 – Counselling Theory and Approaches </a:t>
            </a:r>
          </a:p>
        </p:txBody>
      </p:sp>
    </p:spTree>
    <p:extLst>
      <p:ext uri="{BB962C8B-B14F-4D97-AF65-F5344CB8AC3E}">
        <p14:creationId xmlns:p14="http://schemas.microsoft.com/office/powerpoint/2010/main" val="265694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12A4B-FE8E-DF6A-A0F0-C8CDBAE11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4724" y="631812"/>
            <a:ext cx="6702552" cy="674142"/>
          </a:xfrm>
        </p:spPr>
        <p:txBody>
          <a:bodyPr>
            <a:normAutofit fontScale="90000"/>
          </a:bodyPr>
          <a:lstStyle/>
          <a:p>
            <a:r>
              <a:rPr lang="en-GB" sz="4400" b="0" cap="all" spc="-100" dirty="0">
                <a:solidFill>
                  <a:schemeClr val="tx1"/>
                </a:solidFill>
                <a:latin typeface="Kermit Extrabold Condensed" panose="020F0502020204030204" pitchFamily="34" charset="0"/>
              </a:rPr>
              <a:t>Presentation Research Outline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94AF6F3-A621-DD0F-2185-D0F27B052A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366077"/>
              </p:ext>
            </p:extLst>
          </p:nvPr>
        </p:nvGraphicFramePr>
        <p:xfrm>
          <a:off x="95693" y="1305953"/>
          <a:ext cx="11993526" cy="5381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46635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315A231-CD8B-10B3-F363-D79502F62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721" b="5554"/>
          <a:stretch>
            <a:fillRect/>
          </a:stretch>
        </p:blipFill>
        <p:spPr>
          <a:xfrm>
            <a:off x="20" y="2754"/>
            <a:ext cx="12191980" cy="685800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A06B5813-8E93-4EEC-B5DD-E9F57F60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4"/>
            <a:ext cx="12192000" cy="6858000"/>
          </a:xfrm>
          <a:prstGeom prst="rect">
            <a:avLst/>
          </a:prstGeom>
          <a:gradFill>
            <a:gsLst>
              <a:gs pos="10000">
                <a:schemeClr val="bg1">
                  <a:alpha val="75000"/>
                </a:schemeClr>
              </a:gs>
              <a:gs pos="85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BDB9B4CD-9C12-49E2-BF8A-6063967BD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2FCFEC-54E7-72DE-20EC-C1F30E849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6329" y="342945"/>
            <a:ext cx="5699342" cy="897132"/>
          </a:xfrm>
        </p:spPr>
        <p:txBody>
          <a:bodyPr>
            <a:normAutofit/>
          </a:bodyPr>
          <a:lstStyle/>
          <a:p>
            <a:r>
              <a:rPr lang="en-GB" sz="4400" spc="-100" dirty="0">
                <a:latin typeface="Kermit Extrabold Condensed" panose="020F0502020204030204" pitchFamily="34" charset="0"/>
              </a:rPr>
              <a:t>Background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1271537-4260-9CEC-8253-B8E25B7A92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1308000"/>
              </p:ext>
            </p:extLst>
          </p:nvPr>
        </p:nvGraphicFramePr>
        <p:xfrm>
          <a:off x="1" y="1077238"/>
          <a:ext cx="12192000" cy="5778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33338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295ED52-E90A-465D-88C0-893C6EF48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2">
            <a:extLst>
              <a:ext uri="{FF2B5EF4-FFF2-40B4-BE49-F238E27FC236}">
                <a16:creationId xmlns:a16="http://schemas.microsoft.com/office/drawing/2014/main" id="{2921021B-E928-4355-9554-162D5B68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Dartboard with three arrows on red circle">
            <a:extLst>
              <a:ext uri="{FF2B5EF4-FFF2-40B4-BE49-F238E27FC236}">
                <a16:creationId xmlns:a16="http://schemas.microsoft.com/office/drawing/2014/main" id="{55C2A0A8-5DA6-C321-E469-88D2F401D5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09" r="29772" b="-1"/>
          <a:stretch>
            <a:fillRect/>
          </a:stretch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0C98F1ED-E15E-4A4F-A33F-1F14053F6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FA1896-940B-D1B3-F684-6CB5DF811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7516" y="0"/>
            <a:ext cx="7517274" cy="808074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pc="-100" dirty="0">
                <a:latin typeface="Gill Sans Nova Ultra Bold" panose="020B0B02020104020203" pitchFamily="34" charset="0"/>
              </a:rPr>
              <a:t>Aim &amp; research questions</a:t>
            </a:r>
            <a:endParaRPr lang="en-GB" dirty="0">
              <a:latin typeface="Gill Sans Nova Ultra Bold" panose="020B0B02020104020203" pitchFamily="34" charset="0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971C7DD-6CA4-4C72-AB0A-8DE10B613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7C2B54-B5F2-2711-B92B-8B5CCDB380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255467"/>
              </p:ext>
            </p:extLst>
          </p:nvPr>
        </p:nvGraphicFramePr>
        <p:xfrm>
          <a:off x="4273777" y="3005044"/>
          <a:ext cx="7687966" cy="3746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49379BB7-4516-8D21-786B-26DB1B3745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7804865"/>
              </p:ext>
            </p:extLst>
          </p:nvPr>
        </p:nvGraphicFramePr>
        <p:xfrm>
          <a:off x="4273779" y="1378574"/>
          <a:ext cx="7687965" cy="1424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39517762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1FE56-732B-18AF-2032-DC6EF4E53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566" y="267642"/>
            <a:ext cx="10246868" cy="646757"/>
          </a:xfrm>
        </p:spPr>
        <p:txBody>
          <a:bodyPr/>
          <a:lstStyle/>
          <a:p>
            <a:r>
              <a:rPr lang="en-GB" spc="-100" dirty="0">
                <a:latin typeface="Gill Sans Nova Ultra Bold" panose="020B0B02020104020203" pitchFamily="34" charset="0"/>
              </a:rPr>
              <a:t>Method: design &amp; sample</a:t>
            </a:r>
            <a:endParaRPr lang="en-GB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1158309-1125-E768-3714-432456325F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079994"/>
              </p:ext>
            </p:extLst>
          </p:nvPr>
        </p:nvGraphicFramePr>
        <p:xfrm>
          <a:off x="4167963" y="914398"/>
          <a:ext cx="7878725" cy="5847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Video 4" title="Rotating gears background">
            <a:hlinkClick r:id="" action="ppaction://media"/>
            <a:extLst>
              <a:ext uri="{FF2B5EF4-FFF2-40B4-BE49-F238E27FC236}">
                <a16:creationId xmlns:a16="http://schemas.microsoft.com/office/drawing/2014/main" id="{8F98242B-C7DC-9CFD-36AD-8ECA46A0AE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7669" y="2177929"/>
            <a:ext cx="4115138" cy="326768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92622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>
            <a:extLst>
              <a:ext uri="{FF2B5EF4-FFF2-40B4-BE49-F238E27FC236}">
                <a16:creationId xmlns:a16="http://schemas.microsoft.com/office/drawing/2014/main" id="{80DF651B-0216-4CE1-9993-9C81C4629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B703B97-31D0-4D92-B70B-F64FFB490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C627CB9-AECD-41DE-84E9-2A4715D30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">
            <a:extLst>
              <a:ext uri="{FF2B5EF4-FFF2-40B4-BE49-F238E27FC236}">
                <a16:creationId xmlns:a16="http://schemas.microsoft.com/office/drawing/2014/main" id="{98696563-D54B-4D4B-A776-AF4D907D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preadsheet and calculator">
            <a:extLst>
              <a:ext uri="{FF2B5EF4-FFF2-40B4-BE49-F238E27FC236}">
                <a16:creationId xmlns:a16="http://schemas.microsoft.com/office/drawing/2014/main" id="{E06477C8-27D6-D2C3-4E72-C6C88DC18BF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82" b="364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0650CB7-77AF-4F12-B1CA-C32A3CF41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2408C2-8721-6619-1AEB-E8BE5652E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15" y="263483"/>
            <a:ext cx="9510774" cy="138150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800" b="1" spc="-100" dirty="0">
                <a:latin typeface="Amasis MT Pro Black" panose="020F0502020204030204" pitchFamily="18" charset="0"/>
              </a:rPr>
              <a:t>Procedure &amp; analysis</a:t>
            </a:r>
            <a:endParaRPr lang="en-US" sz="5800" b="1" dirty="0">
              <a:latin typeface="Amasis MT Pro Black" panose="020F0502020204030204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4C07AC7-93FA-0085-6B1E-A5E8450DA3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4695566"/>
              </p:ext>
            </p:extLst>
          </p:nvPr>
        </p:nvGraphicFramePr>
        <p:xfrm>
          <a:off x="52942" y="2053691"/>
          <a:ext cx="5520441" cy="385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60EEB7F-470F-767B-4FD3-4D455B2A1F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8477562"/>
              </p:ext>
            </p:extLst>
          </p:nvPr>
        </p:nvGraphicFramePr>
        <p:xfrm>
          <a:off x="5707691" y="2053691"/>
          <a:ext cx="6350000" cy="385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255849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6" name="Picture 2">
            <a:extLst>
              <a:ext uri="{FF2B5EF4-FFF2-40B4-BE49-F238E27FC236}">
                <a16:creationId xmlns:a16="http://schemas.microsoft.com/office/drawing/2014/main" id="{E43006C0-9CF0-4AD0-9C72-B3F9942A8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1047">
            <a:extLst>
              <a:ext uri="{FF2B5EF4-FFF2-40B4-BE49-F238E27FC236}">
                <a16:creationId xmlns:a16="http://schemas.microsoft.com/office/drawing/2014/main" id="{78A20B43-EA35-4D51-8E25-05F8B334E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0166DB98-302A-46FE-BE82-C13AF10BC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52" name="Picture 2">
            <a:extLst>
              <a:ext uri="{FF2B5EF4-FFF2-40B4-BE49-F238E27FC236}">
                <a16:creationId xmlns:a16="http://schemas.microsoft.com/office/drawing/2014/main" id="{34059663-8A30-44C3-8C60-8F31A6FE5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BD48B00-4A88-FB29-71A0-7603AF6A6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7" r="12058" b="-2"/>
          <a:stretch>
            <a:fillRect/>
          </a:stretch>
        </p:blipFill>
        <p:spPr bwMode="auto">
          <a:xfrm>
            <a:off x="7160071" y="2032950"/>
            <a:ext cx="4746443" cy="3783059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1053">
            <a:extLst>
              <a:ext uri="{FF2B5EF4-FFF2-40B4-BE49-F238E27FC236}">
                <a16:creationId xmlns:a16="http://schemas.microsoft.com/office/drawing/2014/main" id="{1DA5DBE7-7AAD-48D9-A121-8102870FD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65301D-4418-DA2E-A2E0-3A4F3A015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64502"/>
            <a:ext cx="10972799" cy="7549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spc="-100" dirty="0">
                <a:latin typeface="Amasis MT Pro Black" panose="02040A04050005020304" pitchFamily="18" charset="0"/>
              </a:rPr>
              <a:t>Key findings: correlations </a:t>
            </a:r>
            <a:endParaRPr lang="en-US" sz="4100" dirty="0">
              <a:latin typeface="Amasis MT Pro Black" panose="02040A040500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D54ED7-DDEF-948F-5FC9-2B66BD6C29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1213512"/>
              </p:ext>
            </p:extLst>
          </p:nvPr>
        </p:nvGraphicFramePr>
        <p:xfrm>
          <a:off x="285485" y="879284"/>
          <a:ext cx="6589099" cy="5347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923258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FBC03EB-862D-4D76-86C8-D46EA6870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BF5AF27D-8968-4026-A0D7-F3C1095D8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C149FB-77CD-F21B-7EF8-2458475B74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4156" y="2432780"/>
            <a:ext cx="3492863" cy="349286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C00582-EE13-4000-838D-ABBF1D2B4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90FF1A8-BD59-8FA4-6175-6854C17CA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466042"/>
              </p:ext>
            </p:extLst>
          </p:nvPr>
        </p:nvGraphicFramePr>
        <p:xfrm>
          <a:off x="3881174" y="1714905"/>
          <a:ext cx="8046281" cy="5143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F92FE56-D6F8-D0CC-DD72-57BDCBD26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4" y="214480"/>
            <a:ext cx="12042651" cy="150042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spc="-100" dirty="0">
                <a:latin typeface="Amasis MT Pro Black" panose="02040A04050005020304" pitchFamily="18" charset="0"/>
              </a:rPr>
              <a:t>Key findings: </a:t>
            </a:r>
            <a:br>
              <a:rPr lang="en-US" b="1" spc="-100" dirty="0">
                <a:latin typeface="Amasis MT Pro Black" panose="02040A04050005020304" pitchFamily="18" charset="0"/>
              </a:rPr>
            </a:br>
            <a:r>
              <a:rPr lang="en-US" b="1" spc="-100" dirty="0">
                <a:latin typeface="Amasis MT Pro Black" panose="02040A04050005020304" pitchFamily="18" charset="0"/>
              </a:rPr>
              <a:t>regression &amp; factors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264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C1A72-E97D-1AAF-D425-EF121526A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734" y="264835"/>
            <a:ext cx="10364451" cy="707363"/>
          </a:xfrm>
        </p:spPr>
        <p:txBody>
          <a:bodyPr/>
          <a:lstStyle/>
          <a:p>
            <a:r>
              <a:rPr lang="en-US" b="1" spc="-100" dirty="0">
                <a:latin typeface="Amasis MT Pro Black" panose="02040A04050005020304" pitchFamily="18" charset="0"/>
              </a:rPr>
              <a:t>Discussion - interpretation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4EBC716-F547-3F74-9A93-0EC7263FE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9352" y="1663487"/>
            <a:ext cx="4645320" cy="4645320"/>
          </a:xfrm>
          <a:prstGeom prst="rect">
            <a:avLst/>
          </a:prstGeom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B9DF0CE5-F808-EA3C-244C-DBE42AE893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2439408"/>
              </p:ext>
            </p:extLst>
          </p:nvPr>
        </p:nvGraphicFramePr>
        <p:xfrm>
          <a:off x="5038060" y="740664"/>
          <a:ext cx="7004588" cy="5852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6211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120660E-F826-4655-BB97-984B17FE5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">
            <a:extLst>
              <a:ext uri="{FF2B5EF4-FFF2-40B4-BE49-F238E27FC236}">
                <a16:creationId xmlns:a16="http://schemas.microsoft.com/office/drawing/2014/main" id="{B36D89EE-FA2B-4C32-8C00-B2C6ED212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344128-39A8-2341-8ECA-81917DEECF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73952" y="954993"/>
            <a:ext cx="5566189" cy="4509101"/>
          </a:xfrm>
          <a:prstGeom prst="roundRect">
            <a:avLst>
              <a:gd name="adj" fmla="val 2392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18307F8-152F-4244-A9FE-8D30EFFB7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64A3B2D1-98CA-205A-E9C8-45A98D4D19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9351831"/>
              </p:ext>
            </p:extLst>
          </p:nvPr>
        </p:nvGraphicFramePr>
        <p:xfrm>
          <a:off x="64008" y="-355"/>
          <a:ext cx="6258085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73843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>
            <a:extLst>
              <a:ext uri="{FF2B5EF4-FFF2-40B4-BE49-F238E27FC236}">
                <a16:creationId xmlns:a16="http://schemas.microsoft.com/office/drawing/2014/main" id="{E43006C0-9CF0-4AD0-9C72-B3F9942A8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8A20B43-EA35-4D51-8E25-05F8B334E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166DB98-302A-46FE-BE82-C13AF10BC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2">
            <a:extLst>
              <a:ext uri="{FF2B5EF4-FFF2-40B4-BE49-F238E27FC236}">
                <a16:creationId xmlns:a16="http://schemas.microsoft.com/office/drawing/2014/main" id="{34059663-8A30-44C3-8C60-8F31A6FE5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9348F1-6F4C-E13A-3ACE-0DE1A6917F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473" r="12366"/>
          <a:stretch>
            <a:fillRect/>
          </a:stretch>
        </p:blipFill>
        <p:spPr>
          <a:xfrm>
            <a:off x="212827" y="1700783"/>
            <a:ext cx="5552704" cy="4425697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DA5DBE7-7AAD-48D9-A121-8102870FD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3D48BE-E756-E787-0A4F-051FFDCF3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010" y="108618"/>
            <a:ext cx="11661648" cy="9926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spc="-100" dirty="0">
                <a:latin typeface="Gill Sans Nova Cond Ultra Bold" panose="020F0502020204030204" pitchFamily="34" charset="0"/>
              </a:rPr>
              <a:t>Implication for counselling practice</a:t>
            </a:r>
            <a:endParaRPr lang="en-US" sz="4400" dirty="0">
              <a:latin typeface="Gill Sans Nova Cond Ultra Bold" panose="020F050202020403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192E6E5-5FDD-304A-EDFD-8BB522545D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8988728"/>
              </p:ext>
            </p:extLst>
          </p:nvPr>
        </p:nvGraphicFramePr>
        <p:xfrm>
          <a:off x="5978358" y="978408"/>
          <a:ext cx="6091722" cy="5879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82689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1B1FB5C-02AC-4A11-9B9E-D6FAE4AA1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3F72C88A-0506-4B12-8C66-DC953526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9B9E8E-3E9E-7B8F-C30E-0105E96F5D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15221" y="1430923"/>
            <a:ext cx="3427091" cy="444751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E8C338B-9565-4F98-872C-2008B624B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EAA434-E26A-1A53-E95E-4C2F61F73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520" y="247639"/>
            <a:ext cx="9290928" cy="794777"/>
          </a:xfrm>
        </p:spPr>
        <p:txBody>
          <a:bodyPr>
            <a:normAutofit/>
          </a:bodyPr>
          <a:lstStyle/>
          <a:p>
            <a:r>
              <a:rPr lang="en-US" b="1" spc="-100" dirty="0">
                <a:latin typeface="Amasis MT Pro Black" panose="02040A04050005020304" pitchFamily="18" charset="0"/>
              </a:rPr>
              <a:t>Conclusion &amp; future directions</a:t>
            </a:r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BFAC656-85A0-4C63-0E09-2DDA130FB9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6083555"/>
              </p:ext>
            </p:extLst>
          </p:nvPr>
        </p:nvGraphicFramePr>
        <p:xfrm>
          <a:off x="-3" y="554865"/>
          <a:ext cx="8465536" cy="6175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2569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4AC8C-14AF-C68D-5E30-EB63D20BD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05651"/>
            <a:ext cx="10364451" cy="664851"/>
          </a:xfrm>
        </p:spPr>
        <p:txBody>
          <a:bodyPr/>
          <a:lstStyle/>
          <a:p>
            <a:r>
              <a:rPr lang="en-US" b="1" spc="-100" dirty="0">
                <a:latin typeface="Amasis MT Pro Black" panose="02040A04050005020304" pitchFamily="18" charset="0"/>
              </a:rPr>
              <a:t>References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64CD85-8744-DDE0-E0F9-7FECD2FE2D2F}"/>
              </a:ext>
            </a:extLst>
          </p:cNvPr>
          <p:cNvSpPr txBox="1"/>
          <p:nvPr/>
        </p:nvSpPr>
        <p:spPr>
          <a:xfrm>
            <a:off x="80210" y="1017390"/>
            <a:ext cx="12031578" cy="5442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Bordin, E. S. (1979). The generalizability of the psychoanalytic concept of the working alliance.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Psychotherapy: 	Theory, Research &amp; Practice, 16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252–260.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https://doi.org/10.1037/h0085885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Crits-Christoph, P., Gibbons, M. B. C., &amp; Hearon, B. (2006). Does the alliance cause good outcome? 	Recommendations for future research on the alliance.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Psychotherapy: Theory, Research, Practice, 	Training, 	43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280–285.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https://doi.org/10.1037/0033-3204.43.3.280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Flückiger, C., Del Re, A.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Wampold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 E., &amp; Horvath, A. O. (2018). The alliance in adult psychotherapy: A meta-	analytic synthesis.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Psychotherapy, 55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(4), 316–340.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https://doi.org/10.1037/pst0000172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Horvath, A. O., Del Re, A. C., Flückiger, C., &amp; Symonds, D. (2011). Alliance in individual psychotherapy. 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Psychotherapy, 48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(1), 9–16.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https://doi.org/10.1037/a0022186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8200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8264260-E4BE-A7C5-2970-4067EF68FDCB}"/>
              </a:ext>
            </a:extLst>
          </p:cNvPr>
          <p:cNvSpPr txBox="1"/>
          <p:nvPr/>
        </p:nvSpPr>
        <p:spPr>
          <a:xfrm>
            <a:off x="106680" y="331382"/>
            <a:ext cx="11978640" cy="5858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Horvath, A. O., &amp; Greenberg, L. S. (1989). Development and validation of the Working Alliance Inventory.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	Counseling Psychology, 36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223–233.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https://doi.org/10.1037/0022-0167.36.2.223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Norcross, J. C., &amp; Lambert, M. J. (2019). Psychotherapy relationships that work III.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Psychotherapy, 56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423–426.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https://doi.org/10.1037/pst0000263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Stefana, A., Fusar-Poli, P., Vieta, E., &amp; Youngstrom, E. A. (2024).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Patients’ perspective on the therapeutic relationship and session quality:</a:t>
            </a:r>
            <a:b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	The central role of alliance.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Frontiers in Psychology.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Tryon, G. S., &amp; Winograd, G. (2011). Goal consensus and collaboration.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Psychotherapy, 48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50–57.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https://doi.org/10.1037/a0022061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Wampold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B. E. (2015). How important are the common factors in psychotherapy?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World Psychiatry, 14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270–277.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https://doi.org/10.1002/wps.20238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Zilcha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-Mano, S. (2017). Is the alliance really therapeutic?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Psychologist, 72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311–325.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https://doi.org/10.1037/a0040432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166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79D41-5E93-2B07-8A2B-842039D6C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31" y="171948"/>
            <a:ext cx="11887825" cy="6526563"/>
          </a:xfrm>
        </p:spPr>
        <p:txBody>
          <a:bodyPr>
            <a:normAutofit/>
          </a:bodyPr>
          <a:lstStyle/>
          <a:p>
            <a:pPr algn="l"/>
            <a:br>
              <a:rPr lang="en-GB" dirty="0"/>
            </a:br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69DCE9E-75D0-F0BD-CEBE-70B4477C51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231" y="987948"/>
            <a:ext cx="11895538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confirm that I did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not use any generative AI tools</a:t>
            </a:r>
            <a:r>
              <a:rPr lang="en-US" altLang="en-US" sz="3200" b="1" dirty="0">
                <a:latin typeface="Arial" panose="020B0604020202020204" pitchFamily="34" charset="0"/>
              </a:rPr>
              <a:t> 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the research, planning, writing, proofreading, or preparation of this assessment.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 analysis, interpretation, and final presentation content are entirely my own 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confirm that no AI-generated text has been included or presented as my own.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confirm that I have retained copies of my drafts, notes, and sources used in the preparation of this assessment, which I can provide as evidence if required.</a:t>
            </a:r>
          </a:p>
        </p:txBody>
      </p:sp>
    </p:spTree>
    <p:extLst>
      <p:ext uri="{BB962C8B-B14F-4D97-AF65-F5344CB8AC3E}">
        <p14:creationId xmlns:p14="http://schemas.microsoft.com/office/powerpoint/2010/main" val="165093842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3407</TotalTime>
  <Words>971</Words>
  <Application>Microsoft Office PowerPoint</Application>
  <PresentationFormat>Widescreen</PresentationFormat>
  <Paragraphs>115</Paragraphs>
  <Slides>15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Amasis MT Pro Black</vt:lpstr>
      <vt:lpstr>Aptos</vt:lpstr>
      <vt:lpstr>Arial</vt:lpstr>
      <vt:lpstr>Gill Sans Nova Cond Ultra Bold</vt:lpstr>
      <vt:lpstr>Gill Sans Nova Ultra Bold</vt:lpstr>
      <vt:lpstr>Kermit Extrabold Condensed</vt:lpstr>
      <vt:lpstr>Tw Cen MT</vt:lpstr>
      <vt:lpstr>Droplet</vt:lpstr>
      <vt:lpstr>Patients’ perspective on the therapeutic relationship and session quality</vt:lpstr>
      <vt:lpstr>Presentation Research Outline</vt:lpstr>
      <vt:lpstr>Background</vt:lpstr>
      <vt:lpstr>Aim &amp; research questions</vt:lpstr>
      <vt:lpstr>Method: design &amp; sample</vt:lpstr>
      <vt:lpstr>Procedure &amp; analysis</vt:lpstr>
      <vt:lpstr>Key findings: correlations </vt:lpstr>
      <vt:lpstr>Key findings:  regression &amp; factors  </vt:lpstr>
      <vt:lpstr>Discussion - interpretation</vt:lpstr>
      <vt:lpstr>PowerPoint Presentation</vt:lpstr>
      <vt:lpstr>Implication for counselling practice</vt:lpstr>
      <vt:lpstr>Conclusion &amp; future directions</vt:lpstr>
      <vt:lpstr>References </vt:lpstr>
      <vt:lpstr>PowerPoint Presentation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Patients’ perspective on the therapeutic relationship and session quality</dc:title>
  <dc:creator>patricia ruiz cabezas</dc:creator>
  <cp:lastModifiedBy>patricia ruiz cabezas</cp:lastModifiedBy>
  <cp:revision>1</cp:revision>
  <dcterms:created xsi:type="dcterms:W3CDTF">2025-12-18T15:55:37Z</dcterms:created>
  <dcterms:modified xsi:type="dcterms:W3CDTF">2026-01-12T01:11:19Z</dcterms:modified>
</cp:coreProperties>
</file>