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23" r:id="rId1"/>
  </p:sldMasterIdLst>
  <p:sldIdLst>
    <p:sldId id="256" r:id="rId2"/>
    <p:sldId id="268" r:id="rId3"/>
    <p:sldId id="259" r:id="rId4"/>
    <p:sldId id="258" r:id="rId5"/>
    <p:sldId id="260" r:id="rId6"/>
    <p:sldId id="261" r:id="rId7"/>
    <p:sldId id="262" r:id="rId8"/>
    <p:sldId id="263" r:id="rId9"/>
    <p:sldId id="264" r:id="rId10"/>
    <p:sldId id="265" r:id="rId11"/>
    <p:sldId id="269" r:id="rId12"/>
    <p:sldId id="267" r:id="rId13"/>
    <p:sldId id="270" r:id="rId14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E2351E1-DAE3-4898-CC6C-05E177E8D842}" v="3" dt="2025-05-06T19:52:33.009"/>
    <p1510:client id="{E280F072-B8AF-9C60-CEB2-205280892909}" v="257" dt="2025-05-04T21:13:51.95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aria Ashton (2405232)" userId="S::2405232@student.uwtsd.ac.uk::cefa9e63-3de4-4b36-a688-524b9305b3c4" providerId="AD" clId="Web-{822129E2-A0AA-1384-3B72-417DB2D5DABB}"/>
    <pc:docChg chg="modSld">
      <pc:chgData name="Daria Ashton (2405232)" userId="S::2405232@student.uwtsd.ac.uk::cefa9e63-3de4-4b36-a688-524b9305b3c4" providerId="AD" clId="Web-{822129E2-A0AA-1384-3B72-417DB2D5DABB}" dt="2025-05-02T23:25:56.045" v="825" actId="20577"/>
      <pc:docMkLst>
        <pc:docMk/>
      </pc:docMkLst>
      <pc:sldChg chg="addSp delSp modSp">
        <pc:chgData name="Daria Ashton (2405232)" userId="S::2405232@student.uwtsd.ac.uk::cefa9e63-3de4-4b36-a688-524b9305b3c4" providerId="AD" clId="Web-{822129E2-A0AA-1384-3B72-417DB2D5DABB}" dt="2025-05-02T22:01:59.491" v="304" actId="20577"/>
        <pc:sldMkLst>
          <pc:docMk/>
          <pc:sldMk cId="1944600112" sldId="257"/>
        </pc:sldMkLst>
        <pc:spChg chg="mod">
          <ac:chgData name="Daria Ashton (2405232)" userId="S::2405232@student.uwtsd.ac.uk::cefa9e63-3de4-4b36-a688-524b9305b3c4" providerId="AD" clId="Web-{822129E2-A0AA-1384-3B72-417DB2D5DABB}" dt="2025-05-02T22:01:33.131" v="300" actId="20577"/>
          <ac:spMkLst>
            <pc:docMk/>
            <pc:sldMk cId="1944600112" sldId="257"/>
            <ac:spMk id="2" creationId="{70FEBEFB-5366-A6A5-DA67-EBC917F9B701}"/>
          </ac:spMkLst>
        </pc:spChg>
        <pc:spChg chg="add del mod">
          <ac:chgData name="Daria Ashton (2405232)" userId="S::2405232@student.uwtsd.ac.uk::cefa9e63-3de4-4b36-a688-524b9305b3c4" providerId="AD" clId="Web-{822129E2-A0AA-1384-3B72-417DB2D5DABB}" dt="2025-05-02T21:59:50.181" v="290"/>
          <ac:spMkLst>
            <pc:docMk/>
            <pc:sldMk cId="1944600112" sldId="257"/>
            <ac:spMk id="3" creationId="{997A57B5-2421-0CAD-2B89-A017D201011F}"/>
          </ac:spMkLst>
        </pc:spChg>
        <pc:spChg chg="add del">
          <ac:chgData name="Daria Ashton (2405232)" userId="S::2405232@student.uwtsd.ac.uk::cefa9e63-3de4-4b36-a688-524b9305b3c4" providerId="AD" clId="Web-{822129E2-A0AA-1384-3B72-417DB2D5DABB}" dt="2025-05-02T21:59:42.619" v="287"/>
          <ac:spMkLst>
            <pc:docMk/>
            <pc:sldMk cId="1944600112" sldId="257"/>
            <ac:spMk id="33" creationId="{2D6FBB9D-1CAA-4D05-AB33-BABDFE17B843}"/>
          </ac:spMkLst>
        </pc:spChg>
        <pc:spChg chg="add del">
          <ac:chgData name="Daria Ashton (2405232)" userId="S::2405232@student.uwtsd.ac.uk::cefa9e63-3de4-4b36-a688-524b9305b3c4" providerId="AD" clId="Web-{822129E2-A0AA-1384-3B72-417DB2D5DABB}" dt="2025-05-02T21:59:42.619" v="287"/>
          <ac:spMkLst>
            <pc:docMk/>
            <pc:sldMk cId="1944600112" sldId="257"/>
            <ac:spMk id="40" creationId="{04727B71-B4B6-4823-80A1-68C40B475118}"/>
          </ac:spMkLst>
        </pc:spChg>
        <pc:spChg chg="add mod">
          <ac:chgData name="Daria Ashton (2405232)" userId="S::2405232@student.uwtsd.ac.uk::cefa9e63-3de4-4b36-a688-524b9305b3c4" providerId="AD" clId="Web-{822129E2-A0AA-1384-3B72-417DB2D5DABB}" dt="2025-05-02T22:01:49.632" v="303" actId="1076"/>
          <ac:spMkLst>
            <pc:docMk/>
            <pc:sldMk cId="1944600112" sldId="257"/>
            <ac:spMk id="45" creationId="{81D458C5-FADD-3507-F11E-2A8EC7E62257}"/>
          </ac:spMkLst>
        </pc:spChg>
        <pc:spChg chg="add del">
          <ac:chgData name="Daria Ashton (2405232)" userId="S::2405232@student.uwtsd.ac.uk::cefa9e63-3de4-4b36-a688-524b9305b3c4" providerId="AD" clId="Web-{822129E2-A0AA-1384-3B72-417DB2D5DABB}" dt="2025-05-02T21:59:42.619" v="287"/>
          <ac:spMkLst>
            <pc:docMk/>
            <pc:sldMk cId="1944600112" sldId="257"/>
            <ac:spMk id="48" creationId="{79A6DB05-9FB5-4B07-8675-74C23D4FD89D}"/>
          </ac:spMkLst>
        </pc:spChg>
        <pc:spChg chg="add del">
          <ac:chgData name="Daria Ashton (2405232)" userId="S::2405232@student.uwtsd.ac.uk::cefa9e63-3de4-4b36-a688-524b9305b3c4" providerId="AD" clId="Web-{822129E2-A0AA-1384-3B72-417DB2D5DABB}" dt="2025-05-02T21:59:42.619" v="287"/>
          <ac:spMkLst>
            <pc:docMk/>
            <pc:sldMk cId="1944600112" sldId="257"/>
            <ac:spMk id="49" creationId="{53B021B3-DE93-4AB7-8A18-CF5F1CED88B8}"/>
          </ac:spMkLst>
        </pc:spChg>
        <pc:spChg chg="add del">
          <ac:chgData name="Daria Ashton (2405232)" userId="S::2405232@student.uwtsd.ac.uk::cefa9e63-3de4-4b36-a688-524b9305b3c4" providerId="AD" clId="Web-{822129E2-A0AA-1384-3B72-417DB2D5DABB}" dt="2025-05-02T21:59:42.619" v="287"/>
          <ac:spMkLst>
            <pc:docMk/>
            <pc:sldMk cId="1944600112" sldId="257"/>
            <ac:spMk id="50" creationId="{52D502E5-F6B4-4D58-B4AE-FC466FF15EE8}"/>
          </ac:spMkLst>
        </pc:spChg>
        <pc:spChg chg="add del">
          <ac:chgData name="Daria Ashton (2405232)" userId="S::2405232@student.uwtsd.ac.uk::cefa9e63-3de4-4b36-a688-524b9305b3c4" providerId="AD" clId="Web-{822129E2-A0AA-1384-3B72-417DB2D5DABB}" dt="2025-05-02T21:59:42.619" v="287"/>
          <ac:spMkLst>
            <pc:docMk/>
            <pc:sldMk cId="1944600112" sldId="257"/>
            <ac:spMk id="51" creationId="{9DECDBF4-02B6-4BB4-B65B-B8107AD6A9E8}"/>
          </ac:spMkLst>
        </pc:spChg>
        <pc:spChg chg="add del">
          <ac:chgData name="Daria Ashton (2405232)" userId="S::2405232@student.uwtsd.ac.uk::cefa9e63-3de4-4b36-a688-524b9305b3c4" providerId="AD" clId="Web-{822129E2-A0AA-1384-3B72-417DB2D5DABB}" dt="2025-05-02T21:59:50.134" v="289"/>
          <ac:spMkLst>
            <pc:docMk/>
            <pc:sldMk cId="1944600112" sldId="257"/>
            <ac:spMk id="54" creationId="{2D6FBB9D-1CAA-4D05-AB33-BABDFE17B843}"/>
          </ac:spMkLst>
        </pc:spChg>
        <pc:spChg chg="add del">
          <ac:chgData name="Daria Ashton (2405232)" userId="S::2405232@student.uwtsd.ac.uk::cefa9e63-3de4-4b36-a688-524b9305b3c4" providerId="AD" clId="Web-{822129E2-A0AA-1384-3B72-417DB2D5DABB}" dt="2025-05-02T21:59:50.134" v="289"/>
          <ac:spMkLst>
            <pc:docMk/>
            <pc:sldMk cId="1944600112" sldId="257"/>
            <ac:spMk id="55" creationId="{04727B71-B4B6-4823-80A1-68C40B475118}"/>
          </ac:spMkLst>
        </pc:spChg>
        <pc:spChg chg="add del">
          <ac:chgData name="Daria Ashton (2405232)" userId="S::2405232@student.uwtsd.ac.uk::cefa9e63-3de4-4b36-a688-524b9305b3c4" providerId="AD" clId="Web-{822129E2-A0AA-1384-3B72-417DB2D5DABB}" dt="2025-05-02T21:59:50.134" v="289"/>
          <ac:spMkLst>
            <pc:docMk/>
            <pc:sldMk cId="1944600112" sldId="257"/>
            <ac:spMk id="56" creationId="{79A6DB05-9FB5-4B07-8675-74C23D4FD89D}"/>
          </ac:spMkLst>
        </pc:spChg>
        <pc:spChg chg="add del">
          <ac:chgData name="Daria Ashton (2405232)" userId="S::2405232@student.uwtsd.ac.uk::cefa9e63-3de4-4b36-a688-524b9305b3c4" providerId="AD" clId="Web-{822129E2-A0AA-1384-3B72-417DB2D5DABB}" dt="2025-05-02T21:59:50.134" v="289"/>
          <ac:spMkLst>
            <pc:docMk/>
            <pc:sldMk cId="1944600112" sldId="257"/>
            <ac:spMk id="57" creationId="{1C799903-48D5-4A31-A1A2-541072D9771E}"/>
          </ac:spMkLst>
        </pc:spChg>
        <pc:spChg chg="add del">
          <ac:chgData name="Daria Ashton (2405232)" userId="S::2405232@student.uwtsd.ac.uk::cefa9e63-3de4-4b36-a688-524b9305b3c4" providerId="AD" clId="Web-{822129E2-A0AA-1384-3B72-417DB2D5DABB}" dt="2025-05-02T21:59:50.134" v="289"/>
          <ac:spMkLst>
            <pc:docMk/>
            <pc:sldMk cId="1944600112" sldId="257"/>
            <ac:spMk id="58" creationId="{8EFFF109-FC58-4FD3-BE05-9775A1310F55}"/>
          </ac:spMkLst>
        </pc:spChg>
        <pc:spChg chg="add del">
          <ac:chgData name="Daria Ashton (2405232)" userId="S::2405232@student.uwtsd.ac.uk::cefa9e63-3de4-4b36-a688-524b9305b3c4" providerId="AD" clId="Web-{822129E2-A0AA-1384-3B72-417DB2D5DABB}" dt="2025-05-02T21:59:50.134" v="289"/>
          <ac:spMkLst>
            <pc:docMk/>
            <pc:sldMk cId="1944600112" sldId="257"/>
            <ac:spMk id="59" creationId="{E1B96AD6-92A9-4273-A62B-96A1C3E0BA95}"/>
          </ac:spMkLst>
        </pc:spChg>
        <pc:spChg chg="add del">
          <ac:chgData name="Daria Ashton (2405232)" userId="S::2405232@student.uwtsd.ac.uk::cefa9e63-3de4-4b36-a688-524b9305b3c4" providerId="AD" clId="Web-{822129E2-A0AA-1384-3B72-417DB2D5DABB}" dt="2025-05-02T21:59:50.134" v="289"/>
          <ac:spMkLst>
            <pc:docMk/>
            <pc:sldMk cId="1944600112" sldId="257"/>
            <ac:spMk id="60" creationId="{463EEC44-1BA3-44ED-81FC-A644B04B2A44}"/>
          </ac:spMkLst>
        </pc:spChg>
        <pc:spChg chg="add del">
          <ac:chgData name="Daria Ashton (2405232)" userId="S::2405232@student.uwtsd.ac.uk::cefa9e63-3de4-4b36-a688-524b9305b3c4" providerId="AD" clId="Web-{822129E2-A0AA-1384-3B72-417DB2D5DABB}" dt="2025-05-02T21:59:50.134" v="289"/>
          <ac:spMkLst>
            <pc:docMk/>
            <pc:sldMk cId="1944600112" sldId="257"/>
            <ac:spMk id="61" creationId="{997A57B5-2421-0CAD-2B89-A017D201011F}"/>
          </ac:spMkLst>
        </pc:spChg>
        <pc:spChg chg="add">
          <ac:chgData name="Daria Ashton (2405232)" userId="S::2405232@student.uwtsd.ac.uk::cefa9e63-3de4-4b36-a688-524b9305b3c4" providerId="AD" clId="Web-{822129E2-A0AA-1384-3B72-417DB2D5DABB}" dt="2025-05-02T21:59:50.181" v="290"/>
          <ac:spMkLst>
            <pc:docMk/>
            <pc:sldMk cId="1944600112" sldId="257"/>
            <ac:spMk id="63" creationId="{2D6FBB9D-1CAA-4D05-AB33-BABDFE17B843}"/>
          </ac:spMkLst>
        </pc:spChg>
        <pc:spChg chg="add">
          <ac:chgData name="Daria Ashton (2405232)" userId="S::2405232@student.uwtsd.ac.uk::cefa9e63-3de4-4b36-a688-524b9305b3c4" providerId="AD" clId="Web-{822129E2-A0AA-1384-3B72-417DB2D5DABB}" dt="2025-05-02T21:59:50.181" v="290"/>
          <ac:spMkLst>
            <pc:docMk/>
            <pc:sldMk cId="1944600112" sldId="257"/>
            <ac:spMk id="64" creationId="{04727B71-B4B6-4823-80A1-68C40B475118}"/>
          </ac:spMkLst>
        </pc:spChg>
        <pc:spChg chg="add">
          <ac:chgData name="Daria Ashton (2405232)" userId="S::2405232@student.uwtsd.ac.uk::cefa9e63-3de4-4b36-a688-524b9305b3c4" providerId="AD" clId="Web-{822129E2-A0AA-1384-3B72-417DB2D5DABB}" dt="2025-05-02T21:59:50.181" v="290"/>
          <ac:spMkLst>
            <pc:docMk/>
            <pc:sldMk cId="1944600112" sldId="257"/>
            <ac:spMk id="65" creationId="{79A6DB05-9FB5-4B07-8675-74C23D4FD89D}"/>
          </ac:spMkLst>
        </pc:spChg>
        <pc:spChg chg="add">
          <ac:chgData name="Daria Ashton (2405232)" userId="S::2405232@student.uwtsd.ac.uk::cefa9e63-3de4-4b36-a688-524b9305b3c4" providerId="AD" clId="Web-{822129E2-A0AA-1384-3B72-417DB2D5DABB}" dt="2025-05-02T21:59:50.181" v="290"/>
          <ac:spMkLst>
            <pc:docMk/>
            <pc:sldMk cId="1944600112" sldId="257"/>
            <ac:spMk id="66" creationId="{81E1224E-6618-482E-BE87-321A7FC1CDE8}"/>
          </ac:spMkLst>
        </pc:spChg>
        <pc:spChg chg="add">
          <ac:chgData name="Daria Ashton (2405232)" userId="S::2405232@student.uwtsd.ac.uk::cefa9e63-3de4-4b36-a688-524b9305b3c4" providerId="AD" clId="Web-{822129E2-A0AA-1384-3B72-417DB2D5DABB}" dt="2025-05-02T21:59:50.181" v="290"/>
          <ac:spMkLst>
            <pc:docMk/>
            <pc:sldMk cId="1944600112" sldId="257"/>
            <ac:spMk id="67" creationId="{066346BE-FDB4-4772-A696-0719490ABD64}"/>
          </ac:spMkLst>
        </pc:spChg>
        <pc:spChg chg="add">
          <ac:chgData name="Daria Ashton (2405232)" userId="S::2405232@student.uwtsd.ac.uk::cefa9e63-3de4-4b36-a688-524b9305b3c4" providerId="AD" clId="Web-{822129E2-A0AA-1384-3B72-417DB2D5DABB}" dt="2025-05-02T21:59:50.181" v="290"/>
          <ac:spMkLst>
            <pc:docMk/>
            <pc:sldMk cId="1944600112" sldId="257"/>
            <ac:spMk id="68" creationId="{FB92FFCE-0C90-454E-AA25-D4EE9A6C39C5}"/>
          </ac:spMkLst>
        </pc:spChg>
        <pc:graphicFrameChg chg="add del">
          <ac:chgData name="Daria Ashton (2405232)" userId="S::2405232@student.uwtsd.ac.uk::cefa9e63-3de4-4b36-a688-524b9305b3c4" providerId="AD" clId="Web-{822129E2-A0AA-1384-3B72-417DB2D5DABB}" dt="2025-05-02T21:59:42.619" v="287"/>
          <ac:graphicFrameMkLst>
            <pc:docMk/>
            <pc:sldMk cId="1944600112" sldId="257"/>
            <ac:graphicFrameMk id="52" creationId="{BC8B7A08-1EED-064D-9CE6-54DDB1A063AA}"/>
          </ac:graphicFrameMkLst>
        </pc:graphicFrameChg>
        <pc:graphicFrameChg chg="add modGraphic">
          <ac:chgData name="Daria Ashton (2405232)" userId="S::2405232@student.uwtsd.ac.uk::cefa9e63-3de4-4b36-a688-524b9305b3c4" providerId="AD" clId="Web-{822129E2-A0AA-1384-3B72-417DB2D5DABB}" dt="2025-05-02T22:01:59.491" v="304" actId="20577"/>
          <ac:graphicFrameMkLst>
            <pc:docMk/>
            <pc:sldMk cId="1944600112" sldId="257"/>
            <ac:graphicFrameMk id="69" creationId="{7A1814BF-C946-F1DE-90A6-A4494DE33B6F}"/>
          </ac:graphicFrameMkLst>
        </pc:graphicFrameChg>
      </pc:sldChg>
      <pc:sldChg chg="addSp delSp modSp">
        <pc:chgData name="Daria Ashton (2405232)" userId="S::2405232@student.uwtsd.ac.uk::cefa9e63-3de4-4b36-a688-524b9305b3c4" providerId="AD" clId="Web-{822129E2-A0AA-1384-3B72-417DB2D5DABB}" dt="2025-05-02T22:16:37.055" v="432"/>
        <pc:sldMkLst>
          <pc:docMk/>
          <pc:sldMk cId="669977253" sldId="258"/>
        </pc:sldMkLst>
        <pc:spChg chg="mod">
          <ac:chgData name="Daria Ashton (2405232)" userId="S::2405232@student.uwtsd.ac.uk::cefa9e63-3de4-4b36-a688-524b9305b3c4" providerId="AD" clId="Web-{822129E2-A0AA-1384-3B72-417DB2D5DABB}" dt="2025-05-02T22:04:11.854" v="310" actId="20577"/>
          <ac:spMkLst>
            <pc:docMk/>
            <pc:sldMk cId="669977253" sldId="258"/>
            <ac:spMk id="2" creationId="{BFEF8556-4F24-2111-22C0-C8E38BDBA1A1}"/>
          </ac:spMkLst>
        </pc:spChg>
        <pc:spChg chg="del mod">
          <ac:chgData name="Daria Ashton (2405232)" userId="S::2405232@student.uwtsd.ac.uk::cefa9e63-3de4-4b36-a688-524b9305b3c4" providerId="AD" clId="Web-{822129E2-A0AA-1384-3B72-417DB2D5DABB}" dt="2025-05-02T22:03:54.057" v="308"/>
          <ac:spMkLst>
            <pc:docMk/>
            <pc:sldMk cId="669977253" sldId="258"/>
            <ac:spMk id="3" creationId="{09592614-A545-3CA5-59D9-FE589234B1E6}"/>
          </ac:spMkLst>
        </pc:spChg>
        <pc:spChg chg="del">
          <ac:chgData name="Daria Ashton (2405232)" userId="S::2405232@student.uwtsd.ac.uk::cefa9e63-3de4-4b36-a688-524b9305b3c4" providerId="AD" clId="Web-{822129E2-A0AA-1384-3B72-417DB2D5DABB}" dt="2025-05-02T21:58:34.706" v="282"/>
          <ac:spMkLst>
            <pc:docMk/>
            <pc:sldMk cId="669977253" sldId="258"/>
            <ac:spMk id="27" creationId="{90D01200-0224-43C5-AB38-FB4D16B73FB7}"/>
          </ac:spMkLst>
        </pc:spChg>
        <pc:spChg chg="del">
          <ac:chgData name="Daria Ashton (2405232)" userId="S::2405232@student.uwtsd.ac.uk::cefa9e63-3de4-4b36-a688-524b9305b3c4" providerId="AD" clId="Web-{822129E2-A0AA-1384-3B72-417DB2D5DABB}" dt="2025-05-02T21:58:34.706" v="282"/>
          <ac:spMkLst>
            <pc:docMk/>
            <pc:sldMk cId="669977253" sldId="258"/>
            <ac:spMk id="29" creationId="{728A44A4-A002-4A88-9FC9-1D0566C97A47}"/>
          </ac:spMkLst>
        </pc:spChg>
        <pc:spChg chg="del">
          <ac:chgData name="Daria Ashton (2405232)" userId="S::2405232@student.uwtsd.ac.uk::cefa9e63-3de4-4b36-a688-524b9305b3c4" providerId="AD" clId="Web-{822129E2-A0AA-1384-3B72-417DB2D5DABB}" dt="2025-05-02T21:58:34.706" v="282"/>
          <ac:spMkLst>
            <pc:docMk/>
            <pc:sldMk cId="669977253" sldId="258"/>
            <ac:spMk id="31" creationId="{3E7D5C7B-DD16-401B-85CE-4AAA2A4F5136}"/>
          </ac:spMkLst>
        </pc:spChg>
        <pc:spChg chg="add del">
          <ac:chgData name="Daria Ashton (2405232)" userId="S::2405232@student.uwtsd.ac.uk::cefa9e63-3de4-4b36-a688-524b9305b3c4" providerId="AD" clId="Web-{822129E2-A0AA-1384-3B72-417DB2D5DABB}" dt="2025-05-02T22:03:28.509" v="305"/>
          <ac:spMkLst>
            <pc:docMk/>
            <pc:sldMk cId="669977253" sldId="258"/>
            <ac:spMk id="36" creationId="{5C9B446A-6343-4E56-90BA-061E4DDF0FFB}"/>
          </ac:spMkLst>
        </pc:spChg>
        <pc:spChg chg="add del">
          <ac:chgData name="Daria Ashton (2405232)" userId="S::2405232@student.uwtsd.ac.uk::cefa9e63-3de4-4b36-a688-524b9305b3c4" providerId="AD" clId="Web-{822129E2-A0AA-1384-3B72-417DB2D5DABB}" dt="2025-05-02T22:03:28.509" v="305"/>
          <ac:spMkLst>
            <pc:docMk/>
            <pc:sldMk cId="669977253" sldId="258"/>
            <ac:spMk id="38" creationId="{3EC72A1B-03D3-499C-B4BF-AC68EEC22B10}"/>
          </ac:spMkLst>
        </pc:spChg>
        <pc:spChg chg="add del">
          <ac:chgData name="Daria Ashton (2405232)" userId="S::2405232@student.uwtsd.ac.uk::cefa9e63-3de4-4b36-a688-524b9305b3c4" providerId="AD" clId="Web-{822129E2-A0AA-1384-3B72-417DB2D5DABB}" dt="2025-05-02T22:03:28.509" v="305"/>
          <ac:spMkLst>
            <pc:docMk/>
            <pc:sldMk cId="669977253" sldId="258"/>
            <ac:spMk id="40" creationId="{216322C2-3CF0-4D33-BF90-3F384CF6D232}"/>
          </ac:spMkLst>
        </pc:spChg>
        <pc:spChg chg="add">
          <ac:chgData name="Daria Ashton (2405232)" userId="S::2405232@student.uwtsd.ac.uk::cefa9e63-3de4-4b36-a688-524b9305b3c4" providerId="AD" clId="Web-{822129E2-A0AA-1384-3B72-417DB2D5DABB}" dt="2025-05-02T21:58:34.706" v="282"/>
          <ac:spMkLst>
            <pc:docMk/>
            <pc:sldMk cId="669977253" sldId="258"/>
            <ac:spMk id="42" creationId="{55D4142C-5077-457F-A6AD-3FECFDB39685}"/>
          </ac:spMkLst>
        </pc:spChg>
        <pc:spChg chg="add del">
          <ac:chgData name="Daria Ashton (2405232)" userId="S::2405232@student.uwtsd.ac.uk::cefa9e63-3de4-4b36-a688-524b9305b3c4" providerId="AD" clId="Web-{822129E2-A0AA-1384-3B72-417DB2D5DABB}" dt="2025-05-02T22:03:28.509" v="305"/>
          <ac:spMkLst>
            <pc:docMk/>
            <pc:sldMk cId="669977253" sldId="258"/>
            <ac:spMk id="44" creationId="{7A5F0580-5EE9-419F-96EE-B6529EF6E7D0}"/>
          </ac:spMkLst>
        </pc:spChg>
        <pc:spChg chg="add">
          <ac:chgData name="Daria Ashton (2405232)" userId="S::2405232@student.uwtsd.ac.uk::cefa9e63-3de4-4b36-a688-524b9305b3c4" providerId="AD" clId="Web-{822129E2-A0AA-1384-3B72-417DB2D5DABB}" dt="2025-05-02T22:03:28.509" v="305"/>
          <ac:spMkLst>
            <pc:docMk/>
            <pc:sldMk cId="669977253" sldId="258"/>
            <ac:spMk id="49" creationId="{2C9A9DA9-7DC8-488B-A882-123947B0F3D9}"/>
          </ac:spMkLst>
        </pc:spChg>
        <pc:spChg chg="add">
          <ac:chgData name="Daria Ashton (2405232)" userId="S::2405232@student.uwtsd.ac.uk::cefa9e63-3de4-4b36-a688-524b9305b3c4" providerId="AD" clId="Web-{822129E2-A0AA-1384-3B72-417DB2D5DABB}" dt="2025-05-02T22:03:28.509" v="305"/>
          <ac:spMkLst>
            <pc:docMk/>
            <pc:sldMk cId="669977253" sldId="258"/>
            <ac:spMk id="51" creationId="{57F6BDD4-E066-4008-8011-6CC31AEB4556}"/>
          </ac:spMkLst>
        </pc:spChg>
        <pc:spChg chg="add">
          <ac:chgData name="Daria Ashton (2405232)" userId="S::2405232@student.uwtsd.ac.uk::cefa9e63-3de4-4b36-a688-524b9305b3c4" providerId="AD" clId="Web-{822129E2-A0AA-1384-3B72-417DB2D5DABB}" dt="2025-05-02T22:03:28.509" v="305"/>
          <ac:spMkLst>
            <pc:docMk/>
            <pc:sldMk cId="669977253" sldId="258"/>
            <ac:spMk id="53" creationId="{2711A8FB-68FC-45FC-B01E-38F809E2D439}"/>
          </ac:spMkLst>
        </pc:spChg>
        <pc:spChg chg="add">
          <ac:chgData name="Daria Ashton (2405232)" userId="S::2405232@student.uwtsd.ac.uk::cefa9e63-3de4-4b36-a688-524b9305b3c4" providerId="AD" clId="Web-{822129E2-A0AA-1384-3B72-417DB2D5DABB}" dt="2025-05-02T22:03:28.509" v="305"/>
          <ac:spMkLst>
            <pc:docMk/>
            <pc:sldMk cId="669977253" sldId="258"/>
            <ac:spMk id="55" creationId="{2A865FE3-5FC9-4049-87CF-30019C46C0F5}"/>
          </ac:spMkLst>
        </pc:spChg>
        <pc:spChg chg="add mod">
          <ac:chgData name="Daria Ashton (2405232)" userId="S::2405232@student.uwtsd.ac.uk::cefa9e63-3de4-4b36-a688-524b9305b3c4" providerId="AD" clId="Web-{822129E2-A0AA-1384-3B72-417DB2D5DABB}" dt="2025-05-02T22:04:56.621" v="315" actId="1076"/>
          <ac:spMkLst>
            <pc:docMk/>
            <pc:sldMk cId="669977253" sldId="258"/>
            <ac:spMk id="59" creationId="{3B31A1F1-63E5-DA65-9922-FD7CEDF87045}"/>
          </ac:spMkLst>
        </pc:spChg>
        <pc:graphicFrameChg chg="add modGraphic">
          <ac:chgData name="Daria Ashton (2405232)" userId="S::2405232@student.uwtsd.ac.uk::cefa9e63-3de4-4b36-a688-524b9305b3c4" providerId="AD" clId="Web-{822129E2-A0AA-1384-3B72-417DB2D5DABB}" dt="2025-05-02T22:16:37.055" v="432"/>
          <ac:graphicFrameMkLst>
            <pc:docMk/>
            <pc:sldMk cId="669977253" sldId="258"/>
            <ac:graphicFrameMk id="57" creationId="{8FFF009E-F4A3-FA90-9CF8-2BE4CEFE8719}"/>
          </ac:graphicFrameMkLst>
        </pc:graphicFrameChg>
      </pc:sldChg>
      <pc:sldChg chg="modSp">
        <pc:chgData name="Daria Ashton (2405232)" userId="S::2405232@student.uwtsd.ac.uk::cefa9e63-3de4-4b36-a688-524b9305b3c4" providerId="AD" clId="Web-{822129E2-A0AA-1384-3B72-417DB2D5DABB}" dt="2025-05-02T21:33:39.169" v="115" actId="20577"/>
        <pc:sldMkLst>
          <pc:docMk/>
          <pc:sldMk cId="1730752024" sldId="259"/>
        </pc:sldMkLst>
        <pc:graphicFrameChg chg="modGraphic">
          <ac:chgData name="Daria Ashton (2405232)" userId="S::2405232@student.uwtsd.ac.uk::cefa9e63-3de4-4b36-a688-524b9305b3c4" providerId="AD" clId="Web-{822129E2-A0AA-1384-3B72-417DB2D5DABB}" dt="2025-05-02T21:33:39.169" v="115" actId="20577"/>
          <ac:graphicFrameMkLst>
            <pc:docMk/>
            <pc:sldMk cId="1730752024" sldId="259"/>
            <ac:graphicFrameMk id="27" creationId="{CEE3DCAF-9174-EAAD-3AA7-3C885B2E9BF2}"/>
          </ac:graphicFrameMkLst>
        </pc:graphicFrameChg>
      </pc:sldChg>
      <pc:sldChg chg="addSp delSp modSp">
        <pc:chgData name="Daria Ashton (2405232)" userId="S::2405232@student.uwtsd.ac.uk::cefa9e63-3de4-4b36-a688-524b9305b3c4" providerId="AD" clId="Web-{822129E2-A0AA-1384-3B72-417DB2D5DABB}" dt="2025-05-02T22:31:58.512" v="514" actId="1076"/>
        <pc:sldMkLst>
          <pc:docMk/>
          <pc:sldMk cId="1479909525" sldId="260"/>
        </pc:sldMkLst>
        <pc:spChg chg="mod">
          <ac:chgData name="Daria Ashton (2405232)" userId="S::2405232@student.uwtsd.ac.uk::cefa9e63-3de4-4b36-a688-524b9305b3c4" providerId="AD" clId="Web-{822129E2-A0AA-1384-3B72-417DB2D5DABB}" dt="2025-05-02T22:15:22.319" v="430"/>
          <ac:spMkLst>
            <pc:docMk/>
            <pc:sldMk cId="1479909525" sldId="260"/>
            <ac:spMk id="2" creationId="{A08DABF0-4E8C-47A0-30CD-F7FA36723B2A}"/>
          </ac:spMkLst>
        </pc:spChg>
        <pc:spChg chg="mod">
          <ac:chgData name="Daria Ashton (2405232)" userId="S::2405232@student.uwtsd.ac.uk::cefa9e63-3de4-4b36-a688-524b9305b3c4" providerId="AD" clId="Web-{822129E2-A0AA-1384-3B72-417DB2D5DABB}" dt="2025-05-02T21:44:17.084" v="178" actId="20577"/>
          <ac:spMkLst>
            <pc:docMk/>
            <pc:sldMk cId="1479909525" sldId="260"/>
            <ac:spMk id="3" creationId="{0424B510-8291-D0E3-26AD-76023FBA8783}"/>
          </ac:spMkLst>
        </pc:spChg>
        <pc:spChg chg="add del mod">
          <ac:chgData name="Daria Ashton (2405232)" userId="S::2405232@student.uwtsd.ac.uk::cefa9e63-3de4-4b36-a688-524b9305b3c4" providerId="AD" clId="Web-{822129E2-A0AA-1384-3B72-417DB2D5DABB}" dt="2025-05-02T22:06:16.770" v="324"/>
          <ac:spMkLst>
            <pc:docMk/>
            <pc:sldMk cId="1479909525" sldId="260"/>
            <ac:spMk id="4" creationId="{0619FBC5-25AD-1965-16CD-317FAC4C458B}"/>
          </ac:spMkLst>
        </pc:spChg>
        <pc:spChg chg="add mod">
          <ac:chgData name="Daria Ashton (2405232)" userId="S::2405232@student.uwtsd.ac.uk::cefa9e63-3de4-4b36-a688-524b9305b3c4" providerId="AD" clId="Web-{822129E2-A0AA-1384-3B72-417DB2D5DABB}" dt="2025-05-02T22:13:40.925" v="419" actId="20577"/>
          <ac:spMkLst>
            <pc:docMk/>
            <pc:sldMk cId="1479909525" sldId="260"/>
            <ac:spMk id="78" creationId="{0C39093C-E15C-4BE2-5E68-A2E42850C9E0}"/>
          </ac:spMkLst>
        </pc:spChg>
        <pc:spChg chg="add mod">
          <ac:chgData name="Daria Ashton (2405232)" userId="S::2405232@student.uwtsd.ac.uk::cefa9e63-3de4-4b36-a688-524b9305b3c4" providerId="AD" clId="Web-{822129E2-A0AA-1384-3B72-417DB2D5DABB}" dt="2025-05-02T22:31:58.512" v="514" actId="1076"/>
          <ac:spMkLst>
            <pc:docMk/>
            <pc:sldMk cId="1479909525" sldId="260"/>
            <ac:spMk id="185" creationId="{97884BBB-E890-DAD2-24BC-556D01B00476}"/>
          </ac:spMkLst>
        </pc:spChg>
        <pc:graphicFrameChg chg="add del">
          <ac:chgData name="Daria Ashton (2405232)" userId="S::2405232@student.uwtsd.ac.uk::cefa9e63-3de4-4b36-a688-524b9305b3c4" providerId="AD" clId="Web-{822129E2-A0AA-1384-3B72-417DB2D5DABB}" dt="2025-05-02T22:05:56.941" v="319"/>
          <ac:graphicFrameMkLst>
            <pc:docMk/>
            <pc:sldMk cId="1479909525" sldId="260"/>
            <ac:graphicFrameMk id="8" creationId="{AD9D5B20-1BE9-442D-80FF-F04851A46C37}"/>
          </ac:graphicFrameMkLst>
        </pc:graphicFrameChg>
        <pc:graphicFrameChg chg="add del">
          <ac:chgData name="Daria Ashton (2405232)" userId="S::2405232@student.uwtsd.ac.uk::cefa9e63-3de4-4b36-a688-524b9305b3c4" providerId="AD" clId="Web-{822129E2-A0AA-1384-3B72-417DB2D5DABB}" dt="2025-05-02T22:06:06.613" v="321"/>
          <ac:graphicFrameMkLst>
            <pc:docMk/>
            <pc:sldMk cId="1479909525" sldId="260"/>
            <ac:graphicFrameMk id="10" creationId="{37D5368B-BD42-C23B-1492-B85CE1E51A2F}"/>
          </ac:graphicFrameMkLst>
        </pc:graphicFrameChg>
        <pc:graphicFrameChg chg="add del">
          <ac:chgData name="Daria Ashton (2405232)" userId="S::2405232@student.uwtsd.ac.uk::cefa9e63-3de4-4b36-a688-524b9305b3c4" providerId="AD" clId="Web-{822129E2-A0AA-1384-3B72-417DB2D5DABB}" dt="2025-05-02T22:06:16.754" v="323"/>
          <ac:graphicFrameMkLst>
            <pc:docMk/>
            <pc:sldMk cId="1479909525" sldId="260"/>
            <ac:graphicFrameMk id="12" creationId="{5D9FAE59-44FF-219D-F442-F0D3DC20F53E}"/>
          </ac:graphicFrameMkLst>
        </pc:graphicFrameChg>
        <pc:graphicFrameChg chg="add del mod modGraphic">
          <ac:chgData name="Daria Ashton (2405232)" userId="S::2405232@student.uwtsd.ac.uk::cefa9e63-3de4-4b36-a688-524b9305b3c4" providerId="AD" clId="Web-{822129E2-A0AA-1384-3B72-417DB2D5DABB}" dt="2025-05-02T22:30:49.932" v="513" actId="1076"/>
          <ac:graphicFrameMkLst>
            <pc:docMk/>
            <pc:sldMk cId="1479909525" sldId="260"/>
            <ac:graphicFrameMk id="14" creationId="{37D5368B-BD42-C23B-1492-B85CE1E51A2F}"/>
          </ac:graphicFrameMkLst>
        </pc:graphicFrameChg>
      </pc:sldChg>
      <pc:sldChg chg="addSp delSp modSp">
        <pc:chgData name="Daria Ashton (2405232)" userId="S::2405232@student.uwtsd.ac.uk::cefa9e63-3de4-4b36-a688-524b9305b3c4" providerId="AD" clId="Web-{822129E2-A0AA-1384-3B72-417DB2D5DABB}" dt="2025-05-02T22:30:21.801" v="512" actId="1076"/>
        <pc:sldMkLst>
          <pc:docMk/>
          <pc:sldMk cId="3940623624" sldId="261"/>
        </pc:sldMkLst>
        <pc:spChg chg="mod">
          <ac:chgData name="Daria Ashton (2405232)" userId="S::2405232@student.uwtsd.ac.uk::cefa9e63-3de4-4b36-a688-524b9305b3c4" providerId="AD" clId="Web-{822129E2-A0AA-1384-3B72-417DB2D5DABB}" dt="2025-05-02T22:27:31.620" v="505"/>
          <ac:spMkLst>
            <pc:docMk/>
            <pc:sldMk cId="3940623624" sldId="261"/>
            <ac:spMk id="2" creationId="{2F8DABED-4BAD-9A19-4960-315A01646E6C}"/>
          </ac:spMkLst>
        </pc:spChg>
        <pc:spChg chg="del mod">
          <ac:chgData name="Daria Ashton (2405232)" userId="S::2405232@student.uwtsd.ac.uk::cefa9e63-3de4-4b36-a688-524b9305b3c4" providerId="AD" clId="Web-{822129E2-A0AA-1384-3B72-417DB2D5DABB}" dt="2025-05-02T22:25:11.913" v="502"/>
          <ac:spMkLst>
            <pc:docMk/>
            <pc:sldMk cId="3940623624" sldId="261"/>
            <ac:spMk id="4" creationId="{674757C4-9F6C-D741-FF26-DFD7E6A3554F}"/>
          </ac:spMkLst>
        </pc:spChg>
        <pc:spChg chg="del">
          <ac:chgData name="Daria Ashton (2405232)" userId="S::2405232@student.uwtsd.ac.uk::cefa9e63-3de4-4b36-a688-524b9305b3c4" providerId="AD" clId="Web-{822129E2-A0AA-1384-3B72-417DB2D5DABB}" dt="2025-05-02T22:27:31.620" v="505"/>
          <ac:spMkLst>
            <pc:docMk/>
            <pc:sldMk cId="3940623624" sldId="261"/>
            <ac:spMk id="12" creationId="{04727B71-B4B6-4823-80A1-68C40B475118}"/>
          </ac:spMkLst>
        </pc:spChg>
        <pc:spChg chg="del">
          <ac:chgData name="Daria Ashton (2405232)" userId="S::2405232@student.uwtsd.ac.uk::cefa9e63-3de4-4b36-a688-524b9305b3c4" providerId="AD" clId="Web-{822129E2-A0AA-1384-3B72-417DB2D5DABB}" dt="2025-05-02T22:27:31.620" v="505"/>
          <ac:spMkLst>
            <pc:docMk/>
            <pc:sldMk cId="3940623624" sldId="261"/>
            <ac:spMk id="14" creationId="{79A6DB05-9FB5-4B07-8675-74C23D4FD89D}"/>
          </ac:spMkLst>
        </pc:spChg>
        <pc:spChg chg="del">
          <ac:chgData name="Daria Ashton (2405232)" userId="S::2405232@student.uwtsd.ac.uk::cefa9e63-3de4-4b36-a688-524b9305b3c4" providerId="AD" clId="Web-{822129E2-A0AA-1384-3B72-417DB2D5DABB}" dt="2025-05-02T22:27:31.620" v="505"/>
          <ac:spMkLst>
            <pc:docMk/>
            <pc:sldMk cId="3940623624" sldId="261"/>
            <ac:spMk id="16" creationId="{94E4D846-3AFC-4F86-8C35-24B0542A269D}"/>
          </ac:spMkLst>
        </pc:spChg>
        <pc:spChg chg="del">
          <ac:chgData name="Daria Ashton (2405232)" userId="S::2405232@student.uwtsd.ac.uk::cefa9e63-3de4-4b36-a688-524b9305b3c4" providerId="AD" clId="Web-{822129E2-A0AA-1384-3B72-417DB2D5DABB}" dt="2025-05-02T22:27:31.620" v="505"/>
          <ac:spMkLst>
            <pc:docMk/>
            <pc:sldMk cId="3940623624" sldId="261"/>
            <ac:spMk id="18" creationId="{4F981527-1C7E-4847-B180-945BFB1A8D73}"/>
          </ac:spMkLst>
        </pc:spChg>
        <pc:spChg chg="del">
          <ac:chgData name="Daria Ashton (2405232)" userId="S::2405232@student.uwtsd.ac.uk::cefa9e63-3de4-4b36-a688-524b9305b3c4" providerId="AD" clId="Web-{822129E2-A0AA-1384-3B72-417DB2D5DABB}" dt="2025-05-02T22:27:31.620" v="505"/>
          <ac:spMkLst>
            <pc:docMk/>
            <pc:sldMk cId="3940623624" sldId="261"/>
            <ac:spMk id="20" creationId="{55D4142C-5077-457F-A6AD-3FECFDB39685}"/>
          </ac:spMkLst>
        </pc:spChg>
        <pc:spChg chg="add">
          <ac:chgData name="Daria Ashton (2405232)" userId="S::2405232@student.uwtsd.ac.uk::cefa9e63-3de4-4b36-a688-524b9305b3c4" providerId="AD" clId="Web-{822129E2-A0AA-1384-3B72-417DB2D5DABB}" dt="2025-05-02T22:27:31.620" v="505"/>
          <ac:spMkLst>
            <pc:docMk/>
            <pc:sldMk cId="3940623624" sldId="261"/>
            <ac:spMk id="32" creationId="{79A6DB05-9FB5-4B07-8675-74C23D4FD89D}"/>
          </ac:spMkLst>
        </pc:spChg>
        <pc:spChg chg="add">
          <ac:chgData name="Daria Ashton (2405232)" userId="S::2405232@student.uwtsd.ac.uk::cefa9e63-3de4-4b36-a688-524b9305b3c4" providerId="AD" clId="Web-{822129E2-A0AA-1384-3B72-417DB2D5DABB}" dt="2025-05-02T22:27:31.620" v="505"/>
          <ac:spMkLst>
            <pc:docMk/>
            <pc:sldMk cId="3940623624" sldId="261"/>
            <ac:spMk id="36" creationId="{3EBE8569-6AEC-4B8C-8D53-2DE337CDBA65}"/>
          </ac:spMkLst>
        </pc:spChg>
        <pc:spChg chg="add">
          <ac:chgData name="Daria Ashton (2405232)" userId="S::2405232@student.uwtsd.ac.uk::cefa9e63-3de4-4b36-a688-524b9305b3c4" providerId="AD" clId="Web-{822129E2-A0AA-1384-3B72-417DB2D5DABB}" dt="2025-05-02T22:27:31.620" v="505"/>
          <ac:spMkLst>
            <pc:docMk/>
            <pc:sldMk cId="3940623624" sldId="261"/>
            <ac:spMk id="38" creationId="{55D4142C-5077-457F-A6AD-3FECFDB39685}"/>
          </ac:spMkLst>
        </pc:spChg>
        <pc:spChg chg="add">
          <ac:chgData name="Daria Ashton (2405232)" userId="S::2405232@student.uwtsd.ac.uk::cefa9e63-3de4-4b36-a688-524b9305b3c4" providerId="AD" clId="Web-{822129E2-A0AA-1384-3B72-417DB2D5DABB}" dt="2025-05-02T22:27:31.620" v="505"/>
          <ac:spMkLst>
            <pc:docMk/>
            <pc:sldMk cId="3940623624" sldId="261"/>
            <ac:spMk id="40" creationId="{7A5F0580-5EE9-419F-96EE-B6529EF6E7D0}"/>
          </ac:spMkLst>
        </pc:spChg>
        <pc:spChg chg="add mod">
          <ac:chgData name="Daria Ashton (2405232)" userId="S::2405232@student.uwtsd.ac.uk::cefa9e63-3de4-4b36-a688-524b9305b3c4" providerId="AD" clId="Web-{822129E2-A0AA-1384-3B72-417DB2D5DABB}" dt="2025-05-02T22:30:21.801" v="512" actId="1076"/>
          <ac:spMkLst>
            <pc:docMk/>
            <pc:sldMk cId="3940623624" sldId="261"/>
            <ac:spMk id="92" creationId="{F73075BB-52E0-7618-E909-D856202D13AB}"/>
          </ac:spMkLst>
        </pc:spChg>
        <pc:graphicFrameChg chg="add modGraphic">
          <ac:chgData name="Daria Ashton (2405232)" userId="S::2405232@student.uwtsd.ac.uk::cefa9e63-3de4-4b36-a688-524b9305b3c4" providerId="AD" clId="Web-{822129E2-A0AA-1384-3B72-417DB2D5DABB}" dt="2025-05-02T22:28:09.949" v="508" actId="20577"/>
          <ac:graphicFrameMkLst>
            <pc:docMk/>
            <pc:sldMk cId="3940623624" sldId="261"/>
            <ac:graphicFrameMk id="23" creationId="{68789004-70D3-4815-F634-4BDDB08511E0}"/>
          </ac:graphicFrameMkLst>
        </pc:graphicFrameChg>
      </pc:sldChg>
      <pc:sldChg chg="addSp delSp modSp">
        <pc:chgData name="Daria Ashton (2405232)" userId="S::2405232@student.uwtsd.ac.uk::cefa9e63-3de4-4b36-a688-524b9305b3c4" providerId="AD" clId="Web-{822129E2-A0AA-1384-3B72-417DB2D5DABB}" dt="2025-05-02T22:46:56.127" v="589" actId="14100"/>
        <pc:sldMkLst>
          <pc:docMk/>
          <pc:sldMk cId="597324654" sldId="262"/>
        </pc:sldMkLst>
        <pc:spChg chg="mod ord">
          <ac:chgData name="Daria Ashton (2405232)" userId="S::2405232@student.uwtsd.ac.uk::cefa9e63-3de4-4b36-a688-524b9305b3c4" providerId="AD" clId="Web-{822129E2-A0AA-1384-3B72-417DB2D5DABB}" dt="2025-05-02T22:46:56.127" v="589" actId="14100"/>
          <ac:spMkLst>
            <pc:docMk/>
            <pc:sldMk cId="597324654" sldId="262"/>
            <ac:spMk id="2" creationId="{C8DD0ACD-AB2A-DCDD-2AC0-397683B58FD9}"/>
          </ac:spMkLst>
        </pc:spChg>
        <pc:spChg chg="mod">
          <ac:chgData name="Daria Ashton (2405232)" userId="S::2405232@student.uwtsd.ac.uk::cefa9e63-3de4-4b36-a688-524b9305b3c4" providerId="AD" clId="Web-{822129E2-A0AA-1384-3B72-417DB2D5DABB}" dt="2025-05-02T22:45:44.062" v="562"/>
          <ac:spMkLst>
            <pc:docMk/>
            <pc:sldMk cId="597324654" sldId="262"/>
            <ac:spMk id="4" creationId="{0E9C6BCC-F4BE-D14D-9DDA-B7E09161DA4F}"/>
          </ac:spMkLst>
        </pc:spChg>
        <pc:spChg chg="add del">
          <ac:chgData name="Daria Ashton (2405232)" userId="S::2405232@student.uwtsd.ac.uk::cefa9e63-3de4-4b36-a688-524b9305b3c4" providerId="AD" clId="Web-{822129E2-A0AA-1384-3B72-417DB2D5DABB}" dt="2025-05-02T22:44:30.810" v="554"/>
          <ac:spMkLst>
            <pc:docMk/>
            <pc:sldMk cId="597324654" sldId="262"/>
            <ac:spMk id="24" creationId="{2D6FBB9D-1CAA-4D05-AB33-BABDFE17B843}"/>
          </ac:spMkLst>
        </pc:spChg>
        <pc:spChg chg="add del">
          <ac:chgData name="Daria Ashton (2405232)" userId="S::2405232@student.uwtsd.ac.uk::cefa9e63-3de4-4b36-a688-524b9305b3c4" providerId="AD" clId="Web-{822129E2-A0AA-1384-3B72-417DB2D5DABB}" dt="2025-05-02T22:44:30.810" v="554"/>
          <ac:spMkLst>
            <pc:docMk/>
            <pc:sldMk cId="597324654" sldId="262"/>
            <ac:spMk id="26" creationId="{04727B71-B4B6-4823-80A1-68C40B475118}"/>
          </ac:spMkLst>
        </pc:spChg>
        <pc:spChg chg="add del">
          <ac:chgData name="Daria Ashton (2405232)" userId="S::2405232@student.uwtsd.ac.uk::cefa9e63-3de4-4b36-a688-524b9305b3c4" providerId="AD" clId="Web-{822129E2-A0AA-1384-3B72-417DB2D5DABB}" dt="2025-05-02T22:44:30.810" v="554"/>
          <ac:spMkLst>
            <pc:docMk/>
            <pc:sldMk cId="597324654" sldId="262"/>
            <ac:spMk id="28" creationId="{79A6DB05-9FB5-4B07-8675-74C23D4FD89D}"/>
          </ac:spMkLst>
        </pc:spChg>
        <pc:spChg chg="add del">
          <ac:chgData name="Daria Ashton (2405232)" userId="S::2405232@student.uwtsd.ac.uk::cefa9e63-3de4-4b36-a688-524b9305b3c4" providerId="AD" clId="Web-{822129E2-A0AA-1384-3B72-417DB2D5DABB}" dt="2025-05-02T22:44:30.810" v="554"/>
          <ac:spMkLst>
            <pc:docMk/>
            <pc:sldMk cId="597324654" sldId="262"/>
            <ac:spMk id="32" creationId="{728A44A4-A002-4A88-9FC9-1D0566C97A47}"/>
          </ac:spMkLst>
        </pc:spChg>
        <pc:spChg chg="add del">
          <ac:chgData name="Daria Ashton (2405232)" userId="S::2405232@student.uwtsd.ac.uk::cefa9e63-3de4-4b36-a688-524b9305b3c4" providerId="AD" clId="Web-{822129E2-A0AA-1384-3B72-417DB2D5DABB}" dt="2025-05-02T22:44:14.638" v="549"/>
          <ac:spMkLst>
            <pc:docMk/>
            <pc:sldMk cId="597324654" sldId="262"/>
            <ac:spMk id="37" creationId="{2D6FBB9D-1CAA-4D05-AB33-BABDFE17B843}"/>
          </ac:spMkLst>
        </pc:spChg>
        <pc:spChg chg="add del">
          <ac:chgData name="Daria Ashton (2405232)" userId="S::2405232@student.uwtsd.ac.uk::cefa9e63-3de4-4b36-a688-524b9305b3c4" providerId="AD" clId="Web-{822129E2-A0AA-1384-3B72-417DB2D5DABB}" dt="2025-05-02T22:44:14.638" v="549"/>
          <ac:spMkLst>
            <pc:docMk/>
            <pc:sldMk cId="597324654" sldId="262"/>
            <ac:spMk id="43" creationId="{2C9A9DA9-7DC8-488B-A882-123947B0F3D9}"/>
          </ac:spMkLst>
        </pc:spChg>
        <pc:spChg chg="add del">
          <ac:chgData name="Daria Ashton (2405232)" userId="S::2405232@student.uwtsd.ac.uk::cefa9e63-3de4-4b36-a688-524b9305b3c4" providerId="AD" clId="Web-{822129E2-A0AA-1384-3B72-417DB2D5DABB}" dt="2025-05-02T22:44:14.638" v="549"/>
          <ac:spMkLst>
            <pc:docMk/>
            <pc:sldMk cId="597324654" sldId="262"/>
            <ac:spMk id="45" creationId="{57F6BDD4-E066-4008-8011-6CC31AEB4556}"/>
          </ac:spMkLst>
        </pc:spChg>
        <pc:spChg chg="add del">
          <ac:chgData name="Daria Ashton (2405232)" userId="S::2405232@student.uwtsd.ac.uk::cefa9e63-3de4-4b36-a688-524b9305b3c4" providerId="AD" clId="Web-{822129E2-A0AA-1384-3B72-417DB2D5DABB}" dt="2025-05-02T22:44:14.638" v="549"/>
          <ac:spMkLst>
            <pc:docMk/>
            <pc:sldMk cId="597324654" sldId="262"/>
            <ac:spMk id="47" creationId="{2711A8FB-68FC-45FC-B01E-38F809E2D439}"/>
          </ac:spMkLst>
        </pc:spChg>
        <pc:spChg chg="add del">
          <ac:chgData name="Daria Ashton (2405232)" userId="S::2405232@student.uwtsd.ac.uk::cefa9e63-3de4-4b36-a688-524b9305b3c4" providerId="AD" clId="Web-{822129E2-A0AA-1384-3B72-417DB2D5DABB}" dt="2025-05-02T22:44:14.638" v="549"/>
          <ac:spMkLst>
            <pc:docMk/>
            <pc:sldMk cId="597324654" sldId="262"/>
            <ac:spMk id="49" creationId="{2A865FE3-5FC9-4049-87CF-30019C46C0F5}"/>
          </ac:spMkLst>
        </pc:spChg>
        <pc:spChg chg="add del">
          <ac:chgData name="Daria Ashton (2405232)" userId="S::2405232@student.uwtsd.ac.uk::cefa9e63-3de4-4b36-a688-524b9305b3c4" providerId="AD" clId="Web-{822129E2-A0AA-1384-3B72-417DB2D5DABB}" dt="2025-05-02T22:44:22.513" v="551"/>
          <ac:spMkLst>
            <pc:docMk/>
            <pc:sldMk cId="597324654" sldId="262"/>
            <ac:spMk id="52" creationId="{04727B71-B4B6-4823-80A1-68C40B475118}"/>
          </ac:spMkLst>
        </pc:spChg>
        <pc:spChg chg="add del">
          <ac:chgData name="Daria Ashton (2405232)" userId="S::2405232@student.uwtsd.ac.uk::cefa9e63-3de4-4b36-a688-524b9305b3c4" providerId="AD" clId="Web-{822129E2-A0AA-1384-3B72-417DB2D5DABB}" dt="2025-05-02T22:44:22.513" v="551"/>
          <ac:spMkLst>
            <pc:docMk/>
            <pc:sldMk cId="597324654" sldId="262"/>
            <ac:spMk id="53" creationId="{79A6DB05-9FB5-4B07-8675-74C23D4FD89D}"/>
          </ac:spMkLst>
        </pc:spChg>
        <pc:spChg chg="add del">
          <ac:chgData name="Daria Ashton (2405232)" userId="S::2405232@student.uwtsd.ac.uk::cefa9e63-3de4-4b36-a688-524b9305b3c4" providerId="AD" clId="Web-{822129E2-A0AA-1384-3B72-417DB2D5DABB}" dt="2025-05-02T22:44:22.513" v="551"/>
          <ac:spMkLst>
            <pc:docMk/>
            <pc:sldMk cId="597324654" sldId="262"/>
            <ac:spMk id="54" creationId="{2550BE34-C2B8-49B8-8519-67A8CAD51AE9}"/>
          </ac:spMkLst>
        </pc:spChg>
        <pc:spChg chg="add del">
          <ac:chgData name="Daria Ashton (2405232)" userId="S::2405232@student.uwtsd.ac.uk::cefa9e63-3de4-4b36-a688-524b9305b3c4" providerId="AD" clId="Web-{822129E2-A0AA-1384-3B72-417DB2D5DABB}" dt="2025-05-02T22:44:22.513" v="551"/>
          <ac:spMkLst>
            <pc:docMk/>
            <pc:sldMk cId="597324654" sldId="262"/>
            <ac:spMk id="56" creationId="{441CF7D6-A660-431A-B0BB-140A0D5556B6}"/>
          </ac:spMkLst>
        </pc:spChg>
        <pc:spChg chg="add del">
          <ac:chgData name="Daria Ashton (2405232)" userId="S::2405232@student.uwtsd.ac.uk::cefa9e63-3de4-4b36-a688-524b9305b3c4" providerId="AD" clId="Web-{822129E2-A0AA-1384-3B72-417DB2D5DABB}" dt="2025-05-02T22:44:22.513" v="551"/>
          <ac:spMkLst>
            <pc:docMk/>
            <pc:sldMk cId="597324654" sldId="262"/>
            <ac:spMk id="57" creationId="{0570A85B-3810-4F95-97B0-CBF4CCDB381C}"/>
          </ac:spMkLst>
        </pc:spChg>
        <pc:spChg chg="add del">
          <ac:chgData name="Daria Ashton (2405232)" userId="S::2405232@student.uwtsd.ac.uk::cefa9e63-3de4-4b36-a688-524b9305b3c4" providerId="AD" clId="Web-{822129E2-A0AA-1384-3B72-417DB2D5DABB}" dt="2025-05-02T22:44:30.795" v="553"/>
          <ac:spMkLst>
            <pc:docMk/>
            <pc:sldMk cId="597324654" sldId="262"/>
            <ac:spMk id="59" creationId="{2D6FBB9D-1CAA-4D05-AB33-BABDFE17B843}"/>
          </ac:spMkLst>
        </pc:spChg>
        <pc:spChg chg="add del">
          <ac:chgData name="Daria Ashton (2405232)" userId="S::2405232@student.uwtsd.ac.uk::cefa9e63-3de4-4b36-a688-524b9305b3c4" providerId="AD" clId="Web-{822129E2-A0AA-1384-3B72-417DB2D5DABB}" dt="2025-05-02T22:44:30.795" v="553"/>
          <ac:spMkLst>
            <pc:docMk/>
            <pc:sldMk cId="597324654" sldId="262"/>
            <ac:spMk id="61" creationId="{79A6DB05-9FB5-4B07-8675-74C23D4FD89D}"/>
          </ac:spMkLst>
        </pc:spChg>
        <pc:spChg chg="add del">
          <ac:chgData name="Daria Ashton (2405232)" userId="S::2405232@student.uwtsd.ac.uk::cefa9e63-3de4-4b36-a688-524b9305b3c4" providerId="AD" clId="Web-{822129E2-A0AA-1384-3B72-417DB2D5DABB}" dt="2025-05-02T22:44:30.795" v="553"/>
          <ac:spMkLst>
            <pc:docMk/>
            <pc:sldMk cId="597324654" sldId="262"/>
            <ac:spMk id="62" creationId="{B47A3059-69F2-4E12-ACD8-A5FE28191966}"/>
          </ac:spMkLst>
        </pc:spChg>
        <pc:spChg chg="add del">
          <ac:chgData name="Daria Ashton (2405232)" userId="S::2405232@student.uwtsd.ac.uk::cefa9e63-3de4-4b36-a688-524b9305b3c4" providerId="AD" clId="Web-{822129E2-A0AA-1384-3B72-417DB2D5DABB}" dt="2025-05-02T22:44:30.795" v="553"/>
          <ac:spMkLst>
            <pc:docMk/>
            <pc:sldMk cId="597324654" sldId="262"/>
            <ac:spMk id="63" creationId="{33AE4636-AEEC-45D6-84D4-7AC2DA48ECF8}"/>
          </ac:spMkLst>
        </pc:spChg>
        <pc:spChg chg="add del">
          <ac:chgData name="Daria Ashton (2405232)" userId="S::2405232@student.uwtsd.ac.uk::cefa9e63-3de4-4b36-a688-524b9305b3c4" providerId="AD" clId="Web-{822129E2-A0AA-1384-3B72-417DB2D5DABB}" dt="2025-05-02T22:45:08.671" v="561"/>
          <ac:spMkLst>
            <pc:docMk/>
            <pc:sldMk cId="597324654" sldId="262"/>
            <ac:spMk id="66" creationId="{2D6FBB9D-1CAA-4D05-AB33-BABDFE17B843}"/>
          </ac:spMkLst>
        </pc:spChg>
        <pc:spChg chg="add del">
          <ac:chgData name="Daria Ashton (2405232)" userId="S::2405232@student.uwtsd.ac.uk::cefa9e63-3de4-4b36-a688-524b9305b3c4" providerId="AD" clId="Web-{822129E2-A0AA-1384-3B72-417DB2D5DABB}" dt="2025-05-02T22:45:08.671" v="561"/>
          <ac:spMkLst>
            <pc:docMk/>
            <pc:sldMk cId="597324654" sldId="262"/>
            <ac:spMk id="67" creationId="{04727B71-B4B6-4823-80A1-68C40B475118}"/>
          </ac:spMkLst>
        </pc:spChg>
        <pc:spChg chg="add del">
          <ac:chgData name="Daria Ashton (2405232)" userId="S::2405232@student.uwtsd.ac.uk::cefa9e63-3de4-4b36-a688-524b9305b3c4" providerId="AD" clId="Web-{822129E2-A0AA-1384-3B72-417DB2D5DABB}" dt="2025-05-02T22:45:08.671" v="561"/>
          <ac:spMkLst>
            <pc:docMk/>
            <pc:sldMk cId="597324654" sldId="262"/>
            <ac:spMk id="68" creationId="{79A6DB05-9FB5-4B07-8675-74C23D4FD89D}"/>
          </ac:spMkLst>
        </pc:spChg>
        <pc:spChg chg="add del">
          <ac:chgData name="Daria Ashton (2405232)" userId="S::2405232@student.uwtsd.ac.uk::cefa9e63-3de4-4b36-a688-524b9305b3c4" providerId="AD" clId="Web-{822129E2-A0AA-1384-3B72-417DB2D5DABB}" dt="2025-05-02T22:45:08.671" v="561"/>
          <ac:spMkLst>
            <pc:docMk/>
            <pc:sldMk cId="597324654" sldId="262"/>
            <ac:spMk id="69" creationId="{90D01200-0224-43C5-AB38-FB4D16B73FB7}"/>
          </ac:spMkLst>
        </pc:spChg>
        <pc:spChg chg="add del">
          <ac:chgData name="Daria Ashton (2405232)" userId="S::2405232@student.uwtsd.ac.uk::cefa9e63-3de4-4b36-a688-524b9305b3c4" providerId="AD" clId="Web-{822129E2-A0AA-1384-3B72-417DB2D5DABB}" dt="2025-05-02T22:45:08.671" v="561"/>
          <ac:spMkLst>
            <pc:docMk/>
            <pc:sldMk cId="597324654" sldId="262"/>
            <ac:spMk id="71" creationId="{3E7D5C7B-DD16-401B-85CE-4AAA2A4F5136}"/>
          </ac:spMkLst>
        </pc:spChg>
        <pc:spChg chg="add del">
          <ac:chgData name="Daria Ashton (2405232)" userId="S::2405232@student.uwtsd.ac.uk::cefa9e63-3de4-4b36-a688-524b9305b3c4" providerId="AD" clId="Web-{822129E2-A0AA-1384-3B72-417DB2D5DABB}" dt="2025-05-02T22:45:44.062" v="562"/>
          <ac:spMkLst>
            <pc:docMk/>
            <pc:sldMk cId="597324654" sldId="262"/>
            <ac:spMk id="80" creationId="{79A6DB05-9FB5-4B07-8675-74C23D4FD89D}"/>
          </ac:spMkLst>
        </pc:spChg>
        <pc:spChg chg="add del">
          <ac:chgData name="Daria Ashton (2405232)" userId="S::2405232@student.uwtsd.ac.uk::cefa9e63-3de4-4b36-a688-524b9305b3c4" providerId="AD" clId="Web-{822129E2-A0AA-1384-3B72-417DB2D5DABB}" dt="2025-05-02T22:45:44.062" v="562"/>
          <ac:spMkLst>
            <pc:docMk/>
            <pc:sldMk cId="597324654" sldId="262"/>
            <ac:spMk id="82" creationId="{2550BE34-C2B8-49B8-8519-67A8CAD51AE9}"/>
          </ac:spMkLst>
        </pc:spChg>
        <pc:spChg chg="del">
          <ac:chgData name="Daria Ashton (2405232)" userId="S::2405232@student.uwtsd.ac.uk::cefa9e63-3de4-4b36-a688-524b9305b3c4" providerId="AD" clId="Web-{822129E2-A0AA-1384-3B72-417DB2D5DABB}" dt="2025-05-02T22:45:44.062" v="562"/>
          <ac:spMkLst>
            <pc:docMk/>
            <pc:sldMk cId="597324654" sldId="262"/>
            <ac:spMk id="84" creationId="{A7457DD9-5A45-400A-AB4B-4B4EDECA25F1}"/>
          </ac:spMkLst>
        </pc:spChg>
        <pc:spChg chg="add del">
          <ac:chgData name="Daria Ashton (2405232)" userId="S::2405232@student.uwtsd.ac.uk::cefa9e63-3de4-4b36-a688-524b9305b3c4" providerId="AD" clId="Web-{822129E2-A0AA-1384-3B72-417DB2D5DABB}" dt="2025-05-02T22:45:44.062" v="562"/>
          <ac:spMkLst>
            <pc:docMk/>
            <pc:sldMk cId="597324654" sldId="262"/>
            <ac:spMk id="86" creationId="{441CF7D6-A660-431A-B0BB-140A0D5556B6}"/>
          </ac:spMkLst>
        </pc:spChg>
        <pc:spChg chg="add del">
          <ac:chgData name="Daria Ashton (2405232)" userId="S::2405232@student.uwtsd.ac.uk::cefa9e63-3de4-4b36-a688-524b9305b3c4" providerId="AD" clId="Web-{822129E2-A0AA-1384-3B72-417DB2D5DABB}" dt="2025-05-02T22:45:44.062" v="562"/>
          <ac:spMkLst>
            <pc:docMk/>
            <pc:sldMk cId="597324654" sldId="262"/>
            <ac:spMk id="88" creationId="{0570A85B-3810-4F95-97B0-CBF4CCDB381C}"/>
          </ac:spMkLst>
        </pc:spChg>
        <pc:spChg chg="add">
          <ac:chgData name="Daria Ashton (2405232)" userId="S::2405232@student.uwtsd.ac.uk::cefa9e63-3de4-4b36-a688-524b9305b3c4" providerId="AD" clId="Web-{822129E2-A0AA-1384-3B72-417DB2D5DABB}" dt="2025-05-02T22:45:44.062" v="562"/>
          <ac:spMkLst>
            <pc:docMk/>
            <pc:sldMk cId="597324654" sldId="262"/>
            <ac:spMk id="93" creationId="{2D6FBB9D-1CAA-4D05-AB33-BABDFE17B843}"/>
          </ac:spMkLst>
        </pc:spChg>
        <pc:spChg chg="add">
          <ac:chgData name="Daria Ashton (2405232)" userId="S::2405232@student.uwtsd.ac.uk::cefa9e63-3de4-4b36-a688-524b9305b3c4" providerId="AD" clId="Web-{822129E2-A0AA-1384-3B72-417DB2D5DABB}" dt="2025-05-02T22:45:44.062" v="562"/>
          <ac:spMkLst>
            <pc:docMk/>
            <pc:sldMk cId="597324654" sldId="262"/>
            <ac:spMk id="97" creationId="{79A6DB05-9FB5-4B07-8675-74C23D4FD89D}"/>
          </ac:spMkLst>
        </pc:spChg>
        <pc:spChg chg="add">
          <ac:chgData name="Daria Ashton (2405232)" userId="S::2405232@student.uwtsd.ac.uk::cefa9e63-3de4-4b36-a688-524b9305b3c4" providerId="AD" clId="Web-{822129E2-A0AA-1384-3B72-417DB2D5DABB}" dt="2025-05-02T22:45:44.062" v="562"/>
          <ac:spMkLst>
            <pc:docMk/>
            <pc:sldMk cId="597324654" sldId="262"/>
            <ac:spMk id="103" creationId="{3E7D5C7B-DD16-401B-85CE-4AAA2A4F5136}"/>
          </ac:spMkLst>
        </pc:spChg>
      </pc:sldChg>
      <pc:sldChg chg="addSp delSp modSp">
        <pc:chgData name="Daria Ashton (2405232)" userId="S::2405232@student.uwtsd.ac.uk::cefa9e63-3de4-4b36-a688-524b9305b3c4" providerId="AD" clId="Web-{822129E2-A0AA-1384-3B72-417DB2D5DABB}" dt="2025-05-02T22:53:54.671" v="658" actId="20577"/>
        <pc:sldMkLst>
          <pc:docMk/>
          <pc:sldMk cId="2069535072" sldId="263"/>
        </pc:sldMkLst>
        <pc:spChg chg="add del">
          <ac:chgData name="Daria Ashton (2405232)" userId="S::2405232@student.uwtsd.ac.uk::cefa9e63-3de4-4b36-a688-524b9305b3c4" providerId="AD" clId="Web-{822129E2-A0AA-1384-3B72-417DB2D5DABB}" dt="2025-05-02T22:51:51.527" v="644"/>
          <ac:spMkLst>
            <pc:docMk/>
            <pc:sldMk cId="2069535072" sldId="263"/>
            <ac:spMk id="22" creationId="{2D6FBB9D-1CAA-4D05-AB33-BABDFE17B843}"/>
          </ac:spMkLst>
        </pc:spChg>
        <pc:spChg chg="add del">
          <ac:chgData name="Daria Ashton (2405232)" userId="S::2405232@student.uwtsd.ac.uk::cefa9e63-3de4-4b36-a688-524b9305b3c4" providerId="AD" clId="Web-{822129E2-A0AA-1384-3B72-417DB2D5DABB}" dt="2025-05-02T22:51:51.527" v="644"/>
          <ac:spMkLst>
            <pc:docMk/>
            <pc:sldMk cId="2069535072" sldId="263"/>
            <ac:spMk id="23" creationId="{04727B71-B4B6-4823-80A1-68C40B475118}"/>
          </ac:spMkLst>
        </pc:spChg>
        <pc:spChg chg="add del">
          <ac:chgData name="Daria Ashton (2405232)" userId="S::2405232@student.uwtsd.ac.uk::cefa9e63-3de4-4b36-a688-524b9305b3c4" providerId="AD" clId="Web-{822129E2-A0AA-1384-3B72-417DB2D5DABB}" dt="2025-05-02T22:51:27.730" v="637"/>
          <ac:spMkLst>
            <pc:docMk/>
            <pc:sldMk cId="2069535072" sldId="263"/>
            <ac:spMk id="25" creationId="{2C9A9DA9-7DC8-488B-A882-123947B0F3D9}"/>
          </ac:spMkLst>
        </pc:spChg>
        <pc:spChg chg="add del">
          <ac:chgData name="Daria Ashton (2405232)" userId="S::2405232@student.uwtsd.ac.uk::cefa9e63-3de4-4b36-a688-524b9305b3c4" providerId="AD" clId="Web-{822129E2-A0AA-1384-3B72-417DB2D5DABB}" dt="2025-05-02T22:51:51.527" v="644"/>
          <ac:spMkLst>
            <pc:docMk/>
            <pc:sldMk cId="2069535072" sldId="263"/>
            <ac:spMk id="26" creationId="{57F6BDD4-E066-4008-8011-6CC31AEB4556}"/>
          </ac:spMkLst>
        </pc:spChg>
        <pc:spChg chg="add del">
          <ac:chgData name="Daria Ashton (2405232)" userId="S::2405232@student.uwtsd.ac.uk::cefa9e63-3de4-4b36-a688-524b9305b3c4" providerId="AD" clId="Web-{822129E2-A0AA-1384-3B72-417DB2D5DABB}" dt="2025-05-02T22:51:51.527" v="644"/>
          <ac:spMkLst>
            <pc:docMk/>
            <pc:sldMk cId="2069535072" sldId="263"/>
            <ac:spMk id="27" creationId="{2711A8FB-68FC-45FC-B01E-38F809E2D439}"/>
          </ac:spMkLst>
        </pc:spChg>
        <pc:spChg chg="add del mod">
          <ac:chgData name="Daria Ashton (2405232)" userId="S::2405232@student.uwtsd.ac.uk::cefa9e63-3de4-4b36-a688-524b9305b3c4" providerId="AD" clId="Web-{822129E2-A0AA-1384-3B72-417DB2D5DABB}" dt="2025-05-02T22:51:51.527" v="644"/>
          <ac:spMkLst>
            <pc:docMk/>
            <pc:sldMk cId="2069535072" sldId="263"/>
            <ac:spMk id="28" creationId="{346B6A36-0521-FE32-1266-56AEA9EE45D3}"/>
          </ac:spMkLst>
        </pc:spChg>
        <pc:spChg chg="add del">
          <ac:chgData name="Daria Ashton (2405232)" userId="S::2405232@student.uwtsd.ac.uk::cefa9e63-3de4-4b36-a688-524b9305b3c4" providerId="AD" clId="Web-{822129E2-A0AA-1384-3B72-417DB2D5DABB}" dt="2025-05-02T22:51:24.011" v="635"/>
          <ac:spMkLst>
            <pc:docMk/>
            <pc:sldMk cId="2069535072" sldId="263"/>
            <ac:spMk id="32" creationId="{346B6A36-0521-FE32-1266-56AEA9EE45D3}"/>
          </ac:spMkLst>
        </pc:spChg>
        <pc:spChg chg="add del">
          <ac:chgData name="Daria Ashton (2405232)" userId="S::2405232@student.uwtsd.ac.uk::cefa9e63-3de4-4b36-a688-524b9305b3c4" providerId="AD" clId="Web-{822129E2-A0AA-1384-3B72-417DB2D5DABB}" dt="2025-05-02T22:51:24.011" v="635"/>
          <ac:spMkLst>
            <pc:docMk/>
            <pc:sldMk cId="2069535072" sldId="263"/>
            <ac:spMk id="35" creationId="{04727B71-B4B6-4823-80A1-68C40B475118}"/>
          </ac:spMkLst>
        </pc:spChg>
        <pc:spChg chg="add del">
          <ac:chgData name="Daria Ashton (2405232)" userId="S::2405232@student.uwtsd.ac.uk::cefa9e63-3de4-4b36-a688-524b9305b3c4" providerId="AD" clId="Web-{822129E2-A0AA-1384-3B72-417DB2D5DABB}" dt="2025-05-02T22:51:24.011" v="635"/>
          <ac:spMkLst>
            <pc:docMk/>
            <pc:sldMk cId="2069535072" sldId="263"/>
            <ac:spMk id="39" creationId="{0288C6B4-AFC3-407F-A595-EFFD38D4CCAF}"/>
          </ac:spMkLst>
        </pc:spChg>
        <pc:spChg chg="add del">
          <ac:chgData name="Daria Ashton (2405232)" userId="S::2405232@student.uwtsd.ac.uk::cefa9e63-3de4-4b36-a688-524b9305b3c4" providerId="AD" clId="Web-{822129E2-A0AA-1384-3B72-417DB2D5DABB}" dt="2025-05-02T22:51:24.011" v="635"/>
          <ac:spMkLst>
            <pc:docMk/>
            <pc:sldMk cId="2069535072" sldId="263"/>
            <ac:spMk id="41" creationId="{CF236821-17FE-429B-8D2C-08E13A64EA40}"/>
          </ac:spMkLst>
        </pc:spChg>
        <pc:spChg chg="add del">
          <ac:chgData name="Daria Ashton (2405232)" userId="S::2405232@student.uwtsd.ac.uk::cefa9e63-3de4-4b36-a688-524b9305b3c4" providerId="AD" clId="Web-{822129E2-A0AA-1384-3B72-417DB2D5DABB}" dt="2025-05-02T22:51:24.011" v="635"/>
          <ac:spMkLst>
            <pc:docMk/>
            <pc:sldMk cId="2069535072" sldId="263"/>
            <ac:spMk id="43" creationId="{C0BDBCD2-E081-43AB-9119-C55465E59757}"/>
          </ac:spMkLst>
        </pc:spChg>
        <pc:spChg chg="add del">
          <ac:chgData name="Daria Ashton (2405232)" userId="S::2405232@student.uwtsd.ac.uk::cefa9e63-3de4-4b36-a688-524b9305b3c4" providerId="AD" clId="Web-{822129E2-A0AA-1384-3B72-417DB2D5DABB}" dt="2025-05-02T22:51:24.011" v="635"/>
          <ac:spMkLst>
            <pc:docMk/>
            <pc:sldMk cId="2069535072" sldId="263"/>
            <ac:spMk id="45" creationId="{98E79BE4-34FE-485A-98A5-92CE8F7C4743}"/>
          </ac:spMkLst>
        </pc:spChg>
        <pc:spChg chg="add del">
          <ac:chgData name="Daria Ashton (2405232)" userId="S::2405232@student.uwtsd.ac.uk::cefa9e63-3de4-4b36-a688-524b9305b3c4" providerId="AD" clId="Web-{822129E2-A0AA-1384-3B72-417DB2D5DABB}" dt="2025-05-02T22:51:24.011" v="635"/>
          <ac:spMkLst>
            <pc:docMk/>
            <pc:sldMk cId="2069535072" sldId="263"/>
            <ac:spMk id="47" creationId="{7A5F0580-5EE9-419F-96EE-B6529EF6E7D0}"/>
          </ac:spMkLst>
        </pc:spChg>
        <pc:spChg chg="add del">
          <ac:chgData name="Daria Ashton (2405232)" userId="S::2405232@student.uwtsd.ac.uk::cefa9e63-3de4-4b36-a688-524b9305b3c4" providerId="AD" clId="Web-{822129E2-A0AA-1384-3B72-417DB2D5DABB}" dt="2025-05-02T22:51:27.730" v="637"/>
          <ac:spMkLst>
            <pc:docMk/>
            <pc:sldMk cId="2069535072" sldId="263"/>
            <ac:spMk id="49" creationId="{2D6FBB9D-1CAA-4D05-AB33-BABDFE17B843}"/>
          </ac:spMkLst>
        </pc:spChg>
        <pc:spChg chg="add del">
          <ac:chgData name="Daria Ashton (2405232)" userId="S::2405232@student.uwtsd.ac.uk::cefa9e63-3de4-4b36-a688-524b9305b3c4" providerId="AD" clId="Web-{822129E2-A0AA-1384-3B72-417DB2D5DABB}" dt="2025-05-02T22:51:27.730" v="637"/>
          <ac:spMkLst>
            <pc:docMk/>
            <pc:sldMk cId="2069535072" sldId="263"/>
            <ac:spMk id="52" creationId="{2C9A9DA9-7DC8-488B-A882-123947B0F3D9}"/>
          </ac:spMkLst>
        </pc:spChg>
        <pc:spChg chg="add del">
          <ac:chgData name="Daria Ashton (2405232)" userId="S::2405232@student.uwtsd.ac.uk::cefa9e63-3de4-4b36-a688-524b9305b3c4" providerId="AD" clId="Web-{822129E2-A0AA-1384-3B72-417DB2D5DABB}" dt="2025-05-02T22:51:27.730" v="637"/>
          <ac:spMkLst>
            <pc:docMk/>
            <pc:sldMk cId="2069535072" sldId="263"/>
            <ac:spMk id="53" creationId="{57F6BDD4-E066-4008-8011-6CC31AEB4556}"/>
          </ac:spMkLst>
        </pc:spChg>
        <pc:spChg chg="add del">
          <ac:chgData name="Daria Ashton (2405232)" userId="S::2405232@student.uwtsd.ac.uk::cefa9e63-3de4-4b36-a688-524b9305b3c4" providerId="AD" clId="Web-{822129E2-A0AA-1384-3B72-417DB2D5DABB}" dt="2025-05-02T22:51:27.730" v="637"/>
          <ac:spMkLst>
            <pc:docMk/>
            <pc:sldMk cId="2069535072" sldId="263"/>
            <ac:spMk id="54" creationId="{2711A8FB-68FC-45FC-B01E-38F809E2D439}"/>
          </ac:spMkLst>
        </pc:spChg>
        <pc:spChg chg="add del">
          <ac:chgData name="Daria Ashton (2405232)" userId="S::2405232@student.uwtsd.ac.uk::cefa9e63-3de4-4b36-a688-524b9305b3c4" providerId="AD" clId="Web-{822129E2-A0AA-1384-3B72-417DB2D5DABB}" dt="2025-05-02T22:51:32.683" v="639"/>
          <ac:spMkLst>
            <pc:docMk/>
            <pc:sldMk cId="2069535072" sldId="263"/>
            <ac:spMk id="57" creationId="{2D6FBB9D-1CAA-4D05-AB33-BABDFE17B843}"/>
          </ac:spMkLst>
        </pc:spChg>
        <pc:spChg chg="add del">
          <ac:chgData name="Daria Ashton (2405232)" userId="S::2405232@student.uwtsd.ac.uk::cefa9e63-3de4-4b36-a688-524b9305b3c4" providerId="AD" clId="Web-{822129E2-A0AA-1384-3B72-417DB2D5DABB}" dt="2025-05-02T22:51:32.683" v="639"/>
          <ac:spMkLst>
            <pc:docMk/>
            <pc:sldMk cId="2069535072" sldId="263"/>
            <ac:spMk id="58" creationId="{04727B71-B4B6-4823-80A1-68C40B475118}"/>
          </ac:spMkLst>
        </pc:spChg>
        <pc:spChg chg="add del">
          <ac:chgData name="Daria Ashton (2405232)" userId="S::2405232@student.uwtsd.ac.uk::cefa9e63-3de4-4b36-a688-524b9305b3c4" providerId="AD" clId="Web-{822129E2-A0AA-1384-3B72-417DB2D5DABB}" dt="2025-05-02T22:51:32.683" v="639"/>
          <ac:spMkLst>
            <pc:docMk/>
            <pc:sldMk cId="2069535072" sldId="263"/>
            <ac:spMk id="59" creationId="{79A6DB05-9FB5-4B07-8675-74C23D4FD89D}"/>
          </ac:spMkLst>
        </pc:spChg>
        <pc:spChg chg="add del">
          <ac:chgData name="Daria Ashton (2405232)" userId="S::2405232@student.uwtsd.ac.uk::cefa9e63-3de4-4b36-a688-524b9305b3c4" providerId="AD" clId="Web-{822129E2-A0AA-1384-3B72-417DB2D5DABB}" dt="2025-05-02T22:51:32.683" v="639"/>
          <ac:spMkLst>
            <pc:docMk/>
            <pc:sldMk cId="2069535072" sldId="263"/>
            <ac:spMk id="60" creationId="{2C9A9DA9-7DC8-488B-A882-123947B0F3D9}"/>
          </ac:spMkLst>
        </pc:spChg>
        <pc:spChg chg="add del">
          <ac:chgData name="Daria Ashton (2405232)" userId="S::2405232@student.uwtsd.ac.uk::cefa9e63-3de4-4b36-a688-524b9305b3c4" providerId="AD" clId="Web-{822129E2-A0AA-1384-3B72-417DB2D5DABB}" dt="2025-05-02T22:51:32.683" v="639"/>
          <ac:spMkLst>
            <pc:docMk/>
            <pc:sldMk cId="2069535072" sldId="263"/>
            <ac:spMk id="62" creationId="{2711A8FB-68FC-45FC-B01E-38F809E2D439}"/>
          </ac:spMkLst>
        </pc:spChg>
        <pc:spChg chg="add del">
          <ac:chgData name="Daria Ashton (2405232)" userId="S::2405232@student.uwtsd.ac.uk::cefa9e63-3de4-4b36-a688-524b9305b3c4" providerId="AD" clId="Web-{822129E2-A0AA-1384-3B72-417DB2D5DABB}" dt="2025-05-02T22:51:37.808" v="641"/>
          <ac:spMkLst>
            <pc:docMk/>
            <pc:sldMk cId="2069535072" sldId="263"/>
            <ac:spMk id="65" creationId="{2D6FBB9D-1CAA-4D05-AB33-BABDFE17B843}"/>
          </ac:spMkLst>
        </pc:spChg>
        <pc:spChg chg="add del">
          <ac:chgData name="Daria Ashton (2405232)" userId="S::2405232@student.uwtsd.ac.uk::cefa9e63-3de4-4b36-a688-524b9305b3c4" providerId="AD" clId="Web-{822129E2-A0AA-1384-3B72-417DB2D5DABB}" dt="2025-05-02T22:51:37.808" v="641"/>
          <ac:spMkLst>
            <pc:docMk/>
            <pc:sldMk cId="2069535072" sldId="263"/>
            <ac:spMk id="66" creationId="{04727B71-B4B6-4823-80A1-68C40B475118}"/>
          </ac:spMkLst>
        </pc:spChg>
        <pc:spChg chg="add del">
          <ac:chgData name="Daria Ashton (2405232)" userId="S::2405232@student.uwtsd.ac.uk::cefa9e63-3de4-4b36-a688-524b9305b3c4" providerId="AD" clId="Web-{822129E2-A0AA-1384-3B72-417DB2D5DABB}" dt="2025-05-02T22:51:37.808" v="641"/>
          <ac:spMkLst>
            <pc:docMk/>
            <pc:sldMk cId="2069535072" sldId="263"/>
            <ac:spMk id="67" creationId="{79A6DB05-9FB5-4B07-8675-74C23D4FD89D}"/>
          </ac:spMkLst>
        </pc:spChg>
        <pc:spChg chg="add del">
          <ac:chgData name="Daria Ashton (2405232)" userId="S::2405232@student.uwtsd.ac.uk::cefa9e63-3de4-4b36-a688-524b9305b3c4" providerId="AD" clId="Web-{822129E2-A0AA-1384-3B72-417DB2D5DABB}" dt="2025-05-02T22:51:37.808" v="641"/>
          <ac:spMkLst>
            <pc:docMk/>
            <pc:sldMk cId="2069535072" sldId="263"/>
            <ac:spMk id="69" creationId="{CF236821-17FE-429B-8D2C-08E13A64EA40}"/>
          </ac:spMkLst>
        </pc:spChg>
        <pc:spChg chg="add del">
          <ac:chgData name="Daria Ashton (2405232)" userId="S::2405232@student.uwtsd.ac.uk::cefa9e63-3de4-4b36-a688-524b9305b3c4" providerId="AD" clId="Web-{822129E2-A0AA-1384-3B72-417DB2D5DABB}" dt="2025-05-02T22:51:37.808" v="641"/>
          <ac:spMkLst>
            <pc:docMk/>
            <pc:sldMk cId="2069535072" sldId="263"/>
            <ac:spMk id="71" creationId="{98E79BE4-34FE-485A-98A5-92CE8F7C4743}"/>
          </ac:spMkLst>
        </pc:spChg>
        <pc:spChg chg="add del">
          <ac:chgData name="Daria Ashton (2405232)" userId="S::2405232@student.uwtsd.ac.uk::cefa9e63-3de4-4b36-a688-524b9305b3c4" providerId="AD" clId="Web-{822129E2-A0AA-1384-3B72-417DB2D5DABB}" dt="2025-05-02T22:51:37.808" v="641"/>
          <ac:spMkLst>
            <pc:docMk/>
            <pc:sldMk cId="2069535072" sldId="263"/>
            <ac:spMk id="73" creationId="{346B6A36-0521-FE32-1266-56AEA9EE45D3}"/>
          </ac:spMkLst>
        </pc:spChg>
        <pc:spChg chg="add del">
          <ac:chgData name="Daria Ashton (2405232)" userId="S::2405232@student.uwtsd.ac.uk::cefa9e63-3de4-4b36-a688-524b9305b3c4" providerId="AD" clId="Web-{822129E2-A0AA-1384-3B72-417DB2D5DABB}" dt="2025-05-02T22:51:51.496" v="643"/>
          <ac:spMkLst>
            <pc:docMk/>
            <pc:sldMk cId="2069535072" sldId="263"/>
            <ac:spMk id="75" creationId="{2D6FBB9D-1CAA-4D05-AB33-BABDFE17B843}"/>
          </ac:spMkLst>
        </pc:spChg>
        <pc:spChg chg="add del">
          <ac:chgData name="Daria Ashton (2405232)" userId="S::2405232@student.uwtsd.ac.uk::cefa9e63-3de4-4b36-a688-524b9305b3c4" providerId="AD" clId="Web-{822129E2-A0AA-1384-3B72-417DB2D5DABB}" dt="2025-05-02T22:51:51.496" v="643"/>
          <ac:spMkLst>
            <pc:docMk/>
            <pc:sldMk cId="2069535072" sldId="263"/>
            <ac:spMk id="77" creationId="{79A6DB05-9FB5-4B07-8675-74C23D4FD89D}"/>
          </ac:spMkLst>
        </pc:spChg>
        <pc:spChg chg="add del">
          <ac:chgData name="Daria Ashton (2405232)" userId="S::2405232@student.uwtsd.ac.uk::cefa9e63-3de4-4b36-a688-524b9305b3c4" providerId="AD" clId="Web-{822129E2-A0AA-1384-3B72-417DB2D5DABB}" dt="2025-05-02T22:51:51.496" v="643"/>
          <ac:spMkLst>
            <pc:docMk/>
            <pc:sldMk cId="2069535072" sldId="263"/>
            <ac:spMk id="78" creationId="{2C9A9DA9-7DC8-488B-A882-123947B0F3D9}"/>
          </ac:spMkLst>
        </pc:spChg>
        <pc:spChg chg="add del">
          <ac:chgData name="Daria Ashton (2405232)" userId="S::2405232@student.uwtsd.ac.uk::cefa9e63-3de4-4b36-a688-524b9305b3c4" providerId="AD" clId="Web-{822129E2-A0AA-1384-3B72-417DB2D5DABB}" dt="2025-05-02T22:51:51.496" v="643"/>
          <ac:spMkLst>
            <pc:docMk/>
            <pc:sldMk cId="2069535072" sldId="263"/>
            <ac:spMk id="79" creationId="{57F6BDD4-E066-4008-8011-6CC31AEB4556}"/>
          </ac:spMkLst>
        </pc:spChg>
        <pc:spChg chg="add del">
          <ac:chgData name="Daria Ashton (2405232)" userId="S::2405232@student.uwtsd.ac.uk::cefa9e63-3de4-4b36-a688-524b9305b3c4" providerId="AD" clId="Web-{822129E2-A0AA-1384-3B72-417DB2D5DABB}" dt="2025-05-02T22:51:51.496" v="643"/>
          <ac:spMkLst>
            <pc:docMk/>
            <pc:sldMk cId="2069535072" sldId="263"/>
            <ac:spMk id="80" creationId="{2711A8FB-68FC-45FC-B01E-38F809E2D439}"/>
          </ac:spMkLst>
        </pc:spChg>
        <pc:spChg chg="add">
          <ac:chgData name="Daria Ashton (2405232)" userId="S::2405232@student.uwtsd.ac.uk::cefa9e63-3de4-4b36-a688-524b9305b3c4" providerId="AD" clId="Web-{822129E2-A0AA-1384-3B72-417DB2D5DABB}" dt="2025-05-02T22:51:51.527" v="644"/>
          <ac:spMkLst>
            <pc:docMk/>
            <pc:sldMk cId="2069535072" sldId="263"/>
            <ac:spMk id="83" creationId="{2D6FBB9D-1CAA-4D05-AB33-BABDFE17B843}"/>
          </ac:spMkLst>
        </pc:spChg>
        <pc:spChg chg="add">
          <ac:chgData name="Daria Ashton (2405232)" userId="S::2405232@student.uwtsd.ac.uk::cefa9e63-3de4-4b36-a688-524b9305b3c4" providerId="AD" clId="Web-{822129E2-A0AA-1384-3B72-417DB2D5DABB}" dt="2025-05-02T22:51:51.527" v="644"/>
          <ac:spMkLst>
            <pc:docMk/>
            <pc:sldMk cId="2069535072" sldId="263"/>
            <ac:spMk id="84" creationId="{04727B71-B4B6-4823-80A1-68C40B475118}"/>
          </ac:spMkLst>
        </pc:spChg>
        <pc:spChg chg="add">
          <ac:chgData name="Daria Ashton (2405232)" userId="S::2405232@student.uwtsd.ac.uk::cefa9e63-3de4-4b36-a688-524b9305b3c4" providerId="AD" clId="Web-{822129E2-A0AA-1384-3B72-417DB2D5DABB}" dt="2025-05-02T22:51:51.527" v="644"/>
          <ac:spMkLst>
            <pc:docMk/>
            <pc:sldMk cId="2069535072" sldId="263"/>
            <ac:spMk id="85" creationId="{79A6DB05-9FB5-4B07-8675-74C23D4FD89D}"/>
          </ac:spMkLst>
        </pc:spChg>
        <pc:spChg chg="add">
          <ac:chgData name="Daria Ashton (2405232)" userId="S::2405232@student.uwtsd.ac.uk::cefa9e63-3de4-4b36-a688-524b9305b3c4" providerId="AD" clId="Web-{822129E2-A0AA-1384-3B72-417DB2D5DABB}" dt="2025-05-02T22:51:51.527" v="644"/>
          <ac:spMkLst>
            <pc:docMk/>
            <pc:sldMk cId="2069535072" sldId="263"/>
            <ac:spMk id="86" creationId="{2C9A9DA9-7DC8-488B-A882-123947B0F3D9}"/>
          </ac:spMkLst>
        </pc:spChg>
        <pc:spChg chg="add">
          <ac:chgData name="Daria Ashton (2405232)" userId="S::2405232@student.uwtsd.ac.uk::cefa9e63-3de4-4b36-a688-524b9305b3c4" providerId="AD" clId="Web-{822129E2-A0AA-1384-3B72-417DB2D5DABB}" dt="2025-05-02T22:51:51.527" v="644"/>
          <ac:spMkLst>
            <pc:docMk/>
            <pc:sldMk cId="2069535072" sldId="263"/>
            <ac:spMk id="88" creationId="{2711A8FB-68FC-45FC-B01E-38F809E2D439}"/>
          </ac:spMkLst>
        </pc:spChg>
        <pc:spChg chg="add mod">
          <ac:chgData name="Daria Ashton (2405232)" userId="S::2405232@student.uwtsd.ac.uk::cefa9e63-3de4-4b36-a688-524b9305b3c4" providerId="AD" clId="Web-{822129E2-A0AA-1384-3B72-417DB2D5DABB}" dt="2025-05-02T22:52:30.216" v="650" actId="1076"/>
          <ac:spMkLst>
            <pc:docMk/>
            <pc:sldMk cId="2069535072" sldId="263"/>
            <ac:spMk id="122" creationId="{1FC82245-020F-F4B1-8783-98B503F5D527}"/>
          </ac:spMkLst>
        </pc:spChg>
        <pc:graphicFrameChg chg="add del">
          <ac:chgData name="Daria Ashton (2405232)" userId="S::2405232@student.uwtsd.ac.uk::cefa9e63-3de4-4b36-a688-524b9305b3c4" providerId="AD" clId="Web-{822129E2-A0AA-1384-3B72-417DB2D5DABB}" dt="2025-05-02T22:51:21.245" v="633"/>
          <ac:graphicFrameMkLst>
            <pc:docMk/>
            <pc:sldMk cId="2069535072" sldId="263"/>
            <ac:graphicFrameMk id="30" creationId="{BD5418EC-3FBA-7BFC-BF5A-A585A8DDDAF3}"/>
          </ac:graphicFrameMkLst>
        </pc:graphicFrameChg>
        <pc:graphicFrameChg chg="modGraphic">
          <ac:chgData name="Daria Ashton (2405232)" userId="S::2405232@student.uwtsd.ac.uk::cefa9e63-3de4-4b36-a688-524b9305b3c4" providerId="AD" clId="Web-{822129E2-A0AA-1384-3B72-417DB2D5DABB}" dt="2025-05-02T22:53:54.671" v="658" actId="20577"/>
          <ac:graphicFrameMkLst>
            <pc:docMk/>
            <pc:sldMk cId="2069535072" sldId="263"/>
            <ac:graphicFrameMk id="89" creationId="{BD5418EC-3FBA-7BFC-BF5A-A585A8DDDAF3}"/>
          </ac:graphicFrameMkLst>
        </pc:graphicFrameChg>
      </pc:sldChg>
      <pc:sldChg chg="addSp delSp modSp">
        <pc:chgData name="Daria Ashton (2405232)" userId="S::2405232@student.uwtsd.ac.uk::cefa9e63-3de4-4b36-a688-524b9305b3c4" providerId="AD" clId="Web-{822129E2-A0AA-1384-3B72-417DB2D5DABB}" dt="2025-05-02T23:11:09.588" v="765" actId="20577"/>
        <pc:sldMkLst>
          <pc:docMk/>
          <pc:sldMk cId="2694434091" sldId="264"/>
        </pc:sldMkLst>
        <pc:spChg chg="del mod">
          <ac:chgData name="Daria Ashton (2405232)" userId="S::2405232@student.uwtsd.ac.uk::cefa9e63-3de4-4b36-a688-524b9305b3c4" providerId="AD" clId="Web-{822129E2-A0AA-1384-3B72-417DB2D5DABB}" dt="2025-05-02T22:59:43.529" v="684"/>
          <ac:spMkLst>
            <pc:docMk/>
            <pc:sldMk cId="2694434091" sldId="264"/>
            <ac:spMk id="2" creationId="{374BC6E9-E664-5786-B600-D520BF13837A}"/>
          </ac:spMkLst>
        </pc:spChg>
        <pc:spChg chg="add mod">
          <ac:chgData name="Daria Ashton (2405232)" userId="S::2405232@student.uwtsd.ac.uk::cefa9e63-3de4-4b36-a688-524b9305b3c4" providerId="AD" clId="Web-{822129E2-A0AA-1384-3B72-417DB2D5DABB}" dt="2025-05-02T23:01:23.954" v="704" actId="14100"/>
          <ac:spMkLst>
            <pc:docMk/>
            <pc:sldMk cId="2694434091" sldId="264"/>
            <ac:spMk id="98" creationId="{817BD70E-46B1-24E2-D2DA-CCDD948DF93D}"/>
          </ac:spMkLst>
        </pc:spChg>
        <pc:graphicFrameChg chg="add modGraphic">
          <ac:chgData name="Daria Ashton (2405232)" userId="S::2405232@student.uwtsd.ac.uk::cefa9e63-3de4-4b36-a688-524b9305b3c4" providerId="AD" clId="Web-{822129E2-A0AA-1384-3B72-417DB2D5DABB}" dt="2025-05-02T23:11:09.588" v="765" actId="20577"/>
          <ac:graphicFrameMkLst>
            <pc:docMk/>
            <pc:sldMk cId="2694434091" sldId="264"/>
            <ac:graphicFrameMk id="19" creationId="{ACBF8F5A-DF1D-951A-5AFA-70CC03ABEE06}"/>
          </ac:graphicFrameMkLst>
        </pc:graphicFrameChg>
      </pc:sldChg>
      <pc:sldChg chg="addSp delSp modSp">
        <pc:chgData name="Daria Ashton (2405232)" userId="S::2405232@student.uwtsd.ac.uk::cefa9e63-3de4-4b36-a688-524b9305b3c4" providerId="AD" clId="Web-{822129E2-A0AA-1384-3B72-417DB2D5DABB}" dt="2025-05-02T23:10:02.615" v="754" actId="20577"/>
        <pc:sldMkLst>
          <pc:docMk/>
          <pc:sldMk cId="4095425211" sldId="265"/>
        </pc:sldMkLst>
        <pc:spChg chg="add del mod">
          <ac:chgData name="Daria Ashton (2405232)" userId="S::2405232@student.uwtsd.ac.uk::cefa9e63-3de4-4b36-a688-524b9305b3c4" providerId="AD" clId="Web-{822129E2-A0AA-1384-3B72-417DB2D5DABB}" dt="2025-05-02T23:08:33.921" v="737"/>
          <ac:spMkLst>
            <pc:docMk/>
            <pc:sldMk cId="4095425211" sldId="265"/>
            <ac:spMk id="2" creationId="{7E4683C0-1DF3-3E6C-BEFD-A7380396A26A}"/>
          </ac:spMkLst>
        </pc:spChg>
        <pc:spChg chg="add mod">
          <ac:chgData name="Daria Ashton (2405232)" userId="S::2405232@student.uwtsd.ac.uk::cefa9e63-3de4-4b36-a688-524b9305b3c4" providerId="AD" clId="Web-{822129E2-A0AA-1384-3B72-417DB2D5DABB}" dt="2025-05-02T23:10:02.615" v="754" actId="20577"/>
          <ac:spMkLst>
            <pc:docMk/>
            <pc:sldMk cId="4095425211" sldId="265"/>
            <ac:spMk id="29" creationId="{C2376796-026C-3BB5-642F-A8B88F3FA626}"/>
          </ac:spMkLst>
        </pc:spChg>
        <pc:graphicFrameChg chg="add del">
          <ac:chgData name="Daria Ashton (2405232)" userId="S::2405232@student.uwtsd.ac.uk::cefa9e63-3de4-4b36-a688-524b9305b3c4" providerId="AD" clId="Web-{822129E2-A0AA-1384-3B72-417DB2D5DABB}" dt="2025-05-02T23:08:13.544" v="734"/>
          <ac:graphicFrameMkLst>
            <pc:docMk/>
            <pc:sldMk cId="4095425211" sldId="265"/>
            <ac:graphicFrameMk id="19" creationId="{89920E5B-675C-CAD6-C2A4-A96ADC47E2DD}"/>
          </ac:graphicFrameMkLst>
        </pc:graphicFrameChg>
        <pc:graphicFrameChg chg="add del">
          <ac:chgData name="Daria Ashton (2405232)" userId="S::2405232@student.uwtsd.ac.uk::cefa9e63-3de4-4b36-a688-524b9305b3c4" providerId="AD" clId="Web-{822129E2-A0AA-1384-3B72-417DB2D5DABB}" dt="2025-05-02T23:08:33.890" v="736"/>
          <ac:graphicFrameMkLst>
            <pc:docMk/>
            <pc:sldMk cId="4095425211" sldId="265"/>
            <ac:graphicFrameMk id="21" creationId="{6F37FA79-87F3-3CB9-756E-7E60A30CBB28}"/>
          </ac:graphicFrameMkLst>
        </pc:graphicFrameChg>
        <pc:graphicFrameChg chg="add mod">
          <ac:chgData name="Daria Ashton (2405232)" userId="S::2405232@student.uwtsd.ac.uk::cefa9e63-3de4-4b36-a688-524b9305b3c4" providerId="AD" clId="Web-{822129E2-A0AA-1384-3B72-417DB2D5DABB}" dt="2025-05-02T23:09:29.800" v="744" actId="1076"/>
          <ac:graphicFrameMkLst>
            <pc:docMk/>
            <pc:sldMk cId="4095425211" sldId="265"/>
            <ac:graphicFrameMk id="23" creationId="{B28CC9B9-EAA9-080B-44DD-3B54BA7FA202}"/>
          </ac:graphicFrameMkLst>
        </pc:graphicFrameChg>
      </pc:sldChg>
      <pc:sldChg chg="modSp">
        <pc:chgData name="Daria Ashton (2405232)" userId="S::2405232@student.uwtsd.ac.uk::cefa9e63-3de4-4b36-a688-524b9305b3c4" providerId="AD" clId="Web-{822129E2-A0AA-1384-3B72-417DB2D5DABB}" dt="2025-05-02T23:25:56.045" v="825" actId="20577"/>
        <pc:sldMkLst>
          <pc:docMk/>
          <pc:sldMk cId="675844255" sldId="267"/>
        </pc:sldMkLst>
        <pc:spChg chg="mod">
          <ac:chgData name="Daria Ashton (2405232)" userId="S::2405232@student.uwtsd.ac.uk::cefa9e63-3de4-4b36-a688-524b9305b3c4" providerId="AD" clId="Web-{822129E2-A0AA-1384-3B72-417DB2D5DABB}" dt="2025-05-02T23:25:56.045" v="825" actId="20577"/>
          <ac:spMkLst>
            <pc:docMk/>
            <pc:sldMk cId="675844255" sldId="267"/>
            <ac:spMk id="3" creationId="{0D506FEF-364A-8F1A-7896-BC68E133867F}"/>
          </ac:spMkLst>
        </pc:spChg>
      </pc:sldChg>
    </pc:docChg>
  </pc:docChgLst>
  <pc:docChgLst>
    <pc:chgData name="Daria Ashton (2405232)" userId="S::2405232@student.uwtsd.ac.uk::cefa9e63-3de4-4b36-a688-524b9305b3c4" providerId="AD" clId="Web-{6EF0A8B5-BBE7-CAA1-885E-29974636B04C}"/>
    <pc:docChg chg="modSld">
      <pc:chgData name="Daria Ashton (2405232)" userId="S::2405232@student.uwtsd.ac.uk::cefa9e63-3de4-4b36-a688-524b9305b3c4" providerId="AD" clId="Web-{6EF0A8B5-BBE7-CAA1-885E-29974636B04C}" dt="2025-05-02T23:50:52.259" v="72"/>
      <pc:docMkLst>
        <pc:docMk/>
      </pc:docMkLst>
      <pc:sldChg chg="modSp">
        <pc:chgData name="Daria Ashton (2405232)" userId="S::2405232@student.uwtsd.ac.uk::cefa9e63-3de4-4b36-a688-524b9305b3c4" providerId="AD" clId="Web-{6EF0A8B5-BBE7-CAA1-885E-29974636B04C}" dt="2025-05-02T23:31:39.415" v="11" actId="20577"/>
        <pc:sldMkLst>
          <pc:docMk/>
          <pc:sldMk cId="1944600112" sldId="257"/>
        </pc:sldMkLst>
        <pc:spChg chg="mod">
          <ac:chgData name="Daria Ashton (2405232)" userId="S::2405232@student.uwtsd.ac.uk::cefa9e63-3de4-4b36-a688-524b9305b3c4" providerId="AD" clId="Web-{6EF0A8B5-BBE7-CAA1-885E-29974636B04C}" dt="2025-05-02T23:31:00.274" v="9" actId="20577"/>
          <ac:spMkLst>
            <pc:docMk/>
            <pc:sldMk cId="1944600112" sldId="257"/>
            <ac:spMk id="2" creationId="{70FEBEFB-5366-A6A5-DA67-EBC917F9B701}"/>
          </ac:spMkLst>
        </pc:spChg>
        <pc:graphicFrameChg chg="modGraphic">
          <ac:chgData name="Daria Ashton (2405232)" userId="S::2405232@student.uwtsd.ac.uk::cefa9e63-3de4-4b36-a688-524b9305b3c4" providerId="AD" clId="Web-{6EF0A8B5-BBE7-CAA1-885E-29974636B04C}" dt="2025-05-02T23:31:39.415" v="11" actId="20577"/>
          <ac:graphicFrameMkLst>
            <pc:docMk/>
            <pc:sldMk cId="1944600112" sldId="257"/>
            <ac:graphicFrameMk id="69" creationId="{7A1814BF-C946-F1DE-90A6-A4494DE33B6F}"/>
          </ac:graphicFrameMkLst>
        </pc:graphicFrameChg>
      </pc:sldChg>
      <pc:sldChg chg="modSp">
        <pc:chgData name="Daria Ashton (2405232)" userId="S::2405232@student.uwtsd.ac.uk::cefa9e63-3de4-4b36-a688-524b9305b3c4" providerId="AD" clId="Web-{6EF0A8B5-BBE7-CAA1-885E-29974636B04C}" dt="2025-05-02T23:34:03.622" v="23" actId="20577"/>
        <pc:sldMkLst>
          <pc:docMk/>
          <pc:sldMk cId="669977253" sldId="258"/>
        </pc:sldMkLst>
        <pc:spChg chg="mod">
          <ac:chgData name="Daria Ashton (2405232)" userId="S::2405232@student.uwtsd.ac.uk::cefa9e63-3de4-4b36-a688-524b9305b3c4" providerId="AD" clId="Web-{6EF0A8B5-BBE7-CAA1-885E-29974636B04C}" dt="2025-05-02T23:33:30.590" v="21" actId="20577"/>
          <ac:spMkLst>
            <pc:docMk/>
            <pc:sldMk cId="669977253" sldId="258"/>
            <ac:spMk id="2" creationId="{BFEF8556-4F24-2111-22C0-C8E38BDBA1A1}"/>
          </ac:spMkLst>
        </pc:spChg>
        <pc:spChg chg="mod">
          <ac:chgData name="Daria Ashton (2405232)" userId="S::2405232@student.uwtsd.ac.uk::cefa9e63-3de4-4b36-a688-524b9305b3c4" providerId="AD" clId="Web-{6EF0A8B5-BBE7-CAA1-885E-29974636B04C}" dt="2025-05-02T23:32:50.511" v="18" actId="14100"/>
          <ac:spMkLst>
            <pc:docMk/>
            <pc:sldMk cId="669977253" sldId="258"/>
            <ac:spMk id="59" creationId="{3B31A1F1-63E5-DA65-9922-FD7CEDF87045}"/>
          </ac:spMkLst>
        </pc:spChg>
        <pc:graphicFrameChg chg="modGraphic">
          <ac:chgData name="Daria Ashton (2405232)" userId="S::2405232@student.uwtsd.ac.uk::cefa9e63-3de4-4b36-a688-524b9305b3c4" providerId="AD" clId="Web-{6EF0A8B5-BBE7-CAA1-885E-29974636B04C}" dt="2025-05-02T23:34:03.622" v="23" actId="20577"/>
          <ac:graphicFrameMkLst>
            <pc:docMk/>
            <pc:sldMk cId="669977253" sldId="258"/>
            <ac:graphicFrameMk id="57" creationId="{8FFF009E-F4A3-FA90-9CF8-2BE4CEFE8719}"/>
          </ac:graphicFrameMkLst>
        </pc:graphicFrameChg>
      </pc:sldChg>
      <pc:sldChg chg="modSp">
        <pc:chgData name="Daria Ashton (2405232)" userId="S::2405232@student.uwtsd.ac.uk::cefa9e63-3de4-4b36-a688-524b9305b3c4" providerId="AD" clId="Web-{6EF0A8B5-BBE7-CAA1-885E-29974636B04C}" dt="2025-05-02T23:33:09.168" v="20" actId="20577"/>
        <pc:sldMkLst>
          <pc:docMk/>
          <pc:sldMk cId="1479909525" sldId="260"/>
        </pc:sldMkLst>
        <pc:spChg chg="mod">
          <ac:chgData name="Daria Ashton (2405232)" userId="S::2405232@student.uwtsd.ac.uk::cefa9e63-3de4-4b36-a688-524b9305b3c4" providerId="AD" clId="Web-{6EF0A8B5-BBE7-CAA1-885E-29974636B04C}" dt="2025-05-02T23:33:09.168" v="20" actId="20577"/>
          <ac:spMkLst>
            <pc:docMk/>
            <pc:sldMk cId="1479909525" sldId="260"/>
            <ac:spMk id="2" creationId="{A08DABF0-4E8C-47A0-30CD-F7FA36723B2A}"/>
          </ac:spMkLst>
        </pc:spChg>
      </pc:sldChg>
      <pc:sldChg chg="delSp modSp">
        <pc:chgData name="Daria Ashton (2405232)" userId="S::2405232@student.uwtsd.ac.uk::cefa9e63-3de4-4b36-a688-524b9305b3c4" providerId="AD" clId="Web-{6EF0A8B5-BBE7-CAA1-885E-29974636B04C}" dt="2025-05-02T23:36:40.394" v="34" actId="1076"/>
        <pc:sldMkLst>
          <pc:docMk/>
          <pc:sldMk cId="3940623624" sldId="261"/>
        </pc:sldMkLst>
        <pc:spChg chg="mod">
          <ac:chgData name="Daria Ashton (2405232)" userId="S::2405232@student.uwtsd.ac.uk::cefa9e63-3de4-4b36-a688-524b9305b3c4" providerId="AD" clId="Web-{6EF0A8B5-BBE7-CAA1-885E-29974636B04C}" dt="2025-05-02T23:35:44.799" v="30" actId="1076"/>
          <ac:spMkLst>
            <pc:docMk/>
            <pc:sldMk cId="3940623624" sldId="261"/>
            <ac:spMk id="2" creationId="{2F8DABED-4BAD-9A19-4960-315A01646E6C}"/>
          </ac:spMkLst>
        </pc:spChg>
        <pc:spChg chg="del">
          <ac:chgData name="Daria Ashton (2405232)" userId="S::2405232@student.uwtsd.ac.uk::cefa9e63-3de4-4b36-a688-524b9305b3c4" providerId="AD" clId="Web-{6EF0A8B5-BBE7-CAA1-885E-29974636B04C}" dt="2025-05-02T23:36:10.862" v="31"/>
          <ac:spMkLst>
            <pc:docMk/>
            <pc:sldMk cId="3940623624" sldId="261"/>
            <ac:spMk id="40" creationId="{7A5F0580-5EE9-419F-96EE-B6529EF6E7D0}"/>
          </ac:spMkLst>
        </pc:spChg>
        <pc:spChg chg="mod">
          <ac:chgData name="Daria Ashton (2405232)" userId="S::2405232@student.uwtsd.ac.uk::cefa9e63-3de4-4b36-a688-524b9305b3c4" providerId="AD" clId="Web-{6EF0A8B5-BBE7-CAA1-885E-29974636B04C}" dt="2025-05-02T23:36:40.394" v="34" actId="1076"/>
          <ac:spMkLst>
            <pc:docMk/>
            <pc:sldMk cId="3940623624" sldId="261"/>
            <ac:spMk id="92" creationId="{F73075BB-52E0-7618-E909-D856202D13AB}"/>
          </ac:spMkLst>
        </pc:spChg>
        <pc:graphicFrameChg chg="mod modGraphic">
          <ac:chgData name="Daria Ashton (2405232)" userId="S::2405232@student.uwtsd.ac.uk::cefa9e63-3de4-4b36-a688-524b9305b3c4" providerId="AD" clId="Web-{6EF0A8B5-BBE7-CAA1-885E-29974636B04C}" dt="2025-05-02T23:36:33.269" v="33" actId="14100"/>
          <ac:graphicFrameMkLst>
            <pc:docMk/>
            <pc:sldMk cId="3940623624" sldId="261"/>
            <ac:graphicFrameMk id="23" creationId="{68789004-70D3-4815-F634-4BDDB08511E0}"/>
          </ac:graphicFrameMkLst>
        </pc:graphicFrameChg>
      </pc:sldChg>
      <pc:sldChg chg="modSp">
        <pc:chgData name="Daria Ashton (2405232)" userId="S::2405232@student.uwtsd.ac.uk::cefa9e63-3de4-4b36-a688-524b9305b3c4" providerId="AD" clId="Web-{6EF0A8B5-BBE7-CAA1-885E-29974636B04C}" dt="2025-05-02T23:37:07.520" v="37" actId="20577"/>
        <pc:sldMkLst>
          <pc:docMk/>
          <pc:sldMk cId="597324654" sldId="262"/>
        </pc:sldMkLst>
        <pc:spChg chg="mod">
          <ac:chgData name="Daria Ashton (2405232)" userId="S::2405232@student.uwtsd.ac.uk::cefa9e63-3de4-4b36-a688-524b9305b3c4" providerId="AD" clId="Web-{6EF0A8B5-BBE7-CAA1-885E-29974636B04C}" dt="2025-05-02T23:37:07.520" v="37" actId="20577"/>
          <ac:spMkLst>
            <pc:docMk/>
            <pc:sldMk cId="597324654" sldId="262"/>
            <ac:spMk id="4" creationId="{0E9C6BCC-F4BE-D14D-9DDA-B7E09161DA4F}"/>
          </ac:spMkLst>
        </pc:spChg>
      </pc:sldChg>
      <pc:sldChg chg="modSp">
        <pc:chgData name="Daria Ashton (2405232)" userId="S::2405232@student.uwtsd.ac.uk::cefa9e63-3de4-4b36-a688-524b9305b3c4" providerId="AD" clId="Web-{6EF0A8B5-BBE7-CAA1-885E-29974636B04C}" dt="2025-05-02T23:38:07.475" v="42"/>
        <pc:sldMkLst>
          <pc:docMk/>
          <pc:sldMk cId="2069535072" sldId="263"/>
        </pc:sldMkLst>
        <pc:graphicFrameChg chg="modGraphic">
          <ac:chgData name="Daria Ashton (2405232)" userId="S::2405232@student.uwtsd.ac.uk::cefa9e63-3de4-4b36-a688-524b9305b3c4" providerId="AD" clId="Web-{6EF0A8B5-BBE7-CAA1-885E-29974636B04C}" dt="2025-05-02T23:38:07.475" v="42"/>
          <ac:graphicFrameMkLst>
            <pc:docMk/>
            <pc:sldMk cId="2069535072" sldId="263"/>
            <ac:graphicFrameMk id="89" creationId="{BD5418EC-3FBA-7BFC-BF5A-A585A8DDDAF3}"/>
          </ac:graphicFrameMkLst>
        </pc:graphicFrameChg>
      </pc:sldChg>
      <pc:sldChg chg="modSp">
        <pc:chgData name="Daria Ashton (2405232)" userId="S::2405232@student.uwtsd.ac.uk::cefa9e63-3de4-4b36-a688-524b9305b3c4" providerId="AD" clId="Web-{6EF0A8B5-BBE7-CAA1-885E-29974636B04C}" dt="2025-05-02T23:50:35.915" v="66" actId="14100"/>
        <pc:sldMkLst>
          <pc:docMk/>
          <pc:sldMk cId="2694434091" sldId="264"/>
        </pc:sldMkLst>
        <pc:graphicFrameChg chg="mod modGraphic">
          <ac:chgData name="Daria Ashton (2405232)" userId="S::2405232@student.uwtsd.ac.uk::cefa9e63-3de4-4b36-a688-524b9305b3c4" providerId="AD" clId="Web-{6EF0A8B5-BBE7-CAA1-885E-29974636B04C}" dt="2025-05-02T23:50:35.915" v="66" actId="14100"/>
          <ac:graphicFrameMkLst>
            <pc:docMk/>
            <pc:sldMk cId="2694434091" sldId="264"/>
            <ac:graphicFrameMk id="19" creationId="{ACBF8F5A-DF1D-951A-5AFA-70CC03ABEE06}"/>
          </ac:graphicFrameMkLst>
        </pc:graphicFrameChg>
      </pc:sldChg>
      <pc:sldChg chg="modSp">
        <pc:chgData name="Daria Ashton (2405232)" userId="S::2405232@student.uwtsd.ac.uk::cefa9e63-3de4-4b36-a688-524b9305b3c4" providerId="AD" clId="Web-{6EF0A8B5-BBE7-CAA1-885E-29974636B04C}" dt="2025-05-02T23:50:49.962" v="71" actId="1076"/>
        <pc:sldMkLst>
          <pc:docMk/>
          <pc:sldMk cId="4095425211" sldId="265"/>
        </pc:sldMkLst>
        <pc:graphicFrameChg chg="mod modGraphic">
          <ac:chgData name="Daria Ashton (2405232)" userId="S::2405232@student.uwtsd.ac.uk::cefa9e63-3de4-4b36-a688-524b9305b3c4" providerId="AD" clId="Web-{6EF0A8B5-BBE7-CAA1-885E-29974636B04C}" dt="2025-05-02T23:50:49.962" v="71" actId="1076"/>
          <ac:graphicFrameMkLst>
            <pc:docMk/>
            <pc:sldMk cId="4095425211" sldId="265"/>
            <ac:graphicFrameMk id="23" creationId="{B28CC9B9-EAA9-080B-44DD-3B54BA7FA202}"/>
          </ac:graphicFrameMkLst>
        </pc:graphicFrameChg>
      </pc:sldChg>
      <pc:sldChg chg="addSp delSp">
        <pc:chgData name="Daria Ashton (2405232)" userId="S::2405232@student.uwtsd.ac.uk::cefa9e63-3de4-4b36-a688-524b9305b3c4" providerId="AD" clId="Web-{6EF0A8B5-BBE7-CAA1-885E-29974636B04C}" dt="2025-05-02T23:50:52.259" v="72"/>
        <pc:sldMkLst>
          <pc:docMk/>
          <pc:sldMk cId="675844255" sldId="267"/>
        </pc:sldMkLst>
        <pc:spChg chg="add del">
          <ac:chgData name="Daria Ashton (2405232)" userId="S::2405232@student.uwtsd.ac.uk::cefa9e63-3de4-4b36-a688-524b9305b3c4" providerId="AD" clId="Web-{6EF0A8B5-BBE7-CAA1-885E-29974636B04C}" dt="2025-05-02T23:50:52.259" v="72"/>
          <ac:spMkLst>
            <pc:docMk/>
            <pc:sldMk cId="675844255" sldId="267"/>
            <ac:spMk id="3" creationId="{0D506FEF-364A-8F1A-7896-BC68E133867F}"/>
          </ac:spMkLst>
        </pc:spChg>
        <pc:graphicFrameChg chg="add del">
          <ac:chgData name="Daria Ashton (2405232)" userId="S::2405232@student.uwtsd.ac.uk::cefa9e63-3de4-4b36-a688-524b9305b3c4" providerId="AD" clId="Web-{6EF0A8B5-BBE7-CAA1-885E-29974636B04C}" dt="2025-05-02T23:50:52.259" v="72"/>
          <ac:graphicFrameMkLst>
            <pc:docMk/>
            <pc:sldMk cId="675844255" sldId="267"/>
            <ac:graphicFrameMk id="53" creationId="{4C8617D5-04DB-6A02-F110-6F4B6CD855FF}"/>
          </ac:graphicFrameMkLst>
        </pc:graphicFrameChg>
      </pc:sldChg>
      <pc:sldChg chg="modSp">
        <pc:chgData name="Daria Ashton (2405232)" userId="S::2405232@student.uwtsd.ac.uk::cefa9e63-3de4-4b36-a688-524b9305b3c4" providerId="AD" clId="Web-{6EF0A8B5-BBE7-CAA1-885E-29974636B04C}" dt="2025-05-02T23:32:05.775" v="13" actId="20577"/>
        <pc:sldMkLst>
          <pc:docMk/>
          <pc:sldMk cId="3801404981" sldId="268"/>
        </pc:sldMkLst>
        <pc:spChg chg="mod">
          <ac:chgData name="Daria Ashton (2405232)" userId="S::2405232@student.uwtsd.ac.uk::cefa9e63-3de4-4b36-a688-524b9305b3c4" providerId="AD" clId="Web-{6EF0A8B5-BBE7-CAA1-885E-29974636B04C}" dt="2025-05-02T23:32:05.775" v="13" actId="20577"/>
          <ac:spMkLst>
            <pc:docMk/>
            <pc:sldMk cId="3801404981" sldId="268"/>
            <ac:spMk id="2" creationId="{24A78492-B97B-D333-28A9-182622F76027}"/>
          </ac:spMkLst>
        </pc:spChg>
        <pc:graphicFrameChg chg="modGraphic">
          <ac:chgData name="Daria Ashton (2405232)" userId="S::2405232@student.uwtsd.ac.uk::cefa9e63-3de4-4b36-a688-524b9305b3c4" providerId="AD" clId="Web-{6EF0A8B5-BBE7-CAA1-885E-29974636B04C}" dt="2025-05-02T23:30:51.399" v="8" actId="20577"/>
          <ac:graphicFrameMkLst>
            <pc:docMk/>
            <pc:sldMk cId="3801404981" sldId="268"/>
            <ac:graphicFrameMk id="5" creationId="{909B15A9-6D97-C413-4B36-91C890541CEC}"/>
          </ac:graphicFrameMkLst>
        </pc:graphicFrameChg>
      </pc:sldChg>
    </pc:docChg>
  </pc:docChgLst>
  <pc:docChgLst>
    <pc:chgData name="Daria Ashton (2405232)" userId="S::2405232@student.uwtsd.ac.uk::cefa9e63-3de4-4b36-a688-524b9305b3c4" providerId="AD" clId="Web-{05B44930-9C56-DCD4-7C55-24CB04A85FAB}"/>
    <pc:docChg chg="addSld delSld modSld">
      <pc:chgData name="Daria Ashton (2405232)" userId="S::2405232@student.uwtsd.ac.uk::cefa9e63-3de4-4b36-a688-524b9305b3c4" providerId="AD" clId="Web-{05B44930-9C56-DCD4-7C55-24CB04A85FAB}" dt="2025-05-04T16:04:29.050" v="97" actId="14100"/>
      <pc:docMkLst>
        <pc:docMk/>
      </pc:docMkLst>
      <pc:sldChg chg="addSp modSp">
        <pc:chgData name="Daria Ashton (2405232)" userId="S::2405232@student.uwtsd.ac.uk::cefa9e63-3de4-4b36-a688-524b9305b3c4" providerId="AD" clId="Web-{05B44930-9C56-DCD4-7C55-24CB04A85FAB}" dt="2025-05-03T22:57:42.846" v="11" actId="1076"/>
        <pc:sldMkLst>
          <pc:docMk/>
          <pc:sldMk cId="3801404981" sldId="268"/>
        </pc:sldMkLst>
        <pc:spChg chg="add mod">
          <ac:chgData name="Daria Ashton (2405232)" userId="S::2405232@student.uwtsd.ac.uk::cefa9e63-3de4-4b36-a688-524b9305b3c4" providerId="AD" clId="Web-{05B44930-9C56-DCD4-7C55-24CB04A85FAB}" dt="2025-05-03T22:57:24.158" v="9" actId="1076"/>
          <ac:spMkLst>
            <pc:docMk/>
            <pc:sldMk cId="3801404981" sldId="268"/>
            <ac:spMk id="10" creationId="{B83B2EC2-9D33-B405-85DB-6128246475D9}"/>
          </ac:spMkLst>
        </pc:spChg>
        <pc:spChg chg="add mod">
          <ac:chgData name="Daria Ashton (2405232)" userId="S::2405232@student.uwtsd.ac.uk::cefa9e63-3de4-4b36-a688-524b9305b3c4" providerId="AD" clId="Web-{05B44930-9C56-DCD4-7C55-24CB04A85FAB}" dt="2025-05-03T22:57:42.846" v="11" actId="1076"/>
          <ac:spMkLst>
            <pc:docMk/>
            <pc:sldMk cId="3801404981" sldId="268"/>
            <ac:spMk id="12" creationId="{7B6D2D8D-1225-DC8C-B5F5-A3BE4283D240}"/>
          </ac:spMkLst>
        </pc:spChg>
        <pc:graphicFrameChg chg="mod">
          <ac:chgData name="Daria Ashton (2405232)" userId="S::2405232@student.uwtsd.ac.uk::cefa9e63-3de4-4b36-a688-524b9305b3c4" providerId="AD" clId="Web-{05B44930-9C56-DCD4-7C55-24CB04A85FAB}" dt="2025-05-03T22:11:21.679" v="1" actId="1076"/>
          <ac:graphicFrameMkLst>
            <pc:docMk/>
            <pc:sldMk cId="3801404981" sldId="268"/>
            <ac:graphicFrameMk id="5" creationId="{909B15A9-6D97-C413-4B36-91C890541CEC}"/>
          </ac:graphicFrameMkLst>
        </pc:graphicFrameChg>
      </pc:sldChg>
      <pc:sldChg chg="del">
        <pc:chgData name="Daria Ashton (2405232)" userId="S::2405232@student.uwtsd.ac.uk::cefa9e63-3de4-4b36-a688-524b9305b3c4" providerId="AD" clId="Web-{05B44930-9C56-DCD4-7C55-24CB04A85FAB}" dt="2025-05-03T22:08:14.487" v="0"/>
        <pc:sldMkLst>
          <pc:docMk/>
          <pc:sldMk cId="2779480456" sldId="269"/>
        </pc:sldMkLst>
      </pc:sldChg>
      <pc:sldChg chg="addSp delSp modSp new">
        <pc:chgData name="Daria Ashton (2405232)" userId="S::2405232@student.uwtsd.ac.uk::cefa9e63-3de4-4b36-a688-524b9305b3c4" providerId="AD" clId="Web-{05B44930-9C56-DCD4-7C55-24CB04A85FAB}" dt="2025-05-04T16:04:29.050" v="97" actId="14100"/>
        <pc:sldMkLst>
          <pc:docMk/>
          <pc:sldMk cId="3375878480" sldId="269"/>
        </pc:sldMkLst>
        <pc:spChg chg="add del">
          <ac:chgData name="Daria Ashton (2405232)" userId="S::2405232@student.uwtsd.ac.uk::cefa9e63-3de4-4b36-a688-524b9305b3c4" providerId="AD" clId="Web-{05B44930-9C56-DCD4-7C55-24CB04A85FAB}" dt="2025-05-04T00:45:51.422" v="16"/>
          <ac:spMkLst>
            <pc:docMk/>
            <pc:sldMk cId="3375878480" sldId="269"/>
            <ac:spMk id="2" creationId="{897ADC43-0D28-A9D6-444C-AE00DC237765}"/>
          </ac:spMkLst>
        </pc:spChg>
        <pc:spChg chg="add del">
          <ac:chgData name="Daria Ashton (2405232)" userId="S::2405232@student.uwtsd.ac.uk::cefa9e63-3de4-4b36-a688-524b9305b3c4" providerId="AD" clId="Web-{05B44930-9C56-DCD4-7C55-24CB04A85FAB}" dt="2025-05-03T23:29:50.601" v="14"/>
          <ac:spMkLst>
            <pc:docMk/>
            <pc:sldMk cId="3375878480" sldId="269"/>
            <ac:spMk id="2" creationId="{C92A18F8-33FF-D19B-A48C-159225E853DC}"/>
          </ac:spMkLst>
        </pc:spChg>
        <pc:spChg chg="add mod">
          <ac:chgData name="Daria Ashton (2405232)" userId="S::2405232@student.uwtsd.ac.uk::cefa9e63-3de4-4b36-a688-524b9305b3c4" providerId="AD" clId="Web-{05B44930-9C56-DCD4-7C55-24CB04A85FAB}" dt="2025-05-04T16:04:29.050" v="97" actId="14100"/>
          <ac:spMkLst>
            <pc:docMk/>
            <pc:sldMk cId="3375878480" sldId="269"/>
            <ac:spMk id="3" creationId="{2BFC18F6-D0AE-6389-4394-9374EC5B8CA5}"/>
          </ac:spMkLst>
        </pc:spChg>
        <pc:spChg chg="add del">
          <ac:chgData name="Daria Ashton (2405232)" userId="S::2405232@student.uwtsd.ac.uk::cefa9e63-3de4-4b36-a688-524b9305b3c4" providerId="AD" clId="Web-{05B44930-9C56-DCD4-7C55-24CB04A85FAB}" dt="2025-05-04T00:54:16.797" v="91"/>
          <ac:spMkLst>
            <pc:docMk/>
            <pc:sldMk cId="3375878480" sldId="269"/>
            <ac:spMk id="4" creationId="{5B3FC36F-B151-4F47-1164-76026C465034}"/>
          </ac:spMkLst>
        </pc:spChg>
      </pc:sldChg>
    </pc:docChg>
  </pc:docChgLst>
  <pc:docChgLst>
    <pc:chgData name="Daria Ashton (2405232)" userId="S::2405232@student.uwtsd.ac.uk::cefa9e63-3de4-4b36-a688-524b9305b3c4" providerId="AD" clId="Web-{DDB4E342-DE5C-8A25-B55C-3777C234E6B5}"/>
    <pc:docChg chg="modSld">
      <pc:chgData name="Daria Ashton (2405232)" userId="S::2405232@student.uwtsd.ac.uk::cefa9e63-3de4-4b36-a688-524b9305b3c4" providerId="AD" clId="Web-{DDB4E342-DE5C-8A25-B55C-3777C234E6B5}" dt="2025-03-26T15:40:47.126" v="0" actId="14100"/>
      <pc:docMkLst>
        <pc:docMk/>
      </pc:docMkLst>
      <pc:sldChg chg="modSp">
        <pc:chgData name="Daria Ashton (2405232)" userId="S::2405232@student.uwtsd.ac.uk::cefa9e63-3de4-4b36-a688-524b9305b3c4" providerId="AD" clId="Web-{DDB4E342-DE5C-8A25-B55C-3777C234E6B5}" dt="2025-03-26T15:40:47.126" v="0" actId="14100"/>
        <pc:sldMkLst>
          <pc:docMk/>
          <pc:sldMk cId="3940623624" sldId="261"/>
        </pc:sldMkLst>
        <pc:picChg chg="mod">
          <ac:chgData name="Daria Ashton (2405232)" userId="S::2405232@student.uwtsd.ac.uk::cefa9e63-3de4-4b36-a688-524b9305b3c4" providerId="AD" clId="Web-{DDB4E342-DE5C-8A25-B55C-3777C234E6B5}" dt="2025-03-26T15:40:47.126" v="0" actId="14100"/>
          <ac:picMkLst>
            <pc:docMk/>
            <pc:sldMk cId="3940623624" sldId="261"/>
            <ac:picMk id="6" creationId="{23F5C86C-BA0D-942D-54E7-99597203DB19}"/>
          </ac:picMkLst>
        </pc:picChg>
      </pc:sldChg>
    </pc:docChg>
  </pc:docChgLst>
  <pc:docChgLst>
    <pc:chgData name="Daria Ashton (2405232)" userId="S::2405232@student.uwtsd.ac.uk::cefa9e63-3de4-4b36-a688-524b9305b3c4" providerId="AD" clId="Web-{D9449D24-7E0D-5270-DBB7-5BC5AC099404}"/>
    <pc:docChg chg="addSld delSld modSld">
      <pc:chgData name="Daria Ashton (2405232)" userId="S::2405232@student.uwtsd.ac.uk::cefa9e63-3de4-4b36-a688-524b9305b3c4" providerId="AD" clId="Web-{D9449D24-7E0D-5270-DBB7-5BC5AC099404}" dt="2025-03-24T23:47:33.416" v="676"/>
      <pc:docMkLst>
        <pc:docMk/>
      </pc:docMkLst>
      <pc:sldChg chg="modSp">
        <pc:chgData name="Daria Ashton (2405232)" userId="S::2405232@student.uwtsd.ac.uk::cefa9e63-3de4-4b36-a688-524b9305b3c4" providerId="AD" clId="Web-{D9449D24-7E0D-5270-DBB7-5BC5AC099404}" dt="2025-03-24T21:03:30.953" v="4" actId="1076"/>
        <pc:sldMkLst>
          <pc:docMk/>
          <pc:sldMk cId="109857222" sldId="256"/>
        </pc:sldMkLst>
        <pc:spChg chg="mod">
          <ac:chgData name="Daria Ashton (2405232)" userId="S::2405232@student.uwtsd.ac.uk::cefa9e63-3de4-4b36-a688-524b9305b3c4" providerId="AD" clId="Web-{D9449D24-7E0D-5270-DBB7-5BC5AC099404}" dt="2025-03-24T21:03:28.047" v="3" actId="20577"/>
          <ac:spMkLst>
            <pc:docMk/>
            <pc:sldMk cId="109857222" sldId="256"/>
            <ac:spMk id="6" creationId="{21F89DC7-45FE-EAAC-F92B-E9B0F371E74B}"/>
          </ac:spMkLst>
        </pc:spChg>
        <pc:spChg chg="mod">
          <ac:chgData name="Daria Ashton (2405232)" userId="S::2405232@student.uwtsd.ac.uk::cefa9e63-3de4-4b36-a688-524b9305b3c4" providerId="AD" clId="Web-{D9449D24-7E0D-5270-DBB7-5BC5AC099404}" dt="2025-03-24T20:52:10.867" v="1" actId="20577"/>
          <ac:spMkLst>
            <pc:docMk/>
            <pc:sldMk cId="109857222" sldId="256"/>
            <ac:spMk id="8" creationId="{8EDDFB40-ED1A-C63C-7A59-F2BE00AB307D}"/>
          </ac:spMkLst>
        </pc:spChg>
        <pc:picChg chg="mod">
          <ac:chgData name="Daria Ashton (2405232)" userId="S::2405232@student.uwtsd.ac.uk::cefa9e63-3de4-4b36-a688-524b9305b3c4" providerId="AD" clId="Web-{D9449D24-7E0D-5270-DBB7-5BC5AC099404}" dt="2025-03-24T21:03:30.953" v="4" actId="1076"/>
          <ac:picMkLst>
            <pc:docMk/>
            <pc:sldMk cId="109857222" sldId="256"/>
            <ac:picMk id="7" creationId="{191D3133-15FF-F1BD-27AC-781CF4E0105B}"/>
          </ac:picMkLst>
        </pc:picChg>
      </pc:sldChg>
      <pc:sldChg chg="addSp delSp modSp mod setBg modClrScheme delDesignElem chgLayout">
        <pc:chgData name="Daria Ashton (2405232)" userId="S::2405232@student.uwtsd.ac.uk::cefa9e63-3de4-4b36-a688-524b9305b3c4" providerId="AD" clId="Web-{D9449D24-7E0D-5270-DBB7-5BC5AC099404}" dt="2025-03-24T23:25:38.437" v="526"/>
        <pc:sldMkLst>
          <pc:docMk/>
          <pc:sldMk cId="1944600112" sldId="257"/>
        </pc:sldMkLst>
        <pc:spChg chg="mod ord">
          <ac:chgData name="Daria Ashton (2405232)" userId="S::2405232@student.uwtsd.ac.uk::cefa9e63-3de4-4b36-a688-524b9305b3c4" providerId="AD" clId="Web-{D9449D24-7E0D-5270-DBB7-5BC5AC099404}" dt="2025-03-24T23:25:38.437" v="526"/>
          <ac:spMkLst>
            <pc:docMk/>
            <pc:sldMk cId="1944600112" sldId="257"/>
            <ac:spMk id="2" creationId="{70FEBEFB-5366-A6A5-DA67-EBC917F9B701}"/>
          </ac:spMkLst>
        </pc:spChg>
        <pc:spChg chg="add del mod ord">
          <ac:chgData name="Daria Ashton (2405232)" userId="S::2405232@student.uwtsd.ac.uk::cefa9e63-3de4-4b36-a688-524b9305b3c4" providerId="AD" clId="Web-{D9449D24-7E0D-5270-DBB7-5BC5AC099404}" dt="2025-03-24T23:25:38.437" v="526"/>
          <ac:spMkLst>
            <pc:docMk/>
            <pc:sldMk cId="1944600112" sldId="257"/>
            <ac:spMk id="3" creationId="{997A57B5-2421-0CAD-2B89-A017D201011F}"/>
          </ac:spMkLst>
        </pc:spChg>
        <pc:spChg chg="add del">
          <ac:chgData name="Daria Ashton (2405232)" userId="S::2405232@student.uwtsd.ac.uk::cefa9e63-3de4-4b36-a688-524b9305b3c4" providerId="AD" clId="Web-{D9449D24-7E0D-5270-DBB7-5BC5AC099404}" dt="2025-03-24T23:21:43.974" v="489"/>
          <ac:spMkLst>
            <pc:docMk/>
            <pc:sldMk cId="1944600112" sldId="257"/>
            <ac:spMk id="6" creationId="{E1B96AD6-92A9-4273-A62B-96A1C3E0BA95}"/>
          </ac:spMkLst>
        </pc:spChg>
        <pc:spChg chg="add del">
          <ac:chgData name="Daria Ashton (2405232)" userId="S::2405232@student.uwtsd.ac.uk::cefa9e63-3de4-4b36-a688-524b9305b3c4" providerId="AD" clId="Web-{D9449D24-7E0D-5270-DBB7-5BC5AC099404}" dt="2025-03-24T23:21:43.974" v="489"/>
          <ac:spMkLst>
            <pc:docMk/>
            <pc:sldMk cId="1944600112" sldId="257"/>
            <ac:spMk id="7" creationId="{463EEC44-1BA3-44ED-81FC-A644B04B2A44}"/>
          </ac:spMkLst>
        </pc:spChg>
        <pc:spChg chg="add del">
          <ac:chgData name="Daria Ashton (2405232)" userId="S::2405232@student.uwtsd.ac.uk::cefa9e63-3de4-4b36-a688-524b9305b3c4" providerId="AD" clId="Web-{D9449D24-7E0D-5270-DBB7-5BC5AC099404}" dt="2025-03-24T23:21:43.974" v="489"/>
          <ac:spMkLst>
            <pc:docMk/>
            <pc:sldMk cId="1944600112" sldId="257"/>
            <ac:spMk id="8" creationId="{2D6FBB9D-1CAA-4D05-AB33-BABDFE17B843}"/>
          </ac:spMkLst>
        </pc:spChg>
        <pc:spChg chg="add del">
          <ac:chgData name="Daria Ashton (2405232)" userId="S::2405232@student.uwtsd.ac.uk::cefa9e63-3de4-4b36-a688-524b9305b3c4" providerId="AD" clId="Web-{D9449D24-7E0D-5270-DBB7-5BC5AC099404}" dt="2025-03-24T23:17:39.197" v="397"/>
          <ac:spMkLst>
            <pc:docMk/>
            <pc:sldMk cId="1944600112" sldId="257"/>
            <ac:spMk id="9" creationId="{53B021B3-DE93-4AB7-8A18-CF5F1CED88B8}"/>
          </ac:spMkLst>
        </pc:spChg>
        <pc:spChg chg="add del">
          <ac:chgData name="Daria Ashton (2405232)" userId="S::2405232@student.uwtsd.ac.uk::cefa9e63-3de4-4b36-a688-524b9305b3c4" providerId="AD" clId="Web-{D9449D24-7E0D-5270-DBB7-5BC5AC099404}" dt="2025-03-24T23:21:43.974" v="489"/>
          <ac:spMkLst>
            <pc:docMk/>
            <pc:sldMk cId="1944600112" sldId="257"/>
            <ac:spMk id="10" creationId="{04727B71-B4B6-4823-80A1-68C40B475118}"/>
          </ac:spMkLst>
        </pc:spChg>
        <pc:spChg chg="add del">
          <ac:chgData name="Daria Ashton (2405232)" userId="S::2405232@student.uwtsd.ac.uk::cefa9e63-3de4-4b36-a688-524b9305b3c4" providerId="AD" clId="Web-{D9449D24-7E0D-5270-DBB7-5BC5AC099404}" dt="2025-03-24T23:17:39.197" v="397"/>
          <ac:spMkLst>
            <pc:docMk/>
            <pc:sldMk cId="1944600112" sldId="257"/>
            <ac:spMk id="11" creationId="{52D502E5-F6B4-4D58-B4AE-FC466FF15EE8}"/>
          </ac:spMkLst>
        </pc:spChg>
        <pc:spChg chg="add del">
          <ac:chgData name="Daria Ashton (2405232)" userId="S::2405232@student.uwtsd.ac.uk::cefa9e63-3de4-4b36-a688-524b9305b3c4" providerId="AD" clId="Web-{D9449D24-7E0D-5270-DBB7-5BC5AC099404}" dt="2025-03-24T23:21:43.974" v="489"/>
          <ac:spMkLst>
            <pc:docMk/>
            <pc:sldMk cId="1944600112" sldId="257"/>
            <ac:spMk id="12" creationId="{79A6DB05-9FB5-4B07-8675-74C23D4FD89D}"/>
          </ac:spMkLst>
        </pc:spChg>
        <pc:spChg chg="add del">
          <ac:chgData name="Daria Ashton (2405232)" userId="S::2405232@student.uwtsd.ac.uk::cefa9e63-3de4-4b36-a688-524b9305b3c4" providerId="AD" clId="Web-{D9449D24-7E0D-5270-DBB7-5BC5AC099404}" dt="2025-03-24T23:17:39.197" v="397"/>
          <ac:spMkLst>
            <pc:docMk/>
            <pc:sldMk cId="1944600112" sldId="257"/>
            <ac:spMk id="13" creationId="{9DECDBF4-02B6-4BB4-B65B-B8107AD6A9E8}"/>
          </ac:spMkLst>
        </pc:spChg>
        <pc:spChg chg="add del">
          <ac:chgData name="Daria Ashton (2405232)" userId="S::2405232@student.uwtsd.ac.uk::cefa9e63-3de4-4b36-a688-524b9305b3c4" providerId="AD" clId="Web-{D9449D24-7E0D-5270-DBB7-5BC5AC099404}" dt="2025-03-24T23:21:43.974" v="489"/>
          <ac:spMkLst>
            <pc:docMk/>
            <pc:sldMk cId="1944600112" sldId="257"/>
            <ac:spMk id="14" creationId="{1C799903-48D5-4A31-A1A2-541072D9771E}"/>
          </ac:spMkLst>
        </pc:spChg>
        <pc:spChg chg="add del">
          <ac:chgData name="Daria Ashton (2405232)" userId="S::2405232@student.uwtsd.ac.uk::cefa9e63-3de4-4b36-a688-524b9305b3c4" providerId="AD" clId="Web-{D9449D24-7E0D-5270-DBB7-5BC5AC099404}" dt="2025-03-24T23:25:14.951" v="522"/>
          <ac:spMkLst>
            <pc:docMk/>
            <pc:sldMk cId="1944600112" sldId="257"/>
            <ac:spMk id="15" creationId="{2D6FBB9D-1CAA-4D05-AB33-BABDFE17B843}"/>
          </ac:spMkLst>
        </pc:spChg>
        <pc:spChg chg="add del">
          <ac:chgData name="Daria Ashton (2405232)" userId="S::2405232@student.uwtsd.ac.uk::cefa9e63-3de4-4b36-a688-524b9305b3c4" providerId="AD" clId="Web-{D9449D24-7E0D-5270-DBB7-5BC5AC099404}" dt="2025-03-24T23:21:43.974" v="489"/>
          <ac:spMkLst>
            <pc:docMk/>
            <pc:sldMk cId="1944600112" sldId="257"/>
            <ac:spMk id="16" creationId="{8EFFF109-FC58-4FD3-BE05-9775A1310F55}"/>
          </ac:spMkLst>
        </pc:spChg>
        <pc:spChg chg="add del">
          <ac:chgData name="Daria Ashton (2405232)" userId="S::2405232@student.uwtsd.ac.uk::cefa9e63-3de4-4b36-a688-524b9305b3c4" providerId="AD" clId="Web-{D9449D24-7E0D-5270-DBB7-5BC5AC099404}" dt="2025-03-24T23:25:14.951" v="522"/>
          <ac:spMkLst>
            <pc:docMk/>
            <pc:sldMk cId="1944600112" sldId="257"/>
            <ac:spMk id="17" creationId="{04727B71-B4B6-4823-80A1-68C40B475118}"/>
          </ac:spMkLst>
        </pc:spChg>
        <pc:spChg chg="add del">
          <ac:chgData name="Daria Ashton (2405232)" userId="S::2405232@student.uwtsd.ac.uk::cefa9e63-3de4-4b36-a688-524b9305b3c4" providerId="AD" clId="Web-{D9449D24-7E0D-5270-DBB7-5BC5AC099404}" dt="2025-03-24T23:16:04.209" v="388"/>
          <ac:spMkLst>
            <pc:docMk/>
            <pc:sldMk cId="1944600112" sldId="257"/>
            <ac:spMk id="18" creationId="{B5416EBC-B41E-4F8A-BE9F-07301B682CBD}"/>
          </ac:spMkLst>
        </pc:spChg>
        <pc:spChg chg="add del">
          <ac:chgData name="Daria Ashton (2405232)" userId="S::2405232@student.uwtsd.ac.uk::cefa9e63-3de4-4b36-a688-524b9305b3c4" providerId="AD" clId="Web-{D9449D24-7E0D-5270-DBB7-5BC5AC099404}" dt="2025-03-24T23:25:14.951" v="522"/>
          <ac:spMkLst>
            <pc:docMk/>
            <pc:sldMk cId="1944600112" sldId="257"/>
            <ac:spMk id="19" creationId="{79A6DB05-9FB5-4B07-8675-74C23D4FD89D}"/>
          </ac:spMkLst>
        </pc:spChg>
        <pc:spChg chg="add del">
          <ac:chgData name="Daria Ashton (2405232)" userId="S::2405232@student.uwtsd.ac.uk::cefa9e63-3de4-4b36-a688-524b9305b3c4" providerId="AD" clId="Web-{D9449D24-7E0D-5270-DBB7-5BC5AC099404}" dt="2025-03-24T23:16:04.209" v="388"/>
          <ac:spMkLst>
            <pc:docMk/>
            <pc:sldMk cId="1944600112" sldId="257"/>
            <ac:spMk id="20" creationId="{AFF79527-C7F1-4E06-8126-A8E8C5FEBFCA}"/>
          </ac:spMkLst>
        </pc:spChg>
        <pc:spChg chg="add del">
          <ac:chgData name="Daria Ashton (2405232)" userId="S::2405232@student.uwtsd.ac.uk::cefa9e63-3de4-4b36-a688-524b9305b3c4" providerId="AD" clId="Web-{D9449D24-7E0D-5270-DBB7-5BC5AC099404}" dt="2025-03-24T23:25:14.951" v="522"/>
          <ac:spMkLst>
            <pc:docMk/>
            <pc:sldMk cId="1944600112" sldId="257"/>
            <ac:spMk id="21" creationId="{2550BE34-C2B8-49B8-8519-67A8CAD51AE9}"/>
          </ac:spMkLst>
        </pc:spChg>
        <pc:spChg chg="add del">
          <ac:chgData name="Daria Ashton (2405232)" userId="S::2405232@student.uwtsd.ac.uk::cefa9e63-3de4-4b36-a688-524b9305b3c4" providerId="AD" clId="Web-{D9449D24-7E0D-5270-DBB7-5BC5AC099404}" dt="2025-03-24T23:16:04.209" v="388"/>
          <ac:spMkLst>
            <pc:docMk/>
            <pc:sldMk cId="1944600112" sldId="257"/>
            <ac:spMk id="22" creationId="{55986208-8A53-4E92-9197-6B57BCCB2F37}"/>
          </ac:spMkLst>
        </pc:spChg>
        <pc:spChg chg="add del">
          <ac:chgData name="Daria Ashton (2405232)" userId="S::2405232@student.uwtsd.ac.uk::cefa9e63-3de4-4b36-a688-524b9305b3c4" providerId="AD" clId="Web-{D9449D24-7E0D-5270-DBB7-5BC5AC099404}" dt="2025-03-24T23:25:14.951" v="522"/>
          <ac:spMkLst>
            <pc:docMk/>
            <pc:sldMk cId="1944600112" sldId="257"/>
            <ac:spMk id="23" creationId="{A7457DD9-5A45-400A-AB4B-4B4EDECA25F1}"/>
          </ac:spMkLst>
        </pc:spChg>
        <pc:spChg chg="add del">
          <ac:chgData name="Daria Ashton (2405232)" userId="S::2405232@student.uwtsd.ac.uk::cefa9e63-3de4-4b36-a688-524b9305b3c4" providerId="AD" clId="Web-{D9449D24-7E0D-5270-DBB7-5BC5AC099404}" dt="2025-03-24T23:16:41.007" v="390"/>
          <ac:spMkLst>
            <pc:docMk/>
            <pc:sldMk cId="1944600112" sldId="257"/>
            <ac:spMk id="24" creationId="{AFF8D2E5-2C4E-47B1-930B-6C82B7C31331}"/>
          </ac:spMkLst>
        </pc:spChg>
        <pc:spChg chg="add del">
          <ac:chgData name="Daria Ashton (2405232)" userId="S::2405232@student.uwtsd.ac.uk::cefa9e63-3de4-4b36-a688-524b9305b3c4" providerId="AD" clId="Web-{D9449D24-7E0D-5270-DBB7-5BC5AC099404}" dt="2025-03-24T23:16:41.007" v="390"/>
          <ac:spMkLst>
            <pc:docMk/>
            <pc:sldMk cId="1944600112" sldId="257"/>
            <ac:spMk id="25" creationId="{801E4ADA-0EA9-4930-846E-3C11E8BED6DD}"/>
          </ac:spMkLst>
        </pc:spChg>
        <pc:spChg chg="add del">
          <ac:chgData name="Daria Ashton (2405232)" userId="S::2405232@student.uwtsd.ac.uk::cefa9e63-3de4-4b36-a688-524b9305b3c4" providerId="AD" clId="Web-{D9449D24-7E0D-5270-DBB7-5BC5AC099404}" dt="2025-03-24T23:16:41.007" v="390"/>
          <ac:spMkLst>
            <pc:docMk/>
            <pc:sldMk cId="1944600112" sldId="257"/>
            <ac:spMk id="26" creationId="{FB92FFCE-0C90-454E-AA25-D4EE9A6C39C5}"/>
          </ac:spMkLst>
        </pc:spChg>
        <pc:spChg chg="add del">
          <ac:chgData name="Daria Ashton (2405232)" userId="S::2405232@student.uwtsd.ac.uk::cefa9e63-3de4-4b36-a688-524b9305b3c4" providerId="AD" clId="Web-{D9449D24-7E0D-5270-DBB7-5BC5AC099404}" dt="2025-03-24T23:25:14.951" v="522"/>
          <ac:spMkLst>
            <pc:docMk/>
            <pc:sldMk cId="1944600112" sldId="257"/>
            <ac:spMk id="27" creationId="{441CF7D6-A660-431A-B0BB-140A0D5556B6}"/>
          </ac:spMkLst>
        </pc:spChg>
        <pc:spChg chg="add del">
          <ac:chgData name="Daria Ashton (2405232)" userId="S::2405232@student.uwtsd.ac.uk::cefa9e63-3de4-4b36-a688-524b9305b3c4" providerId="AD" clId="Web-{D9449D24-7E0D-5270-DBB7-5BC5AC099404}" dt="2025-03-24T23:17:32.603" v="394"/>
          <ac:spMkLst>
            <pc:docMk/>
            <pc:sldMk cId="1944600112" sldId="257"/>
            <ac:spMk id="28" creationId="{53B021B3-DE93-4AB7-8A18-CF5F1CED88B8}"/>
          </ac:spMkLst>
        </pc:spChg>
        <pc:spChg chg="add del">
          <ac:chgData name="Daria Ashton (2405232)" userId="S::2405232@student.uwtsd.ac.uk::cefa9e63-3de4-4b36-a688-524b9305b3c4" providerId="AD" clId="Web-{D9449D24-7E0D-5270-DBB7-5BC5AC099404}" dt="2025-03-24T23:17:32.603" v="394"/>
          <ac:spMkLst>
            <pc:docMk/>
            <pc:sldMk cId="1944600112" sldId="257"/>
            <ac:spMk id="29" creationId="{52D502E5-F6B4-4D58-B4AE-FC466FF15EE8}"/>
          </ac:spMkLst>
        </pc:spChg>
        <pc:spChg chg="add del">
          <ac:chgData name="Daria Ashton (2405232)" userId="S::2405232@student.uwtsd.ac.uk::cefa9e63-3de4-4b36-a688-524b9305b3c4" providerId="AD" clId="Web-{D9449D24-7E0D-5270-DBB7-5BC5AC099404}" dt="2025-03-24T23:17:32.603" v="394"/>
          <ac:spMkLst>
            <pc:docMk/>
            <pc:sldMk cId="1944600112" sldId="257"/>
            <ac:spMk id="30" creationId="{9DECDBF4-02B6-4BB4-B65B-B8107AD6A9E8}"/>
          </ac:spMkLst>
        </pc:spChg>
        <pc:spChg chg="add del">
          <ac:chgData name="Daria Ashton (2405232)" userId="S::2405232@student.uwtsd.ac.uk::cefa9e63-3de4-4b36-a688-524b9305b3c4" providerId="AD" clId="Web-{D9449D24-7E0D-5270-DBB7-5BC5AC099404}" dt="2025-03-24T23:25:14.951" v="522"/>
          <ac:spMkLst>
            <pc:docMk/>
            <pc:sldMk cId="1944600112" sldId="257"/>
            <ac:spMk id="31" creationId="{0570A85B-3810-4F95-97B0-CBF4CCDB381C}"/>
          </ac:spMkLst>
        </pc:spChg>
        <pc:spChg chg="add del">
          <ac:chgData name="Daria Ashton (2405232)" userId="S::2405232@student.uwtsd.ac.uk::cefa9e63-3de4-4b36-a688-524b9305b3c4" providerId="AD" clId="Web-{D9449D24-7E0D-5270-DBB7-5BC5AC099404}" dt="2025-03-24T23:25:26.780" v="524"/>
          <ac:spMkLst>
            <pc:docMk/>
            <pc:sldMk cId="1944600112" sldId="257"/>
            <ac:spMk id="34" creationId="{2D6FBB9D-1CAA-4D05-AB33-BABDFE17B843}"/>
          </ac:spMkLst>
        </pc:spChg>
        <pc:spChg chg="add del">
          <ac:chgData name="Daria Ashton (2405232)" userId="S::2405232@student.uwtsd.ac.uk::cefa9e63-3de4-4b36-a688-524b9305b3c4" providerId="AD" clId="Web-{D9449D24-7E0D-5270-DBB7-5BC5AC099404}" dt="2025-03-24T23:25:26.780" v="524"/>
          <ac:spMkLst>
            <pc:docMk/>
            <pc:sldMk cId="1944600112" sldId="257"/>
            <ac:spMk id="35" creationId="{04727B71-B4B6-4823-80A1-68C40B475118}"/>
          </ac:spMkLst>
        </pc:spChg>
        <pc:spChg chg="add del">
          <ac:chgData name="Daria Ashton (2405232)" userId="S::2405232@student.uwtsd.ac.uk::cefa9e63-3de4-4b36-a688-524b9305b3c4" providerId="AD" clId="Web-{D9449D24-7E0D-5270-DBB7-5BC5AC099404}" dt="2025-03-24T23:25:26.780" v="524"/>
          <ac:spMkLst>
            <pc:docMk/>
            <pc:sldMk cId="1944600112" sldId="257"/>
            <ac:spMk id="36" creationId="{79A6DB05-9FB5-4B07-8675-74C23D4FD89D}"/>
          </ac:spMkLst>
        </pc:spChg>
        <pc:spChg chg="add del">
          <ac:chgData name="Daria Ashton (2405232)" userId="S::2405232@student.uwtsd.ac.uk::cefa9e63-3de4-4b36-a688-524b9305b3c4" providerId="AD" clId="Web-{D9449D24-7E0D-5270-DBB7-5BC5AC099404}" dt="2025-03-24T23:25:26.780" v="524"/>
          <ac:spMkLst>
            <pc:docMk/>
            <pc:sldMk cId="1944600112" sldId="257"/>
            <ac:spMk id="37" creationId="{B4CE5841-C184-4A70-A609-5FE4A50783C7}"/>
          </ac:spMkLst>
        </pc:spChg>
        <pc:spChg chg="add del">
          <ac:chgData name="Daria Ashton (2405232)" userId="S::2405232@student.uwtsd.ac.uk::cefa9e63-3de4-4b36-a688-524b9305b3c4" providerId="AD" clId="Web-{D9449D24-7E0D-5270-DBB7-5BC5AC099404}" dt="2025-03-24T23:25:26.780" v="524"/>
          <ac:spMkLst>
            <pc:docMk/>
            <pc:sldMk cId="1944600112" sldId="257"/>
            <ac:spMk id="38" creationId="{CD1AAA2C-FBBE-42AA-B869-31D524B7653F}"/>
          </ac:spMkLst>
        </pc:spChg>
        <pc:spChg chg="add del">
          <ac:chgData name="Daria Ashton (2405232)" userId="S::2405232@student.uwtsd.ac.uk::cefa9e63-3de4-4b36-a688-524b9305b3c4" providerId="AD" clId="Web-{D9449D24-7E0D-5270-DBB7-5BC5AC099404}" dt="2025-03-24T23:25:26.780" v="524"/>
          <ac:spMkLst>
            <pc:docMk/>
            <pc:sldMk cId="1944600112" sldId="257"/>
            <ac:spMk id="39" creationId="{5F937BBF-9326-4230-AB1B-F1795E350559}"/>
          </ac:spMkLst>
        </pc:spChg>
        <pc:spChg chg="add del">
          <ac:chgData name="Daria Ashton (2405232)" userId="S::2405232@student.uwtsd.ac.uk::cefa9e63-3de4-4b36-a688-524b9305b3c4" providerId="AD" clId="Web-{D9449D24-7E0D-5270-DBB7-5BC5AC099404}" dt="2025-03-24T23:25:38.437" v="526"/>
          <ac:spMkLst>
            <pc:docMk/>
            <pc:sldMk cId="1944600112" sldId="257"/>
            <ac:spMk id="41" creationId="{2D6FBB9D-1CAA-4D05-AB33-BABDFE17B843}"/>
          </ac:spMkLst>
        </pc:spChg>
        <pc:spChg chg="add del">
          <ac:chgData name="Daria Ashton (2405232)" userId="S::2405232@student.uwtsd.ac.uk::cefa9e63-3de4-4b36-a688-524b9305b3c4" providerId="AD" clId="Web-{D9449D24-7E0D-5270-DBB7-5BC5AC099404}" dt="2025-03-24T23:25:38.437" v="526"/>
          <ac:spMkLst>
            <pc:docMk/>
            <pc:sldMk cId="1944600112" sldId="257"/>
            <ac:spMk id="42" creationId="{04727B71-B4B6-4823-80A1-68C40B475118}"/>
          </ac:spMkLst>
        </pc:spChg>
        <pc:spChg chg="add del">
          <ac:chgData name="Daria Ashton (2405232)" userId="S::2405232@student.uwtsd.ac.uk::cefa9e63-3de4-4b36-a688-524b9305b3c4" providerId="AD" clId="Web-{D9449D24-7E0D-5270-DBB7-5BC5AC099404}" dt="2025-03-24T23:25:38.437" v="526"/>
          <ac:spMkLst>
            <pc:docMk/>
            <pc:sldMk cId="1944600112" sldId="257"/>
            <ac:spMk id="43" creationId="{79A6DB05-9FB5-4B07-8675-74C23D4FD89D}"/>
          </ac:spMkLst>
        </pc:spChg>
        <pc:spChg chg="add del">
          <ac:chgData name="Daria Ashton (2405232)" userId="S::2405232@student.uwtsd.ac.uk::cefa9e63-3de4-4b36-a688-524b9305b3c4" providerId="AD" clId="Web-{D9449D24-7E0D-5270-DBB7-5BC5AC099404}" dt="2025-03-24T23:25:38.437" v="526"/>
          <ac:spMkLst>
            <pc:docMk/>
            <pc:sldMk cId="1944600112" sldId="257"/>
            <ac:spMk id="44" creationId="{1C799903-48D5-4A31-A1A2-541072D9771E}"/>
          </ac:spMkLst>
        </pc:spChg>
        <pc:spChg chg="add del">
          <ac:chgData name="Daria Ashton (2405232)" userId="S::2405232@student.uwtsd.ac.uk::cefa9e63-3de4-4b36-a688-524b9305b3c4" providerId="AD" clId="Web-{D9449D24-7E0D-5270-DBB7-5BC5AC099404}" dt="2025-03-24T23:25:38.437" v="526"/>
          <ac:spMkLst>
            <pc:docMk/>
            <pc:sldMk cId="1944600112" sldId="257"/>
            <ac:spMk id="45" creationId="{8EFFF109-FC58-4FD3-BE05-9775A1310F55}"/>
          </ac:spMkLst>
        </pc:spChg>
        <pc:spChg chg="add del">
          <ac:chgData name="Daria Ashton (2405232)" userId="S::2405232@student.uwtsd.ac.uk::cefa9e63-3de4-4b36-a688-524b9305b3c4" providerId="AD" clId="Web-{D9449D24-7E0D-5270-DBB7-5BC5AC099404}" dt="2025-03-24T23:25:38.437" v="526"/>
          <ac:spMkLst>
            <pc:docMk/>
            <pc:sldMk cId="1944600112" sldId="257"/>
            <ac:spMk id="46" creationId="{E1B96AD6-92A9-4273-A62B-96A1C3E0BA95}"/>
          </ac:spMkLst>
        </pc:spChg>
        <pc:spChg chg="add del">
          <ac:chgData name="Daria Ashton (2405232)" userId="S::2405232@student.uwtsd.ac.uk::cefa9e63-3de4-4b36-a688-524b9305b3c4" providerId="AD" clId="Web-{D9449D24-7E0D-5270-DBB7-5BC5AC099404}" dt="2025-03-24T23:25:38.437" v="526"/>
          <ac:spMkLst>
            <pc:docMk/>
            <pc:sldMk cId="1944600112" sldId="257"/>
            <ac:spMk id="47" creationId="{463EEC44-1BA3-44ED-81FC-A644B04B2A44}"/>
          </ac:spMkLst>
        </pc:spChg>
        <pc:spChg chg="del">
          <ac:chgData name="Daria Ashton (2405232)" userId="S::2405232@student.uwtsd.ac.uk::cefa9e63-3de4-4b36-a688-524b9305b3c4" providerId="AD" clId="Web-{D9449D24-7E0D-5270-DBB7-5BC5AC099404}" dt="2025-03-24T23:21:53.271" v="490"/>
          <ac:spMkLst>
            <pc:docMk/>
            <pc:sldMk cId="1944600112" sldId="257"/>
            <ac:spMk id="238" creationId="{DFF33C04-4171-6D5D-718C-EF1C3E84F03E}"/>
          </ac:spMkLst>
        </pc:spChg>
        <pc:spChg chg="add del mod ord">
          <ac:chgData name="Daria Ashton (2405232)" userId="S::2405232@student.uwtsd.ac.uk::cefa9e63-3de4-4b36-a688-524b9305b3c4" providerId="AD" clId="Web-{D9449D24-7E0D-5270-DBB7-5BC5AC099404}" dt="2025-03-24T23:21:53.271" v="490"/>
          <ac:spMkLst>
            <pc:docMk/>
            <pc:sldMk cId="1944600112" sldId="257"/>
            <ac:spMk id="239" creationId="{C33CFBEF-EB6F-3829-BBBD-492C70F4AF02}"/>
          </ac:spMkLst>
        </pc:spChg>
        <pc:spChg chg="del mod ord">
          <ac:chgData name="Daria Ashton (2405232)" userId="S::2405232@student.uwtsd.ac.uk::cefa9e63-3de4-4b36-a688-524b9305b3c4" providerId="AD" clId="Web-{D9449D24-7E0D-5270-DBB7-5BC5AC099404}" dt="2025-03-24T23:22:20.538" v="493"/>
          <ac:spMkLst>
            <pc:docMk/>
            <pc:sldMk cId="1944600112" sldId="257"/>
            <ac:spMk id="240" creationId="{DCBA7DA7-9927-0B1A-7F32-F204C458EF3D}"/>
          </ac:spMkLst>
        </pc:spChg>
        <pc:graphicFrameChg chg="add del mod ord modGraphic">
          <ac:chgData name="Daria Ashton (2405232)" userId="S::2405232@student.uwtsd.ac.uk::cefa9e63-3de4-4b36-a688-524b9305b3c4" providerId="AD" clId="Web-{D9449D24-7E0D-5270-DBB7-5BC5AC099404}" dt="2025-03-24T23:17:39.197" v="397"/>
          <ac:graphicFrameMkLst>
            <pc:docMk/>
            <pc:sldMk cId="1944600112" sldId="257"/>
            <ac:graphicFrameMk id="5" creationId="{41F2B221-471F-6921-35DF-36CAB11A0D5E}"/>
          </ac:graphicFrameMkLst>
        </pc:graphicFrameChg>
        <pc:picChg chg="add del">
          <ac:chgData name="Daria Ashton (2405232)" userId="S::2405232@student.uwtsd.ac.uk::cefa9e63-3de4-4b36-a688-524b9305b3c4" providerId="AD" clId="Web-{D9449D24-7E0D-5270-DBB7-5BC5AC099404}" dt="2025-03-24T23:25:14.951" v="522"/>
          <ac:picMkLst>
            <pc:docMk/>
            <pc:sldMk cId="1944600112" sldId="257"/>
            <ac:picMk id="32" creationId="{9CAC9D66-3DCB-313F-EA22-8D737DE8D4B4}"/>
          </ac:picMkLst>
        </pc:picChg>
      </pc:sldChg>
      <pc:sldChg chg="addSp delSp modSp mod setBg">
        <pc:chgData name="Daria Ashton (2405232)" userId="S::2405232@student.uwtsd.ac.uk::cefa9e63-3de4-4b36-a688-524b9305b3c4" providerId="AD" clId="Web-{D9449D24-7E0D-5270-DBB7-5BC5AC099404}" dt="2025-03-24T23:29:36.368" v="556" actId="1076"/>
        <pc:sldMkLst>
          <pc:docMk/>
          <pc:sldMk cId="669977253" sldId="258"/>
        </pc:sldMkLst>
        <pc:spChg chg="mod">
          <ac:chgData name="Daria Ashton (2405232)" userId="S::2405232@student.uwtsd.ac.uk::cefa9e63-3de4-4b36-a688-524b9305b3c4" providerId="AD" clId="Web-{D9449D24-7E0D-5270-DBB7-5BC5AC099404}" dt="2025-03-24T23:29:16.430" v="555" actId="20577"/>
          <ac:spMkLst>
            <pc:docMk/>
            <pc:sldMk cId="669977253" sldId="258"/>
            <ac:spMk id="2" creationId="{BFEF8556-4F24-2111-22C0-C8E38BDBA1A1}"/>
          </ac:spMkLst>
        </pc:spChg>
        <pc:spChg chg="mod">
          <ac:chgData name="Daria Ashton (2405232)" userId="S::2405232@student.uwtsd.ac.uk::cefa9e63-3de4-4b36-a688-524b9305b3c4" providerId="AD" clId="Web-{D9449D24-7E0D-5270-DBB7-5BC5AC099404}" dt="2025-03-24T23:28:56.632" v="552" actId="1076"/>
          <ac:spMkLst>
            <pc:docMk/>
            <pc:sldMk cId="669977253" sldId="258"/>
            <ac:spMk id="3" creationId="{09592614-A545-3CA5-59D9-FE589234B1E6}"/>
          </ac:spMkLst>
        </pc:spChg>
        <pc:spChg chg="add del">
          <ac:chgData name="Daria Ashton (2405232)" userId="S::2405232@student.uwtsd.ac.uk::cefa9e63-3de4-4b36-a688-524b9305b3c4" providerId="AD" clId="Web-{D9449D24-7E0D-5270-DBB7-5BC5AC099404}" dt="2025-03-24T23:26:17.907" v="528"/>
          <ac:spMkLst>
            <pc:docMk/>
            <pc:sldMk cId="669977253" sldId="258"/>
            <ac:spMk id="10" creationId="{2C9A9DA9-7DC8-488B-A882-123947B0F3D9}"/>
          </ac:spMkLst>
        </pc:spChg>
        <pc:spChg chg="add del">
          <ac:chgData name="Daria Ashton (2405232)" userId="S::2405232@student.uwtsd.ac.uk::cefa9e63-3de4-4b36-a688-524b9305b3c4" providerId="AD" clId="Web-{D9449D24-7E0D-5270-DBB7-5BC5AC099404}" dt="2025-03-24T23:26:17.907" v="528"/>
          <ac:spMkLst>
            <pc:docMk/>
            <pc:sldMk cId="669977253" sldId="258"/>
            <ac:spMk id="12" creationId="{57F6BDD4-E066-4008-8011-6CC31AEB4556}"/>
          </ac:spMkLst>
        </pc:spChg>
        <pc:spChg chg="add del">
          <ac:chgData name="Daria Ashton (2405232)" userId="S::2405232@student.uwtsd.ac.uk::cefa9e63-3de4-4b36-a688-524b9305b3c4" providerId="AD" clId="Web-{D9449D24-7E0D-5270-DBB7-5BC5AC099404}" dt="2025-03-24T23:26:17.907" v="528"/>
          <ac:spMkLst>
            <pc:docMk/>
            <pc:sldMk cId="669977253" sldId="258"/>
            <ac:spMk id="14" creationId="{2711A8FB-68FC-45FC-B01E-38F809E2D439}"/>
          </ac:spMkLst>
        </pc:spChg>
        <pc:spChg chg="add del">
          <ac:chgData name="Daria Ashton (2405232)" userId="S::2405232@student.uwtsd.ac.uk::cefa9e63-3de4-4b36-a688-524b9305b3c4" providerId="AD" clId="Web-{D9449D24-7E0D-5270-DBB7-5BC5AC099404}" dt="2025-03-24T23:26:17.907" v="528"/>
          <ac:spMkLst>
            <pc:docMk/>
            <pc:sldMk cId="669977253" sldId="258"/>
            <ac:spMk id="16" creationId="{2A865FE3-5FC9-4049-87CF-30019C46C0F5}"/>
          </ac:spMkLst>
        </pc:spChg>
        <pc:spChg chg="add del">
          <ac:chgData name="Daria Ashton (2405232)" userId="S::2405232@student.uwtsd.ac.uk::cefa9e63-3de4-4b36-a688-524b9305b3c4" providerId="AD" clId="Web-{D9449D24-7E0D-5270-DBB7-5BC5AC099404}" dt="2025-03-24T23:27:52.567" v="543"/>
          <ac:spMkLst>
            <pc:docMk/>
            <pc:sldMk cId="669977253" sldId="258"/>
            <ac:spMk id="18" creationId="{2C9A9DA9-7DC8-488B-A882-123947B0F3D9}"/>
          </ac:spMkLst>
        </pc:spChg>
        <pc:spChg chg="add del">
          <ac:chgData name="Daria Ashton (2405232)" userId="S::2405232@student.uwtsd.ac.uk::cefa9e63-3de4-4b36-a688-524b9305b3c4" providerId="AD" clId="Web-{D9449D24-7E0D-5270-DBB7-5BC5AC099404}" dt="2025-03-24T23:27:52.567" v="543"/>
          <ac:spMkLst>
            <pc:docMk/>
            <pc:sldMk cId="669977253" sldId="258"/>
            <ac:spMk id="19" creationId="{57F6BDD4-E066-4008-8011-6CC31AEB4556}"/>
          </ac:spMkLst>
        </pc:spChg>
        <pc:spChg chg="add del">
          <ac:chgData name="Daria Ashton (2405232)" userId="S::2405232@student.uwtsd.ac.uk::cefa9e63-3de4-4b36-a688-524b9305b3c4" providerId="AD" clId="Web-{D9449D24-7E0D-5270-DBB7-5BC5AC099404}" dt="2025-03-24T23:27:52.567" v="543"/>
          <ac:spMkLst>
            <pc:docMk/>
            <pc:sldMk cId="669977253" sldId="258"/>
            <ac:spMk id="20" creationId="{2711A8FB-68FC-45FC-B01E-38F809E2D439}"/>
          </ac:spMkLst>
        </pc:spChg>
        <pc:spChg chg="add del">
          <ac:chgData name="Daria Ashton (2405232)" userId="S::2405232@student.uwtsd.ac.uk::cefa9e63-3de4-4b36-a688-524b9305b3c4" providerId="AD" clId="Web-{D9449D24-7E0D-5270-DBB7-5BC5AC099404}" dt="2025-03-24T23:27:52.567" v="543"/>
          <ac:spMkLst>
            <pc:docMk/>
            <pc:sldMk cId="669977253" sldId="258"/>
            <ac:spMk id="21" creationId="{2A865FE3-5FC9-4049-87CF-30019C46C0F5}"/>
          </ac:spMkLst>
        </pc:spChg>
        <pc:spChg chg="add">
          <ac:chgData name="Daria Ashton (2405232)" userId="S::2405232@student.uwtsd.ac.uk::cefa9e63-3de4-4b36-a688-524b9305b3c4" providerId="AD" clId="Web-{D9449D24-7E0D-5270-DBB7-5BC5AC099404}" dt="2025-03-24T23:27:52.567" v="543"/>
          <ac:spMkLst>
            <pc:docMk/>
            <pc:sldMk cId="669977253" sldId="258"/>
            <ac:spMk id="27" creationId="{90D01200-0224-43C5-AB38-FB4D16B73FB7}"/>
          </ac:spMkLst>
        </pc:spChg>
        <pc:spChg chg="add">
          <ac:chgData name="Daria Ashton (2405232)" userId="S::2405232@student.uwtsd.ac.uk::cefa9e63-3de4-4b36-a688-524b9305b3c4" providerId="AD" clId="Web-{D9449D24-7E0D-5270-DBB7-5BC5AC099404}" dt="2025-03-24T23:27:52.567" v="543"/>
          <ac:spMkLst>
            <pc:docMk/>
            <pc:sldMk cId="669977253" sldId="258"/>
            <ac:spMk id="29" creationId="{728A44A4-A002-4A88-9FC9-1D0566C97A47}"/>
          </ac:spMkLst>
        </pc:spChg>
        <pc:spChg chg="add">
          <ac:chgData name="Daria Ashton (2405232)" userId="S::2405232@student.uwtsd.ac.uk::cefa9e63-3de4-4b36-a688-524b9305b3c4" providerId="AD" clId="Web-{D9449D24-7E0D-5270-DBB7-5BC5AC099404}" dt="2025-03-24T23:27:52.567" v="543"/>
          <ac:spMkLst>
            <pc:docMk/>
            <pc:sldMk cId="669977253" sldId="258"/>
            <ac:spMk id="31" creationId="{3E7D5C7B-DD16-401B-85CE-4AAA2A4F5136}"/>
          </ac:spMkLst>
        </pc:spChg>
        <pc:picChg chg="add del">
          <ac:chgData name="Daria Ashton (2405232)" userId="S::2405232@student.uwtsd.ac.uk::cefa9e63-3de4-4b36-a688-524b9305b3c4" providerId="AD" clId="Web-{D9449D24-7E0D-5270-DBB7-5BC5AC099404}" dt="2025-03-24T23:26:17.907" v="528"/>
          <ac:picMkLst>
            <pc:docMk/>
            <pc:sldMk cId="669977253" sldId="258"/>
            <ac:picMk id="7" creationId="{DA3A3763-B052-999D-45EF-6C226B76369F}"/>
          </ac:picMkLst>
        </pc:picChg>
        <pc:picChg chg="add mod">
          <ac:chgData name="Daria Ashton (2405232)" userId="S::2405232@student.uwtsd.ac.uk::cefa9e63-3de4-4b36-a688-524b9305b3c4" providerId="AD" clId="Web-{D9449D24-7E0D-5270-DBB7-5BC5AC099404}" dt="2025-03-24T23:29:36.368" v="556" actId="1076"/>
          <ac:picMkLst>
            <pc:docMk/>
            <pc:sldMk cId="669977253" sldId="258"/>
            <ac:picMk id="22" creationId="{0E11BF18-2AEE-B5DF-6611-9367922AD069}"/>
          </ac:picMkLst>
        </pc:picChg>
      </pc:sldChg>
      <pc:sldChg chg="addSp delSp modSp mod setBg modClrScheme chgLayout">
        <pc:chgData name="Daria Ashton (2405232)" userId="S::2405232@student.uwtsd.ac.uk::cefa9e63-3de4-4b36-a688-524b9305b3c4" providerId="AD" clId="Web-{D9449D24-7E0D-5270-DBB7-5BC5AC099404}" dt="2025-03-24T23:18:26.152" v="400"/>
        <pc:sldMkLst>
          <pc:docMk/>
          <pc:sldMk cId="1730752024" sldId="259"/>
        </pc:sldMkLst>
        <pc:spChg chg="mod ord">
          <ac:chgData name="Daria Ashton (2405232)" userId="S::2405232@student.uwtsd.ac.uk::cefa9e63-3de4-4b36-a688-524b9305b3c4" providerId="AD" clId="Web-{D9449D24-7E0D-5270-DBB7-5BC5AC099404}" dt="2025-03-24T23:14:03.079" v="381"/>
          <ac:spMkLst>
            <pc:docMk/>
            <pc:sldMk cId="1730752024" sldId="259"/>
            <ac:spMk id="2" creationId="{E6C9BBEE-5037-3123-4EB4-F5969C55B2C4}"/>
          </ac:spMkLst>
        </pc:spChg>
        <pc:spChg chg="add del mod ord">
          <ac:chgData name="Daria Ashton (2405232)" userId="S::2405232@student.uwtsd.ac.uk::cefa9e63-3de4-4b36-a688-524b9305b3c4" providerId="AD" clId="Web-{D9449D24-7E0D-5270-DBB7-5BC5AC099404}" dt="2025-03-24T23:14:03.079" v="381"/>
          <ac:spMkLst>
            <pc:docMk/>
            <pc:sldMk cId="1730752024" sldId="259"/>
            <ac:spMk id="3" creationId="{6603BD27-D353-C1A7-DFCB-E7DE862D11F5}"/>
          </ac:spMkLst>
        </pc:spChg>
        <pc:spChg chg="add del">
          <ac:chgData name="Daria Ashton (2405232)" userId="S::2405232@student.uwtsd.ac.uk::cefa9e63-3de4-4b36-a688-524b9305b3c4" providerId="AD" clId="Web-{D9449D24-7E0D-5270-DBB7-5BC5AC099404}" dt="2025-03-24T23:14:03.032" v="380"/>
          <ac:spMkLst>
            <pc:docMk/>
            <pc:sldMk cId="1730752024" sldId="259"/>
            <ac:spMk id="9" creationId="{2D6FBB9D-1CAA-4D05-AB33-BABDFE17B843}"/>
          </ac:spMkLst>
        </pc:spChg>
        <pc:spChg chg="add del">
          <ac:chgData name="Daria Ashton (2405232)" userId="S::2405232@student.uwtsd.ac.uk::cefa9e63-3de4-4b36-a688-524b9305b3c4" providerId="AD" clId="Web-{D9449D24-7E0D-5270-DBB7-5BC5AC099404}" dt="2025-03-24T23:14:03.032" v="380"/>
          <ac:spMkLst>
            <pc:docMk/>
            <pc:sldMk cId="1730752024" sldId="259"/>
            <ac:spMk id="11" creationId="{04727B71-B4B6-4823-80A1-68C40B475118}"/>
          </ac:spMkLst>
        </pc:spChg>
        <pc:spChg chg="add del">
          <ac:chgData name="Daria Ashton (2405232)" userId="S::2405232@student.uwtsd.ac.uk::cefa9e63-3de4-4b36-a688-524b9305b3c4" providerId="AD" clId="Web-{D9449D24-7E0D-5270-DBB7-5BC5AC099404}" dt="2025-03-24T23:14:03.032" v="380"/>
          <ac:spMkLst>
            <pc:docMk/>
            <pc:sldMk cId="1730752024" sldId="259"/>
            <ac:spMk id="13" creationId="{79A6DB05-9FB5-4B07-8675-74C23D4FD89D}"/>
          </ac:spMkLst>
        </pc:spChg>
        <pc:spChg chg="add del">
          <ac:chgData name="Daria Ashton (2405232)" userId="S::2405232@student.uwtsd.ac.uk::cefa9e63-3de4-4b36-a688-524b9305b3c4" providerId="AD" clId="Web-{D9449D24-7E0D-5270-DBB7-5BC5AC099404}" dt="2025-03-24T23:14:03.032" v="380"/>
          <ac:spMkLst>
            <pc:docMk/>
            <pc:sldMk cId="1730752024" sldId="259"/>
            <ac:spMk id="15" creationId="{53B021B3-DE93-4AB7-8A18-CF5F1CED88B8}"/>
          </ac:spMkLst>
        </pc:spChg>
        <pc:spChg chg="add del">
          <ac:chgData name="Daria Ashton (2405232)" userId="S::2405232@student.uwtsd.ac.uk::cefa9e63-3de4-4b36-a688-524b9305b3c4" providerId="AD" clId="Web-{D9449D24-7E0D-5270-DBB7-5BC5AC099404}" dt="2025-03-24T23:14:03.032" v="380"/>
          <ac:spMkLst>
            <pc:docMk/>
            <pc:sldMk cId="1730752024" sldId="259"/>
            <ac:spMk id="17" creationId="{52D502E5-F6B4-4D58-B4AE-FC466FF15EE8}"/>
          </ac:spMkLst>
        </pc:spChg>
        <pc:spChg chg="add del">
          <ac:chgData name="Daria Ashton (2405232)" userId="S::2405232@student.uwtsd.ac.uk::cefa9e63-3de4-4b36-a688-524b9305b3c4" providerId="AD" clId="Web-{D9449D24-7E0D-5270-DBB7-5BC5AC099404}" dt="2025-03-24T23:14:03.032" v="380"/>
          <ac:spMkLst>
            <pc:docMk/>
            <pc:sldMk cId="1730752024" sldId="259"/>
            <ac:spMk id="19" creationId="{9DECDBF4-02B6-4BB4-B65B-B8107AD6A9E8}"/>
          </ac:spMkLst>
        </pc:spChg>
        <pc:spChg chg="add del">
          <ac:chgData name="Daria Ashton (2405232)" userId="S::2405232@student.uwtsd.ac.uk::cefa9e63-3de4-4b36-a688-524b9305b3c4" providerId="AD" clId="Web-{D9449D24-7E0D-5270-DBB7-5BC5AC099404}" dt="2025-03-24T23:17:41.853" v="398"/>
          <ac:spMkLst>
            <pc:docMk/>
            <pc:sldMk cId="1730752024" sldId="259"/>
            <ac:spMk id="21" creationId="{2D6FBB9D-1CAA-4D05-AB33-BABDFE17B843}"/>
          </ac:spMkLst>
        </pc:spChg>
        <pc:spChg chg="add">
          <ac:chgData name="Daria Ashton (2405232)" userId="S::2405232@student.uwtsd.ac.uk::cefa9e63-3de4-4b36-a688-524b9305b3c4" providerId="AD" clId="Web-{D9449D24-7E0D-5270-DBB7-5BC5AC099404}" dt="2025-03-24T23:14:03.079" v="381"/>
          <ac:spMkLst>
            <pc:docMk/>
            <pc:sldMk cId="1730752024" sldId="259"/>
            <ac:spMk id="22" creationId="{04727B71-B4B6-4823-80A1-68C40B475118}"/>
          </ac:spMkLst>
        </pc:spChg>
        <pc:spChg chg="add del">
          <ac:chgData name="Daria Ashton (2405232)" userId="S::2405232@student.uwtsd.ac.uk::cefa9e63-3de4-4b36-a688-524b9305b3c4" providerId="AD" clId="Web-{D9449D24-7E0D-5270-DBB7-5BC5AC099404}" dt="2025-03-24T23:17:41.853" v="398"/>
          <ac:spMkLst>
            <pc:docMk/>
            <pc:sldMk cId="1730752024" sldId="259"/>
            <ac:spMk id="23" creationId="{79A6DB05-9FB5-4B07-8675-74C23D4FD89D}"/>
          </ac:spMkLst>
        </pc:spChg>
        <pc:spChg chg="add del">
          <ac:chgData name="Daria Ashton (2405232)" userId="S::2405232@student.uwtsd.ac.uk::cefa9e63-3de4-4b36-a688-524b9305b3c4" providerId="AD" clId="Web-{D9449D24-7E0D-5270-DBB7-5BC5AC099404}" dt="2025-03-24T23:17:41.853" v="398"/>
          <ac:spMkLst>
            <pc:docMk/>
            <pc:sldMk cId="1730752024" sldId="259"/>
            <ac:spMk id="24" creationId="{53B021B3-DE93-4AB7-8A18-CF5F1CED88B8}"/>
          </ac:spMkLst>
        </pc:spChg>
        <pc:spChg chg="add del">
          <ac:chgData name="Daria Ashton (2405232)" userId="S::2405232@student.uwtsd.ac.uk::cefa9e63-3de4-4b36-a688-524b9305b3c4" providerId="AD" clId="Web-{D9449D24-7E0D-5270-DBB7-5BC5AC099404}" dt="2025-03-24T23:17:41.853" v="398"/>
          <ac:spMkLst>
            <pc:docMk/>
            <pc:sldMk cId="1730752024" sldId="259"/>
            <ac:spMk id="25" creationId="{52D502E5-F6B4-4D58-B4AE-FC466FF15EE8}"/>
          </ac:spMkLst>
        </pc:spChg>
        <pc:spChg chg="add del">
          <ac:chgData name="Daria Ashton (2405232)" userId="S::2405232@student.uwtsd.ac.uk::cefa9e63-3de4-4b36-a688-524b9305b3c4" providerId="AD" clId="Web-{D9449D24-7E0D-5270-DBB7-5BC5AC099404}" dt="2025-03-24T23:17:41.853" v="398"/>
          <ac:spMkLst>
            <pc:docMk/>
            <pc:sldMk cId="1730752024" sldId="259"/>
            <ac:spMk id="26" creationId="{9DECDBF4-02B6-4BB4-B65B-B8107AD6A9E8}"/>
          </ac:spMkLst>
        </pc:spChg>
        <pc:spChg chg="add del">
          <ac:chgData name="Daria Ashton (2405232)" userId="S::2405232@student.uwtsd.ac.uk::cefa9e63-3de4-4b36-a688-524b9305b3c4" providerId="AD" clId="Web-{D9449D24-7E0D-5270-DBB7-5BC5AC099404}" dt="2025-03-24T23:17:41.853" v="398"/>
          <ac:spMkLst>
            <pc:docMk/>
            <pc:sldMk cId="1730752024" sldId="259"/>
            <ac:spMk id="32" creationId="{2D6FBB9D-1CAA-4D05-AB33-BABDFE17B843}"/>
          </ac:spMkLst>
        </pc:spChg>
        <pc:spChg chg="add del">
          <ac:chgData name="Daria Ashton (2405232)" userId="S::2405232@student.uwtsd.ac.uk::cefa9e63-3de4-4b36-a688-524b9305b3c4" providerId="AD" clId="Web-{D9449D24-7E0D-5270-DBB7-5BC5AC099404}" dt="2025-03-24T23:17:41.853" v="398"/>
          <ac:spMkLst>
            <pc:docMk/>
            <pc:sldMk cId="1730752024" sldId="259"/>
            <ac:spMk id="34" creationId="{04727B71-B4B6-4823-80A1-68C40B475118}"/>
          </ac:spMkLst>
        </pc:spChg>
        <pc:spChg chg="add del">
          <ac:chgData name="Daria Ashton (2405232)" userId="S::2405232@student.uwtsd.ac.uk::cefa9e63-3de4-4b36-a688-524b9305b3c4" providerId="AD" clId="Web-{D9449D24-7E0D-5270-DBB7-5BC5AC099404}" dt="2025-03-24T23:17:41.853" v="398"/>
          <ac:spMkLst>
            <pc:docMk/>
            <pc:sldMk cId="1730752024" sldId="259"/>
            <ac:spMk id="38" creationId="{81D377EB-C9D2-4ED0-86A6-740A297E3EAC}"/>
          </ac:spMkLst>
        </pc:spChg>
        <pc:spChg chg="add del">
          <ac:chgData name="Daria Ashton (2405232)" userId="S::2405232@student.uwtsd.ac.uk::cefa9e63-3de4-4b36-a688-524b9305b3c4" providerId="AD" clId="Web-{D9449D24-7E0D-5270-DBB7-5BC5AC099404}" dt="2025-03-24T23:17:41.853" v="398"/>
          <ac:spMkLst>
            <pc:docMk/>
            <pc:sldMk cId="1730752024" sldId="259"/>
            <ac:spMk id="40" creationId="{066346BE-FDB4-4772-A696-0719490ABD64}"/>
          </ac:spMkLst>
        </pc:spChg>
        <pc:spChg chg="add del">
          <ac:chgData name="Daria Ashton (2405232)" userId="S::2405232@student.uwtsd.ac.uk::cefa9e63-3de4-4b36-a688-524b9305b3c4" providerId="AD" clId="Web-{D9449D24-7E0D-5270-DBB7-5BC5AC099404}" dt="2025-03-24T23:17:41.853" v="398"/>
          <ac:spMkLst>
            <pc:docMk/>
            <pc:sldMk cId="1730752024" sldId="259"/>
            <ac:spMk id="42" creationId="{FB92FFCE-0C90-454E-AA25-D4EE9A6C39C5}"/>
          </ac:spMkLst>
        </pc:spChg>
        <pc:graphicFrameChg chg="add del">
          <ac:chgData name="Daria Ashton (2405232)" userId="S::2405232@student.uwtsd.ac.uk::cefa9e63-3de4-4b36-a688-524b9305b3c4" providerId="AD" clId="Web-{D9449D24-7E0D-5270-DBB7-5BC5AC099404}" dt="2025-03-24T23:14:03.032" v="380"/>
          <ac:graphicFrameMkLst>
            <pc:docMk/>
            <pc:sldMk cId="1730752024" sldId="259"/>
            <ac:graphicFrameMk id="5" creationId="{13354D77-372F-7C65-CD75-92953DF64ABB}"/>
          </ac:graphicFrameMkLst>
        </pc:graphicFrameChg>
        <pc:graphicFrameChg chg="add mod modGraphic">
          <ac:chgData name="Daria Ashton (2405232)" userId="S::2405232@student.uwtsd.ac.uk::cefa9e63-3de4-4b36-a688-524b9305b3c4" providerId="AD" clId="Web-{D9449D24-7E0D-5270-DBB7-5BC5AC099404}" dt="2025-03-24T23:18:26.152" v="400"/>
          <ac:graphicFrameMkLst>
            <pc:docMk/>
            <pc:sldMk cId="1730752024" sldId="259"/>
            <ac:graphicFrameMk id="27" creationId="{CEE3DCAF-9174-EAAD-3AA7-3C885B2E9BF2}"/>
          </ac:graphicFrameMkLst>
        </pc:graphicFrameChg>
      </pc:sldChg>
      <pc:sldChg chg="addSp delSp modSp mod modClrScheme chgLayout">
        <pc:chgData name="Daria Ashton (2405232)" userId="S::2405232@student.uwtsd.ac.uk::cefa9e63-3de4-4b36-a688-524b9305b3c4" providerId="AD" clId="Web-{D9449D24-7E0D-5270-DBB7-5BC5AC099404}" dt="2025-03-24T23:31:58.468" v="561" actId="20577"/>
        <pc:sldMkLst>
          <pc:docMk/>
          <pc:sldMk cId="1479909525" sldId="260"/>
        </pc:sldMkLst>
        <pc:spChg chg="mod ord">
          <ac:chgData name="Daria Ashton (2405232)" userId="S::2405232@student.uwtsd.ac.uk::cefa9e63-3de4-4b36-a688-524b9305b3c4" providerId="AD" clId="Web-{D9449D24-7E0D-5270-DBB7-5BC5AC099404}" dt="2025-03-24T23:31:18.388" v="558"/>
          <ac:spMkLst>
            <pc:docMk/>
            <pc:sldMk cId="1479909525" sldId="260"/>
            <ac:spMk id="2" creationId="{A08DABF0-4E8C-47A0-30CD-F7FA36723B2A}"/>
          </ac:spMkLst>
        </pc:spChg>
        <pc:spChg chg="mod ord">
          <ac:chgData name="Daria Ashton (2405232)" userId="S::2405232@student.uwtsd.ac.uk::cefa9e63-3de4-4b36-a688-524b9305b3c4" providerId="AD" clId="Web-{D9449D24-7E0D-5270-DBB7-5BC5AC099404}" dt="2025-03-24T23:31:18.388" v="558"/>
          <ac:spMkLst>
            <pc:docMk/>
            <pc:sldMk cId="1479909525" sldId="260"/>
            <ac:spMk id="3" creationId="{0424B510-8291-D0E3-26AD-76023FBA8783}"/>
          </ac:spMkLst>
        </pc:spChg>
        <pc:spChg chg="mod">
          <ac:chgData name="Daria Ashton (2405232)" userId="S::2405232@student.uwtsd.ac.uk::cefa9e63-3de4-4b36-a688-524b9305b3c4" providerId="AD" clId="Web-{D9449D24-7E0D-5270-DBB7-5BC5AC099404}" dt="2025-03-24T23:31:58.468" v="561" actId="20577"/>
          <ac:spMkLst>
            <pc:docMk/>
            <pc:sldMk cId="1479909525" sldId="260"/>
            <ac:spMk id="4" creationId="{0619FBC5-25AD-1965-16CD-317FAC4C458B}"/>
          </ac:spMkLst>
        </pc:spChg>
        <pc:spChg chg="add del mod ord">
          <ac:chgData name="Daria Ashton (2405232)" userId="S::2405232@student.uwtsd.ac.uk::cefa9e63-3de4-4b36-a688-524b9305b3c4" providerId="AD" clId="Web-{D9449D24-7E0D-5270-DBB7-5BC5AC099404}" dt="2025-03-24T23:31:18.388" v="558"/>
          <ac:spMkLst>
            <pc:docMk/>
            <pc:sldMk cId="1479909525" sldId="260"/>
            <ac:spMk id="5" creationId="{C67AB0C1-EE2D-31D4-473C-EB4E6DAA445F}"/>
          </ac:spMkLst>
        </pc:spChg>
        <pc:spChg chg="add del mod ord">
          <ac:chgData name="Daria Ashton (2405232)" userId="S::2405232@student.uwtsd.ac.uk::cefa9e63-3de4-4b36-a688-524b9305b3c4" providerId="AD" clId="Web-{D9449D24-7E0D-5270-DBB7-5BC5AC099404}" dt="2025-03-24T23:31:18.388" v="558"/>
          <ac:spMkLst>
            <pc:docMk/>
            <pc:sldMk cId="1479909525" sldId="260"/>
            <ac:spMk id="6" creationId="{3F1B5C45-B146-E1F7-8086-7500C4FA5BDB}"/>
          </ac:spMkLst>
        </pc:spChg>
        <pc:spChg chg="add del mod ord">
          <ac:chgData name="Daria Ashton (2405232)" userId="S::2405232@student.uwtsd.ac.uk::cefa9e63-3de4-4b36-a688-524b9305b3c4" providerId="AD" clId="Web-{D9449D24-7E0D-5270-DBB7-5BC5AC099404}" dt="2025-03-24T23:31:18.388" v="558"/>
          <ac:spMkLst>
            <pc:docMk/>
            <pc:sldMk cId="1479909525" sldId="260"/>
            <ac:spMk id="7" creationId="{95B5FA96-8D85-03D7-09C9-0E8333433434}"/>
          </ac:spMkLst>
        </pc:spChg>
      </pc:sldChg>
      <pc:sldChg chg="modSp del">
        <pc:chgData name="Daria Ashton (2405232)" userId="S::2405232@student.uwtsd.ac.uk::cefa9e63-3de4-4b36-a688-524b9305b3c4" providerId="AD" clId="Web-{D9449D24-7E0D-5270-DBB7-5BC5AC099404}" dt="2025-03-24T21:12:13.768" v="9"/>
        <pc:sldMkLst>
          <pc:docMk/>
          <pc:sldMk cId="3284847448" sldId="261"/>
        </pc:sldMkLst>
        <pc:spChg chg="mod">
          <ac:chgData name="Daria Ashton (2405232)" userId="S::2405232@student.uwtsd.ac.uk::cefa9e63-3de4-4b36-a688-524b9305b3c4" providerId="AD" clId="Web-{D9449D24-7E0D-5270-DBB7-5BC5AC099404}" dt="2025-03-24T21:12:10.784" v="7" actId="20577"/>
          <ac:spMkLst>
            <pc:docMk/>
            <pc:sldMk cId="3284847448" sldId="261"/>
            <ac:spMk id="3" creationId="{DBFB73FE-BF27-D7E9-2053-6985E60684B1}"/>
          </ac:spMkLst>
        </pc:spChg>
      </pc:sldChg>
      <pc:sldChg chg="addSp delSp modSp new mod setBg modClrScheme chgLayout">
        <pc:chgData name="Daria Ashton (2405232)" userId="S::2405232@student.uwtsd.ac.uk::cefa9e63-3de4-4b36-a688-524b9305b3c4" providerId="AD" clId="Web-{D9449D24-7E0D-5270-DBB7-5BC5AC099404}" dt="2025-03-24T23:35:06.851" v="588" actId="20577"/>
        <pc:sldMkLst>
          <pc:docMk/>
          <pc:sldMk cId="3940623624" sldId="261"/>
        </pc:sldMkLst>
        <pc:spChg chg="del">
          <ac:chgData name="Daria Ashton (2405232)" userId="S::2405232@student.uwtsd.ac.uk::cefa9e63-3de4-4b36-a688-524b9305b3c4" providerId="AD" clId="Web-{D9449D24-7E0D-5270-DBB7-5BC5AC099404}" dt="2025-03-24T21:12:46.691" v="13"/>
          <ac:spMkLst>
            <pc:docMk/>
            <pc:sldMk cId="3940623624" sldId="261"/>
            <ac:spMk id="2" creationId="{2C075831-3584-1916-8BE6-6D23BAFB3F85}"/>
          </ac:spMkLst>
        </pc:spChg>
        <pc:spChg chg="add mod">
          <ac:chgData name="Daria Ashton (2405232)" userId="S::2405232@student.uwtsd.ac.uk::cefa9e63-3de4-4b36-a688-524b9305b3c4" providerId="AD" clId="Web-{D9449D24-7E0D-5270-DBB7-5BC5AC099404}" dt="2025-03-24T23:34:28.755" v="583" actId="20577"/>
          <ac:spMkLst>
            <pc:docMk/>
            <pc:sldMk cId="3940623624" sldId="261"/>
            <ac:spMk id="2" creationId="{2F8DABED-4BAD-9A19-4960-315A01646E6C}"/>
          </ac:spMkLst>
        </pc:spChg>
        <pc:spChg chg="del">
          <ac:chgData name="Daria Ashton (2405232)" userId="S::2405232@student.uwtsd.ac.uk::cefa9e63-3de4-4b36-a688-524b9305b3c4" providerId="AD" clId="Web-{D9449D24-7E0D-5270-DBB7-5BC5AC099404}" dt="2025-03-24T21:12:46.691" v="13"/>
          <ac:spMkLst>
            <pc:docMk/>
            <pc:sldMk cId="3940623624" sldId="261"/>
            <ac:spMk id="3" creationId="{99D8B67E-31CF-8D25-3E88-F969E7C4D04F}"/>
          </ac:spMkLst>
        </pc:spChg>
        <pc:spChg chg="add mod">
          <ac:chgData name="Daria Ashton (2405232)" userId="S::2405232@student.uwtsd.ac.uk::cefa9e63-3de4-4b36-a688-524b9305b3c4" providerId="AD" clId="Web-{D9449D24-7E0D-5270-DBB7-5BC5AC099404}" dt="2025-03-24T23:35:06.851" v="588" actId="20577"/>
          <ac:spMkLst>
            <pc:docMk/>
            <pc:sldMk cId="3940623624" sldId="261"/>
            <ac:spMk id="4" creationId="{674757C4-9F6C-D741-FF26-DFD7E6A3554F}"/>
          </ac:spMkLst>
        </pc:spChg>
        <pc:spChg chg="add">
          <ac:chgData name="Daria Ashton (2405232)" userId="S::2405232@student.uwtsd.ac.uk::cefa9e63-3de4-4b36-a688-524b9305b3c4" providerId="AD" clId="Web-{D9449D24-7E0D-5270-DBB7-5BC5AC099404}" dt="2025-03-24T23:32:41.704" v="562"/>
          <ac:spMkLst>
            <pc:docMk/>
            <pc:sldMk cId="3940623624" sldId="261"/>
            <ac:spMk id="10" creationId="{2D6FBB9D-1CAA-4D05-AB33-BABDFE17B843}"/>
          </ac:spMkLst>
        </pc:spChg>
        <pc:spChg chg="add">
          <ac:chgData name="Daria Ashton (2405232)" userId="S::2405232@student.uwtsd.ac.uk::cefa9e63-3de4-4b36-a688-524b9305b3c4" providerId="AD" clId="Web-{D9449D24-7E0D-5270-DBB7-5BC5AC099404}" dt="2025-03-24T23:32:41.704" v="562"/>
          <ac:spMkLst>
            <pc:docMk/>
            <pc:sldMk cId="3940623624" sldId="261"/>
            <ac:spMk id="12" creationId="{04727B71-B4B6-4823-80A1-68C40B475118}"/>
          </ac:spMkLst>
        </pc:spChg>
        <pc:spChg chg="add">
          <ac:chgData name="Daria Ashton (2405232)" userId="S::2405232@student.uwtsd.ac.uk::cefa9e63-3de4-4b36-a688-524b9305b3c4" providerId="AD" clId="Web-{D9449D24-7E0D-5270-DBB7-5BC5AC099404}" dt="2025-03-24T23:32:41.704" v="562"/>
          <ac:spMkLst>
            <pc:docMk/>
            <pc:sldMk cId="3940623624" sldId="261"/>
            <ac:spMk id="14" creationId="{79A6DB05-9FB5-4B07-8675-74C23D4FD89D}"/>
          </ac:spMkLst>
        </pc:spChg>
        <pc:spChg chg="add">
          <ac:chgData name="Daria Ashton (2405232)" userId="S::2405232@student.uwtsd.ac.uk::cefa9e63-3de4-4b36-a688-524b9305b3c4" providerId="AD" clId="Web-{D9449D24-7E0D-5270-DBB7-5BC5AC099404}" dt="2025-03-24T23:32:41.704" v="562"/>
          <ac:spMkLst>
            <pc:docMk/>
            <pc:sldMk cId="3940623624" sldId="261"/>
            <ac:spMk id="16" creationId="{94E4D846-3AFC-4F86-8C35-24B0542A269D}"/>
          </ac:spMkLst>
        </pc:spChg>
        <pc:spChg chg="add">
          <ac:chgData name="Daria Ashton (2405232)" userId="S::2405232@student.uwtsd.ac.uk::cefa9e63-3de4-4b36-a688-524b9305b3c4" providerId="AD" clId="Web-{D9449D24-7E0D-5270-DBB7-5BC5AC099404}" dt="2025-03-24T23:32:41.704" v="562"/>
          <ac:spMkLst>
            <pc:docMk/>
            <pc:sldMk cId="3940623624" sldId="261"/>
            <ac:spMk id="18" creationId="{4F981527-1C7E-4847-B180-945BFB1A8D73}"/>
          </ac:spMkLst>
        </pc:spChg>
        <pc:spChg chg="add mod">
          <ac:chgData name="Daria Ashton (2405232)" userId="S::2405232@student.uwtsd.ac.uk::cefa9e63-3de4-4b36-a688-524b9305b3c4" providerId="AD" clId="Web-{D9449D24-7E0D-5270-DBB7-5BC5AC099404}" dt="2025-03-24T23:33:46.972" v="576"/>
          <ac:spMkLst>
            <pc:docMk/>
            <pc:sldMk cId="3940623624" sldId="261"/>
            <ac:spMk id="20" creationId="{55D4142C-5077-457F-A6AD-3FECFDB39685}"/>
          </ac:spMkLst>
        </pc:spChg>
        <pc:spChg chg="add del">
          <ac:chgData name="Daria Ashton (2405232)" userId="S::2405232@student.uwtsd.ac.uk::cefa9e63-3de4-4b36-a688-524b9305b3c4" providerId="AD" clId="Web-{D9449D24-7E0D-5270-DBB7-5BC5AC099404}" dt="2025-03-24T23:34:44.803" v="584"/>
          <ac:spMkLst>
            <pc:docMk/>
            <pc:sldMk cId="3940623624" sldId="261"/>
            <ac:spMk id="22" creationId="{7A5F0580-5EE9-419F-96EE-B6529EF6E7D0}"/>
          </ac:spMkLst>
        </pc:spChg>
        <pc:picChg chg="add mod">
          <ac:chgData name="Daria Ashton (2405232)" userId="S::2405232@student.uwtsd.ac.uk::cefa9e63-3de4-4b36-a688-524b9305b3c4" providerId="AD" clId="Web-{D9449D24-7E0D-5270-DBB7-5BC5AC099404}" dt="2025-03-24T23:32:53.673" v="563" actId="14100"/>
          <ac:picMkLst>
            <pc:docMk/>
            <pc:sldMk cId="3940623624" sldId="261"/>
            <ac:picMk id="6" creationId="{23F5C86C-BA0D-942D-54E7-99597203DB19}"/>
          </ac:picMkLst>
        </pc:picChg>
      </pc:sldChg>
      <pc:sldChg chg="addSp delSp modSp new mod setBg">
        <pc:chgData name="Daria Ashton (2405232)" userId="S::2405232@student.uwtsd.ac.uk::cefa9e63-3de4-4b36-a688-524b9305b3c4" providerId="AD" clId="Web-{D9449D24-7E0D-5270-DBB7-5BC5AC099404}" dt="2025-03-24T23:40:09.004" v="655" actId="20577"/>
        <pc:sldMkLst>
          <pc:docMk/>
          <pc:sldMk cId="597324654" sldId="262"/>
        </pc:sldMkLst>
        <pc:spChg chg="add mod">
          <ac:chgData name="Daria Ashton (2405232)" userId="S::2405232@student.uwtsd.ac.uk::cefa9e63-3de4-4b36-a688-524b9305b3c4" providerId="AD" clId="Web-{D9449D24-7E0D-5270-DBB7-5BC5AC099404}" dt="2025-03-24T23:40:09.004" v="655" actId="20577"/>
          <ac:spMkLst>
            <pc:docMk/>
            <pc:sldMk cId="597324654" sldId="262"/>
            <ac:spMk id="2" creationId="{C8DD0ACD-AB2A-DCDD-2AC0-397683B58FD9}"/>
          </ac:spMkLst>
        </pc:spChg>
        <pc:spChg chg="add del">
          <ac:chgData name="Daria Ashton (2405232)" userId="S::2405232@student.uwtsd.ac.uk::cefa9e63-3de4-4b36-a688-524b9305b3c4" providerId="AD" clId="Web-{D9449D24-7E0D-5270-DBB7-5BC5AC099404}" dt="2025-03-24T23:36:20.041" v="594"/>
          <ac:spMkLst>
            <pc:docMk/>
            <pc:sldMk cId="597324654" sldId="262"/>
            <ac:spMk id="3" creationId="{A21EFC32-A271-708C-191A-A598B96939FC}"/>
          </ac:spMkLst>
        </pc:spChg>
        <pc:spChg chg="add mod">
          <ac:chgData name="Daria Ashton (2405232)" userId="S::2405232@student.uwtsd.ac.uk::cefa9e63-3de4-4b36-a688-524b9305b3c4" providerId="AD" clId="Web-{D9449D24-7E0D-5270-DBB7-5BC5AC099404}" dt="2025-03-24T23:39:52.769" v="650" actId="1076"/>
          <ac:spMkLst>
            <pc:docMk/>
            <pc:sldMk cId="597324654" sldId="262"/>
            <ac:spMk id="4" creationId="{0E9C6BCC-F4BE-D14D-9DDA-B7E09161DA4F}"/>
          </ac:spMkLst>
        </pc:spChg>
        <pc:spChg chg="add del">
          <ac:chgData name="Daria Ashton (2405232)" userId="S::2405232@student.uwtsd.ac.uk::cefa9e63-3de4-4b36-a688-524b9305b3c4" providerId="AD" clId="Web-{D9449D24-7E0D-5270-DBB7-5BC5AC099404}" dt="2025-03-24T23:38:19.874" v="616"/>
          <ac:spMkLst>
            <pc:docMk/>
            <pc:sldMk cId="597324654" sldId="262"/>
            <ac:spMk id="9" creationId="{2D6FBB9D-1CAA-4D05-AB33-BABDFE17B843}"/>
          </ac:spMkLst>
        </pc:spChg>
        <pc:spChg chg="add del">
          <ac:chgData name="Daria Ashton (2405232)" userId="S::2405232@student.uwtsd.ac.uk::cefa9e63-3de4-4b36-a688-524b9305b3c4" providerId="AD" clId="Web-{D9449D24-7E0D-5270-DBB7-5BC5AC099404}" dt="2025-03-24T23:38:19.874" v="616"/>
          <ac:spMkLst>
            <pc:docMk/>
            <pc:sldMk cId="597324654" sldId="262"/>
            <ac:spMk id="11" creationId="{04727B71-B4B6-4823-80A1-68C40B475118}"/>
          </ac:spMkLst>
        </pc:spChg>
        <pc:spChg chg="add">
          <ac:chgData name="Daria Ashton (2405232)" userId="S::2405232@student.uwtsd.ac.uk::cefa9e63-3de4-4b36-a688-524b9305b3c4" providerId="AD" clId="Web-{D9449D24-7E0D-5270-DBB7-5BC5AC099404}" dt="2025-03-24T23:35:29.086" v="589"/>
          <ac:spMkLst>
            <pc:docMk/>
            <pc:sldMk cId="597324654" sldId="262"/>
            <ac:spMk id="13" creationId="{79A6DB05-9FB5-4B07-8675-74C23D4FD89D}"/>
          </ac:spMkLst>
        </pc:spChg>
        <pc:spChg chg="add del">
          <ac:chgData name="Daria Ashton (2405232)" userId="S::2405232@student.uwtsd.ac.uk::cefa9e63-3de4-4b36-a688-524b9305b3c4" providerId="AD" clId="Web-{D9449D24-7E0D-5270-DBB7-5BC5AC099404}" dt="2025-03-24T23:38:19.874" v="616"/>
          <ac:spMkLst>
            <pc:docMk/>
            <pc:sldMk cId="597324654" sldId="262"/>
            <ac:spMk id="15" creationId="{2C9A9DA9-7DC8-488B-A882-123947B0F3D9}"/>
          </ac:spMkLst>
        </pc:spChg>
        <pc:spChg chg="add del">
          <ac:chgData name="Daria Ashton (2405232)" userId="S::2405232@student.uwtsd.ac.uk::cefa9e63-3de4-4b36-a688-524b9305b3c4" providerId="AD" clId="Web-{D9449D24-7E0D-5270-DBB7-5BC5AC099404}" dt="2025-03-24T23:38:19.874" v="616"/>
          <ac:spMkLst>
            <pc:docMk/>
            <pc:sldMk cId="597324654" sldId="262"/>
            <ac:spMk id="17" creationId="{57F6BDD4-E066-4008-8011-6CC31AEB4556}"/>
          </ac:spMkLst>
        </pc:spChg>
        <pc:spChg chg="add del">
          <ac:chgData name="Daria Ashton (2405232)" userId="S::2405232@student.uwtsd.ac.uk::cefa9e63-3de4-4b36-a688-524b9305b3c4" providerId="AD" clId="Web-{D9449D24-7E0D-5270-DBB7-5BC5AC099404}" dt="2025-03-24T23:38:19.874" v="616"/>
          <ac:spMkLst>
            <pc:docMk/>
            <pc:sldMk cId="597324654" sldId="262"/>
            <ac:spMk id="19" creationId="{2711A8FB-68FC-45FC-B01E-38F809E2D439}"/>
          </ac:spMkLst>
        </pc:spChg>
        <pc:spChg chg="add del">
          <ac:chgData name="Daria Ashton (2405232)" userId="S::2405232@student.uwtsd.ac.uk::cefa9e63-3de4-4b36-a688-524b9305b3c4" providerId="AD" clId="Web-{D9449D24-7E0D-5270-DBB7-5BC5AC099404}" dt="2025-03-24T23:37:04.387" v="608"/>
          <ac:spMkLst>
            <pc:docMk/>
            <pc:sldMk cId="597324654" sldId="262"/>
            <ac:spMk id="21" creationId="{2A865FE3-5FC9-4049-87CF-30019C46C0F5}"/>
          </ac:spMkLst>
        </pc:spChg>
        <pc:spChg chg="add">
          <ac:chgData name="Daria Ashton (2405232)" userId="S::2405232@student.uwtsd.ac.uk::cefa9e63-3de4-4b36-a688-524b9305b3c4" providerId="AD" clId="Web-{D9449D24-7E0D-5270-DBB7-5BC5AC099404}" dt="2025-03-24T23:38:19.874" v="616"/>
          <ac:spMkLst>
            <pc:docMk/>
            <pc:sldMk cId="597324654" sldId="262"/>
            <ac:spMk id="24" creationId="{2D6FBB9D-1CAA-4D05-AB33-BABDFE17B843}"/>
          </ac:spMkLst>
        </pc:spChg>
        <pc:spChg chg="add">
          <ac:chgData name="Daria Ashton (2405232)" userId="S::2405232@student.uwtsd.ac.uk::cefa9e63-3de4-4b36-a688-524b9305b3c4" providerId="AD" clId="Web-{D9449D24-7E0D-5270-DBB7-5BC5AC099404}" dt="2025-03-24T23:38:19.874" v="616"/>
          <ac:spMkLst>
            <pc:docMk/>
            <pc:sldMk cId="597324654" sldId="262"/>
            <ac:spMk id="28" creationId="{79A6DB05-9FB5-4B07-8675-74C23D4FD89D}"/>
          </ac:spMkLst>
        </pc:spChg>
        <pc:spChg chg="add">
          <ac:chgData name="Daria Ashton (2405232)" userId="S::2405232@student.uwtsd.ac.uk::cefa9e63-3de4-4b36-a688-524b9305b3c4" providerId="AD" clId="Web-{D9449D24-7E0D-5270-DBB7-5BC5AC099404}" dt="2025-03-24T23:38:19.874" v="616"/>
          <ac:spMkLst>
            <pc:docMk/>
            <pc:sldMk cId="597324654" sldId="262"/>
            <ac:spMk id="30" creationId="{90D01200-0224-43C5-AB38-FB4D16B73FB7}"/>
          </ac:spMkLst>
        </pc:spChg>
        <pc:spChg chg="add del">
          <ac:chgData name="Daria Ashton (2405232)" userId="S::2405232@student.uwtsd.ac.uk::cefa9e63-3de4-4b36-a688-524b9305b3c4" providerId="AD" clId="Web-{D9449D24-7E0D-5270-DBB7-5BC5AC099404}" dt="2025-03-24T23:38:50.469" v="636"/>
          <ac:spMkLst>
            <pc:docMk/>
            <pc:sldMk cId="597324654" sldId="262"/>
            <ac:spMk id="34" creationId="{3E7D5C7B-DD16-401B-85CE-4AAA2A4F5136}"/>
          </ac:spMkLst>
        </pc:spChg>
        <pc:picChg chg="add mod">
          <ac:chgData name="Daria Ashton (2405232)" userId="S::2405232@student.uwtsd.ac.uk::cefa9e63-3de4-4b36-a688-524b9305b3c4" providerId="AD" clId="Web-{D9449D24-7E0D-5270-DBB7-5BC5AC099404}" dt="2025-03-24T23:39:08.251" v="640" actId="1076"/>
          <ac:picMkLst>
            <pc:docMk/>
            <pc:sldMk cId="597324654" sldId="262"/>
            <ac:picMk id="6" creationId="{2E988ED2-5FAF-DBCF-BD9F-945E7DC0F8CA}"/>
          </ac:picMkLst>
        </pc:picChg>
      </pc:sldChg>
      <pc:sldChg chg="new del">
        <pc:chgData name="Daria Ashton (2405232)" userId="S::2405232@student.uwtsd.ac.uk::cefa9e63-3de4-4b36-a688-524b9305b3c4" providerId="AD" clId="Web-{D9449D24-7E0D-5270-DBB7-5BC5AC099404}" dt="2025-03-24T21:12:11.909" v="8"/>
        <pc:sldMkLst>
          <pc:docMk/>
          <pc:sldMk cId="3684813107" sldId="262"/>
        </pc:sldMkLst>
      </pc:sldChg>
      <pc:sldChg chg="addSp modSp new">
        <pc:chgData name="Daria Ashton (2405232)" userId="S::2405232@student.uwtsd.ac.uk::cefa9e63-3de4-4b36-a688-524b9305b3c4" providerId="AD" clId="Web-{D9449D24-7E0D-5270-DBB7-5BC5AC099404}" dt="2025-03-24T23:09:17.285" v="324" actId="20577"/>
        <pc:sldMkLst>
          <pc:docMk/>
          <pc:sldMk cId="2069535072" sldId="263"/>
        </pc:sldMkLst>
        <pc:spChg chg="add mod">
          <ac:chgData name="Daria Ashton (2405232)" userId="S::2405232@student.uwtsd.ac.uk::cefa9e63-3de4-4b36-a688-524b9305b3c4" providerId="AD" clId="Web-{D9449D24-7E0D-5270-DBB7-5BC5AC099404}" dt="2025-03-24T23:09:17.285" v="324" actId="20577"/>
          <ac:spMkLst>
            <pc:docMk/>
            <pc:sldMk cId="2069535072" sldId="263"/>
            <ac:spMk id="2" creationId="{346B6A36-0521-FE32-1266-56AEA9EE45D3}"/>
          </ac:spMkLst>
        </pc:spChg>
      </pc:sldChg>
      <pc:sldChg chg="addSp modSp new">
        <pc:chgData name="Daria Ashton (2405232)" userId="S::2405232@student.uwtsd.ac.uk::cefa9e63-3de4-4b36-a688-524b9305b3c4" providerId="AD" clId="Web-{D9449D24-7E0D-5270-DBB7-5BC5AC099404}" dt="2025-03-24T23:10:55.211" v="355" actId="20577"/>
        <pc:sldMkLst>
          <pc:docMk/>
          <pc:sldMk cId="2694434091" sldId="264"/>
        </pc:sldMkLst>
        <pc:spChg chg="add mod">
          <ac:chgData name="Daria Ashton (2405232)" userId="S::2405232@student.uwtsd.ac.uk::cefa9e63-3de4-4b36-a688-524b9305b3c4" providerId="AD" clId="Web-{D9449D24-7E0D-5270-DBB7-5BC5AC099404}" dt="2025-03-24T23:10:55.211" v="355" actId="20577"/>
          <ac:spMkLst>
            <pc:docMk/>
            <pc:sldMk cId="2694434091" sldId="264"/>
            <ac:spMk id="2" creationId="{374BC6E9-E664-5786-B600-D520BF13837A}"/>
          </ac:spMkLst>
        </pc:spChg>
      </pc:sldChg>
      <pc:sldChg chg="addSp modSp new">
        <pc:chgData name="Daria Ashton (2405232)" userId="S::2405232@student.uwtsd.ac.uk::cefa9e63-3de4-4b36-a688-524b9305b3c4" providerId="AD" clId="Web-{D9449D24-7E0D-5270-DBB7-5BC5AC099404}" dt="2025-03-24T23:12:56.013" v="376" actId="20577"/>
        <pc:sldMkLst>
          <pc:docMk/>
          <pc:sldMk cId="4095425211" sldId="265"/>
        </pc:sldMkLst>
        <pc:spChg chg="add mod">
          <ac:chgData name="Daria Ashton (2405232)" userId="S::2405232@student.uwtsd.ac.uk::cefa9e63-3de4-4b36-a688-524b9305b3c4" providerId="AD" clId="Web-{D9449D24-7E0D-5270-DBB7-5BC5AC099404}" dt="2025-03-24T23:12:56.013" v="376" actId="20577"/>
          <ac:spMkLst>
            <pc:docMk/>
            <pc:sldMk cId="4095425211" sldId="265"/>
            <ac:spMk id="2" creationId="{7E4683C0-1DF3-3E6C-BEFD-A7380396A26A}"/>
          </ac:spMkLst>
        </pc:spChg>
      </pc:sldChg>
      <pc:sldChg chg="addSp delSp modSp new mod setBg modClrScheme chgLayout">
        <pc:chgData name="Daria Ashton (2405232)" userId="S::2405232@student.uwtsd.ac.uk::cefa9e63-3de4-4b36-a688-524b9305b3c4" providerId="AD" clId="Web-{D9449D24-7E0D-5270-DBB7-5BC5AC099404}" dt="2025-03-24T23:47:05.993" v="673" actId="14100"/>
        <pc:sldMkLst>
          <pc:docMk/>
          <pc:sldMk cId="1771832472" sldId="266"/>
        </pc:sldMkLst>
        <pc:spChg chg="add mod">
          <ac:chgData name="Daria Ashton (2405232)" userId="S::2405232@student.uwtsd.ac.uk::cefa9e63-3de4-4b36-a688-524b9305b3c4" providerId="AD" clId="Web-{D9449D24-7E0D-5270-DBB7-5BC5AC099404}" dt="2025-03-24T23:44:30.096" v="662" actId="20577"/>
          <ac:spMkLst>
            <pc:docMk/>
            <pc:sldMk cId="1771832472" sldId="266"/>
            <ac:spMk id="2" creationId="{81371A71-CB77-D235-4A32-EC4B0C3C6850}"/>
          </ac:spMkLst>
        </pc:spChg>
        <pc:spChg chg="add mod">
          <ac:chgData name="Daria Ashton (2405232)" userId="S::2405232@student.uwtsd.ac.uk::cefa9e63-3de4-4b36-a688-524b9305b3c4" providerId="AD" clId="Web-{D9449D24-7E0D-5270-DBB7-5BC5AC099404}" dt="2025-03-24T23:47:05.993" v="673" actId="14100"/>
          <ac:spMkLst>
            <pc:docMk/>
            <pc:sldMk cId="1771832472" sldId="266"/>
            <ac:spMk id="3" creationId="{19FA5658-60D4-3732-F2BD-FBF88774BABC}"/>
          </ac:spMkLst>
        </pc:spChg>
        <pc:spChg chg="add del">
          <ac:chgData name="Daria Ashton (2405232)" userId="S::2405232@student.uwtsd.ac.uk::cefa9e63-3de4-4b36-a688-524b9305b3c4" providerId="AD" clId="Web-{D9449D24-7E0D-5270-DBB7-5BC5AC099404}" dt="2025-03-24T23:41:05.491" v="658"/>
          <ac:spMkLst>
            <pc:docMk/>
            <pc:sldMk cId="1771832472" sldId="266"/>
            <ac:spMk id="8" creationId="{1C799903-48D5-4A31-A1A2-541072D9771E}"/>
          </ac:spMkLst>
        </pc:spChg>
        <pc:spChg chg="add del">
          <ac:chgData name="Daria Ashton (2405232)" userId="S::2405232@student.uwtsd.ac.uk::cefa9e63-3de4-4b36-a688-524b9305b3c4" providerId="AD" clId="Web-{D9449D24-7E0D-5270-DBB7-5BC5AC099404}" dt="2025-03-24T23:41:05.491" v="658"/>
          <ac:spMkLst>
            <pc:docMk/>
            <pc:sldMk cId="1771832472" sldId="266"/>
            <ac:spMk id="10" creationId="{8EFFF109-FC58-4FD3-BE05-9775A1310F55}"/>
          </ac:spMkLst>
        </pc:spChg>
        <pc:spChg chg="add del">
          <ac:chgData name="Daria Ashton (2405232)" userId="S::2405232@student.uwtsd.ac.uk::cefa9e63-3de4-4b36-a688-524b9305b3c4" providerId="AD" clId="Web-{D9449D24-7E0D-5270-DBB7-5BC5AC099404}" dt="2025-03-24T23:41:05.491" v="658"/>
          <ac:spMkLst>
            <pc:docMk/>
            <pc:sldMk cId="1771832472" sldId="266"/>
            <ac:spMk id="12" creationId="{E1B96AD6-92A9-4273-A62B-96A1C3E0BA95}"/>
          </ac:spMkLst>
        </pc:spChg>
        <pc:spChg chg="add del">
          <ac:chgData name="Daria Ashton (2405232)" userId="S::2405232@student.uwtsd.ac.uk::cefa9e63-3de4-4b36-a688-524b9305b3c4" providerId="AD" clId="Web-{D9449D24-7E0D-5270-DBB7-5BC5AC099404}" dt="2025-03-24T23:41:05.491" v="658"/>
          <ac:spMkLst>
            <pc:docMk/>
            <pc:sldMk cId="1771832472" sldId="266"/>
            <ac:spMk id="14" creationId="{463EEC44-1BA3-44ED-81FC-A644B04B2A44}"/>
          </ac:spMkLst>
        </pc:spChg>
        <pc:spChg chg="add">
          <ac:chgData name="Daria Ashton (2405232)" userId="S::2405232@student.uwtsd.ac.uk::cefa9e63-3de4-4b36-a688-524b9305b3c4" providerId="AD" clId="Web-{D9449D24-7E0D-5270-DBB7-5BC5AC099404}" dt="2025-03-24T23:41:05.506" v="659"/>
          <ac:spMkLst>
            <pc:docMk/>
            <pc:sldMk cId="1771832472" sldId="266"/>
            <ac:spMk id="16" creationId="{DAF1966E-FD40-4A4A-B61B-C4DF7FA05F06}"/>
          </ac:spMkLst>
        </pc:spChg>
        <pc:spChg chg="add">
          <ac:chgData name="Daria Ashton (2405232)" userId="S::2405232@student.uwtsd.ac.uk::cefa9e63-3de4-4b36-a688-524b9305b3c4" providerId="AD" clId="Web-{D9449D24-7E0D-5270-DBB7-5BC5AC099404}" dt="2025-03-24T23:41:05.506" v="659"/>
          <ac:spMkLst>
            <pc:docMk/>
            <pc:sldMk cId="1771832472" sldId="266"/>
            <ac:spMk id="17" creationId="{047BFA19-D45E-416B-A404-7AF2F3F27017}"/>
          </ac:spMkLst>
        </pc:spChg>
        <pc:spChg chg="add">
          <ac:chgData name="Daria Ashton (2405232)" userId="S::2405232@student.uwtsd.ac.uk::cefa9e63-3de4-4b36-a688-524b9305b3c4" providerId="AD" clId="Web-{D9449D24-7E0D-5270-DBB7-5BC5AC099404}" dt="2025-03-24T23:41:05.506" v="659"/>
          <ac:spMkLst>
            <pc:docMk/>
            <pc:sldMk cId="1771832472" sldId="266"/>
            <ac:spMk id="18" creationId="{8E0105E7-23DB-4CF2-8258-FF47C7620F6E}"/>
          </ac:spMkLst>
        </pc:spChg>
        <pc:spChg chg="add">
          <ac:chgData name="Daria Ashton (2405232)" userId="S::2405232@student.uwtsd.ac.uk::cefa9e63-3de4-4b36-a688-524b9305b3c4" providerId="AD" clId="Web-{D9449D24-7E0D-5270-DBB7-5BC5AC099404}" dt="2025-03-24T23:41:05.506" v="659"/>
          <ac:spMkLst>
            <pc:docMk/>
            <pc:sldMk cId="1771832472" sldId="266"/>
            <ac:spMk id="19" creationId="{074B4F7D-14B2-478B-8BF5-01E4E0C5D263}"/>
          </ac:spMkLst>
        </pc:spChg>
      </pc:sldChg>
      <pc:sldChg chg="new">
        <pc:chgData name="Daria Ashton (2405232)" userId="S::2405232@student.uwtsd.ac.uk::cefa9e63-3de4-4b36-a688-524b9305b3c4" providerId="AD" clId="Web-{D9449D24-7E0D-5270-DBB7-5BC5AC099404}" dt="2025-03-24T23:47:33.416" v="676"/>
        <pc:sldMkLst>
          <pc:docMk/>
          <pc:sldMk cId="675844255" sldId="267"/>
        </pc:sldMkLst>
      </pc:sldChg>
      <pc:sldChg chg="new del">
        <pc:chgData name="Daria Ashton (2405232)" userId="S::2405232@student.uwtsd.ac.uk::cefa9e63-3de4-4b36-a688-524b9305b3c4" providerId="AD" clId="Web-{D9449D24-7E0D-5270-DBB7-5BC5AC099404}" dt="2025-03-24T23:47:27.900" v="675"/>
        <pc:sldMkLst>
          <pc:docMk/>
          <pc:sldMk cId="1931523408" sldId="267"/>
        </pc:sldMkLst>
      </pc:sldChg>
    </pc:docChg>
  </pc:docChgLst>
  <pc:docChgLst>
    <pc:chgData name="Daria Ashton (2405232)" userId="S::2405232@student.uwtsd.ac.uk::cefa9e63-3de4-4b36-a688-524b9305b3c4" providerId="AD" clId="Web-{E280F072-B8AF-9C60-CEB2-205280892909}"/>
    <pc:docChg chg="addSld modSld">
      <pc:chgData name="Daria Ashton (2405232)" userId="S::2405232@student.uwtsd.ac.uk::cefa9e63-3de4-4b36-a688-524b9305b3c4" providerId="AD" clId="Web-{E280F072-B8AF-9C60-CEB2-205280892909}" dt="2025-05-04T21:13:51.959" v="230" actId="1076"/>
      <pc:docMkLst>
        <pc:docMk/>
      </pc:docMkLst>
      <pc:sldChg chg="addSp delSp modSp">
        <pc:chgData name="Daria Ashton (2405232)" userId="S::2405232@student.uwtsd.ac.uk::cefa9e63-3de4-4b36-a688-524b9305b3c4" providerId="AD" clId="Web-{E280F072-B8AF-9C60-CEB2-205280892909}" dt="2025-05-04T21:04:54.503" v="151" actId="1076"/>
        <pc:sldMkLst>
          <pc:docMk/>
          <pc:sldMk cId="597324654" sldId="262"/>
        </pc:sldMkLst>
        <pc:spChg chg="del">
          <ac:chgData name="Daria Ashton (2405232)" userId="S::2405232@student.uwtsd.ac.uk::cefa9e63-3de4-4b36-a688-524b9305b3c4" providerId="AD" clId="Web-{E280F072-B8AF-9C60-CEB2-205280892909}" dt="2025-05-04T21:04:41.784" v="150"/>
          <ac:spMkLst>
            <pc:docMk/>
            <pc:sldMk cId="597324654" sldId="262"/>
            <ac:spMk id="2" creationId="{C8DD0ACD-AB2A-DCDD-2AC0-397683B58FD9}"/>
          </ac:spMkLst>
        </pc:spChg>
        <pc:spChg chg="add mod">
          <ac:chgData name="Daria Ashton (2405232)" userId="S::2405232@student.uwtsd.ac.uk::cefa9e63-3de4-4b36-a688-524b9305b3c4" providerId="AD" clId="Web-{E280F072-B8AF-9C60-CEB2-205280892909}" dt="2025-05-04T21:04:23.470" v="149" actId="1076"/>
          <ac:spMkLst>
            <pc:docMk/>
            <pc:sldMk cId="597324654" sldId="262"/>
            <ac:spMk id="3" creationId="{2FC15724-18D1-B330-DF45-F230059E101A}"/>
          </ac:spMkLst>
        </pc:spChg>
        <pc:graphicFrameChg chg="add">
          <ac:chgData name="Daria Ashton (2405232)" userId="S::2405232@student.uwtsd.ac.uk::cefa9e63-3de4-4b36-a688-524b9305b3c4" providerId="AD" clId="Web-{E280F072-B8AF-9C60-CEB2-205280892909}" dt="2025-05-04T21:04:41.784" v="150"/>
          <ac:graphicFrameMkLst>
            <pc:docMk/>
            <pc:sldMk cId="597324654" sldId="262"/>
            <ac:graphicFrameMk id="105" creationId="{1870C746-F7F7-C23C-3F57-02F308038970}"/>
          </ac:graphicFrameMkLst>
        </pc:graphicFrameChg>
        <pc:picChg chg="mod">
          <ac:chgData name="Daria Ashton (2405232)" userId="S::2405232@student.uwtsd.ac.uk::cefa9e63-3de4-4b36-a688-524b9305b3c4" providerId="AD" clId="Web-{E280F072-B8AF-9C60-CEB2-205280892909}" dt="2025-05-04T21:04:54.503" v="151" actId="1076"/>
          <ac:picMkLst>
            <pc:docMk/>
            <pc:sldMk cId="597324654" sldId="262"/>
            <ac:picMk id="6" creationId="{2E988ED2-5FAF-DBCF-BD9F-945E7DC0F8CA}"/>
          </ac:picMkLst>
        </pc:picChg>
      </pc:sldChg>
      <pc:sldChg chg="modSp">
        <pc:chgData name="Daria Ashton (2405232)" userId="S::2405232@student.uwtsd.ac.uk::cefa9e63-3de4-4b36-a688-524b9305b3c4" providerId="AD" clId="Web-{E280F072-B8AF-9C60-CEB2-205280892909}" dt="2025-05-04T21:06:56.120" v="156" actId="20577"/>
        <pc:sldMkLst>
          <pc:docMk/>
          <pc:sldMk cId="2069535072" sldId="263"/>
        </pc:sldMkLst>
        <pc:graphicFrameChg chg="modGraphic">
          <ac:chgData name="Daria Ashton (2405232)" userId="S::2405232@student.uwtsd.ac.uk::cefa9e63-3de4-4b36-a688-524b9305b3c4" providerId="AD" clId="Web-{E280F072-B8AF-9C60-CEB2-205280892909}" dt="2025-05-04T21:06:56.120" v="156" actId="20577"/>
          <ac:graphicFrameMkLst>
            <pc:docMk/>
            <pc:sldMk cId="2069535072" sldId="263"/>
            <ac:graphicFrameMk id="89" creationId="{BD5418EC-3FBA-7BFC-BF5A-A585A8DDDAF3}"/>
          </ac:graphicFrameMkLst>
        </pc:graphicFrameChg>
      </pc:sldChg>
      <pc:sldChg chg="modSp">
        <pc:chgData name="Daria Ashton (2405232)" userId="S::2405232@student.uwtsd.ac.uk::cefa9e63-3de4-4b36-a688-524b9305b3c4" providerId="AD" clId="Web-{E280F072-B8AF-9C60-CEB2-205280892909}" dt="2025-05-04T21:08:07.296" v="164" actId="20577"/>
        <pc:sldMkLst>
          <pc:docMk/>
          <pc:sldMk cId="2694434091" sldId="264"/>
        </pc:sldMkLst>
        <pc:graphicFrameChg chg="modGraphic">
          <ac:chgData name="Daria Ashton (2405232)" userId="S::2405232@student.uwtsd.ac.uk::cefa9e63-3de4-4b36-a688-524b9305b3c4" providerId="AD" clId="Web-{E280F072-B8AF-9C60-CEB2-205280892909}" dt="2025-05-04T21:08:07.296" v="164" actId="20577"/>
          <ac:graphicFrameMkLst>
            <pc:docMk/>
            <pc:sldMk cId="2694434091" sldId="264"/>
            <ac:graphicFrameMk id="19" creationId="{ACBF8F5A-DF1D-951A-5AFA-70CC03ABEE06}"/>
          </ac:graphicFrameMkLst>
        </pc:graphicFrameChg>
      </pc:sldChg>
      <pc:sldChg chg="modSp">
        <pc:chgData name="Daria Ashton (2405232)" userId="S::2405232@student.uwtsd.ac.uk::cefa9e63-3de4-4b36-a688-524b9305b3c4" providerId="AD" clId="Web-{E280F072-B8AF-9C60-CEB2-205280892909}" dt="2025-05-04T21:08:45.923" v="168" actId="20577"/>
        <pc:sldMkLst>
          <pc:docMk/>
          <pc:sldMk cId="4095425211" sldId="265"/>
        </pc:sldMkLst>
        <pc:graphicFrameChg chg="modGraphic">
          <ac:chgData name="Daria Ashton (2405232)" userId="S::2405232@student.uwtsd.ac.uk::cefa9e63-3de4-4b36-a688-524b9305b3c4" providerId="AD" clId="Web-{E280F072-B8AF-9C60-CEB2-205280892909}" dt="2025-05-04T21:08:45.923" v="168" actId="20577"/>
          <ac:graphicFrameMkLst>
            <pc:docMk/>
            <pc:sldMk cId="4095425211" sldId="265"/>
            <ac:graphicFrameMk id="23" creationId="{B28CC9B9-EAA9-080B-44DD-3B54BA7FA202}"/>
          </ac:graphicFrameMkLst>
        </pc:graphicFrameChg>
      </pc:sldChg>
      <pc:sldChg chg="addSp delSp modSp">
        <pc:chgData name="Daria Ashton (2405232)" userId="S::2405232@student.uwtsd.ac.uk::cefa9e63-3de4-4b36-a688-524b9305b3c4" providerId="AD" clId="Web-{E280F072-B8AF-9C60-CEB2-205280892909}" dt="2025-05-04T20:59:16.038" v="143" actId="1076"/>
        <pc:sldMkLst>
          <pc:docMk/>
          <pc:sldMk cId="675844255" sldId="267"/>
        </pc:sldMkLst>
        <pc:spChg chg="mod ord">
          <ac:chgData name="Daria Ashton (2405232)" userId="S::2405232@student.uwtsd.ac.uk::cefa9e63-3de4-4b36-a688-524b9305b3c4" providerId="AD" clId="Web-{E280F072-B8AF-9C60-CEB2-205280892909}" dt="2025-05-04T20:46:09.973" v="138" actId="20577"/>
          <ac:spMkLst>
            <pc:docMk/>
            <pc:sldMk cId="675844255" sldId="267"/>
            <ac:spMk id="2" creationId="{0C4B0BEA-E549-D53D-F257-2EDAB8A1E3A9}"/>
          </ac:spMkLst>
        </pc:spChg>
        <pc:spChg chg="add del mod">
          <ac:chgData name="Daria Ashton (2405232)" userId="S::2405232@student.uwtsd.ac.uk::cefa9e63-3de4-4b36-a688-524b9305b3c4" providerId="AD" clId="Web-{E280F072-B8AF-9C60-CEB2-205280892909}" dt="2025-05-04T20:43:40.963" v="129"/>
          <ac:spMkLst>
            <pc:docMk/>
            <pc:sldMk cId="675844255" sldId="267"/>
            <ac:spMk id="22" creationId="{65036ADD-359A-2826-7D2E-61FA94DBBB5A}"/>
          </ac:spMkLst>
        </pc:spChg>
        <pc:spChg chg="del">
          <ac:chgData name="Daria Ashton (2405232)" userId="S::2405232@student.uwtsd.ac.uk::cefa9e63-3de4-4b36-a688-524b9305b3c4" providerId="AD" clId="Web-{E280F072-B8AF-9C60-CEB2-205280892909}" dt="2025-05-04T20:44:20.811" v="132"/>
          <ac:spMkLst>
            <pc:docMk/>
            <pc:sldMk cId="675844255" sldId="267"/>
            <ac:spMk id="48" creationId="{79477870-C64A-4E35-8F2F-05B7114F3C74}"/>
          </ac:spMkLst>
        </pc:spChg>
        <pc:spChg chg="del">
          <ac:chgData name="Daria Ashton (2405232)" userId="S::2405232@student.uwtsd.ac.uk::cefa9e63-3de4-4b36-a688-524b9305b3c4" providerId="AD" clId="Web-{E280F072-B8AF-9C60-CEB2-205280892909}" dt="2025-05-04T20:44:20.811" v="132"/>
          <ac:spMkLst>
            <pc:docMk/>
            <pc:sldMk cId="675844255" sldId="267"/>
            <ac:spMk id="50" creationId="{8AEA628B-C8FF-4D0B-B111-F101F580B15D}"/>
          </ac:spMkLst>
        </pc:spChg>
        <pc:spChg chg="add">
          <ac:chgData name="Daria Ashton (2405232)" userId="S::2405232@student.uwtsd.ac.uk::cefa9e63-3de4-4b36-a688-524b9305b3c4" providerId="AD" clId="Web-{E280F072-B8AF-9C60-CEB2-205280892909}" dt="2025-05-04T20:44:20.811" v="132"/>
          <ac:spMkLst>
            <pc:docMk/>
            <pc:sldMk cId="675844255" sldId="267"/>
            <ac:spMk id="59" creationId="{8FC9BE17-9A7B-462D-AE50-3D8777387304}"/>
          </ac:spMkLst>
        </pc:spChg>
        <pc:spChg chg="add">
          <ac:chgData name="Daria Ashton (2405232)" userId="S::2405232@student.uwtsd.ac.uk::cefa9e63-3de4-4b36-a688-524b9305b3c4" providerId="AD" clId="Web-{E280F072-B8AF-9C60-CEB2-205280892909}" dt="2025-05-04T20:44:20.811" v="132"/>
          <ac:spMkLst>
            <pc:docMk/>
            <pc:sldMk cId="675844255" sldId="267"/>
            <ac:spMk id="61" creationId="{3EBE8569-6AEC-4B8C-8D53-2DE337CDBA65}"/>
          </ac:spMkLst>
        </pc:spChg>
        <pc:spChg chg="add">
          <ac:chgData name="Daria Ashton (2405232)" userId="S::2405232@student.uwtsd.ac.uk::cefa9e63-3de4-4b36-a688-524b9305b3c4" providerId="AD" clId="Web-{E280F072-B8AF-9C60-CEB2-205280892909}" dt="2025-05-04T20:44:20.811" v="132"/>
          <ac:spMkLst>
            <pc:docMk/>
            <pc:sldMk cId="675844255" sldId="267"/>
            <ac:spMk id="63" creationId="{55D4142C-5077-457F-A6AD-3FECFDB39685}"/>
          </ac:spMkLst>
        </pc:spChg>
        <pc:spChg chg="add">
          <ac:chgData name="Daria Ashton (2405232)" userId="S::2405232@student.uwtsd.ac.uk::cefa9e63-3de4-4b36-a688-524b9305b3c4" providerId="AD" clId="Web-{E280F072-B8AF-9C60-CEB2-205280892909}" dt="2025-05-04T20:44:20.811" v="132"/>
          <ac:spMkLst>
            <pc:docMk/>
            <pc:sldMk cId="675844255" sldId="267"/>
            <ac:spMk id="65" creationId="{7A5F0580-5EE9-419F-96EE-B6529EF6E7D0}"/>
          </ac:spMkLst>
        </pc:spChg>
        <pc:spChg chg="add mod">
          <ac:chgData name="Daria Ashton (2405232)" userId="S::2405232@student.uwtsd.ac.uk::cefa9e63-3de4-4b36-a688-524b9305b3c4" providerId="AD" clId="Web-{E280F072-B8AF-9C60-CEB2-205280892909}" dt="2025-05-04T20:59:16.038" v="143" actId="1076"/>
          <ac:spMkLst>
            <pc:docMk/>
            <pc:sldMk cId="675844255" sldId="267"/>
            <ac:spMk id="130" creationId="{72336757-FC58-DDA2-F766-AFE63E1BD253}"/>
          </ac:spMkLst>
        </pc:spChg>
        <pc:graphicFrameChg chg="del">
          <ac:chgData name="Daria Ashton (2405232)" userId="S::2405232@student.uwtsd.ac.uk::cefa9e63-3de4-4b36-a688-524b9305b3c4" providerId="AD" clId="Web-{E280F072-B8AF-9C60-CEB2-205280892909}" dt="2025-05-04T20:37:25.204" v="71"/>
          <ac:graphicFrameMkLst>
            <pc:docMk/>
            <pc:sldMk cId="675844255" sldId="267"/>
            <ac:graphicFrameMk id="53" creationId="{4C8617D5-04DB-6A02-F110-6F4B6CD855FF}"/>
          </ac:graphicFrameMkLst>
        </pc:graphicFrameChg>
        <pc:graphicFrameChg chg="add mod modGraphic">
          <ac:chgData name="Daria Ashton (2405232)" userId="S::2405232@student.uwtsd.ac.uk::cefa9e63-3de4-4b36-a688-524b9305b3c4" providerId="AD" clId="Web-{E280F072-B8AF-9C60-CEB2-205280892909}" dt="2025-05-04T20:46:43.478" v="140" actId="14100"/>
          <ac:graphicFrameMkLst>
            <pc:docMk/>
            <pc:sldMk cId="675844255" sldId="267"/>
            <ac:graphicFrameMk id="54" creationId="{C7870A37-66D0-FBAC-F40A-27B69D1F2E96}"/>
          </ac:graphicFrameMkLst>
        </pc:graphicFrameChg>
        <pc:picChg chg="mod">
          <ac:chgData name="Daria Ashton (2405232)" userId="S::2405232@student.uwtsd.ac.uk::cefa9e63-3de4-4b36-a688-524b9305b3c4" providerId="AD" clId="Web-{E280F072-B8AF-9C60-CEB2-205280892909}" dt="2025-05-04T20:44:20.811" v="132"/>
          <ac:picMkLst>
            <pc:docMk/>
            <pc:sldMk cId="675844255" sldId="267"/>
            <ac:picMk id="20" creationId="{749BCC5E-2F8A-CF16-02BC-45AAB2E3E579}"/>
          </ac:picMkLst>
        </pc:picChg>
      </pc:sldChg>
      <pc:sldChg chg="addSp delSp modSp mod setBg">
        <pc:chgData name="Daria Ashton (2405232)" userId="S::2405232@student.uwtsd.ac.uk::cefa9e63-3de4-4b36-a688-524b9305b3c4" providerId="AD" clId="Web-{E280F072-B8AF-9C60-CEB2-205280892909}" dt="2025-05-04T21:03:33.405" v="146" actId="1076"/>
        <pc:sldMkLst>
          <pc:docMk/>
          <pc:sldMk cId="3375878480" sldId="269"/>
        </pc:sldMkLst>
        <pc:spChg chg="add del mod">
          <ac:chgData name="Daria Ashton (2405232)" userId="S::2405232@student.uwtsd.ac.uk::cefa9e63-3de4-4b36-a688-524b9305b3c4" providerId="AD" clId="Web-{E280F072-B8AF-9C60-CEB2-205280892909}" dt="2025-05-04T19:50:06.906" v="65"/>
          <ac:spMkLst>
            <pc:docMk/>
            <pc:sldMk cId="3375878480" sldId="269"/>
            <ac:spMk id="2" creationId="{98E1CDCC-26B6-A79B-27A2-4381CAE8D5C5}"/>
          </ac:spMkLst>
        </pc:spChg>
        <pc:spChg chg="mod">
          <ac:chgData name="Daria Ashton (2405232)" userId="S::2405232@student.uwtsd.ac.uk::cefa9e63-3de4-4b36-a688-524b9305b3c4" providerId="AD" clId="Web-{E280F072-B8AF-9C60-CEB2-205280892909}" dt="2025-05-04T19:51:00.101" v="70" actId="20577"/>
          <ac:spMkLst>
            <pc:docMk/>
            <pc:sldMk cId="3375878480" sldId="269"/>
            <ac:spMk id="3" creationId="{2BFC18F6-D0AE-6389-4394-9374EC5B8CA5}"/>
          </ac:spMkLst>
        </pc:spChg>
        <pc:spChg chg="add del">
          <ac:chgData name="Daria Ashton (2405232)" userId="S::2405232@student.uwtsd.ac.uk::cefa9e63-3de4-4b36-a688-524b9305b3c4" providerId="AD" clId="Web-{E280F072-B8AF-9C60-CEB2-205280892909}" dt="2025-05-04T19:50:06.875" v="64"/>
          <ac:spMkLst>
            <pc:docMk/>
            <pc:sldMk cId="3375878480" sldId="269"/>
            <ac:spMk id="9" creationId="{2D6FBB9D-1CAA-4D05-AB33-BABDFE17B843}"/>
          </ac:spMkLst>
        </pc:spChg>
        <pc:spChg chg="add del">
          <ac:chgData name="Daria Ashton (2405232)" userId="S::2405232@student.uwtsd.ac.uk::cefa9e63-3de4-4b36-a688-524b9305b3c4" providerId="AD" clId="Web-{E280F072-B8AF-9C60-CEB2-205280892909}" dt="2025-05-04T19:50:06.875" v="64"/>
          <ac:spMkLst>
            <pc:docMk/>
            <pc:sldMk cId="3375878480" sldId="269"/>
            <ac:spMk id="11" creationId="{04727B71-B4B6-4823-80A1-68C40B475118}"/>
          </ac:spMkLst>
        </pc:spChg>
        <pc:spChg chg="add del">
          <ac:chgData name="Daria Ashton (2405232)" userId="S::2405232@student.uwtsd.ac.uk::cefa9e63-3de4-4b36-a688-524b9305b3c4" providerId="AD" clId="Web-{E280F072-B8AF-9C60-CEB2-205280892909}" dt="2025-05-04T19:50:06.875" v="64"/>
          <ac:spMkLst>
            <pc:docMk/>
            <pc:sldMk cId="3375878480" sldId="269"/>
            <ac:spMk id="13" creationId="{79A6DB05-9FB5-4B07-8675-74C23D4FD89D}"/>
          </ac:spMkLst>
        </pc:spChg>
        <pc:spChg chg="add mod">
          <ac:chgData name="Daria Ashton (2405232)" userId="S::2405232@student.uwtsd.ac.uk::cefa9e63-3de4-4b36-a688-524b9305b3c4" providerId="AD" clId="Web-{E280F072-B8AF-9C60-CEB2-205280892909}" dt="2025-05-04T21:03:33.405" v="146" actId="1076"/>
          <ac:spMkLst>
            <pc:docMk/>
            <pc:sldMk cId="3375878480" sldId="269"/>
            <ac:spMk id="14" creationId="{99400466-6341-5999-7B79-CBE5A0FC5255}"/>
          </ac:spMkLst>
        </pc:spChg>
        <pc:spChg chg="add del">
          <ac:chgData name="Daria Ashton (2405232)" userId="S::2405232@student.uwtsd.ac.uk::cefa9e63-3de4-4b36-a688-524b9305b3c4" providerId="AD" clId="Web-{E280F072-B8AF-9C60-CEB2-205280892909}" dt="2025-05-04T19:50:06.875" v="64"/>
          <ac:spMkLst>
            <pc:docMk/>
            <pc:sldMk cId="3375878480" sldId="269"/>
            <ac:spMk id="15" creationId="{7301F447-EEF7-48F5-AF73-7566EE7F64AD}"/>
          </ac:spMkLst>
        </pc:spChg>
        <pc:spChg chg="add del">
          <ac:chgData name="Daria Ashton (2405232)" userId="S::2405232@student.uwtsd.ac.uk::cefa9e63-3de4-4b36-a688-524b9305b3c4" providerId="AD" clId="Web-{E280F072-B8AF-9C60-CEB2-205280892909}" dt="2025-05-04T19:50:06.875" v="64"/>
          <ac:spMkLst>
            <pc:docMk/>
            <pc:sldMk cId="3375878480" sldId="269"/>
            <ac:spMk id="17" creationId="{F7117410-A2A4-4085-9ADC-46744551DBDE}"/>
          </ac:spMkLst>
        </pc:spChg>
        <pc:spChg chg="add del">
          <ac:chgData name="Daria Ashton (2405232)" userId="S::2405232@student.uwtsd.ac.uk::cefa9e63-3de4-4b36-a688-524b9305b3c4" providerId="AD" clId="Web-{E280F072-B8AF-9C60-CEB2-205280892909}" dt="2025-05-04T19:50:06.875" v="64"/>
          <ac:spMkLst>
            <pc:docMk/>
            <pc:sldMk cId="3375878480" sldId="269"/>
            <ac:spMk id="19" creationId="{99F74EB5-E547-4FB4-95F5-BCC788F3C4A0}"/>
          </ac:spMkLst>
        </pc:spChg>
        <pc:spChg chg="add">
          <ac:chgData name="Daria Ashton (2405232)" userId="S::2405232@student.uwtsd.ac.uk::cefa9e63-3de4-4b36-a688-524b9305b3c4" providerId="AD" clId="Web-{E280F072-B8AF-9C60-CEB2-205280892909}" dt="2025-05-04T19:50:06.906" v="65"/>
          <ac:spMkLst>
            <pc:docMk/>
            <pc:sldMk cId="3375878480" sldId="269"/>
            <ac:spMk id="21" creationId="{2D6FBB9D-1CAA-4D05-AB33-BABDFE17B843}"/>
          </ac:spMkLst>
        </pc:spChg>
        <pc:spChg chg="add">
          <ac:chgData name="Daria Ashton (2405232)" userId="S::2405232@student.uwtsd.ac.uk::cefa9e63-3de4-4b36-a688-524b9305b3c4" providerId="AD" clId="Web-{E280F072-B8AF-9C60-CEB2-205280892909}" dt="2025-05-04T19:50:06.906" v="65"/>
          <ac:spMkLst>
            <pc:docMk/>
            <pc:sldMk cId="3375878480" sldId="269"/>
            <ac:spMk id="22" creationId="{04727B71-B4B6-4823-80A1-68C40B475118}"/>
          </ac:spMkLst>
        </pc:spChg>
        <pc:spChg chg="add">
          <ac:chgData name="Daria Ashton (2405232)" userId="S::2405232@student.uwtsd.ac.uk::cefa9e63-3de4-4b36-a688-524b9305b3c4" providerId="AD" clId="Web-{E280F072-B8AF-9C60-CEB2-205280892909}" dt="2025-05-04T19:50:06.906" v="65"/>
          <ac:spMkLst>
            <pc:docMk/>
            <pc:sldMk cId="3375878480" sldId="269"/>
            <ac:spMk id="23" creationId="{79A6DB05-9FB5-4B07-8675-74C23D4FD89D}"/>
          </ac:spMkLst>
        </pc:spChg>
        <pc:spChg chg="add">
          <ac:chgData name="Daria Ashton (2405232)" userId="S::2405232@student.uwtsd.ac.uk::cefa9e63-3de4-4b36-a688-524b9305b3c4" providerId="AD" clId="Web-{E280F072-B8AF-9C60-CEB2-205280892909}" dt="2025-05-04T19:50:06.906" v="65"/>
          <ac:spMkLst>
            <pc:docMk/>
            <pc:sldMk cId="3375878480" sldId="269"/>
            <ac:spMk id="24" creationId="{53B021B3-DE93-4AB7-8A18-CF5F1CED88B8}"/>
          </ac:spMkLst>
        </pc:spChg>
        <pc:spChg chg="add">
          <ac:chgData name="Daria Ashton (2405232)" userId="S::2405232@student.uwtsd.ac.uk::cefa9e63-3de4-4b36-a688-524b9305b3c4" providerId="AD" clId="Web-{E280F072-B8AF-9C60-CEB2-205280892909}" dt="2025-05-04T19:50:06.906" v="65"/>
          <ac:spMkLst>
            <pc:docMk/>
            <pc:sldMk cId="3375878480" sldId="269"/>
            <ac:spMk id="25" creationId="{52D502E5-F6B4-4D58-B4AE-FC466FF15EE8}"/>
          </ac:spMkLst>
        </pc:spChg>
        <pc:spChg chg="add">
          <ac:chgData name="Daria Ashton (2405232)" userId="S::2405232@student.uwtsd.ac.uk::cefa9e63-3de4-4b36-a688-524b9305b3c4" providerId="AD" clId="Web-{E280F072-B8AF-9C60-CEB2-205280892909}" dt="2025-05-04T19:50:06.906" v="65"/>
          <ac:spMkLst>
            <pc:docMk/>
            <pc:sldMk cId="3375878480" sldId="269"/>
            <ac:spMk id="26" creationId="{9DECDBF4-02B6-4BB4-B65B-B8107AD6A9E8}"/>
          </ac:spMkLst>
        </pc:spChg>
        <pc:graphicFrameChg chg="add del">
          <ac:chgData name="Daria Ashton (2405232)" userId="S::2405232@student.uwtsd.ac.uk::cefa9e63-3de4-4b36-a688-524b9305b3c4" providerId="AD" clId="Web-{E280F072-B8AF-9C60-CEB2-205280892909}" dt="2025-05-04T19:50:06.875" v="64"/>
          <ac:graphicFrameMkLst>
            <pc:docMk/>
            <pc:sldMk cId="3375878480" sldId="269"/>
            <ac:graphicFrameMk id="5" creationId="{943551C9-DE4B-396D-B74B-7D6BF1B0E3AC}"/>
          </ac:graphicFrameMkLst>
        </pc:graphicFrameChg>
        <pc:graphicFrameChg chg="add">
          <ac:chgData name="Daria Ashton (2405232)" userId="S::2405232@student.uwtsd.ac.uk::cefa9e63-3de4-4b36-a688-524b9305b3c4" providerId="AD" clId="Web-{E280F072-B8AF-9C60-CEB2-205280892909}" dt="2025-05-04T19:50:06.906" v="65"/>
          <ac:graphicFrameMkLst>
            <pc:docMk/>
            <pc:sldMk cId="3375878480" sldId="269"/>
            <ac:graphicFrameMk id="27" creationId="{A3EC68CF-D3B4-B7AC-3394-C22E2B085A9C}"/>
          </ac:graphicFrameMkLst>
        </pc:graphicFrameChg>
      </pc:sldChg>
      <pc:sldChg chg="modSp new">
        <pc:chgData name="Daria Ashton (2405232)" userId="S::2405232@student.uwtsd.ac.uk::cefa9e63-3de4-4b36-a688-524b9305b3c4" providerId="AD" clId="Web-{E280F072-B8AF-9C60-CEB2-205280892909}" dt="2025-05-04T21:13:51.959" v="230" actId="1076"/>
        <pc:sldMkLst>
          <pc:docMk/>
          <pc:sldMk cId="2399851782" sldId="270"/>
        </pc:sldMkLst>
        <pc:spChg chg="mod">
          <ac:chgData name="Daria Ashton (2405232)" userId="S::2405232@student.uwtsd.ac.uk::cefa9e63-3de4-4b36-a688-524b9305b3c4" providerId="AD" clId="Web-{E280F072-B8AF-9C60-CEB2-205280892909}" dt="2025-05-04T21:09:19.269" v="172" actId="20577"/>
          <ac:spMkLst>
            <pc:docMk/>
            <pc:sldMk cId="2399851782" sldId="270"/>
            <ac:spMk id="2" creationId="{F6142E7C-31CF-6B8A-3A76-1A8727626FF7}"/>
          </ac:spMkLst>
        </pc:spChg>
        <pc:spChg chg="mod">
          <ac:chgData name="Daria Ashton (2405232)" userId="S::2405232@student.uwtsd.ac.uk::cefa9e63-3de4-4b36-a688-524b9305b3c4" providerId="AD" clId="Web-{E280F072-B8AF-9C60-CEB2-205280892909}" dt="2025-05-04T21:13:51.959" v="230" actId="1076"/>
          <ac:spMkLst>
            <pc:docMk/>
            <pc:sldMk cId="2399851782" sldId="270"/>
            <ac:spMk id="3" creationId="{262791A7-1F27-2EFE-D315-8C635FFFE9D8}"/>
          </ac:spMkLst>
        </pc:spChg>
      </pc:sldChg>
    </pc:docChg>
  </pc:docChgLst>
  <pc:docChgLst>
    <pc:chgData name="Daria Ashton (2405232)" userId="S::2405232@student.uwtsd.ac.uk::cefa9e63-3de4-4b36-a688-524b9305b3c4" providerId="AD" clId="Web-{BF8FAD54-A552-B2F9-4801-87CF251E6F5B}"/>
    <pc:docChg chg="modSld">
      <pc:chgData name="Daria Ashton (2405232)" userId="S::2405232@student.uwtsd.ac.uk::cefa9e63-3de4-4b36-a688-524b9305b3c4" providerId="AD" clId="Web-{BF8FAD54-A552-B2F9-4801-87CF251E6F5B}" dt="2025-03-27T15:16:27.487" v="413" actId="20577"/>
      <pc:docMkLst>
        <pc:docMk/>
      </pc:docMkLst>
      <pc:sldChg chg="modSp">
        <pc:chgData name="Daria Ashton (2405232)" userId="S::2405232@student.uwtsd.ac.uk::cefa9e63-3de4-4b36-a688-524b9305b3c4" providerId="AD" clId="Web-{BF8FAD54-A552-B2F9-4801-87CF251E6F5B}" dt="2025-03-27T11:20:03.825" v="168" actId="1076"/>
        <pc:sldMkLst>
          <pc:docMk/>
          <pc:sldMk cId="1730752024" sldId="259"/>
        </pc:sldMkLst>
        <pc:graphicFrameChg chg="mod">
          <ac:chgData name="Daria Ashton (2405232)" userId="S::2405232@student.uwtsd.ac.uk::cefa9e63-3de4-4b36-a688-524b9305b3c4" providerId="AD" clId="Web-{BF8FAD54-A552-B2F9-4801-87CF251E6F5B}" dt="2025-03-27T11:20:03.825" v="168" actId="1076"/>
          <ac:graphicFrameMkLst>
            <pc:docMk/>
            <pc:sldMk cId="1730752024" sldId="259"/>
            <ac:graphicFrameMk id="27" creationId="{CEE3DCAF-9174-EAAD-3AA7-3C885B2E9BF2}"/>
          </ac:graphicFrameMkLst>
        </pc:graphicFrameChg>
      </pc:sldChg>
      <pc:sldChg chg="modSp">
        <pc:chgData name="Daria Ashton (2405232)" userId="S::2405232@student.uwtsd.ac.uk::cefa9e63-3de4-4b36-a688-524b9305b3c4" providerId="AD" clId="Web-{BF8FAD54-A552-B2F9-4801-87CF251E6F5B}" dt="2025-03-27T13:34:24.020" v="170" actId="20577"/>
        <pc:sldMkLst>
          <pc:docMk/>
          <pc:sldMk cId="597324654" sldId="262"/>
        </pc:sldMkLst>
        <pc:spChg chg="mod">
          <ac:chgData name="Daria Ashton (2405232)" userId="S::2405232@student.uwtsd.ac.uk::cefa9e63-3de4-4b36-a688-524b9305b3c4" providerId="AD" clId="Web-{BF8FAD54-A552-B2F9-4801-87CF251E6F5B}" dt="2025-03-27T13:34:24.020" v="170" actId="20577"/>
          <ac:spMkLst>
            <pc:docMk/>
            <pc:sldMk cId="597324654" sldId="262"/>
            <ac:spMk id="2" creationId="{C8DD0ACD-AB2A-DCDD-2AC0-397683B58FD9}"/>
          </ac:spMkLst>
        </pc:spChg>
      </pc:sldChg>
      <pc:sldChg chg="modSp">
        <pc:chgData name="Daria Ashton (2405232)" userId="S::2405232@student.uwtsd.ac.uk::cefa9e63-3de4-4b36-a688-524b9305b3c4" providerId="AD" clId="Web-{BF8FAD54-A552-B2F9-4801-87CF251E6F5B}" dt="2025-03-27T13:38:46.234" v="171" actId="20577"/>
        <pc:sldMkLst>
          <pc:docMk/>
          <pc:sldMk cId="2069535072" sldId="263"/>
        </pc:sldMkLst>
        <pc:spChg chg="mod">
          <ac:chgData name="Daria Ashton (2405232)" userId="S::2405232@student.uwtsd.ac.uk::cefa9e63-3de4-4b36-a688-524b9305b3c4" providerId="AD" clId="Web-{BF8FAD54-A552-B2F9-4801-87CF251E6F5B}" dt="2025-03-27T13:38:46.234" v="171" actId="20577"/>
          <ac:spMkLst>
            <pc:docMk/>
            <pc:sldMk cId="2069535072" sldId="263"/>
            <ac:spMk id="2" creationId="{346B6A36-0521-FE32-1266-56AEA9EE45D3}"/>
          </ac:spMkLst>
        </pc:spChg>
      </pc:sldChg>
      <pc:sldChg chg="modSp">
        <pc:chgData name="Daria Ashton (2405232)" userId="S::2405232@student.uwtsd.ac.uk::cefa9e63-3de4-4b36-a688-524b9305b3c4" providerId="AD" clId="Web-{BF8FAD54-A552-B2F9-4801-87CF251E6F5B}" dt="2025-03-27T14:35:18.836" v="386" actId="20577"/>
        <pc:sldMkLst>
          <pc:docMk/>
          <pc:sldMk cId="2694434091" sldId="264"/>
        </pc:sldMkLst>
        <pc:spChg chg="mod">
          <ac:chgData name="Daria Ashton (2405232)" userId="S::2405232@student.uwtsd.ac.uk::cefa9e63-3de4-4b36-a688-524b9305b3c4" providerId="AD" clId="Web-{BF8FAD54-A552-B2F9-4801-87CF251E6F5B}" dt="2025-03-27T14:35:18.836" v="386" actId="20577"/>
          <ac:spMkLst>
            <pc:docMk/>
            <pc:sldMk cId="2694434091" sldId="264"/>
            <ac:spMk id="2" creationId="{374BC6E9-E664-5786-B600-D520BF13837A}"/>
          </ac:spMkLst>
        </pc:spChg>
      </pc:sldChg>
      <pc:sldChg chg="modSp">
        <pc:chgData name="Daria Ashton (2405232)" userId="S::2405232@student.uwtsd.ac.uk::cefa9e63-3de4-4b36-a688-524b9305b3c4" providerId="AD" clId="Web-{BF8FAD54-A552-B2F9-4801-87CF251E6F5B}" dt="2025-03-27T15:16:27.487" v="413" actId="20577"/>
        <pc:sldMkLst>
          <pc:docMk/>
          <pc:sldMk cId="4095425211" sldId="265"/>
        </pc:sldMkLst>
        <pc:spChg chg="mod">
          <ac:chgData name="Daria Ashton (2405232)" userId="S::2405232@student.uwtsd.ac.uk::cefa9e63-3de4-4b36-a688-524b9305b3c4" providerId="AD" clId="Web-{BF8FAD54-A552-B2F9-4801-87CF251E6F5B}" dt="2025-03-27T15:16:27.487" v="413" actId="20577"/>
          <ac:spMkLst>
            <pc:docMk/>
            <pc:sldMk cId="4095425211" sldId="265"/>
            <ac:spMk id="2" creationId="{7E4683C0-1DF3-3E6C-BEFD-A7380396A26A}"/>
          </ac:spMkLst>
        </pc:spChg>
      </pc:sldChg>
    </pc:docChg>
  </pc:docChgLst>
  <pc:docChgLst>
    <pc:chgData name="Daria Ashton (2405232)" userId="S::2405232@student.uwtsd.ac.uk::cefa9e63-3de4-4b36-a688-524b9305b3c4" providerId="AD" clId="Web-{672C31F6-2D2D-A5BF-378B-E2FAB122944D}"/>
    <pc:docChg chg="addSld modSld">
      <pc:chgData name="Daria Ashton (2405232)" userId="S::2405232@student.uwtsd.ac.uk::cefa9e63-3de4-4b36-a688-524b9305b3c4" providerId="AD" clId="Web-{672C31F6-2D2D-A5BF-378B-E2FAB122944D}" dt="2025-04-29T22:13:12.891" v="204" actId="1076"/>
      <pc:docMkLst>
        <pc:docMk/>
      </pc:docMkLst>
      <pc:sldChg chg="modSp">
        <pc:chgData name="Daria Ashton (2405232)" userId="S::2405232@student.uwtsd.ac.uk::cefa9e63-3de4-4b36-a688-524b9305b3c4" providerId="AD" clId="Web-{672C31F6-2D2D-A5BF-378B-E2FAB122944D}" dt="2025-04-29T21:17:25.681" v="101" actId="1076"/>
        <pc:sldMkLst>
          <pc:docMk/>
          <pc:sldMk cId="1730752024" sldId="259"/>
        </pc:sldMkLst>
        <pc:graphicFrameChg chg="mod">
          <ac:chgData name="Daria Ashton (2405232)" userId="S::2405232@student.uwtsd.ac.uk::cefa9e63-3de4-4b36-a688-524b9305b3c4" providerId="AD" clId="Web-{672C31F6-2D2D-A5BF-378B-E2FAB122944D}" dt="2025-04-29T21:17:25.681" v="101" actId="1076"/>
          <ac:graphicFrameMkLst>
            <pc:docMk/>
            <pc:sldMk cId="1730752024" sldId="259"/>
            <ac:graphicFrameMk id="27" creationId="{CEE3DCAF-9174-EAAD-3AA7-3C885B2E9BF2}"/>
          </ac:graphicFrameMkLst>
        </pc:graphicFrameChg>
      </pc:sldChg>
      <pc:sldChg chg="addSp delSp modSp mod setBg">
        <pc:chgData name="Daria Ashton (2405232)" userId="S::2405232@student.uwtsd.ac.uk::cefa9e63-3de4-4b36-a688-524b9305b3c4" providerId="AD" clId="Web-{672C31F6-2D2D-A5BF-378B-E2FAB122944D}" dt="2025-04-29T22:13:12.891" v="204" actId="1076"/>
        <pc:sldMkLst>
          <pc:docMk/>
          <pc:sldMk cId="675844255" sldId="267"/>
        </pc:sldMkLst>
        <pc:spChg chg="mod">
          <ac:chgData name="Daria Ashton (2405232)" userId="S::2405232@student.uwtsd.ac.uk::cefa9e63-3de4-4b36-a688-524b9305b3c4" providerId="AD" clId="Web-{672C31F6-2D2D-A5BF-378B-E2FAB122944D}" dt="2025-04-29T22:13:06.672" v="203" actId="1076"/>
          <ac:spMkLst>
            <pc:docMk/>
            <pc:sldMk cId="675844255" sldId="267"/>
            <ac:spMk id="2" creationId="{0C4B0BEA-E549-D53D-F257-2EDAB8A1E3A9}"/>
          </ac:spMkLst>
        </pc:spChg>
        <pc:spChg chg="mod">
          <ac:chgData name="Daria Ashton (2405232)" userId="S::2405232@student.uwtsd.ac.uk::cefa9e63-3de4-4b36-a688-524b9305b3c4" providerId="AD" clId="Web-{672C31F6-2D2D-A5BF-378B-E2FAB122944D}" dt="2025-04-29T22:13:12.891" v="204" actId="1076"/>
          <ac:spMkLst>
            <pc:docMk/>
            <pc:sldMk cId="675844255" sldId="267"/>
            <ac:spMk id="3" creationId="{0D506FEF-364A-8F1A-7896-BC68E133867F}"/>
          </ac:spMkLst>
        </pc:spChg>
        <pc:spChg chg="add del">
          <ac:chgData name="Daria Ashton (2405232)" userId="S::2405232@student.uwtsd.ac.uk::cefa9e63-3de4-4b36-a688-524b9305b3c4" providerId="AD" clId="Web-{672C31F6-2D2D-A5BF-378B-E2FAB122944D}" dt="2025-04-29T22:10:08.689" v="184"/>
          <ac:spMkLst>
            <pc:docMk/>
            <pc:sldMk cId="675844255" sldId="267"/>
            <ac:spMk id="8" creationId="{1C799903-48D5-4A31-A1A2-541072D9771E}"/>
          </ac:spMkLst>
        </pc:spChg>
        <pc:spChg chg="add del">
          <ac:chgData name="Daria Ashton (2405232)" userId="S::2405232@student.uwtsd.ac.uk::cefa9e63-3de4-4b36-a688-524b9305b3c4" providerId="AD" clId="Web-{672C31F6-2D2D-A5BF-378B-E2FAB122944D}" dt="2025-04-29T22:10:08.689" v="184"/>
          <ac:spMkLst>
            <pc:docMk/>
            <pc:sldMk cId="675844255" sldId="267"/>
            <ac:spMk id="10" creationId="{8EFFF109-FC58-4FD3-BE05-9775A1310F55}"/>
          </ac:spMkLst>
        </pc:spChg>
        <pc:spChg chg="add del">
          <ac:chgData name="Daria Ashton (2405232)" userId="S::2405232@student.uwtsd.ac.uk::cefa9e63-3de4-4b36-a688-524b9305b3c4" providerId="AD" clId="Web-{672C31F6-2D2D-A5BF-378B-E2FAB122944D}" dt="2025-04-29T22:10:08.689" v="184"/>
          <ac:spMkLst>
            <pc:docMk/>
            <pc:sldMk cId="675844255" sldId="267"/>
            <ac:spMk id="12" creationId="{E1B96AD6-92A9-4273-A62B-96A1C3E0BA95}"/>
          </ac:spMkLst>
        </pc:spChg>
        <pc:spChg chg="add del">
          <ac:chgData name="Daria Ashton (2405232)" userId="S::2405232@student.uwtsd.ac.uk::cefa9e63-3de4-4b36-a688-524b9305b3c4" providerId="AD" clId="Web-{672C31F6-2D2D-A5BF-378B-E2FAB122944D}" dt="2025-04-29T22:10:08.689" v="184"/>
          <ac:spMkLst>
            <pc:docMk/>
            <pc:sldMk cId="675844255" sldId="267"/>
            <ac:spMk id="14" creationId="{463EEC44-1BA3-44ED-81FC-A644B04B2A44}"/>
          </ac:spMkLst>
        </pc:spChg>
        <pc:spChg chg="add del">
          <ac:chgData name="Daria Ashton (2405232)" userId="S::2405232@student.uwtsd.ac.uk::cefa9e63-3de4-4b36-a688-524b9305b3c4" providerId="AD" clId="Web-{672C31F6-2D2D-A5BF-378B-E2FAB122944D}" dt="2025-04-29T22:10:30.552" v="186"/>
          <ac:spMkLst>
            <pc:docMk/>
            <pc:sldMk cId="675844255" sldId="267"/>
            <ac:spMk id="16" creationId="{CBB2B1F0-0DD6-4744-9A46-7A344FB48E40}"/>
          </ac:spMkLst>
        </pc:spChg>
        <pc:spChg chg="add del">
          <ac:chgData name="Daria Ashton (2405232)" userId="S::2405232@student.uwtsd.ac.uk::cefa9e63-3de4-4b36-a688-524b9305b3c4" providerId="AD" clId="Web-{672C31F6-2D2D-A5BF-378B-E2FAB122944D}" dt="2025-04-29T22:10:30.552" v="186"/>
          <ac:spMkLst>
            <pc:docMk/>
            <pc:sldMk cId="675844255" sldId="267"/>
            <ac:spMk id="17" creationId="{7A0B5DEA-ADF6-4BA5-9307-147F0A4685A0}"/>
          </ac:spMkLst>
        </pc:spChg>
        <pc:spChg chg="add del">
          <ac:chgData name="Daria Ashton (2405232)" userId="S::2405232@student.uwtsd.ac.uk::cefa9e63-3de4-4b36-a688-524b9305b3c4" providerId="AD" clId="Web-{672C31F6-2D2D-A5BF-378B-E2FAB122944D}" dt="2025-04-29T22:10:30.552" v="186"/>
          <ac:spMkLst>
            <pc:docMk/>
            <pc:sldMk cId="675844255" sldId="267"/>
            <ac:spMk id="18" creationId="{9DECDBF4-02B6-4BB4-B65B-B8107AD6A9E8}"/>
          </ac:spMkLst>
        </pc:spChg>
        <pc:spChg chg="add del">
          <ac:chgData name="Daria Ashton (2405232)" userId="S::2405232@student.uwtsd.ac.uk::cefa9e63-3de4-4b36-a688-524b9305b3c4" providerId="AD" clId="Web-{672C31F6-2D2D-A5BF-378B-E2FAB122944D}" dt="2025-04-29T22:11:10.477" v="191"/>
          <ac:spMkLst>
            <pc:docMk/>
            <pc:sldMk cId="675844255" sldId="267"/>
            <ac:spMk id="24" creationId="{9F27744B-47AB-4459-8C2F-1D5EE63A3E09}"/>
          </ac:spMkLst>
        </pc:spChg>
        <pc:spChg chg="add del">
          <ac:chgData name="Daria Ashton (2405232)" userId="S::2405232@student.uwtsd.ac.uk::cefa9e63-3de4-4b36-a688-524b9305b3c4" providerId="AD" clId="Web-{672C31F6-2D2D-A5BF-378B-E2FAB122944D}" dt="2025-04-29T22:11:10.477" v="191"/>
          <ac:spMkLst>
            <pc:docMk/>
            <pc:sldMk cId="675844255" sldId="267"/>
            <ac:spMk id="26" creationId="{7D266DCC-5218-4AE0-B964-6FC2EA3BDF21}"/>
          </ac:spMkLst>
        </pc:spChg>
        <pc:spChg chg="add del">
          <ac:chgData name="Daria Ashton (2405232)" userId="S::2405232@student.uwtsd.ac.uk::cefa9e63-3de4-4b36-a688-524b9305b3c4" providerId="AD" clId="Web-{672C31F6-2D2D-A5BF-378B-E2FAB122944D}" dt="2025-04-29T22:11:10.477" v="191"/>
          <ac:spMkLst>
            <pc:docMk/>
            <pc:sldMk cId="675844255" sldId="267"/>
            <ac:spMk id="28" creationId="{973DE4F1-1583-4AE3-9696-9659D27C5F66}"/>
          </ac:spMkLst>
        </pc:spChg>
        <pc:spChg chg="add del">
          <ac:chgData name="Daria Ashton (2405232)" userId="S::2405232@student.uwtsd.ac.uk::cefa9e63-3de4-4b36-a688-524b9305b3c4" providerId="AD" clId="Web-{672C31F6-2D2D-A5BF-378B-E2FAB122944D}" dt="2025-04-29T22:11:10.477" v="191"/>
          <ac:spMkLst>
            <pc:docMk/>
            <pc:sldMk cId="675844255" sldId="267"/>
            <ac:spMk id="30" creationId="{D6297641-8B9F-4767-9606-8A11313227BF}"/>
          </ac:spMkLst>
        </pc:spChg>
        <pc:spChg chg="add">
          <ac:chgData name="Daria Ashton (2405232)" userId="S::2405232@student.uwtsd.ac.uk::cefa9e63-3de4-4b36-a688-524b9305b3c4" providerId="AD" clId="Web-{672C31F6-2D2D-A5BF-378B-E2FAB122944D}" dt="2025-04-29T22:10:30.552" v="186"/>
          <ac:spMkLst>
            <pc:docMk/>
            <pc:sldMk cId="675844255" sldId="267"/>
            <ac:spMk id="32" creationId="{FD3C8959-A2A1-469E-8619-82F077E33FE5}"/>
          </ac:spMkLst>
        </pc:spChg>
        <pc:spChg chg="add del">
          <ac:chgData name="Daria Ashton (2405232)" userId="S::2405232@student.uwtsd.ac.uk::cefa9e63-3de4-4b36-a688-524b9305b3c4" providerId="AD" clId="Web-{672C31F6-2D2D-A5BF-378B-E2FAB122944D}" dt="2025-04-29T22:11:40.057" v="195"/>
          <ac:spMkLst>
            <pc:docMk/>
            <pc:sldMk cId="675844255" sldId="267"/>
            <ac:spMk id="37" creationId="{8FC9BE17-9A7B-462D-AE50-3D8777387304}"/>
          </ac:spMkLst>
        </pc:spChg>
        <pc:spChg chg="add del">
          <ac:chgData name="Daria Ashton (2405232)" userId="S::2405232@student.uwtsd.ac.uk::cefa9e63-3de4-4b36-a688-524b9305b3c4" providerId="AD" clId="Web-{672C31F6-2D2D-A5BF-378B-E2FAB122944D}" dt="2025-04-29T22:11:40.057" v="195"/>
          <ac:spMkLst>
            <pc:docMk/>
            <pc:sldMk cId="675844255" sldId="267"/>
            <ac:spMk id="39" creationId="{3EBE8569-6AEC-4B8C-8D53-2DE337CDBA65}"/>
          </ac:spMkLst>
        </pc:spChg>
        <pc:spChg chg="add del">
          <ac:chgData name="Daria Ashton (2405232)" userId="S::2405232@student.uwtsd.ac.uk::cefa9e63-3de4-4b36-a688-524b9305b3c4" providerId="AD" clId="Web-{672C31F6-2D2D-A5BF-378B-E2FAB122944D}" dt="2025-04-29T22:11:40.057" v="195"/>
          <ac:spMkLst>
            <pc:docMk/>
            <pc:sldMk cId="675844255" sldId="267"/>
            <ac:spMk id="41" creationId="{55D4142C-5077-457F-A6AD-3FECFDB39685}"/>
          </ac:spMkLst>
        </pc:spChg>
        <pc:spChg chg="add del">
          <ac:chgData name="Daria Ashton (2405232)" userId="S::2405232@student.uwtsd.ac.uk::cefa9e63-3de4-4b36-a688-524b9305b3c4" providerId="AD" clId="Web-{672C31F6-2D2D-A5BF-378B-E2FAB122944D}" dt="2025-04-29T22:11:40.057" v="195"/>
          <ac:spMkLst>
            <pc:docMk/>
            <pc:sldMk cId="675844255" sldId="267"/>
            <ac:spMk id="43" creationId="{7A5F0580-5EE9-419F-96EE-B6529EF6E7D0}"/>
          </ac:spMkLst>
        </pc:spChg>
        <pc:spChg chg="add">
          <ac:chgData name="Daria Ashton (2405232)" userId="S::2405232@student.uwtsd.ac.uk::cefa9e63-3de4-4b36-a688-524b9305b3c4" providerId="AD" clId="Web-{672C31F6-2D2D-A5BF-378B-E2FAB122944D}" dt="2025-04-29T22:11:40.057" v="195"/>
          <ac:spMkLst>
            <pc:docMk/>
            <pc:sldMk cId="675844255" sldId="267"/>
            <ac:spMk id="48" creationId="{79477870-C64A-4E35-8F2F-05B7114F3C74}"/>
          </ac:spMkLst>
        </pc:spChg>
        <pc:spChg chg="add">
          <ac:chgData name="Daria Ashton (2405232)" userId="S::2405232@student.uwtsd.ac.uk::cefa9e63-3de4-4b36-a688-524b9305b3c4" providerId="AD" clId="Web-{672C31F6-2D2D-A5BF-378B-E2FAB122944D}" dt="2025-04-29T22:11:40.057" v="195"/>
          <ac:spMkLst>
            <pc:docMk/>
            <pc:sldMk cId="675844255" sldId="267"/>
            <ac:spMk id="50" creationId="{8AEA628B-C8FF-4D0B-B111-F101F580B15D}"/>
          </ac:spMkLst>
        </pc:spChg>
        <pc:spChg chg="add del">
          <ac:chgData name="Daria Ashton (2405232)" userId="S::2405232@student.uwtsd.ac.uk::cefa9e63-3de4-4b36-a688-524b9305b3c4" providerId="AD" clId="Web-{672C31F6-2D2D-A5BF-378B-E2FAB122944D}" dt="2025-04-29T22:12:11.246" v="198"/>
          <ac:spMkLst>
            <pc:docMk/>
            <pc:sldMk cId="675844255" sldId="267"/>
            <ac:spMk id="52" creationId="{42663BD0-064C-40FC-A331-F49FCA9536AA}"/>
          </ac:spMkLst>
        </pc:spChg>
        <pc:picChg chg="mod ord">
          <ac:chgData name="Daria Ashton (2405232)" userId="S::2405232@student.uwtsd.ac.uk::cefa9e63-3de4-4b36-a688-524b9305b3c4" providerId="AD" clId="Web-{672C31F6-2D2D-A5BF-378B-E2FAB122944D}" dt="2025-04-29T22:11:40.057" v="195"/>
          <ac:picMkLst>
            <pc:docMk/>
            <pc:sldMk cId="675844255" sldId="267"/>
            <ac:picMk id="20" creationId="{749BCC5E-2F8A-CF16-02BC-45AAB2E3E579}"/>
          </ac:picMkLst>
        </pc:picChg>
      </pc:sldChg>
      <pc:sldChg chg="addSp delSp modSp new mod setBg">
        <pc:chgData name="Daria Ashton (2405232)" userId="S::2405232@student.uwtsd.ac.uk::cefa9e63-3de4-4b36-a688-524b9305b3c4" providerId="AD" clId="Web-{672C31F6-2D2D-A5BF-378B-E2FAB122944D}" dt="2025-04-29T21:20:07.528" v="110" actId="14100"/>
        <pc:sldMkLst>
          <pc:docMk/>
          <pc:sldMk cId="3801404981" sldId="268"/>
        </pc:sldMkLst>
        <pc:spChg chg="mod">
          <ac:chgData name="Daria Ashton (2405232)" userId="S::2405232@student.uwtsd.ac.uk::cefa9e63-3de4-4b36-a688-524b9305b3c4" providerId="AD" clId="Web-{672C31F6-2D2D-A5BF-378B-E2FAB122944D}" dt="2025-04-29T21:19:09.152" v="104"/>
          <ac:spMkLst>
            <pc:docMk/>
            <pc:sldMk cId="3801404981" sldId="268"/>
            <ac:spMk id="2" creationId="{24A78492-B97B-D333-28A9-182622F76027}"/>
          </ac:spMkLst>
        </pc:spChg>
        <pc:spChg chg="del mod">
          <ac:chgData name="Daria Ashton (2405232)" userId="S::2405232@student.uwtsd.ac.uk::cefa9e63-3de4-4b36-a688-524b9305b3c4" providerId="AD" clId="Web-{672C31F6-2D2D-A5BF-378B-E2FAB122944D}" dt="2025-04-29T21:19:09.152" v="104"/>
          <ac:spMkLst>
            <pc:docMk/>
            <pc:sldMk cId="3801404981" sldId="268"/>
            <ac:spMk id="3" creationId="{ECB71D76-E46A-7EA3-7C54-C3C8801E0AEB}"/>
          </ac:spMkLst>
        </pc:spChg>
        <pc:spChg chg="add">
          <ac:chgData name="Daria Ashton (2405232)" userId="S::2405232@student.uwtsd.ac.uk::cefa9e63-3de4-4b36-a688-524b9305b3c4" providerId="AD" clId="Web-{672C31F6-2D2D-A5BF-378B-E2FAB122944D}" dt="2025-04-29T21:19:09.152" v="104"/>
          <ac:spMkLst>
            <pc:docMk/>
            <pc:sldMk cId="3801404981" sldId="268"/>
            <ac:spMk id="9" creationId="{7301F447-EEF7-48F5-AF73-7566EE7F64AD}"/>
          </ac:spMkLst>
        </pc:spChg>
        <pc:spChg chg="add">
          <ac:chgData name="Daria Ashton (2405232)" userId="S::2405232@student.uwtsd.ac.uk::cefa9e63-3de4-4b36-a688-524b9305b3c4" providerId="AD" clId="Web-{672C31F6-2D2D-A5BF-378B-E2FAB122944D}" dt="2025-04-29T21:19:09.152" v="104"/>
          <ac:spMkLst>
            <pc:docMk/>
            <pc:sldMk cId="3801404981" sldId="268"/>
            <ac:spMk id="11" creationId="{F7117410-A2A4-4085-9ADC-46744551DBDE}"/>
          </ac:spMkLst>
        </pc:spChg>
        <pc:spChg chg="add">
          <ac:chgData name="Daria Ashton (2405232)" userId="S::2405232@student.uwtsd.ac.uk::cefa9e63-3de4-4b36-a688-524b9305b3c4" providerId="AD" clId="Web-{672C31F6-2D2D-A5BF-378B-E2FAB122944D}" dt="2025-04-29T21:19:09.152" v="104"/>
          <ac:spMkLst>
            <pc:docMk/>
            <pc:sldMk cId="3801404981" sldId="268"/>
            <ac:spMk id="13" creationId="{99F74EB5-E547-4FB4-95F5-BCC788F3C4A0}"/>
          </ac:spMkLst>
        </pc:spChg>
        <pc:graphicFrameChg chg="add mod modGraphic">
          <ac:chgData name="Daria Ashton (2405232)" userId="S::2405232@student.uwtsd.ac.uk::cefa9e63-3de4-4b36-a688-524b9305b3c4" providerId="AD" clId="Web-{672C31F6-2D2D-A5BF-378B-E2FAB122944D}" dt="2025-04-29T21:20:07.528" v="110" actId="14100"/>
          <ac:graphicFrameMkLst>
            <pc:docMk/>
            <pc:sldMk cId="3801404981" sldId="268"/>
            <ac:graphicFrameMk id="5" creationId="{909B15A9-6D97-C413-4B36-91C890541CEC}"/>
          </ac:graphicFrameMkLst>
        </pc:graphicFrameChg>
      </pc:sldChg>
    </pc:docChg>
  </pc:docChgLst>
  <pc:docChgLst>
    <pc:chgData name="Daria Ashton (2405232)" userId="S::2405232@student.uwtsd.ac.uk::cefa9e63-3de4-4b36-a688-524b9305b3c4" providerId="AD" clId="Web-{79DEBEFD-DFA6-9368-8DE1-6E2604A4CA2A}"/>
    <pc:docChg chg="modSld">
      <pc:chgData name="Daria Ashton (2405232)" userId="S::2405232@student.uwtsd.ac.uk::cefa9e63-3de4-4b36-a688-524b9305b3c4" providerId="AD" clId="Web-{79DEBEFD-DFA6-9368-8DE1-6E2604A4CA2A}" dt="2025-03-27T10:09:47.109" v="1" actId="14100"/>
      <pc:docMkLst>
        <pc:docMk/>
      </pc:docMkLst>
      <pc:sldChg chg="modSp">
        <pc:chgData name="Daria Ashton (2405232)" userId="S::2405232@student.uwtsd.ac.uk::cefa9e63-3de4-4b36-a688-524b9305b3c4" providerId="AD" clId="Web-{79DEBEFD-DFA6-9368-8DE1-6E2604A4CA2A}" dt="2025-03-27T10:09:47.109" v="1" actId="14100"/>
        <pc:sldMkLst>
          <pc:docMk/>
          <pc:sldMk cId="109857222" sldId="256"/>
        </pc:sldMkLst>
        <pc:picChg chg="mod">
          <ac:chgData name="Daria Ashton (2405232)" userId="S::2405232@student.uwtsd.ac.uk::cefa9e63-3de4-4b36-a688-524b9305b3c4" providerId="AD" clId="Web-{79DEBEFD-DFA6-9368-8DE1-6E2604A4CA2A}" dt="2025-03-27T10:09:47.109" v="1" actId="14100"/>
          <ac:picMkLst>
            <pc:docMk/>
            <pc:sldMk cId="109857222" sldId="256"/>
            <ac:picMk id="10" creationId="{23282E9D-FE13-446D-9F4B-617126B5A141}"/>
          </ac:picMkLst>
        </pc:picChg>
      </pc:sldChg>
    </pc:docChg>
  </pc:docChgLst>
  <pc:docChgLst>
    <pc:chgData name="Daria Ashton (2405232)" userId="S::2405232@student.uwtsd.ac.uk::cefa9e63-3de4-4b36-a688-524b9305b3c4" providerId="AD" clId="Web-{15656562-AB24-4FDA-DBD8-ECF660A69DF3}"/>
    <pc:docChg chg="addSld delSld modSld addMainMaster delMainMaster">
      <pc:chgData name="Daria Ashton (2405232)" userId="S::2405232@student.uwtsd.ac.uk::cefa9e63-3de4-4b36-a688-524b9305b3c4" providerId="AD" clId="Web-{15656562-AB24-4FDA-DBD8-ECF660A69DF3}" dt="2025-03-12T19:19:32.773" v="789" actId="20577"/>
      <pc:docMkLst>
        <pc:docMk/>
      </pc:docMkLst>
      <pc:sldChg chg="addSp delSp modSp mod setBg modClrScheme setClrOvrMap chgLayout">
        <pc:chgData name="Daria Ashton (2405232)" userId="S::2405232@student.uwtsd.ac.uk::cefa9e63-3de4-4b36-a688-524b9305b3c4" providerId="AD" clId="Web-{15656562-AB24-4FDA-DBD8-ECF660A69DF3}" dt="2025-03-12T15:37:43.181" v="636" actId="1076"/>
        <pc:sldMkLst>
          <pc:docMk/>
          <pc:sldMk cId="109857222" sldId="256"/>
        </pc:sldMkLst>
        <pc:spChg chg="mod">
          <ac:chgData name="Daria Ashton (2405232)" userId="S::2405232@student.uwtsd.ac.uk::cefa9e63-3de4-4b36-a688-524b9305b3c4" providerId="AD" clId="Web-{15656562-AB24-4FDA-DBD8-ECF660A69DF3}" dt="2025-03-12T12:19:29.039" v="1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Daria Ashton (2405232)" userId="S::2405232@student.uwtsd.ac.uk::cefa9e63-3de4-4b36-a688-524b9305b3c4" providerId="AD" clId="Web-{15656562-AB24-4FDA-DBD8-ECF660A69DF3}" dt="2025-03-12T12:29:24.619" v="238" actId="20577"/>
          <ac:spMkLst>
            <pc:docMk/>
            <pc:sldMk cId="109857222" sldId="256"/>
            <ac:spMk id="3" creationId="{00000000-0000-0000-0000-000000000000}"/>
          </ac:spMkLst>
        </pc:spChg>
        <pc:spChg chg="add del mod">
          <ac:chgData name="Daria Ashton (2405232)" userId="S::2405232@student.uwtsd.ac.uk::cefa9e63-3de4-4b36-a688-524b9305b3c4" providerId="AD" clId="Web-{15656562-AB24-4FDA-DBD8-ECF660A69DF3}" dt="2025-03-12T15:34:42.926" v="618"/>
          <ac:spMkLst>
            <pc:docMk/>
            <pc:sldMk cId="109857222" sldId="256"/>
            <ac:spMk id="5" creationId="{71273E87-4929-A04A-0913-777F6502977D}"/>
          </ac:spMkLst>
        </pc:spChg>
        <pc:spChg chg="add mod">
          <ac:chgData name="Daria Ashton (2405232)" userId="S::2405232@student.uwtsd.ac.uk::cefa9e63-3de4-4b36-a688-524b9305b3c4" providerId="AD" clId="Web-{15656562-AB24-4FDA-DBD8-ECF660A69DF3}" dt="2025-03-12T15:34:45.535" v="620" actId="20577"/>
          <ac:spMkLst>
            <pc:docMk/>
            <pc:sldMk cId="109857222" sldId="256"/>
            <ac:spMk id="6" creationId="{21F89DC7-45FE-EAAC-F92B-E9B0F371E74B}"/>
          </ac:spMkLst>
        </pc:spChg>
        <pc:spChg chg="add del">
          <ac:chgData name="Daria Ashton (2405232)" userId="S::2405232@student.uwtsd.ac.uk::cefa9e63-3de4-4b36-a688-524b9305b3c4" providerId="AD" clId="Web-{15656562-AB24-4FDA-DBD8-ECF660A69DF3}" dt="2025-03-12T12:21:02.434" v="22"/>
          <ac:spMkLst>
            <pc:docMk/>
            <pc:sldMk cId="109857222" sldId="256"/>
            <ac:spMk id="7" creationId="{320BCF77-2B71-5509-AAFC-713C89B40112}"/>
          </ac:spMkLst>
        </pc:spChg>
        <pc:spChg chg="add mod">
          <ac:chgData name="Daria Ashton (2405232)" userId="S::2405232@student.uwtsd.ac.uk::cefa9e63-3de4-4b36-a688-524b9305b3c4" providerId="AD" clId="Web-{15656562-AB24-4FDA-DBD8-ECF660A69DF3}" dt="2025-03-12T12:31:20.188" v="258" actId="20577"/>
          <ac:spMkLst>
            <pc:docMk/>
            <pc:sldMk cId="109857222" sldId="256"/>
            <ac:spMk id="8" creationId="{8EDDFB40-ED1A-C63C-7A59-F2BE00AB307D}"/>
          </ac:spMkLst>
        </pc:spChg>
        <pc:spChg chg="add del">
          <ac:chgData name="Daria Ashton (2405232)" userId="S::2405232@student.uwtsd.ac.uk::cefa9e63-3de4-4b36-a688-524b9305b3c4" providerId="AD" clId="Web-{15656562-AB24-4FDA-DBD8-ECF660A69DF3}" dt="2025-03-12T12:19:29.039" v="17"/>
          <ac:spMkLst>
            <pc:docMk/>
            <pc:sldMk cId="109857222" sldId="256"/>
            <ac:spMk id="9" creationId="{BC88933B-CFB2-4662-9CA9-2C1E08385BA5}"/>
          </ac:spMkLst>
        </pc:spChg>
        <pc:spChg chg="add mod">
          <ac:chgData name="Daria Ashton (2405232)" userId="S::2405232@student.uwtsd.ac.uk::cefa9e63-3de4-4b36-a688-524b9305b3c4" providerId="AD" clId="Web-{15656562-AB24-4FDA-DBD8-ECF660A69DF3}" dt="2025-03-12T15:36:09.975" v="626" actId="14100"/>
          <ac:spMkLst>
            <pc:docMk/>
            <pc:sldMk cId="109857222" sldId="256"/>
            <ac:spMk id="9" creationId="{C2E92197-7448-A040-5290-929B08672B40}"/>
          </ac:spMkLst>
        </pc:spChg>
        <pc:spChg chg="add del">
          <ac:chgData name="Daria Ashton (2405232)" userId="S::2405232@student.uwtsd.ac.uk::cefa9e63-3de4-4b36-a688-524b9305b3c4" providerId="AD" clId="Web-{15656562-AB24-4FDA-DBD8-ECF660A69DF3}" dt="2025-03-12T12:19:29.039" v="17"/>
          <ac:spMkLst>
            <pc:docMk/>
            <pc:sldMk cId="109857222" sldId="256"/>
            <ac:spMk id="11" creationId="{F909EEE1-52DB-4A86-AFCE-CCE9041848D1}"/>
          </ac:spMkLst>
        </pc:spChg>
        <pc:spChg chg="add mod">
          <ac:chgData name="Daria Ashton (2405232)" userId="S::2405232@student.uwtsd.ac.uk::cefa9e63-3de4-4b36-a688-524b9305b3c4" providerId="AD" clId="Web-{15656562-AB24-4FDA-DBD8-ECF660A69DF3}" dt="2025-03-12T12:34:21.261" v="307" actId="20577"/>
          <ac:spMkLst>
            <pc:docMk/>
            <pc:sldMk cId="109857222" sldId="256"/>
            <ac:spMk id="12" creationId="{04491447-340F-036B-1170-120854A4EDA6}"/>
          </ac:spMkLst>
        </pc:spChg>
        <pc:spChg chg="add del">
          <ac:chgData name="Daria Ashton (2405232)" userId="S::2405232@student.uwtsd.ac.uk::cefa9e63-3de4-4b36-a688-524b9305b3c4" providerId="AD" clId="Web-{15656562-AB24-4FDA-DBD8-ECF660A69DF3}" dt="2025-03-12T12:17:55.064" v="12"/>
          <ac:spMkLst>
            <pc:docMk/>
            <pc:sldMk cId="109857222" sldId="256"/>
            <ac:spMk id="20" creationId="{46B9231A-B34B-4A29-A6AC-532E1EE81575}"/>
          </ac:spMkLst>
        </pc:spChg>
        <pc:spChg chg="add del">
          <ac:chgData name="Daria Ashton (2405232)" userId="S::2405232@student.uwtsd.ac.uk::cefa9e63-3de4-4b36-a688-524b9305b3c4" providerId="AD" clId="Web-{15656562-AB24-4FDA-DBD8-ECF660A69DF3}" dt="2025-03-12T12:18:03.518" v="14"/>
          <ac:spMkLst>
            <pc:docMk/>
            <pc:sldMk cId="109857222" sldId="256"/>
            <ac:spMk id="24" creationId="{D5288BCE-665C-472A-8C43-664BCFA31E43}"/>
          </ac:spMkLst>
        </pc:spChg>
        <pc:spChg chg="add del">
          <ac:chgData name="Daria Ashton (2405232)" userId="S::2405232@student.uwtsd.ac.uk::cefa9e63-3de4-4b36-a688-524b9305b3c4" providerId="AD" clId="Web-{15656562-AB24-4FDA-DBD8-ECF660A69DF3}" dt="2025-03-12T12:18:03.518" v="14"/>
          <ac:spMkLst>
            <pc:docMk/>
            <pc:sldMk cId="109857222" sldId="256"/>
            <ac:spMk id="25" creationId="{4DA4374D-F270-4C02-88D7-B751FD9BD6BD}"/>
          </ac:spMkLst>
        </pc:spChg>
        <pc:spChg chg="add del">
          <ac:chgData name="Daria Ashton (2405232)" userId="S::2405232@student.uwtsd.ac.uk::cefa9e63-3de4-4b36-a688-524b9305b3c4" providerId="AD" clId="Web-{15656562-AB24-4FDA-DBD8-ECF660A69DF3}" dt="2025-03-12T12:18:03.518" v="14"/>
          <ac:spMkLst>
            <pc:docMk/>
            <pc:sldMk cId="109857222" sldId="256"/>
            <ac:spMk id="26" creationId="{46C57131-53A7-4C1A-BEA8-25F06A06AD29}"/>
          </ac:spMkLst>
        </pc:spChg>
        <pc:spChg chg="add del">
          <ac:chgData name="Daria Ashton (2405232)" userId="S::2405232@student.uwtsd.ac.uk::cefa9e63-3de4-4b36-a688-524b9305b3c4" providerId="AD" clId="Web-{15656562-AB24-4FDA-DBD8-ECF660A69DF3}" dt="2025-03-12T12:18:03.518" v="14"/>
          <ac:spMkLst>
            <pc:docMk/>
            <pc:sldMk cId="109857222" sldId="256"/>
            <ac:spMk id="27" creationId="{1ACA2EA0-FFD3-42EC-9406-B595015ED96E}"/>
          </ac:spMkLst>
        </pc:spChg>
        <pc:spChg chg="add del">
          <ac:chgData name="Daria Ashton (2405232)" userId="S::2405232@student.uwtsd.ac.uk::cefa9e63-3de4-4b36-a688-524b9305b3c4" providerId="AD" clId="Web-{15656562-AB24-4FDA-DBD8-ECF660A69DF3}" dt="2025-03-12T12:19:28.960" v="16"/>
          <ac:spMkLst>
            <pc:docMk/>
            <pc:sldMk cId="109857222" sldId="256"/>
            <ac:spMk id="28" creationId="{33AC5ED2-7560-4690-BDE5-563A974562AC}"/>
          </ac:spMkLst>
        </pc:spChg>
        <pc:spChg chg="add del">
          <ac:chgData name="Daria Ashton (2405232)" userId="S::2405232@student.uwtsd.ac.uk::cefa9e63-3de4-4b36-a688-524b9305b3c4" providerId="AD" clId="Web-{15656562-AB24-4FDA-DBD8-ECF660A69DF3}" dt="2025-03-12T12:19:28.960" v="16"/>
          <ac:spMkLst>
            <pc:docMk/>
            <pc:sldMk cId="109857222" sldId="256"/>
            <ac:spMk id="29" creationId="{DE61FBD7-E37C-4B38-BE44-A6D4978D7486}"/>
          </ac:spMkLst>
        </pc:spChg>
        <pc:spChg chg="add del">
          <ac:chgData name="Daria Ashton (2405232)" userId="S::2405232@student.uwtsd.ac.uk::cefa9e63-3de4-4b36-a688-524b9305b3c4" providerId="AD" clId="Web-{15656562-AB24-4FDA-DBD8-ECF660A69DF3}" dt="2025-03-12T12:19:28.960" v="16"/>
          <ac:spMkLst>
            <pc:docMk/>
            <pc:sldMk cId="109857222" sldId="256"/>
            <ac:spMk id="30" creationId="{34F8020C-60BB-4357-8207-13221A99AE19}"/>
          </ac:spMkLst>
        </pc:spChg>
        <pc:spChg chg="add del">
          <ac:chgData name="Daria Ashton (2405232)" userId="S::2405232@student.uwtsd.ac.uk::cefa9e63-3de4-4b36-a688-524b9305b3c4" providerId="AD" clId="Web-{15656562-AB24-4FDA-DBD8-ECF660A69DF3}" dt="2025-03-12T12:19:28.960" v="16"/>
          <ac:spMkLst>
            <pc:docMk/>
            <pc:sldMk cId="109857222" sldId="256"/>
            <ac:spMk id="31" creationId="{392BFCFE-FD78-4EDF-BEFE-CC444DC5F307}"/>
          </ac:spMkLst>
        </pc:spChg>
        <pc:spChg chg="add del">
          <ac:chgData name="Daria Ashton (2405232)" userId="S::2405232@student.uwtsd.ac.uk::cefa9e63-3de4-4b36-a688-524b9305b3c4" providerId="AD" clId="Web-{15656562-AB24-4FDA-DBD8-ECF660A69DF3}" dt="2025-03-12T12:19:28.960" v="16"/>
          <ac:spMkLst>
            <pc:docMk/>
            <pc:sldMk cId="109857222" sldId="256"/>
            <ac:spMk id="32" creationId="{2A9F5D68-3D95-43BF-ACDE-75B3AF83AD08}"/>
          </ac:spMkLst>
        </pc:spChg>
        <pc:spChg chg="add">
          <ac:chgData name="Daria Ashton (2405232)" userId="S::2405232@student.uwtsd.ac.uk::cefa9e63-3de4-4b36-a688-524b9305b3c4" providerId="AD" clId="Web-{15656562-AB24-4FDA-DBD8-ECF660A69DF3}" dt="2025-03-12T12:19:29.039" v="17"/>
          <ac:spMkLst>
            <pc:docMk/>
            <pc:sldMk cId="109857222" sldId="256"/>
            <ac:spMk id="34" creationId="{4DA4374D-F270-4C02-88D7-B751FD9BD6BD}"/>
          </ac:spMkLst>
        </pc:spChg>
        <pc:spChg chg="add">
          <ac:chgData name="Daria Ashton (2405232)" userId="S::2405232@student.uwtsd.ac.uk::cefa9e63-3de4-4b36-a688-524b9305b3c4" providerId="AD" clId="Web-{15656562-AB24-4FDA-DBD8-ECF660A69DF3}" dt="2025-03-12T12:19:29.039" v="17"/>
          <ac:spMkLst>
            <pc:docMk/>
            <pc:sldMk cId="109857222" sldId="256"/>
            <ac:spMk id="35" creationId="{1ACA2EA0-FFD3-42EC-9406-B595015ED96E}"/>
          </ac:spMkLst>
        </pc:spChg>
        <pc:spChg chg="add">
          <ac:chgData name="Daria Ashton (2405232)" userId="S::2405232@student.uwtsd.ac.uk::cefa9e63-3de4-4b36-a688-524b9305b3c4" providerId="AD" clId="Web-{15656562-AB24-4FDA-DBD8-ECF660A69DF3}" dt="2025-03-12T12:19:29.039" v="17"/>
          <ac:spMkLst>
            <pc:docMk/>
            <pc:sldMk cId="109857222" sldId="256"/>
            <ac:spMk id="36" creationId="{D5288BCE-665C-472A-8C43-664BCFA31E43}"/>
          </ac:spMkLst>
        </pc:spChg>
        <pc:spChg chg="add mod">
          <ac:chgData name="Daria Ashton (2405232)" userId="S::2405232@student.uwtsd.ac.uk::cefa9e63-3de4-4b36-a688-524b9305b3c4" providerId="AD" clId="Web-{15656562-AB24-4FDA-DBD8-ECF660A69DF3}" dt="2025-03-12T12:20:19.479" v="19"/>
          <ac:spMkLst>
            <pc:docMk/>
            <pc:sldMk cId="109857222" sldId="256"/>
            <ac:spMk id="37" creationId="{46C57131-53A7-4C1A-BEA8-25F06A06AD29}"/>
          </ac:spMkLst>
        </pc:spChg>
        <pc:picChg chg="add mod ord">
          <ac:chgData name="Daria Ashton (2405232)" userId="S::2405232@student.uwtsd.ac.uk::cefa9e63-3de4-4b36-a688-524b9305b3c4" providerId="AD" clId="Web-{15656562-AB24-4FDA-DBD8-ECF660A69DF3}" dt="2025-03-12T12:19:29.039" v="17"/>
          <ac:picMkLst>
            <pc:docMk/>
            <pc:sldMk cId="109857222" sldId="256"/>
            <ac:picMk id="4" creationId="{C6E1F668-8ED8-2ABD-A2ED-C67BFDE2FC7F}"/>
          </ac:picMkLst>
        </pc:picChg>
        <pc:picChg chg="add mod">
          <ac:chgData name="Daria Ashton (2405232)" userId="S::2405232@student.uwtsd.ac.uk::cefa9e63-3de4-4b36-a688-524b9305b3c4" providerId="AD" clId="Web-{15656562-AB24-4FDA-DBD8-ECF660A69DF3}" dt="2025-03-12T15:37:43.181" v="636" actId="1076"/>
          <ac:picMkLst>
            <pc:docMk/>
            <pc:sldMk cId="109857222" sldId="256"/>
            <ac:picMk id="7" creationId="{191D3133-15FF-F1BD-27AC-781CF4E0105B}"/>
          </ac:picMkLst>
        </pc:picChg>
        <pc:picChg chg="add mod">
          <ac:chgData name="Daria Ashton (2405232)" userId="S::2405232@student.uwtsd.ac.uk::cefa9e63-3de4-4b36-a688-524b9305b3c4" providerId="AD" clId="Web-{15656562-AB24-4FDA-DBD8-ECF660A69DF3}" dt="2025-03-12T12:31:47.190" v="261" actId="14100"/>
          <ac:picMkLst>
            <pc:docMk/>
            <pc:sldMk cId="109857222" sldId="256"/>
            <ac:picMk id="10" creationId="{23282E9D-FE13-446D-9F4B-617126B5A141}"/>
          </ac:picMkLst>
        </pc:picChg>
        <pc:picChg chg="add del mod">
          <ac:chgData name="Daria Ashton (2405232)" userId="S::2405232@student.uwtsd.ac.uk::cefa9e63-3de4-4b36-a688-524b9305b3c4" providerId="AD" clId="Web-{15656562-AB24-4FDA-DBD8-ECF660A69DF3}" dt="2025-03-12T12:32:54.053" v="264"/>
          <ac:picMkLst>
            <pc:docMk/>
            <pc:sldMk cId="109857222" sldId="256"/>
            <ac:picMk id="14" creationId="{A3241AC4-B9BD-E7E2-E743-A5EFC0A825DE}"/>
          </ac:picMkLst>
        </pc:picChg>
        <pc:cxnChg chg="add del">
          <ac:chgData name="Daria Ashton (2405232)" userId="S::2405232@student.uwtsd.ac.uk::cefa9e63-3de4-4b36-a688-524b9305b3c4" providerId="AD" clId="Web-{15656562-AB24-4FDA-DBD8-ECF660A69DF3}" dt="2025-03-12T12:17:55.064" v="12"/>
          <ac:cxnSpMkLst>
            <pc:docMk/>
            <pc:sldMk cId="109857222" sldId="256"/>
            <ac:cxnSpMk id="13" creationId="{326FE4BA-3BD1-4AB3-A3EB-39FF16D96403}"/>
          </ac:cxnSpMkLst>
        </pc:cxnChg>
        <pc:cxnChg chg="add del mod">
          <ac:chgData name="Daria Ashton (2405232)" userId="S::2405232@student.uwtsd.ac.uk::cefa9e63-3de4-4b36-a688-524b9305b3c4" providerId="AD" clId="Web-{15656562-AB24-4FDA-DBD8-ECF660A69DF3}" dt="2025-03-12T12:17:55.064" v="12"/>
          <ac:cxnSpMkLst>
            <pc:docMk/>
            <pc:sldMk cId="109857222" sldId="256"/>
            <ac:cxnSpMk id="15" creationId="{CBD85EF3-E980-4EF9-BF91-C0540D302A95}"/>
          </ac:cxnSpMkLst>
        </pc:cxnChg>
        <pc:cxnChg chg="add del">
          <ac:chgData name="Daria Ashton (2405232)" userId="S::2405232@student.uwtsd.ac.uk::cefa9e63-3de4-4b36-a688-524b9305b3c4" providerId="AD" clId="Web-{15656562-AB24-4FDA-DBD8-ECF660A69DF3}" dt="2025-03-12T12:17:55.064" v="12"/>
          <ac:cxnSpMkLst>
            <pc:docMk/>
            <pc:sldMk cId="109857222" sldId="256"/>
            <ac:cxnSpMk id="22" creationId="{F0CE0765-E93C-4D37-9D5F-D464EFB10FA7}"/>
          </ac:cxnSpMkLst>
        </pc:cxnChg>
      </pc:sldChg>
      <pc:sldChg chg="modSp new">
        <pc:chgData name="Daria Ashton (2405232)" userId="S::2405232@student.uwtsd.ac.uk::cefa9e63-3de4-4b36-a688-524b9305b3c4" providerId="AD" clId="Web-{15656562-AB24-4FDA-DBD8-ECF660A69DF3}" dt="2025-03-12T19:19:32.773" v="789" actId="20577"/>
        <pc:sldMkLst>
          <pc:docMk/>
          <pc:sldMk cId="1944600112" sldId="257"/>
        </pc:sldMkLst>
        <pc:spChg chg="mod">
          <ac:chgData name="Daria Ashton (2405232)" userId="S::2405232@student.uwtsd.ac.uk::cefa9e63-3de4-4b36-a688-524b9305b3c4" providerId="AD" clId="Web-{15656562-AB24-4FDA-DBD8-ECF660A69DF3}" dt="2025-03-12T14:58:38.710" v="436" actId="20577"/>
          <ac:spMkLst>
            <pc:docMk/>
            <pc:sldMk cId="1944600112" sldId="257"/>
            <ac:spMk id="2" creationId="{70FEBEFB-5366-A6A5-DA67-EBC917F9B701}"/>
          </ac:spMkLst>
        </pc:spChg>
        <pc:spChg chg="mod">
          <ac:chgData name="Daria Ashton (2405232)" userId="S::2405232@student.uwtsd.ac.uk::cefa9e63-3de4-4b36-a688-524b9305b3c4" providerId="AD" clId="Web-{15656562-AB24-4FDA-DBD8-ECF660A69DF3}" dt="2025-03-12T19:19:32.773" v="789" actId="20577"/>
          <ac:spMkLst>
            <pc:docMk/>
            <pc:sldMk cId="1944600112" sldId="257"/>
            <ac:spMk id="3" creationId="{997A57B5-2421-0CAD-2B89-A017D201011F}"/>
          </ac:spMkLst>
        </pc:spChg>
      </pc:sldChg>
      <pc:sldChg chg="modSp new">
        <pc:chgData name="Daria Ashton (2405232)" userId="S::2405232@student.uwtsd.ac.uk::cefa9e63-3de4-4b36-a688-524b9305b3c4" providerId="AD" clId="Web-{15656562-AB24-4FDA-DBD8-ECF660A69DF3}" dt="2025-03-12T15:26:27.584" v="575" actId="20577"/>
        <pc:sldMkLst>
          <pc:docMk/>
          <pc:sldMk cId="669977253" sldId="258"/>
        </pc:sldMkLst>
        <pc:spChg chg="mod">
          <ac:chgData name="Daria Ashton (2405232)" userId="S::2405232@student.uwtsd.ac.uk::cefa9e63-3de4-4b36-a688-524b9305b3c4" providerId="AD" clId="Web-{15656562-AB24-4FDA-DBD8-ECF660A69DF3}" dt="2025-03-12T14:57:46.647" v="432" actId="20577"/>
          <ac:spMkLst>
            <pc:docMk/>
            <pc:sldMk cId="669977253" sldId="258"/>
            <ac:spMk id="2" creationId="{BFEF8556-4F24-2111-22C0-C8E38BDBA1A1}"/>
          </ac:spMkLst>
        </pc:spChg>
        <pc:spChg chg="mod">
          <ac:chgData name="Daria Ashton (2405232)" userId="S::2405232@student.uwtsd.ac.uk::cefa9e63-3de4-4b36-a688-524b9305b3c4" providerId="AD" clId="Web-{15656562-AB24-4FDA-DBD8-ECF660A69DF3}" dt="2025-03-12T15:26:27.584" v="575" actId="20577"/>
          <ac:spMkLst>
            <pc:docMk/>
            <pc:sldMk cId="669977253" sldId="258"/>
            <ac:spMk id="3" creationId="{09592614-A545-3CA5-59D9-FE589234B1E6}"/>
          </ac:spMkLst>
        </pc:spChg>
      </pc:sldChg>
      <pc:sldChg chg="modSp new del">
        <pc:chgData name="Daria Ashton (2405232)" userId="S::2405232@student.uwtsd.ac.uk::cefa9e63-3de4-4b36-a688-524b9305b3c4" providerId="AD" clId="Web-{15656562-AB24-4FDA-DBD8-ECF660A69DF3}" dt="2025-03-12T14:56:24.582" v="421"/>
        <pc:sldMkLst>
          <pc:docMk/>
          <pc:sldMk cId="3969940825" sldId="259"/>
        </pc:sldMkLst>
        <pc:spChg chg="mod">
          <ac:chgData name="Daria Ashton (2405232)" userId="S::2405232@student.uwtsd.ac.uk::cefa9e63-3de4-4b36-a688-524b9305b3c4" providerId="AD" clId="Web-{15656562-AB24-4FDA-DBD8-ECF660A69DF3}" dt="2025-03-12T13:06:26.605" v="420" actId="20577"/>
          <ac:spMkLst>
            <pc:docMk/>
            <pc:sldMk cId="3969940825" sldId="259"/>
            <ac:spMk id="2" creationId="{3CF78411-98E1-C493-FAD9-B4F2963A10F1}"/>
          </ac:spMkLst>
        </pc:spChg>
      </pc:sldChg>
      <pc:sldMasterChg chg="del delSldLayout">
        <pc:chgData name="Daria Ashton (2405232)" userId="S::2405232@student.uwtsd.ac.uk::cefa9e63-3de4-4b36-a688-524b9305b3c4" providerId="AD" clId="Web-{15656562-AB24-4FDA-DBD8-ECF660A69DF3}" dt="2025-03-12T12:15:38.088" v="6"/>
        <pc:sldMasterMkLst>
          <pc:docMk/>
          <pc:sldMasterMk cId="2460954070" sldId="2147483660"/>
        </pc:sldMasterMkLst>
        <pc:sldLayoutChg chg="del">
          <pc:chgData name="Daria Ashton (2405232)" userId="S::2405232@student.uwtsd.ac.uk::cefa9e63-3de4-4b36-a688-524b9305b3c4" providerId="AD" clId="Web-{15656562-AB24-4FDA-DBD8-ECF660A69DF3}" dt="2025-03-12T12:15:38.088" v="6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Daria Ashton (2405232)" userId="S::2405232@student.uwtsd.ac.uk::cefa9e63-3de4-4b36-a688-524b9305b3c4" providerId="AD" clId="Web-{15656562-AB24-4FDA-DBD8-ECF660A69DF3}" dt="2025-03-12T12:15:38.088" v="6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Daria Ashton (2405232)" userId="S::2405232@student.uwtsd.ac.uk::cefa9e63-3de4-4b36-a688-524b9305b3c4" providerId="AD" clId="Web-{15656562-AB24-4FDA-DBD8-ECF660A69DF3}" dt="2025-03-12T12:15:38.088" v="6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Daria Ashton (2405232)" userId="S::2405232@student.uwtsd.ac.uk::cefa9e63-3de4-4b36-a688-524b9305b3c4" providerId="AD" clId="Web-{15656562-AB24-4FDA-DBD8-ECF660A69DF3}" dt="2025-03-12T12:15:38.088" v="6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Daria Ashton (2405232)" userId="S::2405232@student.uwtsd.ac.uk::cefa9e63-3de4-4b36-a688-524b9305b3c4" providerId="AD" clId="Web-{15656562-AB24-4FDA-DBD8-ECF660A69DF3}" dt="2025-03-12T12:15:38.088" v="6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Daria Ashton (2405232)" userId="S::2405232@student.uwtsd.ac.uk::cefa9e63-3de4-4b36-a688-524b9305b3c4" providerId="AD" clId="Web-{15656562-AB24-4FDA-DBD8-ECF660A69DF3}" dt="2025-03-12T12:15:38.088" v="6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Daria Ashton (2405232)" userId="S::2405232@student.uwtsd.ac.uk::cefa9e63-3de4-4b36-a688-524b9305b3c4" providerId="AD" clId="Web-{15656562-AB24-4FDA-DBD8-ECF660A69DF3}" dt="2025-03-12T12:15:38.088" v="6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Daria Ashton (2405232)" userId="S::2405232@student.uwtsd.ac.uk::cefa9e63-3de4-4b36-a688-524b9305b3c4" providerId="AD" clId="Web-{15656562-AB24-4FDA-DBD8-ECF660A69DF3}" dt="2025-03-12T12:15:38.088" v="6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Daria Ashton (2405232)" userId="S::2405232@student.uwtsd.ac.uk::cefa9e63-3de4-4b36-a688-524b9305b3c4" providerId="AD" clId="Web-{15656562-AB24-4FDA-DBD8-ECF660A69DF3}" dt="2025-03-12T12:15:38.088" v="6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Daria Ashton (2405232)" userId="S::2405232@student.uwtsd.ac.uk::cefa9e63-3de4-4b36-a688-524b9305b3c4" providerId="AD" clId="Web-{15656562-AB24-4FDA-DBD8-ECF660A69DF3}" dt="2025-03-12T12:15:38.088" v="6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Daria Ashton (2405232)" userId="S::2405232@student.uwtsd.ac.uk::cefa9e63-3de4-4b36-a688-524b9305b3c4" providerId="AD" clId="Web-{15656562-AB24-4FDA-DBD8-ECF660A69DF3}" dt="2025-03-12T12:15:38.088" v="6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">
        <pc:chgData name="Daria Ashton (2405232)" userId="S::2405232@student.uwtsd.ac.uk::cefa9e63-3de4-4b36-a688-524b9305b3c4" providerId="AD" clId="Web-{15656562-AB24-4FDA-DBD8-ECF660A69DF3}" dt="2025-03-12T12:19:29.039" v="17"/>
        <pc:sldMasterMkLst>
          <pc:docMk/>
          <pc:sldMasterMk cId="463132407" sldId="2147483747"/>
        </pc:sldMasterMkLst>
        <pc:sldLayoutChg chg="add del">
          <pc:chgData name="Daria Ashton (2405232)" userId="S::2405232@student.uwtsd.ac.uk::cefa9e63-3de4-4b36-a688-524b9305b3c4" providerId="AD" clId="Web-{15656562-AB24-4FDA-DBD8-ECF660A69DF3}" dt="2025-03-12T12:19:29.039" v="17"/>
          <pc:sldLayoutMkLst>
            <pc:docMk/>
            <pc:sldMasterMk cId="463132407" sldId="2147483747"/>
            <pc:sldLayoutMk cId="1602814844" sldId="2147483736"/>
          </pc:sldLayoutMkLst>
        </pc:sldLayoutChg>
        <pc:sldLayoutChg chg="add del">
          <pc:chgData name="Daria Ashton (2405232)" userId="S::2405232@student.uwtsd.ac.uk::cefa9e63-3de4-4b36-a688-524b9305b3c4" providerId="AD" clId="Web-{15656562-AB24-4FDA-DBD8-ECF660A69DF3}" dt="2025-03-12T12:19:29.039" v="17"/>
          <pc:sldLayoutMkLst>
            <pc:docMk/>
            <pc:sldMasterMk cId="463132407" sldId="2147483747"/>
            <pc:sldLayoutMk cId="837377706" sldId="2147483737"/>
          </pc:sldLayoutMkLst>
        </pc:sldLayoutChg>
        <pc:sldLayoutChg chg="add del">
          <pc:chgData name="Daria Ashton (2405232)" userId="S::2405232@student.uwtsd.ac.uk::cefa9e63-3de4-4b36-a688-524b9305b3c4" providerId="AD" clId="Web-{15656562-AB24-4FDA-DBD8-ECF660A69DF3}" dt="2025-03-12T12:19:29.039" v="17"/>
          <pc:sldLayoutMkLst>
            <pc:docMk/>
            <pc:sldMasterMk cId="463132407" sldId="2147483747"/>
            <pc:sldLayoutMk cId="2062587005" sldId="2147483738"/>
          </pc:sldLayoutMkLst>
        </pc:sldLayoutChg>
        <pc:sldLayoutChg chg="add del">
          <pc:chgData name="Daria Ashton (2405232)" userId="S::2405232@student.uwtsd.ac.uk::cefa9e63-3de4-4b36-a688-524b9305b3c4" providerId="AD" clId="Web-{15656562-AB24-4FDA-DBD8-ECF660A69DF3}" dt="2025-03-12T12:19:29.039" v="17"/>
          <pc:sldLayoutMkLst>
            <pc:docMk/>
            <pc:sldMasterMk cId="463132407" sldId="2147483747"/>
            <pc:sldLayoutMk cId="1024839956" sldId="2147483739"/>
          </pc:sldLayoutMkLst>
        </pc:sldLayoutChg>
        <pc:sldLayoutChg chg="add del">
          <pc:chgData name="Daria Ashton (2405232)" userId="S::2405232@student.uwtsd.ac.uk::cefa9e63-3de4-4b36-a688-524b9305b3c4" providerId="AD" clId="Web-{15656562-AB24-4FDA-DBD8-ECF660A69DF3}" dt="2025-03-12T12:19:29.039" v="17"/>
          <pc:sldLayoutMkLst>
            <pc:docMk/>
            <pc:sldMasterMk cId="463132407" sldId="2147483747"/>
            <pc:sldLayoutMk cId="166952762" sldId="2147483740"/>
          </pc:sldLayoutMkLst>
        </pc:sldLayoutChg>
        <pc:sldLayoutChg chg="add del">
          <pc:chgData name="Daria Ashton (2405232)" userId="S::2405232@student.uwtsd.ac.uk::cefa9e63-3de4-4b36-a688-524b9305b3c4" providerId="AD" clId="Web-{15656562-AB24-4FDA-DBD8-ECF660A69DF3}" dt="2025-03-12T12:19:29.039" v="17"/>
          <pc:sldLayoutMkLst>
            <pc:docMk/>
            <pc:sldMasterMk cId="463132407" sldId="2147483747"/>
            <pc:sldLayoutMk cId="1987240658" sldId="2147483741"/>
          </pc:sldLayoutMkLst>
        </pc:sldLayoutChg>
        <pc:sldLayoutChg chg="add del">
          <pc:chgData name="Daria Ashton (2405232)" userId="S::2405232@student.uwtsd.ac.uk::cefa9e63-3de4-4b36-a688-524b9305b3c4" providerId="AD" clId="Web-{15656562-AB24-4FDA-DBD8-ECF660A69DF3}" dt="2025-03-12T12:19:29.039" v="17"/>
          <pc:sldLayoutMkLst>
            <pc:docMk/>
            <pc:sldMasterMk cId="463132407" sldId="2147483747"/>
            <pc:sldLayoutMk cId="2645686377" sldId="2147483742"/>
          </pc:sldLayoutMkLst>
        </pc:sldLayoutChg>
        <pc:sldLayoutChg chg="add del">
          <pc:chgData name="Daria Ashton (2405232)" userId="S::2405232@student.uwtsd.ac.uk::cefa9e63-3de4-4b36-a688-524b9305b3c4" providerId="AD" clId="Web-{15656562-AB24-4FDA-DBD8-ECF660A69DF3}" dt="2025-03-12T12:19:29.039" v="17"/>
          <pc:sldLayoutMkLst>
            <pc:docMk/>
            <pc:sldMasterMk cId="463132407" sldId="2147483747"/>
            <pc:sldLayoutMk cId="2565230750" sldId="2147483743"/>
          </pc:sldLayoutMkLst>
        </pc:sldLayoutChg>
        <pc:sldLayoutChg chg="add del">
          <pc:chgData name="Daria Ashton (2405232)" userId="S::2405232@student.uwtsd.ac.uk::cefa9e63-3de4-4b36-a688-524b9305b3c4" providerId="AD" clId="Web-{15656562-AB24-4FDA-DBD8-ECF660A69DF3}" dt="2025-03-12T12:19:29.039" v="17"/>
          <pc:sldLayoutMkLst>
            <pc:docMk/>
            <pc:sldMasterMk cId="463132407" sldId="2147483747"/>
            <pc:sldLayoutMk cId="3947383171" sldId="2147483744"/>
          </pc:sldLayoutMkLst>
        </pc:sldLayoutChg>
        <pc:sldLayoutChg chg="add del">
          <pc:chgData name="Daria Ashton (2405232)" userId="S::2405232@student.uwtsd.ac.uk::cefa9e63-3de4-4b36-a688-524b9305b3c4" providerId="AD" clId="Web-{15656562-AB24-4FDA-DBD8-ECF660A69DF3}" dt="2025-03-12T12:19:29.039" v="17"/>
          <pc:sldLayoutMkLst>
            <pc:docMk/>
            <pc:sldMasterMk cId="463132407" sldId="2147483747"/>
            <pc:sldLayoutMk cId="3335173413" sldId="2147483745"/>
          </pc:sldLayoutMkLst>
        </pc:sldLayoutChg>
        <pc:sldLayoutChg chg="add del">
          <pc:chgData name="Daria Ashton (2405232)" userId="S::2405232@student.uwtsd.ac.uk::cefa9e63-3de4-4b36-a688-524b9305b3c4" providerId="AD" clId="Web-{15656562-AB24-4FDA-DBD8-ECF660A69DF3}" dt="2025-03-12T12:19:29.039" v="17"/>
          <pc:sldLayoutMkLst>
            <pc:docMk/>
            <pc:sldMasterMk cId="463132407" sldId="2147483747"/>
            <pc:sldLayoutMk cId="25773820" sldId="2147483746"/>
          </pc:sldLayoutMkLst>
        </pc:sldLayoutChg>
      </pc:sldMasterChg>
      <pc:sldMasterChg chg="add del addSldLayout delSldLayout">
        <pc:chgData name="Daria Ashton (2405232)" userId="S::2405232@student.uwtsd.ac.uk::cefa9e63-3de4-4b36-a688-524b9305b3c4" providerId="AD" clId="Web-{15656562-AB24-4FDA-DBD8-ECF660A69DF3}" dt="2025-03-12T12:17:55.064" v="12"/>
        <pc:sldMasterMkLst>
          <pc:docMk/>
          <pc:sldMasterMk cId="660979391" sldId="2147483748"/>
        </pc:sldMasterMkLst>
        <pc:sldLayoutChg chg="add del">
          <pc:chgData name="Daria Ashton (2405232)" userId="S::2405232@student.uwtsd.ac.uk::cefa9e63-3de4-4b36-a688-524b9305b3c4" providerId="AD" clId="Web-{15656562-AB24-4FDA-DBD8-ECF660A69DF3}" dt="2025-03-12T12:17:55.064" v="12"/>
          <pc:sldLayoutMkLst>
            <pc:docMk/>
            <pc:sldMasterMk cId="660979391" sldId="2147483748"/>
            <pc:sldLayoutMk cId="3147116559" sldId="2147483749"/>
          </pc:sldLayoutMkLst>
        </pc:sldLayoutChg>
        <pc:sldLayoutChg chg="add del">
          <pc:chgData name="Daria Ashton (2405232)" userId="S::2405232@student.uwtsd.ac.uk::cefa9e63-3de4-4b36-a688-524b9305b3c4" providerId="AD" clId="Web-{15656562-AB24-4FDA-DBD8-ECF660A69DF3}" dt="2025-03-12T12:17:55.064" v="12"/>
          <pc:sldLayoutMkLst>
            <pc:docMk/>
            <pc:sldMasterMk cId="660979391" sldId="2147483748"/>
            <pc:sldLayoutMk cId="150926731" sldId="2147483750"/>
          </pc:sldLayoutMkLst>
        </pc:sldLayoutChg>
        <pc:sldLayoutChg chg="add del">
          <pc:chgData name="Daria Ashton (2405232)" userId="S::2405232@student.uwtsd.ac.uk::cefa9e63-3de4-4b36-a688-524b9305b3c4" providerId="AD" clId="Web-{15656562-AB24-4FDA-DBD8-ECF660A69DF3}" dt="2025-03-12T12:17:55.064" v="12"/>
          <pc:sldLayoutMkLst>
            <pc:docMk/>
            <pc:sldMasterMk cId="660979391" sldId="2147483748"/>
            <pc:sldLayoutMk cId="2500525920" sldId="2147483751"/>
          </pc:sldLayoutMkLst>
        </pc:sldLayoutChg>
        <pc:sldLayoutChg chg="add del">
          <pc:chgData name="Daria Ashton (2405232)" userId="S::2405232@student.uwtsd.ac.uk::cefa9e63-3de4-4b36-a688-524b9305b3c4" providerId="AD" clId="Web-{15656562-AB24-4FDA-DBD8-ECF660A69DF3}" dt="2025-03-12T12:17:55.064" v="12"/>
          <pc:sldLayoutMkLst>
            <pc:docMk/>
            <pc:sldMasterMk cId="660979391" sldId="2147483748"/>
            <pc:sldLayoutMk cId="2228060649" sldId="2147483752"/>
          </pc:sldLayoutMkLst>
        </pc:sldLayoutChg>
        <pc:sldLayoutChg chg="add del">
          <pc:chgData name="Daria Ashton (2405232)" userId="S::2405232@student.uwtsd.ac.uk::cefa9e63-3de4-4b36-a688-524b9305b3c4" providerId="AD" clId="Web-{15656562-AB24-4FDA-DBD8-ECF660A69DF3}" dt="2025-03-12T12:17:55.064" v="12"/>
          <pc:sldLayoutMkLst>
            <pc:docMk/>
            <pc:sldMasterMk cId="660979391" sldId="2147483748"/>
            <pc:sldLayoutMk cId="3235362987" sldId="2147483753"/>
          </pc:sldLayoutMkLst>
        </pc:sldLayoutChg>
        <pc:sldLayoutChg chg="add del">
          <pc:chgData name="Daria Ashton (2405232)" userId="S::2405232@student.uwtsd.ac.uk::cefa9e63-3de4-4b36-a688-524b9305b3c4" providerId="AD" clId="Web-{15656562-AB24-4FDA-DBD8-ECF660A69DF3}" dt="2025-03-12T12:17:55.064" v="12"/>
          <pc:sldLayoutMkLst>
            <pc:docMk/>
            <pc:sldMasterMk cId="660979391" sldId="2147483748"/>
            <pc:sldLayoutMk cId="3152075501" sldId="2147483754"/>
          </pc:sldLayoutMkLst>
        </pc:sldLayoutChg>
        <pc:sldLayoutChg chg="add del">
          <pc:chgData name="Daria Ashton (2405232)" userId="S::2405232@student.uwtsd.ac.uk::cefa9e63-3de4-4b36-a688-524b9305b3c4" providerId="AD" clId="Web-{15656562-AB24-4FDA-DBD8-ECF660A69DF3}" dt="2025-03-12T12:17:55.064" v="12"/>
          <pc:sldLayoutMkLst>
            <pc:docMk/>
            <pc:sldMasterMk cId="660979391" sldId="2147483748"/>
            <pc:sldLayoutMk cId="2578341812" sldId="2147483755"/>
          </pc:sldLayoutMkLst>
        </pc:sldLayoutChg>
        <pc:sldLayoutChg chg="add del">
          <pc:chgData name="Daria Ashton (2405232)" userId="S::2405232@student.uwtsd.ac.uk::cefa9e63-3de4-4b36-a688-524b9305b3c4" providerId="AD" clId="Web-{15656562-AB24-4FDA-DBD8-ECF660A69DF3}" dt="2025-03-12T12:17:55.064" v="12"/>
          <pc:sldLayoutMkLst>
            <pc:docMk/>
            <pc:sldMasterMk cId="660979391" sldId="2147483748"/>
            <pc:sldLayoutMk cId="3937361922" sldId="2147483756"/>
          </pc:sldLayoutMkLst>
        </pc:sldLayoutChg>
        <pc:sldLayoutChg chg="add del">
          <pc:chgData name="Daria Ashton (2405232)" userId="S::2405232@student.uwtsd.ac.uk::cefa9e63-3de4-4b36-a688-524b9305b3c4" providerId="AD" clId="Web-{15656562-AB24-4FDA-DBD8-ECF660A69DF3}" dt="2025-03-12T12:17:55.064" v="12"/>
          <pc:sldLayoutMkLst>
            <pc:docMk/>
            <pc:sldMasterMk cId="660979391" sldId="2147483748"/>
            <pc:sldLayoutMk cId="2159765953" sldId="2147483757"/>
          </pc:sldLayoutMkLst>
        </pc:sldLayoutChg>
        <pc:sldLayoutChg chg="add del">
          <pc:chgData name="Daria Ashton (2405232)" userId="S::2405232@student.uwtsd.ac.uk::cefa9e63-3de4-4b36-a688-524b9305b3c4" providerId="AD" clId="Web-{15656562-AB24-4FDA-DBD8-ECF660A69DF3}" dt="2025-03-12T12:17:55.064" v="12"/>
          <pc:sldLayoutMkLst>
            <pc:docMk/>
            <pc:sldMasterMk cId="660979391" sldId="2147483748"/>
            <pc:sldLayoutMk cId="1053786363" sldId="2147483758"/>
          </pc:sldLayoutMkLst>
        </pc:sldLayoutChg>
        <pc:sldLayoutChg chg="add del">
          <pc:chgData name="Daria Ashton (2405232)" userId="S::2405232@student.uwtsd.ac.uk::cefa9e63-3de4-4b36-a688-524b9305b3c4" providerId="AD" clId="Web-{15656562-AB24-4FDA-DBD8-ECF660A69DF3}" dt="2025-03-12T12:17:55.064" v="12"/>
          <pc:sldLayoutMkLst>
            <pc:docMk/>
            <pc:sldMasterMk cId="660979391" sldId="2147483748"/>
            <pc:sldLayoutMk cId="4189764498" sldId="2147483759"/>
          </pc:sldLayoutMkLst>
        </pc:sldLayoutChg>
      </pc:sldMasterChg>
      <pc:sldMasterChg chg="add del addSldLayout delSldLayout">
        <pc:chgData name="Daria Ashton (2405232)" userId="S::2405232@student.uwtsd.ac.uk::cefa9e63-3de4-4b36-a688-524b9305b3c4" providerId="AD" clId="Web-{15656562-AB24-4FDA-DBD8-ECF660A69DF3}" dt="2025-03-12T12:19:28.960" v="16"/>
        <pc:sldMasterMkLst>
          <pc:docMk/>
          <pc:sldMasterMk cId="3761918574" sldId="2147483810"/>
        </pc:sldMasterMkLst>
        <pc:sldLayoutChg chg="add del">
          <pc:chgData name="Daria Ashton (2405232)" userId="S::2405232@student.uwtsd.ac.uk::cefa9e63-3de4-4b36-a688-524b9305b3c4" providerId="AD" clId="Web-{15656562-AB24-4FDA-DBD8-ECF660A69DF3}" dt="2025-03-12T12:19:28.960" v="16"/>
          <pc:sldLayoutMkLst>
            <pc:docMk/>
            <pc:sldMasterMk cId="3761918574" sldId="2147483810"/>
            <pc:sldLayoutMk cId="3958014553" sldId="2147483799"/>
          </pc:sldLayoutMkLst>
        </pc:sldLayoutChg>
        <pc:sldLayoutChg chg="add del">
          <pc:chgData name="Daria Ashton (2405232)" userId="S::2405232@student.uwtsd.ac.uk::cefa9e63-3de4-4b36-a688-524b9305b3c4" providerId="AD" clId="Web-{15656562-AB24-4FDA-DBD8-ECF660A69DF3}" dt="2025-03-12T12:19:28.960" v="16"/>
          <pc:sldLayoutMkLst>
            <pc:docMk/>
            <pc:sldMasterMk cId="3761918574" sldId="2147483810"/>
            <pc:sldLayoutMk cId="734831474" sldId="2147483800"/>
          </pc:sldLayoutMkLst>
        </pc:sldLayoutChg>
        <pc:sldLayoutChg chg="add del">
          <pc:chgData name="Daria Ashton (2405232)" userId="S::2405232@student.uwtsd.ac.uk::cefa9e63-3de4-4b36-a688-524b9305b3c4" providerId="AD" clId="Web-{15656562-AB24-4FDA-DBD8-ECF660A69DF3}" dt="2025-03-12T12:19:28.960" v="16"/>
          <pc:sldLayoutMkLst>
            <pc:docMk/>
            <pc:sldMasterMk cId="3761918574" sldId="2147483810"/>
            <pc:sldLayoutMk cId="3329279948" sldId="2147483801"/>
          </pc:sldLayoutMkLst>
        </pc:sldLayoutChg>
        <pc:sldLayoutChg chg="add del">
          <pc:chgData name="Daria Ashton (2405232)" userId="S::2405232@student.uwtsd.ac.uk::cefa9e63-3de4-4b36-a688-524b9305b3c4" providerId="AD" clId="Web-{15656562-AB24-4FDA-DBD8-ECF660A69DF3}" dt="2025-03-12T12:19:28.960" v="16"/>
          <pc:sldLayoutMkLst>
            <pc:docMk/>
            <pc:sldMasterMk cId="3761918574" sldId="2147483810"/>
            <pc:sldLayoutMk cId="1746534477" sldId="2147483802"/>
          </pc:sldLayoutMkLst>
        </pc:sldLayoutChg>
        <pc:sldLayoutChg chg="add del">
          <pc:chgData name="Daria Ashton (2405232)" userId="S::2405232@student.uwtsd.ac.uk::cefa9e63-3de4-4b36-a688-524b9305b3c4" providerId="AD" clId="Web-{15656562-AB24-4FDA-DBD8-ECF660A69DF3}" dt="2025-03-12T12:19:28.960" v="16"/>
          <pc:sldLayoutMkLst>
            <pc:docMk/>
            <pc:sldMasterMk cId="3761918574" sldId="2147483810"/>
            <pc:sldLayoutMk cId="390046066" sldId="2147483803"/>
          </pc:sldLayoutMkLst>
        </pc:sldLayoutChg>
        <pc:sldLayoutChg chg="add del">
          <pc:chgData name="Daria Ashton (2405232)" userId="S::2405232@student.uwtsd.ac.uk::cefa9e63-3de4-4b36-a688-524b9305b3c4" providerId="AD" clId="Web-{15656562-AB24-4FDA-DBD8-ECF660A69DF3}" dt="2025-03-12T12:19:28.960" v="16"/>
          <pc:sldLayoutMkLst>
            <pc:docMk/>
            <pc:sldMasterMk cId="3761918574" sldId="2147483810"/>
            <pc:sldLayoutMk cId="836144029" sldId="2147483804"/>
          </pc:sldLayoutMkLst>
        </pc:sldLayoutChg>
        <pc:sldLayoutChg chg="add del">
          <pc:chgData name="Daria Ashton (2405232)" userId="S::2405232@student.uwtsd.ac.uk::cefa9e63-3de4-4b36-a688-524b9305b3c4" providerId="AD" clId="Web-{15656562-AB24-4FDA-DBD8-ECF660A69DF3}" dt="2025-03-12T12:19:28.960" v="16"/>
          <pc:sldLayoutMkLst>
            <pc:docMk/>
            <pc:sldMasterMk cId="3761918574" sldId="2147483810"/>
            <pc:sldLayoutMk cId="3973605433" sldId="2147483805"/>
          </pc:sldLayoutMkLst>
        </pc:sldLayoutChg>
        <pc:sldLayoutChg chg="add del">
          <pc:chgData name="Daria Ashton (2405232)" userId="S::2405232@student.uwtsd.ac.uk::cefa9e63-3de4-4b36-a688-524b9305b3c4" providerId="AD" clId="Web-{15656562-AB24-4FDA-DBD8-ECF660A69DF3}" dt="2025-03-12T12:19:28.960" v="16"/>
          <pc:sldLayoutMkLst>
            <pc:docMk/>
            <pc:sldMasterMk cId="3761918574" sldId="2147483810"/>
            <pc:sldLayoutMk cId="627720405" sldId="2147483806"/>
          </pc:sldLayoutMkLst>
        </pc:sldLayoutChg>
        <pc:sldLayoutChg chg="add del">
          <pc:chgData name="Daria Ashton (2405232)" userId="S::2405232@student.uwtsd.ac.uk::cefa9e63-3de4-4b36-a688-524b9305b3c4" providerId="AD" clId="Web-{15656562-AB24-4FDA-DBD8-ECF660A69DF3}" dt="2025-03-12T12:19:28.960" v="16"/>
          <pc:sldLayoutMkLst>
            <pc:docMk/>
            <pc:sldMasterMk cId="3761918574" sldId="2147483810"/>
            <pc:sldLayoutMk cId="148670416" sldId="2147483807"/>
          </pc:sldLayoutMkLst>
        </pc:sldLayoutChg>
        <pc:sldLayoutChg chg="add del">
          <pc:chgData name="Daria Ashton (2405232)" userId="S::2405232@student.uwtsd.ac.uk::cefa9e63-3de4-4b36-a688-524b9305b3c4" providerId="AD" clId="Web-{15656562-AB24-4FDA-DBD8-ECF660A69DF3}" dt="2025-03-12T12:19:28.960" v="16"/>
          <pc:sldLayoutMkLst>
            <pc:docMk/>
            <pc:sldMasterMk cId="3761918574" sldId="2147483810"/>
            <pc:sldLayoutMk cId="3955272216" sldId="2147483808"/>
          </pc:sldLayoutMkLst>
        </pc:sldLayoutChg>
        <pc:sldLayoutChg chg="add del">
          <pc:chgData name="Daria Ashton (2405232)" userId="S::2405232@student.uwtsd.ac.uk::cefa9e63-3de4-4b36-a688-524b9305b3c4" providerId="AD" clId="Web-{15656562-AB24-4FDA-DBD8-ECF660A69DF3}" dt="2025-03-12T12:19:28.960" v="16"/>
          <pc:sldLayoutMkLst>
            <pc:docMk/>
            <pc:sldMasterMk cId="3761918574" sldId="2147483810"/>
            <pc:sldLayoutMk cId="2583189741" sldId="2147483809"/>
          </pc:sldLayoutMkLst>
        </pc:sldLayoutChg>
      </pc:sldMasterChg>
      <pc:sldMasterChg chg="add del addSldLayout delSldLayout">
        <pc:chgData name="Daria Ashton (2405232)" userId="S::2405232@student.uwtsd.ac.uk::cefa9e63-3de4-4b36-a688-524b9305b3c4" providerId="AD" clId="Web-{15656562-AB24-4FDA-DBD8-ECF660A69DF3}" dt="2025-03-12T12:19:29.039" v="17"/>
        <pc:sldMasterMkLst>
          <pc:docMk/>
          <pc:sldMasterMk cId="1513417070" sldId="2147483823"/>
        </pc:sldMasterMkLst>
        <pc:sldLayoutChg chg="add del">
          <pc:chgData name="Daria Ashton (2405232)" userId="S::2405232@student.uwtsd.ac.uk::cefa9e63-3de4-4b36-a688-524b9305b3c4" providerId="AD" clId="Web-{15656562-AB24-4FDA-DBD8-ECF660A69DF3}" dt="2025-03-12T12:19:29.039" v="17"/>
          <pc:sldLayoutMkLst>
            <pc:docMk/>
            <pc:sldMasterMk cId="1513417070" sldId="2147483823"/>
            <pc:sldLayoutMk cId="1728120169" sldId="2147483812"/>
          </pc:sldLayoutMkLst>
        </pc:sldLayoutChg>
        <pc:sldLayoutChg chg="add del">
          <pc:chgData name="Daria Ashton (2405232)" userId="S::2405232@student.uwtsd.ac.uk::cefa9e63-3de4-4b36-a688-524b9305b3c4" providerId="AD" clId="Web-{15656562-AB24-4FDA-DBD8-ECF660A69DF3}" dt="2025-03-12T12:19:29.039" v="17"/>
          <pc:sldLayoutMkLst>
            <pc:docMk/>
            <pc:sldMasterMk cId="1513417070" sldId="2147483823"/>
            <pc:sldLayoutMk cId="3745291902" sldId="2147483813"/>
          </pc:sldLayoutMkLst>
        </pc:sldLayoutChg>
        <pc:sldLayoutChg chg="add del">
          <pc:chgData name="Daria Ashton (2405232)" userId="S::2405232@student.uwtsd.ac.uk::cefa9e63-3de4-4b36-a688-524b9305b3c4" providerId="AD" clId="Web-{15656562-AB24-4FDA-DBD8-ECF660A69DF3}" dt="2025-03-12T12:19:29.039" v="17"/>
          <pc:sldLayoutMkLst>
            <pc:docMk/>
            <pc:sldMasterMk cId="1513417070" sldId="2147483823"/>
            <pc:sldLayoutMk cId="556300114" sldId="2147483814"/>
          </pc:sldLayoutMkLst>
        </pc:sldLayoutChg>
        <pc:sldLayoutChg chg="add del">
          <pc:chgData name="Daria Ashton (2405232)" userId="S::2405232@student.uwtsd.ac.uk::cefa9e63-3de4-4b36-a688-524b9305b3c4" providerId="AD" clId="Web-{15656562-AB24-4FDA-DBD8-ECF660A69DF3}" dt="2025-03-12T12:19:29.039" v="17"/>
          <pc:sldLayoutMkLst>
            <pc:docMk/>
            <pc:sldMasterMk cId="1513417070" sldId="2147483823"/>
            <pc:sldLayoutMk cId="1718096559" sldId="2147483815"/>
          </pc:sldLayoutMkLst>
        </pc:sldLayoutChg>
        <pc:sldLayoutChg chg="add del">
          <pc:chgData name="Daria Ashton (2405232)" userId="S::2405232@student.uwtsd.ac.uk::cefa9e63-3de4-4b36-a688-524b9305b3c4" providerId="AD" clId="Web-{15656562-AB24-4FDA-DBD8-ECF660A69DF3}" dt="2025-03-12T12:19:29.039" v="17"/>
          <pc:sldLayoutMkLst>
            <pc:docMk/>
            <pc:sldMasterMk cId="1513417070" sldId="2147483823"/>
            <pc:sldLayoutMk cId="3072250513" sldId="2147483816"/>
          </pc:sldLayoutMkLst>
        </pc:sldLayoutChg>
        <pc:sldLayoutChg chg="add del">
          <pc:chgData name="Daria Ashton (2405232)" userId="S::2405232@student.uwtsd.ac.uk::cefa9e63-3de4-4b36-a688-524b9305b3c4" providerId="AD" clId="Web-{15656562-AB24-4FDA-DBD8-ECF660A69DF3}" dt="2025-03-12T12:19:29.039" v="17"/>
          <pc:sldLayoutMkLst>
            <pc:docMk/>
            <pc:sldMasterMk cId="1513417070" sldId="2147483823"/>
            <pc:sldLayoutMk cId="2163712158" sldId="2147483817"/>
          </pc:sldLayoutMkLst>
        </pc:sldLayoutChg>
        <pc:sldLayoutChg chg="add del">
          <pc:chgData name="Daria Ashton (2405232)" userId="S::2405232@student.uwtsd.ac.uk::cefa9e63-3de4-4b36-a688-524b9305b3c4" providerId="AD" clId="Web-{15656562-AB24-4FDA-DBD8-ECF660A69DF3}" dt="2025-03-12T12:19:29.039" v="17"/>
          <pc:sldLayoutMkLst>
            <pc:docMk/>
            <pc:sldMasterMk cId="1513417070" sldId="2147483823"/>
            <pc:sldLayoutMk cId="711917967" sldId="2147483818"/>
          </pc:sldLayoutMkLst>
        </pc:sldLayoutChg>
        <pc:sldLayoutChg chg="add del">
          <pc:chgData name="Daria Ashton (2405232)" userId="S::2405232@student.uwtsd.ac.uk::cefa9e63-3de4-4b36-a688-524b9305b3c4" providerId="AD" clId="Web-{15656562-AB24-4FDA-DBD8-ECF660A69DF3}" dt="2025-03-12T12:19:29.039" v="17"/>
          <pc:sldLayoutMkLst>
            <pc:docMk/>
            <pc:sldMasterMk cId="1513417070" sldId="2147483823"/>
            <pc:sldLayoutMk cId="2834597611" sldId="2147483819"/>
          </pc:sldLayoutMkLst>
        </pc:sldLayoutChg>
        <pc:sldLayoutChg chg="add del">
          <pc:chgData name="Daria Ashton (2405232)" userId="S::2405232@student.uwtsd.ac.uk::cefa9e63-3de4-4b36-a688-524b9305b3c4" providerId="AD" clId="Web-{15656562-AB24-4FDA-DBD8-ECF660A69DF3}" dt="2025-03-12T12:19:29.039" v="17"/>
          <pc:sldLayoutMkLst>
            <pc:docMk/>
            <pc:sldMasterMk cId="1513417070" sldId="2147483823"/>
            <pc:sldLayoutMk cId="2460293976" sldId="2147483820"/>
          </pc:sldLayoutMkLst>
        </pc:sldLayoutChg>
        <pc:sldLayoutChg chg="add del">
          <pc:chgData name="Daria Ashton (2405232)" userId="S::2405232@student.uwtsd.ac.uk::cefa9e63-3de4-4b36-a688-524b9305b3c4" providerId="AD" clId="Web-{15656562-AB24-4FDA-DBD8-ECF660A69DF3}" dt="2025-03-12T12:19:29.039" v="17"/>
          <pc:sldLayoutMkLst>
            <pc:docMk/>
            <pc:sldMasterMk cId="1513417070" sldId="2147483823"/>
            <pc:sldLayoutMk cId="1596140846" sldId="2147483821"/>
          </pc:sldLayoutMkLst>
        </pc:sldLayoutChg>
        <pc:sldLayoutChg chg="add del">
          <pc:chgData name="Daria Ashton (2405232)" userId="S::2405232@student.uwtsd.ac.uk::cefa9e63-3de4-4b36-a688-524b9305b3c4" providerId="AD" clId="Web-{15656562-AB24-4FDA-DBD8-ECF660A69DF3}" dt="2025-03-12T12:19:29.039" v="17"/>
          <pc:sldLayoutMkLst>
            <pc:docMk/>
            <pc:sldMasterMk cId="1513417070" sldId="2147483823"/>
            <pc:sldLayoutMk cId="1551750155" sldId="2147483822"/>
          </pc:sldLayoutMkLst>
        </pc:sldLayoutChg>
      </pc:sldMasterChg>
    </pc:docChg>
  </pc:docChgLst>
  <pc:docChgLst>
    <pc:chgData name="Daria Ashton (2405232)" userId="S::2405232@student.uwtsd.ac.uk::cefa9e63-3de4-4b36-a688-524b9305b3c4" providerId="AD" clId="Web-{B13444EB-AF2D-12C5-BD86-68D27327B699}"/>
    <pc:docChg chg="addSld modSld">
      <pc:chgData name="Daria Ashton (2405232)" userId="S::2405232@student.uwtsd.ac.uk::cefa9e63-3de4-4b36-a688-524b9305b3c4" providerId="AD" clId="Web-{B13444EB-AF2D-12C5-BD86-68D27327B699}" dt="2025-03-20T15:56:06.445" v="238" actId="20577"/>
      <pc:docMkLst>
        <pc:docMk/>
      </pc:docMkLst>
      <pc:sldChg chg="addSp modSp">
        <pc:chgData name="Daria Ashton (2405232)" userId="S::2405232@student.uwtsd.ac.uk::cefa9e63-3de4-4b36-a688-524b9305b3c4" providerId="AD" clId="Web-{B13444EB-AF2D-12C5-BD86-68D27327B699}" dt="2025-03-20T15:53:04.455" v="237" actId="20577"/>
        <pc:sldMkLst>
          <pc:docMk/>
          <pc:sldMk cId="109857222" sldId="256"/>
        </pc:sldMkLst>
        <pc:spChg chg="add mod">
          <ac:chgData name="Daria Ashton (2405232)" userId="S::2405232@student.uwtsd.ac.uk::cefa9e63-3de4-4b36-a688-524b9305b3c4" providerId="AD" clId="Web-{B13444EB-AF2D-12C5-BD86-68D27327B699}" dt="2025-03-20T15:53:04.455" v="237" actId="20577"/>
          <ac:spMkLst>
            <pc:docMk/>
            <pc:sldMk cId="109857222" sldId="256"/>
            <ac:spMk id="5" creationId="{5E25F217-0116-41B4-54CC-4F9358E6F897}"/>
          </ac:spMkLst>
        </pc:spChg>
        <pc:spChg chg="mod">
          <ac:chgData name="Daria Ashton (2405232)" userId="S::2405232@student.uwtsd.ac.uk::cefa9e63-3de4-4b36-a688-524b9305b3c4" providerId="AD" clId="Web-{B13444EB-AF2D-12C5-BD86-68D27327B699}" dt="2025-03-20T15:50:30.309" v="211" actId="20577"/>
          <ac:spMkLst>
            <pc:docMk/>
            <pc:sldMk cId="109857222" sldId="256"/>
            <ac:spMk id="8" creationId="{8EDDFB40-ED1A-C63C-7A59-F2BE00AB307D}"/>
          </ac:spMkLst>
        </pc:spChg>
        <pc:spChg chg="mod">
          <ac:chgData name="Daria Ashton (2405232)" userId="S::2405232@student.uwtsd.ac.uk::cefa9e63-3de4-4b36-a688-524b9305b3c4" providerId="AD" clId="Web-{B13444EB-AF2D-12C5-BD86-68D27327B699}" dt="2025-03-20T15:51:14.701" v="215" actId="20577"/>
          <ac:spMkLst>
            <pc:docMk/>
            <pc:sldMk cId="109857222" sldId="256"/>
            <ac:spMk id="12" creationId="{04491447-340F-036B-1170-120854A4EDA6}"/>
          </ac:spMkLst>
        </pc:spChg>
        <pc:picChg chg="mod">
          <ac:chgData name="Daria Ashton (2405232)" userId="S::2405232@student.uwtsd.ac.uk::cefa9e63-3de4-4b36-a688-524b9305b3c4" providerId="AD" clId="Web-{B13444EB-AF2D-12C5-BD86-68D27327B699}" dt="2025-03-20T15:47:45.679" v="209" actId="1076"/>
          <ac:picMkLst>
            <pc:docMk/>
            <pc:sldMk cId="109857222" sldId="256"/>
            <ac:picMk id="10" creationId="{23282E9D-FE13-446D-9F4B-617126B5A141}"/>
          </ac:picMkLst>
        </pc:picChg>
      </pc:sldChg>
      <pc:sldChg chg="modSp">
        <pc:chgData name="Daria Ashton (2405232)" userId="S::2405232@student.uwtsd.ac.uk::cefa9e63-3de4-4b36-a688-524b9305b3c4" providerId="AD" clId="Web-{B13444EB-AF2D-12C5-BD86-68D27327B699}" dt="2025-03-20T15:56:06.445" v="238" actId="20577"/>
        <pc:sldMkLst>
          <pc:docMk/>
          <pc:sldMk cId="1944600112" sldId="257"/>
        </pc:sldMkLst>
        <pc:spChg chg="mod">
          <ac:chgData name="Daria Ashton (2405232)" userId="S::2405232@student.uwtsd.ac.uk::cefa9e63-3de4-4b36-a688-524b9305b3c4" providerId="AD" clId="Web-{B13444EB-AF2D-12C5-BD86-68D27327B699}" dt="2025-03-20T15:56:06.445" v="238" actId="20577"/>
          <ac:spMkLst>
            <pc:docMk/>
            <pc:sldMk cId="1944600112" sldId="257"/>
            <ac:spMk id="3" creationId="{997A57B5-2421-0CAD-2B89-A017D201011F}"/>
          </ac:spMkLst>
        </pc:spChg>
      </pc:sldChg>
      <pc:sldChg chg="modSp new">
        <pc:chgData name="Daria Ashton (2405232)" userId="S::2405232@student.uwtsd.ac.uk::cefa9e63-3de4-4b36-a688-524b9305b3c4" providerId="AD" clId="Web-{B13444EB-AF2D-12C5-BD86-68D27327B699}" dt="2025-03-20T15:37:39.611" v="113" actId="20577"/>
        <pc:sldMkLst>
          <pc:docMk/>
          <pc:sldMk cId="1730752024" sldId="259"/>
        </pc:sldMkLst>
        <pc:spChg chg="mod">
          <ac:chgData name="Daria Ashton (2405232)" userId="S::2405232@student.uwtsd.ac.uk::cefa9e63-3de4-4b36-a688-524b9305b3c4" providerId="AD" clId="Web-{B13444EB-AF2D-12C5-BD86-68D27327B699}" dt="2025-03-19T12:35:45.310" v="24" actId="20577"/>
          <ac:spMkLst>
            <pc:docMk/>
            <pc:sldMk cId="1730752024" sldId="259"/>
            <ac:spMk id="2" creationId="{E6C9BBEE-5037-3123-4EB4-F5969C55B2C4}"/>
          </ac:spMkLst>
        </pc:spChg>
        <pc:spChg chg="mod">
          <ac:chgData name="Daria Ashton (2405232)" userId="S::2405232@student.uwtsd.ac.uk::cefa9e63-3de4-4b36-a688-524b9305b3c4" providerId="AD" clId="Web-{B13444EB-AF2D-12C5-BD86-68D27327B699}" dt="2025-03-20T15:37:39.611" v="113" actId="20577"/>
          <ac:spMkLst>
            <pc:docMk/>
            <pc:sldMk cId="1730752024" sldId="259"/>
            <ac:spMk id="3" creationId="{6603BD27-D353-C1A7-DFCB-E7DE862D11F5}"/>
          </ac:spMkLst>
        </pc:spChg>
      </pc:sldChg>
    </pc:docChg>
  </pc:docChgLst>
  <pc:docChgLst>
    <pc:chgData clId="Web-{988BA66A-06F1-28E3-3A1E-087D467E3FBB}"/>
    <pc:docChg chg="delSld">
      <pc:chgData name="" userId="" providerId="" clId="Web-{988BA66A-06F1-28E3-3A1E-087D467E3FBB}" dt="2025-03-26T11:43:47.639" v="0"/>
      <pc:docMkLst>
        <pc:docMk/>
      </pc:docMkLst>
      <pc:sldChg chg="del">
        <pc:chgData name="" userId="" providerId="" clId="Web-{988BA66A-06F1-28E3-3A1E-087D467E3FBB}" dt="2025-03-26T11:43:47.639" v="0"/>
        <pc:sldMkLst>
          <pc:docMk/>
          <pc:sldMk cId="1771832472" sldId="266"/>
        </pc:sldMkLst>
      </pc:sldChg>
    </pc:docChg>
  </pc:docChgLst>
  <pc:docChgLst>
    <pc:chgData name="Daria Ashton (2405232)" userId="S::2405232@student.uwtsd.ac.uk::cefa9e63-3de4-4b36-a688-524b9305b3c4" providerId="AD" clId="Web-{B1F99B88-2EC0-1E42-992A-7EDB49F238BC}"/>
    <pc:docChg chg="addSld modSld">
      <pc:chgData name="Daria Ashton (2405232)" userId="S::2405232@student.uwtsd.ac.uk::cefa9e63-3de4-4b36-a688-524b9305b3c4" providerId="AD" clId="Web-{B1F99B88-2EC0-1E42-992A-7EDB49F238BC}" dt="2025-05-03T00:21:16.727" v="10"/>
      <pc:docMkLst>
        <pc:docMk/>
      </pc:docMkLst>
      <pc:sldChg chg="addSp delSp modSp new">
        <pc:chgData name="Daria Ashton (2405232)" userId="S::2405232@student.uwtsd.ac.uk::cefa9e63-3de4-4b36-a688-524b9305b3c4" providerId="AD" clId="Web-{B1F99B88-2EC0-1E42-992A-7EDB49F238BC}" dt="2025-05-03T00:21:16.727" v="10"/>
        <pc:sldMkLst>
          <pc:docMk/>
          <pc:sldMk cId="2779480456" sldId="269"/>
        </pc:sldMkLst>
        <pc:spChg chg="del">
          <ac:chgData name="Daria Ashton (2405232)" userId="S::2405232@student.uwtsd.ac.uk::cefa9e63-3de4-4b36-a688-524b9305b3c4" providerId="AD" clId="Web-{B1F99B88-2EC0-1E42-992A-7EDB49F238BC}" dt="2025-05-03T00:16:07.951" v="1"/>
          <ac:spMkLst>
            <pc:docMk/>
            <pc:sldMk cId="2779480456" sldId="269"/>
            <ac:spMk id="3" creationId="{20C616FF-486A-0924-A055-E5D52F8BE0F5}"/>
          </ac:spMkLst>
        </pc:spChg>
        <pc:spChg chg="add mod">
          <ac:chgData name="Daria Ashton (2405232)" userId="S::2405232@student.uwtsd.ac.uk::cefa9e63-3de4-4b36-a688-524b9305b3c4" providerId="AD" clId="Web-{B1F99B88-2EC0-1E42-992A-7EDB49F238BC}" dt="2025-05-03T00:21:16.727" v="10"/>
          <ac:spMkLst>
            <pc:docMk/>
            <pc:sldMk cId="2779480456" sldId="269"/>
            <ac:spMk id="6" creationId="{CBFEB04D-B703-F445-9B69-78522621488E}"/>
          </ac:spMkLst>
        </pc:spChg>
        <pc:picChg chg="add del mod ord">
          <ac:chgData name="Daria Ashton (2405232)" userId="S::2405232@student.uwtsd.ac.uk::cefa9e63-3de4-4b36-a688-524b9305b3c4" providerId="AD" clId="Web-{B1F99B88-2EC0-1E42-992A-7EDB49F238BC}" dt="2025-05-03T00:21:16.727" v="10"/>
          <ac:picMkLst>
            <pc:docMk/>
            <pc:sldMk cId="2779480456" sldId="269"/>
            <ac:picMk id="4" creationId="{CB78A52B-0298-10D4-4262-9E70260A881D}"/>
          </ac:picMkLst>
        </pc:picChg>
      </pc:sldChg>
    </pc:docChg>
  </pc:docChgLst>
  <pc:docChgLst>
    <pc:chgData name="Daria Ashton (2405232)" userId="S::2405232@student.uwtsd.ac.uk::cefa9e63-3de4-4b36-a688-524b9305b3c4" providerId="AD" clId="Web-{8E2351E1-DAE3-4898-CC6C-05E177E8D842}"/>
    <pc:docChg chg="addSld delSld">
      <pc:chgData name="Daria Ashton (2405232)" userId="S::2405232@student.uwtsd.ac.uk::cefa9e63-3de4-4b36-a688-524b9305b3c4" providerId="AD" clId="Web-{8E2351E1-DAE3-4898-CC6C-05E177E8D842}" dt="2025-05-06T19:52:33.009" v="2"/>
      <pc:docMkLst>
        <pc:docMk/>
      </pc:docMkLst>
      <pc:sldChg chg="del">
        <pc:chgData name="Daria Ashton (2405232)" userId="S::2405232@student.uwtsd.ac.uk::cefa9e63-3de4-4b36-a688-524b9305b3c4" providerId="AD" clId="Web-{8E2351E1-DAE3-4898-CC6C-05E177E8D842}" dt="2025-05-06T19:52:33.009" v="2"/>
        <pc:sldMkLst>
          <pc:docMk/>
          <pc:sldMk cId="1944600112" sldId="257"/>
        </pc:sldMkLst>
      </pc:sldChg>
      <pc:sldChg chg="new del">
        <pc:chgData name="Daria Ashton (2405232)" userId="S::2405232@student.uwtsd.ac.uk::cefa9e63-3de4-4b36-a688-524b9305b3c4" providerId="AD" clId="Web-{8E2351E1-DAE3-4898-CC6C-05E177E8D842}" dt="2025-05-06T19:21:35.029" v="1"/>
        <pc:sldMkLst>
          <pc:docMk/>
          <pc:sldMk cId="415508653" sldId="271"/>
        </pc:sldMkLst>
      </pc:sldChg>
    </pc:docChg>
  </pc:docChgLst>
  <pc:docChgLst>
    <pc:chgData name="Daria Ashton (2405232)" userId="S::2405232@student.uwtsd.ac.uk::cefa9e63-3de4-4b36-a688-524b9305b3c4" providerId="AD" clId="Web-{6749877D-4BDE-20E5-389C-B44C6B7663A1}"/>
    <pc:docChg chg="modSld">
      <pc:chgData name="Daria Ashton (2405232)" userId="S::2405232@student.uwtsd.ac.uk::cefa9e63-3de4-4b36-a688-524b9305b3c4" providerId="AD" clId="Web-{6749877D-4BDE-20E5-389C-B44C6B7663A1}" dt="2025-03-28T14:10:06.632" v="135" actId="14100"/>
      <pc:docMkLst>
        <pc:docMk/>
      </pc:docMkLst>
      <pc:sldChg chg="modSp">
        <pc:chgData name="Daria Ashton (2405232)" userId="S::2405232@student.uwtsd.ac.uk::cefa9e63-3de4-4b36-a688-524b9305b3c4" providerId="AD" clId="Web-{6749877D-4BDE-20E5-389C-B44C6B7663A1}" dt="2025-03-28T13:15:51.354" v="0" actId="1076"/>
        <pc:sldMkLst>
          <pc:docMk/>
          <pc:sldMk cId="109857222" sldId="256"/>
        </pc:sldMkLst>
        <pc:picChg chg="mod">
          <ac:chgData name="Daria Ashton (2405232)" userId="S::2405232@student.uwtsd.ac.uk::cefa9e63-3de4-4b36-a688-524b9305b3c4" providerId="AD" clId="Web-{6749877D-4BDE-20E5-389C-B44C6B7663A1}" dt="2025-03-28T13:15:51.354" v="0" actId="1076"/>
          <ac:picMkLst>
            <pc:docMk/>
            <pc:sldMk cId="109857222" sldId="256"/>
            <ac:picMk id="7" creationId="{191D3133-15FF-F1BD-27AC-781CF4E0105B}"/>
          </ac:picMkLst>
        </pc:picChg>
      </pc:sldChg>
      <pc:sldChg chg="modSp">
        <pc:chgData name="Daria Ashton (2405232)" userId="S::2405232@student.uwtsd.ac.uk::cefa9e63-3de4-4b36-a688-524b9305b3c4" providerId="AD" clId="Web-{6749877D-4BDE-20E5-389C-B44C6B7663A1}" dt="2025-03-28T13:22:21.306" v="39" actId="14100"/>
        <pc:sldMkLst>
          <pc:docMk/>
          <pc:sldMk cId="1944600112" sldId="257"/>
        </pc:sldMkLst>
        <pc:spChg chg="mod">
          <ac:chgData name="Daria Ashton (2405232)" userId="S::2405232@student.uwtsd.ac.uk::cefa9e63-3de4-4b36-a688-524b9305b3c4" providerId="AD" clId="Web-{6749877D-4BDE-20E5-389C-B44C6B7663A1}" dt="2025-03-28T13:22:21.306" v="39" actId="14100"/>
          <ac:spMkLst>
            <pc:docMk/>
            <pc:sldMk cId="1944600112" sldId="257"/>
            <ac:spMk id="2" creationId="{70FEBEFB-5366-A6A5-DA67-EBC917F9B701}"/>
          </ac:spMkLst>
        </pc:spChg>
        <pc:spChg chg="mod">
          <ac:chgData name="Daria Ashton (2405232)" userId="S::2405232@student.uwtsd.ac.uk::cefa9e63-3de4-4b36-a688-524b9305b3c4" providerId="AD" clId="Web-{6749877D-4BDE-20E5-389C-B44C6B7663A1}" dt="2025-03-28T13:20:34.270" v="23" actId="20577"/>
          <ac:spMkLst>
            <pc:docMk/>
            <pc:sldMk cId="1944600112" sldId="257"/>
            <ac:spMk id="3" creationId="{997A57B5-2421-0CAD-2B89-A017D201011F}"/>
          </ac:spMkLst>
        </pc:spChg>
      </pc:sldChg>
      <pc:sldChg chg="modSp">
        <pc:chgData name="Daria Ashton (2405232)" userId="S::2405232@student.uwtsd.ac.uk::cefa9e63-3de4-4b36-a688-524b9305b3c4" providerId="AD" clId="Web-{6749877D-4BDE-20E5-389C-B44C6B7663A1}" dt="2025-03-28T13:21:41.085" v="32" actId="20577"/>
        <pc:sldMkLst>
          <pc:docMk/>
          <pc:sldMk cId="669977253" sldId="258"/>
        </pc:sldMkLst>
        <pc:spChg chg="mod">
          <ac:chgData name="Daria Ashton (2405232)" userId="S::2405232@student.uwtsd.ac.uk::cefa9e63-3de4-4b36-a688-524b9305b3c4" providerId="AD" clId="Web-{6749877D-4BDE-20E5-389C-B44C6B7663A1}" dt="2025-03-28T13:21:41.085" v="32" actId="20577"/>
          <ac:spMkLst>
            <pc:docMk/>
            <pc:sldMk cId="669977253" sldId="258"/>
            <ac:spMk id="2" creationId="{BFEF8556-4F24-2111-22C0-C8E38BDBA1A1}"/>
          </ac:spMkLst>
        </pc:spChg>
        <pc:spChg chg="mod">
          <ac:chgData name="Daria Ashton (2405232)" userId="S::2405232@student.uwtsd.ac.uk::cefa9e63-3de4-4b36-a688-524b9305b3c4" providerId="AD" clId="Web-{6749877D-4BDE-20E5-389C-B44C6B7663A1}" dt="2025-03-28T13:20:59.131" v="26" actId="14100"/>
          <ac:spMkLst>
            <pc:docMk/>
            <pc:sldMk cId="669977253" sldId="258"/>
            <ac:spMk id="3" creationId="{09592614-A545-3CA5-59D9-FE589234B1E6}"/>
          </ac:spMkLst>
        </pc:spChg>
      </pc:sldChg>
      <pc:sldChg chg="modSp">
        <pc:chgData name="Daria Ashton (2405232)" userId="S::2405232@student.uwtsd.ac.uk::cefa9e63-3de4-4b36-a688-524b9305b3c4" providerId="AD" clId="Web-{6749877D-4BDE-20E5-389C-B44C6B7663A1}" dt="2025-03-28T13:21:55.648" v="36"/>
        <pc:sldMkLst>
          <pc:docMk/>
          <pc:sldMk cId="1479909525" sldId="260"/>
        </pc:sldMkLst>
        <pc:spChg chg="mod">
          <ac:chgData name="Daria Ashton (2405232)" userId="S::2405232@student.uwtsd.ac.uk::cefa9e63-3de4-4b36-a688-524b9305b3c4" providerId="AD" clId="Web-{6749877D-4BDE-20E5-389C-B44C6B7663A1}" dt="2025-03-28T13:21:47.601" v="34"/>
          <ac:spMkLst>
            <pc:docMk/>
            <pc:sldMk cId="1479909525" sldId="260"/>
            <ac:spMk id="2" creationId="{A08DABF0-4E8C-47A0-30CD-F7FA36723B2A}"/>
          </ac:spMkLst>
        </pc:spChg>
        <pc:spChg chg="mod">
          <ac:chgData name="Daria Ashton (2405232)" userId="S::2405232@student.uwtsd.ac.uk::cefa9e63-3de4-4b36-a688-524b9305b3c4" providerId="AD" clId="Web-{6749877D-4BDE-20E5-389C-B44C6B7663A1}" dt="2025-03-28T13:21:55.648" v="36"/>
          <ac:spMkLst>
            <pc:docMk/>
            <pc:sldMk cId="1479909525" sldId="260"/>
            <ac:spMk id="4" creationId="{0619FBC5-25AD-1965-16CD-317FAC4C458B}"/>
          </ac:spMkLst>
        </pc:spChg>
      </pc:sldChg>
      <pc:sldChg chg="modSp">
        <pc:chgData name="Daria Ashton (2405232)" userId="S::2405232@student.uwtsd.ac.uk::cefa9e63-3de4-4b36-a688-524b9305b3c4" providerId="AD" clId="Web-{6749877D-4BDE-20E5-389C-B44C6B7663A1}" dt="2025-03-28T13:23:27.199" v="49"/>
        <pc:sldMkLst>
          <pc:docMk/>
          <pc:sldMk cId="3940623624" sldId="261"/>
        </pc:sldMkLst>
        <pc:spChg chg="mod">
          <ac:chgData name="Daria Ashton (2405232)" userId="S::2405232@student.uwtsd.ac.uk::cefa9e63-3de4-4b36-a688-524b9305b3c4" providerId="AD" clId="Web-{6749877D-4BDE-20E5-389C-B44C6B7663A1}" dt="2025-03-28T13:23:27.199" v="49"/>
          <ac:spMkLst>
            <pc:docMk/>
            <pc:sldMk cId="3940623624" sldId="261"/>
            <ac:spMk id="2" creationId="{2F8DABED-4BAD-9A19-4960-315A01646E6C}"/>
          </ac:spMkLst>
        </pc:spChg>
        <pc:spChg chg="mod">
          <ac:chgData name="Daria Ashton (2405232)" userId="S::2405232@student.uwtsd.ac.uk::cefa9e63-3de4-4b36-a688-524b9305b3c4" providerId="AD" clId="Web-{6749877D-4BDE-20E5-389C-B44C6B7663A1}" dt="2025-03-28T13:23:13.229" v="41"/>
          <ac:spMkLst>
            <pc:docMk/>
            <pc:sldMk cId="3940623624" sldId="261"/>
            <ac:spMk id="4" creationId="{674757C4-9F6C-D741-FF26-DFD7E6A3554F}"/>
          </ac:spMkLst>
        </pc:spChg>
      </pc:sldChg>
      <pc:sldChg chg="modSp">
        <pc:chgData name="Daria Ashton (2405232)" userId="S::2405232@student.uwtsd.ac.uk::cefa9e63-3de4-4b36-a688-524b9305b3c4" providerId="AD" clId="Web-{6749877D-4BDE-20E5-389C-B44C6B7663A1}" dt="2025-03-28T13:24:07.856" v="53" actId="14100"/>
        <pc:sldMkLst>
          <pc:docMk/>
          <pc:sldMk cId="597324654" sldId="262"/>
        </pc:sldMkLst>
        <pc:spChg chg="mod">
          <ac:chgData name="Daria Ashton (2405232)" userId="S::2405232@student.uwtsd.ac.uk::cefa9e63-3de4-4b36-a688-524b9305b3c4" providerId="AD" clId="Web-{6749877D-4BDE-20E5-389C-B44C6B7663A1}" dt="2025-03-28T13:23:59.919" v="52"/>
          <ac:spMkLst>
            <pc:docMk/>
            <pc:sldMk cId="597324654" sldId="262"/>
            <ac:spMk id="2" creationId="{C8DD0ACD-AB2A-DCDD-2AC0-397683B58FD9}"/>
          </ac:spMkLst>
        </pc:spChg>
        <pc:picChg chg="mod">
          <ac:chgData name="Daria Ashton (2405232)" userId="S::2405232@student.uwtsd.ac.uk::cefa9e63-3de4-4b36-a688-524b9305b3c4" providerId="AD" clId="Web-{6749877D-4BDE-20E5-389C-B44C6B7663A1}" dt="2025-03-28T13:24:07.856" v="53" actId="14100"/>
          <ac:picMkLst>
            <pc:docMk/>
            <pc:sldMk cId="597324654" sldId="262"/>
            <ac:picMk id="6" creationId="{2E988ED2-5FAF-DBCF-BD9F-945E7DC0F8CA}"/>
          </ac:picMkLst>
        </pc:picChg>
      </pc:sldChg>
      <pc:sldChg chg="addSp delSp modSp mod setBg">
        <pc:chgData name="Daria Ashton (2405232)" userId="S::2405232@student.uwtsd.ac.uk::cefa9e63-3de4-4b36-a688-524b9305b3c4" providerId="AD" clId="Web-{6749877D-4BDE-20E5-389C-B44C6B7663A1}" dt="2025-03-28T14:07:10.940" v="85"/>
        <pc:sldMkLst>
          <pc:docMk/>
          <pc:sldMk cId="2069535072" sldId="263"/>
        </pc:sldMkLst>
        <pc:spChg chg="add del mod">
          <ac:chgData name="Daria Ashton (2405232)" userId="S::2405232@student.uwtsd.ac.uk::cefa9e63-3de4-4b36-a688-524b9305b3c4" providerId="AD" clId="Web-{6749877D-4BDE-20E5-389C-B44C6B7663A1}" dt="2025-03-28T13:25:18.078" v="60"/>
          <ac:spMkLst>
            <pc:docMk/>
            <pc:sldMk cId="2069535072" sldId="263"/>
            <ac:spMk id="2" creationId="{346B6A36-0521-FE32-1266-56AEA9EE45D3}"/>
          </ac:spMkLst>
        </pc:spChg>
        <pc:spChg chg="add del">
          <ac:chgData name="Daria Ashton (2405232)" userId="S::2405232@student.uwtsd.ac.uk::cefa9e63-3de4-4b36-a688-524b9305b3c4" providerId="AD" clId="Web-{6749877D-4BDE-20E5-389C-B44C6B7663A1}" dt="2025-03-28T13:25:18.062" v="59"/>
          <ac:spMkLst>
            <pc:docMk/>
            <pc:sldMk cId="2069535072" sldId="263"/>
            <ac:spMk id="7" creationId="{2D6FBB9D-1CAA-4D05-AB33-BABDFE17B843}"/>
          </ac:spMkLst>
        </pc:spChg>
        <pc:spChg chg="add del">
          <ac:chgData name="Daria Ashton (2405232)" userId="S::2405232@student.uwtsd.ac.uk::cefa9e63-3de4-4b36-a688-524b9305b3c4" providerId="AD" clId="Web-{6749877D-4BDE-20E5-389C-B44C6B7663A1}" dt="2025-03-28T13:24:59.577" v="57"/>
          <ac:spMkLst>
            <pc:docMk/>
            <pc:sldMk cId="2069535072" sldId="263"/>
            <ac:spMk id="8" creationId="{2D6FBB9D-1CAA-4D05-AB33-BABDFE17B843}"/>
          </ac:spMkLst>
        </pc:spChg>
        <pc:spChg chg="add del">
          <ac:chgData name="Daria Ashton (2405232)" userId="S::2405232@student.uwtsd.ac.uk::cefa9e63-3de4-4b36-a688-524b9305b3c4" providerId="AD" clId="Web-{6749877D-4BDE-20E5-389C-B44C6B7663A1}" dt="2025-03-28T13:25:18.062" v="59"/>
          <ac:spMkLst>
            <pc:docMk/>
            <pc:sldMk cId="2069535072" sldId="263"/>
            <ac:spMk id="9" creationId="{04727B71-B4B6-4823-80A1-68C40B475118}"/>
          </ac:spMkLst>
        </pc:spChg>
        <pc:spChg chg="add del">
          <ac:chgData name="Daria Ashton (2405232)" userId="S::2405232@student.uwtsd.ac.uk::cefa9e63-3de4-4b36-a688-524b9305b3c4" providerId="AD" clId="Web-{6749877D-4BDE-20E5-389C-B44C6B7663A1}" dt="2025-03-28T13:24:59.577" v="57"/>
          <ac:spMkLst>
            <pc:docMk/>
            <pc:sldMk cId="2069535072" sldId="263"/>
            <ac:spMk id="10" creationId="{04727B71-B4B6-4823-80A1-68C40B475118}"/>
          </ac:spMkLst>
        </pc:spChg>
        <pc:spChg chg="add del">
          <ac:chgData name="Daria Ashton (2405232)" userId="S::2405232@student.uwtsd.ac.uk::cefa9e63-3de4-4b36-a688-524b9305b3c4" providerId="AD" clId="Web-{6749877D-4BDE-20E5-389C-B44C6B7663A1}" dt="2025-03-28T13:25:18.062" v="59"/>
          <ac:spMkLst>
            <pc:docMk/>
            <pc:sldMk cId="2069535072" sldId="263"/>
            <ac:spMk id="11" creationId="{79A6DB05-9FB5-4B07-8675-74C23D4FD89D}"/>
          </ac:spMkLst>
        </pc:spChg>
        <pc:spChg chg="add del">
          <ac:chgData name="Daria Ashton (2405232)" userId="S::2405232@student.uwtsd.ac.uk::cefa9e63-3de4-4b36-a688-524b9305b3c4" providerId="AD" clId="Web-{6749877D-4BDE-20E5-389C-B44C6B7663A1}" dt="2025-03-28T13:24:59.577" v="57"/>
          <ac:spMkLst>
            <pc:docMk/>
            <pc:sldMk cId="2069535072" sldId="263"/>
            <ac:spMk id="12" creationId="{79A6DB05-9FB5-4B07-8675-74C23D4FD89D}"/>
          </ac:spMkLst>
        </pc:spChg>
        <pc:spChg chg="add del">
          <ac:chgData name="Daria Ashton (2405232)" userId="S::2405232@student.uwtsd.ac.uk::cefa9e63-3de4-4b36-a688-524b9305b3c4" providerId="AD" clId="Web-{6749877D-4BDE-20E5-389C-B44C6B7663A1}" dt="2025-03-28T13:25:18.062" v="59"/>
          <ac:spMkLst>
            <pc:docMk/>
            <pc:sldMk cId="2069535072" sldId="263"/>
            <ac:spMk id="13" creationId="{1C799903-48D5-4A31-A1A2-541072D9771E}"/>
          </ac:spMkLst>
        </pc:spChg>
        <pc:spChg chg="add del">
          <ac:chgData name="Daria Ashton (2405232)" userId="S::2405232@student.uwtsd.ac.uk::cefa9e63-3de4-4b36-a688-524b9305b3c4" providerId="AD" clId="Web-{6749877D-4BDE-20E5-389C-B44C6B7663A1}" dt="2025-03-28T13:24:59.577" v="57"/>
          <ac:spMkLst>
            <pc:docMk/>
            <pc:sldMk cId="2069535072" sldId="263"/>
            <ac:spMk id="14" creationId="{AFF8D2E5-2C4E-47B1-930B-6C82B7C31331}"/>
          </ac:spMkLst>
        </pc:spChg>
        <pc:spChg chg="add del">
          <ac:chgData name="Daria Ashton (2405232)" userId="S::2405232@student.uwtsd.ac.uk::cefa9e63-3de4-4b36-a688-524b9305b3c4" providerId="AD" clId="Web-{6749877D-4BDE-20E5-389C-B44C6B7663A1}" dt="2025-03-28T13:25:18.062" v="59"/>
          <ac:spMkLst>
            <pc:docMk/>
            <pc:sldMk cId="2069535072" sldId="263"/>
            <ac:spMk id="15" creationId="{8EFFF109-FC58-4FD3-BE05-9775A1310F55}"/>
          </ac:spMkLst>
        </pc:spChg>
        <pc:spChg chg="add del">
          <ac:chgData name="Daria Ashton (2405232)" userId="S::2405232@student.uwtsd.ac.uk::cefa9e63-3de4-4b36-a688-524b9305b3c4" providerId="AD" clId="Web-{6749877D-4BDE-20E5-389C-B44C6B7663A1}" dt="2025-03-28T13:24:59.577" v="57"/>
          <ac:spMkLst>
            <pc:docMk/>
            <pc:sldMk cId="2069535072" sldId="263"/>
            <ac:spMk id="16" creationId="{801E4ADA-0EA9-4930-846E-3C11E8BED6DD}"/>
          </ac:spMkLst>
        </pc:spChg>
        <pc:spChg chg="add del">
          <ac:chgData name="Daria Ashton (2405232)" userId="S::2405232@student.uwtsd.ac.uk::cefa9e63-3de4-4b36-a688-524b9305b3c4" providerId="AD" clId="Web-{6749877D-4BDE-20E5-389C-B44C6B7663A1}" dt="2025-03-28T13:25:18.062" v="59"/>
          <ac:spMkLst>
            <pc:docMk/>
            <pc:sldMk cId="2069535072" sldId="263"/>
            <ac:spMk id="17" creationId="{E1B96AD6-92A9-4273-A62B-96A1C3E0BA95}"/>
          </ac:spMkLst>
        </pc:spChg>
        <pc:spChg chg="add del">
          <ac:chgData name="Daria Ashton (2405232)" userId="S::2405232@student.uwtsd.ac.uk::cefa9e63-3de4-4b36-a688-524b9305b3c4" providerId="AD" clId="Web-{6749877D-4BDE-20E5-389C-B44C6B7663A1}" dt="2025-03-28T13:24:59.577" v="57"/>
          <ac:spMkLst>
            <pc:docMk/>
            <pc:sldMk cId="2069535072" sldId="263"/>
            <ac:spMk id="18" creationId="{FB92FFCE-0C90-454E-AA25-D4EE9A6C39C5}"/>
          </ac:spMkLst>
        </pc:spChg>
        <pc:spChg chg="add del">
          <ac:chgData name="Daria Ashton (2405232)" userId="S::2405232@student.uwtsd.ac.uk::cefa9e63-3de4-4b36-a688-524b9305b3c4" providerId="AD" clId="Web-{6749877D-4BDE-20E5-389C-B44C6B7663A1}" dt="2025-03-28T13:25:18.062" v="59"/>
          <ac:spMkLst>
            <pc:docMk/>
            <pc:sldMk cId="2069535072" sldId="263"/>
            <ac:spMk id="19" creationId="{463EEC44-1BA3-44ED-81FC-A644B04B2A44}"/>
          </ac:spMkLst>
        </pc:spChg>
        <pc:spChg chg="add del">
          <ac:chgData name="Daria Ashton (2405232)" userId="S::2405232@student.uwtsd.ac.uk::cefa9e63-3de4-4b36-a688-524b9305b3c4" providerId="AD" clId="Web-{6749877D-4BDE-20E5-389C-B44C6B7663A1}" dt="2025-03-28T13:25:18.062" v="59"/>
          <ac:spMkLst>
            <pc:docMk/>
            <pc:sldMk cId="2069535072" sldId="263"/>
            <ac:spMk id="20" creationId="{346B6A36-0521-FE32-1266-56AEA9EE45D3}"/>
          </ac:spMkLst>
        </pc:spChg>
        <pc:spChg chg="add del">
          <ac:chgData name="Daria Ashton (2405232)" userId="S::2405232@student.uwtsd.ac.uk::cefa9e63-3de4-4b36-a688-524b9305b3c4" providerId="AD" clId="Web-{6749877D-4BDE-20E5-389C-B44C6B7663A1}" dt="2025-03-28T14:05:48.125" v="68"/>
          <ac:spMkLst>
            <pc:docMk/>
            <pc:sldMk cId="2069535072" sldId="263"/>
            <ac:spMk id="21" creationId="{2A865FE3-5FC9-4049-87CF-30019C46C0F5}"/>
          </ac:spMkLst>
        </pc:spChg>
        <pc:spChg chg="add">
          <ac:chgData name="Daria Ashton (2405232)" userId="S::2405232@student.uwtsd.ac.uk::cefa9e63-3de4-4b36-a688-524b9305b3c4" providerId="AD" clId="Web-{6749877D-4BDE-20E5-389C-B44C6B7663A1}" dt="2025-03-28T13:25:18.078" v="60"/>
          <ac:spMkLst>
            <pc:docMk/>
            <pc:sldMk cId="2069535072" sldId="263"/>
            <ac:spMk id="22" creationId="{2D6FBB9D-1CAA-4D05-AB33-BABDFE17B843}"/>
          </ac:spMkLst>
        </pc:spChg>
        <pc:spChg chg="add">
          <ac:chgData name="Daria Ashton (2405232)" userId="S::2405232@student.uwtsd.ac.uk::cefa9e63-3de4-4b36-a688-524b9305b3c4" providerId="AD" clId="Web-{6749877D-4BDE-20E5-389C-B44C6B7663A1}" dt="2025-03-28T13:25:18.078" v="60"/>
          <ac:spMkLst>
            <pc:docMk/>
            <pc:sldMk cId="2069535072" sldId="263"/>
            <ac:spMk id="23" creationId="{04727B71-B4B6-4823-80A1-68C40B475118}"/>
          </ac:spMkLst>
        </pc:spChg>
        <pc:spChg chg="add">
          <ac:chgData name="Daria Ashton (2405232)" userId="S::2405232@student.uwtsd.ac.uk::cefa9e63-3de4-4b36-a688-524b9305b3c4" providerId="AD" clId="Web-{6749877D-4BDE-20E5-389C-B44C6B7663A1}" dt="2025-03-28T13:25:18.078" v="60"/>
          <ac:spMkLst>
            <pc:docMk/>
            <pc:sldMk cId="2069535072" sldId="263"/>
            <ac:spMk id="24" creationId="{79A6DB05-9FB5-4B07-8675-74C23D4FD89D}"/>
          </ac:spMkLst>
        </pc:spChg>
        <pc:spChg chg="add">
          <ac:chgData name="Daria Ashton (2405232)" userId="S::2405232@student.uwtsd.ac.uk::cefa9e63-3de4-4b36-a688-524b9305b3c4" providerId="AD" clId="Web-{6749877D-4BDE-20E5-389C-B44C6B7663A1}" dt="2025-03-28T13:25:18.078" v="60"/>
          <ac:spMkLst>
            <pc:docMk/>
            <pc:sldMk cId="2069535072" sldId="263"/>
            <ac:spMk id="25" creationId="{2C9A9DA9-7DC8-488B-A882-123947B0F3D9}"/>
          </ac:spMkLst>
        </pc:spChg>
        <pc:spChg chg="add">
          <ac:chgData name="Daria Ashton (2405232)" userId="S::2405232@student.uwtsd.ac.uk::cefa9e63-3de4-4b36-a688-524b9305b3c4" providerId="AD" clId="Web-{6749877D-4BDE-20E5-389C-B44C6B7663A1}" dt="2025-03-28T13:25:18.078" v="60"/>
          <ac:spMkLst>
            <pc:docMk/>
            <pc:sldMk cId="2069535072" sldId="263"/>
            <ac:spMk id="26" creationId="{57F6BDD4-E066-4008-8011-6CC31AEB4556}"/>
          </ac:spMkLst>
        </pc:spChg>
        <pc:spChg chg="add">
          <ac:chgData name="Daria Ashton (2405232)" userId="S::2405232@student.uwtsd.ac.uk::cefa9e63-3de4-4b36-a688-524b9305b3c4" providerId="AD" clId="Web-{6749877D-4BDE-20E5-389C-B44C6B7663A1}" dt="2025-03-28T13:25:18.078" v="60"/>
          <ac:spMkLst>
            <pc:docMk/>
            <pc:sldMk cId="2069535072" sldId="263"/>
            <ac:spMk id="27" creationId="{2711A8FB-68FC-45FC-B01E-38F809E2D439}"/>
          </ac:spMkLst>
        </pc:spChg>
        <pc:spChg chg="add mod">
          <ac:chgData name="Daria Ashton (2405232)" userId="S::2405232@student.uwtsd.ac.uk::cefa9e63-3de4-4b36-a688-524b9305b3c4" providerId="AD" clId="Web-{6749877D-4BDE-20E5-389C-B44C6B7663A1}" dt="2025-03-28T14:07:00.955" v="84"/>
          <ac:spMkLst>
            <pc:docMk/>
            <pc:sldMk cId="2069535072" sldId="263"/>
            <ac:spMk id="28" creationId="{346B6A36-0521-FE32-1266-56AEA9EE45D3}"/>
          </ac:spMkLst>
        </pc:spChg>
        <pc:graphicFrameChg chg="add del">
          <ac:chgData name="Daria Ashton (2405232)" userId="S::2405232@student.uwtsd.ac.uk::cefa9e63-3de4-4b36-a688-524b9305b3c4" providerId="AD" clId="Web-{6749877D-4BDE-20E5-389C-B44C6B7663A1}" dt="2025-03-28T13:24:59.577" v="57"/>
          <ac:graphicFrameMkLst>
            <pc:docMk/>
            <pc:sldMk cId="2069535072" sldId="263"/>
            <ac:graphicFrameMk id="4" creationId="{81D515BE-73C5-45AE-FE6A-F9BF0E96C74D}"/>
          </ac:graphicFrameMkLst>
        </pc:graphicFrameChg>
        <pc:picChg chg="add mod">
          <ac:chgData name="Daria Ashton (2405232)" userId="S::2405232@student.uwtsd.ac.uk::cefa9e63-3de4-4b36-a688-524b9305b3c4" providerId="AD" clId="Web-{6749877D-4BDE-20E5-389C-B44C6B7663A1}" dt="2025-03-28T14:07:10.940" v="85"/>
          <ac:picMkLst>
            <pc:docMk/>
            <pc:sldMk cId="2069535072" sldId="263"/>
            <ac:picMk id="6" creationId="{5AE87B61-8491-5E0B-5591-C4025192033F}"/>
          </ac:picMkLst>
        </pc:picChg>
      </pc:sldChg>
      <pc:sldChg chg="addSp delSp modSp mod setBg">
        <pc:chgData name="Daria Ashton (2405232)" userId="S::2405232@student.uwtsd.ac.uk::cefa9e63-3de4-4b36-a688-524b9305b3c4" providerId="AD" clId="Web-{6749877D-4BDE-20E5-389C-B44C6B7663A1}" dt="2025-03-28T14:08:28.051" v="111" actId="20577"/>
        <pc:sldMkLst>
          <pc:docMk/>
          <pc:sldMk cId="2694434091" sldId="264"/>
        </pc:sldMkLst>
        <pc:spChg chg="mod">
          <ac:chgData name="Daria Ashton (2405232)" userId="S::2405232@student.uwtsd.ac.uk::cefa9e63-3de4-4b36-a688-524b9305b3c4" providerId="AD" clId="Web-{6749877D-4BDE-20E5-389C-B44C6B7663A1}" dt="2025-03-28T14:08:28.051" v="111" actId="20577"/>
          <ac:spMkLst>
            <pc:docMk/>
            <pc:sldMk cId="2694434091" sldId="264"/>
            <ac:spMk id="2" creationId="{374BC6E9-E664-5786-B600-D520BF13837A}"/>
          </ac:spMkLst>
        </pc:spChg>
        <pc:spChg chg="add">
          <ac:chgData name="Daria Ashton (2405232)" userId="S::2405232@student.uwtsd.ac.uk::cefa9e63-3de4-4b36-a688-524b9305b3c4" providerId="AD" clId="Web-{6749877D-4BDE-20E5-389C-B44C6B7663A1}" dt="2025-03-28T14:07:37.675" v="86"/>
          <ac:spMkLst>
            <pc:docMk/>
            <pc:sldMk cId="2694434091" sldId="264"/>
            <ac:spMk id="8" creationId="{2D6FBB9D-1CAA-4D05-AB33-BABDFE17B843}"/>
          </ac:spMkLst>
        </pc:spChg>
        <pc:spChg chg="add">
          <ac:chgData name="Daria Ashton (2405232)" userId="S::2405232@student.uwtsd.ac.uk::cefa9e63-3de4-4b36-a688-524b9305b3c4" providerId="AD" clId="Web-{6749877D-4BDE-20E5-389C-B44C6B7663A1}" dt="2025-03-28T14:07:37.675" v="86"/>
          <ac:spMkLst>
            <pc:docMk/>
            <pc:sldMk cId="2694434091" sldId="264"/>
            <ac:spMk id="10" creationId="{04727B71-B4B6-4823-80A1-68C40B475118}"/>
          </ac:spMkLst>
        </pc:spChg>
        <pc:spChg chg="add">
          <ac:chgData name="Daria Ashton (2405232)" userId="S::2405232@student.uwtsd.ac.uk::cefa9e63-3de4-4b36-a688-524b9305b3c4" providerId="AD" clId="Web-{6749877D-4BDE-20E5-389C-B44C6B7663A1}" dt="2025-03-28T14:07:37.675" v="86"/>
          <ac:spMkLst>
            <pc:docMk/>
            <pc:sldMk cId="2694434091" sldId="264"/>
            <ac:spMk id="12" creationId="{79A6DB05-9FB5-4B07-8675-74C23D4FD89D}"/>
          </ac:spMkLst>
        </pc:spChg>
        <pc:spChg chg="add">
          <ac:chgData name="Daria Ashton (2405232)" userId="S::2405232@student.uwtsd.ac.uk::cefa9e63-3de4-4b36-a688-524b9305b3c4" providerId="AD" clId="Web-{6749877D-4BDE-20E5-389C-B44C6B7663A1}" dt="2025-03-28T14:07:37.675" v="86"/>
          <ac:spMkLst>
            <pc:docMk/>
            <pc:sldMk cId="2694434091" sldId="264"/>
            <ac:spMk id="14" creationId="{8380AD67-C5CA-4918-B4BB-C359BB03EEDD}"/>
          </ac:spMkLst>
        </pc:spChg>
        <pc:spChg chg="add">
          <ac:chgData name="Daria Ashton (2405232)" userId="S::2405232@student.uwtsd.ac.uk::cefa9e63-3de4-4b36-a688-524b9305b3c4" providerId="AD" clId="Web-{6749877D-4BDE-20E5-389C-B44C6B7663A1}" dt="2025-03-28T14:07:37.675" v="86"/>
          <ac:spMkLst>
            <pc:docMk/>
            <pc:sldMk cId="2694434091" sldId="264"/>
            <ac:spMk id="16" creationId="{EABAD4DA-87BA-4F70-9EF0-45C6BCF17823}"/>
          </ac:spMkLst>
        </pc:spChg>
        <pc:spChg chg="add del">
          <ac:chgData name="Daria Ashton (2405232)" userId="S::2405232@student.uwtsd.ac.uk::cefa9e63-3de4-4b36-a688-524b9305b3c4" providerId="AD" clId="Web-{6749877D-4BDE-20E5-389C-B44C6B7663A1}" dt="2025-03-28T14:07:47.191" v="87"/>
          <ac:spMkLst>
            <pc:docMk/>
            <pc:sldMk cId="2694434091" sldId="264"/>
            <ac:spMk id="18" creationId="{915128D9-2797-47FA-B6FE-EC24E6B8437A}"/>
          </ac:spMkLst>
        </pc:spChg>
        <pc:picChg chg="add">
          <ac:chgData name="Daria Ashton (2405232)" userId="S::2405232@student.uwtsd.ac.uk::cefa9e63-3de4-4b36-a688-524b9305b3c4" providerId="AD" clId="Web-{6749877D-4BDE-20E5-389C-B44C6B7663A1}" dt="2025-03-28T14:07:37.675" v="86"/>
          <ac:picMkLst>
            <pc:docMk/>
            <pc:sldMk cId="2694434091" sldId="264"/>
            <ac:picMk id="4" creationId="{90F4E30E-909E-2EE7-8F07-701A9F85A7D5}"/>
          </ac:picMkLst>
        </pc:picChg>
      </pc:sldChg>
      <pc:sldChg chg="addSp delSp modSp mod setBg">
        <pc:chgData name="Daria Ashton (2405232)" userId="S::2405232@student.uwtsd.ac.uk::cefa9e63-3de4-4b36-a688-524b9305b3c4" providerId="AD" clId="Web-{6749877D-4BDE-20E5-389C-B44C6B7663A1}" dt="2025-03-28T14:10:06.632" v="135" actId="14100"/>
        <pc:sldMkLst>
          <pc:docMk/>
          <pc:sldMk cId="4095425211" sldId="265"/>
        </pc:sldMkLst>
        <pc:spChg chg="mod">
          <ac:chgData name="Daria Ashton (2405232)" userId="S::2405232@student.uwtsd.ac.uk::cefa9e63-3de4-4b36-a688-524b9305b3c4" providerId="AD" clId="Web-{6749877D-4BDE-20E5-389C-B44C6B7663A1}" dt="2025-03-28T14:10:06.632" v="135" actId="14100"/>
          <ac:spMkLst>
            <pc:docMk/>
            <pc:sldMk cId="4095425211" sldId="265"/>
            <ac:spMk id="2" creationId="{7E4683C0-1DF3-3E6C-BEFD-A7380396A26A}"/>
          </ac:spMkLst>
        </pc:spChg>
        <pc:spChg chg="add">
          <ac:chgData name="Daria Ashton (2405232)" userId="S::2405232@student.uwtsd.ac.uk::cefa9e63-3de4-4b36-a688-524b9305b3c4" providerId="AD" clId="Web-{6749877D-4BDE-20E5-389C-B44C6B7663A1}" dt="2025-03-28T14:09:09.740" v="112"/>
          <ac:spMkLst>
            <pc:docMk/>
            <pc:sldMk cId="4095425211" sldId="265"/>
            <ac:spMk id="8" creationId="{2D6FBB9D-1CAA-4D05-AB33-BABDFE17B843}"/>
          </ac:spMkLst>
        </pc:spChg>
        <pc:spChg chg="add">
          <ac:chgData name="Daria Ashton (2405232)" userId="S::2405232@student.uwtsd.ac.uk::cefa9e63-3de4-4b36-a688-524b9305b3c4" providerId="AD" clId="Web-{6749877D-4BDE-20E5-389C-B44C6B7663A1}" dt="2025-03-28T14:09:09.740" v="112"/>
          <ac:spMkLst>
            <pc:docMk/>
            <pc:sldMk cId="4095425211" sldId="265"/>
            <ac:spMk id="10" creationId="{04727B71-B4B6-4823-80A1-68C40B475118}"/>
          </ac:spMkLst>
        </pc:spChg>
        <pc:spChg chg="add">
          <ac:chgData name="Daria Ashton (2405232)" userId="S::2405232@student.uwtsd.ac.uk::cefa9e63-3de4-4b36-a688-524b9305b3c4" providerId="AD" clId="Web-{6749877D-4BDE-20E5-389C-B44C6B7663A1}" dt="2025-03-28T14:09:09.740" v="112"/>
          <ac:spMkLst>
            <pc:docMk/>
            <pc:sldMk cId="4095425211" sldId="265"/>
            <ac:spMk id="12" creationId="{79A6DB05-9FB5-4B07-8675-74C23D4FD89D}"/>
          </ac:spMkLst>
        </pc:spChg>
        <pc:spChg chg="add">
          <ac:chgData name="Daria Ashton (2405232)" userId="S::2405232@student.uwtsd.ac.uk::cefa9e63-3de4-4b36-a688-524b9305b3c4" providerId="AD" clId="Web-{6749877D-4BDE-20E5-389C-B44C6B7663A1}" dt="2025-03-28T14:09:09.740" v="112"/>
          <ac:spMkLst>
            <pc:docMk/>
            <pc:sldMk cId="4095425211" sldId="265"/>
            <ac:spMk id="14" creationId="{8380AD67-C5CA-4918-B4BB-C359BB03EEDD}"/>
          </ac:spMkLst>
        </pc:spChg>
        <pc:spChg chg="add">
          <ac:chgData name="Daria Ashton (2405232)" userId="S::2405232@student.uwtsd.ac.uk::cefa9e63-3de4-4b36-a688-524b9305b3c4" providerId="AD" clId="Web-{6749877D-4BDE-20E5-389C-B44C6B7663A1}" dt="2025-03-28T14:09:09.740" v="112"/>
          <ac:spMkLst>
            <pc:docMk/>
            <pc:sldMk cId="4095425211" sldId="265"/>
            <ac:spMk id="16" creationId="{EABAD4DA-87BA-4F70-9EF0-45C6BCF17823}"/>
          </ac:spMkLst>
        </pc:spChg>
        <pc:spChg chg="add del">
          <ac:chgData name="Daria Ashton (2405232)" userId="S::2405232@student.uwtsd.ac.uk::cefa9e63-3de4-4b36-a688-524b9305b3c4" providerId="AD" clId="Web-{6749877D-4BDE-20E5-389C-B44C6B7663A1}" dt="2025-03-28T14:09:19.974" v="113"/>
          <ac:spMkLst>
            <pc:docMk/>
            <pc:sldMk cId="4095425211" sldId="265"/>
            <ac:spMk id="18" creationId="{915128D9-2797-47FA-B6FE-EC24E6B8437A}"/>
          </ac:spMkLst>
        </pc:spChg>
        <pc:picChg chg="add">
          <ac:chgData name="Daria Ashton (2405232)" userId="S::2405232@student.uwtsd.ac.uk::cefa9e63-3de4-4b36-a688-524b9305b3c4" providerId="AD" clId="Web-{6749877D-4BDE-20E5-389C-B44C6B7663A1}" dt="2025-03-28T14:09:09.740" v="112"/>
          <ac:picMkLst>
            <pc:docMk/>
            <pc:sldMk cId="4095425211" sldId="265"/>
            <ac:picMk id="4" creationId="{58BE3C86-CBEF-837D-1222-035A1E0321C8}"/>
          </ac:picMkLst>
        </pc:picChg>
      </pc:sldChg>
    </pc:docChg>
  </pc:docChgLst>
  <pc:docChgLst>
    <pc:chgData name="Corey Edwards" userId="S::corey.edwards@uwtsd.ac.uk::7a967df3-e232-40a5-b10c-dee8f912d80a" providerId="AD" clId="Web-{FE427BBD-AA77-9DF8-EBCB-7DDE09A7A35F}"/>
    <pc:docChg chg="modSld">
      <pc:chgData name="Corey Edwards" userId="S::corey.edwards@uwtsd.ac.uk::7a967df3-e232-40a5-b10c-dee8f912d80a" providerId="AD" clId="Web-{FE427BBD-AA77-9DF8-EBCB-7DDE09A7A35F}" dt="2025-04-30T10:36:48.680" v="0" actId="20577"/>
      <pc:docMkLst>
        <pc:docMk/>
      </pc:docMkLst>
      <pc:sldChg chg="modSp">
        <pc:chgData name="Corey Edwards" userId="S::corey.edwards@uwtsd.ac.uk::7a967df3-e232-40a5-b10c-dee8f912d80a" providerId="AD" clId="Web-{FE427BBD-AA77-9DF8-EBCB-7DDE09A7A35F}" dt="2025-04-30T10:36:48.680" v="0" actId="20577"/>
        <pc:sldMkLst>
          <pc:docMk/>
          <pc:sldMk cId="1730752024" sldId="259"/>
        </pc:sldMkLst>
        <pc:spChg chg="mod">
          <ac:chgData name="Corey Edwards" userId="S::corey.edwards@uwtsd.ac.uk::7a967df3-e232-40a5-b10c-dee8f912d80a" providerId="AD" clId="Web-{FE427BBD-AA77-9DF8-EBCB-7DDE09A7A35F}" dt="2025-04-30T10:36:48.680" v="0" actId="20577"/>
          <ac:spMkLst>
            <pc:docMk/>
            <pc:sldMk cId="1730752024" sldId="259"/>
            <ac:spMk id="2" creationId="{E6C9BBEE-5037-3123-4EB4-F5969C55B2C4}"/>
          </ac:spMkLst>
        </pc:spChg>
      </pc:sldChg>
    </pc:docChg>
  </pc:docChgLst>
  <pc:docChgLst>
    <pc:chgData name="Daria Ashton (2405232)" userId="S::2405232@student.uwtsd.ac.uk::cefa9e63-3de4-4b36-a688-524b9305b3c4" providerId="AD" clId="Web-{65362CC2-0385-9153-6EF9-B0D37FCD35F1}"/>
    <pc:docChg chg="addSld modSld">
      <pc:chgData name="Daria Ashton (2405232)" userId="S::2405232@student.uwtsd.ac.uk::cefa9e63-3de4-4b36-a688-524b9305b3c4" providerId="AD" clId="Web-{65362CC2-0385-9153-6EF9-B0D37FCD35F1}" dt="2025-03-24T18:16:31.927" v="615" actId="20577"/>
      <pc:docMkLst>
        <pc:docMk/>
      </pc:docMkLst>
      <pc:sldChg chg="modSp">
        <pc:chgData name="Daria Ashton (2405232)" userId="S::2405232@student.uwtsd.ac.uk::cefa9e63-3de4-4b36-a688-524b9305b3c4" providerId="AD" clId="Web-{65362CC2-0385-9153-6EF9-B0D37FCD35F1}" dt="2025-03-24T15:51:27.254" v="6" actId="1076"/>
        <pc:sldMkLst>
          <pc:docMk/>
          <pc:sldMk cId="109857222" sldId="256"/>
        </pc:sldMkLst>
        <pc:spChg chg="mod">
          <ac:chgData name="Daria Ashton (2405232)" userId="S::2405232@student.uwtsd.ac.uk::cefa9e63-3de4-4b36-a688-524b9305b3c4" providerId="AD" clId="Web-{65362CC2-0385-9153-6EF9-B0D37FCD35F1}" dt="2025-03-24T14:00:57.337" v="3" actId="20577"/>
          <ac:spMkLst>
            <pc:docMk/>
            <pc:sldMk cId="109857222" sldId="256"/>
            <ac:spMk id="8" creationId="{8EDDFB40-ED1A-C63C-7A59-F2BE00AB307D}"/>
          </ac:spMkLst>
        </pc:spChg>
        <pc:picChg chg="mod">
          <ac:chgData name="Daria Ashton (2405232)" userId="S::2405232@student.uwtsd.ac.uk::cefa9e63-3de4-4b36-a688-524b9305b3c4" providerId="AD" clId="Web-{65362CC2-0385-9153-6EF9-B0D37FCD35F1}" dt="2025-03-24T15:51:27.254" v="6" actId="1076"/>
          <ac:picMkLst>
            <pc:docMk/>
            <pc:sldMk cId="109857222" sldId="256"/>
            <ac:picMk id="10" creationId="{23282E9D-FE13-446D-9F4B-617126B5A141}"/>
          </ac:picMkLst>
        </pc:picChg>
      </pc:sldChg>
      <pc:sldChg chg="modSp">
        <pc:chgData name="Daria Ashton (2405232)" userId="S::2405232@student.uwtsd.ac.uk::cefa9e63-3de4-4b36-a688-524b9305b3c4" providerId="AD" clId="Web-{65362CC2-0385-9153-6EF9-B0D37FCD35F1}" dt="2025-03-24T17:03:52.208" v="186" actId="1076"/>
        <pc:sldMkLst>
          <pc:docMk/>
          <pc:sldMk cId="1944600112" sldId="257"/>
        </pc:sldMkLst>
        <pc:spChg chg="mod">
          <ac:chgData name="Daria Ashton (2405232)" userId="S::2405232@student.uwtsd.ac.uk::cefa9e63-3de4-4b36-a688-524b9305b3c4" providerId="AD" clId="Web-{65362CC2-0385-9153-6EF9-B0D37FCD35F1}" dt="2025-03-24T17:03:03.269" v="177" actId="1076"/>
          <ac:spMkLst>
            <pc:docMk/>
            <pc:sldMk cId="1944600112" sldId="257"/>
            <ac:spMk id="2" creationId="{70FEBEFB-5366-A6A5-DA67-EBC917F9B701}"/>
          </ac:spMkLst>
        </pc:spChg>
        <pc:spChg chg="mod">
          <ac:chgData name="Daria Ashton (2405232)" userId="S::2405232@student.uwtsd.ac.uk::cefa9e63-3de4-4b36-a688-524b9305b3c4" providerId="AD" clId="Web-{65362CC2-0385-9153-6EF9-B0D37FCD35F1}" dt="2025-03-24T17:03:52.208" v="186" actId="1076"/>
          <ac:spMkLst>
            <pc:docMk/>
            <pc:sldMk cId="1944600112" sldId="257"/>
            <ac:spMk id="3" creationId="{997A57B5-2421-0CAD-2B89-A017D201011F}"/>
          </ac:spMkLst>
        </pc:spChg>
      </pc:sldChg>
      <pc:sldChg chg="modSp">
        <pc:chgData name="Daria Ashton (2405232)" userId="S::2405232@student.uwtsd.ac.uk::cefa9e63-3de4-4b36-a688-524b9305b3c4" providerId="AD" clId="Web-{65362CC2-0385-9153-6EF9-B0D37FCD35F1}" dt="2025-03-24T17:06:53.744" v="192" actId="20577"/>
        <pc:sldMkLst>
          <pc:docMk/>
          <pc:sldMk cId="669977253" sldId="258"/>
        </pc:sldMkLst>
        <pc:spChg chg="mod">
          <ac:chgData name="Daria Ashton (2405232)" userId="S::2405232@student.uwtsd.ac.uk::cefa9e63-3de4-4b36-a688-524b9305b3c4" providerId="AD" clId="Web-{65362CC2-0385-9153-6EF9-B0D37FCD35F1}" dt="2025-03-24T15:55:33.542" v="25" actId="20577"/>
          <ac:spMkLst>
            <pc:docMk/>
            <pc:sldMk cId="669977253" sldId="258"/>
            <ac:spMk id="2" creationId="{BFEF8556-4F24-2111-22C0-C8E38BDBA1A1}"/>
          </ac:spMkLst>
        </pc:spChg>
        <pc:spChg chg="mod">
          <ac:chgData name="Daria Ashton (2405232)" userId="S::2405232@student.uwtsd.ac.uk::cefa9e63-3de4-4b36-a688-524b9305b3c4" providerId="AD" clId="Web-{65362CC2-0385-9153-6EF9-B0D37FCD35F1}" dt="2025-03-24T17:06:53.744" v="192" actId="20577"/>
          <ac:spMkLst>
            <pc:docMk/>
            <pc:sldMk cId="669977253" sldId="258"/>
            <ac:spMk id="3" creationId="{09592614-A545-3CA5-59D9-FE589234B1E6}"/>
          </ac:spMkLst>
        </pc:spChg>
      </pc:sldChg>
      <pc:sldChg chg="addSp modSp new">
        <pc:chgData name="Daria Ashton (2405232)" userId="S::2405232@student.uwtsd.ac.uk::cefa9e63-3de4-4b36-a688-524b9305b3c4" providerId="AD" clId="Web-{65362CC2-0385-9153-6EF9-B0D37FCD35F1}" dt="2025-03-24T18:16:31.927" v="615" actId="20577"/>
        <pc:sldMkLst>
          <pc:docMk/>
          <pc:sldMk cId="1479909525" sldId="260"/>
        </pc:sldMkLst>
        <pc:spChg chg="mod">
          <ac:chgData name="Daria Ashton (2405232)" userId="S::2405232@student.uwtsd.ac.uk::cefa9e63-3de4-4b36-a688-524b9305b3c4" providerId="AD" clId="Web-{65362CC2-0385-9153-6EF9-B0D37FCD35F1}" dt="2025-03-24T18:15:35.988" v="598" actId="20577"/>
          <ac:spMkLst>
            <pc:docMk/>
            <pc:sldMk cId="1479909525" sldId="260"/>
            <ac:spMk id="2" creationId="{A08DABF0-4E8C-47A0-30CD-F7FA36723B2A}"/>
          </ac:spMkLst>
        </pc:spChg>
        <pc:spChg chg="mod">
          <ac:chgData name="Daria Ashton (2405232)" userId="S::2405232@student.uwtsd.ac.uk::cefa9e63-3de4-4b36-a688-524b9305b3c4" providerId="AD" clId="Web-{65362CC2-0385-9153-6EF9-B0D37FCD35F1}" dt="2025-03-24T17:43:55.268" v="333" actId="20577"/>
          <ac:spMkLst>
            <pc:docMk/>
            <pc:sldMk cId="1479909525" sldId="260"/>
            <ac:spMk id="3" creationId="{0424B510-8291-D0E3-26AD-76023FBA8783}"/>
          </ac:spMkLst>
        </pc:spChg>
        <pc:spChg chg="add mod">
          <ac:chgData name="Daria Ashton (2405232)" userId="S::2405232@student.uwtsd.ac.uk::cefa9e63-3de4-4b36-a688-524b9305b3c4" providerId="AD" clId="Web-{65362CC2-0385-9153-6EF9-B0D37FCD35F1}" dt="2025-03-24T18:16:31.927" v="615" actId="20577"/>
          <ac:spMkLst>
            <pc:docMk/>
            <pc:sldMk cId="1479909525" sldId="260"/>
            <ac:spMk id="4" creationId="{0619FBC5-25AD-1965-16CD-317FAC4C458B}"/>
          </ac:spMkLst>
        </pc:spChg>
      </pc:sldChg>
      <pc:sldChg chg="delSp modSp new">
        <pc:chgData name="Daria Ashton (2405232)" userId="S::2405232@student.uwtsd.ac.uk::cefa9e63-3de4-4b36-a688-524b9305b3c4" providerId="AD" clId="Web-{65362CC2-0385-9153-6EF9-B0D37FCD35F1}" dt="2025-03-24T18:16:11.739" v="611" actId="20577"/>
        <pc:sldMkLst>
          <pc:docMk/>
          <pc:sldMk cId="3284847448" sldId="261"/>
        </pc:sldMkLst>
        <pc:spChg chg="del">
          <ac:chgData name="Daria Ashton (2405232)" userId="S::2405232@student.uwtsd.ac.uk::cefa9e63-3de4-4b36-a688-524b9305b3c4" providerId="AD" clId="Web-{65362CC2-0385-9153-6EF9-B0D37FCD35F1}" dt="2025-03-24T18:14:23.549" v="575"/>
          <ac:spMkLst>
            <pc:docMk/>
            <pc:sldMk cId="3284847448" sldId="261"/>
            <ac:spMk id="2" creationId="{30F9FCF1-560F-53E9-609A-7D7738F386EC}"/>
          </ac:spMkLst>
        </pc:spChg>
        <pc:spChg chg="mod">
          <ac:chgData name="Daria Ashton (2405232)" userId="S::2405232@student.uwtsd.ac.uk::cefa9e63-3de4-4b36-a688-524b9305b3c4" providerId="AD" clId="Web-{65362CC2-0385-9153-6EF9-B0D37FCD35F1}" dt="2025-03-24T18:16:11.739" v="611" actId="20577"/>
          <ac:spMkLst>
            <pc:docMk/>
            <pc:sldMk cId="3284847448" sldId="261"/>
            <ac:spMk id="3" creationId="{DBFB73FE-BF27-D7E9-2053-6985E60684B1}"/>
          </ac:spMkLst>
        </pc:spChg>
      </pc:sldChg>
    </pc:docChg>
  </pc:docChgLst>
  <pc:docChgLst>
    <pc:chgData name="Daria Ashton (2405232)" userId="S::2405232@student.uwtsd.ac.uk::cefa9e63-3de4-4b36-a688-524b9305b3c4" providerId="AD" clId="Web-{988BA66A-06F1-28E3-3A1E-087D467E3FBB}"/>
    <pc:docChg chg="modSld">
      <pc:chgData name="Daria Ashton (2405232)" userId="S::2405232@student.uwtsd.ac.uk::cefa9e63-3de4-4b36-a688-524b9305b3c4" providerId="AD" clId="Web-{988BA66A-06F1-28E3-3A1E-087D467E3FBB}" dt="2025-03-26T14:07:19.420" v="3" actId="20577"/>
      <pc:docMkLst>
        <pc:docMk/>
      </pc:docMkLst>
      <pc:sldChg chg="modSp">
        <pc:chgData name="Daria Ashton (2405232)" userId="S::2405232@student.uwtsd.ac.uk::cefa9e63-3de4-4b36-a688-524b9305b3c4" providerId="AD" clId="Web-{988BA66A-06F1-28E3-3A1E-087D467E3FBB}" dt="2025-03-26T14:07:19.420" v="3" actId="20577"/>
        <pc:sldMkLst>
          <pc:docMk/>
          <pc:sldMk cId="1944600112" sldId="257"/>
        </pc:sldMkLst>
        <pc:spChg chg="mod">
          <ac:chgData name="Daria Ashton (2405232)" userId="S::2405232@student.uwtsd.ac.uk::cefa9e63-3de4-4b36-a688-524b9305b3c4" providerId="AD" clId="Web-{988BA66A-06F1-28E3-3A1E-087D467E3FBB}" dt="2025-03-26T14:07:19.420" v="3" actId="20577"/>
          <ac:spMkLst>
            <pc:docMk/>
            <pc:sldMk cId="1944600112" sldId="257"/>
            <ac:spMk id="3" creationId="{997A57B5-2421-0CAD-2B89-A017D201011F}"/>
          </ac:spMkLst>
        </pc:spChg>
      </pc:sldChg>
    </pc:docChg>
  </pc:docChgLst>
</pc:chgInfo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4" Type="http://schemas.openxmlformats.org/officeDocument/2006/relationships/image" Target="../media/image7.svg"/></Relationships>
</file>

<file path=ppt/diagrams/_rels/data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svg"/><Relationship Id="rId1" Type="http://schemas.openxmlformats.org/officeDocument/2006/relationships/image" Target="../media/image10.png"/></Relationships>
</file>

<file path=ppt/diagrams/_rels/data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8.svg"/><Relationship Id="rId5" Type="http://schemas.openxmlformats.org/officeDocument/2006/relationships/image" Target="../media/image17.png"/><Relationship Id="rId4" Type="http://schemas.openxmlformats.org/officeDocument/2006/relationships/image" Target="../media/image16.svg"/></Relationships>
</file>

<file path=ppt/diagrams/_rels/data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svg"/><Relationship Id="rId3" Type="http://schemas.openxmlformats.org/officeDocument/2006/relationships/image" Target="../media/image26.png"/><Relationship Id="rId7" Type="http://schemas.openxmlformats.org/officeDocument/2006/relationships/image" Target="../media/image30.png"/><Relationship Id="rId2" Type="http://schemas.openxmlformats.org/officeDocument/2006/relationships/image" Target="../media/image25.svg"/><Relationship Id="rId1" Type="http://schemas.openxmlformats.org/officeDocument/2006/relationships/image" Target="../media/image24.png"/><Relationship Id="rId6" Type="http://schemas.openxmlformats.org/officeDocument/2006/relationships/image" Target="../media/image29.svg"/><Relationship Id="rId5" Type="http://schemas.openxmlformats.org/officeDocument/2006/relationships/image" Target="../media/image28.png"/><Relationship Id="rId4" Type="http://schemas.openxmlformats.org/officeDocument/2006/relationships/image" Target="../media/image27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4" Type="http://schemas.openxmlformats.org/officeDocument/2006/relationships/image" Target="../media/image7.svg"/></Relationships>
</file>

<file path=ppt/diagrams/_rels/drawing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svg"/><Relationship Id="rId1" Type="http://schemas.openxmlformats.org/officeDocument/2006/relationships/image" Target="../media/image10.png"/></Relationships>
</file>

<file path=ppt/diagrams/_rels/drawing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8.svg"/><Relationship Id="rId5" Type="http://schemas.openxmlformats.org/officeDocument/2006/relationships/image" Target="../media/image17.png"/><Relationship Id="rId4" Type="http://schemas.openxmlformats.org/officeDocument/2006/relationships/image" Target="../media/image16.svg"/></Relationships>
</file>

<file path=ppt/diagrams/_rels/drawing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svg"/><Relationship Id="rId3" Type="http://schemas.openxmlformats.org/officeDocument/2006/relationships/image" Target="../media/image26.png"/><Relationship Id="rId7" Type="http://schemas.openxmlformats.org/officeDocument/2006/relationships/image" Target="../media/image30.png"/><Relationship Id="rId2" Type="http://schemas.openxmlformats.org/officeDocument/2006/relationships/image" Target="../media/image25.svg"/><Relationship Id="rId1" Type="http://schemas.openxmlformats.org/officeDocument/2006/relationships/image" Target="../media/image24.png"/><Relationship Id="rId6" Type="http://schemas.openxmlformats.org/officeDocument/2006/relationships/image" Target="../media/image29.svg"/><Relationship Id="rId5" Type="http://schemas.openxmlformats.org/officeDocument/2006/relationships/image" Target="../media/image28.png"/><Relationship Id="rId4" Type="http://schemas.openxmlformats.org/officeDocument/2006/relationships/image" Target="../media/image27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>
        <a:alpha val="0"/>
      </a:schemeClr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7100207-D218-4D55-9F55-F3DEE3A26ECC}" type="doc">
      <dgm:prSet loTypeId="urn:microsoft.com/office/officeart/2005/8/layout/hierarchy1" loCatId="hierarchy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19FD7D07-FE81-4ECB-8DB7-5A455A65B1EA}">
      <dgm:prSet/>
      <dgm:spPr/>
      <dgm:t>
        <a:bodyPr/>
        <a:lstStyle/>
        <a:p>
          <a:r>
            <a:rPr lang="en-GB">
              <a:latin typeface="Times New Roman"/>
              <a:cs typeface="Times New Roman"/>
            </a:rPr>
            <a:t>Equal rights for children and young people.</a:t>
          </a:r>
          <a:endParaRPr lang="en-US">
            <a:latin typeface="Times New Roman"/>
            <a:cs typeface="Times New Roman"/>
          </a:endParaRPr>
        </a:p>
      </dgm:t>
    </dgm:pt>
    <dgm:pt modelId="{BC252C4A-52D2-4183-B051-534029CDE4EF}" type="parTrans" cxnId="{ADBF98C2-AF76-4930-BBAB-100FAC91ABC9}">
      <dgm:prSet/>
      <dgm:spPr/>
      <dgm:t>
        <a:bodyPr/>
        <a:lstStyle/>
        <a:p>
          <a:endParaRPr lang="en-US"/>
        </a:p>
      </dgm:t>
    </dgm:pt>
    <dgm:pt modelId="{042F9833-7C99-4858-93D3-AC736C097587}" type="sibTrans" cxnId="{ADBF98C2-AF76-4930-BBAB-100FAC91ABC9}">
      <dgm:prSet/>
      <dgm:spPr/>
      <dgm:t>
        <a:bodyPr/>
        <a:lstStyle/>
        <a:p>
          <a:endParaRPr lang="en-US"/>
        </a:p>
      </dgm:t>
    </dgm:pt>
    <dgm:pt modelId="{3FBC8BA2-F8F1-44D9-BC46-18FEB8C176D7}">
      <dgm:prSet/>
      <dgm:spPr/>
      <dgm:t>
        <a:bodyPr/>
        <a:lstStyle/>
        <a:p>
          <a:r>
            <a:rPr lang="en-GB">
              <a:latin typeface="Times New Roman"/>
              <a:cs typeface="Times New Roman"/>
            </a:rPr>
            <a:t>Inclusive opportunities for children and young people.</a:t>
          </a:r>
          <a:endParaRPr lang="en-US">
            <a:latin typeface="Times New Roman"/>
            <a:cs typeface="Times New Roman"/>
          </a:endParaRPr>
        </a:p>
      </dgm:t>
    </dgm:pt>
    <dgm:pt modelId="{B6CC3E74-B6D2-4B25-9E78-2AD4ED8F098A}" type="parTrans" cxnId="{54537877-8DDE-4226-906D-59B91A863DE7}">
      <dgm:prSet/>
      <dgm:spPr/>
      <dgm:t>
        <a:bodyPr/>
        <a:lstStyle/>
        <a:p>
          <a:endParaRPr lang="en-US"/>
        </a:p>
      </dgm:t>
    </dgm:pt>
    <dgm:pt modelId="{FFB424C1-6963-49CB-AC0F-924E4D4A57A0}" type="sibTrans" cxnId="{54537877-8DDE-4226-906D-59B91A863DE7}">
      <dgm:prSet/>
      <dgm:spPr/>
      <dgm:t>
        <a:bodyPr/>
        <a:lstStyle/>
        <a:p>
          <a:endParaRPr lang="en-US"/>
        </a:p>
      </dgm:t>
    </dgm:pt>
    <dgm:pt modelId="{01592FA6-1F0B-4039-AFFF-F258CA89B94A}" type="pres">
      <dgm:prSet presAssocID="{97100207-D218-4D55-9F55-F3DEE3A26ECC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65DF3FF8-3134-4927-81C5-4C7D3FE75C2E}" type="pres">
      <dgm:prSet presAssocID="{19FD7D07-FE81-4ECB-8DB7-5A455A65B1EA}" presName="hierRoot1" presStyleCnt="0"/>
      <dgm:spPr/>
    </dgm:pt>
    <dgm:pt modelId="{4C37DDA4-A6E0-422B-BAAF-1EFACEDD3D33}" type="pres">
      <dgm:prSet presAssocID="{19FD7D07-FE81-4ECB-8DB7-5A455A65B1EA}" presName="composite" presStyleCnt="0"/>
      <dgm:spPr/>
    </dgm:pt>
    <dgm:pt modelId="{98A27524-E541-41A0-BD05-86F5B2F735BA}" type="pres">
      <dgm:prSet presAssocID="{19FD7D07-FE81-4ECB-8DB7-5A455A65B1EA}" presName="background" presStyleLbl="node0" presStyleIdx="0" presStyleCnt="2"/>
      <dgm:spPr>
        <a:solidFill>
          <a:schemeClr val="accent2">
            <a:lumMod val="20000"/>
            <a:lumOff val="80000"/>
          </a:schemeClr>
        </a:solidFill>
      </dgm:spPr>
    </dgm:pt>
    <dgm:pt modelId="{6B62C428-C7E2-47BE-B95E-89038C7449B1}" type="pres">
      <dgm:prSet presAssocID="{19FD7D07-FE81-4ECB-8DB7-5A455A65B1EA}" presName="text" presStyleLbl="fgAcc0" presStyleIdx="0" presStyleCnt="2">
        <dgm:presLayoutVars>
          <dgm:chPref val="3"/>
        </dgm:presLayoutVars>
      </dgm:prSet>
      <dgm:spPr/>
    </dgm:pt>
    <dgm:pt modelId="{23E53E34-4CE1-405A-A492-E63FCB55CDBE}" type="pres">
      <dgm:prSet presAssocID="{19FD7D07-FE81-4ECB-8DB7-5A455A65B1EA}" presName="hierChild2" presStyleCnt="0"/>
      <dgm:spPr/>
    </dgm:pt>
    <dgm:pt modelId="{8F501097-3993-4149-9509-AFE5F29A40C9}" type="pres">
      <dgm:prSet presAssocID="{3FBC8BA2-F8F1-44D9-BC46-18FEB8C176D7}" presName="hierRoot1" presStyleCnt="0"/>
      <dgm:spPr/>
    </dgm:pt>
    <dgm:pt modelId="{CC7FB3EF-E5E2-4899-A487-97C5140D2CF8}" type="pres">
      <dgm:prSet presAssocID="{3FBC8BA2-F8F1-44D9-BC46-18FEB8C176D7}" presName="composite" presStyleCnt="0"/>
      <dgm:spPr/>
    </dgm:pt>
    <dgm:pt modelId="{421A0E5D-111B-4E5F-ABCE-771FCEDECE58}" type="pres">
      <dgm:prSet presAssocID="{3FBC8BA2-F8F1-44D9-BC46-18FEB8C176D7}" presName="background" presStyleLbl="node0" presStyleIdx="1" presStyleCnt="2"/>
      <dgm:spPr>
        <a:solidFill>
          <a:schemeClr val="accent2">
            <a:lumMod val="20000"/>
            <a:lumOff val="80000"/>
          </a:schemeClr>
        </a:solidFill>
      </dgm:spPr>
    </dgm:pt>
    <dgm:pt modelId="{5ED8E012-4397-4984-A3DC-3415301AA720}" type="pres">
      <dgm:prSet presAssocID="{3FBC8BA2-F8F1-44D9-BC46-18FEB8C176D7}" presName="text" presStyleLbl="fgAcc0" presStyleIdx="1" presStyleCnt="2">
        <dgm:presLayoutVars>
          <dgm:chPref val="3"/>
        </dgm:presLayoutVars>
      </dgm:prSet>
      <dgm:spPr/>
    </dgm:pt>
    <dgm:pt modelId="{7ABCFF6F-1ECD-4B13-9F4E-A0BBB2B391CA}" type="pres">
      <dgm:prSet presAssocID="{3FBC8BA2-F8F1-44D9-BC46-18FEB8C176D7}" presName="hierChild2" presStyleCnt="0"/>
      <dgm:spPr/>
    </dgm:pt>
  </dgm:ptLst>
  <dgm:cxnLst>
    <dgm:cxn modelId="{D0748731-E48A-4721-8B31-59A403C9E388}" type="presOf" srcId="{97100207-D218-4D55-9F55-F3DEE3A26ECC}" destId="{01592FA6-1F0B-4039-AFFF-F258CA89B94A}" srcOrd="0" destOrd="0" presId="urn:microsoft.com/office/officeart/2005/8/layout/hierarchy1"/>
    <dgm:cxn modelId="{D5D5835D-F9FB-4EDD-8A9C-E11ED20086D7}" type="presOf" srcId="{19FD7D07-FE81-4ECB-8DB7-5A455A65B1EA}" destId="{6B62C428-C7E2-47BE-B95E-89038C7449B1}" srcOrd="0" destOrd="0" presId="urn:microsoft.com/office/officeart/2005/8/layout/hierarchy1"/>
    <dgm:cxn modelId="{CF9B2F64-CA49-4FA6-A4A5-3F6977742ACB}" type="presOf" srcId="{3FBC8BA2-F8F1-44D9-BC46-18FEB8C176D7}" destId="{5ED8E012-4397-4984-A3DC-3415301AA720}" srcOrd="0" destOrd="0" presId="urn:microsoft.com/office/officeart/2005/8/layout/hierarchy1"/>
    <dgm:cxn modelId="{54537877-8DDE-4226-906D-59B91A863DE7}" srcId="{97100207-D218-4D55-9F55-F3DEE3A26ECC}" destId="{3FBC8BA2-F8F1-44D9-BC46-18FEB8C176D7}" srcOrd="1" destOrd="0" parTransId="{B6CC3E74-B6D2-4B25-9E78-2AD4ED8F098A}" sibTransId="{FFB424C1-6963-49CB-AC0F-924E4D4A57A0}"/>
    <dgm:cxn modelId="{ADBF98C2-AF76-4930-BBAB-100FAC91ABC9}" srcId="{97100207-D218-4D55-9F55-F3DEE3A26ECC}" destId="{19FD7D07-FE81-4ECB-8DB7-5A455A65B1EA}" srcOrd="0" destOrd="0" parTransId="{BC252C4A-52D2-4183-B051-534029CDE4EF}" sibTransId="{042F9833-7C99-4858-93D3-AC736C097587}"/>
    <dgm:cxn modelId="{4973B194-A0E0-4BE2-9D2B-936DE32F74F0}" type="presParOf" srcId="{01592FA6-1F0B-4039-AFFF-F258CA89B94A}" destId="{65DF3FF8-3134-4927-81C5-4C7D3FE75C2E}" srcOrd="0" destOrd="0" presId="urn:microsoft.com/office/officeart/2005/8/layout/hierarchy1"/>
    <dgm:cxn modelId="{06490CA8-F7E4-4557-8654-2704E6F691E1}" type="presParOf" srcId="{65DF3FF8-3134-4927-81C5-4C7D3FE75C2E}" destId="{4C37DDA4-A6E0-422B-BAAF-1EFACEDD3D33}" srcOrd="0" destOrd="0" presId="urn:microsoft.com/office/officeart/2005/8/layout/hierarchy1"/>
    <dgm:cxn modelId="{6718CD2C-89F9-46BD-A6F9-3559A019FDDD}" type="presParOf" srcId="{4C37DDA4-A6E0-422B-BAAF-1EFACEDD3D33}" destId="{98A27524-E541-41A0-BD05-86F5B2F735BA}" srcOrd="0" destOrd="0" presId="urn:microsoft.com/office/officeart/2005/8/layout/hierarchy1"/>
    <dgm:cxn modelId="{25A831CD-67AE-4E0D-B4D3-832F4D21D11A}" type="presParOf" srcId="{4C37DDA4-A6E0-422B-BAAF-1EFACEDD3D33}" destId="{6B62C428-C7E2-47BE-B95E-89038C7449B1}" srcOrd="1" destOrd="0" presId="urn:microsoft.com/office/officeart/2005/8/layout/hierarchy1"/>
    <dgm:cxn modelId="{AA4EBC36-99B7-408E-B7C9-33E9F58B199A}" type="presParOf" srcId="{65DF3FF8-3134-4927-81C5-4C7D3FE75C2E}" destId="{23E53E34-4CE1-405A-A492-E63FCB55CDBE}" srcOrd="1" destOrd="0" presId="urn:microsoft.com/office/officeart/2005/8/layout/hierarchy1"/>
    <dgm:cxn modelId="{43775260-EA8E-4CEB-9296-9BC983140360}" type="presParOf" srcId="{01592FA6-1F0B-4039-AFFF-F258CA89B94A}" destId="{8F501097-3993-4149-9509-AFE5F29A40C9}" srcOrd="1" destOrd="0" presId="urn:microsoft.com/office/officeart/2005/8/layout/hierarchy1"/>
    <dgm:cxn modelId="{E3327C67-B970-4DB5-8B1F-966A049FDAA6}" type="presParOf" srcId="{8F501097-3993-4149-9509-AFE5F29A40C9}" destId="{CC7FB3EF-E5E2-4899-A487-97C5140D2CF8}" srcOrd="0" destOrd="0" presId="urn:microsoft.com/office/officeart/2005/8/layout/hierarchy1"/>
    <dgm:cxn modelId="{879C2286-E4E3-4568-B237-D82731F77AC2}" type="presParOf" srcId="{CC7FB3EF-E5E2-4899-A487-97C5140D2CF8}" destId="{421A0E5D-111B-4E5F-ABCE-771FCEDECE58}" srcOrd="0" destOrd="0" presId="urn:microsoft.com/office/officeart/2005/8/layout/hierarchy1"/>
    <dgm:cxn modelId="{EEB5E375-4B31-4FAD-AC16-1F461DA887EA}" type="presParOf" srcId="{CC7FB3EF-E5E2-4899-A487-97C5140D2CF8}" destId="{5ED8E012-4397-4984-A3DC-3415301AA720}" srcOrd="1" destOrd="0" presId="urn:microsoft.com/office/officeart/2005/8/layout/hierarchy1"/>
    <dgm:cxn modelId="{C1D8CBE5-D563-472C-B6C1-788E2881A803}" type="presParOf" srcId="{8F501097-3993-4149-9509-AFE5F29A40C9}" destId="{7ABCFF6F-1ECD-4B13-9F4E-A0BBB2B391CA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946EB53-1F60-496B-97C8-5E40894D8806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AAD20EA1-E83D-4D28-93E0-6DF301B35CAC}">
      <dgm:prSet/>
      <dgm:spPr/>
      <dgm:t>
        <a:bodyPr/>
        <a:lstStyle/>
        <a:p>
          <a:pPr rtl="0"/>
          <a:r>
            <a:rPr lang="en-GB"/>
            <a:t> UN Convention on the Rights of the Child (UNCRC), </a:t>
          </a:r>
          <a:r>
            <a:rPr lang="en-GB">
              <a:latin typeface="Neue Haas Grotesk Text Pro"/>
            </a:rPr>
            <a:t>(</a:t>
          </a:r>
          <a:r>
            <a:rPr lang="en-GB"/>
            <a:t>UNICEF, 2025).</a:t>
          </a:r>
          <a:endParaRPr lang="en-US">
            <a:latin typeface="Neue Haas Grotesk Text Pro"/>
          </a:endParaRPr>
        </a:p>
      </dgm:t>
    </dgm:pt>
    <dgm:pt modelId="{ADA44D81-1C3C-453E-A218-967D967A46C4}" type="parTrans" cxnId="{F5CCF176-5811-4589-A7B5-2645F6F3844C}">
      <dgm:prSet/>
      <dgm:spPr/>
      <dgm:t>
        <a:bodyPr/>
        <a:lstStyle/>
        <a:p>
          <a:endParaRPr lang="en-US"/>
        </a:p>
      </dgm:t>
    </dgm:pt>
    <dgm:pt modelId="{AA04D1A6-A076-436D-AFDC-91C1F2C1CF3C}" type="sibTrans" cxnId="{F5CCF176-5811-4589-A7B5-2645F6F3844C}">
      <dgm:prSet/>
      <dgm:spPr/>
      <dgm:t>
        <a:bodyPr/>
        <a:lstStyle/>
        <a:p>
          <a:endParaRPr lang="en-US"/>
        </a:p>
      </dgm:t>
    </dgm:pt>
    <dgm:pt modelId="{A469E536-5BEB-4F37-AB66-C1D3B3F66FA8}">
      <dgm:prSet/>
      <dgm:spPr/>
      <dgm:t>
        <a:bodyPr/>
        <a:lstStyle/>
        <a:p>
          <a:pPr rtl="0"/>
          <a:r>
            <a:rPr lang="en-GB">
              <a:latin typeface="Neue Haas Grotesk Text Pro"/>
            </a:rPr>
            <a:t>Wales commitment to social</a:t>
          </a:r>
          <a:r>
            <a:rPr lang="en-GB"/>
            <a:t> justice,</a:t>
          </a:r>
          <a:r>
            <a:rPr lang="en-GB">
              <a:latin typeface="Neue Haas Grotesk Text Pro"/>
            </a:rPr>
            <a:t> </a:t>
          </a:r>
          <a:r>
            <a:rPr lang="en-GB"/>
            <a:t>children's rights and its legislative framework, (Welsh Government, 2021).</a:t>
          </a:r>
          <a:endParaRPr lang="en-US"/>
        </a:p>
      </dgm:t>
    </dgm:pt>
    <dgm:pt modelId="{501AEFE6-5EBC-4C66-BD19-9264C8BFDFC1}" type="parTrans" cxnId="{466F40A1-624F-4866-8B66-18DF6A37BBCD}">
      <dgm:prSet/>
      <dgm:spPr/>
      <dgm:t>
        <a:bodyPr/>
        <a:lstStyle/>
        <a:p>
          <a:endParaRPr lang="en-US"/>
        </a:p>
      </dgm:t>
    </dgm:pt>
    <dgm:pt modelId="{23A7CE79-3CC2-4CE3-B9CE-82C11BAAFF31}" type="sibTrans" cxnId="{466F40A1-624F-4866-8B66-18DF6A37BBCD}">
      <dgm:prSet/>
      <dgm:spPr/>
      <dgm:t>
        <a:bodyPr/>
        <a:lstStyle/>
        <a:p>
          <a:endParaRPr lang="en-US"/>
        </a:p>
      </dgm:t>
    </dgm:pt>
    <dgm:pt modelId="{895D96BB-E637-4637-9400-4212042B958A}" type="pres">
      <dgm:prSet presAssocID="{A946EB53-1F60-496B-97C8-5E40894D8806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17A01471-9F67-412B-AED7-FC17F897B319}" type="pres">
      <dgm:prSet presAssocID="{AAD20EA1-E83D-4D28-93E0-6DF301B35CAC}" presName="hierRoot1" presStyleCnt="0"/>
      <dgm:spPr/>
    </dgm:pt>
    <dgm:pt modelId="{4440B3BD-D12C-43D0-829C-0A14222FA200}" type="pres">
      <dgm:prSet presAssocID="{AAD20EA1-E83D-4D28-93E0-6DF301B35CAC}" presName="composite" presStyleCnt="0"/>
      <dgm:spPr/>
    </dgm:pt>
    <dgm:pt modelId="{29FB1D90-BC9E-4052-9245-9FCCDCFD9985}" type="pres">
      <dgm:prSet presAssocID="{AAD20EA1-E83D-4D28-93E0-6DF301B35CAC}" presName="background" presStyleLbl="node0" presStyleIdx="0" presStyleCnt="2"/>
      <dgm:spPr>
        <a:solidFill>
          <a:schemeClr val="accent2">
            <a:lumMod val="20000"/>
            <a:lumOff val="80000"/>
          </a:schemeClr>
        </a:solidFill>
      </dgm:spPr>
    </dgm:pt>
    <dgm:pt modelId="{46A8B9B7-11FA-40E3-866D-E0CDA7AF1A98}" type="pres">
      <dgm:prSet presAssocID="{AAD20EA1-E83D-4D28-93E0-6DF301B35CAC}" presName="text" presStyleLbl="fgAcc0" presStyleIdx="0" presStyleCnt="2">
        <dgm:presLayoutVars>
          <dgm:chPref val="3"/>
        </dgm:presLayoutVars>
      </dgm:prSet>
      <dgm:spPr/>
    </dgm:pt>
    <dgm:pt modelId="{98750C4C-B730-40EB-B3A4-F1D2598C4C1A}" type="pres">
      <dgm:prSet presAssocID="{AAD20EA1-E83D-4D28-93E0-6DF301B35CAC}" presName="hierChild2" presStyleCnt="0"/>
      <dgm:spPr/>
    </dgm:pt>
    <dgm:pt modelId="{95F0E2CF-BAD5-4B15-89BC-E0AEC485468F}" type="pres">
      <dgm:prSet presAssocID="{A469E536-5BEB-4F37-AB66-C1D3B3F66FA8}" presName="hierRoot1" presStyleCnt="0"/>
      <dgm:spPr/>
    </dgm:pt>
    <dgm:pt modelId="{C417C9A2-9423-4085-BA73-A21834F193B8}" type="pres">
      <dgm:prSet presAssocID="{A469E536-5BEB-4F37-AB66-C1D3B3F66FA8}" presName="composite" presStyleCnt="0"/>
      <dgm:spPr/>
    </dgm:pt>
    <dgm:pt modelId="{20E99A99-4380-44B2-B83D-823E43D340C4}" type="pres">
      <dgm:prSet presAssocID="{A469E536-5BEB-4F37-AB66-C1D3B3F66FA8}" presName="background" presStyleLbl="node0" presStyleIdx="1" presStyleCnt="2"/>
      <dgm:spPr>
        <a:solidFill>
          <a:schemeClr val="accent2">
            <a:lumMod val="20000"/>
            <a:lumOff val="80000"/>
          </a:schemeClr>
        </a:solidFill>
      </dgm:spPr>
    </dgm:pt>
    <dgm:pt modelId="{0A8D8D32-B608-4E3C-9A7E-E53583834562}" type="pres">
      <dgm:prSet presAssocID="{A469E536-5BEB-4F37-AB66-C1D3B3F66FA8}" presName="text" presStyleLbl="fgAcc0" presStyleIdx="1" presStyleCnt="2">
        <dgm:presLayoutVars>
          <dgm:chPref val="3"/>
        </dgm:presLayoutVars>
      </dgm:prSet>
      <dgm:spPr/>
    </dgm:pt>
    <dgm:pt modelId="{B4D036CA-9096-4C9E-9693-521DDE5DCA95}" type="pres">
      <dgm:prSet presAssocID="{A469E536-5BEB-4F37-AB66-C1D3B3F66FA8}" presName="hierChild2" presStyleCnt="0"/>
      <dgm:spPr/>
    </dgm:pt>
  </dgm:ptLst>
  <dgm:cxnLst>
    <dgm:cxn modelId="{0A05624B-4B16-4A4E-8C6C-92D3EFFFE2FC}" type="presOf" srcId="{AAD20EA1-E83D-4D28-93E0-6DF301B35CAC}" destId="{46A8B9B7-11FA-40E3-866D-E0CDA7AF1A98}" srcOrd="0" destOrd="0" presId="urn:microsoft.com/office/officeart/2005/8/layout/hierarchy1"/>
    <dgm:cxn modelId="{FA2D3A73-CA21-442D-8131-2CC0DD2948C9}" type="presOf" srcId="{A946EB53-1F60-496B-97C8-5E40894D8806}" destId="{895D96BB-E637-4637-9400-4212042B958A}" srcOrd="0" destOrd="0" presId="urn:microsoft.com/office/officeart/2005/8/layout/hierarchy1"/>
    <dgm:cxn modelId="{F5CCF176-5811-4589-A7B5-2645F6F3844C}" srcId="{A946EB53-1F60-496B-97C8-5E40894D8806}" destId="{AAD20EA1-E83D-4D28-93E0-6DF301B35CAC}" srcOrd="0" destOrd="0" parTransId="{ADA44D81-1C3C-453E-A218-967D967A46C4}" sibTransId="{AA04D1A6-A076-436D-AFDC-91C1F2C1CF3C}"/>
    <dgm:cxn modelId="{D894EC9B-4DB2-4063-9488-63F68C35FA33}" type="presOf" srcId="{A469E536-5BEB-4F37-AB66-C1D3B3F66FA8}" destId="{0A8D8D32-B608-4E3C-9A7E-E53583834562}" srcOrd="0" destOrd="0" presId="urn:microsoft.com/office/officeart/2005/8/layout/hierarchy1"/>
    <dgm:cxn modelId="{466F40A1-624F-4866-8B66-18DF6A37BBCD}" srcId="{A946EB53-1F60-496B-97C8-5E40894D8806}" destId="{A469E536-5BEB-4F37-AB66-C1D3B3F66FA8}" srcOrd="1" destOrd="0" parTransId="{501AEFE6-5EBC-4C66-BD19-9264C8BFDFC1}" sibTransId="{23A7CE79-3CC2-4CE3-B9CE-82C11BAAFF31}"/>
    <dgm:cxn modelId="{40862F79-D9A7-4FE5-B1C8-12B5BD1200E4}" type="presParOf" srcId="{895D96BB-E637-4637-9400-4212042B958A}" destId="{17A01471-9F67-412B-AED7-FC17F897B319}" srcOrd="0" destOrd="0" presId="urn:microsoft.com/office/officeart/2005/8/layout/hierarchy1"/>
    <dgm:cxn modelId="{C7B97149-89BC-411A-87DA-12A57CA47C2E}" type="presParOf" srcId="{17A01471-9F67-412B-AED7-FC17F897B319}" destId="{4440B3BD-D12C-43D0-829C-0A14222FA200}" srcOrd="0" destOrd="0" presId="urn:microsoft.com/office/officeart/2005/8/layout/hierarchy1"/>
    <dgm:cxn modelId="{F8C3E020-FD74-4678-8DB9-3BEBC4540641}" type="presParOf" srcId="{4440B3BD-D12C-43D0-829C-0A14222FA200}" destId="{29FB1D90-BC9E-4052-9245-9FCCDCFD9985}" srcOrd="0" destOrd="0" presId="urn:microsoft.com/office/officeart/2005/8/layout/hierarchy1"/>
    <dgm:cxn modelId="{4C7F4B2E-7197-4BB1-BE63-BD79B3A58CA4}" type="presParOf" srcId="{4440B3BD-D12C-43D0-829C-0A14222FA200}" destId="{46A8B9B7-11FA-40E3-866D-E0CDA7AF1A98}" srcOrd="1" destOrd="0" presId="urn:microsoft.com/office/officeart/2005/8/layout/hierarchy1"/>
    <dgm:cxn modelId="{ED38AFD9-C412-4DCA-B347-AF0E11E0417E}" type="presParOf" srcId="{17A01471-9F67-412B-AED7-FC17F897B319}" destId="{98750C4C-B730-40EB-B3A4-F1D2598C4C1A}" srcOrd="1" destOrd="0" presId="urn:microsoft.com/office/officeart/2005/8/layout/hierarchy1"/>
    <dgm:cxn modelId="{615CC002-85B8-4860-9F5E-0EECA4660FF3}" type="presParOf" srcId="{895D96BB-E637-4637-9400-4212042B958A}" destId="{95F0E2CF-BAD5-4B15-89BC-E0AEC485468F}" srcOrd="1" destOrd="0" presId="urn:microsoft.com/office/officeart/2005/8/layout/hierarchy1"/>
    <dgm:cxn modelId="{389649A3-0DB1-467B-B6D3-24CE88787CC0}" type="presParOf" srcId="{95F0E2CF-BAD5-4B15-89BC-E0AEC485468F}" destId="{C417C9A2-9423-4085-BA73-A21834F193B8}" srcOrd="0" destOrd="0" presId="urn:microsoft.com/office/officeart/2005/8/layout/hierarchy1"/>
    <dgm:cxn modelId="{A9687DC0-421D-4035-8E0B-F1FAD70CDEC9}" type="presParOf" srcId="{C417C9A2-9423-4085-BA73-A21834F193B8}" destId="{20E99A99-4380-44B2-B83D-823E43D340C4}" srcOrd="0" destOrd="0" presId="urn:microsoft.com/office/officeart/2005/8/layout/hierarchy1"/>
    <dgm:cxn modelId="{A101579D-C719-45A8-97B0-F8DB3043E960}" type="presParOf" srcId="{C417C9A2-9423-4085-BA73-A21834F193B8}" destId="{0A8D8D32-B608-4E3C-9A7E-E53583834562}" srcOrd="1" destOrd="0" presId="urn:microsoft.com/office/officeart/2005/8/layout/hierarchy1"/>
    <dgm:cxn modelId="{430EFFC1-05AE-4A11-BADA-903E9833E284}" type="presParOf" srcId="{95F0E2CF-BAD5-4B15-89BC-E0AEC485468F}" destId="{B4D036CA-9096-4C9E-9693-521DDE5DCA95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A6C59CAE-0C89-4D5C-80DD-155CA07824B0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1D5EDB15-8956-4CAB-82D0-ACBCDA743D6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>
              <a:latin typeface="Times New Roman"/>
              <a:cs typeface="Times New Roman"/>
            </a:rPr>
            <a:t>Policy </a:t>
          </a:r>
          <a:endParaRPr lang="en-US">
            <a:latin typeface="Times New Roman"/>
            <a:cs typeface="Times New Roman"/>
          </a:endParaRPr>
        </a:p>
      </dgm:t>
    </dgm:pt>
    <dgm:pt modelId="{B5A3F508-8FF3-4174-A17D-336C3415D83A}" type="parTrans" cxnId="{F2C3829E-5118-416B-972C-91A4C8B47207}">
      <dgm:prSet/>
      <dgm:spPr/>
      <dgm:t>
        <a:bodyPr/>
        <a:lstStyle/>
        <a:p>
          <a:endParaRPr lang="en-US"/>
        </a:p>
      </dgm:t>
    </dgm:pt>
    <dgm:pt modelId="{FEF30EA3-1101-4964-9676-42F3F0A73051}" type="sibTrans" cxnId="{F2C3829E-5118-416B-972C-91A4C8B47207}">
      <dgm:prSet/>
      <dgm:spPr/>
      <dgm:t>
        <a:bodyPr/>
        <a:lstStyle/>
        <a:p>
          <a:endParaRPr lang="en-US"/>
        </a:p>
      </dgm:t>
    </dgm:pt>
    <dgm:pt modelId="{F0340686-4132-4514-B91F-56FCDE4BD54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>
              <a:latin typeface="Times New Roman"/>
              <a:cs typeface="Times New Roman"/>
            </a:rPr>
            <a:t>Welsh Government's vision and approach to digital development.</a:t>
          </a:r>
          <a:endParaRPr lang="en-US">
            <a:latin typeface="Times New Roman"/>
            <a:cs typeface="Times New Roman"/>
          </a:endParaRPr>
        </a:p>
      </dgm:t>
    </dgm:pt>
    <dgm:pt modelId="{0A6DD96F-54B9-45EF-A591-C76258C7D1A0}" type="parTrans" cxnId="{25EAB94B-CB32-4943-98B1-D3A21FEFA6D1}">
      <dgm:prSet/>
      <dgm:spPr/>
      <dgm:t>
        <a:bodyPr/>
        <a:lstStyle/>
        <a:p>
          <a:endParaRPr lang="en-US"/>
        </a:p>
      </dgm:t>
    </dgm:pt>
    <dgm:pt modelId="{AA2AB093-E249-42C3-8D15-F61CBCAE9EE5}" type="sibTrans" cxnId="{25EAB94B-CB32-4943-98B1-D3A21FEFA6D1}">
      <dgm:prSet/>
      <dgm:spPr/>
      <dgm:t>
        <a:bodyPr/>
        <a:lstStyle/>
        <a:p>
          <a:endParaRPr lang="en-US"/>
        </a:p>
      </dgm:t>
    </dgm:pt>
    <dgm:pt modelId="{CCFDBE73-BE17-4FFD-A550-0F3324DED465}" type="pres">
      <dgm:prSet presAssocID="{A6C59CAE-0C89-4D5C-80DD-155CA07824B0}" presName="root" presStyleCnt="0">
        <dgm:presLayoutVars>
          <dgm:dir/>
          <dgm:resizeHandles val="exact"/>
        </dgm:presLayoutVars>
      </dgm:prSet>
      <dgm:spPr/>
    </dgm:pt>
    <dgm:pt modelId="{47A5F9C5-A567-43DF-BD9A-D39B3C618E3E}" type="pres">
      <dgm:prSet presAssocID="{1D5EDB15-8956-4CAB-82D0-ACBCDA743D60}" presName="compNode" presStyleCnt="0"/>
      <dgm:spPr/>
    </dgm:pt>
    <dgm:pt modelId="{D6288138-7CB7-4951-8D68-F374017E18F3}" type="pres">
      <dgm:prSet presAssocID="{1D5EDB15-8956-4CAB-82D0-ACBCDA743D60}" presName="bgRect" presStyleLbl="bgShp" presStyleIdx="0" presStyleCnt="2"/>
      <dgm:spPr>
        <a:solidFill>
          <a:schemeClr val="accent2">
            <a:lumMod val="20000"/>
            <a:lumOff val="80000"/>
          </a:schemeClr>
        </a:solidFill>
      </dgm:spPr>
    </dgm:pt>
    <dgm:pt modelId="{28B4B60D-25FF-4A95-A601-5030148B9BC8}" type="pres">
      <dgm:prSet presAssocID="{1D5EDB15-8956-4CAB-82D0-ACBCDA743D60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Gavel"/>
        </a:ext>
      </dgm:extLst>
    </dgm:pt>
    <dgm:pt modelId="{910308D7-EA43-4C27-AA18-50113CC0AC20}" type="pres">
      <dgm:prSet presAssocID="{1D5EDB15-8956-4CAB-82D0-ACBCDA743D60}" presName="spaceRect" presStyleCnt="0"/>
      <dgm:spPr/>
    </dgm:pt>
    <dgm:pt modelId="{F5C5174C-B8B1-40BF-9284-BB60104ABE6E}" type="pres">
      <dgm:prSet presAssocID="{1D5EDB15-8956-4CAB-82D0-ACBCDA743D60}" presName="parTx" presStyleLbl="revTx" presStyleIdx="0" presStyleCnt="2">
        <dgm:presLayoutVars>
          <dgm:chMax val="0"/>
          <dgm:chPref val="0"/>
        </dgm:presLayoutVars>
      </dgm:prSet>
      <dgm:spPr/>
    </dgm:pt>
    <dgm:pt modelId="{5342315E-E784-40CF-BD24-4D03ECC22E12}" type="pres">
      <dgm:prSet presAssocID="{FEF30EA3-1101-4964-9676-42F3F0A73051}" presName="sibTrans" presStyleCnt="0"/>
      <dgm:spPr/>
    </dgm:pt>
    <dgm:pt modelId="{45F42B6E-6F25-41D0-A631-08726918778F}" type="pres">
      <dgm:prSet presAssocID="{F0340686-4132-4514-B91F-56FCDE4BD542}" presName="compNode" presStyleCnt="0"/>
      <dgm:spPr/>
    </dgm:pt>
    <dgm:pt modelId="{5A201FAB-FDCF-44E2-9205-0B216087418B}" type="pres">
      <dgm:prSet presAssocID="{F0340686-4132-4514-B91F-56FCDE4BD542}" presName="bgRect" presStyleLbl="bgShp" presStyleIdx="1" presStyleCnt="2"/>
      <dgm:spPr>
        <a:solidFill>
          <a:schemeClr val="accent2">
            <a:lumMod val="20000"/>
            <a:lumOff val="80000"/>
          </a:schemeClr>
        </a:solidFill>
      </dgm:spPr>
    </dgm:pt>
    <dgm:pt modelId="{0859999F-06A2-4F54-86C9-804C448B6305}" type="pres">
      <dgm:prSet presAssocID="{F0340686-4132-4514-B91F-56FCDE4BD542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ank"/>
        </a:ext>
      </dgm:extLst>
    </dgm:pt>
    <dgm:pt modelId="{F94876AF-676D-40FC-8FC9-CAFE988ED27E}" type="pres">
      <dgm:prSet presAssocID="{F0340686-4132-4514-B91F-56FCDE4BD542}" presName="spaceRect" presStyleCnt="0"/>
      <dgm:spPr/>
    </dgm:pt>
    <dgm:pt modelId="{1513808A-D375-47CA-A7AE-3498B62EF21B}" type="pres">
      <dgm:prSet presAssocID="{F0340686-4132-4514-B91F-56FCDE4BD542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B35DEE0D-4531-4637-8298-FA65A96A9C99}" type="presOf" srcId="{A6C59CAE-0C89-4D5C-80DD-155CA07824B0}" destId="{CCFDBE73-BE17-4FFD-A550-0F3324DED465}" srcOrd="0" destOrd="0" presId="urn:microsoft.com/office/officeart/2018/2/layout/IconVerticalSolidList"/>
    <dgm:cxn modelId="{750B5A4B-214C-40F4-B17D-4B1890A7B6F0}" type="presOf" srcId="{F0340686-4132-4514-B91F-56FCDE4BD542}" destId="{1513808A-D375-47CA-A7AE-3498B62EF21B}" srcOrd="0" destOrd="0" presId="urn:microsoft.com/office/officeart/2018/2/layout/IconVerticalSolidList"/>
    <dgm:cxn modelId="{25EAB94B-CB32-4943-98B1-D3A21FEFA6D1}" srcId="{A6C59CAE-0C89-4D5C-80DD-155CA07824B0}" destId="{F0340686-4132-4514-B91F-56FCDE4BD542}" srcOrd="1" destOrd="0" parTransId="{0A6DD96F-54B9-45EF-A591-C76258C7D1A0}" sibTransId="{AA2AB093-E249-42C3-8D15-F61CBCAE9EE5}"/>
    <dgm:cxn modelId="{F2C3829E-5118-416B-972C-91A4C8B47207}" srcId="{A6C59CAE-0C89-4D5C-80DD-155CA07824B0}" destId="{1D5EDB15-8956-4CAB-82D0-ACBCDA743D60}" srcOrd="0" destOrd="0" parTransId="{B5A3F508-8FF3-4174-A17D-336C3415D83A}" sibTransId="{FEF30EA3-1101-4964-9676-42F3F0A73051}"/>
    <dgm:cxn modelId="{16BDCFD7-7F6B-4418-9E2F-343D2A1A4FD0}" type="presOf" srcId="{1D5EDB15-8956-4CAB-82D0-ACBCDA743D60}" destId="{F5C5174C-B8B1-40BF-9284-BB60104ABE6E}" srcOrd="0" destOrd="0" presId="urn:microsoft.com/office/officeart/2018/2/layout/IconVerticalSolidList"/>
    <dgm:cxn modelId="{BDD565E5-54E6-4117-B0A2-5D2D6CCDEF2F}" type="presParOf" srcId="{CCFDBE73-BE17-4FFD-A550-0F3324DED465}" destId="{47A5F9C5-A567-43DF-BD9A-D39B3C618E3E}" srcOrd="0" destOrd="0" presId="urn:microsoft.com/office/officeart/2018/2/layout/IconVerticalSolidList"/>
    <dgm:cxn modelId="{B7A6E93F-BD95-4F85-89EE-53C2EBE6D3B6}" type="presParOf" srcId="{47A5F9C5-A567-43DF-BD9A-D39B3C618E3E}" destId="{D6288138-7CB7-4951-8D68-F374017E18F3}" srcOrd="0" destOrd="0" presId="urn:microsoft.com/office/officeart/2018/2/layout/IconVerticalSolidList"/>
    <dgm:cxn modelId="{7B0CABE0-90D5-4B61-93A3-21DD1B3FE425}" type="presParOf" srcId="{47A5F9C5-A567-43DF-BD9A-D39B3C618E3E}" destId="{28B4B60D-25FF-4A95-A601-5030148B9BC8}" srcOrd="1" destOrd="0" presId="urn:microsoft.com/office/officeart/2018/2/layout/IconVerticalSolidList"/>
    <dgm:cxn modelId="{EA73628A-B402-41C5-94D6-975822C1EF41}" type="presParOf" srcId="{47A5F9C5-A567-43DF-BD9A-D39B3C618E3E}" destId="{910308D7-EA43-4C27-AA18-50113CC0AC20}" srcOrd="2" destOrd="0" presId="urn:microsoft.com/office/officeart/2018/2/layout/IconVerticalSolidList"/>
    <dgm:cxn modelId="{4597A828-6A73-462F-A75A-72F0966C70EF}" type="presParOf" srcId="{47A5F9C5-A567-43DF-BD9A-D39B3C618E3E}" destId="{F5C5174C-B8B1-40BF-9284-BB60104ABE6E}" srcOrd="3" destOrd="0" presId="urn:microsoft.com/office/officeart/2018/2/layout/IconVerticalSolidList"/>
    <dgm:cxn modelId="{FC257B5E-F649-4F87-9E79-4F39F378C92C}" type="presParOf" srcId="{CCFDBE73-BE17-4FFD-A550-0F3324DED465}" destId="{5342315E-E784-40CF-BD24-4D03ECC22E12}" srcOrd="1" destOrd="0" presId="urn:microsoft.com/office/officeart/2018/2/layout/IconVerticalSolidList"/>
    <dgm:cxn modelId="{0703DEC4-DA73-42C1-AD82-BCBC40389DD0}" type="presParOf" srcId="{CCFDBE73-BE17-4FFD-A550-0F3324DED465}" destId="{45F42B6E-6F25-41D0-A631-08726918778F}" srcOrd="2" destOrd="0" presId="urn:microsoft.com/office/officeart/2018/2/layout/IconVerticalSolidList"/>
    <dgm:cxn modelId="{54756ED8-308F-40F7-BCDB-67E448397BD9}" type="presParOf" srcId="{45F42B6E-6F25-41D0-A631-08726918778F}" destId="{5A201FAB-FDCF-44E2-9205-0B216087418B}" srcOrd="0" destOrd="0" presId="urn:microsoft.com/office/officeart/2018/2/layout/IconVerticalSolidList"/>
    <dgm:cxn modelId="{7CCF1032-FE7C-48A5-87C8-9054B6541E23}" type="presParOf" srcId="{45F42B6E-6F25-41D0-A631-08726918778F}" destId="{0859999F-06A2-4F54-86C9-804C448B6305}" srcOrd="1" destOrd="0" presId="urn:microsoft.com/office/officeart/2018/2/layout/IconVerticalSolidList"/>
    <dgm:cxn modelId="{4B3A8464-CC2A-40B2-BDE5-02DD2B8DDA61}" type="presParOf" srcId="{45F42B6E-6F25-41D0-A631-08726918778F}" destId="{F94876AF-676D-40FC-8FC9-CAFE988ED27E}" srcOrd="2" destOrd="0" presId="urn:microsoft.com/office/officeart/2018/2/layout/IconVerticalSolidList"/>
    <dgm:cxn modelId="{80D6952A-B051-48D5-8B33-B0B5C22C74A7}" type="presParOf" srcId="{45F42B6E-6F25-41D0-A631-08726918778F}" destId="{1513808A-D375-47CA-A7AE-3498B62EF21B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D30126F0-7274-4A3B-B04D-E491655623E5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EE1BA5F5-A773-4B84-AFFF-CE3B21B777CF}">
      <dgm:prSet/>
      <dgm:spPr/>
      <dgm:t>
        <a:bodyPr/>
        <a:lstStyle/>
        <a:p>
          <a:pPr rtl="0">
            <a:lnSpc>
              <a:spcPct val="100000"/>
            </a:lnSpc>
          </a:pPr>
          <a:r>
            <a:rPr lang="en-GB" b="1">
              <a:latin typeface="Times New Roman"/>
              <a:cs typeface="Times New Roman"/>
            </a:rPr>
            <a:t>                                    Digital Services   </a:t>
          </a:r>
          <a:endParaRPr lang="en-US">
            <a:latin typeface="Times New Roman"/>
            <a:cs typeface="Times New Roman"/>
          </a:endParaRPr>
        </a:p>
      </dgm:t>
    </dgm:pt>
    <dgm:pt modelId="{33AEA38A-1C3C-4BFD-A20B-27D789EB10EA}" type="parTrans" cxnId="{241C1A9E-64B1-494B-AA5B-284C5B2EFBB5}">
      <dgm:prSet/>
      <dgm:spPr/>
      <dgm:t>
        <a:bodyPr/>
        <a:lstStyle/>
        <a:p>
          <a:endParaRPr lang="en-US"/>
        </a:p>
      </dgm:t>
    </dgm:pt>
    <dgm:pt modelId="{C87D740D-467D-436B-B52B-F89FB93DCF2B}" type="sibTrans" cxnId="{241C1A9E-64B1-494B-AA5B-284C5B2EFBB5}">
      <dgm:prSet/>
      <dgm:spPr/>
      <dgm:t>
        <a:bodyPr/>
        <a:lstStyle/>
        <a:p>
          <a:endParaRPr lang="en-US"/>
        </a:p>
      </dgm:t>
    </dgm:pt>
    <dgm:pt modelId="{287C201C-8E72-47FA-8CF0-3D052215698F}" type="pres">
      <dgm:prSet presAssocID="{D30126F0-7274-4A3B-B04D-E491655623E5}" presName="root" presStyleCnt="0">
        <dgm:presLayoutVars>
          <dgm:dir/>
          <dgm:resizeHandles val="exact"/>
        </dgm:presLayoutVars>
      </dgm:prSet>
      <dgm:spPr/>
    </dgm:pt>
    <dgm:pt modelId="{17C634B1-6E27-4EFF-A0F3-5AD6F2FBA0DB}" type="pres">
      <dgm:prSet presAssocID="{EE1BA5F5-A773-4B84-AFFF-CE3B21B777CF}" presName="compNode" presStyleCnt="0"/>
      <dgm:spPr/>
    </dgm:pt>
    <dgm:pt modelId="{1DC4EEDE-29B6-4FF5-A4FE-C1B0C78E23E1}" type="pres">
      <dgm:prSet presAssocID="{EE1BA5F5-A773-4B84-AFFF-CE3B21B777CF}" presName="bgRect" presStyleLbl="bgShp" presStyleIdx="0" presStyleCnt="1"/>
      <dgm:spPr>
        <a:solidFill>
          <a:schemeClr val="accent2">
            <a:lumMod val="20000"/>
            <a:lumOff val="80000"/>
          </a:schemeClr>
        </a:solidFill>
      </dgm:spPr>
    </dgm:pt>
    <dgm:pt modelId="{D5F71741-A512-49A6-B502-A60402BB8D19}" type="pres">
      <dgm:prSet presAssocID="{EE1BA5F5-A773-4B84-AFFF-CE3B21B777CF}" presName="iconRect" presStyleLbl="node1" presStyleIdx="0" presStyleCnt="1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mart Phone"/>
        </a:ext>
      </dgm:extLst>
    </dgm:pt>
    <dgm:pt modelId="{5D86CCF9-4247-41AE-BE7A-38E81B1133FE}" type="pres">
      <dgm:prSet presAssocID="{EE1BA5F5-A773-4B84-AFFF-CE3B21B777CF}" presName="spaceRect" presStyleCnt="0"/>
      <dgm:spPr/>
    </dgm:pt>
    <dgm:pt modelId="{EC95BE2B-217B-43FC-B90E-2431ED971F30}" type="pres">
      <dgm:prSet presAssocID="{EE1BA5F5-A773-4B84-AFFF-CE3B21B777CF}" presName="parTx" presStyleLbl="revTx" presStyleIdx="0" presStyleCnt="1">
        <dgm:presLayoutVars>
          <dgm:chMax val="0"/>
          <dgm:chPref val="0"/>
        </dgm:presLayoutVars>
      </dgm:prSet>
      <dgm:spPr/>
    </dgm:pt>
  </dgm:ptLst>
  <dgm:cxnLst>
    <dgm:cxn modelId="{7802DD88-458D-4FF4-92CA-0CDACF763D82}" type="presOf" srcId="{D30126F0-7274-4A3B-B04D-E491655623E5}" destId="{287C201C-8E72-47FA-8CF0-3D052215698F}" srcOrd="0" destOrd="0" presId="urn:microsoft.com/office/officeart/2018/2/layout/IconVerticalSolidList"/>
    <dgm:cxn modelId="{241C1A9E-64B1-494B-AA5B-284C5B2EFBB5}" srcId="{D30126F0-7274-4A3B-B04D-E491655623E5}" destId="{EE1BA5F5-A773-4B84-AFFF-CE3B21B777CF}" srcOrd="0" destOrd="0" parTransId="{33AEA38A-1C3C-4BFD-A20B-27D789EB10EA}" sibTransId="{C87D740D-467D-436B-B52B-F89FB93DCF2B}"/>
    <dgm:cxn modelId="{28166CB5-2F2F-4344-9217-643FA6DD4220}" type="presOf" srcId="{EE1BA5F5-A773-4B84-AFFF-CE3B21B777CF}" destId="{EC95BE2B-217B-43FC-B90E-2431ED971F30}" srcOrd="0" destOrd="0" presId="urn:microsoft.com/office/officeart/2018/2/layout/IconVerticalSolidList"/>
    <dgm:cxn modelId="{F2F0C757-805E-44F6-B84E-D7DA14EE86B2}" type="presParOf" srcId="{287C201C-8E72-47FA-8CF0-3D052215698F}" destId="{17C634B1-6E27-4EFF-A0F3-5AD6F2FBA0DB}" srcOrd="0" destOrd="0" presId="urn:microsoft.com/office/officeart/2018/2/layout/IconVerticalSolidList"/>
    <dgm:cxn modelId="{71C58B11-EDAB-4931-9FD3-F45F4B1BE2DE}" type="presParOf" srcId="{17C634B1-6E27-4EFF-A0F3-5AD6F2FBA0DB}" destId="{1DC4EEDE-29B6-4FF5-A4FE-C1B0C78E23E1}" srcOrd="0" destOrd="0" presId="urn:microsoft.com/office/officeart/2018/2/layout/IconVerticalSolidList"/>
    <dgm:cxn modelId="{5DCC882A-9430-4B37-8708-17DE868293CE}" type="presParOf" srcId="{17C634B1-6E27-4EFF-A0F3-5AD6F2FBA0DB}" destId="{D5F71741-A512-49A6-B502-A60402BB8D19}" srcOrd="1" destOrd="0" presId="urn:microsoft.com/office/officeart/2018/2/layout/IconVerticalSolidList"/>
    <dgm:cxn modelId="{FE7530D1-7AD9-43D2-9914-A280987E699B}" type="presParOf" srcId="{17C634B1-6E27-4EFF-A0F3-5AD6F2FBA0DB}" destId="{5D86CCF9-4247-41AE-BE7A-38E81B1133FE}" srcOrd="2" destOrd="0" presId="urn:microsoft.com/office/officeart/2018/2/layout/IconVerticalSolidList"/>
    <dgm:cxn modelId="{804ED845-C648-4B24-BF99-77CD1A8C86A6}" type="presParOf" srcId="{17C634B1-6E27-4EFF-A0F3-5AD6F2FBA0DB}" destId="{EC95BE2B-217B-43FC-B90E-2431ED971F30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32BE4D1D-5C4A-4027-9736-27E625F31ACD}" type="doc">
      <dgm:prSet loTypeId="urn:microsoft.com/office/officeart/2005/8/layout/vProcess5" loCatId="process" qsTypeId="urn:microsoft.com/office/officeart/2005/8/quickstyle/simple2" qsCatId="simple" csTypeId="urn:microsoft.com/office/officeart/2005/8/colors/accent3_2" csCatId="accent3" phldr="1"/>
      <dgm:spPr/>
      <dgm:t>
        <a:bodyPr/>
        <a:lstStyle/>
        <a:p>
          <a:endParaRPr lang="en-US"/>
        </a:p>
      </dgm:t>
    </dgm:pt>
    <dgm:pt modelId="{846DDFEA-435C-4E99-8160-594074181AEF}">
      <dgm:prSet/>
      <dgm:spPr/>
      <dgm:t>
        <a:bodyPr/>
        <a:lstStyle/>
        <a:p>
          <a:r>
            <a:rPr lang="en-US">
              <a:latin typeface="Times New Roman"/>
              <a:cs typeface="Times New Roman"/>
            </a:rPr>
            <a:t>Fundamental priority, (Radwan, 2024). </a:t>
          </a:r>
        </a:p>
      </dgm:t>
    </dgm:pt>
    <dgm:pt modelId="{1E2FEA2A-9F64-4253-BA57-4C65628164B6}" type="parTrans" cxnId="{4E6D0F31-DA21-49B6-ABBF-C2070E9056C7}">
      <dgm:prSet/>
      <dgm:spPr/>
      <dgm:t>
        <a:bodyPr/>
        <a:lstStyle/>
        <a:p>
          <a:endParaRPr lang="en-US"/>
        </a:p>
      </dgm:t>
    </dgm:pt>
    <dgm:pt modelId="{27CA355A-C4E1-441A-B4AB-132AB8F9B786}" type="sibTrans" cxnId="{4E6D0F31-DA21-49B6-ABBF-C2070E9056C7}">
      <dgm:prSet/>
      <dgm:spPr/>
      <dgm:t>
        <a:bodyPr/>
        <a:lstStyle/>
        <a:p>
          <a:endParaRPr lang="en-US"/>
        </a:p>
      </dgm:t>
    </dgm:pt>
    <dgm:pt modelId="{DD985F1D-F41E-4558-968B-8C2D6562DE70}">
      <dgm:prSet/>
      <dgm:spPr/>
      <dgm:t>
        <a:bodyPr/>
        <a:lstStyle/>
        <a:p>
          <a:r>
            <a:rPr lang="en-US">
              <a:latin typeface="Times New Roman"/>
              <a:cs typeface="Times New Roman"/>
            </a:rPr>
            <a:t>Digital gap </a:t>
          </a:r>
        </a:p>
      </dgm:t>
    </dgm:pt>
    <dgm:pt modelId="{4B1F5176-14D0-493B-8C93-B00A41936F57}" type="parTrans" cxnId="{3C935DB5-1AFD-4F85-9C13-5CBE062717FC}">
      <dgm:prSet/>
      <dgm:spPr/>
      <dgm:t>
        <a:bodyPr/>
        <a:lstStyle/>
        <a:p>
          <a:endParaRPr lang="en-US"/>
        </a:p>
      </dgm:t>
    </dgm:pt>
    <dgm:pt modelId="{37418984-49E0-47F4-A7A7-25401605F6C9}" type="sibTrans" cxnId="{3C935DB5-1AFD-4F85-9C13-5CBE062717FC}">
      <dgm:prSet/>
      <dgm:spPr/>
      <dgm:t>
        <a:bodyPr/>
        <a:lstStyle/>
        <a:p>
          <a:endParaRPr lang="en-US"/>
        </a:p>
      </dgm:t>
    </dgm:pt>
    <dgm:pt modelId="{11971B9D-38B3-4891-A437-23F886FB1164}">
      <dgm:prSet/>
      <dgm:spPr/>
      <dgm:t>
        <a:bodyPr/>
        <a:lstStyle/>
        <a:p>
          <a:r>
            <a:rPr lang="en-US">
              <a:latin typeface="Times New Roman"/>
              <a:cs typeface="Times New Roman"/>
            </a:rPr>
            <a:t>Improve internet access </a:t>
          </a:r>
        </a:p>
      </dgm:t>
    </dgm:pt>
    <dgm:pt modelId="{2A29283C-5630-4F06-AF64-4D76A901F098}" type="parTrans" cxnId="{A21FB018-C09C-4F30-A739-E57642C1B92C}">
      <dgm:prSet/>
      <dgm:spPr/>
      <dgm:t>
        <a:bodyPr/>
        <a:lstStyle/>
        <a:p>
          <a:endParaRPr lang="en-US"/>
        </a:p>
      </dgm:t>
    </dgm:pt>
    <dgm:pt modelId="{528B9F2C-901B-4874-92F2-88445DF16F16}" type="sibTrans" cxnId="{A21FB018-C09C-4F30-A739-E57642C1B92C}">
      <dgm:prSet/>
      <dgm:spPr/>
      <dgm:t>
        <a:bodyPr/>
        <a:lstStyle/>
        <a:p>
          <a:endParaRPr lang="en-US"/>
        </a:p>
      </dgm:t>
    </dgm:pt>
    <dgm:pt modelId="{0A123C86-E219-4342-A5C1-0BA7A3F2E2C7}">
      <dgm:prSet/>
      <dgm:spPr/>
      <dgm:t>
        <a:bodyPr/>
        <a:lstStyle/>
        <a:p>
          <a:r>
            <a:rPr lang="en-US">
              <a:latin typeface="Times New Roman"/>
              <a:cs typeface="Times New Roman"/>
            </a:rPr>
            <a:t>Training in digital literacy</a:t>
          </a:r>
        </a:p>
      </dgm:t>
    </dgm:pt>
    <dgm:pt modelId="{72A6F544-5E5A-4349-95D3-83A1E087885B}" type="parTrans" cxnId="{0E7965EC-E000-421F-B0FF-F2FA02C352BB}">
      <dgm:prSet/>
      <dgm:spPr/>
      <dgm:t>
        <a:bodyPr/>
        <a:lstStyle/>
        <a:p>
          <a:endParaRPr lang="en-US"/>
        </a:p>
      </dgm:t>
    </dgm:pt>
    <dgm:pt modelId="{27BC819D-A005-4F9F-AF24-2484A2DA6760}" type="sibTrans" cxnId="{0E7965EC-E000-421F-B0FF-F2FA02C352BB}">
      <dgm:prSet/>
      <dgm:spPr/>
      <dgm:t>
        <a:bodyPr/>
        <a:lstStyle/>
        <a:p>
          <a:endParaRPr lang="en-US"/>
        </a:p>
      </dgm:t>
    </dgm:pt>
    <dgm:pt modelId="{384AFA4C-CF67-49A4-9634-DA1972A330D7}" type="pres">
      <dgm:prSet presAssocID="{32BE4D1D-5C4A-4027-9736-27E625F31ACD}" presName="outerComposite" presStyleCnt="0">
        <dgm:presLayoutVars>
          <dgm:chMax val="5"/>
          <dgm:dir/>
          <dgm:resizeHandles val="exact"/>
        </dgm:presLayoutVars>
      </dgm:prSet>
      <dgm:spPr/>
    </dgm:pt>
    <dgm:pt modelId="{7A8D0220-0AE0-460D-BAB6-FA247368733E}" type="pres">
      <dgm:prSet presAssocID="{32BE4D1D-5C4A-4027-9736-27E625F31ACD}" presName="dummyMaxCanvas" presStyleCnt="0">
        <dgm:presLayoutVars/>
      </dgm:prSet>
      <dgm:spPr/>
    </dgm:pt>
    <dgm:pt modelId="{D019387D-A13C-42FC-9061-7CB078E301D4}" type="pres">
      <dgm:prSet presAssocID="{32BE4D1D-5C4A-4027-9736-27E625F31ACD}" presName="FourNodes_1" presStyleLbl="node1" presStyleIdx="0" presStyleCnt="4">
        <dgm:presLayoutVars>
          <dgm:bulletEnabled val="1"/>
        </dgm:presLayoutVars>
      </dgm:prSet>
      <dgm:spPr/>
    </dgm:pt>
    <dgm:pt modelId="{4351B21D-DB29-4FAF-A8C5-B03776A3A79B}" type="pres">
      <dgm:prSet presAssocID="{32BE4D1D-5C4A-4027-9736-27E625F31ACD}" presName="FourNodes_2" presStyleLbl="node1" presStyleIdx="1" presStyleCnt="4">
        <dgm:presLayoutVars>
          <dgm:bulletEnabled val="1"/>
        </dgm:presLayoutVars>
      </dgm:prSet>
      <dgm:spPr/>
    </dgm:pt>
    <dgm:pt modelId="{A255E528-539A-4388-ABB4-6AE402420C5F}" type="pres">
      <dgm:prSet presAssocID="{32BE4D1D-5C4A-4027-9736-27E625F31ACD}" presName="FourNodes_3" presStyleLbl="node1" presStyleIdx="2" presStyleCnt="4">
        <dgm:presLayoutVars>
          <dgm:bulletEnabled val="1"/>
        </dgm:presLayoutVars>
      </dgm:prSet>
      <dgm:spPr/>
    </dgm:pt>
    <dgm:pt modelId="{E3B52C70-9B0B-4DC8-A736-BE92C47B24D4}" type="pres">
      <dgm:prSet presAssocID="{32BE4D1D-5C4A-4027-9736-27E625F31ACD}" presName="FourNodes_4" presStyleLbl="node1" presStyleIdx="3" presStyleCnt="4">
        <dgm:presLayoutVars>
          <dgm:bulletEnabled val="1"/>
        </dgm:presLayoutVars>
      </dgm:prSet>
      <dgm:spPr/>
    </dgm:pt>
    <dgm:pt modelId="{F0BEE28B-D4B2-403E-809D-FB050525D5F5}" type="pres">
      <dgm:prSet presAssocID="{32BE4D1D-5C4A-4027-9736-27E625F31ACD}" presName="FourConn_1-2" presStyleLbl="fgAccFollowNode1" presStyleIdx="0" presStyleCnt="3">
        <dgm:presLayoutVars>
          <dgm:bulletEnabled val="1"/>
        </dgm:presLayoutVars>
      </dgm:prSet>
      <dgm:spPr/>
    </dgm:pt>
    <dgm:pt modelId="{E7BFD071-25A4-4F7D-AF38-B708B4A8AFFB}" type="pres">
      <dgm:prSet presAssocID="{32BE4D1D-5C4A-4027-9736-27E625F31ACD}" presName="FourConn_2-3" presStyleLbl="fgAccFollowNode1" presStyleIdx="1" presStyleCnt="3">
        <dgm:presLayoutVars>
          <dgm:bulletEnabled val="1"/>
        </dgm:presLayoutVars>
      </dgm:prSet>
      <dgm:spPr/>
    </dgm:pt>
    <dgm:pt modelId="{4B337550-57EF-47C1-8E4C-90F6CD88DDB1}" type="pres">
      <dgm:prSet presAssocID="{32BE4D1D-5C4A-4027-9736-27E625F31ACD}" presName="FourConn_3-4" presStyleLbl="fgAccFollowNode1" presStyleIdx="2" presStyleCnt="3">
        <dgm:presLayoutVars>
          <dgm:bulletEnabled val="1"/>
        </dgm:presLayoutVars>
      </dgm:prSet>
      <dgm:spPr/>
    </dgm:pt>
    <dgm:pt modelId="{956A69CC-3F19-42FF-B699-28BE3AAF038D}" type="pres">
      <dgm:prSet presAssocID="{32BE4D1D-5C4A-4027-9736-27E625F31ACD}" presName="FourNodes_1_text" presStyleLbl="node1" presStyleIdx="3" presStyleCnt="4">
        <dgm:presLayoutVars>
          <dgm:bulletEnabled val="1"/>
        </dgm:presLayoutVars>
      </dgm:prSet>
      <dgm:spPr/>
    </dgm:pt>
    <dgm:pt modelId="{F95F92B0-E449-4C61-99F4-9707BD422480}" type="pres">
      <dgm:prSet presAssocID="{32BE4D1D-5C4A-4027-9736-27E625F31ACD}" presName="FourNodes_2_text" presStyleLbl="node1" presStyleIdx="3" presStyleCnt="4">
        <dgm:presLayoutVars>
          <dgm:bulletEnabled val="1"/>
        </dgm:presLayoutVars>
      </dgm:prSet>
      <dgm:spPr/>
    </dgm:pt>
    <dgm:pt modelId="{B33CDE7C-FB2B-4B26-879B-04441C2A1B95}" type="pres">
      <dgm:prSet presAssocID="{32BE4D1D-5C4A-4027-9736-27E625F31ACD}" presName="FourNodes_3_text" presStyleLbl="node1" presStyleIdx="3" presStyleCnt="4">
        <dgm:presLayoutVars>
          <dgm:bulletEnabled val="1"/>
        </dgm:presLayoutVars>
      </dgm:prSet>
      <dgm:spPr/>
    </dgm:pt>
    <dgm:pt modelId="{DC487386-A206-45B1-9C74-00905CB16598}" type="pres">
      <dgm:prSet presAssocID="{32BE4D1D-5C4A-4027-9736-27E625F31ACD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DC17F904-2A20-4FD6-B294-5A3DD8DE8483}" type="presOf" srcId="{DD985F1D-F41E-4558-968B-8C2D6562DE70}" destId="{F95F92B0-E449-4C61-99F4-9707BD422480}" srcOrd="1" destOrd="0" presId="urn:microsoft.com/office/officeart/2005/8/layout/vProcess5"/>
    <dgm:cxn modelId="{A21FB018-C09C-4F30-A739-E57642C1B92C}" srcId="{32BE4D1D-5C4A-4027-9736-27E625F31ACD}" destId="{11971B9D-38B3-4891-A437-23F886FB1164}" srcOrd="2" destOrd="0" parTransId="{2A29283C-5630-4F06-AF64-4D76A901F098}" sibTransId="{528B9F2C-901B-4874-92F2-88445DF16F16}"/>
    <dgm:cxn modelId="{58B2EB26-8B05-4012-9AC7-4AB7A139CF6A}" type="presOf" srcId="{0A123C86-E219-4342-A5C1-0BA7A3F2E2C7}" destId="{DC487386-A206-45B1-9C74-00905CB16598}" srcOrd="1" destOrd="0" presId="urn:microsoft.com/office/officeart/2005/8/layout/vProcess5"/>
    <dgm:cxn modelId="{57964D2E-20EA-4337-BBF4-F1D081609D18}" type="presOf" srcId="{11971B9D-38B3-4891-A437-23F886FB1164}" destId="{B33CDE7C-FB2B-4B26-879B-04441C2A1B95}" srcOrd="1" destOrd="0" presId="urn:microsoft.com/office/officeart/2005/8/layout/vProcess5"/>
    <dgm:cxn modelId="{4E6D0F31-DA21-49B6-ABBF-C2070E9056C7}" srcId="{32BE4D1D-5C4A-4027-9736-27E625F31ACD}" destId="{846DDFEA-435C-4E99-8160-594074181AEF}" srcOrd="0" destOrd="0" parTransId="{1E2FEA2A-9F64-4253-BA57-4C65628164B6}" sibTransId="{27CA355A-C4E1-441A-B4AB-132AB8F9B786}"/>
    <dgm:cxn modelId="{51FAE744-887E-4192-8595-4876208FCF37}" type="presOf" srcId="{528B9F2C-901B-4874-92F2-88445DF16F16}" destId="{4B337550-57EF-47C1-8E4C-90F6CD88DDB1}" srcOrd="0" destOrd="0" presId="urn:microsoft.com/office/officeart/2005/8/layout/vProcess5"/>
    <dgm:cxn modelId="{8DE19C6F-88B6-4114-8E6D-B5D1F7F47F0F}" type="presOf" srcId="{11971B9D-38B3-4891-A437-23F886FB1164}" destId="{A255E528-539A-4388-ABB4-6AE402420C5F}" srcOrd="0" destOrd="0" presId="urn:microsoft.com/office/officeart/2005/8/layout/vProcess5"/>
    <dgm:cxn modelId="{70BB728D-BF44-40C9-A67E-47663DD4361D}" type="presOf" srcId="{846DDFEA-435C-4E99-8160-594074181AEF}" destId="{956A69CC-3F19-42FF-B699-28BE3AAF038D}" srcOrd="1" destOrd="0" presId="urn:microsoft.com/office/officeart/2005/8/layout/vProcess5"/>
    <dgm:cxn modelId="{3C935DB5-1AFD-4F85-9C13-5CBE062717FC}" srcId="{32BE4D1D-5C4A-4027-9736-27E625F31ACD}" destId="{DD985F1D-F41E-4558-968B-8C2D6562DE70}" srcOrd="1" destOrd="0" parTransId="{4B1F5176-14D0-493B-8C93-B00A41936F57}" sibTransId="{37418984-49E0-47F4-A7A7-25401605F6C9}"/>
    <dgm:cxn modelId="{BF1E06C6-35C8-4603-8400-CE2524296597}" type="presOf" srcId="{846DDFEA-435C-4E99-8160-594074181AEF}" destId="{D019387D-A13C-42FC-9061-7CB078E301D4}" srcOrd="0" destOrd="0" presId="urn:microsoft.com/office/officeart/2005/8/layout/vProcess5"/>
    <dgm:cxn modelId="{97853CCF-06E2-4D5D-A174-C8F9C2457D8B}" type="presOf" srcId="{DD985F1D-F41E-4558-968B-8C2D6562DE70}" destId="{4351B21D-DB29-4FAF-A8C5-B03776A3A79B}" srcOrd="0" destOrd="0" presId="urn:microsoft.com/office/officeart/2005/8/layout/vProcess5"/>
    <dgm:cxn modelId="{1F715CE7-B7CE-4E48-9AFC-2B79F801F957}" type="presOf" srcId="{32BE4D1D-5C4A-4027-9736-27E625F31ACD}" destId="{384AFA4C-CF67-49A4-9634-DA1972A330D7}" srcOrd="0" destOrd="0" presId="urn:microsoft.com/office/officeart/2005/8/layout/vProcess5"/>
    <dgm:cxn modelId="{E077CCE7-6F74-4EE6-B854-78B27B94C021}" type="presOf" srcId="{37418984-49E0-47F4-A7A7-25401605F6C9}" destId="{E7BFD071-25A4-4F7D-AF38-B708B4A8AFFB}" srcOrd="0" destOrd="0" presId="urn:microsoft.com/office/officeart/2005/8/layout/vProcess5"/>
    <dgm:cxn modelId="{0E7965EC-E000-421F-B0FF-F2FA02C352BB}" srcId="{32BE4D1D-5C4A-4027-9736-27E625F31ACD}" destId="{0A123C86-E219-4342-A5C1-0BA7A3F2E2C7}" srcOrd="3" destOrd="0" parTransId="{72A6F544-5E5A-4349-95D3-83A1E087885B}" sibTransId="{27BC819D-A005-4F9F-AF24-2484A2DA6760}"/>
    <dgm:cxn modelId="{B350FDEF-BD36-4A2F-8741-2DAB983DB4B7}" type="presOf" srcId="{27CA355A-C4E1-441A-B4AB-132AB8F9B786}" destId="{F0BEE28B-D4B2-403E-809D-FB050525D5F5}" srcOrd="0" destOrd="0" presId="urn:microsoft.com/office/officeart/2005/8/layout/vProcess5"/>
    <dgm:cxn modelId="{11ED29FE-70CE-4A17-AE76-35BA23ADF10D}" type="presOf" srcId="{0A123C86-E219-4342-A5C1-0BA7A3F2E2C7}" destId="{E3B52C70-9B0B-4DC8-A736-BE92C47B24D4}" srcOrd="0" destOrd="0" presId="urn:microsoft.com/office/officeart/2005/8/layout/vProcess5"/>
    <dgm:cxn modelId="{2B241DCA-6926-4BCE-8DF7-C05EFFCE89E6}" type="presParOf" srcId="{384AFA4C-CF67-49A4-9634-DA1972A330D7}" destId="{7A8D0220-0AE0-460D-BAB6-FA247368733E}" srcOrd="0" destOrd="0" presId="urn:microsoft.com/office/officeart/2005/8/layout/vProcess5"/>
    <dgm:cxn modelId="{EF95FD04-0C25-4012-B3E3-D4997809D714}" type="presParOf" srcId="{384AFA4C-CF67-49A4-9634-DA1972A330D7}" destId="{D019387D-A13C-42FC-9061-7CB078E301D4}" srcOrd="1" destOrd="0" presId="urn:microsoft.com/office/officeart/2005/8/layout/vProcess5"/>
    <dgm:cxn modelId="{5F79A237-B368-4271-846A-DFF3A9ECDEF1}" type="presParOf" srcId="{384AFA4C-CF67-49A4-9634-DA1972A330D7}" destId="{4351B21D-DB29-4FAF-A8C5-B03776A3A79B}" srcOrd="2" destOrd="0" presId="urn:microsoft.com/office/officeart/2005/8/layout/vProcess5"/>
    <dgm:cxn modelId="{095EC9A5-8D96-4D6E-BCAC-F0A6E4422908}" type="presParOf" srcId="{384AFA4C-CF67-49A4-9634-DA1972A330D7}" destId="{A255E528-539A-4388-ABB4-6AE402420C5F}" srcOrd="3" destOrd="0" presId="urn:microsoft.com/office/officeart/2005/8/layout/vProcess5"/>
    <dgm:cxn modelId="{F9087397-81C1-4936-B38F-1580F0C7299E}" type="presParOf" srcId="{384AFA4C-CF67-49A4-9634-DA1972A330D7}" destId="{E3B52C70-9B0B-4DC8-A736-BE92C47B24D4}" srcOrd="4" destOrd="0" presId="urn:microsoft.com/office/officeart/2005/8/layout/vProcess5"/>
    <dgm:cxn modelId="{7F82A171-AD4C-4EFA-A7D5-40843F107838}" type="presParOf" srcId="{384AFA4C-CF67-49A4-9634-DA1972A330D7}" destId="{F0BEE28B-D4B2-403E-809D-FB050525D5F5}" srcOrd="5" destOrd="0" presId="urn:microsoft.com/office/officeart/2005/8/layout/vProcess5"/>
    <dgm:cxn modelId="{4D4AC8AB-F228-4851-8D68-643911F808AE}" type="presParOf" srcId="{384AFA4C-CF67-49A4-9634-DA1972A330D7}" destId="{E7BFD071-25A4-4F7D-AF38-B708B4A8AFFB}" srcOrd="6" destOrd="0" presId="urn:microsoft.com/office/officeart/2005/8/layout/vProcess5"/>
    <dgm:cxn modelId="{6DF7E5D5-788B-4A6E-AA57-EE4E09ED4856}" type="presParOf" srcId="{384AFA4C-CF67-49A4-9634-DA1972A330D7}" destId="{4B337550-57EF-47C1-8E4C-90F6CD88DDB1}" srcOrd="7" destOrd="0" presId="urn:microsoft.com/office/officeart/2005/8/layout/vProcess5"/>
    <dgm:cxn modelId="{AB57E5CE-C933-4C09-B3E0-335BBD24E005}" type="presParOf" srcId="{384AFA4C-CF67-49A4-9634-DA1972A330D7}" destId="{956A69CC-3F19-42FF-B699-28BE3AAF038D}" srcOrd="8" destOrd="0" presId="urn:microsoft.com/office/officeart/2005/8/layout/vProcess5"/>
    <dgm:cxn modelId="{8CB3D515-F8FD-421D-83A6-91C45AB36E94}" type="presParOf" srcId="{384AFA4C-CF67-49A4-9634-DA1972A330D7}" destId="{F95F92B0-E449-4C61-99F4-9707BD422480}" srcOrd="9" destOrd="0" presId="urn:microsoft.com/office/officeart/2005/8/layout/vProcess5"/>
    <dgm:cxn modelId="{7A84DB19-286D-4D20-889C-6B25E6BD1592}" type="presParOf" srcId="{384AFA4C-CF67-49A4-9634-DA1972A330D7}" destId="{B33CDE7C-FB2B-4B26-879B-04441C2A1B95}" srcOrd="10" destOrd="0" presId="urn:microsoft.com/office/officeart/2005/8/layout/vProcess5"/>
    <dgm:cxn modelId="{255C43FE-3363-4184-BA4F-04554A0AA501}" type="presParOf" srcId="{384AFA4C-CF67-49A4-9634-DA1972A330D7}" destId="{DC487386-A206-45B1-9C74-00905CB16598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4DC7A1C1-5964-49AA-885C-3E518A2F6BE9}" type="doc">
      <dgm:prSet loTypeId="urn:microsoft.com/office/officeart/2018/5/layout/IconCircle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862C1DF2-CCC5-4D05-BFE8-3A8ED11E6D07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/>
            <a:t>Digitally skilled society </a:t>
          </a:r>
        </a:p>
      </dgm:t>
    </dgm:pt>
    <dgm:pt modelId="{2823E6AE-FD90-46D9-B502-934BFE2D5AF0}" type="parTrans" cxnId="{CCF1D8FE-3E05-4E2B-A638-FA618D9994C4}">
      <dgm:prSet/>
      <dgm:spPr/>
      <dgm:t>
        <a:bodyPr/>
        <a:lstStyle/>
        <a:p>
          <a:endParaRPr lang="en-US"/>
        </a:p>
      </dgm:t>
    </dgm:pt>
    <dgm:pt modelId="{64D7D159-DFFA-4218-B9AB-6147EF811CE4}" type="sibTrans" cxnId="{CCF1D8FE-3E05-4E2B-A638-FA618D9994C4}">
      <dgm:prSet/>
      <dgm:spPr/>
      <dgm:t>
        <a:bodyPr/>
        <a:lstStyle/>
        <a:p>
          <a:endParaRPr lang="en-US"/>
        </a:p>
      </dgm:t>
    </dgm:pt>
    <dgm:pt modelId="{9BEE7BF5-AF25-4807-9F63-46949A7AA04A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/>
            <a:t>Digitally included Wales</a:t>
          </a:r>
        </a:p>
      </dgm:t>
    </dgm:pt>
    <dgm:pt modelId="{F22141CA-7342-4C6C-A0D1-DF56199916F9}" type="parTrans" cxnId="{B0619AFD-3501-4C47-97F0-A4C17558FBD8}">
      <dgm:prSet/>
      <dgm:spPr/>
      <dgm:t>
        <a:bodyPr/>
        <a:lstStyle/>
        <a:p>
          <a:endParaRPr lang="en-US"/>
        </a:p>
      </dgm:t>
    </dgm:pt>
    <dgm:pt modelId="{CA0B06D1-73A2-4329-BDD2-AC32B9E5E951}" type="sibTrans" cxnId="{B0619AFD-3501-4C47-97F0-A4C17558FBD8}">
      <dgm:prSet/>
      <dgm:spPr/>
      <dgm:t>
        <a:bodyPr/>
        <a:lstStyle/>
        <a:p>
          <a:endParaRPr lang="en-US"/>
        </a:p>
      </dgm:t>
    </dgm:pt>
    <dgm:pt modelId="{A4B127C7-C2EC-47BA-A075-14769627608D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/>
            <a:t>Digital literacy at all educational and training levels</a:t>
          </a:r>
        </a:p>
      </dgm:t>
    </dgm:pt>
    <dgm:pt modelId="{ECFA52B9-DCCC-4ACE-AFA0-3230AC6D79BC}" type="parTrans" cxnId="{964541B0-7A5F-417D-85DC-1FB1D718CA5F}">
      <dgm:prSet/>
      <dgm:spPr/>
      <dgm:t>
        <a:bodyPr/>
        <a:lstStyle/>
        <a:p>
          <a:endParaRPr lang="en-US"/>
        </a:p>
      </dgm:t>
    </dgm:pt>
    <dgm:pt modelId="{FEFF1C4A-3EE1-4DB7-86E0-FFED0B55C1CE}" type="sibTrans" cxnId="{964541B0-7A5F-417D-85DC-1FB1D718CA5F}">
      <dgm:prSet/>
      <dgm:spPr/>
      <dgm:t>
        <a:bodyPr/>
        <a:lstStyle/>
        <a:p>
          <a:endParaRPr lang="en-US"/>
        </a:p>
      </dgm:t>
    </dgm:pt>
    <dgm:pt modelId="{9E574C93-A34C-4D3A-93AD-54867B5E61D5}" type="pres">
      <dgm:prSet presAssocID="{4DC7A1C1-5964-49AA-885C-3E518A2F6BE9}" presName="root" presStyleCnt="0">
        <dgm:presLayoutVars>
          <dgm:dir/>
          <dgm:resizeHandles val="exact"/>
        </dgm:presLayoutVars>
      </dgm:prSet>
      <dgm:spPr/>
    </dgm:pt>
    <dgm:pt modelId="{C38089BB-716D-4D61-889A-863DFD135DF2}" type="pres">
      <dgm:prSet presAssocID="{862C1DF2-CCC5-4D05-BFE8-3A8ED11E6D07}" presName="compNode" presStyleCnt="0"/>
      <dgm:spPr/>
    </dgm:pt>
    <dgm:pt modelId="{63EB0EBD-693D-48F7-92DA-9B44D1650E60}" type="pres">
      <dgm:prSet presAssocID="{862C1DF2-CCC5-4D05-BFE8-3A8ED11E6D07}" presName="iconBgRect" presStyleLbl="bgShp" presStyleIdx="0" presStyleCnt="3"/>
      <dgm:spPr/>
    </dgm:pt>
    <dgm:pt modelId="{394BAFDA-A4D0-465D-B83C-E333729EF4CF}" type="pres">
      <dgm:prSet presAssocID="{862C1DF2-CCC5-4D05-BFE8-3A8ED11E6D07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mart Phone"/>
        </a:ext>
      </dgm:extLst>
    </dgm:pt>
    <dgm:pt modelId="{B3D4A1AF-CD2D-4703-972A-4B9D5095AD77}" type="pres">
      <dgm:prSet presAssocID="{862C1DF2-CCC5-4D05-BFE8-3A8ED11E6D07}" presName="spaceRect" presStyleCnt="0"/>
      <dgm:spPr/>
    </dgm:pt>
    <dgm:pt modelId="{74470B85-AD36-46F8-A2A8-B9D91C536D0D}" type="pres">
      <dgm:prSet presAssocID="{862C1DF2-CCC5-4D05-BFE8-3A8ED11E6D07}" presName="textRect" presStyleLbl="revTx" presStyleIdx="0" presStyleCnt="3">
        <dgm:presLayoutVars>
          <dgm:chMax val="1"/>
          <dgm:chPref val="1"/>
        </dgm:presLayoutVars>
      </dgm:prSet>
      <dgm:spPr/>
    </dgm:pt>
    <dgm:pt modelId="{149B4A28-85F3-4F91-B487-2375FAF50697}" type="pres">
      <dgm:prSet presAssocID="{64D7D159-DFFA-4218-B9AB-6147EF811CE4}" presName="sibTrans" presStyleCnt="0"/>
      <dgm:spPr/>
    </dgm:pt>
    <dgm:pt modelId="{EC10FBE1-8B39-4321-96F5-A8030DA6C5E7}" type="pres">
      <dgm:prSet presAssocID="{9BEE7BF5-AF25-4807-9F63-46949A7AA04A}" presName="compNode" presStyleCnt="0"/>
      <dgm:spPr/>
    </dgm:pt>
    <dgm:pt modelId="{C29EDF5F-4B1D-49FF-B60C-95FAB87A4E9A}" type="pres">
      <dgm:prSet presAssocID="{9BEE7BF5-AF25-4807-9F63-46949A7AA04A}" presName="iconBgRect" presStyleLbl="bgShp" presStyleIdx="1" presStyleCnt="3"/>
      <dgm:spPr/>
    </dgm:pt>
    <dgm:pt modelId="{7EC4078D-76C8-4E86-AA7E-39E8F4699DA1}" type="pres">
      <dgm:prSet presAssocID="{9BEE7BF5-AF25-4807-9F63-46949A7AA04A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Laptop"/>
        </a:ext>
      </dgm:extLst>
    </dgm:pt>
    <dgm:pt modelId="{09F68B1B-2B25-4E4F-BFB9-44D40964F966}" type="pres">
      <dgm:prSet presAssocID="{9BEE7BF5-AF25-4807-9F63-46949A7AA04A}" presName="spaceRect" presStyleCnt="0"/>
      <dgm:spPr/>
    </dgm:pt>
    <dgm:pt modelId="{715AD668-CA5A-46C6-8B36-5F6E6171796A}" type="pres">
      <dgm:prSet presAssocID="{9BEE7BF5-AF25-4807-9F63-46949A7AA04A}" presName="textRect" presStyleLbl="revTx" presStyleIdx="1" presStyleCnt="3">
        <dgm:presLayoutVars>
          <dgm:chMax val="1"/>
          <dgm:chPref val="1"/>
        </dgm:presLayoutVars>
      </dgm:prSet>
      <dgm:spPr/>
    </dgm:pt>
    <dgm:pt modelId="{92DF30F3-3515-48FA-8762-C4FAF720CEB4}" type="pres">
      <dgm:prSet presAssocID="{CA0B06D1-73A2-4329-BDD2-AC32B9E5E951}" presName="sibTrans" presStyleCnt="0"/>
      <dgm:spPr/>
    </dgm:pt>
    <dgm:pt modelId="{AE2C1392-A0A3-4E8F-8D3B-F4C588FB1D51}" type="pres">
      <dgm:prSet presAssocID="{A4B127C7-C2EC-47BA-A075-14769627608D}" presName="compNode" presStyleCnt="0"/>
      <dgm:spPr/>
    </dgm:pt>
    <dgm:pt modelId="{8522CFB8-D84D-423B-B996-2073146A5576}" type="pres">
      <dgm:prSet presAssocID="{A4B127C7-C2EC-47BA-A075-14769627608D}" presName="iconBgRect" presStyleLbl="bgShp" presStyleIdx="2" presStyleCnt="3"/>
      <dgm:spPr/>
    </dgm:pt>
    <dgm:pt modelId="{893FF57B-EA88-4DDF-961E-00BF2F43C44B}" type="pres">
      <dgm:prSet presAssocID="{A4B127C7-C2EC-47BA-A075-14769627608D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13EB465A-B851-44BC-A3B5-2F23003EA53B}" type="pres">
      <dgm:prSet presAssocID="{A4B127C7-C2EC-47BA-A075-14769627608D}" presName="spaceRect" presStyleCnt="0"/>
      <dgm:spPr/>
    </dgm:pt>
    <dgm:pt modelId="{D3B1023D-7E9C-458D-9211-A857DAF6527D}" type="pres">
      <dgm:prSet presAssocID="{A4B127C7-C2EC-47BA-A075-14769627608D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F2713249-CDA1-410B-A9E4-6CF3E06A9F9B}" type="presOf" srcId="{9BEE7BF5-AF25-4807-9F63-46949A7AA04A}" destId="{715AD668-CA5A-46C6-8B36-5F6E6171796A}" srcOrd="0" destOrd="0" presId="urn:microsoft.com/office/officeart/2018/5/layout/IconCircleLabelList"/>
    <dgm:cxn modelId="{33042754-85F3-4CDC-8BE3-24BF5A35E803}" type="presOf" srcId="{A4B127C7-C2EC-47BA-A075-14769627608D}" destId="{D3B1023D-7E9C-458D-9211-A857DAF6527D}" srcOrd="0" destOrd="0" presId="urn:microsoft.com/office/officeart/2018/5/layout/IconCircleLabelList"/>
    <dgm:cxn modelId="{677B235A-3267-46E9-B26F-C7E63D9F906D}" type="presOf" srcId="{862C1DF2-CCC5-4D05-BFE8-3A8ED11E6D07}" destId="{74470B85-AD36-46F8-A2A8-B9D91C536D0D}" srcOrd="0" destOrd="0" presId="urn:microsoft.com/office/officeart/2018/5/layout/IconCircleLabelList"/>
    <dgm:cxn modelId="{152F738E-CBF1-4A13-AC37-25DD41F7B145}" type="presOf" srcId="{4DC7A1C1-5964-49AA-885C-3E518A2F6BE9}" destId="{9E574C93-A34C-4D3A-93AD-54867B5E61D5}" srcOrd="0" destOrd="0" presId="urn:microsoft.com/office/officeart/2018/5/layout/IconCircleLabelList"/>
    <dgm:cxn modelId="{964541B0-7A5F-417D-85DC-1FB1D718CA5F}" srcId="{4DC7A1C1-5964-49AA-885C-3E518A2F6BE9}" destId="{A4B127C7-C2EC-47BA-A075-14769627608D}" srcOrd="2" destOrd="0" parTransId="{ECFA52B9-DCCC-4ACE-AFA0-3230AC6D79BC}" sibTransId="{FEFF1C4A-3EE1-4DB7-86E0-FFED0B55C1CE}"/>
    <dgm:cxn modelId="{B0619AFD-3501-4C47-97F0-A4C17558FBD8}" srcId="{4DC7A1C1-5964-49AA-885C-3E518A2F6BE9}" destId="{9BEE7BF5-AF25-4807-9F63-46949A7AA04A}" srcOrd="1" destOrd="0" parTransId="{F22141CA-7342-4C6C-A0D1-DF56199916F9}" sibTransId="{CA0B06D1-73A2-4329-BDD2-AC32B9E5E951}"/>
    <dgm:cxn modelId="{CCF1D8FE-3E05-4E2B-A638-FA618D9994C4}" srcId="{4DC7A1C1-5964-49AA-885C-3E518A2F6BE9}" destId="{862C1DF2-CCC5-4D05-BFE8-3A8ED11E6D07}" srcOrd="0" destOrd="0" parTransId="{2823E6AE-FD90-46D9-B502-934BFE2D5AF0}" sibTransId="{64D7D159-DFFA-4218-B9AB-6147EF811CE4}"/>
    <dgm:cxn modelId="{16BAF0DB-833B-4337-8711-BE00C6942401}" type="presParOf" srcId="{9E574C93-A34C-4D3A-93AD-54867B5E61D5}" destId="{C38089BB-716D-4D61-889A-863DFD135DF2}" srcOrd="0" destOrd="0" presId="urn:microsoft.com/office/officeart/2018/5/layout/IconCircleLabelList"/>
    <dgm:cxn modelId="{67CE4193-12C8-4D5E-8928-F327C22DD96E}" type="presParOf" srcId="{C38089BB-716D-4D61-889A-863DFD135DF2}" destId="{63EB0EBD-693D-48F7-92DA-9B44D1650E60}" srcOrd="0" destOrd="0" presId="urn:microsoft.com/office/officeart/2018/5/layout/IconCircleLabelList"/>
    <dgm:cxn modelId="{4ACA93C6-DA9C-4C32-85E0-B72D5C015D00}" type="presParOf" srcId="{C38089BB-716D-4D61-889A-863DFD135DF2}" destId="{394BAFDA-A4D0-465D-B83C-E333729EF4CF}" srcOrd="1" destOrd="0" presId="urn:microsoft.com/office/officeart/2018/5/layout/IconCircleLabelList"/>
    <dgm:cxn modelId="{83ED0C21-A2F6-4BCC-B5F1-C74BA4D6A559}" type="presParOf" srcId="{C38089BB-716D-4D61-889A-863DFD135DF2}" destId="{B3D4A1AF-CD2D-4703-972A-4B9D5095AD77}" srcOrd="2" destOrd="0" presId="urn:microsoft.com/office/officeart/2018/5/layout/IconCircleLabelList"/>
    <dgm:cxn modelId="{29C61058-5E68-4333-A754-4C4C98A11908}" type="presParOf" srcId="{C38089BB-716D-4D61-889A-863DFD135DF2}" destId="{74470B85-AD36-46F8-A2A8-B9D91C536D0D}" srcOrd="3" destOrd="0" presId="urn:microsoft.com/office/officeart/2018/5/layout/IconCircleLabelList"/>
    <dgm:cxn modelId="{91ECDB4C-7ECF-4AB8-9D5B-94E5A1548DF9}" type="presParOf" srcId="{9E574C93-A34C-4D3A-93AD-54867B5E61D5}" destId="{149B4A28-85F3-4F91-B487-2375FAF50697}" srcOrd="1" destOrd="0" presId="urn:microsoft.com/office/officeart/2018/5/layout/IconCircleLabelList"/>
    <dgm:cxn modelId="{4A59FF7C-C324-4DEA-BAD1-D013E4817B54}" type="presParOf" srcId="{9E574C93-A34C-4D3A-93AD-54867B5E61D5}" destId="{EC10FBE1-8B39-4321-96F5-A8030DA6C5E7}" srcOrd="2" destOrd="0" presId="urn:microsoft.com/office/officeart/2018/5/layout/IconCircleLabelList"/>
    <dgm:cxn modelId="{CAE78F8C-16DF-4243-B9C3-E78126E05267}" type="presParOf" srcId="{EC10FBE1-8B39-4321-96F5-A8030DA6C5E7}" destId="{C29EDF5F-4B1D-49FF-B60C-95FAB87A4E9A}" srcOrd="0" destOrd="0" presId="urn:microsoft.com/office/officeart/2018/5/layout/IconCircleLabelList"/>
    <dgm:cxn modelId="{64081121-6CFD-49E0-AF37-0D8CD2A4B39B}" type="presParOf" srcId="{EC10FBE1-8B39-4321-96F5-A8030DA6C5E7}" destId="{7EC4078D-76C8-4E86-AA7E-39E8F4699DA1}" srcOrd="1" destOrd="0" presId="urn:microsoft.com/office/officeart/2018/5/layout/IconCircleLabelList"/>
    <dgm:cxn modelId="{6BD83F77-D26E-4F69-A52C-338C18CF42EB}" type="presParOf" srcId="{EC10FBE1-8B39-4321-96F5-A8030DA6C5E7}" destId="{09F68B1B-2B25-4E4F-BFB9-44D40964F966}" srcOrd="2" destOrd="0" presId="urn:microsoft.com/office/officeart/2018/5/layout/IconCircleLabelList"/>
    <dgm:cxn modelId="{345B3D3A-8A62-4373-AF4B-4A7F93F76066}" type="presParOf" srcId="{EC10FBE1-8B39-4321-96F5-A8030DA6C5E7}" destId="{715AD668-CA5A-46C6-8B36-5F6E6171796A}" srcOrd="3" destOrd="0" presId="urn:microsoft.com/office/officeart/2018/5/layout/IconCircleLabelList"/>
    <dgm:cxn modelId="{0482C640-22B1-4446-BED7-633CD8D64E2C}" type="presParOf" srcId="{9E574C93-A34C-4D3A-93AD-54867B5E61D5}" destId="{92DF30F3-3515-48FA-8762-C4FAF720CEB4}" srcOrd="3" destOrd="0" presId="urn:microsoft.com/office/officeart/2018/5/layout/IconCircleLabelList"/>
    <dgm:cxn modelId="{39240AB8-1B72-40CF-9306-3669B93AC12D}" type="presParOf" srcId="{9E574C93-A34C-4D3A-93AD-54867B5E61D5}" destId="{AE2C1392-A0A3-4E8F-8D3B-F4C588FB1D51}" srcOrd="4" destOrd="0" presId="urn:microsoft.com/office/officeart/2018/5/layout/IconCircleLabelList"/>
    <dgm:cxn modelId="{C29992FC-E6E0-4280-9367-B58ACD0CB823}" type="presParOf" srcId="{AE2C1392-A0A3-4E8F-8D3B-F4C588FB1D51}" destId="{8522CFB8-D84D-423B-B996-2073146A5576}" srcOrd="0" destOrd="0" presId="urn:microsoft.com/office/officeart/2018/5/layout/IconCircleLabelList"/>
    <dgm:cxn modelId="{8EB91239-E5A3-4104-9390-EDB5D740D93E}" type="presParOf" srcId="{AE2C1392-A0A3-4E8F-8D3B-F4C588FB1D51}" destId="{893FF57B-EA88-4DDF-961E-00BF2F43C44B}" srcOrd="1" destOrd="0" presId="urn:microsoft.com/office/officeart/2018/5/layout/IconCircleLabelList"/>
    <dgm:cxn modelId="{F55B0566-B75B-4146-82C2-171C45AE13F5}" type="presParOf" srcId="{AE2C1392-A0A3-4E8F-8D3B-F4C588FB1D51}" destId="{13EB465A-B851-44BC-A3B5-2F23003EA53B}" srcOrd="2" destOrd="0" presId="urn:microsoft.com/office/officeart/2018/5/layout/IconCircleLabelList"/>
    <dgm:cxn modelId="{15224D70-DA43-46A1-A4F5-5C4122750809}" type="presParOf" srcId="{AE2C1392-A0A3-4E8F-8D3B-F4C588FB1D51}" destId="{D3B1023D-7E9C-458D-9211-A857DAF6527D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E7886975-6D9E-4F06-8A3F-DD3A2E2583A3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3F5275CA-16F8-4612-9FF1-10975842F5FF}">
      <dgm:prSet/>
      <dgm:spPr/>
      <dgm:t>
        <a:bodyPr/>
        <a:lstStyle/>
        <a:p>
          <a:pPr rtl="0"/>
          <a:r>
            <a:rPr lang="en-US" b="1" dirty="0">
              <a:solidFill>
                <a:schemeClr val="tx1"/>
              </a:solidFill>
              <a:latin typeface="Times New Roman"/>
              <a:cs typeface="Times New Roman"/>
            </a:rPr>
            <a:t>       Digital Economy </a:t>
          </a:r>
          <a:endParaRPr lang="en-US" dirty="0">
            <a:solidFill>
              <a:schemeClr val="tx1"/>
            </a:solidFill>
            <a:latin typeface="Times New Roman"/>
            <a:cs typeface="Times New Roman"/>
          </a:endParaRPr>
        </a:p>
      </dgm:t>
    </dgm:pt>
    <dgm:pt modelId="{1C3F730B-7E08-4506-A3CA-B79F3CA0C80A}" type="parTrans" cxnId="{A66B32E3-1CE9-4578-B587-C1EDCEBDA248}">
      <dgm:prSet/>
      <dgm:spPr/>
      <dgm:t>
        <a:bodyPr/>
        <a:lstStyle/>
        <a:p>
          <a:endParaRPr lang="en-US"/>
        </a:p>
      </dgm:t>
    </dgm:pt>
    <dgm:pt modelId="{23301FF3-4B44-484C-8B37-1611224CF0CC}" type="sibTrans" cxnId="{A66B32E3-1CE9-4578-B587-C1EDCEBDA248}">
      <dgm:prSet/>
      <dgm:spPr/>
      <dgm:t>
        <a:bodyPr/>
        <a:lstStyle/>
        <a:p>
          <a:endParaRPr lang="en-US"/>
        </a:p>
      </dgm:t>
    </dgm:pt>
    <dgm:pt modelId="{37412DBD-51CC-43F3-8F7D-EECF9ECFC36E}">
      <dgm:prSet/>
      <dgm:spPr/>
      <dgm:t>
        <a:bodyPr/>
        <a:lstStyle/>
        <a:p>
          <a:r>
            <a:rPr lang="en-US" dirty="0">
              <a:solidFill>
                <a:schemeClr val="tx1"/>
              </a:solidFill>
              <a:latin typeface="Times New Roman"/>
              <a:cs typeface="Times New Roman"/>
            </a:rPr>
            <a:t>Encourage advancements in digital technology</a:t>
          </a:r>
        </a:p>
      </dgm:t>
    </dgm:pt>
    <dgm:pt modelId="{0BB9476E-11B6-4888-B87D-2F53F41847E6}" type="parTrans" cxnId="{49281331-4D74-42D3-B34B-731A733C7AD9}">
      <dgm:prSet/>
      <dgm:spPr/>
      <dgm:t>
        <a:bodyPr/>
        <a:lstStyle/>
        <a:p>
          <a:endParaRPr lang="en-US"/>
        </a:p>
      </dgm:t>
    </dgm:pt>
    <dgm:pt modelId="{3C31233E-78CD-4A07-A58D-8149EDC2EE4D}" type="sibTrans" cxnId="{49281331-4D74-42D3-B34B-731A733C7AD9}">
      <dgm:prSet/>
      <dgm:spPr/>
      <dgm:t>
        <a:bodyPr/>
        <a:lstStyle/>
        <a:p>
          <a:endParaRPr lang="en-US"/>
        </a:p>
      </dgm:t>
    </dgm:pt>
    <dgm:pt modelId="{F478E5F8-6AE2-462E-867A-52BD38D20125}">
      <dgm:prSet/>
      <dgm:spPr/>
      <dgm:t>
        <a:bodyPr/>
        <a:lstStyle/>
        <a:p>
          <a:r>
            <a:rPr lang="en-US" dirty="0">
              <a:solidFill>
                <a:schemeClr val="tx1"/>
              </a:solidFill>
              <a:latin typeface="Times New Roman"/>
              <a:cs typeface="Times New Roman"/>
            </a:rPr>
            <a:t>Help companies in online expansion</a:t>
          </a:r>
        </a:p>
      </dgm:t>
    </dgm:pt>
    <dgm:pt modelId="{D4AEDCAE-3A63-4967-8958-930445D42428}" type="parTrans" cxnId="{7CE936A7-BA6A-44B6-98E8-E2DA7F1237D6}">
      <dgm:prSet/>
      <dgm:spPr/>
      <dgm:t>
        <a:bodyPr/>
        <a:lstStyle/>
        <a:p>
          <a:endParaRPr lang="en-US"/>
        </a:p>
      </dgm:t>
    </dgm:pt>
    <dgm:pt modelId="{04BED315-AD05-4CDC-AC6A-0073FC8AA86C}" type="sibTrans" cxnId="{7CE936A7-BA6A-44B6-98E8-E2DA7F1237D6}">
      <dgm:prSet/>
      <dgm:spPr/>
      <dgm:t>
        <a:bodyPr/>
        <a:lstStyle/>
        <a:p>
          <a:endParaRPr lang="en-US"/>
        </a:p>
      </dgm:t>
    </dgm:pt>
    <dgm:pt modelId="{9C6437FE-5F9B-4AEC-900A-2870D6C0D5B8}">
      <dgm:prSet/>
      <dgm:spPr/>
      <dgm:t>
        <a:bodyPr/>
        <a:lstStyle/>
        <a:p>
          <a:r>
            <a:rPr lang="en-US" dirty="0">
              <a:solidFill>
                <a:schemeClr val="tx1"/>
              </a:solidFill>
              <a:latin typeface="Times New Roman"/>
              <a:cs typeface="Times New Roman"/>
            </a:rPr>
            <a:t>Welsh economy</a:t>
          </a:r>
        </a:p>
      </dgm:t>
    </dgm:pt>
    <dgm:pt modelId="{503AFEA2-456D-4D86-A366-175505279B3B}" type="parTrans" cxnId="{06424CED-1756-496F-A809-8C189999723D}">
      <dgm:prSet/>
      <dgm:spPr/>
      <dgm:t>
        <a:bodyPr/>
        <a:lstStyle/>
        <a:p>
          <a:endParaRPr lang="en-US"/>
        </a:p>
      </dgm:t>
    </dgm:pt>
    <dgm:pt modelId="{65D90206-B0AA-4FE5-BAD8-AFF50AA42050}" type="sibTrans" cxnId="{06424CED-1756-496F-A809-8C189999723D}">
      <dgm:prSet/>
      <dgm:spPr/>
      <dgm:t>
        <a:bodyPr/>
        <a:lstStyle/>
        <a:p>
          <a:endParaRPr lang="en-US"/>
        </a:p>
      </dgm:t>
    </dgm:pt>
    <dgm:pt modelId="{ED555256-985C-4543-9DD6-3DF4DF961DF5}" type="pres">
      <dgm:prSet presAssocID="{E7886975-6D9E-4F06-8A3F-DD3A2E2583A3}" presName="linear" presStyleCnt="0">
        <dgm:presLayoutVars>
          <dgm:animLvl val="lvl"/>
          <dgm:resizeHandles val="exact"/>
        </dgm:presLayoutVars>
      </dgm:prSet>
      <dgm:spPr/>
    </dgm:pt>
    <dgm:pt modelId="{3BE4CBA1-42A3-4D02-86E1-C7EC8F60C811}" type="pres">
      <dgm:prSet presAssocID="{3F5275CA-16F8-4612-9FF1-10975842F5FF}" presName="parentText" presStyleLbl="node1" presStyleIdx="0" presStyleCnt="4">
        <dgm:presLayoutVars>
          <dgm:chMax val="0"/>
          <dgm:bulletEnabled val="1"/>
        </dgm:presLayoutVars>
      </dgm:prSet>
      <dgm:spPr>
        <a:solidFill>
          <a:schemeClr val="bg1"/>
        </a:solidFill>
      </dgm:spPr>
    </dgm:pt>
    <dgm:pt modelId="{7B7AE8EB-47BE-464C-B0AC-5F91854E3F9C}" type="pres">
      <dgm:prSet presAssocID="{23301FF3-4B44-484C-8B37-1611224CF0CC}" presName="spacer" presStyleCnt="0"/>
      <dgm:spPr/>
    </dgm:pt>
    <dgm:pt modelId="{A79F3AE8-FF83-4A2D-9D8F-2F9AA90DA641}" type="pres">
      <dgm:prSet presAssocID="{37412DBD-51CC-43F3-8F7D-EECF9ECFC36E}" presName="parentText" presStyleLbl="node1" presStyleIdx="1" presStyleCnt="4">
        <dgm:presLayoutVars>
          <dgm:chMax val="0"/>
          <dgm:bulletEnabled val="1"/>
        </dgm:presLayoutVars>
      </dgm:prSet>
      <dgm:spPr>
        <a:solidFill>
          <a:schemeClr val="accent2">
            <a:lumMod val="20000"/>
            <a:lumOff val="80000"/>
          </a:schemeClr>
        </a:solidFill>
      </dgm:spPr>
    </dgm:pt>
    <dgm:pt modelId="{879B517F-E45F-4652-8782-D6A3D8C6B1C8}" type="pres">
      <dgm:prSet presAssocID="{3C31233E-78CD-4A07-A58D-8149EDC2EE4D}" presName="spacer" presStyleCnt="0"/>
      <dgm:spPr/>
    </dgm:pt>
    <dgm:pt modelId="{DE16F125-D9DB-48E2-B87C-6C011F9830B7}" type="pres">
      <dgm:prSet presAssocID="{F478E5F8-6AE2-462E-867A-52BD38D20125}" presName="parentText" presStyleLbl="node1" presStyleIdx="2" presStyleCnt="4">
        <dgm:presLayoutVars>
          <dgm:chMax val="0"/>
          <dgm:bulletEnabled val="1"/>
        </dgm:presLayoutVars>
      </dgm:prSet>
      <dgm:spPr>
        <a:solidFill>
          <a:schemeClr val="accent2">
            <a:lumMod val="20000"/>
            <a:lumOff val="80000"/>
          </a:schemeClr>
        </a:solidFill>
      </dgm:spPr>
    </dgm:pt>
    <dgm:pt modelId="{E1C53B4F-7DD2-4C70-BEF8-AC8D0FAA4986}" type="pres">
      <dgm:prSet presAssocID="{04BED315-AD05-4CDC-AC6A-0073FC8AA86C}" presName="spacer" presStyleCnt="0"/>
      <dgm:spPr/>
    </dgm:pt>
    <dgm:pt modelId="{8090C20E-6469-427D-9C3C-B4C8707EA470}" type="pres">
      <dgm:prSet presAssocID="{9C6437FE-5F9B-4AEC-900A-2870D6C0D5B8}" presName="parentText" presStyleLbl="node1" presStyleIdx="3" presStyleCnt="4">
        <dgm:presLayoutVars>
          <dgm:chMax val="0"/>
          <dgm:bulletEnabled val="1"/>
        </dgm:presLayoutVars>
      </dgm:prSet>
      <dgm:spPr>
        <a:solidFill>
          <a:schemeClr val="accent2">
            <a:lumMod val="20000"/>
            <a:lumOff val="80000"/>
          </a:schemeClr>
        </a:solidFill>
      </dgm:spPr>
    </dgm:pt>
  </dgm:ptLst>
  <dgm:cxnLst>
    <dgm:cxn modelId="{D2697727-317D-4AB4-A969-EE00D2C3B7CB}" type="presOf" srcId="{3F5275CA-16F8-4612-9FF1-10975842F5FF}" destId="{3BE4CBA1-42A3-4D02-86E1-C7EC8F60C811}" srcOrd="0" destOrd="0" presId="urn:microsoft.com/office/officeart/2005/8/layout/vList2"/>
    <dgm:cxn modelId="{9173392A-EFBA-4760-9036-9A12EE50BF47}" type="presOf" srcId="{F478E5F8-6AE2-462E-867A-52BD38D20125}" destId="{DE16F125-D9DB-48E2-B87C-6C011F9830B7}" srcOrd="0" destOrd="0" presId="urn:microsoft.com/office/officeart/2005/8/layout/vList2"/>
    <dgm:cxn modelId="{49281331-4D74-42D3-B34B-731A733C7AD9}" srcId="{E7886975-6D9E-4F06-8A3F-DD3A2E2583A3}" destId="{37412DBD-51CC-43F3-8F7D-EECF9ECFC36E}" srcOrd="1" destOrd="0" parTransId="{0BB9476E-11B6-4888-B87D-2F53F41847E6}" sibTransId="{3C31233E-78CD-4A07-A58D-8149EDC2EE4D}"/>
    <dgm:cxn modelId="{AFDC8D9D-1373-450E-AD52-0BCE2C49F656}" type="presOf" srcId="{9C6437FE-5F9B-4AEC-900A-2870D6C0D5B8}" destId="{8090C20E-6469-427D-9C3C-B4C8707EA470}" srcOrd="0" destOrd="0" presId="urn:microsoft.com/office/officeart/2005/8/layout/vList2"/>
    <dgm:cxn modelId="{7CE936A7-BA6A-44B6-98E8-E2DA7F1237D6}" srcId="{E7886975-6D9E-4F06-8A3F-DD3A2E2583A3}" destId="{F478E5F8-6AE2-462E-867A-52BD38D20125}" srcOrd="2" destOrd="0" parTransId="{D4AEDCAE-3A63-4967-8958-930445D42428}" sibTransId="{04BED315-AD05-4CDC-AC6A-0073FC8AA86C}"/>
    <dgm:cxn modelId="{85724BAE-4ACE-42F6-8947-D37FE4FF88AC}" type="presOf" srcId="{E7886975-6D9E-4F06-8A3F-DD3A2E2583A3}" destId="{ED555256-985C-4543-9DD6-3DF4DF961DF5}" srcOrd="0" destOrd="0" presId="urn:microsoft.com/office/officeart/2005/8/layout/vList2"/>
    <dgm:cxn modelId="{A66B32E3-1CE9-4578-B587-C1EDCEBDA248}" srcId="{E7886975-6D9E-4F06-8A3F-DD3A2E2583A3}" destId="{3F5275CA-16F8-4612-9FF1-10975842F5FF}" srcOrd="0" destOrd="0" parTransId="{1C3F730B-7E08-4506-A3CA-B79F3CA0C80A}" sibTransId="{23301FF3-4B44-484C-8B37-1611224CF0CC}"/>
    <dgm:cxn modelId="{06424CED-1756-496F-A809-8C189999723D}" srcId="{E7886975-6D9E-4F06-8A3F-DD3A2E2583A3}" destId="{9C6437FE-5F9B-4AEC-900A-2870D6C0D5B8}" srcOrd="3" destOrd="0" parTransId="{503AFEA2-456D-4D86-A366-175505279B3B}" sibTransId="{65D90206-B0AA-4FE5-BAD8-AFF50AA42050}"/>
    <dgm:cxn modelId="{A9DB3EEF-6CF1-496C-B1CF-5110C01C6B1B}" type="presOf" srcId="{37412DBD-51CC-43F3-8F7D-EECF9ECFC36E}" destId="{A79F3AE8-FF83-4A2D-9D8F-2F9AA90DA641}" srcOrd="0" destOrd="0" presId="urn:microsoft.com/office/officeart/2005/8/layout/vList2"/>
    <dgm:cxn modelId="{8A895C0A-8C6C-4B5D-AADD-870F485D63BC}" type="presParOf" srcId="{ED555256-985C-4543-9DD6-3DF4DF961DF5}" destId="{3BE4CBA1-42A3-4D02-86E1-C7EC8F60C811}" srcOrd="0" destOrd="0" presId="urn:microsoft.com/office/officeart/2005/8/layout/vList2"/>
    <dgm:cxn modelId="{9F2FC180-ECC4-435C-B088-076EBA775B25}" type="presParOf" srcId="{ED555256-985C-4543-9DD6-3DF4DF961DF5}" destId="{7B7AE8EB-47BE-464C-B0AC-5F91854E3F9C}" srcOrd="1" destOrd="0" presId="urn:microsoft.com/office/officeart/2005/8/layout/vList2"/>
    <dgm:cxn modelId="{55B4781B-7A7C-4EA3-83D5-1076FEC1F2EA}" type="presParOf" srcId="{ED555256-985C-4543-9DD6-3DF4DF961DF5}" destId="{A79F3AE8-FF83-4A2D-9D8F-2F9AA90DA641}" srcOrd="2" destOrd="0" presId="urn:microsoft.com/office/officeart/2005/8/layout/vList2"/>
    <dgm:cxn modelId="{C8B5BFE9-5391-4DF1-AA4B-B91C1CE711C1}" type="presParOf" srcId="{ED555256-985C-4543-9DD6-3DF4DF961DF5}" destId="{879B517F-E45F-4652-8782-D6A3D8C6B1C8}" srcOrd="3" destOrd="0" presId="urn:microsoft.com/office/officeart/2005/8/layout/vList2"/>
    <dgm:cxn modelId="{1CA62E88-F546-40B7-84E7-A98B501A56E9}" type="presParOf" srcId="{ED555256-985C-4543-9DD6-3DF4DF961DF5}" destId="{DE16F125-D9DB-48E2-B87C-6C011F9830B7}" srcOrd="4" destOrd="0" presId="urn:microsoft.com/office/officeart/2005/8/layout/vList2"/>
    <dgm:cxn modelId="{E66173FC-8E7C-45C2-B27E-552CCBF55323}" type="presParOf" srcId="{ED555256-985C-4543-9DD6-3DF4DF961DF5}" destId="{E1C53B4F-7DD2-4C70-BEF8-AC8D0FAA4986}" srcOrd="5" destOrd="0" presId="urn:microsoft.com/office/officeart/2005/8/layout/vList2"/>
    <dgm:cxn modelId="{C8DDAE7C-9705-4739-91C4-1FF9552A5196}" type="presParOf" srcId="{ED555256-985C-4543-9DD6-3DF4DF961DF5}" destId="{8090C20E-6469-427D-9C3C-B4C8707EA470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CF127ED7-CBE7-4A21-813B-B8DDF3F09F2B}" type="doc">
      <dgm:prSet loTypeId="urn:microsoft.com/office/officeart/2005/8/layout/vProcess5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887E2158-2C59-48DB-B0F2-8C31E9A224D0}">
      <dgm:prSet/>
      <dgm:spPr/>
      <dgm:t>
        <a:bodyPr/>
        <a:lstStyle/>
        <a:p>
          <a:pPr rtl="0"/>
          <a:r>
            <a:rPr lang="en-US" b="1" dirty="0">
              <a:latin typeface="Times New Roman"/>
              <a:cs typeface="Times New Roman"/>
            </a:rPr>
            <a:t>               </a:t>
          </a:r>
          <a:r>
            <a:rPr lang="en-US" b="1" dirty="0">
              <a:solidFill>
                <a:schemeClr val="tx1"/>
              </a:solidFill>
              <a:latin typeface="Times New Roman"/>
              <a:cs typeface="Times New Roman"/>
            </a:rPr>
            <a:t> Digital Connectivity </a:t>
          </a:r>
          <a:endParaRPr lang="en-US" dirty="0">
            <a:solidFill>
              <a:schemeClr val="tx1"/>
            </a:solidFill>
            <a:latin typeface="Times New Roman"/>
            <a:cs typeface="Times New Roman"/>
          </a:endParaRPr>
        </a:p>
      </dgm:t>
    </dgm:pt>
    <dgm:pt modelId="{0A366797-719B-4100-A81F-8D8CB1A00ECF}" type="parTrans" cxnId="{600D7481-191F-4249-9194-AC78F1A4E0F4}">
      <dgm:prSet/>
      <dgm:spPr/>
      <dgm:t>
        <a:bodyPr/>
        <a:lstStyle/>
        <a:p>
          <a:endParaRPr lang="en-US"/>
        </a:p>
      </dgm:t>
    </dgm:pt>
    <dgm:pt modelId="{918474BF-63DC-471B-B23C-B3EFC18049A1}" type="sibTrans" cxnId="{600D7481-191F-4249-9194-AC78F1A4E0F4}">
      <dgm:prSet/>
      <dgm:spPr/>
      <dgm:t>
        <a:bodyPr/>
        <a:lstStyle/>
        <a:p>
          <a:endParaRPr lang="en-US"/>
        </a:p>
      </dgm:t>
    </dgm:pt>
    <dgm:pt modelId="{0D19652C-B224-469C-8688-5998CC68D99E}">
      <dgm:prSet/>
      <dgm:spPr/>
      <dgm:t>
        <a:bodyPr/>
        <a:lstStyle/>
        <a:p>
          <a:pPr rtl="0"/>
          <a:r>
            <a:rPr lang="en-US" dirty="0">
              <a:solidFill>
                <a:schemeClr val="tx1"/>
              </a:solidFill>
              <a:latin typeface="Times New Roman"/>
              <a:cs typeface="Times New Roman"/>
            </a:rPr>
            <a:t>  Collaborate with UK    Government to prioritize investment in Wales.</a:t>
          </a:r>
        </a:p>
      </dgm:t>
    </dgm:pt>
    <dgm:pt modelId="{0A398334-A13C-4BB1-B540-BC723AD819C1}" type="parTrans" cxnId="{30E5EDF4-BD5A-4B44-A962-6E0617053587}">
      <dgm:prSet/>
      <dgm:spPr/>
      <dgm:t>
        <a:bodyPr/>
        <a:lstStyle/>
        <a:p>
          <a:endParaRPr lang="en-US"/>
        </a:p>
      </dgm:t>
    </dgm:pt>
    <dgm:pt modelId="{63FC44A8-DB77-46AD-8C72-51FA58CFEF7F}" type="sibTrans" cxnId="{30E5EDF4-BD5A-4B44-A962-6E0617053587}">
      <dgm:prSet/>
      <dgm:spPr/>
      <dgm:t>
        <a:bodyPr/>
        <a:lstStyle/>
        <a:p>
          <a:endParaRPr lang="en-US"/>
        </a:p>
      </dgm:t>
    </dgm:pt>
    <dgm:pt modelId="{D199C06A-ECDA-4AA0-854E-DD80436258CB}">
      <dgm:prSet/>
      <dgm:spPr/>
      <dgm:t>
        <a:bodyPr/>
        <a:lstStyle/>
        <a:p>
          <a:pPr rtl="0"/>
          <a:r>
            <a:rPr lang="en-US" dirty="0">
              <a:solidFill>
                <a:schemeClr val="tx1"/>
              </a:solidFill>
              <a:latin typeface="Times New Roman"/>
              <a:cs typeface="Times New Roman"/>
            </a:rPr>
            <a:t> Expand access to Wales broadband   </a:t>
          </a:r>
        </a:p>
      </dgm:t>
    </dgm:pt>
    <dgm:pt modelId="{5F093F0F-CE9D-422B-95AF-E9061A72750B}" type="parTrans" cxnId="{B2F8F972-5133-41A9-8715-FFCCC7891335}">
      <dgm:prSet/>
      <dgm:spPr/>
      <dgm:t>
        <a:bodyPr/>
        <a:lstStyle/>
        <a:p>
          <a:endParaRPr lang="en-US"/>
        </a:p>
      </dgm:t>
    </dgm:pt>
    <dgm:pt modelId="{2D5E10B2-EB30-4DBF-93B2-A507903D6BDF}" type="sibTrans" cxnId="{B2F8F972-5133-41A9-8715-FFCCC7891335}">
      <dgm:prSet/>
      <dgm:spPr/>
      <dgm:t>
        <a:bodyPr/>
        <a:lstStyle/>
        <a:p>
          <a:endParaRPr lang="en-US"/>
        </a:p>
      </dgm:t>
    </dgm:pt>
    <dgm:pt modelId="{52A84E66-50FF-4B55-ADBB-03FFA473DEA8}" type="pres">
      <dgm:prSet presAssocID="{CF127ED7-CBE7-4A21-813B-B8DDF3F09F2B}" presName="outerComposite" presStyleCnt="0">
        <dgm:presLayoutVars>
          <dgm:chMax val="5"/>
          <dgm:dir/>
          <dgm:resizeHandles val="exact"/>
        </dgm:presLayoutVars>
      </dgm:prSet>
      <dgm:spPr/>
    </dgm:pt>
    <dgm:pt modelId="{192AA9C6-418E-4186-A0DD-7F76B8471852}" type="pres">
      <dgm:prSet presAssocID="{CF127ED7-CBE7-4A21-813B-B8DDF3F09F2B}" presName="dummyMaxCanvas" presStyleCnt="0">
        <dgm:presLayoutVars/>
      </dgm:prSet>
      <dgm:spPr/>
    </dgm:pt>
    <dgm:pt modelId="{2D6960EC-2441-4ED1-B8C4-4EF312821E89}" type="pres">
      <dgm:prSet presAssocID="{CF127ED7-CBE7-4A21-813B-B8DDF3F09F2B}" presName="ThreeNodes_1" presStyleLbl="node1" presStyleIdx="0" presStyleCnt="3">
        <dgm:presLayoutVars>
          <dgm:bulletEnabled val="1"/>
        </dgm:presLayoutVars>
      </dgm:prSet>
      <dgm:spPr>
        <a:solidFill>
          <a:schemeClr val="bg1"/>
        </a:solidFill>
      </dgm:spPr>
    </dgm:pt>
    <dgm:pt modelId="{D780BEBB-176B-4AC9-BA09-7075E26EB720}" type="pres">
      <dgm:prSet presAssocID="{CF127ED7-CBE7-4A21-813B-B8DDF3F09F2B}" presName="ThreeNodes_2" presStyleLbl="node1" presStyleIdx="1" presStyleCnt="3">
        <dgm:presLayoutVars>
          <dgm:bulletEnabled val="1"/>
        </dgm:presLayoutVars>
      </dgm:prSet>
      <dgm:spPr>
        <a:solidFill>
          <a:schemeClr val="accent2">
            <a:lumMod val="20000"/>
            <a:lumOff val="80000"/>
          </a:schemeClr>
        </a:solidFill>
      </dgm:spPr>
    </dgm:pt>
    <dgm:pt modelId="{84241753-0868-4EFD-BDD6-41549E6BE5AA}" type="pres">
      <dgm:prSet presAssocID="{CF127ED7-CBE7-4A21-813B-B8DDF3F09F2B}" presName="ThreeNodes_3" presStyleLbl="node1" presStyleIdx="2" presStyleCnt="3">
        <dgm:presLayoutVars>
          <dgm:bulletEnabled val="1"/>
        </dgm:presLayoutVars>
      </dgm:prSet>
      <dgm:spPr>
        <a:solidFill>
          <a:schemeClr val="accent2">
            <a:lumMod val="20000"/>
            <a:lumOff val="80000"/>
          </a:schemeClr>
        </a:solidFill>
      </dgm:spPr>
    </dgm:pt>
    <dgm:pt modelId="{415E96A2-6238-49D5-8486-957E3D0E8FA7}" type="pres">
      <dgm:prSet presAssocID="{CF127ED7-CBE7-4A21-813B-B8DDF3F09F2B}" presName="ThreeConn_1-2" presStyleLbl="fgAccFollowNode1" presStyleIdx="0" presStyleCnt="2">
        <dgm:presLayoutVars>
          <dgm:bulletEnabled val="1"/>
        </dgm:presLayoutVars>
      </dgm:prSet>
      <dgm:spPr/>
    </dgm:pt>
    <dgm:pt modelId="{46585CC5-61AB-4189-93C1-43A7FE17D2E7}" type="pres">
      <dgm:prSet presAssocID="{CF127ED7-CBE7-4A21-813B-B8DDF3F09F2B}" presName="ThreeConn_2-3" presStyleLbl="fgAccFollowNode1" presStyleIdx="1" presStyleCnt="2">
        <dgm:presLayoutVars>
          <dgm:bulletEnabled val="1"/>
        </dgm:presLayoutVars>
      </dgm:prSet>
      <dgm:spPr/>
    </dgm:pt>
    <dgm:pt modelId="{E058ED55-9225-44CB-8A90-4852C753152A}" type="pres">
      <dgm:prSet presAssocID="{CF127ED7-CBE7-4A21-813B-B8DDF3F09F2B}" presName="ThreeNodes_1_text" presStyleLbl="node1" presStyleIdx="2" presStyleCnt="3">
        <dgm:presLayoutVars>
          <dgm:bulletEnabled val="1"/>
        </dgm:presLayoutVars>
      </dgm:prSet>
      <dgm:spPr/>
    </dgm:pt>
    <dgm:pt modelId="{6C371CDB-C952-466C-914A-8F9E27E3C699}" type="pres">
      <dgm:prSet presAssocID="{CF127ED7-CBE7-4A21-813B-B8DDF3F09F2B}" presName="ThreeNodes_2_text" presStyleLbl="node1" presStyleIdx="2" presStyleCnt="3">
        <dgm:presLayoutVars>
          <dgm:bulletEnabled val="1"/>
        </dgm:presLayoutVars>
      </dgm:prSet>
      <dgm:spPr/>
    </dgm:pt>
    <dgm:pt modelId="{217C4804-6A3F-474A-97E3-DBEEB7E664C9}" type="pres">
      <dgm:prSet presAssocID="{CF127ED7-CBE7-4A21-813B-B8DDF3F09F2B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EF3D5439-99DC-4427-8281-3C3865726CAC}" type="presOf" srcId="{918474BF-63DC-471B-B23C-B3EFC18049A1}" destId="{415E96A2-6238-49D5-8486-957E3D0E8FA7}" srcOrd="0" destOrd="0" presId="urn:microsoft.com/office/officeart/2005/8/layout/vProcess5"/>
    <dgm:cxn modelId="{06D6DD69-17CA-40A6-8494-B40DEA4BED00}" type="presOf" srcId="{0D19652C-B224-469C-8688-5998CC68D99E}" destId="{D780BEBB-176B-4AC9-BA09-7075E26EB720}" srcOrd="0" destOrd="0" presId="urn:microsoft.com/office/officeart/2005/8/layout/vProcess5"/>
    <dgm:cxn modelId="{B2F8F972-5133-41A9-8715-FFCCC7891335}" srcId="{CF127ED7-CBE7-4A21-813B-B8DDF3F09F2B}" destId="{D199C06A-ECDA-4AA0-854E-DD80436258CB}" srcOrd="2" destOrd="0" parTransId="{5F093F0F-CE9D-422B-95AF-E9061A72750B}" sibTransId="{2D5E10B2-EB30-4DBF-93B2-A507903D6BDF}"/>
    <dgm:cxn modelId="{A7599C75-01BA-429A-ACCF-496932CD5481}" type="presOf" srcId="{887E2158-2C59-48DB-B0F2-8C31E9A224D0}" destId="{E058ED55-9225-44CB-8A90-4852C753152A}" srcOrd="1" destOrd="0" presId="urn:microsoft.com/office/officeart/2005/8/layout/vProcess5"/>
    <dgm:cxn modelId="{600D7481-191F-4249-9194-AC78F1A4E0F4}" srcId="{CF127ED7-CBE7-4A21-813B-B8DDF3F09F2B}" destId="{887E2158-2C59-48DB-B0F2-8C31E9A224D0}" srcOrd="0" destOrd="0" parTransId="{0A366797-719B-4100-A81F-8D8CB1A00ECF}" sibTransId="{918474BF-63DC-471B-B23C-B3EFC18049A1}"/>
    <dgm:cxn modelId="{A8796FC2-D254-4E32-BBB5-27FAB1F93C9F}" type="presOf" srcId="{0D19652C-B224-469C-8688-5998CC68D99E}" destId="{6C371CDB-C952-466C-914A-8F9E27E3C699}" srcOrd="1" destOrd="0" presId="urn:microsoft.com/office/officeart/2005/8/layout/vProcess5"/>
    <dgm:cxn modelId="{DDF540C9-68AA-446C-A1A1-D30C0731A2D9}" type="presOf" srcId="{D199C06A-ECDA-4AA0-854E-DD80436258CB}" destId="{84241753-0868-4EFD-BDD6-41549E6BE5AA}" srcOrd="0" destOrd="0" presId="urn:microsoft.com/office/officeart/2005/8/layout/vProcess5"/>
    <dgm:cxn modelId="{3A1CE9D5-2F3C-4DBC-A309-4FC3E2E084C3}" type="presOf" srcId="{887E2158-2C59-48DB-B0F2-8C31E9A224D0}" destId="{2D6960EC-2441-4ED1-B8C4-4EF312821E89}" srcOrd="0" destOrd="0" presId="urn:microsoft.com/office/officeart/2005/8/layout/vProcess5"/>
    <dgm:cxn modelId="{DA6E8BDB-6AE5-4029-BC4F-EC67654E3B53}" type="presOf" srcId="{D199C06A-ECDA-4AA0-854E-DD80436258CB}" destId="{217C4804-6A3F-474A-97E3-DBEEB7E664C9}" srcOrd="1" destOrd="0" presId="urn:microsoft.com/office/officeart/2005/8/layout/vProcess5"/>
    <dgm:cxn modelId="{52425CE9-8D27-4A9A-9F56-E19CB312B270}" type="presOf" srcId="{CF127ED7-CBE7-4A21-813B-B8DDF3F09F2B}" destId="{52A84E66-50FF-4B55-ADBB-03FFA473DEA8}" srcOrd="0" destOrd="0" presId="urn:microsoft.com/office/officeart/2005/8/layout/vProcess5"/>
    <dgm:cxn modelId="{30E5EDF4-BD5A-4B44-A962-6E0617053587}" srcId="{CF127ED7-CBE7-4A21-813B-B8DDF3F09F2B}" destId="{0D19652C-B224-469C-8688-5998CC68D99E}" srcOrd="1" destOrd="0" parTransId="{0A398334-A13C-4BB1-B540-BC723AD819C1}" sibTransId="{63FC44A8-DB77-46AD-8C72-51FA58CFEF7F}"/>
    <dgm:cxn modelId="{BA93F8F6-DC0E-472E-9AB4-0172A91AF9D8}" type="presOf" srcId="{63FC44A8-DB77-46AD-8C72-51FA58CFEF7F}" destId="{46585CC5-61AB-4189-93C1-43A7FE17D2E7}" srcOrd="0" destOrd="0" presId="urn:microsoft.com/office/officeart/2005/8/layout/vProcess5"/>
    <dgm:cxn modelId="{B3B10EDE-12B8-468F-8245-B523A0CFEA23}" type="presParOf" srcId="{52A84E66-50FF-4B55-ADBB-03FFA473DEA8}" destId="{192AA9C6-418E-4186-A0DD-7F76B8471852}" srcOrd="0" destOrd="0" presId="urn:microsoft.com/office/officeart/2005/8/layout/vProcess5"/>
    <dgm:cxn modelId="{0A4E15DF-0BD9-4F5F-A9C7-52B3E515498E}" type="presParOf" srcId="{52A84E66-50FF-4B55-ADBB-03FFA473DEA8}" destId="{2D6960EC-2441-4ED1-B8C4-4EF312821E89}" srcOrd="1" destOrd="0" presId="urn:microsoft.com/office/officeart/2005/8/layout/vProcess5"/>
    <dgm:cxn modelId="{A5DC94E1-7176-4ACE-8D11-243345669179}" type="presParOf" srcId="{52A84E66-50FF-4B55-ADBB-03FFA473DEA8}" destId="{D780BEBB-176B-4AC9-BA09-7075E26EB720}" srcOrd="2" destOrd="0" presId="urn:microsoft.com/office/officeart/2005/8/layout/vProcess5"/>
    <dgm:cxn modelId="{F277967F-B980-46B8-83FD-6B0C27EFCDF6}" type="presParOf" srcId="{52A84E66-50FF-4B55-ADBB-03FFA473DEA8}" destId="{84241753-0868-4EFD-BDD6-41549E6BE5AA}" srcOrd="3" destOrd="0" presId="urn:microsoft.com/office/officeart/2005/8/layout/vProcess5"/>
    <dgm:cxn modelId="{12D3CBE6-8767-4F05-BFD4-459775A8A555}" type="presParOf" srcId="{52A84E66-50FF-4B55-ADBB-03FFA473DEA8}" destId="{415E96A2-6238-49D5-8486-957E3D0E8FA7}" srcOrd="4" destOrd="0" presId="urn:microsoft.com/office/officeart/2005/8/layout/vProcess5"/>
    <dgm:cxn modelId="{2FFFCFE6-4FCC-42EF-9A61-3710C788EE82}" type="presParOf" srcId="{52A84E66-50FF-4B55-ADBB-03FFA473DEA8}" destId="{46585CC5-61AB-4189-93C1-43A7FE17D2E7}" srcOrd="5" destOrd="0" presId="urn:microsoft.com/office/officeart/2005/8/layout/vProcess5"/>
    <dgm:cxn modelId="{6E8E73F9-389B-43A6-9532-F79D0F996997}" type="presParOf" srcId="{52A84E66-50FF-4B55-ADBB-03FFA473DEA8}" destId="{E058ED55-9225-44CB-8A90-4852C753152A}" srcOrd="6" destOrd="0" presId="urn:microsoft.com/office/officeart/2005/8/layout/vProcess5"/>
    <dgm:cxn modelId="{A7EDA73C-6269-4BED-8DC1-FBE420EC2026}" type="presParOf" srcId="{52A84E66-50FF-4B55-ADBB-03FFA473DEA8}" destId="{6C371CDB-C952-466C-914A-8F9E27E3C699}" srcOrd="7" destOrd="0" presId="urn:microsoft.com/office/officeart/2005/8/layout/vProcess5"/>
    <dgm:cxn modelId="{EC0FEE65-4816-45A9-998E-55E71F12A25E}" type="presParOf" srcId="{52A84E66-50FF-4B55-ADBB-03FFA473DEA8}" destId="{217C4804-6A3F-474A-97E3-DBEEB7E664C9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63D1B6A1-FAFD-44F5-BC01-5417EDA3C001}" type="doc">
      <dgm:prSet loTypeId="urn:microsoft.com/office/officeart/2009/3/layout/HorizontalOrganizationChart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D7CB644F-9605-4200-AACF-9A6B1665FA5B}">
      <dgm:prSet/>
      <dgm:spPr/>
      <dgm:t>
        <a:bodyPr/>
        <a:lstStyle/>
        <a:p>
          <a:r>
            <a:rPr lang="en-US" b="1" dirty="0">
              <a:solidFill>
                <a:schemeClr val="tx1"/>
              </a:solidFill>
              <a:latin typeface="Times New Roman"/>
              <a:cs typeface="Times New Roman"/>
            </a:rPr>
            <a:t>Data and Collaboration </a:t>
          </a:r>
          <a:endParaRPr lang="en-US" dirty="0">
            <a:solidFill>
              <a:schemeClr val="tx1"/>
            </a:solidFill>
            <a:latin typeface="Times New Roman"/>
            <a:cs typeface="Times New Roman"/>
          </a:endParaRPr>
        </a:p>
      </dgm:t>
    </dgm:pt>
    <dgm:pt modelId="{C545FC6C-7B98-4AC3-B572-6F556100F9CA}" type="parTrans" cxnId="{8567131F-D06C-4A71-800F-D4794A5A71C0}">
      <dgm:prSet/>
      <dgm:spPr/>
      <dgm:t>
        <a:bodyPr/>
        <a:lstStyle/>
        <a:p>
          <a:endParaRPr lang="en-US"/>
        </a:p>
      </dgm:t>
    </dgm:pt>
    <dgm:pt modelId="{9172598F-579B-4500-825A-CDBE4902A115}" type="sibTrans" cxnId="{8567131F-D06C-4A71-800F-D4794A5A71C0}">
      <dgm:prSet/>
      <dgm:spPr/>
      <dgm:t>
        <a:bodyPr/>
        <a:lstStyle/>
        <a:p>
          <a:endParaRPr lang="en-US"/>
        </a:p>
      </dgm:t>
    </dgm:pt>
    <dgm:pt modelId="{77270934-9238-4CF5-96FA-21F36756447D}">
      <dgm:prSet/>
      <dgm:spPr/>
      <dgm:t>
        <a:bodyPr/>
        <a:lstStyle/>
        <a:p>
          <a:r>
            <a:rPr lang="en-US" dirty="0">
              <a:solidFill>
                <a:schemeClr val="tx1"/>
              </a:solidFill>
              <a:latin typeface="Times New Roman"/>
              <a:cs typeface="Times New Roman"/>
            </a:rPr>
            <a:t>Data sharing and teamwork</a:t>
          </a:r>
        </a:p>
      </dgm:t>
    </dgm:pt>
    <dgm:pt modelId="{146D2327-2AF8-4CD0-85A4-ED0FFB6FF5DC}" type="parTrans" cxnId="{4B2DCFC5-F19E-496B-B2AD-D51AABF3DFD2}">
      <dgm:prSet/>
      <dgm:spPr/>
      <dgm:t>
        <a:bodyPr/>
        <a:lstStyle/>
        <a:p>
          <a:endParaRPr lang="en-US"/>
        </a:p>
      </dgm:t>
    </dgm:pt>
    <dgm:pt modelId="{6E4D72C2-6784-4588-8969-9D0C38081A31}" type="sibTrans" cxnId="{4B2DCFC5-F19E-496B-B2AD-D51AABF3DFD2}">
      <dgm:prSet/>
      <dgm:spPr/>
      <dgm:t>
        <a:bodyPr/>
        <a:lstStyle/>
        <a:p>
          <a:endParaRPr lang="en-US"/>
        </a:p>
      </dgm:t>
    </dgm:pt>
    <dgm:pt modelId="{175C001C-7347-4875-8BBE-829735BB4B87}">
      <dgm:prSet/>
      <dgm:spPr/>
      <dgm:t>
        <a:bodyPr/>
        <a:lstStyle/>
        <a:p>
          <a:r>
            <a:rPr lang="en-US" dirty="0">
              <a:solidFill>
                <a:schemeClr val="tx1"/>
              </a:solidFill>
              <a:latin typeface="Times New Roman"/>
              <a:cs typeface="Times New Roman"/>
            </a:rPr>
            <a:t>Enhance service delivery and decision-making.</a:t>
          </a:r>
        </a:p>
      </dgm:t>
    </dgm:pt>
    <dgm:pt modelId="{0C634E9D-73FE-4B1E-BC85-6E17C8DF0520}" type="parTrans" cxnId="{BD18DC21-13AB-40AB-9188-4A3536DDF248}">
      <dgm:prSet/>
      <dgm:spPr/>
      <dgm:t>
        <a:bodyPr/>
        <a:lstStyle/>
        <a:p>
          <a:endParaRPr lang="en-US"/>
        </a:p>
      </dgm:t>
    </dgm:pt>
    <dgm:pt modelId="{CF6140B8-E3E0-449E-BDF5-9BD06EBFE4A0}" type="sibTrans" cxnId="{BD18DC21-13AB-40AB-9188-4A3536DDF248}">
      <dgm:prSet/>
      <dgm:spPr/>
      <dgm:t>
        <a:bodyPr/>
        <a:lstStyle/>
        <a:p>
          <a:endParaRPr lang="en-US"/>
        </a:p>
      </dgm:t>
    </dgm:pt>
    <dgm:pt modelId="{C3D6A3E3-A3C4-4F57-BD3A-3A29DC35FBD1}" type="pres">
      <dgm:prSet presAssocID="{63D1B6A1-FAFD-44F5-BC01-5417EDA3C001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</dgm:pt>
    <dgm:pt modelId="{D210354B-103E-4431-9C76-90C0D27E7479}" type="pres">
      <dgm:prSet presAssocID="{D7CB644F-9605-4200-AACF-9A6B1665FA5B}" presName="hierRoot1" presStyleCnt="0">
        <dgm:presLayoutVars>
          <dgm:hierBranch val="init"/>
        </dgm:presLayoutVars>
      </dgm:prSet>
      <dgm:spPr/>
    </dgm:pt>
    <dgm:pt modelId="{562EA96A-9180-4744-A94C-263056325D6E}" type="pres">
      <dgm:prSet presAssocID="{D7CB644F-9605-4200-AACF-9A6B1665FA5B}" presName="rootComposite1" presStyleCnt="0"/>
      <dgm:spPr/>
    </dgm:pt>
    <dgm:pt modelId="{2FB82CA9-4469-4862-AC48-D035F83203B5}" type="pres">
      <dgm:prSet presAssocID="{D7CB644F-9605-4200-AACF-9A6B1665FA5B}" presName="rootText1" presStyleLbl="node0" presStyleIdx="0" presStyleCnt="3">
        <dgm:presLayoutVars>
          <dgm:chPref val="3"/>
        </dgm:presLayoutVars>
      </dgm:prSet>
      <dgm:spPr>
        <a:solidFill>
          <a:schemeClr val="bg1"/>
        </a:solidFill>
      </dgm:spPr>
    </dgm:pt>
    <dgm:pt modelId="{6D0391F2-2E8C-46DB-B67C-1FFA2085DBC8}" type="pres">
      <dgm:prSet presAssocID="{D7CB644F-9605-4200-AACF-9A6B1665FA5B}" presName="rootConnector1" presStyleLbl="node1" presStyleIdx="0" presStyleCnt="0"/>
      <dgm:spPr/>
    </dgm:pt>
    <dgm:pt modelId="{769F162B-E4BB-434D-B940-AB02CD50F13C}" type="pres">
      <dgm:prSet presAssocID="{D7CB644F-9605-4200-AACF-9A6B1665FA5B}" presName="hierChild2" presStyleCnt="0"/>
      <dgm:spPr/>
    </dgm:pt>
    <dgm:pt modelId="{706A38BB-AC14-44A2-A345-73BB59470129}" type="pres">
      <dgm:prSet presAssocID="{D7CB644F-9605-4200-AACF-9A6B1665FA5B}" presName="hierChild3" presStyleCnt="0"/>
      <dgm:spPr/>
    </dgm:pt>
    <dgm:pt modelId="{C0FF056F-64F5-43B2-8D82-57E65F3A6A5C}" type="pres">
      <dgm:prSet presAssocID="{77270934-9238-4CF5-96FA-21F36756447D}" presName="hierRoot1" presStyleCnt="0">
        <dgm:presLayoutVars>
          <dgm:hierBranch val="init"/>
        </dgm:presLayoutVars>
      </dgm:prSet>
      <dgm:spPr/>
    </dgm:pt>
    <dgm:pt modelId="{47CD9919-4E13-4DBA-9A95-5A01D77D5E06}" type="pres">
      <dgm:prSet presAssocID="{77270934-9238-4CF5-96FA-21F36756447D}" presName="rootComposite1" presStyleCnt="0"/>
      <dgm:spPr/>
    </dgm:pt>
    <dgm:pt modelId="{29299AE2-4AFD-4327-BAE0-968BF02AEAB6}" type="pres">
      <dgm:prSet presAssocID="{77270934-9238-4CF5-96FA-21F36756447D}" presName="rootText1" presStyleLbl="node0" presStyleIdx="1" presStyleCnt="3">
        <dgm:presLayoutVars>
          <dgm:chPref val="3"/>
        </dgm:presLayoutVars>
      </dgm:prSet>
      <dgm:spPr>
        <a:solidFill>
          <a:schemeClr val="accent2">
            <a:lumMod val="20000"/>
            <a:lumOff val="80000"/>
          </a:schemeClr>
        </a:solidFill>
      </dgm:spPr>
    </dgm:pt>
    <dgm:pt modelId="{AE0D609A-6D38-4B61-AF34-00674FBCC90B}" type="pres">
      <dgm:prSet presAssocID="{77270934-9238-4CF5-96FA-21F36756447D}" presName="rootConnector1" presStyleLbl="node1" presStyleIdx="0" presStyleCnt="0"/>
      <dgm:spPr/>
    </dgm:pt>
    <dgm:pt modelId="{F44A407F-17DA-4DE8-BF2E-681496C0BDCB}" type="pres">
      <dgm:prSet presAssocID="{77270934-9238-4CF5-96FA-21F36756447D}" presName="hierChild2" presStyleCnt="0"/>
      <dgm:spPr/>
    </dgm:pt>
    <dgm:pt modelId="{F1EDFFEE-EA29-499D-955C-4325191943F3}" type="pres">
      <dgm:prSet presAssocID="{77270934-9238-4CF5-96FA-21F36756447D}" presName="hierChild3" presStyleCnt="0"/>
      <dgm:spPr/>
    </dgm:pt>
    <dgm:pt modelId="{389CBE50-D35E-4D69-8482-0B2E778A4551}" type="pres">
      <dgm:prSet presAssocID="{175C001C-7347-4875-8BBE-829735BB4B87}" presName="hierRoot1" presStyleCnt="0">
        <dgm:presLayoutVars>
          <dgm:hierBranch val="init"/>
        </dgm:presLayoutVars>
      </dgm:prSet>
      <dgm:spPr/>
    </dgm:pt>
    <dgm:pt modelId="{2140243E-74AE-410A-A4CF-FCC63607E250}" type="pres">
      <dgm:prSet presAssocID="{175C001C-7347-4875-8BBE-829735BB4B87}" presName="rootComposite1" presStyleCnt="0"/>
      <dgm:spPr/>
    </dgm:pt>
    <dgm:pt modelId="{96BE46A5-15CA-4EDD-A665-0FAA6B45C276}" type="pres">
      <dgm:prSet presAssocID="{175C001C-7347-4875-8BBE-829735BB4B87}" presName="rootText1" presStyleLbl="node0" presStyleIdx="2" presStyleCnt="3">
        <dgm:presLayoutVars>
          <dgm:chPref val="3"/>
        </dgm:presLayoutVars>
      </dgm:prSet>
      <dgm:spPr>
        <a:solidFill>
          <a:schemeClr val="accent2">
            <a:lumMod val="20000"/>
            <a:lumOff val="80000"/>
          </a:schemeClr>
        </a:solidFill>
      </dgm:spPr>
    </dgm:pt>
    <dgm:pt modelId="{1DB8690F-CEA6-4E74-8BBF-DD3555F1D0EE}" type="pres">
      <dgm:prSet presAssocID="{175C001C-7347-4875-8BBE-829735BB4B87}" presName="rootConnector1" presStyleLbl="node1" presStyleIdx="0" presStyleCnt="0"/>
      <dgm:spPr/>
    </dgm:pt>
    <dgm:pt modelId="{E013E78E-6764-48FC-A83A-CBE9A20AC8AD}" type="pres">
      <dgm:prSet presAssocID="{175C001C-7347-4875-8BBE-829735BB4B87}" presName="hierChild2" presStyleCnt="0"/>
      <dgm:spPr/>
    </dgm:pt>
    <dgm:pt modelId="{11948BB8-8BDB-4F57-8C11-98E18C6B7E9B}" type="pres">
      <dgm:prSet presAssocID="{175C001C-7347-4875-8BBE-829735BB4B87}" presName="hierChild3" presStyleCnt="0"/>
      <dgm:spPr/>
    </dgm:pt>
  </dgm:ptLst>
  <dgm:cxnLst>
    <dgm:cxn modelId="{8567131F-D06C-4A71-800F-D4794A5A71C0}" srcId="{63D1B6A1-FAFD-44F5-BC01-5417EDA3C001}" destId="{D7CB644F-9605-4200-AACF-9A6B1665FA5B}" srcOrd="0" destOrd="0" parTransId="{C545FC6C-7B98-4AC3-B572-6F556100F9CA}" sibTransId="{9172598F-579B-4500-825A-CDBE4902A115}"/>
    <dgm:cxn modelId="{BD18DC21-13AB-40AB-9188-4A3536DDF248}" srcId="{63D1B6A1-FAFD-44F5-BC01-5417EDA3C001}" destId="{175C001C-7347-4875-8BBE-829735BB4B87}" srcOrd="2" destOrd="0" parTransId="{0C634E9D-73FE-4B1E-BC85-6E17C8DF0520}" sibTransId="{CF6140B8-E3E0-449E-BDF5-9BD06EBFE4A0}"/>
    <dgm:cxn modelId="{1AD8B323-4F94-4650-916C-9BCCCA93160B}" type="presOf" srcId="{77270934-9238-4CF5-96FA-21F36756447D}" destId="{29299AE2-4AFD-4327-BAE0-968BF02AEAB6}" srcOrd="0" destOrd="0" presId="urn:microsoft.com/office/officeart/2009/3/layout/HorizontalOrganizationChart"/>
    <dgm:cxn modelId="{5FDEAA41-0139-4214-956D-9B92F96E5414}" type="presOf" srcId="{77270934-9238-4CF5-96FA-21F36756447D}" destId="{AE0D609A-6D38-4B61-AF34-00674FBCC90B}" srcOrd="1" destOrd="0" presId="urn:microsoft.com/office/officeart/2009/3/layout/HorizontalOrganizationChart"/>
    <dgm:cxn modelId="{D30A308F-3631-439F-B76D-25D2E25B4DFA}" type="presOf" srcId="{63D1B6A1-FAFD-44F5-BC01-5417EDA3C001}" destId="{C3D6A3E3-A3C4-4F57-BD3A-3A29DC35FBD1}" srcOrd="0" destOrd="0" presId="urn:microsoft.com/office/officeart/2009/3/layout/HorizontalOrganizationChart"/>
    <dgm:cxn modelId="{0D372F92-C77B-47EA-AA80-85FE1F02CF09}" type="presOf" srcId="{175C001C-7347-4875-8BBE-829735BB4B87}" destId="{1DB8690F-CEA6-4E74-8BBF-DD3555F1D0EE}" srcOrd="1" destOrd="0" presId="urn:microsoft.com/office/officeart/2009/3/layout/HorizontalOrganizationChart"/>
    <dgm:cxn modelId="{4B2DCFC5-F19E-496B-B2AD-D51AABF3DFD2}" srcId="{63D1B6A1-FAFD-44F5-BC01-5417EDA3C001}" destId="{77270934-9238-4CF5-96FA-21F36756447D}" srcOrd="1" destOrd="0" parTransId="{146D2327-2AF8-4CD0-85A4-ED0FFB6FF5DC}" sibTransId="{6E4D72C2-6784-4588-8969-9D0C38081A31}"/>
    <dgm:cxn modelId="{9C3FCDD0-420D-4102-AA8D-E3F1530542F8}" type="presOf" srcId="{D7CB644F-9605-4200-AACF-9A6B1665FA5B}" destId="{2FB82CA9-4469-4862-AC48-D035F83203B5}" srcOrd="0" destOrd="0" presId="urn:microsoft.com/office/officeart/2009/3/layout/HorizontalOrganizationChart"/>
    <dgm:cxn modelId="{19B1F8D5-443A-4230-B8A8-6BF9C6258B63}" type="presOf" srcId="{175C001C-7347-4875-8BBE-829735BB4B87}" destId="{96BE46A5-15CA-4EDD-A665-0FAA6B45C276}" srcOrd="0" destOrd="0" presId="urn:microsoft.com/office/officeart/2009/3/layout/HorizontalOrganizationChart"/>
    <dgm:cxn modelId="{C788EFDE-2047-420E-99FE-1C131799A505}" type="presOf" srcId="{D7CB644F-9605-4200-AACF-9A6B1665FA5B}" destId="{6D0391F2-2E8C-46DB-B67C-1FFA2085DBC8}" srcOrd="1" destOrd="0" presId="urn:microsoft.com/office/officeart/2009/3/layout/HorizontalOrganizationChart"/>
    <dgm:cxn modelId="{8FFF9494-2AD2-4327-A3D5-6F221038992D}" type="presParOf" srcId="{C3D6A3E3-A3C4-4F57-BD3A-3A29DC35FBD1}" destId="{D210354B-103E-4431-9C76-90C0D27E7479}" srcOrd="0" destOrd="0" presId="urn:microsoft.com/office/officeart/2009/3/layout/HorizontalOrganizationChart"/>
    <dgm:cxn modelId="{93EF22E0-49BC-4334-BA3A-FCCB64E2673E}" type="presParOf" srcId="{D210354B-103E-4431-9C76-90C0D27E7479}" destId="{562EA96A-9180-4744-A94C-263056325D6E}" srcOrd="0" destOrd="0" presId="urn:microsoft.com/office/officeart/2009/3/layout/HorizontalOrganizationChart"/>
    <dgm:cxn modelId="{D3682E38-46EF-4B4C-B10D-469AB86FB98E}" type="presParOf" srcId="{562EA96A-9180-4744-A94C-263056325D6E}" destId="{2FB82CA9-4469-4862-AC48-D035F83203B5}" srcOrd="0" destOrd="0" presId="urn:microsoft.com/office/officeart/2009/3/layout/HorizontalOrganizationChart"/>
    <dgm:cxn modelId="{F4825F72-8691-4117-BEA0-0E2BB27AAC8A}" type="presParOf" srcId="{562EA96A-9180-4744-A94C-263056325D6E}" destId="{6D0391F2-2E8C-46DB-B67C-1FFA2085DBC8}" srcOrd="1" destOrd="0" presId="urn:microsoft.com/office/officeart/2009/3/layout/HorizontalOrganizationChart"/>
    <dgm:cxn modelId="{E0B35B2F-65D4-4CD4-9AF7-5989F3445AE8}" type="presParOf" srcId="{D210354B-103E-4431-9C76-90C0D27E7479}" destId="{769F162B-E4BB-434D-B940-AB02CD50F13C}" srcOrd="1" destOrd="0" presId="urn:microsoft.com/office/officeart/2009/3/layout/HorizontalOrganizationChart"/>
    <dgm:cxn modelId="{118497F3-2417-466F-9C1E-A14FCB079BBA}" type="presParOf" srcId="{D210354B-103E-4431-9C76-90C0D27E7479}" destId="{706A38BB-AC14-44A2-A345-73BB59470129}" srcOrd="2" destOrd="0" presId="urn:microsoft.com/office/officeart/2009/3/layout/HorizontalOrganizationChart"/>
    <dgm:cxn modelId="{0819A425-5DE8-49A4-ACA1-B6A75F692B96}" type="presParOf" srcId="{C3D6A3E3-A3C4-4F57-BD3A-3A29DC35FBD1}" destId="{C0FF056F-64F5-43B2-8D82-57E65F3A6A5C}" srcOrd="1" destOrd="0" presId="urn:microsoft.com/office/officeart/2009/3/layout/HorizontalOrganizationChart"/>
    <dgm:cxn modelId="{F7D58F7D-A10A-483B-B437-BCF056188477}" type="presParOf" srcId="{C0FF056F-64F5-43B2-8D82-57E65F3A6A5C}" destId="{47CD9919-4E13-4DBA-9A95-5A01D77D5E06}" srcOrd="0" destOrd="0" presId="urn:microsoft.com/office/officeart/2009/3/layout/HorizontalOrganizationChart"/>
    <dgm:cxn modelId="{6E5A7A0C-7F4D-4350-8276-8F2476559A08}" type="presParOf" srcId="{47CD9919-4E13-4DBA-9A95-5A01D77D5E06}" destId="{29299AE2-4AFD-4327-BAE0-968BF02AEAB6}" srcOrd="0" destOrd="0" presId="urn:microsoft.com/office/officeart/2009/3/layout/HorizontalOrganizationChart"/>
    <dgm:cxn modelId="{0A65068B-731F-4FF8-9C69-E9836C3D54A4}" type="presParOf" srcId="{47CD9919-4E13-4DBA-9A95-5A01D77D5E06}" destId="{AE0D609A-6D38-4B61-AF34-00674FBCC90B}" srcOrd="1" destOrd="0" presId="urn:microsoft.com/office/officeart/2009/3/layout/HorizontalOrganizationChart"/>
    <dgm:cxn modelId="{F73B1577-9C3F-4D57-AC36-9CD472EC622A}" type="presParOf" srcId="{C0FF056F-64F5-43B2-8D82-57E65F3A6A5C}" destId="{F44A407F-17DA-4DE8-BF2E-681496C0BDCB}" srcOrd="1" destOrd="0" presId="urn:microsoft.com/office/officeart/2009/3/layout/HorizontalOrganizationChart"/>
    <dgm:cxn modelId="{4F0A1F7D-11AA-458C-B2F0-E9BE8ABDC58C}" type="presParOf" srcId="{C0FF056F-64F5-43B2-8D82-57E65F3A6A5C}" destId="{F1EDFFEE-EA29-499D-955C-4325191943F3}" srcOrd="2" destOrd="0" presId="urn:microsoft.com/office/officeart/2009/3/layout/HorizontalOrganizationChart"/>
    <dgm:cxn modelId="{EA8D6CF9-290F-4A9B-BA58-1F2E873EFD99}" type="presParOf" srcId="{C3D6A3E3-A3C4-4F57-BD3A-3A29DC35FBD1}" destId="{389CBE50-D35E-4D69-8482-0B2E778A4551}" srcOrd="2" destOrd="0" presId="urn:microsoft.com/office/officeart/2009/3/layout/HorizontalOrganizationChart"/>
    <dgm:cxn modelId="{B59F477D-04F5-41EC-8306-F5A93C22CF4D}" type="presParOf" srcId="{389CBE50-D35E-4D69-8482-0B2E778A4551}" destId="{2140243E-74AE-410A-A4CF-FCC63607E250}" srcOrd="0" destOrd="0" presId="urn:microsoft.com/office/officeart/2009/3/layout/HorizontalOrganizationChart"/>
    <dgm:cxn modelId="{9E3814AA-C033-42D7-B186-DFE33DE6BA8F}" type="presParOf" srcId="{2140243E-74AE-410A-A4CF-FCC63607E250}" destId="{96BE46A5-15CA-4EDD-A665-0FAA6B45C276}" srcOrd="0" destOrd="0" presId="urn:microsoft.com/office/officeart/2009/3/layout/HorizontalOrganizationChart"/>
    <dgm:cxn modelId="{A794CD38-9415-4655-A4F5-2685935C10B4}" type="presParOf" srcId="{2140243E-74AE-410A-A4CF-FCC63607E250}" destId="{1DB8690F-CEA6-4E74-8BBF-DD3555F1D0EE}" srcOrd="1" destOrd="0" presId="urn:microsoft.com/office/officeart/2009/3/layout/HorizontalOrganizationChart"/>
    <dgm:cxn modelId="{D5CE3045-40F8-4FD2-AD76-43B130083B29}" type="presParOf" srcId="{389CBE50-D35E-4D69-8482-0B2E778A4551}" destId="{E013E78E-6764-48FC-A83A-CBE9A20AC8AD}" srcOrd="1" destOrd="0" presId="urn:microsoft.com/office/officeart/2009/3/layout/HorizontalOrganizationChart"/>
    <dgm:cxn modelId="{D01C9AFA-EA9E-4BF3-8284-C3BB0767B896}" type="presParOf" srcId="{389CBE50-D35E-4D69-8482-0B2E778A4551}" destId="{11948BB8-8BDB-4F57-8C11-98E18C6B7E9B}" srcOrd="2" destOrd="0" presId="urn:microsoft.com/office/officeart/2009/3/layout/HorizontalOrganizationChar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D32AAE98-6E7C-450A-AE10-5D5623C25D38}" type="doc">
      <dgm:prSet loTypeId="urn:microsoft.com/office/officeart/2005/8/layout/hierarchy1" loCatId="hierarchy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8EA87EBA-EBDF-4C89-B8AC-AE3603630F25}">
      <dgm:prSet/>
      <dgm:spPr/>
      <dgm:t>
        <a:bodyPr/>
        <a:lstStyle/>
        <a:p>
          <a:r>
            <a:rPr lang="en-GB"/>
            <a:t>Digital divide</a:t>
          </a:r>
          <a:endParaRPr lang="en-US"/>
        </a:p>
      </dgm:t>
    </dgm:pt>
    <dgm:pt modelId="{473B1E27-BA6C-47E8-B335-035CCB5DD2A5}" type="parTrans" cxnId="{338361B5-8944-409F-A41B-3D4D958AEB37}">
      <dgm:prSet/>
      <dgm:spPr/>
      <dgm:t>
        <a:bodyPr/>
        <a:lstStyle/>
        <a:p>
          <a:endParaRPr lang="en-US"/>
        </a:p>
      </dgm:t>
    </dgm:pt>
    <dgm:pt modelId="{3A5BDE41-DF0E-4F27-93DC-015ECE2071EF}" type="sibTrans" cxnId="{338361B5-8944-409F-A41B-3D4D958AEB37}">
      <dgm:prSet/>
      <dgm:spPr/>
      <dgm:t>
        <a:bodyPr/>
        <a:lstStyle/>
        <a:p>
          <a:endParaRPr lang="en-US"/>
        </a:p>
      </dgm:t>
    </dgm:pt>
    <dgm:pt modelId="{75B34F8E-1A51-4D23-8CC7-468F17BD2173}">
      <dgm:prSet/>
      <dgm:spPr/>
      <dgm:t>
        <a:bodyPr/>
        <a:lstStyle/>
        <a:p>
          <a:r>
            <a:rPr lang="en-GB"/>
            <a:t>Online safety </a:t>
          </a:r>
          <a:endParaRPr lang="en-US"/>
        </a:p>
      </dgm:t>
    </dgm:pt>
    <dgm:pt modelId="{5E5EEFF5-5E09-44FB-8AC3-0A493577A7C7}" type="parTrans" cxnId="{8D5DCB3C-11F6-4F5B-BE24-AE14BBE162C0}">
      <dgm:prSet/>
      <dgm:spPr/>
      <dgm:t>
        <a:bodyPr/>
        <a:lstStyle/>
        <a:p>
          <a:endParaRPr lang="en-US"/>
        </a:p>
      </dgm:t>
    </dgm:pt>
    <dgm:pt modelId="{B11D9C61-F4CC-4F12-B81F-9C64D6FC9C08}" type="sibTrans" cxnId="{8D5DCB3C-11F6-4F5B-BE24-AE14BBE162C0}">
      <dgm:prSet/>
      <dgm:spPr/>
      <dgm:t>
        <a:bodyPr/>
        <a:lstStyle/>
        <a:p>
          <a:endParaRPr lang="en-US"/>
        </a:p>
      </dgm:t>
    </dgm:pt>
    <dgm:pt modelId="{E509DD57-B816-403A-B6F8-41D690C3914E}">
      <dgm:prSet/>
      <dgm:spPr/>
      <dgm:t>
        <a:bodyPr/>
        <a:lstStyle/>
        <a:p>
          <a:r>
            <a:rPr lang="en-GB"/>
            <a:t>Digital literacy </a:t>
          </a:r>
          <a:endParaRPr lang="en-US"/>
        </a:p>
      </dgm:t>
    </dgm:pt>
    <dgm:pt modelId="{0C0E19C8-C13D-4766-83FF-FC73BD937E99}" type="parTrans" cxnId="{9B8DF0AC-9B90-468C-86FB-08D5EFD0487A}">
      <dgm:prSet/>
      <dgm:spPr/>
      <dgm:t>
        <a:bodyPr/>
        <a:lstStyle/>
        <a:p>
          <a:endParaRPr lang="en-US"/>
        </a:p>
      </dgm:t>
    </dgm:pt>
    <dgm:pt modelId="{B0362887-D09D-4017-A4D8-CB2AB144D141}" type="sibTrans" cxnId="{9B8DF0AC-9B90-468C-86FB-08D5EFD0487A}">
      <dgm:prSet/>
      <dgm:spPr/>
      <dgm:t>
        <a:bodyPr/>
        <a:lstStyle/>
        <a:p>
          <a:endParaRPr lang="en-US"/>
        </a:p>
      </dgm:t>
    </dgm:pt>
    <dgm:pt modelId="{B124BCEB-FD6D-4211-9892-25E6508EF48A}">
      <dgm:prSet/>
      <dgm:spPr/>
      <dgm:t>
        <a:bodyPr/>
        <a:lstStyle/>
        <a:p>
          <a:r>
            <a:rPr lang="en-GB"/>
            <a:t>Covid19</a:t>
          </a:r>
          <a:endParaRPr lang="en-US"/>
        </a:p>
      </dgm:t>
    </dgm:pt>
    <dgm:pt modelId="{072BE1C5-4483-4245-ABCF-EF3BCEAFD331}" type="parTrans" cxnId="{D2FFD1DB-B200-4AFB-BEFD-28705EE04246}">
      <dgm:prSet/>
      <dgm:spPr/>
      <dgm:t>
        <a:bodyPr/>
        <a:lstStyle/>
        <a:p>
          <a:endParaRPr lang="en-US"/>
        </a:p>
      </dgm:t>
    </dgm:pt>
    <dgm:pt modelId="{6E17D303-477A-411D-8A6A-5F11301523DF}" type="sibTrans" cxnId="{D2FFD1DB-B200-4AFB-BEFD-28705EE04246}">
      <dgm:prSet/>
      <dgm:spPr/>
      <dgm:t>
        <a:bodyPr/>
        <a:lstStyle/>
        <a:p>
          <a:endParaRPr lang="en-US"/>
        </a:p>
      </dgm:t>
    </dgm:pt>
    <dgm:pt modelId="{1FA3B4DA-D06E-484D-A839-4BCA3590A562}">
      <dgm:prSet/>
      <dgm:spPr/>
      <dgm:t>
        <a:bodyPr/>
        <a:lstStyle/>
        <a:p>
          <a:r>
            <a:rPr lang="en-GB"/>
            <a:t>Digital exclusion</a:t>
          </a:r>
          <a:endParaRPr lang="en-US"/>
        </a:p>
      </dgm:t>
    </dgm:pt>
    <dgm:pt modelId="{AE9E1C17-A25F-4A44-8222-658D6A666C7D}" type="parTrans" cxnId="{8B7BD739-82B5-42AF-B75B-3230479D7950}">
      <dgm:prSet/>
      <dgm:spPr/>
      <dgm:t>
        <a:bodyPr/>
        <a:lstStyle/>
        <a:p>
          <a:endParaRPr lang="en-US"/>
        </a:p>
      </dgm:t>
    </dgm:pt>
    <dgm:pt modelId="{05F7BD07-1BDF-42FD-9A03-A32A210C7DDB}" type="sibTrans" cxnId="{8B7BD739-82B5-42AF-B75B-3230479D7950}">
      <dgm:prSet/>
      <dgm:spPr/>
      <dgm:t>
        <a:bodyPr/>
        <a:lstStyle/>
        <a:p>
          <a:endParaRPr lang="en-US"/>
        </a:p>
      </dgm:t>
    </dgm:pt>
    <dgm:pt modelId="{BAB9C4DA-73CD-49F1-A51A-F70724369176}" type="pres">
      <dgm:prSet presAssocID="{D32AAE98-6E7C-450A-AE10-5D5623C25D38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83688B51-BDBF-4FB9-BB4D-2EABAB87250B}" type="pres">
      <dgm:prSet presAssocID="{8EA87EBA-EBDF-4C89-B8AC-AE3603630F25}" presName="hierRoot1" presStyleCnt="0"/>
      <dgm:spPr/>
    </dgm:pt>
    <dgm:pt modelId="{0835D79F-A696-441A-B87E-F176615329B1}" type="pres">
      <dgm:prSet presAssocID="{8EA87EBA-EBDF-4C89-B8AC-AE3603630F25}" presName="composite" presStyleCnt="0"/>
      <dgm:spPr/>
    </dgm:pt>
    <dgm:pt modelId="{E8410D7B-CEBB-4AD3-B369-A552F87A313D}" type="pres">
      <dgm:prSet presAssocID="{8EA87EBA-EBDF-4C89-B8AC-AE3603630F25}" presName="background" presStyleLbl="node0" presStyleIdx="0" presStyleCnt="5"/>
      <dgm:spPr/>
    </dgm:pt>
    <dgm:pt modelId="{B2177AB5-2017-4355-9DC7-AFE764A0436E}" type="pres">
      <dgm:prSet presAssocID="{8EA87EBA-EBDF-4C89-B8AC-AE3603630F25}" presName="text" presStyleLbl="fgAcc0" presStyleIdx="0" presStyleCnt="5">
        <dgm:presLayoutVars>
          <dgm:chPref val="3"/>
        </dgm:presLayoutVars>
      </dgm:prSet>
      <dgm:spPr/>
    </dgm:pt>
    <dgm:pt modelId="{5ECE806E-DD95-48B5-823E-C974E24BEA34}" type="pres">
      <dgm:prSet presAssocID="{8EA87EBA-EBDF-4C89-B8AC-AE3603630F25}" presName="hierChild2" presStyleCnt="0"/>
      <dgm:spPr/>
    </dgm:pt>
    <dgm:pt modelId="{F053413E-C103-4DC6-AB21-D937E651CF38}" type="pres">
      <dgm:prSet presAssocID="{75B34F8E-1A51-4D23-8CC7-468F17BD2173}" presName="hierRoot1" presStyleCnt="0"/>
      <dgm:spPr/>
    </dgm:pt>
    <dgm:pt modelId="{467C1A11-E29F-44EF-8045-A35FB84C97EB}" type="pres">
      <dgm:prSet presAssocID="{75B34F8E-1A51-4D23-8CC7-468F17BD2173}" presName="composite" presStyleCnt="0"/>
      <dgm:spPr/>
    </dgm:pt>
    <dgm:pt modelId="{80E662E5-4EB6-42DF-B9E7-3A5564B3C82B}" type="pres">
      <dgm:prSet presAssocID="{75B34F8E-1A51-4D23-8CC7-468F17BD2173}" presName="background" presStyleLbl="node0" presStyleIdx="1" presStyleCnt="5"/>
      <dgm:spPr/>
    </dgm:pt>
    <dgm:pt modelId="{4BFFC6FB-6580-41DA-86BC-8313A2B9078F}" type="pres">
      <dgm:prSet presAssocID="{75B34F8E-1A51-4D23-8CC7-468F17BD2173}" presName="text" presStyleLbl="fgAcc0" presStyleIdx="1" presStyleCnt="5">
        <dgm:presLayoutVars>
          <dgm:chPref val="3"/>
        </dgm:presLayoutVars>
      </dgm:prSet>
      <dgm:spPr/>
    </dgm:pt>
    <dgm:pt modelId="{A1871B28-8A96-4B37-83C6-63149BDFD75D}" type="pres">
      <dgm:prSet presAssocID="{75B34F8E-1A51-4D23-8CC7-468F17BD2173}" presName="hierChild2" presStyleCnt="0"/>
      <dgm:spPr/>
    </dgm:pt>
    <dgm:pt modelId="{0A0A433F-B2E2-433B-8B4C-E0AF36E82A57}" type="pres">
      <dgm:prSet presAssocID="{E509DD57-B816-403A-B6F8-41D690C3914E}" presName="hierRoot1" presStyleCnt="0"/>
      <dgm:spPr/>
    </dgm:pt>
    <dgm:pt modelId="{74CC277A-287C-4025-86B3-70248736E705}" type="pres">
      <dgm:prSet presAssocID="{E509DD57-B816-403A-B6F8-41D690C3914E}" presName="composite" presStyleCnt="0"/>
      <dgm:spPr/>
    </dgm:pt>
    <dgm:pt modelId="{EE25B170-ABFB-46A2-9217-A328DC86BB7F}" type="pres">
      <dgm:prSet presAssocID="{E509DD57-B816-403A-B6F8-41D690C3914E}" presName="background" presStyleLbl="node0" presStyleIdx="2" presStyleCnt="5"/>
      <dgm:spPr/>
    </dgm:pt>
    <dgm:pt modelId="{50123181-F23A-4C52-97ED-04C092C72DD3}" type="pres">
      <dgm:prSet presAssocID="{E509DD57-B816-403A-B6F8-41D690C3914E}" presName="text" presStyleLbl="fgAcc0" presStyleIdx="2" presStyleCnt="5">
        <dgm:presLayoutVars>
          <dgm:chPref val="3"/>
        </dgm:presLayoutVars>
      </dgm:prSet>
      <dgm:spPr/>
    </dgm:pt>
    <dgm:pt modelId="{4C51EC6A-A020-4203-9B8C-7B749932942E}" type="pres">
      <dgm:prSet presAssocID="{E509DD57-B816-403A-B6F8-41D690C3914E}" presName="hierChild2" presStyleCnt="0"/>
      <dgm:spPr/>
    </dgm:pt>
    <dgm:pt modelId="{65200F7A-9E71-4FE7-B265-446CB618577B}" type="pres">
      <dgm:prSet presAssocID="{B124BCEB-FD6D-4211-9892-25E6508EF48A}" presName="hierRoot1" presStyleCnt="0"/>
      <dgm:spPr/>
    </dgm:pt>
    <dgm:pt modelId="{F04274C5-DF33-4FEE-85F4-C4BB2D86B4AE}" type="pres">
      <dgm:prSet presAssocID="{B124BCEB-FD6D-4211-9892-25E6508EF48A}" presName="composite" presStyleCnt="0"/>
      <dgm:spPr/>
    </dgm:pt>
    <dgm:pt modelId="{3A5ADBF4-D637-483B-ACC8-504F99AEC2B1}" type="pres">
      <dgm:prSet presAssocID="{B124BCEB-FD6D-4211-9892-25E6508EF48A}" presName="background" presStyleLbl="node0" presStyleIdx="3" presStyleCnt="5"/>
      <dgm:spPr/>
    </dgm:pt>
    <dgm:pt modelId="{058A479C-81AA-4C1A-B4D8-A1E0F7F8ECA3}" type="pres">
      <dgm:prSet presAssocID="{B124BCEB-FD6D-4211-9892-25E6508EF48A}" presName="text" presStyleLbl="fgAcc0" presStyleIdx="3" presStyleCnt="5">
        <dgm:presLayoutVars>
          <dgm:chPref val="3"/>
        </dgm:presLayoutVars>
      </dgm:prSet>
      <dgm:spPr/>
    </dgm:pt>
    <dgm:pt modelId="{051250E8-30A4-4B91-8875-34CC17DAC92F}" type="pres">
      <dgm:prSet presAssocID="{B124BCEB-FD6D-4211-9892-25E6508EF48A}" presName="hierChild2" presStyleCnt="0"/>
      <dgm:spPr/>
    </dgm:pt>
    <dgm:pt modelId="{0D383DF6-53D8-48B7-AF5A-0DC08CA15D68}" type="pres">
      <dgm:prSet presAssocID="{1FA3B4DA-D06E-484D-A839-4BCA3590A562}" presName="hierRoot1" presStyleCnt="0"/>
      <dgm:spPr/>
    </dgm:pt>
    <dgm:pt modelId="{F63FA3B7-3639-4685-9715-480E4DDC1191}" type="pres">
      <dgm:prSet presAssocID="{1FA3B4DA-D06E-484D-A839-4BCA3590A562}" presName="composite" presStyleCnt="0"/>
      <dgm:spPr/>
    </dgm:pt>
    <dgm:pt modelId="{76B73373-1985-4EA5-880B-B319C0531772}" type="pres">
      <dgm:prSet presAssocID="{1FA3B4DA-D06E-484D-A839-4BCA3590A562}" presName="background" presStyleLbl="node0" presStyleIdx="4" presStyleCnt="5"/>
      <dgm:spPr/>
    </dgm:pt>
    <dgm:pt modelId="{BE6866CF-B975-4DE8-96D1-0AAF46F540D8}" type="pres">
      <dgm:prSet presAssocID="{1FA3B4DA-D06E-484D-A839-4BCA3590A562}" presName="text" presStyleLbl="fgAcc0" presStyleIdx="4" presStyleCnt="5">
        <dgm:presLayoutVars>
          <dgm:chPref val="3"/>
        </dgm:presLayoutVars>
      </dgm:prSet>
      <dgm:spPr/>
    </dgm:pt>
    <dgm:pt modelId="{A45A225A-7021-4892-B2F2-EB7DE9078599}" type="pres">
      <dgm:prSet presAssocID="{1FA3B4DA-D06E-484D-A839-4BCA3590A562}" presName="hierChild2" presStyleCnt="0"/>
      <dgm:spPr/>
    </dgm:pt>
  </dgm:ptLst>
  <dgm:cxnLst>
    <dgm:cxn modelId="{8B7BD739-82B5-42AF-B75B-3230479D7950}" srcId="{D32AAE98-6E7C-450A-AE10-5D5623C25D38}" destId="{1FA3B4DA-D06E-484D-A839-4BCA3590A562}" srcOrd="4" destOrd="0" parTransId="{AE9E1C17-A25F-4A44-8222-658D6A666C7D}" sibTransId="{05F7BD07-1BDF-42FD-9A03-A32A210C7DDB}"/>
    <dgm:cxn modelId="{8D5DCB3C-11F6-4F5B-BE24-AE14BBE162C0}" srcId="{D32AAE98-6E7C-450A-AE10-5D5623C25D38}" destId="{75B34F8E-1A51-4D23-8CC7-468F17BD2173}" srcOrd="1" destOrd="0" parTransId="{5E5EEFF5-5E09-44FB-8AC3-0A493577A7C7}" sibTransId="{B11D9C61-F4CC-4F12-B81F-9C64D6FC9C08}"/>
    <dgm:cxn modelId="{8758D25D-E937-4E52-869B-7F63E81C0E31}" type="presOf" srcId="{8EA87EBA-EBDF-4C89-B8AC-AE3603630F25}" destId="{B2177AB5-2017-4355-9DC7-AFE764A0436E}" srcOrd="0" destOrd="0" presId="urn:microsoft.com/office/officeart/2005/8/layout/hierarchy1"/>
    <dgm:cxn modelId="{93225F98-1C38-4D78-8AA1-0D81B329193A}" type="presOf" srcId="{B124BCEB-FD6D-4211-9892-25E6508EF48A}" destId="{058A479C-81AA-4C1A-B4D8-A1E0F7F8ECA3}" srcOrd="0" destOrd="0" presId="urn:microsoft.com/office/officeart/2005/8/layout/hierarchy1"/>
    <dgm:cxn modelId="{9B8DF0AC-9B90-468C-86FB-08D5EFD0487A}" srcId="{D32AAE98-6E7C-450A-AE10-5D5623C25D38}" destId="{E509DD57-B816-403A-B6F8-41D690C3914E}" srcOrd="2" destOrd="0" parTransId="{0C0E19C8-C13D-4766-83FF-FC73BD937E99}" sibTransId="{B0362887-D09D-4017-A4D8-CB2AB144D141}"/>
    <dgm:cxn modelId="{125BE7AD-8767-459E-A0E2-DFC18A0FA631}" type="presOf" srcId="{75B34F8E-1A51-4D23-8CC7-468F17BD2173}" destId="{4BFFC6FB-6580-41DA-86BC-8313A2B9078F}" srcOrd="0" destOrd="0" presId="urn:microsoft.com/office/officeart/2005/8/layout/hierarchy1"/>
    <dgm:cxn modelId="{1686AFAE-1CF2-4DD0-A55C-96BFCE36BEA7}" type="presOf" srcId="{1FA3B4DA-D06E-484D-A839-4BCA3590A562}" destId="{BE6866CF-B975-4DE8-96D1-0AAF46F540D8}" srcOrd="0" destOrd="0" presId="urn:microsoft.com/office/officeart/2005/8/layout/hierarchy1"/>
    <dgm:cxn modelId="{338361B5-8944-409F-A41B-3D4D958AEB37}" srcId="{D32AAE98-6E7C-450A-AE10-5D5623C25D38}" destId="{8EA87EBA-EBDF-4C89-B8AC-AE3603630F25}" srcOrd="0" destOrd="0" parTransId="{473B1E27-BA6C-47E8-B335-035CCB5DD2A5}" sibTransId="{3A5BDE41-DF0E-4F27-93DC-015ECE2071EF}"/>
    <dgm:cxn modelId="{7A4B23BC-E9E4-477D-BEF1-9B45E0CE345B}" type="presOf" srcId="{E509DD57-B816-403A-B6F8-41D690C3914E}" destId="{50123181-F23A-4C52-97ED-04C092C72DD3}" srcOrd="0" destOrd="0" presId="urn:microsoft.com/office/officeart/2005/8/layout/hierarchy1"/>
    <dgm:cxn modelId="{D2FFD1DB-B200-4AFB-BEFD-28705EE04246}" srcId="{D32AAE98-6E7C-450A-AE10-5D5623C25D38}" destId="{B124BCEB-FD6D-4211-9892-25E6508EF48A}" srcOrd="3" destOrd="0" parTransId="{072BE1C5-4483-4245-ABCF-EF3BCEAFD331}" sibTransId="{6E17D303-477A-411D-8A6A-5F11301523DF}"/>
    <dgm:cxn modelId="{2D0D34EF-4052-4A3F-97F0-6278EB535B5C}" type="presOf" srcId="{D32AAE98-6E7C-450A-AE10-5D5623C25D38}" destId="{BAB9C4DA-73CD-49F1-A51A-F70724369176}" srcOrd="0" destOrd="0" presId="urn:microsoft.com/office/officeart/2005/8/layout/hierarchy1"/>
    <dgm:cxn modelId="{11173DBA-D96C-4314-A417-D3EFFC98E698}" type="presParOf" srcId="{BAB9C4DA-73CD-49F1-A51A-F70724369176}" destId="{83688B51-BDBF-4FB9-BB4D-2EABAB87250B}" srcOrd="0" destOrd="0" presId="urn:microsoft.com/office/officeart/2005/8/layout/hierarchy1"/>
    <dgm:cxn modelId="{892DFF44-43BD-4060-9CFA-2F8B00C89A08}" type="presParOf" srcId="{83688B51-BDBF-4FB9-BB4D-2EABAB87250B}" destId="{0835D79F-A696-441A-B87E-F176615329B1}" srcOrd="0" destOrd="0" presId="urn:microsoft.com/office/officeart/2005/8/layout/hierarchy1"/>
    <dgm:cxn modelId="{6A1A6E23-FD34-4111-91A7-8CE4751153E4}" type="presParOf" srcId="{0835D79F-A696-441A-B87E-F176615329B1}" destId="{E8410D7B-CEBB-4AD3-B369-A552F87A313D}" srcOrd="0" destOrd="0" presId="urn:microsoft.com/office/officeart/2005/8/layout/hierarchy1"/>
    <dgm:cxn modelId="{EC1B1F74-7B46-4105-8197-BB98760C7957}" type="presParOf" srcId="{0835D79F-A696-441A-B87E-F176615329B1}" destId="{B2177AB5-2017-4355-9DC7-AFE764A0436E}" srcOrd="1" destOrd="0" presId="urn:microsoft.com/office/officeart/2005/8/layout/hierarchy1"/>
    <dgm:cxn modelId="{5A43800C-C731-4ED3-8E56-86FE257DF3B1}" type="presParOf" srcId="{83688B51-BDBF-4FB9-BB4D-2EABAB87250B}" destId="{5ECE806E-DD95-48B5-823E-C974E24BEA34}" srcOrd="1" destOrd="0" presId="urn:microsoft.com/office/officeart/2005/8/layout/hierarchy1"/>
    <dgm:cxn modelId="{2F46B5A8-F40D-4CD0-8163-46286E4C9FEC}" type="presParOf" srcId="{BAB9C4DA-73CD-49F1-A51A-F70724369176}" destId="{F053413E-C103-4DC6-AB21-D937E651CF38}" srcOrd="1" destOrd="0" presId="urn:microsoft.com/office/officeart/2005/8/layout/hierarchy1"/>
    <dgm:cxn modelId="{E3C1B82D-A07C-415F-985C-EAF067B4CA61}" type="presParOf" srcId="{F053413E-C103-4DC6-AB21-D937E651CF38}" destId="{467C1A11-E29F-44EF-8045-A35FB84C97EB}" srcOrd="0" destOrd="0" presId="urn:microsoft.com/office/officeart/2005/8/layout/hierarchy1"/>
    <dgm:cxn modelId="{66D5AC5A-2216-47F9-850A-3417FED89C12}" type="presParOf" srcId="{467C1A11-E29F-44EF-8045-A35FB84C97EB}" destId="{80E662E5-4EB6-42DF-B9E7-3A5564B3C82B}" srcOrd="0" destOrd="0" presId="urn:microsoft.com/office/officeart/2005/8/layout/hierarchy1"/>
    <dgm:cxn modelId="{3547BEE8-315A-4589-B316-E39CB5E946CA}" type="presParOf" srcId="{467C1A11-E29F-44EF-8045-A35FB84C97EB}" destId="{4BFFC6FB-6580-41DA-86BC-8313A2B9078F}" srcOrd="1" destOrd="0" presId="urn:microsoft.com/office/officeart/2005/8/layout/hierarchy1"/>
    <dgm:cxn modelId="{52961B9F-4948-4EF9-B624-39EAB5C08BDB}" type="presParOf" srcId="{F053413E-C103-4DC6-AB21-D937E651CF38}" destId="{A1871B28-8A96-4B37-83C6-63149BDFD75D}" srcOrd="1" destOrd="0" presId="urn:microsoft.com/office/officeart/2005/8/layout/hierarchy1"/>
    <dgm:cxn modelId="{9C0B273C-1994-447E-85BF-F0F7130AF598}" type="presParOf" srcId="{BAB9C4DA-73CD-49F1-A51A-F70724369176}" destId="{0A0A433F-B2E2-433B-8B4C-E0AF36E82A57}" srcOrd="2" destOrd="0" presId="urn:microsoft.com/office/officeart/2005/8/layout/hierarchy1"/>
    <dgm:cxn modelId="{A5C13257-01CB-4777-AEC7-A5776191CACB}" type="presParOf" srcId="{0A0A433F-B2E2-433B-8B4C-E0AF36E82A57}" destId="{74CC277A-287C-4025-86B3-70248736E705}" srcOrd="0" destOrd="0" presId="urn:microsoft.com/office/officeart/2005/8/layout/hierarchy1"/>
    <dgm:cxn modelId="{67FE4D3B-87E9-4DC6-AB9B-57B09D6A6D3C}" type="presParOf" srcId="{74CC277A-287C-4025-86B3-70248736E705}" destId="{EE25B170-ABFB-46A2-9217-A328DC86BB7F}" srcOrd="0" destOrd="0" presId="urn:microsoft.com/office/officeart/2005/8/layout/hierarchy1"/>
    <dgm:cxn modelId="{2E5A24A3-4DB9-42E2-A233-82CEDB35792C}" type="presParOf" srcId="{74CC277A-287C-4025-86B3-70248736E705}" destId="{50123181-F23A-4C52-97ED-04C092C72DD3}" srcOrd="1" destOrd="0" presId="urn:microsoft.com/office/officeart/2005/8/layout/hierarchy1"/>
    <dgm:cxn modelId="{14C04181-E64D-48E2-BD64-13CD1959F930}" type="presParOf" srcId="{0A0A433F-B2E2-433B-8B4C-E0AF36E82A57}" destId="{4C51EC6A-A020-4203-9B8C-7B749932942E}" srcOrd="1" destOrd="0" presId="urn:microsoft.com/office/officeart/2005/8/layout/hierarchy1"/>
    <dgm:cxn modelId="{25E794AC-6B20-4CB4-B8E2-1926504A1509}" type="presParOf" srcId="{BAB9C4DA-73CD-49F1-A51A-F70724369176}" destId="{65200F7A-9E71-4FE7-B265-446CB618577B}" srcOrd="3" destOrd="0" presId="urn:microsoft.com/office/officeart/2005/8/layout/hierarchy1"/>
    <dgm:cxn modelId="{C9804CAF-7544-460D-9989-1BEF95C2460F}" type="presParOf" srcId="{65200F7A-9E71-4FE7-B265-446CB618577B}" destId="{F04274C5-DF33-4FEE-85F4-C4BB2D86B4AE}" srcOrd="0" destOrd="0" presId="urn:microsoft.com/office/officeart/2005/8/layout/hierarchy1"/>
    <dgm:cxn modelId="{43589ED2-D617-46CD-AE51-8EF18E42B73D}" type="presParOf" srcId="{F04274C5-DF33-4FEE-85F4-C4BB2D86B4AE}" destId="{3A5ADBF4-D637-483B-ACC8-504F99AEC2B1}" srcOrd="0" destOrd="0" presId="urn:microsoft.com/office/officeart/2005/8/layout/hierarchy1"/>
    <dgm:cxn modelId="{14B4F251-300B-470A-80C5-33ECE19B7D4C}" type="presParOf" srcId="{F04274C5-DF33-4FEE-85F4-C4BB2D86B4AE}" destId="{058A479C-81AA-4C1A-B4D8-A1E0F7F8ECA3}" srcOrd="1" destOrd="0" presId="urn:microsoft.com/office/officeart/2005/8/layout/hierarchy1"/>
    <dgm:cxn modelId="{BBC72A19-0722-4B41-B286-2FB6D4B41AA5}" type="presParOf" srcId="{65200F7A-9E71-4FE7-B265-446CB618577B}" destId="{051250E8-30A4-4B91-8875-34CC17DAC92F}" srcOrd="1" destOrd="0" presId="urn:microsoft.com/office/officeart/2005/8/layout/hierarchy1"/>
    <dgm:cxn modelId="{808C8020-B9CE-4E71-BD69-25EABF55ECF0}" type="presParOf" srcId="{BAB9C4DA-73CD-49F1-A51A-F70724369176}" destId="{0D383DF6-53D8-48B7-AF5A-0DC08CA15D68}" srcOrd="4" destOrd="0" presId="urn:microsoft.com/office/officeart/2005/8/layout/hierarchy1"/>
    <dgm:cxn modelId="{454DD623-E937-43BE-BAC6-72C0D5103CAF}" type="presParOf" srcId="{0D383DF6-53D8-48B7-AF5A-0DC08CA15D68}" destId="{F63FA3B7-3639-4685-9715-480E4DDC1191}" srcOrd="0" destOrd="0" presId="urn:microsoft.com/office/officeart/2005/8/layout/hierarchy1"/>
    <dgm:cxn modelId="{F2613FAD-8492-4C0E-BFBD-BE0975B26A4A}" type="presParOf" srcId="{F63FA3B7-3639-4685-9715-480E4DDC1191}" destId="{76B73373-1985-4EA5-880B-B319C0531772}" srcOrd="0" destOrd="0" presId="urn:microsoft.com/office/officeart/2005/8/layout/hierarchy1"/>
    <dgm:cxn modelId="{A85BF73D-9E58-4B01-9C7E-0B5CB626FDBD}" type="presParOf" srcId="{F63FA3B7-3639-4685-9715-480E4DDC1191}" destId="{BE6866CF-B975-4DE8-96D1-0AAF46F540D8}" srcOrd="1" destOrd="0" presId="urn:microsoft.com/office/officeart/2005/8/layout/hierarchy1"/>
    <dgm:cxn modelId="{1A6E0997-55CD-4FEB-BB07-F2BECB6520B2}" type="presParOf" srcId="{0D383DF6-53D8-48B7-AF5A-0DC08CA15D68}" destId="{A45A225A-7021-4892-B2F2-EB7DE9078599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35CA995A-6098-4CF2-9835-B4130477DA93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accent0_3" csCatId="mainScheme" phldr="1"/>
      <dgm:spPr/>
      <dgm:t>
        <a:bodyPr/>
        <a:lstStyle/>
        <a:p>
          <a:endParaRPr lang="en-US"/>
        </a:p>
      </dgm:t>
    </dgm:pt>
    <dgm:pt modelId="{828EEBF6-2F91-4F2C-89D2-65708C54CE1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Equal rights and inclusive opportunities</a:t>
          </a:r>
          <a:endParaRPr lang="en-US"/>
        </a:p>
      </dgm:t>
    </dgm:pt>
    <dgm:pt modelId="{926C0309-5D6E-43A2-AEC8-E2FCC12ACA35}" type="parTrans" cxnId="{312F9A50-DDC6-4354-837F-90AC36C2835B}">
      <dgm:prSet/>
      <dgm:spPr/>
      <dgm:t>
        <a:bodyPr/>
        <a:lstStyle/>
        <a:p>
          <a:endParaRPr lang="en-US"/>
        </a:p>
      </dgm:t>
    </dgm:pt>
    <dgm:pt modelId="{AD4E23CE-7915-4E6D-8055-056F611E3110}" type="sibTrans" cxnId="{312F9A50-DDC6-4354-837F-90AC36C2835B}">
      <dgm:prSet/>
      <dgm:spPr/>
      <dgm:t>
        <a:bodyPr/>
        <a:lstStyle/>
        <a:p>
          <a:endParaRPr lang="en-US"/>
        </a:p>
      </dgm:t>
    </dgm:pt>
    <dgm:pt modelId="{98CB49CD-F7C4-41C5-91B8-265E6246495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Audit Wales </a:t>
          </a:r>
          <a:endParaRPr lang="en-US"/>
        </a:p>
      </dgm:t>
    </dgm:pt>
    <dgm:pt modelId="{E7229432-53A7-46DF-9D35-C30AF71A4E81}" type="parTrans" cxnId="{284B9222-8DD8-477D-AE3A-CDC229733410}">
      <dgm:prSet/>
      <dgm:spPr/>
      <dgm:t>
        <a:bodyPr/>
        <a:lstStyle/>
        <a:p>
          <a:endParaRPr lang="en-US"/>
        </a:p>
      </dgm:t>
    </dgm:pt>
    <dgm:pt modelId="{D0B741FC-848E-4448-B3AA-2506C782CBD5}" type="sibTrans" cxnId="{284B9222-8DD8-477D-AE3A-CDC229733410}">
      <dgm:prSet/>
      <dgm:spPr/>
      <dgm:t>
        <a:bodyPr/>
        <a:lstStyle/>
        <a:p>
          <a:endParaRPr lang="en-US"/>
        </a:p>
      </dgm:t>
    </dgm:pt>
    <dgm:pt modelId="{BCCD20BC-8E71-46C4-B5C0-017C63711EE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On going commitment </a:t>
          </a:r>
          <a:endParaRPr lang="en-US"/>
        </a:p>
      </dgm:t>
    </dgm:pt>
    <dgm:pt modelId="{76DFE567-B4B6-4023-8594-2A96EBE3D237}" type="parTrans" cxnId="{863389C2-C449-4EA8-AD75-272C18BC864F}">
      <dgm:prSet/>
      <dgm:spPr/>
      <dgm:t>
        <a:bodyPr/>
        <a:lstStyle/>
        <a:p>
          <a:endParaRPr lang="en-US"/>
        </a:p>
      </dgm:t>
    </dgm:pt>
    <dgm:pt modelId="{801B9BE6-75D0-4765-965E-9CB65AEDD500}" type="sibTrans" cxnId="{863389C2-C449-4EA8-AD75-272C18BC864F}">
      <dgm:prSet/>
      <dgm:spPr/>
      <dgm:t>
        <a:bodyPr/>
        <a:lstStyle/>
        <a:p>
          <a:endParaRPr lang="en-US"/>
        </a:p>
      </dgm:t>
    </dgm:pt>
    <dgm:pt modelId="{3C5857B1-BDB7-4C33-8EC3-3E00A730D37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Progress and consistency </a:t>
          </a:r>
          <a:endParaRPr lang="en-US"/>
        </a:p>
      </dgm:t>
    </dgm:pt>
    <dgm:pt modelId="{1A2B3294-9B45-491F-9B56-0D7D881DA24F}" type="parTrans" cxnId="{26792622-441A-4AC3-83E4-B7D0C79130FB}">
      <dgm:prSet/>
      <dgm:spPr/>
      <dgm:t>
        <a:bodyPr/>
        <a:lstStyle/>
        <a:p>
          <a:endParaRPr lang="en-US"/>
        </a:p>
      </dgm:t>
    </dgm:pt>
    <dgm:pt modelId="{13C6C7EA-405C-405E-B28E-87B786B1D2FF}" type="sibTrans" cxnId="{26792622-441A-4AC3-83E4-B7D0C79130FB}">
      <dgm:prSet/>
      <dgm:spPr/>
      <dgm:t>
        <a:bodyPr/>
        <a:lstStyle/>
        <a:p>
          <a:endParaRPr lang="en-US"/>
        </a:p>
      </dgm:t>
    </dgm:pt>
    <dgm:pt modelId="{43AE6EE4-094A-42D7-AD79-99FA065D6B4F}" type="pres">
      <dgm:prSet presAssocID="{35CA995A-6098-4CF2-9835-B4130477DA93}" presName="root" presStyleCnt="0">
        <dgm:presLayoutVars>
          <dgm:dir/>
          <dgm:resizeHandles val="exact"/>
        </dgm:presLayoutVars>
      </dgm:prSet>
      <dgm:spPr/>
    </dgm:pt>
    <dgm:pt modelId="{67366FD2-2C5B-4C2F-B8EA-F8C1B474C13C}" type="pres">
      <dgm:prSet presAssocID="{828EEBF6-2F91-4F2C-89D2-65708C54CE12}" presName="compNode" presStyleCnt="0"/>
      <dgm:spPr/>
    </dgm:pt>
    <dgm:pt modelId="{596DEA9D-93C3-4B81-B82B-515E6D784DD0}" type="pres">
      <dgm:prSet presAssocID="{828EEBF6-2F91-4F2C-89D2-65708C54CE12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0B28E399-A4FC-493A-A250-96F74CEDEBFA}" type="pres">
      <dgm:prSet presAssocID="{828EEBF6-2F91-4F2C-89D2-65708C54CE12}" presName="spaceRect" presStyleCnt="0"/>
      <dgm:spPr/>
    </dgm:pt>
    <dgm:pt modelId="{62861013-AD93-436F-A920-EA605873811A}" type="pres">
      <dgm:prSet presAssocID="{828EEBF6-2F91-4F2C-89D2-65708C54CE12}" presName="textRect" presStyleLbl="revTx" presStyleIdx="0" presStyleCnt="4">
        <dgm:presLayoutVars>
          <dgm:chMax val="1"/>
          <dgm:chPref val="1"/>
        </dgm:presLayoutVars>
      </dgm:prSet>
      <dgm:spPr/>
    </dgm:pt>
    <dgm:pt modelId="{3394B58F-BF74-40AA-887E-0D64FB153FB7}" type="pres">
      <dgm:prSet presAssocID="{AD4E23CE-7915-4E6D-8055-056F611E3110}" presName="sibTrans" presStyleCnt="0"/>
      <dgm:spPr/>
    </dgm:pt>
    <dgm:pt modelId="{FCEA6B4C-13E1-4C7E-B528-E39FD706F88A}" type="pres">
      <dgm:prSet presAssocID="{98CB49CD-F7C4-41C5-91B8-265E62464953}" presName="compNode" presStyleCnt="0"/>
      <dgm:spPr/>
    </dgm:pt>
    <dgm:pt modelId="{4BA4077E-208E-415B-BA25-AA67A2A6D364}" type="pres">
      <dgm:prSet presAssocID="{98CB49CD-F7C4-41C5-91B8-265E62464953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F8ABA756-0B0B-4377-A5A9-984A400E64F7}" type="pres">
      <dgm:prSet presAssocID="{98CB49CD-F7C4-41C5-91B8-265E62464953}" presName="spaceRect" presStyleCnt="0"/>
      <dgm:spPr/>
    </dgm:pt>
    <dgm:pt modelId="{4274FC2A-6A0E-44D2-A45B-AB21366186B1}" type="pres">
      <dgm:prSet presAssocID="{98CB49CD-F7C4-41C5-91B8-265E62464953}" presName="textRect" presStyleLbl="revTx" presStyleIdx="1" presStyleCnt="4">
        <dgm:presLayoutVars>
          <dgm:chMax val="1"/>
          <dgm:chPref val="1"/>
        </dgm:presLayoutVars>
      </dgm:prSet>
      <dgm:spPr/>
    </dgm:pt>
    <dgm:pt modelId="{991D961F-A493-49A7-80D1-5E687152814B}" type="pres">
      <dgm:prSet presAssocID="{D0B741FC-848E-4448-B3AA-2506C782CBD5}" presName="sibTrans" presStyleCnt="0"/>
      <dgm:spPr/>
    </dgm:pt>
    <dgm:pt modelId="{B85CA70C-0F08-422B-A102-5D755ED7AD8E}" type="pres">
      <dgm:prSet presAssocID="{BCCD20BC-8E71-46C4-B5C0-017C63711EE2}" presName="compNode" presStyleCnt="0"/>
      <dgm:spPr/>
    </dgm:pt>
    <dgm:pt modelId="{249EDA2B-CF32-467E-A495-4D483426DB50}" type="pres">
      <dgm:prSet presAssocID="{BCCD20BC-8E71-46C4-B5C0-017C63711EE2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4A038138-511C-4A61-95FD-3C86719E8F63}" type="pres">
      <dgm:prSet presAssocID="{BCCD20BC-8E71-46C4-B5C0-017C63711EE2}" presName="spaceRect" presStyleCnt="0"/>
      <dgm:spPr/>
    </dgm:pt>
    <dgm:pt modelId="{2A653CC6-62E8-462A-AADE-2F3EB25A7F3D}" type="pres">
      <dgm:prSet presAssocID="{BCCD20BC-8E71-46C4-B5C0-017C63711EE2}" presName="textRect" presStyleLbl="revTx" presStyleIdx="2" presStyleCnt="4">
        <dgm:presLayoutVars>
          <dgm:chMax val="1"/>
          <dgm:chPref val="1"/>
        </dgm:presLayoutVars>
      </dgm:prSet>
      <dgm:spPr/>
    </dgm:pt>
    <dgm:pt modelId="{02AE3B40-2098-4052-9EE0-C8BC6A4CC653}" type="pres">
      <dgm:prSet presAssocID="{801B9BE6-75D0-4765-965E-9CB65AEDD500}" presName="sibTrans" presStyleCnt="0"/>
      <dgm:spPr/>
    </dgm:pt>
    <dgm:pt modelId="{C9F0DC1A-6575-4754-8C03-55EFD413182B}" type="pres">
      <dgm:prSet presAssocID="{3C5857B1-BDB7-4C33-8EC3-3E00A730D37C}" presName="compNode" presStyleCnt="0"/>
      <dgm:spPr/>
    </dgm:pt>
    <dgm:pt modelId="{3EEABF2D-CA22-466C-883C-2E00E8D97B87}" type="pres">
      <dgm:prSet presAssocID="{3C5857B1-BDB7-4C33-8EC3-3E00A730D37C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85703371-D50B-4AE1-82B4-A25014504D83}" type="pres">
      <dgm:prSet presAssocID="{3C5857B1-BDB7-4C33-8EC3-3E00A730D37C}" presName="spaceRect" presStyleCnt="0"/>
      <dgm:spPr/>
    </dgm:pt>
    <dgm:pt modelId="{791CB8BE-836A-49D9-8536-343327FE76EB}" type="pres">
      <dgm:prSet presAssocID="{3C5857B1-BDB7-4C33-8EC3-3E00A730D37C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26792622-441A-4AC3-83E4-B7D0C79130FB}" srcId="{35CA995A-6098-4CF2-9835-B4130477DA93}" destId="{3C5857B1-BDB7-4C33-8EC3-3E00A730D37C}" srcOrd="3" destOrd="0" parTransId="{1A2B3294-9B45-491F-9B56-0D7D881DA24F}" sibTransId="{13C6C7EA-405C-405E-B28E-87B786B1D2FF}"/>
    <dgm:cxn modelId="{284B9222-8DD8-477D-AE3A-CDC229733410}" srcId="{35CA995A-6098-4CF2-9835-B4130477DA93}" destId="{98CB49CD-F7C4-41C5-91B8-265E62464953}" srcOrd="1" destOrd="0" parTransId="{E7229432-53A7-46DF-9D35-C30AF71A4E81}" sibTransId="{D0B741FC-848E-4448-B3AA-2506C782CBD5}"/>
    <dgm:cxn modelId="{3C216965-66AA-48CA-BE29-5DC90F6C20C6}" type="presOf" srcId="{35CA995A-6098-4CF2-9835-B4130477DA93}" destId="{43AE6EE4-094A-42D7-AD79-99FA065D6B4F}" srcOrd="0" destOrd="0" presId="urn:microsoft.com/office/officeart/2018/2/layout/IconLabelList"/>
    <dgm:cxn modelId="{312F9A50-DDC6-4354-837F-90AC36C2835B}" srcId="{35CA995A-6098-4CF2-9835-B4130477DA93}" destId="{828EEBF6-2F91-4F2C-89D2-65708C54CE12}" srcOrd="0" destOrd="0" parTransId="{926C0309-5D6E-43A2-AEC8-E2FCC12ACA35}" sibTransId="{AD4E23CE-7915-4E6D-8055-056F611E3110}"/>
    <dgm:cxn modelId="{863389C2-C449-4EA8-AD75-272C18BC864F}" srcId="{35CA995A-6098-4CF2-9835-B4130477DA93}" destId="{BCCD20BC-8E71-46C4-B5C0-017C63711EE2}" srcOrd="2" destOrd="0" parTransId="{76DFE567-B4B6-4023-8594-2A96EBE3D237}" sibTransId="{801B9BE6-75D0-4765-965E-9CB65AEDD500}"/>
    <dgm:cxn modelId="{F1FE96C6-4210-4B35-A98B-284A2DE17E97}" type="presOf" srcId="{828EEBF6-2F91-4F2C-89D2-65708C54CE12}" destId="{62861013-AD93-436F-A920-EA605873811A}" srcOrd="0" destOrd="0" presId="urn:microsoft.com/office/officeart/2018/2/layout/IconLabelList"/>
    <dgm:cxn modelId="{B06157DF-95CB-438B-BD5F-90E7E91DBFBF}" type="presOf" srcId="{98CB49CD-F7C4-41C5-91B8-265E62464953}" destId="{4274FC2A-6A0E-44D2-A45B-AB21366186B1}" srcOrd="0" destOrd="0" presId="urn:microsoft.com/office/officeart/2018/2/layout/IconLabelList"/>
    <dgm:cxn modelId="{FF19BEE2-522A-4127-AA0C-2EBA119B3551}" type="presOf" srcId="{3C5857B1-BDB7-4C33-8EC3-3E00A730D37C}" destId="{791CB8BE-836A-49D9-8536-343327FE76EB}" srcOrd="0" destOrd="0" presId="urn:microsoft.com/office/officeart/2018/2/layout/IconLabelList"/>
    <dgm:cxn modelId="{E75C3BF7-2BAF-4580-B50C-EC5E737834BB}" type="presOf" srcId="{BCCD20BC-8E71-46C4-B5C0-017C63711EE2}" destId="{2A653CC6-62E8-462A-AADE-2F3EB25A7F3D}" srcOrd="0" destOrd="0" presId="urn:microsoft.com/office/officeart/2018/2/layout/IconLabelList"/>
    <dgm:cxn modelId="{F04D52FD-BFE5-46C0-8487-D22DD1BC9141}" type="presParOf" srcId="{43AE6EE4-094A-42D7-AD79-99FA065D6B4F}" destId="{67366FD2-2C5B-4C2F-B8EA-F8C1B474C13C}" srcOrd="0" destOrd="0" presId="urn:microsoft.com/office/officeart/2018/2/layout/IconLabelList"/>
    <dgm:cxn modelId="{7316FEA8-973C-4437-882F-CC95E9D3669A}" type="presParOf" srcId="{67366FD2-2C5B-4C2F-B8EA-F8C1B474C13C}" destId="{596DEA9D-93C3-4B81-B82B-515E6D784DD0}" srcOrd="0" destOrd="0" presId="urn:microsoft.com/office/officeart/2018/2/layout/IconLabelList"/>
    <dgm:cxn modelId="{C01FB126-975D-430C-839C-88B0D75B50DD}" type="presParOf" srcId="{67366FD2-2C5B-4C2F-B8EA-F8C1B474C13C}" destId="{0B28E399-A4FC-493A-A250-96F74CEDEBFA}" srcOrd="1" destOrd="0" presId="urn:microsoft.com/office/officeart/2018/2/layout/IconLabelList"/>
    <dgm:cxn modelId="{2E5319F4-958C-43DC-8F92-81F2445B4439}" type="presParOf" srcId="{67366FD2-2C5B-4C2F-B8EA-F8C1B474C13C}" destId="{62861013-AD93-436F-A920-EA605873811A}" srcOrd="2" destOrd="0" presId="urn:microsoft.com/office/officeart/2018/2/layout/IconLabelList"/>
    <dgm:cxn modelId="{0C4EF8EB-E8CB-4543-ADB5-B624E1B836EF}" type="presParOf" srcId="{43AE6EE4-094A-42D7-AD79-99FA065D6B4F}" destId="{3394B58F-BF74-40AA-887E-0D64FB153FB7}" srcOrd="1" destOrd="0" presId="urn:microsoft.com/office/officeart/2018/2/layout/IconLabelList"/>
    <dgm:cxn modelId="{0BF723EF-E184-487B-A844-03A48E459539}" type="presParOf" srcId="{43AE6EE4-094A-42D7-AD79-99FA065D6B4F}" destId="{FCEA6B4C-13E1-4C7E-B528-E39FD706F88A}" srcOrd="2" destOrd="0" presId="urn:microsoft.com/office/officeart/2018/2/layout/IconLabelList"/>
    <dgm:cxn modelId="{A457CC65-3C6D-448A-9539-9205E98C520F}" type="presParOf" srcId="{FCEA6B4C-13E1-4C7E-B528-E39FD706F88A}" destId="{4BA4077E-208E-415B-BA25-AA67A2A6D364}" srcOrd="0" destOrd="0" presId="urn:microsoft.com/office/officeart/2018/2/layout/IconLabelList"/>
    <dgm:cxn modelId="{BBCF2390-B1A4-4EC5-AAA5-33BDF8DEA491}" type="presParOf" srcId="{FCEA6B4C-13E1-4C7E-B528-E39FD706F88A}" destId="{F8ABA756-0B0B-4377-A5A9-984A400E64F7}" srcOrd="1" destOrd="0" presId="urn:microsoft.com/office/officeart/2018/2/layout/IconLabelList"/>
    <dgm:cxn modelId="{38DA7FBE-C400-4AAB-9770-AA7117E8CAED}" type="presParOf" srcId="{FCEA6B4C-13E1-4C7E-B528-E39FD706F88A}" destId="{4274FC2A-6A0E-44D2-A45B-AB21366186B1}" srcOrd="2" destOrd="0" presId="urn:microsoft.com/office/officeart/2018/2/layout/IconLabelList"/>
    <dgm:cxn modelId="{F67CB14F-040B-4A45-952F-A846E98A307D}" type="presParOf" srcId="{43AE6EE4-094A-42D7-AD79-99FA065D6B4F}" destId="{991D961F-A493-49A7-80D1-5E687152814B}" srcOrd="3" destOrd="0" presId="urn:microsoft.com/office/officeart/2018/2/layout/IconLabelList"/>
    <dgm:cxn modelId="{706831DE-4974-4B68-BC5E-DD704202BCB9}" type="presParOf" srcId="{43AE6EE4-094A-42D7-AD79-99FA065D6B4F}" destId="{B85CA70C-0F08-422B-A102-5D755ED7AD8E}" srcOrd="4" destOrd="0" presId="urn:microsoft.com/office/officeart/2018/2/layout/IconLabelList"/>
    <dgm:cxn modelId="{1FB0E9C2-7288-4ADF-885C-6340240B3246}" type="presParOf" srcId="{B85CA70C-0F08-422B-A102-5D755ED7AD8E}" destId="{249EDA2B-CF32-467E-A495-4D483426DB50}" srcOrd="0" destOrd="0" presId="urn:microsoft.com/office/officeart/2018/2/layout/IconLabelList"/>
    <dgm:cxn modelId="{B21CF9B0-69EC-420C-8557-849898C38C3D}" type="presParOf" srcId="{B85CA70C-0F08-422B-A102-5D755ED7AD8E}" destId="{4A038138-511C-4A61-95FD-3C86719E8F63}" srcOrd="1" destOrd="0" presId="urn:microsoft.com/office/officeart/2018/2/layout/IconLabelList"/>
    <dgm:cxn modelId="{66D60ABB-B98F-4DE4-BEF0-20E6268FE19E}" type="presParOf" srcId="{B85CA70C-0F08-422B-A102-5D755ED7AD8E}" destId="{2A653CC6-62E8-462A-AADE-2F3EB25A7F3D}" srcOrd="2" destOrd="0" presId="urn:microsoft.com/office/officeart/2018/2/layout/IconLabelList"/>
    <dgm:cxn modelId="{210A47B3-A6A7-4E76-A8F0-392E92F3CA13}" type="presParOf" srcId="{43AE6EE4-094A-42D7-AD79-99FA065D6B4F}" destId="{02AE3B40-2098-4052-9EE0-C8BC6A4CC653}" srcOrd="5" destOrd="0" presId="urn:microsoft.com/office/officeart/2018/2/layout/IconLabelList"/>
    <dgm:cxn modelId="{0FE6A763-3BB8-4D43-8577-64E8387D45B7}" type="presParOf" srcId="{43AE6EE4-094A-42D7-AD79-99FA065D6B4F}" destId="{C9F0DC1A-6575-4754-8C03-55EFD413182B}" srcOrd="6" destOrd="0" presId="urn:microsoft.com/office/officeart/2018/2/layout/IconLabelList"/>
    <dgm:cxn modelId="{565D2687-CB15-491C-AC59-72687109C9BB}" type="presParOf" srcId="{C9F0DC1A-6575-4754-8C03-55EFD413182B}" destId="{3EEABF2D-CA22-466C-883C-2E00E8D97B87}" srcOrd="0" destOrd="0" presId="urn:microsoft.com/office/officeart/2018/2/layout/IconLabelList"/>
    <dgm:cxn modelId="{47BC741C-7729-4222-8CAB-9751B0C61085}" type="presParOf" srcId="{C9F0DC1A-6575-4754-8C03-55EFD413182B}" destId="{85703371-D50B-4AE1-82B4-A25014504D83}" srcOrd="1" destOrd="0" presId="urn:microsoft.com/office/officeart/2018/2/layout/IconLabelList"/>
    <dgm:cxn modelId="{2B6FCBA8-5680-4C09-9B48-A26598D1376B}" type="presParOf" srcId="{C9F0DC1A-6575-4754-8C03-55EFD413182B}" destId="{791CB8BE-836A-49D9-8536-343327FE76EB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8A27524-E541-41A0-BD05-86F5B2F735BA}">
      <dsp:nvSpPr>
        <dsp:cNvPr id="0" name=""/>
        <dsp:cNvSpPr/>
      </dsp:nvSpPr>
      <dsp:spPr>
        <a:xfrm>
          <a:off x="1326" y="553605"/>
          <a:ext cx="4656321" cy="2956764"/>
        </a:xfrm>
        <a:prstGeom prst="roundRect">
          <a:avLst>
            <a:gd name="adj" fmla="val 10000"/>
          </a:avLst>
        </a:prstGeom>
        <a:solidFill>
          <a:schemeClr val="accent2">
            <a:lumMod val="20000"/>
            <a:lumOff val="8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B62C428-C7E2-47BE-B95E-89038C7449B1}">
      <dsp:nvSpPr>
        <dsp:cNvPr id="0" name=""/>
        <dsp:cNvSpPr/>
      </dsp:nvSpPr>
      <dsp:spPr>
        <a:xfrm>
          <a:off x="518695" y="1045106"/>
          <a:ext cx="4656321" cy="295676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9070" tIns="179070" rIns="179070" bIns="179070" numCol="1" spcCol="1270" anchor="ctr" anchorCtr="0">
          <a:noAutofit/>
        </a:bodyPr>
        <a:lstStyle/>
        <a:p>
          <a:pPr marL="0" lvl="0" indent="0" algn="ctr" defTabSz="2089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700" kern="1200">
              <a:latin typeface="Times New Roman"/>
              <a:cs typeface="Times New Roman"/>
            </a:rPr>
            <a:t>Equal rights for children and young people.</a:t>
          </a:r>
          <a:endParaRPr lang="en-US" sz="4700" kern="1200">
            <a:latin typeface="Times New Roman"/>
            <a:cs typeface="Times New Roman"/>
          </a:endParaRPr>
        </a:p>
      </dsp:txBody>
      <dsp:txXfrm>
        <a:off x="605296" y="1131707"/>
        <a:ext cx="4483119" cy="2783562"/>
      </dsp:txXfrm>
    </dsp:sp>
    <dsp:sp modelId="{421A0E5D-111B-4E5F-ABCE-771FCEDECE58}">
      <dsp:nvSpPr>
        <dsp:cNvPr id="0" name=""/>
        <dsp:cNvSpPr/>
      </dsp:nvSpPr>
      <dsp:spPr>
        <a:xfrm>
          <a:off x="5692386" y="553605"/>
          <a:ext cx="4656321" cy="2956764"/>
        </a:xfrm>
        <a:prstGeom prst="roundRect">
          <a:avLst>
            <a:gd name="adj" fmla="val 10000"/>
          </a:avLst>
        </a:prstGeom>
        <a:solidFill>
          <a:schemeClr val="accent2">
            <a:lumMod val="20000"/>
            <a:lumOff val="8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ED8E012-4397-4984-A3DC-3415301AA720}">
      <dsp:nvSpPr>
        <dsp:cNvPr id="0" name=""/>
        <dsp:cNvSpPr/>
      </dsp:nvSpPr>
      <dsp:spPr>
        <a:xfrm>
          <a:off x="6209755" y="1045106"/>
          <a:ext cx="4656321" cy="295676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9070" tIns="179070" rIns="179070" bIns="179070" numCol="1" spcCol="1270" anchor="ctr" anchorCtr="0">
          <a:noAutofit/>
        </a:bodyPr>
        <a:lstStyle/>
        <a:p>
          <a:pPr marL="0" lvl="0" indent="0" algn="ctr" defTabSz="2089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700" kern="1200">
              <a:latin typeface="Times New Roman"/>
              <a:cs typeface="Times New Roman"/>
            </a:rPr>
            <a:t>Inclusive opportunities for children and young people.</a:t>
          </a:r>
          <a:endParaRPr lang="en-US" sz="4700" kern="1200">
            <a:latin typeface="Times New Roman"/>
            <a:cs typeface="Times New Roman"/>
          </a:endParaRPr>
        </a:p>
      </dsp:txBody>
      <dsp:txXfrm>
        <a:off x="6296356" y="1131707"/>
        <a:ext cx="4483119" cy="278356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9FB1D90-BC9E-4052-9245-9FCCDCFD9985}">
      <dsp:nvSpPr>
        <dsp:cNvPr id="0" name=""/>
        <dsp:cNvSpPr/>
      </dsp:nvSpPr>
      <dsp:spPr>
        <a:xfrm>
          <a:off x="1283" y="510443"/>
          <a:ext cx="4505585" cy="2861046"/>
        </a:xfrm>
        <a:prstGeom prst="roundRect">
          <a:avLst>
            <a:gd name="adj" fmla="val 10000"/>
          </a:avLst>
        </a:prstGeom>
        <a:solidFill>
          <a:schemeClr val="accent2">
            <a:lumMod val="20000"/>
            <a:lumOff val="8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6A8B9B7-11FA-40E3-866D-E0CDA7AF1A98}">
      <dsp:nvSpPr>
        <dsp:cNvPr id="0" name=""/>
        <dsp:cNvSpPr/>
      </dsp:nvSpPr>
      <dsp:spPr>
        <a:xfrm>
          <a:off x="501904" y="986033"/>
          <a:ext cx="4505585" cy="286104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 UN Convention on the Rights of the Child (UNCRC), </a:t>
          </a:r>
          <a:r>
            <a:rPr lang="en-GB" sz="2900" kern="1200">
              <a:latin typeface="Neue Haas Grotesk Text Pro"/>
            </a:rPr>
            <a:t>(</a:t>
          </a:r>
          <a:r>
            <a:rPr lang="en-GB" sz="2900" kern="1200"/>
            <a:t>UNICEF, 2025).</a:t>
          </a:r>
          <a:endParaRPr lang="en-US" sz="2900" kern="1200">
            <a:latin typeface="Neue Haas Grotesk Text Pro"/>
          </a:endParaRPr>
        </a:p>
      </dsp:txBody>
      <dsp:txXfrm>
        <a:off x="585701" y="1069830"/>
        <a:ext cx="4337991" cy="2693452"/>
      </dsp:txXfrm>
    </dsp:sp>
    <dsp:sp modelId="{20E99A99-4380-44B2-B83D-823E43D340C4}">
      <dsp:nvSpPr>
        <dsp:cNvPr id="0" name=""/>
        <dsp:cNvSpPr/>
      </dsp:nvSpPr>
      <dsp:spPr>
        <a:xfrm>
          <a:off x="5508110" y="510443"/>
          <a:ext cx="4505585" cy="2861046"/>
        </a:xfrm>
        <a:prstGeom prst="roundRect">
          <a:avLst>
            <a:gd name="adj" fmla="val 10000"/>
          </a:avLst>
        </a:prstGeom>
        <a:solidFill>
          <a:schemeClr val="accent2">
            <a:lumMod val="20000"/>
            <a:lumOff val="8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A8D8D32-B608-4E3C-9A7E-E53583834562}">
      <dsp:nvSpPr>
        <dsp:cNvPr id="0" name=""/>
        <dsp:cNvSpPr/>
      </dsp:nvSpPr>
      <dsp:spPr>
        <a:xfrm>
          <a:off x="6008730" y="986033"/>
          <a:ext cx="4505585" cy="286104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>
              <a:latin typeface="Neue Haas Grotesk Text Pro"/>
            </a:rPr>
            <a:t>Wales commitment to social</a:t>
          </a:r>
          <a:r>
            <a:rPr lang="en-GB" sz="2900" kern="1200"/>
            <a:t> justice,</a:t>
          </a:r>
          <a:r>
            <a:rPr lang="en-GB" sz="2900" kern="1200">
              <a:latin typeface="Neue Haas Grotesk Text Pro"/>
            </a:rPr>
            <a:t> </a:t>
          </a:r>
          <a:r>
            <a:rPr lang="en-GB" sz="2900" kern="1200"/>
            <a:t>children's rights and its legislative framework, (Welsh Government, 2021).</a:t>
          </a:r>
          <a:endParaRPr lang="en-US" sz="2900" kern="1200"/>
        </a:p>
      </dsp:txBody>
      <dsp:txXfrm>
        <a:off x="6092527" y="1069830"/>
        <a:ext cx="4337991" cy="269345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6288138-7CB7-4951-8D68-F374017E18F3}">
      <dsp:nvSpPr>
        <dsp:cNvPr id="0" name=""/>
        <dsp:cNvSpPr/>
      </dsp:nvSpPr>
      <dsp:spPr>
        <a:xfrm>
          <a:off x="0" y="578540"/>
          <a:ext cx="6829974" cy="1068075"/>
        </a:xfrm>
        <a:prstGeom prst="roundRect">
          <a:avLst>
            <a:gd name="adj" fmla="val 10000"/>
          </a:avLst>
        </a:prstGeom>
        <a:solidFill>
          <a:schemeClr val="accent2">
            <a:lumMod val="20000"/>
            <a:lumOff val="8000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8B4B60D-25FF-4A95-A601-5030148B9BC8}">
      <dsp:nvSpPr>
        <dsp:cNvPr id="0" name=""/>
        <dsp:cNvSpPr/>
      </dsp:nvSpPr>
      <dsp:spPr>
        <a:xfrm>
          <a:off x="323092" y="818857"/>
          <a:ext cx="587441" cy="58744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5C5174C-B8B1-40BF-9284-BB60104ABE6E}">
      <dsp:nvSpPr>
        <dsp:cNvPr id="0" name=""/>
        <dsp:cNvSpPr/>
      </dsp:nvSpPr>
      <dsp:spPr>
        <a:xfrm>
          <a:off x="1233626" y="578540"/>
          <a:ext cx="5596347" cy="10680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3038" tIns="113038" rIns="113038" bIns="113038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>
              <a:latin typeface="Times New Roman"/>
              <a:cs typeface="Times New Roman"/>
            </a:rPr>
            <a:t>Policy </a:t>
          </a:r>
          <a:endParaRPr lang="en-US" sz="2500" kern="1200">
            <a:latin typeface="Times New Roman"/>
            <a:cs typeface="Times New Roman"/>
          </a:endParaRPr>
        </a:p>
      </dsp:txBody>
      <dsp:txXfrm>
        <a:off x="1233626" y="578540"/>
        <a:ext cx="5596347" cy="1068075"/>
      </dsp:txXfrm>
    </dsp:sp>
    <dsp:sp modelId="{5A201FAB-FDCF-44E2-9205-0B216087418B}">
      <dsp:nvSpPr>
        <dsp:cNvPr id="0" name=""/>
        <dsp:cNvSpPr/>
      </dsp:nvSpPr>
      <dsp:spPr>
        <a:xfrm>
          <a:off x="0" y="1913634"/>
          <a:ext cx="6829974" cy="1068075"/>
        </a:xfrm>
        <a:prstGeom prst="roundRect">
          <a:avLst>
            <a:gd name="adj" fmla="val 10000"/>
          </a:avLst>
        </a:prstGeom>
        <a:solidFill>
          <a:schemeClr val="accent2">
            <a:lumMod val="20000"/>
            <a:lumOff val="8000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859999F-06A2-4F54-86C9-804C448B6305}">
      <dsp:nvSpPr>
        <dsp:cNvPr id="0" name=""/>
        <dsp:cNvSpPr/>
      </dsp:nvSpPr>
      <dsp:spPr>
        <a:xfrm>
          <a:off x="323092" y="2153951"/>
          <a:ext cx="587441" cy="58744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513808A-D375-47CA-A7AE-3498B62EF21B}">
      <dsp:nvSpPr>
        <dsp:cNvPr id="0" name=""/>
        <dsp:cNvSpPr/>
      </dsp:nvSpPr>
      <dsp:spPr>
        <a:xfrm>
          <a:off x="1233626" y="1913634"/>
          <a:ext cx="5596347" cy="10680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3038" tIns="113038" rIns="113038" bIns="113038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>
              <a:latin typeface="Times New Roman"/>
              <a:cs typeface="Times New Roman"/>
            </a:rPr>
            <a:t>Welsh Government's vision and approach to digital development.</a:t>
          </a:r>
          <a:endParaRPr lang="en-US" sz="2500" kern="1200">
            <a:latin typeface="Times New Roman"/>
            <a:cs typeface="Times New Roman"/>
          </a:endParaRPr>
        </a:p>
      </dsp:txBody>
      <dsp:txXfrm>
        <a:off x="1233626" y="1913634"/>
        <a:ext cx="5596347" cy="1068075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DC4EEDE-29B6-4FF5-A4FE-C1B0C78E23E1}">
      <dsp:nvSpPr>
        <dsp:cNvPr id="0" name=""/>
        <dsp:cNvSpPr/>
      </dsp:nvSpPr>
      <dsp:spPr>
        <a:xfrm>
          <a:off x="0" y="1504693"/>
          <a:ext cx="11886643" cy="1289736"/>
        </a:xfrm>
        <a:prstGeom prst="roundRect">
          <a:avLst>
            <a:gd name="adj" fmla="val 10000"/>
          </a:avLst>
        </a:prstGeom>
        <a:solidFill>
          <a:schemeClr val="accent2">
            <a:lumMod val="20000"/>
            <a:lumOff val="8000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5F71741-A512-49A6-B502-A60402BB8D19}">
      <dsp:nvSpPr>
        <dsp:cNvPr id="0" name=""/>
        <dsp:cNvSpPr/>
      </dsp:nvSpPr>
      <dsp:spPr>
        <a:xfrm>
          <a:off x="390145" y="1794883"/>
          <a:ext cx="709355" cy="70935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C95BE2B-217B-43FC-B90E-2431ED971F30}">
      <dsp:nvSpPr>
        <dsp:cNvPr id="0" name=""/>
        <dsp:cNvSpPr/>
      </dsp:nvSpPr>
      <dsp:spPr>
        <a:xfrm>
          <a:off x="1489646" y="1504693"/>
          <a:ext cx="10396996" cy="12897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6497" tIns="136497" rIns="136497" bIns="136497" numCol="1" spcCol="1270" anchor="ctr" anchorCtr="0">
          <a:noAutofit/>
        </a:bodyPr>
        <a:lstStyle/>
        <a:p>
          <a:pPr marL="0" lvl="0" indent="0" algn="l" defTabSz="1111250" rtl="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1" kern="1200">
              <a:latin typeface="Times New Roman"/>
              <a:cs typeface="Times New Roman"/>
            </a:rPr>
            <a:t>                                    Digital Services   </a:t>
          </a:r>
          <a:endParaRPr lang="en-US" sz="2500" kern="1200">
            <a:latin typeface="Times New Roman"/>
            <a:cs typeface="Times New Roman"/>
          </a:endParaRPr>
        </a:p>
      </dsp:txBody>
      <dsp:txXfrm>
        <a:off x="1489646" y="1504693"/>
        <a:ext cx="10396996" cy="1289736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019387D-A13C-42FC-9061-7CB078E301D4}">
      <dsp:nvSpPr>
        <dsp:cNvPr id="0" name=""/>
        <dsp:cNvSpPr/>
      </dsp:nvSpPr>
      <dsp:spPr>
        <a:xfrm>
          <a:off x="0" y="0"/>
          <a:ext cx="3903418" cy="891636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>
              <a:latin typeface="Times New Roman"/>
              <a:cs typeface="Times New Roman"/>
            </a:rPr>
            <a:t>Fundamental priority, (Radwan, 2024). </a:t>
          </a:r>
        </a:p>
      </dsp:txBody>
      <dsp:txXfrm>
        <a:off x="26115" y="26115"/>
        <a:ext cx="2865930" cy="839406"/>
      </dsp:txXfrm>
    </dsp:sp>
    <dsp:sp modelId="{4351B21D-DB29-4FAF-A8C5-B03776A3A79B}">
      <dsp:nvSpPr>
        <dsp:cNvPr id="0" name=""/>
        <dsp:cNvSpPr/>
      </dsp:nvSpPr>
      <dsp:spPr>
        <a:xfrm>
          <a:off x="326911" y="1053751"/>
          <a:ext cx="3903418" cy="891636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>
              <a:latin typeface="Times New Roman"/>
              <a:cs typeface="Times New Roman"/>
            </a:rPr>
            <a:t>Digital gap </a:t>
          </a:r>
        </a:p>
      </dsp:txBody>
      <dsp:txXfrm>
        <a:off x="353026" y="1079866"/>
        <a:ext cx="2944713" cy="839406"/>
      </dsp:txXfrm>
    </dsp:sp>
    <dsp:sp modelId="{A255E528-539A-4388-ABB4-6AE402420C5F}">
      <dsp:nvSpPr>
        <dsp:cNvPr id="0" name=""/>
        <dsp:cNvSpPr/>
      </dsp:nvSpPr>
      <dsp:spPr>
        <a:xfrm>
          <a:off x="648943" y="2107503"/>
          <a:ext cx="3903418" cy="891636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>
              <a:latin typeface="Times New Roman"/>
              <a:cs typeface="Times New Roman"/>
            </a:rPr>
            <a:t>Improve internet access </a:t>
          </a:r>
        </a:p>
      </dsp:txBody>
      <dsp:txXfrm>
        <a:off x="675058" y="2133618"/>
        <a:ext cx="2949592" cy="839406"/>
      </dsp:txXfrm>
    </dsp:sp>
    <dsp:sp modelId="{E3B52C70-9B0B-4DC8-A736-BE92C47B24D4}">
      <dsp:nvSpPr>
        <dsp:cNvPr id="0" name=""/>
        <dsp:cNvSpPr/>
      </dsp:nvSpPr>
      <dsp:spPr>
        <a:xfrm>
          <a:off x="975854" y="3161254"/>
          <a:ext cx="3903418" cy="891636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>
              <a:latin typeface="Times New Roman"/>
              <a:cs typeface="Times New Roman"/>
            </a:rPr>
            <a:t>Training in digital literacy</a:t>
          </a:r>
        </a:p>
      </dsp:txBody>
      <dsp:txXfrm>
        <a:off x="1001969" y="3187369"/>
        <a:ext cx="2944713" cy="839406"/>
      </dsp:txXfrm>
    </dsp:sp>
    <dsp:sp modelId="{F0BEE28B-D4B2-403E-809D-FB050525D5F5}">
      <dsp:nvSpPr>
        <dsp:cNvPr id="0" name=""/>
        <dsp:cNvSpPr/>
      </dsp:nvSpPr>
      <dsp:spPr>
        <a:xfrm>
          <a:off x="3323854" y="682912"/>
          <a:ext cx="579563" cy="579563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600" kern="1200"/>
        </a:p>
      </dsp:txBody>
      <dsp:txXfrm>
        <a:off x="3454256" y="682912"/>
        <a:ext cx="318759" cy="436121"/>
      </dsp:txXfrm>
    </dsp:sp>
    <dsp:sp modelId="{E7BFD071-25A4-4F7D-AF38-B708B4A8AFFB}">
      <dsp:nvSpPr>
        <dsp:cNvPr id="0" name=""/>
        <dsp:cNvSpPr/>
      </dsp:nvSpPr>
      <dsp:spPr>
        <a:xfrm>
          <a:off x="3650766" y="1736663"/>
          <a:ext cx="579563" cy="579563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600" kern="1200"/>
        </a:p>
      </dsp:txBody>
      <dsp:txXfrm>
        <a:off x="3781168" y="1736663"/>
        <a:ext cx="318759" cy="436121"/>
      </dsp:txXfrm>
    </dsp:sp>
    <dsp:sp modelId="{4B337550-57EF-47C1-8E4C-90F6CD88DDB1}">
      <dsp:nvSpPr>
        <dsp:cNvPr id="0" name=""/>
        <dsp:cNvSpPr/>
      </dsp:nvSpPr>
      <dsp:spPr>
        <a:xfrm>
          <a:off x="3972798" y="2790415"/>
          <a:ext cx="579563" cy="579563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600" kern="1200"/>
        </a:p>
      </dsp:txBody>
      <dsp:txXfrm>
        <a:off x="4103200" y="2790415"/>
        <a:ext cx="318759" cy="436121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3EB0EBD-693D-48F7-92DA-9B44D1650E60}">
      <dsp:nvSpPr>
        <dsp:cNvPr id="0" name=""/>
        <dsp:cNvSpPr/>
      </dsp:nvSpPr>
      <dsp:spPr>
        <a:xfrm>
          <a:off x="504676" y="294247"/>
          <a:ext cx="1544062" cy="1544062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94BAFDA-A4D0-465D-B83C-E333729EF4CF}">
      <dsp:nvSpPr>
        <dsp:cNvPr id="0" name=""/>
        <dsp:cNvSpPr/>
      </dsp:nvSpPr>
      <dsp:spPr>
        <a:xfrm>
          <a:off x="833739" y="623310"/>
          <a:ext cx="885937" cy="88593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4470B85-AD36-46F8-A2A8-B9D91C536D0D}">
      <dsp:nvSpPr>
        <dsp:cNvPr id="0" name=""/>
        <dsp:cNvSpPr/>
      </dsp:nvSpPr>
      <dsp:spPr>
        <a:xfrm>
          <a:off x="11082" y="2319248"/>
          <a:ext cx="2531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500" kern="1200"/>
            <a:t>Digitally skilled society </a:t>
          </a:r>
        </a:p>
      </dsp:txBody>
      <dsp:txXfrm>
        <a:off x="11082" y="2319248"/>
        <a:ext cx="2531250" cy="720000"/>
      </dsp:txXfrm>
    </dsp:sp>
    <dsp:sp modelId="{C29EDF5F-4B1D-49FF-B60C-95FAB87A4E9A}">
      <dsp:nvSpPr>
        <dsp:cNvPr id="0" name=""/>
        <dsp:cNvSpPr/>
      </dsp:nvSpPr>
      <dsp:spPr>
        <a:xfrm>
          <a:off x="3478895" y="294247"/>
          <a:ext cx="1544062" cy="1544062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EC4078D-76C8-4E86-AA7E-39E8F4699DA1}">
      <dsp:nvSpPr>
        <dsp:cNvPr id="0" name=""/>
        <dsp:cNvSpPr/>
      </dsp:nvSpPr>
      <dsp:spPr>
        <a:xfrm>
          <a:off x="3807957" y="623310"/>
          <a:ext cx="885937" cy="88593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15AD668-CA5A-46C6-8B36-5F6E6171796A}">
      <dsp:nvSpPr>
        <dsp:cNvPr id="0" name=""/>
        <dsp:cNvSpPr/>
      </dsp:nvSpPr>
      <dsp:spPr>
        <a:xfrm>
          <a:off x="2985301" y="2319248"/>
          <a:ext cx="2531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500" kern="1200"/>
            <a:t>Digitally included Wales</a:t>
          </a:r>
        </a:p>
      </dsp:txBody>
      <dsp:txXfrm>
        <a:off x="2985301" y="2319248"/>
        <a:ext cx="2531250" cy="720000"/>
      </dsp:txXfrm>
    </dsp:sp>
    <dsp:sp modelId="{8522CFB8-D84D-423B-B996-2073146A5576}">
      <dsp:nvSpPr>
        <dsp:cNvPr id="0" name=""/>
        <dsp:cNvSpPr/>
      </dsp:nvSpPr>
      <dsp:spPr>
        <a:xfrm>
          <a:off x="6453114" y="294247"/>
          <a:ext cx="1544062" cy="1544062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93FF57B-EA88-4DDF-961E-00BF2F43C44B}">
      <dsp:nvSpPr>
        <dsp:cNvPr id="0" name=""/>
        <dsp:cNvSpPr/>
      </dsp:nvSpPr>
      <dsp:spPr>
        <a:xfrm>
          <a:off x="6782176" y="623310"/>
          <a:ext cx="885937" cy="88593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3B1023D-7E9C-458D-9211-A857DAF6527D}">
      <dsp:nvSpPr>
        <dsp:cNvPr id="0" name=""/>
        <dsp:cNvSpPr/>
      </dsp:nvSpPr>
      <dsp:spPr>
        <a:xfrm>
          <a:off x="5959520" y="2319248"/>
          <a:ext cx="2531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500" kern="1200"/>
            <a:t>Digital literacy at all educational and training levels</a:t>
          </a:r>
        </a:p>
      </dsp:txBody>
      <dsp:txXfrm>
        <a:off x="5959520" y="2319248"/>
        <a:ext cx="2531250" cy="720000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BE4CBA1-42A3-4D02-86E1-C7EC8F60C811}">
      <dsp:nvSpPr>
        <dsp:cNvPr id="0" name=""/>
        <dsp:cNvSpPr/>
      </dsp:nvSpPr>
      <dsp:spPr>
        <a:xfrm>
          <a:off x="0" y="10104"/>
          <a:ext cx="6774455" cy="1408826"/>
        </a:xfrm>
        <a:prstGeom prst="roundRect">
          <a:avLst/>
        </a:prstGeom>
        <a:solidFill>
          <a:schemeClr val="bg1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marL="0" lvl="0" indent="0" algn="l" defTabSz="1689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800" b="1" kern="1200" dirty="0">
              <a:solidFill>
                <a:schemeClr val="tx1"/>
              </a:solidFill>
              <a:latin typeface="Times New Roman"/>
              <a:cs typeface="Times New Roman"/>
            </a:rPr>
            <a:t>       Digital Economy </a:t>
          </a:r>
          <a:endParaRPr lang="en-US" sz="3800" kern="1200" dirty="0">
            <a:solidFill>
              <a:schemeClr val="tx1"/>
            </a:solidFill>
            <a:latin typeface="Times New Roman"/>
            <a:cs typeface="Times New Roman"/>
          </a:endParaRPr>
        </a:p>
      </dsp:txBody>
      <dsp:txXfrm>
        <a:off x="68773" y="78877"/>
        <a:ext cx="6636909" cy="1271280"/>
      </dsp:txXfrm>
    </dsp:sp>
    <dsp:sp modelId="{A79F3AE8-FF83-4A2D-9D8F-2F9AA90DA641}">
      <dsp:nvSpPr>
        <dsp:cNvPr id="0" name=""/>
        <dsp:cNvSpPr/>
      </dsp:nvSpPr>
      <dsp:spPr>
        <a:xfrm>
          <a:off x="0" y="1528370"/>
          <a:ext cx="6774455" cy="1408826"/>
        </a:xfrm>
        <a:prstGeom prst="roundRect">
          <a:avLst/>
        </a:prstGeom>
        <a:solidFill>
          <a:schemeClr val="accent2">
            <a:lumMod val="20000"/>
            <a:lumOff val="8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800" kern="1200" dirty="0">
              <a:solidFill>
                <a:schemeClr val="tx1"/>
              </a:solidFill>
              <a:latin typeface="Times New Roman"/>
              <a:cs typeface="Times New Roman"/>
            </a:rPr>
            <a:t>Encourage advancements in digital technology</a:t>
          </a:r>
        </a:p>
      </dsp:txBody>
      <dsp:txXfrm>
        <a:off x="68773" y="1597143"/>
        <a:ext cx="6636909" cy="1271280"/>
      </dsp:txXfrm>
    </dsp:sp>
    <dsp:sp modelId="{DE16F125-D9DB-48E2-B87C-6C011F9830B7}">
      <dsp:nvSpPr>
        <dsp:cNvPr id="0" name=""/>
        <dsp:cNvSpPr/>
      </dsp:nvSpPr>
      <dsp:spPr>
        <a:xfrm>
          <a:off x="0" y="3046636"/>
          <a:ext cx="6774455" cy="1408826"/>
        </a:xfrm>
        <a:prstGeom prst="roundRect">
          <a:avLst/>
        </a:prstGeom>
        <a:solidFill>
          <a:schemeClr val="accent2">
            <a:lumMod val="20000"/>
            <a:lumOff val="8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800" kern="1200" dirty="0">
              <a:solidFill>
                <a:schemeClr val="tx1"/>
              </a:solidFill>
              <a:latin typeface="Times New Roman"/>
              <a:cs typeface="Times New Roman"/>
            </a:rPr>
            <a:t>Help companies in online expansion</a:t>
          </a:r>
        </a:p>
      </dsp:txBody>
      <dsp:txXfrm>
        <a:off x="68773" y="3115409"/>
        <a:ext cx="6636909" cy="1271280"/>
      </dsp:txXfrm>
    </dsp:sp>
    <dsp:sp modelId="{8090C20E-6469-427D-9C3C-B4C8707EA470}">
      <dsp:nvSpPr>
        <dsp:cNvPr id="0" name=""/>
        <dsp:cNvSpPr/>
      </dsp:nvSpPr>
      <dsp:spPr>
        <a:xfrm>
          <a:off x="0" y="4564903"/>
          <a:ext cx="6774455" cy="1408826"/>
        </a:xfrm>
        <a:prstGeom prst="roundRect">
          <a:avLst/>
        </a:prstGeom>
        <a:solidFill>
          <a:schemeClr val="accent2">
            <a:lumMod val="20000"/>
            <a:lumOff val="8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800" kern="1200" dirty="0">
              <a:solidFill>
                <a:schemeClr val="tx1"/>
              </a:solidFill>
              <a:latin typeface="Times New Roman"/>
              <a:cs typeface="Times New Roman"/>
            </a:rPr>
            <a:t>Welsh economy</a:t>
          </a:r>
        </a:p>
      </dsp:txBody>
      <dsp:txXfrm>
        <a:off x="68773" y="4633676"/>
        <a:ext cx="6636909" cy="1271280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D6960EC-2441-4ED1-B8C4-4EF312821E89}">
      <dsp:nvSpPr>
        <dsp:cNvPr id="0" name=""/>
        <dsp:cNvSpPr/>
      </dsp:nvSpPr>
      <dsp:spPr>
        <a:xfrm>
          <a:off x="0" y="0"/>
          <a:ext cx="5849027" cy="1375920"/>
        </a:xfrm>
        <a:prstGeom prst="roundRect">
          <a:avLst>
            <a:gd name="adj" fmla="val 10000"/>
          </a:avLst>
        </a:prstGeom>
        <a:solidFill>
          <a:schemeClr val="bg1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b="1" kern="1200" dirty="0">
              <a:latin typeface="Times New Roman"/>
              <a:cs typeface="Times New Roman"/>
            </a:rPr>
            <a:t>               </a:t>
          </a:r>
          <a:r>
            <a:rPr lang="en-US" sz="2600" b="1" kern="1200" dirty="0">
              <a:solidFill>
                <a:schemeClr val="tx1"/>
              </a:solidFill>
              <a:latin typeface="Times New Roman"/>
              <a:cs typeface="Times New Roman"/>
            </a:rPr>
            <a:t> Digital Connectivity </a:t>
          </a:r>
          <a:endParaRPr lang="en-US" sz="2600" kern="1200" dirty="0">
            <a:solidFill>
              <a:schemeClr val="tx1"/>
            </a:solidFill>
            <a:latin typeface="Times New Roman"/>
            <a:cs typeface="Times New Roman"/>
          </a:endParaRPr>
        </a:p>
      </dsp:txBody>
      <dsp:txXfrm>
        <a:off x="40299" y="40299"/>
        <a:ext cx="4364302" cy="1295322"/>
      </dsp:txXfrm>
    </dsp:sp>
    <dsp:sp modelId="{D780BEBB-176B-4AC9-BA09-7075E26EB720}">
      <dsp:nvSpPr>
        <dsp:cNvPr id="0" name=""/>
        <dsp:cNvSpPr/>
      </dsp:nvSpPr>
      <dsp:spPr>
        <a:xfrm>
          <a:off x="516090" y="1605241"/>
          <a:ext cx="5849027" cy="1375920"/>
        </a:xfrm>
        <a:prstGeom prst="roundRect">
          <a:avLst>
            <a:gd name="adj" fmla="val 10000"/>
          </a:avLst>
        </a:prstGeom>
        <a:solidFill>
          <a:schemeClr val="accent2">
            <a:lumMod val="20000"/>
            <a:lumOff val="8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 dirty="0">
              <a:solidFill>
                <a:schemeClr val="tx1"/>
              </a:solidFill>
              <a:latin typeface="Times New Roman"/>
              <a:cs typeface="Times New Roman"/>
            </a:rPr>
            <a:t>  Collaborate with UK    Government to prioritize investment in Wales.</a:t>
          </a:r>
        </a:p>
      </dsp:txBody>
      <dsp:txXfrm>
        <a:off x="556389" y="1645540"/>
        <a:ext cx="4357990" cy="1295322"/>
      </dsp:txXfrm>
    </dsp:sp>
    <dsp:sp modelId="{84241753-0868-4EFD-BDD6-41549E6BE5AA}">
      <dsp:nvSpPr>
        <dsp:cNvPr id="0" name=""/>
        <dsp:cNvSpPr/>
      </dsp:nvSpPr>
      <dsp:spPr>
        <a:xfrm>
          <a:off x="1032181" y="3210482"/>
          <a:ext cx="5849027" cy="1375920"/>
        </a:xfrm>
        <a:prstGeom prst="roundRect">
          <a:avLst>
            <a:gd name="adj" fmla="val 10000"/>
          </a:avLst>
        </a:prstGeom>
        <a:solidFill>
          <a:schemeClr val="accent2">
            <a:lumMod val="20000"/>
            <a:lumOff val="8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 dirty="0">
              <a:solidFill>
                <a:schemeClr val="tx1"/>
              </a:solidFill>
              <a:latin typeface="Times New Roman"/>
              <a:cs typeface="Times New Roman"/>
            </a:rPr>
            <a:t> Expand access to Wales broadband   </a:t>
          </a:r>
        </a:p>
      </dsp:txBody>
      <dsp:txXfrm>
        <a:off x="1072480" y="3250781"/>
        <a:ext cx="4357990" cy="1295322"/>
      </dsp:txXfrm>
    </dsp:sp>
    <dsp:sp modelId="{415E96A2-6238-49D5-8486-957E3D0E8FA7}">
      <dsp:nvSpPr>
        <dsp:cNvPr id="0" name=""/>
        <dsp:cNvSpPr/>
      </dsp:nvSpPr>
      <dsp:spPr>
        <a:xfrm>
          <a:off x="4954679" y="1043406"/>
          <a:ext cx="894348" cy="894348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5155907" y="1043406"/>
        <a:ext cx="491892" cy="672997"/>
      </dsp:txXfrm>
    </dsp:sp>
    <dsp:sp modelId="{46585CC5-61AB-4189-93C1-43A7FE17D2E7}">
      <dsp:nvSpPr>
        <dsp:cNvPr id="0" name=""/>
        <dsp:cNvSpPr/>
      </dsp:nvSpPr>
      <dsp:spPr>
        <a:xfrm>
          <a:off x="5470769" y="2639474"/>
          <a:ext cx="894348" cy="894348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5671997" y="2639474"/>
        <a:ext cx="491892" cy="672997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FB82CA9-4469-4862-AC48-D035F83203B5}">
      <dsp:nvSpPr>
        <dsp:cNvPr id="0" name=""/>
        <dsp:cNvSpPr/>
      </dsp:nvSpPr>
      <dsp:spPr>
        <a:xfrm>
          <a:off x="852789" y="2627"/>
          <a:ext cx="4847940" cy="1478621"/>
        </a:xfrm>
        <a:prstGeom prst="rect">
          <a:avLst/>
        </a:prstGeom>
        <a:solidFill>
          <a:schemeClr val="bg1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3495" tIns="23495" rIns="23495" bIns="23495" numCol="1" spcCol="1270" anchor="ctr" anchorCtr="0">
          <a:noAutofit/>
        </a:bodyPr>
        <a:lstStyle/>
        <a:p>
          <a:pPr marL="0" lvl="0" indent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700" b="1" kern="1200" dirty="0">
              <a:solidFill>
                <a:schemeClr val="tx1"/>
              </a:solidFill>
              <a:latin typeface="Times New Roman"/>
              <a:cs typeface="Times New Roman"/>
            </a:rPr>
            <a:t>Data and Collaboration </a:t>
          </a:r>
          <a:endParaRPr lang="en-US" sz="3700" kern="1200" dirty="0">
            <a:solidFill>
              <a:schemeClr val="tx1"/>
            </a:solidFill>
            <a:latin typeface="Times New Roman"/>
            <a:cs typeface="Times New Roman"/>
          </a:endParaRPr>
        </a:p>
      </dsp:txBody>
      <dsp:txXfrm>
        <a:off x="852789" y="2627"/>
        <a:ext cx="4847940" cy="1478621"/>
      </dsp:txXfrm>
    </dsp:sp>
    <dsp:sp modelId="{29299AE2-4AFD-4327-BAE0-968BF02AEAB6}">
      <dsp:nvSpPr>
        <dsp:cNvPr id="0" name=""/>
        <dsp:cNvSpPr/>
      </dsp:nvSpPr>
      <dsp:spPr>
        <a:xfrm>
          <a:off x="852789" y="2087242"/>
          <a:ext cx="4847940" cy="1478621"/>
        </a:xfrm>
        <a:prstGeom prst="rect">
          <a:avLst/>
        </a:prstGeom>
        <a:solidFill>
          <a:schemeClr val="accent2">
            <a:lumMod val="20000"/>
            <a:lumOff val="8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3495" tIns="23495" rIns="23495" bIns="23495" numCol="1" spcCol="1270" anchor="ctr" anchorCtr="0">
          <a:noAutofit/>
        </a:bodyPr>
        <a:lstStyle/>
        <a:p>
          <a:pPr marL="0" lvl="0" indent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700" kern="1200" dirty="0">
              <a:solidFill>
                <a:schemeClr val="tx1"/>
              </a:solidFill>
              <a:latin typeface="Times New Roman"/>
              <a:cs typeface="Times New Roman"/>
            </a:rPr>
            <a:t>Data sharing and teamwork</a:t>
          </a:r>
        </a:p>
      </dsp:txBody>
      <dsp:txXfrm>
        <a:off x="852789" y="2087242"/>
        <a:ext cx="4847940" cy="1478621"/>
      </dsp:txXfrm>
    </dsp:sp>
    <dsp:sp modelId="{96BE46A5-15CA-4EDD-A665-0FAA6B45C276}">
      <dsp:nvSpPr>
        <dsp:cNvPr id="0" name=""/>
        <dsp:cNvSpPr/>
      </dsp:nvSpPr>
      <dsp:spPr>
        <a:xfrm>
          <a:off x="852789" y="4171857"/>
          <a:ext cx="4847940" cy="1478621"/>
        </a:xfrm>
        <a:prstGeom prst="rect">
          <a:avLst/>
        </a:prstGeom>
        <a:solidFill>
          <a:schemeClr val="accent2">
            <a:lumMod val="20000"/>
            <a:lumOff val="8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3495" tIns="23495" rIns="23495" bIns="23495" numCol="1" spcCol="1270" anchor="ctr" anchorCtr="0">
          <a:noAutofit/>
        </a:bodyPr>
        <a:lstStyle/>
        <a:p>
          <a:pPr marL="0" lvl="0" indent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700" kern="1200" dirty="0">
              <a:solidFill>
                <a:schemeClr val="tx1"/>
              </a:solidFill>
              <a:latin typeface="Times New Roman"/>
              <a:cs typeface="Times New Roman"/>
            </a:rPr>
            <a:t>Enhance service delivery and decision-making.</a:t>
          </a:r>
        </a:p>
      </dsp:txBody>
      <dsp:txXfrm>
        <a:off x="852789" y="4171857"/>
        <a:ext cx="4847940" cy="1478621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8410D7B-CEBB-4AD3-B369-A552F87A313D}">
      <dsp:nvSpPr>
        <dsp:cNvPr id="0" name=""/>
        <dsp:cNvSpPr/>
      </dsp:nvSpPr>
      <dsp:spPr>
        <a:xfrm>
          <a:off x="3594" y="1530256"/>
          <a:ext cx="1751401" cy="111214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2177AB5-2017-4355-9DC7-AFE764A0436E}">
      <dsp:nvSpPr>
        <dsp:cNvPr id="0" name=""/>
        <dsp:cNvSpPr/>
      </dsp:nvSpPr>
      <dsp:spPr>
        <a:xfrm>
          <a:off x="198194" y="1715126"/>
          <a:ext cx="1751401" cy="111214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Digital divide</a:t>
          </a:r>
          <a:endParaRPr lang="en-US" sz="2600" kern="1200"/>
        </a:p>
      </dsp:txBody>
      <dsp:txXfrm>
        <a:off x="230767" y="1747699"/>
        <a:ext cx="1686255" cy="1046994"/>
      </dsp:txXfrm>
    </dsp:sp>
    <dsp:sp modelId="{80E662E5-4EB6-42DF-B9E7-3A5564B3C82B}">
      <dsp:nvSpPr>
        <dsp:cNvPr id="0" name=""/>
        <dsp:cNvSpPr/>
      </dsp:nvSpPr>
      <dsp:spPr>
        <a:xfrm>
          <a:off x="2144196" y="1530256"/>
          <a:ext cx="1751401" cy="111214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BFFC6FB-6580-41DA-86BC-8313A2B9078F}">
      <dsp:nvSpPr>
        <dsp:cNvPr id="0" name=""/>
        <dsp:cNvSpPr/>
      </dsp:nvSpPr>
      <dsp:spPr>
        <a:xfrm>
          <a:off x="2338796" y="1715126"/>
          <a:ext cx="1751401" cy="111214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Online safety </a:t>
          </a:r>
          <a:endParaRPr lang="en-US" sz="2600" kern="1200"/>
        </a:p>
      </dsp:txBody>
      <dsp:txXfrm>
        <a:off x="2371369" y="1747699"/>
        <a:ext cx="1686255" cy="1046994"/>
      </dsp:txXfrm>
    </dsp:sp>
    <dsp:sp modelId="{EE25B170-ABFB-46A2-9217-A328DC86BB7F}">
      <dsp:nvSpPr>
        <dsp:cNvPr id="0" name=""/>
        <dsp:cNvSpPr/>
      </dsp:nvSpPr>
      <dsp:spPr>
        <a:xfrm>
          <a:off x="4284798" y="1530256"/>
          <a:ext cx="1751401" cy="111214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123181-F23A-4C52-97ED-04C092C72DD3}">
      <dsp:nvSpPr>
        <dsp:cNvPr id="0" name=""/>
        <dsp:cNvSpPr/>
      </dsp:nvSpPr>
      <dsp:spPr>
        <a:xfrm>
          <a:off x="4479399" y="1715126"/>
          <a:ext cx="1751401" cy="111214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Digital literacy </a:t>
          </a:r>
          <a:endParaRPr lang="en-US" sz="2600" kern="1200"/>
        </a:p>
      </dsp:txBody>
      <dsp:txXfrm>
        <a:off x="4511972" y="1747699"/>
        <a:ext cx="1686255" cy="1046994"/>
      </dsp:txXfrm>
    </dsp:sp>
    <dsp:sp modelId="{3A5ADBF4-D637-483B-ACC8-504F99AEC2B1}">
      <dsp:nvSpPr>
        <dsp:cNvPr id="0" name=""/>
        <dsp:cNvSpPr/>
      </dsp:nvSpPr>
      <dsp:spPr>
        <a:xfrm>
          <a:off x="6425401" y="1530256"/>
          <a:ext cx="1751401" cy="111214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58A479C-81AA-4C1A-B4D8-A1E0F7F8ECA3}">
      <dsp:nvSpPr>
        <dsp:cNvPr id="0" name=""/>
        <dsp:cNvSpPr/>
      </dsp:nvSpPr>
      <dsp:spPr>
        <a:xfrm>
          <a:off x="6620001" y="1715126"/>
          <a:ext cx="1751401" cy="111214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Covid19</a:t>
          </a:r>
          <a:endParaRPr lang="en-US" sz="2600" kern="1200"/>
        </a:p>
      </dsp:txBody>
      <dsp:txXfrm>
        <a:off x="6652574" y="1747699"/>
        <a:ext cx="1686255" cy="1046994"/>
      </dsp:txXfrm>
    </dsp:sp>
    <dsp:sp modelId="{76B73373-1985-4EA5-880B-B319C0531772}">
      <dsp:nvSpPr>
        <dsp:cNvPr id="0" name=""/>
        <dsp:cNvSpPr/>
      </dsp:nvSpPr>
      <dsp:spPr>
        <a:xfrm>
          <a:off x="8566003" y="1530256"/>
          <a:ext cx="1751401" cy="111214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E6866CF-B975-4DE8-96D1-0AAF46F540D8}">
      <dsp:nvSpPr>
        <dsp:cNvPr id="0" name=""/>
        <dsp:cNvSpPr/>
      </dsp:nvSpPr>
      <dsp:spPr>
        <a:xfrm>
          <a:off x="8760603" y="1715126"/>
          <a:ext cx="1751401" cy="111214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Digital exclusion</a:t>
          </a:r>
          <a:endParaRPr lang="en-US" sz="2600" kern="1200"/>
        </a:p>
      </dsp:txBody>
      <dsp:txXfrm>
        <a:off x="8793176" y="1747699"/>
        <a:ext cx="1686255" cy="1046994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96DEA9D-93C3-4B81-B82B-515E6D784DD0}">
      <dsp:nvSpPr>
        <dsp:cNvPr id="0" name=""/>
        <dsp:cNvSpPr/>
      </dsp:nvSpPr>
      <dsp:spPr>
        <a:xfrm>
          <a:off x="1066687" y="304443"/>
          <a:ext cx="696093" cy="69609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2861013-AD93-436F-A920-EA605873811A}">
      <dsp:nvSpPr>
        <dsp:cNvPr id="0" name=""/>
        <dsp:cNvSpPr/>
      </dsp:nvSpPr>
      <dsp:spPr>
        <a:xfrm>
          <a:off x="641296" y="1247716"/>
          <a:ext cx="1546875" cy="6187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Equal rights and inclusive opportunities</a:t>
          </a:r>
          <a:endParaRPr lang="en-US" sz="1300" kern="1200"/>
        </a:p>
      </dsp:txBody>
      <dsp:txXfrm>
        <a:off x="641296" y="1247716"/>
        <a:ext cx="1546875" cy="618750"/>
      </dsp:txXfrm>
    </dsp:sp>
    <dsp:sp modelId="{4BA4077E-208E-415B-BA25-AA67A2A6D364}">
      <dsp:nvSpPr>
        <dsp:cNvPr id="0" name=""/>
        <dsp:cNvSpPr/>
      </dsp:nvSpPr>
      <dsp:spPr>
        <a:xfrm>
          <a:off x="2884265" y="304443"/>
          <a:ext cx="696093" cy="69609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274FC2A-6A0E-44D2-A45B-AB21366186B1}">
      <dsp:nvSpPr>
        <dsp:cNvPr id="0" name=""/>
        <dsp:cNvSpPr/>
      </dsp:nvSpPr>
      <dsp:spPr>
        <a:xfrm>
          <a:off x="2458874" y="1247716"/>
          <a:ext cx="1546875" cy="6187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Audit Wales </a:t>
          </a:r>
          <a:endParaRPr lang="en-US" sz="1300" kern="1200"/>
        </a:p>
      </dsp:txBody>
      <dsp:txXfrm>
        <a:off x="2458874" y="1247716"/>
        <a:ext cx="1546875" cy="618750"/>
      </dsp:txXfrm>
    </dsp:sp>
    <dsp:sp modelId="{249EDA2B-CF32-467E-A495-4D483426DB50}">
      <dsp:nvSpPr>
        <dsp:cNvPr id="0" name=""/>
        <dsp:cNvSpPr/>
      </dsp:nvSpPr>
      <dsp:spPr>
        <a:xfrm>
          <a:off x="4701843" y="304443"/>
          <a:ext cx="696093" cy="69609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A653CC6-62E8-462A-AADE-2F3EB25A7F3D}">
      <dsp:nvSpPr>
        <dsp:cNvPr id="0" name=""/>
        <dsp:cNvSpPr/>
      </dsp:nvSpPr>
      <dsp:spPr>
        <a:xfrm>
          <a:off x="4276453" y="1247716"/>
          <a:ext cx="1546875" cy="6187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On going commitment </a:t>
          </a:r>
          <a:endParaRPr lang="en-US" sz="1300" kern="1200"/>
        </a:p>
      </dsp:txBody>
      <dsp:txXfrm>
        <a:off x="4276453" y="1247716"/>
        <a:ext cx="1546875" cy="618750"/>
      </dsp:txXfrm>
    </dsp:sp>
    <dsp:sp modelId="{3EEABF2D-CA22-466C-883C-2E00E8D97B87}">
      <dsp:nvSpPr>
        <dsp:cNvPr id="0" name=""/>
        <dsp:cNvSpPr/>
      </dsp:nvSpPr>
      <dsp:spPr>
        <a:xfrm>
          <a:off x="2884265" y="2253185"/>
          <a:ext cx="696093" cy="69609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91CB8BE-836A-49D9-8536-343327FE76EB}">
      <dsp:nvSpPr>
        <dsp:cNvPr id="0" name=""/>
        <dsp:cNvSpPr/>
      </dsp:nvSpPr>
      <dsp:spPr>
        <a:xfrm>
          <a:off x="2458875" y="3196458"/>
          <a:ext cx="1546875" cy="6187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Progress and consistency </a:t>
          </a:r>
          <a:endParaRPr lang="en-US" sz="1300" kern="1200"/>
        </a:p>
      </dsp:txBody>
      <dsp:txXfrm>
        <a:off x="2458875" y="3196458"/>
        <a:ext cx="1546875" cy="61875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9/3/layout/HorizontalOrganizationChart">
  <dgm:title val=""/>
  <dgm:desc val=""/>
  <dgm:catLst>
    <dgm:cat type="hierarchy" pri="43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305"/>
      <dgm:constr type="w" for="des" forName="rootComposite" refType="w" fact="10"/>
      <dgm:constr type="h" for="des" forName="rootComposite" refType="w" refFor="des" refForName="rootComposite1" fact="0.305"/>
      <dgm:constr type="w" for="des" forName="rootComposite3" refType="w" fact="10"/>
      <dgm:constr type="h" for="des" forName="rootComposite3" refType="w" refFor="des" refForName="rootComposite1" fact="0.305"/>
      <dgm:constr type="primFontSz" for="des" ptType="node" op="equ"/>
      <dgm:constr type="sp" for="des" op="equ"/>
      <dgm:constr type="sp" for="des" forName="hierRoot1" refType="w" refFor="des" refForName="rootComposite1" fact="0.2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125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125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func="var" arg="dir" op="equ" val="norm">
                  <dgm:alg type="hierRoot">
                    <dgm:param type="hierAlign" val="lT"/>
                  </dgm:alg>
                  <dgm:constrLst>
                    <dgm:constr type="alignOff" val="0.75"/>
                  </dgm:constrLst>
                </dgm:if>
                <dgm:else name="Name9">
                  <dgm:alg type="hierRoot">
                    <dgm:param type="hierAlign" val="rT"/>
                  </dgm:alg>
                  <dgm:constrLst>
                    <dgm:constr type="alignOff" val="0.75"/>
                  </dgm:constrLst>
                </dgm:else>
              </dgm:choose>
            </dgm:if>
            <dgm:if name="Name10" func="var" arg="hierBranch" op="equ" val="r">
              <dgm:choose name="Name11">
                <dgm:if name="Name12" func="var" arg="dir" op="equ" val="norm">
                  <dgm:alg type="hierRoot">
                    <dgm:param type="hierAlign" val="lB"/>
                  </dgm:alg>
                  <dgm:constrLst>
                    <dgm:constr type="alignOff" val="0.75"/>
                  </dgm:constrLst>
                </dgm:if>
                <dgm:else name="Name13">
                  <dgm:alg type="hierRoot">
                    <dgm:param type="hierAlign" val="rB"/>
                  </dgm:alg>
                  <dgm:constrLst>
                    <dgm:constr type="alignOff" val="0.75"/>
                  </dgm:constrLst>
                </dgm:else>
              </dgm:choose>
            </dgm:if>
            <dgm:if name="Name14" func="var" arg="hierBranch" op="equ" val="hang">
              <dgm:choose name="Name15">
                <dgm:if name="Name16" func="var" arg="dir" op="equ" val="norm">
                  <dgm:alg type="hierRoot">
                    <dgm:param type="hierAlign" val="lCtrCh"/>
                  </dgm:alg>
                  <dgm:constrLst>
                    <dgm:constr type="alignOff" val="0.65"/>
                  </dgm:constrLst>
                </dgm:if>
                <dgm:else name="Name17">
                  <dgm:alg type="hierRoot">
                    <dgm:param type="hierAlign" val="rCtrCh"/>
                  </dgm:alg>
                  <dgm:constrLst>
                    <dgm:constr type="alignOff" val="0.65"/>
                  </dgm:constrLst>
                </dgm:else>
              </dgm:choose>
            </dgm:if>
            <dgm:else name="Name18">
              <dgm:choose name="Name19">
                <dgm:if name="Name20" func="var" arg="dir" op="equ" val="norm">
                  <dgm:alg type="hierRoot">
                    <dgm:param type="hierAlign" val="lCtrCh"/>
                  </dgm:alg>
                  <dgm:constrLst>
                    <dgm:constr type="alignOff"/>
                    <dgm:constr type="bendDist" for="des" ptType="parTrans" refType="sp" fact="0.5"/>
                  </dgm:constrLst>
                </dgm:if>
                <dgm:else name="Name21">
                  <dgm:alg type="hierRoot">
                    <dgm:param type="hierAlign" val="rCtrCh"/>
                  </dgm:alg>
                  <dgm:constrLst>
                    <dgm:constr type="alignOff"/>
                    <dgm:constr type="bendDist" for="des" ptType="parTrans" refType="sp" fact="0.5"/>
                  </dgm:constrLst>
                </dgm:else>
              </dgm:choose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22">
              <dgm:if name="Name23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24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25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6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7">
              <dgm:if name="Name28" func="var" arg="hierBranch" op="equ" val="l">
                <dgm:choose name="Name29">
                  <dgm:if name="Name30" func="var" arg="dir" op="equ" val="norm">
                    <dgm:alg type="hierChild">
                      <dgm:param type="chAlign" val="t"/>
                      <dgm:param type="linDir" val="fromL"/>
                    </dgm:alg>
                  </dgm:if>
                  <dgm:else name="Name31">
                    <dgm:alg type="hierChild">
                      <dgm:param type="chAlign" val="t"/>
                      <dgm:param type="linDir" val="fromR"/>
                    </dgm:alg>
                  </dgm:else>
                </dgm:choose>
              </dgm:if>
              <dgm:if name="Name32" func="var" arg="hierBranch" op="equ" val="r">
                <dgm:choose name="Name33">
                  <dgm:if name="Name34" func="var" arg="dir" op="equ" val="norm">
                    <dgm:alg type="hierChild">
                      <dgm:param type="chAlign" val="b"/>
                      <dgm:param type="linDir" val="fromL"/>
                    </dgm:alg>
                  </dgm:if>
                  <dgm:else name="Name35">
                    <dgm:alg type="hierChild">
                      <dgm:param type="chAlign" val="b"/>
                      <dgm:param type="linDir" val="fromR"/>
                    </dgm:alg>
                  </dgm:else>
                </dgm:choose>
              </dgm:if>
              <dgm:if name="Name36" func="var" arg="hierBranch" op="equ" val="hang">
                <dgm:choose name="Name37">
                  <dgm:if name="Name38" func="var" arg="dir" op="equ" val="norm">
                    <dgm:alg type="hierChild">
                      <dgm:param type="chAlign" val="l"/>
                      <dgm:param type="linDir" val="fromT"/>
                      <dgm:param type="secChAlign" val="t"/>
                      <dgm:param type="secLinDir" val="fromL"/>
                    </dgm:alg>
                  </dgm:if>
                  <dgm:else name="Name39">
                    <dgm:alg type="hierChild">
                      <dgm:param type="chAlign" val="r"/>
                      <dgm:param type="linDir" val="fromT"/>
                      <dgm:param type="secChAlign" val="t"/>
                      <dgm:param type="secLinDir" val="fromR"/>
                    </dgm:alg>
                  </dgm:else>
                </dgm:choose>
              </dgm:if>
              <dgm:else name="Name40">
                <dgm:choose name="Name41">
                  <dgm:if name="Name42" func="var" arg="dir" op="equ" val="norm">
                    <dgm:alg type="hierChild">
                      <dgm:param type="linDir" val="fromT"/>
                      <dgm:param type="chAlign" val="l"/>
                    </dgm:alg>
                  </dgm:if>
                  <dgm:else name="Name43">
                    <dgm:alg type="hierChild">
                      <dgm:param type="linDir" val="fromT"/>
                      <dgm:param type="chAlign" val="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44" axis="precedSib" ptType="parTrans" st="-1" cnt="1">
                <dgm:choose name="Name45">
                  <dgm:if name="Name46" func="var" arg="hierBranch" op="equ" val="hang">
                    <dgm:layoutNode name="Name47">
                      <dgm:choose name="Name48">
                        <dgm:if name="Name49" func="var" arg="dir" op="equ" val="norm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bCtr tCtr"/>
                          </dgm:alg>
                        </dgm:if>
                        <dgm:else name="Name50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bCtr tCtr"/>
                          </dgm:alg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51" func="var" arg="hierBranch" op="equ" val="l">
                    <dgm:layoutNode name="Name52">
                      <dgm:choose name="Name53">
                        <dgm:if name="Name54" func="var" arg="dir" op="equ" val="norm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tCtr"/>
                          </dgm:alg>
                        </dgm:if>
                        <dgm:else name="Name55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tCtr"/>
                          </dgm:alg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56" func="var" arg="hierBranch" op="equ" val="r">
                    <dgm:layoutNode name="Name57">
                      <dgm:choose name="Name58">
                        <dgm:if name="Name59" func="var" arg="dir" op="equ" val="norm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bCtr"/>
                          </dgm:alg>
                        </dgm:if>
                        <dgm:else name="Name60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bCtr"/>
                          </dgm:alg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61">
                    <dgm:choose name="Name62">
                      <dgm:if name="Name63" func="var" arg="dir" op="equ" val="norm">
                        <dgm:layoutNode name="Name64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midL"/>
                            <dgm:param type="bendPt" val="end"/>
                          </dgm:alg>
                          <dgm:shape xmlns:r="http://schemas.openxmlformats.org/officeDocument/2006/relationships" type="conn" r:blip="" zOrderOff="-99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if>
                      <dgm:else name="Name65">
                        <dgm:layoutNode name="Name66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midR"/>
                            <dgm:param type="bendPt" val="end"/>
                          </dgm:alg>
                          <dgm:shape xmlns:r="http://schemas.openxmlformats.org/officeDocument/2006/relationships" type="conn" r:blip="" zOrderOff="-99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else>
                    </dgm:choos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7">
                  <dgm:if name="Name68" func="var" arg="hierBranch" op="equ" val="l">
                    <dgm:choose name="Name69">
                      <dgm:if name="Name70" func="var" arg="dir" op="equ" val="norm">
                        <dgm:alg type="hierRoot">
                          <dgm:param type="hierAlign" val="lT"/>
                        </dgm:alg>
                        <dgm:constrLst>
                          <dgm:constr type="alignOff" val="0.75"/>
                        </dgm:constrLst>
                      </dgm:if>
                      <dgm:else name="Name71">
                        <dgm:alg type="hierRoot">
                          <dgm:param type="hierAlign" val="rT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72" func="var" arg="hierBranch" op="equ" val="r">
                    <dgm:choose name="Name73">
                      <dgm:if name="Name74" func="var" arg="dir" op="equ" val="norm">
                        <dgm:alg type="hierRoot">
                          <dgm:param type="hierAlign" val="lB"/>
                        </dgm:alg>
                        <dgm:constrLst>
                          <dgm:constr type="alignOff" val="0.75"/>
                        </dgm:constrLst>
                      </dgm:if>
                      <dgm:else name="Name75">
                        <dgm:alg type="hierRoot">
                          <dgm:param type="hierAlign" val="rB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76" func="var" arg="hierBranch" op="equ" val="hang">
                    <dgm:choose name="Name77">
                      <dgm:if name="Name78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 val="0.65"/>
                        </dgm:constrLst>
                      </dgm:if>
                      <dgm:else name="Name79">
                        <dgm:alg type="hierRoot">
                          <dgm:param type="hierAlign" val="rCtrCh"/>
                        </dgm:alg>
                        <dgm:constrLst>
                          <dgm:constr type="alignOff" val="0.65"/>
                        </dgm:constrLst>
                      </dgm:else>
                    </dgm:choose>
                  </dgm:if>
                  <dgm:else name="Name80">
                    <dgm:choose name="Name81">
                      <dgm:if name="Name82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if>
                      <dgm:else name="Name83">
                        <dgm:alg type="hierRoot">
                          <dgm:param type="hierAlign" val="r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84">
                    <dgm:if name="Name85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6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7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8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9">
                    <dgm:if name="Name90" func="var" arg="hierBranch" op="equ" val="l">
                      <dgm:choose name="Name91">
                        <dgm:if name="Name92" func="var" arg="dir" op="equ" val="norm">
                          <dgm:alg type="hierChild">
                            <dgm:param type="chAlign" val="t"/>
                            <dgm:param type="linDir" val="fromL"/>
                          </dgm:alg>
                        </dgm:if>
                        <dgm:else name="Name93">
                          <dgm:alg type="hierChild">
                            <dgm:param type="chAlign" val="t"/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r">
                      <dgm:choose name="Name95">
                        <dgm:if name="Name96" func="var" arg="dir" op="equ" val="norm">
                          <dgm:alg type="hierChild">
                            <dgm:param type="chAlign" val="b"/>
                            <dgm:param type="linDir" val="fromL"/>
                          </dgm:alg>
                        </dgm:if>
                        <dgm:else name="Name97">
                          <dgm:alg type="hierChild">
                            <dgm:param type="chAlign" val="b"/>
                            <dgm:param type="linDir" val="fromR"/>
                          </dgm:alg>
                        </dgm:else>
                      </dgm:choose>
                    </dgm:if>
                    <dgm:if name="Name98" func="var" arg="hierBranch" op="equ" val="hang">
                      <dgm:choose name="Name99">
                        <dgm:if name="Name100" func="var" arg="dir" op="equ" val="norm">
                          <dgm:alg type="hierChild">
                            <dgm:param type="chAlign" val="l"/>
                            <dgm:param type="linDir" val="fromT"/>
                            <dgm:param type="secChAlign" val="t"/>
                            <dgm:param type="secLinDir" val="fromL"/>
                          </dgm:alg>
                        </dgm:if>
                        <dgm:else name="Name101">
                          <dgm:alg type="hierChild">
                            <dgm:param type="chAlign" val="r"/>
                            <dgm:param type="linDir" val="fromT"/>
                            <dgm:param type="secChAlign" val="t"/>
                            <dgm:param type="secLinDir" val="fromR"/>
                          </dgm:alg>
                        </dgm:else>
                      </dgm:choose>
                    </dgm:if>
                    <dgm:else name="Name102">
                      <dgm:choose name="Name103">
                        <dgm:if name="Name104" func="var" arg="dir" op="equ" val="norm">
                          <dgm:alg type="hierChild">
                            <dgm:param type="linDir" val="fromT"/>
                            <dgm:param type="chAlign" val="l"/>
                          </dgm:alg>
                        </dgm:if>
                        <dgm:else name="Name105">
                          <dgm:alg type="hierChild">
                            <dgm:param type="linDir" val="fromT"/>
                            <dgm:param type="ch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a"/>
                </dgm:layoutNode>
                <dgm:layoutNode name="hierChild5">
                  <dgm:choose name="Name107">
                    <dgm:if name="Name108" func="var" arg="dir" op="equ" val="norm">
                      <dgm:alg type="hierChild">
                        <dgm:param type="chAlign" val="l"/>
                        <dgm:param type="linDir" val="fromT"/>
                        <dgm:param type="secChAlign" val="t"/>
                        <dgm:param type="secLinDir" val="fromL"/>
                      </dgm:alg>
                    </dgm:if>
                    <dgm:else name="Name109">
                      <dgm:alg type="hierChild">
                        <dgm:param type="chAlign" val="r"/>
                        <dgm:param type="linDir" val="fromT"/>
                        <dgm:param type="secChAlign" val="t"/>
                        <dgm:param type="sec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10" ref="rep2b"/>
                </dgm:layoutNode>
              </dgm:layoutNode>
            </dgm:forEach>
          </dgm:layoutNode>
          <dgm:layoutNode name="hierChild3">
            <dgm:choose name="Name111">
              <dgm:if name="Name112" func="var" arg="dir" op="equ" val="norm">
                <dgm:alg type="hierChild">
                  <dgm:param type="chAlign" val="l"/>
                  <dgm:param type="linDir" val="fromT"/>
                  <dgm:param type="secChAlign" val="t"/>
                  <dgm:param type="secLinDir" val="fromL"/>
                </dgm:alg>
              </dgm:if>
              <dgm:else name="Name113">
                <dgm:alg type="hierChild">
                  <dgm:param type="chAlign" val="r"/>
                  <dgm:param type="linDir" val="fromT"/>
                  <dgm:param type="secChAlign" val="t"/>
                  <dgm:param type="sec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4" axis="precedSib" ptType="parTrans" st="-1" cnt="1">
                <dgm:layoutNode name="Name115">
                  <dgm:choose name="Name116">
                    <dgm:if name="Name117" func="var" arg="dir" op="equ" val="norm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midR"/>
                        <dgm:param type="endPts" val="bCtr tCtr"/>
                      </dgm:alg>
                    </dgm:if>
                    <dgm:else name="Name11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midL"/>
                        <dgm:param type="endPts" val="bCtr tCtr"/>
                      </dgm:alg>
                    </dgm:else>
                  </dgm:choose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9">
                  <dgm:if name="Name120" func="var" arg="hierBranch" op="equ" val="l">
                    <dgm:choose name="Name121">
                      <dgm:if name="Name122" func="var" arg="dir" op="equ" val="norm">
                        <dgm:alg type="hierRoot">
                          <dgm:param type="hierAlign" val="lT"/>
                        </dgm:alg>
                        <dgm:constrLst>
                          <dgm:constr type="alignOff" val="0.75"/>
                        </dgm:constrLst>
                      </dgm:if>
                      <dgm:else name="Name123">
                        <dgm:alg type="hierRoot">
                          <dgm:param type="hierAlign" val="rT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124" func="var" arg="hierBranch" op="equ" val="r">
                    <dgm:choose name="Name125">
                      <dgm:if name="Name126" func="var" arg="dir" op="equ" val="norm">
                        <dgm:alg type="hierRoot">
                          <dgm:param type="hierAlign" val="lB"/>
                        </dgm:alg>
                        <dgm:constrLst>
                          <dgm:constr type="alignOff" val="0.75"/>
                        </dgm:constrLst>
                      </dgm:if>
                      <dgm:else name="Name127">
                        <dgm:alg type="hierRoot">
                          <dgm:param type="hierAlign" val="rB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128" func="var" arg="hierBranch" op="equ" val="hang">
                    <dgm:choose name="Name129">
                      <dgm:if name="Name130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 val="0.65"/>
                        </dgm:constrLst>
                      </dgm:if>
                      <dgm:else name="Name131">
                        <dgm:alg type="hierRoot">
                          <dgm:param type="hierAlign" val="rCtrCh"/>
                        </dgm:alg>
                        <dgm:constrLst>
                          <dgm:constr type="alignOff" val="0.65"/>
                        </dgm:constrLst>
                      </dgm:else>
                    </dgm:choose>
                  </dgm:if>
                  <dgm:else name="Name132">
                    <dgm:choose name="Name133">
                      <dgm:if name="Name134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if>
                      <dgm:else name="Name135">
                        <dgm:alg type="hierRoot">
                          <dgm:param type="hierAlign" val="r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36">
                    <dgm:if name="Name137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38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39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40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41">
                    <dgm:if name="Name142" func="var" arg="hierBranch" op="equ" val="l">
                      <dgm:choose name="Name143">
                        <dgm:if name="Name144" func="var" arg="dir" op="equ" val="norm">
                          <dgm:alg type="hierChild">
                            <dgm:param type="chAlign" val="t"/>
                            <dgm:param type="linDir" val="fromL"/>
                          </dgm:alg>
                        </dgm:if>
                        <dgm:else name="Name145">
                          <dgm:alg type="hierChild">
                            <dgm:param type="chAlign" val="t"/>
                            <dgm:param type="linDir" val="fromR"/>
                          </dgm:alg>
                        </dgm:else>
                      </dgm:choose>
                    </dgm:if>
                    <dgm:if name="Name146" func="var" arg="hierBranch" op="equ" val="r">
                      <dgm:choose name="Name147">
                        <dgm:if name="Name148" func="var" arg="dir" op="equ" val="norm">
                          <dgm:alg type="hierChild">
                            <dgm:param type="chAlign" val="b"/>
                            <dgm:param type="linDir" val="fromL"/>
                          </dgm:alg>
                        </dgm:if>
                        <dgm:else name="Name149">
                          <dgm:alg type="hierChild">
                            <dgm:param type="chAlign" val="b"/>
                            <dgm:param type="linDir" val="fromR"/>
                          </dgm:alg>
                        </dgm:else>
                      </dgm:choose>
                    </dgm:if>
                    <dgm:if name="Name150" func="var" arg="hierBranch" op="equ" val="hang">
                      <dgm:choose name="Name151">
                        <dgm:if name="Name152" func="var" arg="dir" op="equ" val="norm">
                          <dgm:alg type="hierChild">
                            <dgm:param type="chAlign" val="l"/>
                            <dgm:param type="linDir" val="fromT"/>
                            <dgm:param type="secChAlign" val="t"/>
                            <dgm:param type="secLinDir" val="fromL"/>
                          </dgm:alg>
                        </dgm:if>
                        <dgm:else name="Name153">
                          <dgm:alg type="hierChild">
                            <dgm:param type="chAlign" val="r"/>
                            <dgm:param type="linDir" val="fromT"/>
                            <dgm:param type="secChAlign" val="t"/>
                            <dgm:param type="secLinDir" val="fromR"/>
                          </dgm:alg>
                        </dgm:else>
                      </dgm:choose>
                    </dgm:if>
                    <dgm:else name="Name154">
                      <dgm:choose name="Name155">
                        <dgm:if name="Name156" func="var" arg="dir" op="equ" val="norm">
                          <dgm:alg type="hierChild">
                            <dgm:param type="linDir" val="fromT"/>
                            <dgm:param type="chAlign" val="l"/>
                          </dgm:alg>
                        </dgm:if>
                        <dgm:else name="Name157">
                          <dgm:alg type="hierChild">
                            <dgm:param type="linDir" val="fromT"/>
                            <dgm:param type="ch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58" ref="rep2a"/>
                </dgm:layoutNode>
                <dgm:layoutNode name="hierChild7">
                  <dgm:choose name="Name159">
                    <dgm:if name="Name160" func="var" arg="dir" op="equ" val="norm">
                      <dgm:alg type="hierChild">
                        <dgm:param type="chAlign" val="l"/>
                        <dgm:param type="linDir" val="fromT"/>
                        <dgm:param type="secChAlign" val="t"/>
                        <dgm:param type="secLinDir" val="fromL"/>
                      </dgm:alg>
                    </dgm:if>
                    <dgm:else name="Name161">
                      <dgm:alg type="hierChild">
                        <dgm:param type="chAlign" val="r"/>
                        <dgm:param type="linDir" val="fromT"/>
                        <dgm:param type="secChAlign" val="t"/>
                        <dgm:param type="sec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62" ref="rep2b"/>
                </dgm:layoutNode>
              </dgm:layoutNode>
            </dgm:forEach>
          </dgm:layoutNode>
        </dgm:layoutNode>
      </dgm:forEach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EB8136-4330-4480-80D9-0F6FD970617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76072" y="1124712"/>
            <a:ext cx="11036808" cy="3172968"/>
          </a:xfrm>
        </p:spPr>
        <p:txBody>
          <a:bodyPr anchor="b">
            <a:normAutofit/>
          </a:bodyPr>
          <a:lstStyle>
            <a:lvl1pPr algn="l">
              <a:defRPr sz="8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66E5739-DD96-45FB-B609-3E3447A52FE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76072" y="4727448"/>
            <a:ext cx="11036808" cy="1481328"/>
          </a:xfrm>
        </p:spPr>
        <p:txBody>
          <a:bodyPr>
            <a:normAutofit/>
          </a:bodyPr>
          <a:lstStyle>
            <a:lvl1pPr marL="0" indent="0" algn="l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9FF558-51F9-42A2-9944-DBE23DA8B22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76072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5/6/2025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B8C0E86-A7F7-4BDC-A637-254E5252DE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D10ADE-E9DA-4E57-BF57-1CCB652198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869680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8D06CE56-3881-4ADA-8CEF-D18B02C242A3}"/>
              </a:ext>
            </a:extLst>
          </p:cNvPr>
          <p:cNvSpPr/>
          <p:nvPr/>
        </p:nvSpPr>
        <p:spPr>
          <a:xfrm rot="5400000">
            <a:off x="857544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9F3C543-62EC-4433-9C93-A2CD8764E9B4}"/>
              </a:ext>
            </a:extLst>
          </p:cNvPr>
          <p:cNvSpPr/>
          <p:nvPr/>
        </p:nvSpPr>
        <p:spPr>
          <a:xfrm flipV="1">
            <a:off x="578652" y="4501201"/>
            <a:ext cx="11034696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7119179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2D6FBB9D-1CAA-4D05-AB33-BABDFE17B843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4727B71-B4B6-4823-80A1-68C40B475118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9A6DB05-9FB5-4B07-8675-74C23D4FD89D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D358CF-0758-490A-A084-C46443B9AB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671183-B3CE-4F45-92FB-98290CA0E2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5568" y="2478024"/>
            <a:ext cx="10168128" cy="369417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7DED67-27EC-4D43-A21C-093C1DB0481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5/6/2025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747CE3-4890-4BC1-94DB-5D49D02C99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3C5AD3-D79A-4D46-B25B-822FE02525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345976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5AEDC5C-2E87-49C6-AB07-A95E5F39ED8E}"/>
              </a:ext>
            </a:extLst>
          </p:cNvPr>
          <p:cNvSpPr/>
          <p:nvPr/>
        </p:nvSpPr>
        <p:spPr>
          <a:xfrm>
            <a:off x="558210" y="4981421"/>
            <a:ext cx="11134956" cy="822960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7D88DE-E462-4C8A-BF99-609390DFB781}"/>
              </a:ext>
            </a:extLst>
          </p:cNvPr>
          <p:cNvSpPr/>
          <p:nvPr/>
        </p:nvSpPr>
        <p:spPr>
          <a:xfrm>
            <a:off x="498834" y="5118581"/>
            <a:ext cx="146304" cy="5486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8E44900-E8BF-4B12-8BCB-41076E2B68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7784" y="640080"/>
            <a:ext cx="10890504" cy="4114800"/>
          </a:xfrm>
        </p:spPr>
        <p:txBody>
          <a:bodyPr anchor="b">
            <a:normAutofit/>
          </a:bodyPr>
          <a:lstStyle>
            <a:lvl1pPr>
              <a:defRPr sz="6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17741F9-B00F-4463-A257-6B66DABD9B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1248" y="5102352"/>
            <a:ext cx="10607040" cy="585216"/>
          </a:xfrm>
        </p:spPr>
        <p:txBody>
          <a:bodyPr anchor="ctr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48BFA7D-4401-4285-802B-1579165F0D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5/6/2025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A909C5-AA19-4195-8376-9002D5DF46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AC3F32-46E0-47C8-8565-5969A475FD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2939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076262E-36A0-40C6-ADE6-90CD9FB9B9EA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42677A9B-4D1D-4D80-912C-24570140A650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3DC8C98-510F-48C9-82B2-9E4F760A68DF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A078AE-0BC3-48F9-87EC-2DB0CCE7E2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2A20DF-0829-4336-B59F-FF9D7AA9D8B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15568" y="2478024"/>
            <a:ext cx="4937760" cy="369417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935D01C-CF67-4DF6-B96C-FFC9D5BF847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45936" y="2478024"/>
            <a:ext cx="4937760" cy="369417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9BBD797-6031-4F82-8726-EAB757027FF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5/6/2025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6B3F71C-B897-4909-A75E-8716AD49C1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F78BC14-5BB1-405F-A6F3-C07230F085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61408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6B671BDE-E45C-41A1-9B98-4A607D703855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299500CE-917A-4D03-A7DF-71D8EBBC1537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C3D0D377-28B0-417D-886B-9483AF064975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F8F91F8-0767-40B5-A3AA-72931FC192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AE0554-8BEE-4BF6-9519-51B8475D35E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15568" y="2372650"/>
            <a:ext cx="4937760" cy="823912"/>
          </a:xfrm>
        </p:spPr>
        <p:txBody>
          <a:bodyPr anchor="b"/>
          <a:lstStyle>
            <a:lvl1pPr marL="0" indent="0">
              <a:buNone/>
              <a:defRPr sz="2400" b="1" cap="none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D4A358D-C930-48E0-B372-06A826B74C4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115568" y="3203688"/>
            <a:ext cx="4937760" cy="296851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3B6615E-4966-4150-83B6-C47591B3638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45936" y="2372650"/>
            <a:ext cx="4937760" cy="823912"/>
          </a:xfrm>
        </p:spPr>
        <p:txBody>
          <a:bodyPr anchor="b"/>
          <a:lstStyle>
            <a:lvl1pPr marL="0" indent="0">
              <a:buNone/>
              <a:defRPr sz="2400" b="1" cap="none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D409F6B-C17B-4B4F-9F35-5068BDC4E2F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45936" y="3203687"/>
            <a:ext cx="4937760" cy="2968511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8BC356D-052B-4A9B-8B2F-6665FD325AB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5/6/2025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9C5E5FA-26A9-467C-93E3-8476142D1D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279E50C-1E40-4B48-871B-E392428D20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175015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8C0689C4-0DB3-408B-A956-40326B4AE4C4}"/>
              </a:ext>
            </a:extLst>
          </p:cNvPr>
          <p:cNvSpPr/>
          <p:nvPr/>
        </p:nvSpPr>
        <p:spPr>
          <a:xfrm>
            <a:off x="665853" y="1533525"/>
            <a:ext cx="10917063" cy="3790950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2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6E1D10E-1C30-41BF-8C3B-C460C9B5597B}"/>
              </a:ext>
            </a:extLst>
          </p:cNvPr>
          <p:cNvSpPr/>
          <p:nvPr/>
        </p:nvSpPr>
        <p:spPr>
          <a:xfrm>
            <a:off x="609084" y="2971798"/>
            <a:ext cx="128016" cy="9144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79454F2-0EE5-4888-AF4C-82F825E622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8992" y="1938528"/>
            <a:ext cx="10177272" cy="2990088"/>
          </a:xfrm>
        </p:spPr>
        <p:txBody>
          <a:bodyPr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C91241-A315-4643-91E5-CF2C25CC90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5/6/2025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2706D86-5479-487D-94C8-76093D84F3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7739411-CED6-43D4-868D-A65C4161A7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22505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AC447E0-1D4D-4EF2-B81B-4B2400EE3E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5/6/2025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9984CA0-2A78-4600-9F3D-19B09E790F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440955-B18E-49D3-AE7B-B331200E34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812016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FA417FE-CD1A-486F-A4AC-E4000A2FB18E}"/>
              </a:ext>
            </a:extLst>
          </p:cNvPr>
          <p:cNvSpPr/>
          <p:nvPr/>
        </p:nvSpPr>
        <p:spPr>
          <a:xfrm>
            <a:off x="558210" y="1162033"/>
            <a:ext cx="3740740" cy="4643344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318F0F5-812B-472C-9408-B80F2553F5E0}"/>
              </a:ext>
            </a:extLst>
          </p:cNvPr>
          <p:cNvSpPr/>
          <p:nvPr/>
        </p:nvSpPr>
        <p:spPr>
          <a:xfrm>
            <a:off x="498834" y="1618375"/>
            <a:ext cx="146304" cy="8229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F7751B-CD8F-4F5B-A903-1DCE5D1E83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680" y="1709928"/>
            <a:ext cx="3099816" cy="1709928"/>
          </a:xfrm>
        </p:spPr>
        <p:txBody>
          <a:bodyPr tIns="45720" anchor="t">
            <a:normAutofit/>
          </a:bodyPr>
          <a:lstStyle>
            <a:lvl1pPr>
              <a:lnSpc>
                <a:spcPct val="100000"/>
              </a:lnSpc>
              <a:defRPr sz="3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A55C8A-A0BB-441D-976F-EB56D4382D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192" y="1709928"/>
            <a:ext cx="6729984" cy="409651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7DE6A51-A2E5-4BFA-B571-9FDFE1BBFB4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68680" y="3429000"/>
            <a:ext cx="3099816" cy="20665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D92778A-DD4C-4651-9C53-8B0C44CD880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68680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5/6/2025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D6C7F66-2DFA-4146-BE1A-CE2890FE45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285D185-B1B6-4D62-81BE-BE82C80ACA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529190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68B77B5-211C-456E-B79F-306CC3619347}"/>
              </a:ext>
            </a:extLst>
          </p:cNvPr>
          <p:cNvSpPr/>
          <p:nvPr/>
        </p:nvSpPr>
        <p:spPr>
          <a:xfrm>
            <a:off x="558210" y="1162033"/>
            <a:ext cx="3740740" cy="4643344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B63C338-194D-4F23-ABEC-60A7EA96F302}"/>
              </a:ext>
            </a:extLst>
          </p:cNvPr>
          <p:cNvSpPr/>
          <p:nvPr/>
        </p:nvSpPr>
        <p:spPr>
          <a:xfrm>
            <a:off x="498834" y="1618375"/>
            <a:ext cx="146304" cy="8229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C04DCC-0E3E-4F05-9FAC-9FA6CA4B2B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680" y="1709928"/>
            <a:ext cx="3099816" cy="1709928"/>
          </a:xfrm>
        </p:spPr>
        <p:txBody>
          <a:bodyPr tIns="45720" anchor="t">
            <a:normAutofit/>
          </a:bodyPr>
          <a:lstStyle>
            <a:lvl1pPr>
              <a:lnSpc>
                <a:spcPct val="100000"/>
              </a:lnSpc>
              <a:defRPr sz="3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BA29649-B19F-499E-8E9A-3577EAC8F03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965192" y="1161288"/>
            <a:ext cx="6729984" cy="4645152"/>
          </a:xfrm>
        </p:spPr>
        <p:txBody>
          <a:bodyPr>
            <a:normAutofit/>
          </a:bodyPr>
          <a:lstStyle>
            <a:lvl1pPr marL="0" indent="0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BC9EF2E-A8CD-41A1-B11A-0D8842797A9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68680" y="3438144"/>
            <a:ext cx="3099816" cy="20574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44257B5-0DE0-401F-9171-E8687A97DBA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68680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5/6/2025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8CD9AD-D667-4FD4-AA34-428AA0BCD0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8770FB6-F273-4BA6-8B97-9835AC5378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630011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B32C18-E430-4EC7-BD7C-99D86D0122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FC5012F-7119-4D94-9717-3862E1C9384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ED9A4A-D287-4207-9037-70DB007A17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5/6/2025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ECFCAC-80DB-43BB-B3F1-AC22BACEE3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679730-3487-4D94-A0DC-C21684963A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09655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543C89D-929E-4CD1-BCCC-72A14C0335D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D450EA-A577-4B76-A12F-650BEB20FD8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D2603B-9ACE-4FA9-805B-9B91EB63DF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5/6/2025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ECE18AC-D6A9-4A61-885D-68E2B684A4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197AE4-AA47-4E14-8FFE-171FAE47F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37121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B325BDE-35A4-4AAD-960B-C1415864AD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E459C78-0CC4-4552-93DD-49B4194D005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744A3C-9C54-46A6-B3EF-5B36362423E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AC24A9-CCB6-4F8D-B8DB-C2F3692CFA5A}" type="datetimeFigureOut">
              <a:rPr lang="en-US" smtClean="0"/>
              <a:t>5/6/2025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D5A696-7B4B-4181-A961-7D66556D507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038CB5-8F4A-401D-A3A9-B27DC15B7A8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3417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18" r:id="rId1"/>
    <p:sldLayoutId id="2147483819" r:id="rId2"/>
    <p:sldLayoutId id="2147483820" r:id="rId3"/>
    <p:sldLayoutId id="2147483821" r:id="rId4"/>
    <p:sldLayoutId id="2147483822" r:id="rId5"/>
    <p:sldLayoutId id="2147483816" r:id="rId6"/>
    <p:sldLayoutId id="2147483812" r:id="rId7"/>
    <p:sldLayoutId id="2147483813" r:id="rId8"/>
    <p:sldLayoutId id="2147483814" r:id="rId9"/>
    <p:sldLayoutId id="2147483815" r:id="rId10"/>
    <p:sldLayoutId id="2147483817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apicciano.commons.gc.cuny.edu/2020/07/02/national-research-cloud-coming-would-spur-artificial-intelligence-development/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www.deviantart.com/stumpy666davies/art/Welsh-flag-glass-ORB-154186628" TargetMode="Externa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diagramLayout" Target="../diagrams/layout3.xml"/><Relationship Id="rId7" Type="http://schemas.openxmlformats.org/officeDocument/2006/relationships/image" Target="../media/image8.png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7.xml.rels><?xml version="1.0" encoding="UTF-8" standalone="yes"?>
<Relationships xmlns="http://schemas.openxmlformats.org/package/2006/relationships"><Relationship Id="rId8" Type="http://schemas.microsoft.com/office/2007/relationships/diagramDrawing" Target="../diagrams/drawing6.xml"/><Relationship Id="rId3" Type="http://schemas.openxmlformats.org/officeDocument/2006/relationships/image" Target="../media/image14.svg"/><Relationship Id="rId7" Type="http://schemas.openxmlformats.org/officeDocument/2006/relationships/diagramColors" Target="../diagrams/colors6.xml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Relationship Id="rId6" Type="http://schemas.openxmlformats.org/officeDocument/2006/relationships/diagramQuickStyle" Target="../diagrams/quickStyle6.xml"/><Relationship Id="rId5" Type="http://schemas.openxmlformats.org/officeDocument/2006/relationships/diagramLayout" Target="../diagrams/layout6.xml"/><Relationship Id="rId4" Type="http://schemas.openxmlformats.org/officeDocument/2006/relationships/diagramData" Target="../diagrams/data6.xml"/></Relationships>
</file>

<file path=ppt/slides/_rels/slide8.xml.rels><?xml version="1.0" encoding="UTF-8" standalone="yes"?>
<Relationships xmlns="http://schemas.openxmlformats.org/package/2006/relationships"><Relationship Id="rId8" Type="http://schemas.microsoft.com/office/2007/relationships/diagramDrawing" Target="../diagrams/drawing7.xml"/><Relationship Id="rId3" Type="http://schemas.openxmlformats.org/officeDocument/2006/relationships/image" Target="../media/image20.svg"/><Relationship Id="rId7" Type="http://schemas.openxmlformats.org/officeDocument/2006/relationships/diagramColors" Target="../diagrams/colors7.xml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Relationship Id="rId6" Type="http://schemas.openxmlformats.org/officeDocument/2006/relationships/diagramQuickStyle" Target="../diagrams/quickStyle7.xml"/><Relationship Id="rId5" Type="http://schemas.openxmlformats.org/officeDocument/2006/relationships/diagramLayout" Target="../diagrams/layout7.xml"/><Relationship Id="rId4" Type="http://schemas.openxmlformats.org/officeDocument/2006/relationships/diagramData" Target="../diagrams/data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8.xml"/><Relationship Id="rId7" Type="http://schemas.microsoft.com/office/2007/relationships/diagramDrawing" Target="../diagrams/drawing8.xml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8.xml"/><Relationship Id="rId5" Type="http://schemas.openxmlformats.org/officeDocument/2006/relationships/diagramQuickStyle" Target="../diagrams/quickStyle8.xml"/><Relationship Id="rId4" Type="http://schemas.openxmlformats.org/officeDocument/2006/relationships/diagramLayout" Target="../diagrams/layout8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9.xml"/><Relationship Id="rId7" Type="http://schemas.microsoft.com/office/2007/relationships/diagramDrawing" Target="../diagrams/drawing9.xml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9.xml"/><Relationship Id="rId5" Type="http://schemas.openxmlformats.org/officeDocument/2006/relationships/diagramQuickStyle" Target="../diagrams/quickStyle9.xml"/><Relationship Id="rId4" Type="http://schemas.openxmlformats.org/officeDocument/2006/relationships/diagramLayout" Target="../diagrams/layout9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1.xml"/><Relationship Id="rId7" Type="http://schemas.microsoft.com/office/2007/relationships/diagramDrawing" Target="../diagrams/drawing11.xml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1.xml"/><Relationship Id="rId5" Type="http://schemas.openxmlformats.org/officeDocument/2006/relationships/diagramQuickStyle" Target="../diagrams/quickStyle11.xml"/><Relationship Id="rId4" Type="http://schemas.openxmlformats.org/officeDocument/2006/relationships/diagramLayout" Target="../diagrams/layout11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unicef.org.uk/what-we-do/un-convention-child-rights/" TargetMode="External"/><Relationship Id="rId3" Type="http://schemas.openxmlformats.org/officeDocument/2006/relationships/hyperlink" Target="https://localgovernmentdigital.wales/research/welsh-government-digital-strategy-vs-local-authorities-digital-strategies/" TargetMode="External"/><Relationship Id="rId7" Type="http://schemas.openxmlformats.org/officeDocument/2006/relationships/hyperlink" Target="https://www.gov.scot/policies/human-rights/childrens-rights/" TargetMode="External"/><Relationship Id="rId2" Type="http://schemas.openxmlformats.org/officeDocument/2006/relationships/hyperlink" Target="https://www.equalityhumanrights.com/our-work/our-work-wales/wales-impact-report-2022-2023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liferay.com/resources/l/digital-strategy" TargetMode="External"/><Relationship Id="rId5" Type="http://schemas.openxmlformats.org/officeDocument/2006/relationships/hyperlink" Target="https://profiletree.com/understanding-digital-user-behaviour-in-wales/" TargetMode="External"/><Relationship Id="rId10" Type="http://schemas.openxmlformats.org/officeDocument/2006/relationships/hyperlink" Target="https://www.gov.wales/digital-strategy-wales-html" TargetMode="External"/><Relationship Id="rId4" Type="http://schemas.openxmlformats.org/officeDocument/2006/relationships/hyperlink" Target="https://www.prosperoteaching.com/blog/2023/03/promoting-equality-diversity-in-early-years-settings" TargetMode="External"/><Relationship Id="rId9" Type="http://schemas.openxmlformats.org/officeDocument/2006/relationships/hyperlink" Target="https://www.audit.wales/digital-by-design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4" name="Rectangle 33">
            <a:extLst>
              <a:ext uri="{FF2B5EF4-FFF2-40B4-BE49-F238E27FC236}">
                <a16:creationId xmlns:a16="http://schemas.microsoft.com/office/drawing/2014/main" id="{4DA4374D-F270-4C02-88D7-B751FD9BD6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!!Rectangle">
            <a:extLst>
              <a:ext uri="{FF2B5EF4-FFF2-40B4-BE49-F238E27FC236}">
                <a16:creationId xmlns:a16="http://schemas.microsoft.com/office/drawing/2014/main" id="{1ACA2EA0-FFD3-42EC-9406-B595015ED9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"/>
              <a:ea typeface="+mn-ea"/>
              <a:cs typeface="+mn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6E1F668-8ED8-2ABD-A2ED-C67BFDE2FC7F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0000"/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6819" b="8912"/>
          <a:stretch/>
        </p:blipFill>
        <p:spPr>
          <a:xfrm>
            <a:off x="20" y="10"/>
            <a:ext cx="12191979" cy="6857989"/>
          </a:xfrm>
          <a:prstGeom prst="rect">
            <a:avLst/>
          </a:prstGeom>
        </p:spPr>
      </p:pic>
      <p:sp>
        <p:nvSpPr>
          <p:cNvPr id="36" name="Rectangle 35">
            <a:extLst>
              <a:ext uri="{FF2B5EF4-FFF2-40B4-BE49-F238E27FC236}">
                <a16:creationId xmlns:a16="http://schemas.microsoft.com/office/drawing/2014/main" id="{D5288BCE-665C-472A-8C43-664BCFA31E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8762" y="1247775"/>
            <a:ext cx="9144000" cy="3007447"/>
          </a:xfrm>
          <a:prstGeom prst="rect">
            <a:avLst/>
          </a:prstGeom>
          <a:solidFill>
            <a:schemeClr val="bg1">
              <a:alpha val="95000"/>
            </a:schemeClr>
          </a:solidFill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2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04988" y="1442172"/>
            <a:ext cx="8582025" cy="217732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endParaRPr lang="en-GB" sz="7200">
              <a:latin typeface="Aptos Display"/>
              <a:cs typeface="Arial"/>
            </a:endParaRPr>
          </a:p>
          <a:p>
            <a:pPr algn="ctr"/>
            <a:endParaRPr lang="en-GB" sz="7200"/>
          </a:p>
        </p:txBody>
      </p:sp>
      <p:sp>
        <p:nvSpPr>
          <p:cNvPr id="37" name="Rectangle: Rounded Corners 36">
            <a:extLst>
              <a:ext uri="{FF2B5EF4-FFF2-40B4-BE49-F238E27FC236}">
                <a16:creationId xmlns:a16="http://schemas.microsoft.com/office/drawing/2014/main" id="{46C57131-53A7-4C1A-BEA8-25F06A06AD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487872" y="3912322"/>
            <a:ext cx="7225780" cy="685800"/>
          </a:xfrm>
          <a:prstGeom prst="roundRect">
            <a:avLst>
              <a:gd name="adj" fmla="val 0"/>
            </a:avLst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"/>
              <a:ea typeface="+mn-ea"/>
              <a:cs typeface="+mn-cs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83355" y="3906645"/>
            <a:ext cx="7429730" cy="989902"/>
          </a:xfrm>
        </p:spPr>
        <p:txBody>
          <a:bodyPr anchor="ctr">
            <a:normAutofit fontScale="40000" lnSpcReduction="20000"/>
          </a:bodyPr>
          <a:lstStyle/>
          <a:p>
            <a:r>
              <a:rPr lang="en-GB" sz="2000" b="1">
                <a:latin typeface="Aptos Display"/>
              </a:rPr>
              <a:t>                                                      </a:t>
            </a:r>
            <a:endParaRPr lang="en-US" b="1">
              <a:latin typeface="Neue Haas Grotesk Text Pro"/>
            </a:endParaRPr>
          </a:p>
          <a:p>
            <a:r>
              <a:rPr lang="en-GB" sz="2000" b="1">
                <a:latin typeface="Aptos Display"/>
              </a:rPr>
              <a:t>                                                                                                                                    </a:t>
            </a:r>
            <a:endParaRPr lang="en-US" sz="2000" b="1">
              <a:latin typeface="Aptos Display"/>
            </a:endParaRPr>
          </a:p>
          <a:p>
            <a:endParaRPr lang="en-US" b="1">
              <a:latin typeface="Neue Haas Grotesk Text Pro"/>
            </a:endParaRPr>
          </a:p>
          <a:p>
            <a:r>
              <a:rPr lang="en-GB" sz="2000" b="1">
                <a:latin typeface="Aptos Display"/>
              </a:rPr>
              <a:t>                                                        </a:t>
            </a:r>
            <a:endParaRPr lang="en-US" b="1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EDDFB40-ED1A-C63C-7A59-F2BE00AB307D}"/>
              </a:ext>
            </a:extLst>
          </p:cNvPr>
          <p:cNvSpPr txBox="1"/>
          <p:nvPr/>
        </p:nvSpPr>
        <p:spPr>
          <a:xfrm>
            <a:off x="1763840" y="1312682"/>
            <a:ext cx="8873378" cy="236058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/>
          </a:p>
          <a:p>
            <a:r>
              <a:rPr lang="en-GB"/>
              <a:t>  </a:t>
            </a:r>
            <a:endParaRPr lang="en-US"/>
          </a:p>
          <a:p>
            <a:r>
              <a:rPr lang="en-GB"/>
              <a:t>                </a:t>
            </a:r>
            <a:r>
              <a:rPr lang="en-GB">
                <a:latin typeface="Times New Roman"/>
                <a:cs typeface="Times New Roman"/>
              </a:rPr>
              <a:t>     </a:t>
            </a:r>
            <a:r>
              <a:rPr lang="en-GB" sz="4000">
                <a:latin typeface="Times New Roman"/>
                <a:cs typeface="Times New Roman"/>
              </a:rPr>
              <a:t> Digital Strategies For Wales</a:t>
            </a:r>
          </a:p>
          <a:p>
            <a:r>
              <a:rPr lang="en-GB" sz="2000">
                <a:latin typeface="Times New Roman"/>
                <a:cs typeface="Arial"/>
              </a:rPr>
              <a:t>      </a:t>
            </a:r>
            <a:r>
              <a:rPr lang="en-GB" sz="3600">
                <a:latin typeface="Times New Roman"/>
                <a:cs typeface="Arial"/>
              </a:rPr>
              <a:t> Safeguarding equal rights and inclusive opportunities for children and young people.</a:t>
            </a:r>
            <a:endParaRPr lang="en-GB" sz="3600">
              <a:latin typeface="Times New Roman"/>
              <a:cs typeface="Times New Roman"/>
            </a:endParaRPr>
          </a:p>
        </p:txBody>
      </p:sp>
      <p:pic>
        <p:nvPicPr>
          <p:cNvPr id="10" name="Picture 9" descr="Discover University of Wales Trinity Saint David">
            <a:extLst>
              <a:ext uri="{FF2B5EF4-FFF2-40B4-BE49-F238E27FC236}">
                <a16:creationId xmlns:a16="http://schemas.microsoft.com/office/drawing/2014/main" id="{23282E9D-FE13-446D-9F4B-617126B5A14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61775" y="1302603"/>
            <a:ext cx="2342674" cy="692783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04491447-340F-036B-1170-120854A4EDA6}"/>
              </a:ext>
            </a:extLst>
          </p:cNvPr>
          <p:cNvSpPr txBox="1"/>
          <p:nvPr/>
        </p:nvSpPr>
        <p:spPr>
          <a:xfrm>
            <a:off x="2484723" y="4820170"/>
            <a:ext cx="7182863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                                           </a:t>
            </a:r>
            <a:endParaRPr lang="en-GB">
              <a:latin typeface="Times New Roman"/>
              <a:cs typeface="Times New Roman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1F89DC7-45FE-EAAC-F92B-E9B0F371E74B}"/>
              </a:ext>
            </a:extLst>
          </p:cNvPr>
          <p:cNvSpPr txBox="1"/>
          <p:nvPr/>
        </p:nvSpPr>
        <p:spPr>
          <a:xfrm>
            <a:off x="1967949" y="5465933"/>
            <a:ext cx="8264695" cy="1231106"/>
          </a:xfrm>
          <a:prstGeom prst="rect">
            <a:avLst/>
          </a:prstGeom>
          <a:solidFill>
            <a:schemeClr val="bg1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>
                <a:latin typeface="Times New Roman"/>
                <a:cs typeface="Times New Roman"/>
              </a:rPr>
              <a:t>          Transforming Wales through Digital Innovation</a:t>
            </a:r>
          </a:p>
          <a:p>
            <a:endParaRPr lang="en-GB" sz="2800">
              <a:latin typeface="Aptos Display"/>
            </a:endParaRPr>
          </a:p>
          <a:p>
            <a:endParaRPr lang="en-GB"/>
          </a:p>
        </p:txBody>
      </p:sp>
      <p:pic>
        <p:nvPicPr>
          <p:cNvPr id="7" name="Picture 6" descr="A red dragon on a green and white background&#10;&#10;AI-generated content may be incorrect.">
            <a:extLst>
              <a:ext uri="{FF2B5EF4-FFF2-40B4-BE49-F238E27FC236}">
                <a16:creationId xmlns:a16="http://schemas.microsoft.com/office/drawing/2014/main" id="{191D3133-15FF-F1BD-27AC-781CF4E0105B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5633859" y="5992848"/>
            <a:ext cx="754568" cy="708106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C2E92197-7448-A040-5290-929B08672B40}"/>
              </a:ext>
            </a:extLst>
          </p:cNvPr>
          <p:cNvSpPr txBox="1"/>
          <p:nvPr/>
        </p:nvSpPr>
        <p:spPr>
          <a:xfrm>
            <a:off x="3009900" y="6775295"/>
            <a:ext cx="2706030" cy="57305"/>
          </a:xfrm>
          <a:prstGeom prst="rect">
            <a:avLst/>
          </a:prstGeom>
        </p:spPr>
        <p:txBody>
          <a:bodyPr>
            <a:normAutofit fontScale="25000" lnSpcReduction="20000"/>
          </a:bodyPr>
          <a:lstStyle/>
          <a:p>
            <a:r>
              <a:rPr lang="en-US"/>
              <a:t>ThePhoto by PhotoAuthor is licensed under CCYYSA.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E25F217-0116-41B4-54CC-4F9358E6F897}"/>
              </a:ext>
            </a:extLst>
          </p:cNvPr>
          <p:cNvSpPr txBox="1"/>
          <p:nvPr/>
        </p:nvSpPr>
        <p:spPr>
          <a:xfrm>
            <a:off x="4464205" y="3990278"/>
            <a:ext cx="2743200" cy="52835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ts val="1725"/>
              </a:lnSpc>
            </a:pPr>
            <a:r>
              <a:rPr lang="en-GB">
                <a:latin typeface="Times New Roman"/>
                <a:cs typeface="Segoe UI"/>
              </a:rPr>
              <a:t>        Daria Ashton </a:t>
            </a:r>
            <a:r>
              <a:rPr lang="en-US">
                <a:latin typeface="Times New Roman"/>
                <a:cs typeface="Segoe UI"/>
              </a:rPr>
              <a:t>​</a:t>
            </a:r>
          </a:p>
          <a:p>
            <a:pPr>
              <a:lnSpc>
                <a:spcPts val="1725"/>
              </a:lnSpc>
            </a:pPr>
            <a:r>
              <a:rPr lang="en-GB">
                <a:latin typeface="Times New Roman"/>
                <a:cs typeface="Segoe UI"/>
              </a:rPr>
              <a:t>            2405232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301F447-EEF7-48F5-AF73-7566EE7F64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4A78492-B97B-D333-28A9-182622F760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334644"/>
            <a:ext cx="10509504" cy="1076914"/>
          </a:xfrm>
        </p:spPr>
        <p:txBody>
          <a:bodyPr anchor="ctr">
            <a:normAutofit/>
          </a:bodyPr>
          <a:lstStyle/>
          <a:p>
            <a:r>
              <a:rPr lang="en-GB">
                <a:latin typeface="Times New Roman"/>
                <a:cs typeface="Times New Roman"/>
              </a:rPr>
              <a:t>Concepts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7117410-A2A4-4085-9ADC-46744551DB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42772" y="0"/>
            <a:ext cx="10506456" cy="19138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99F74EB5-E547-4FB4-95F5-BCC788F3C4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41248" y="1512994"/>
            <a:ext cx="10506456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09B15A9-6D97-C413-4B36-91C890541CE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63871938"/>
              </p:ext>
            </p:extLst>
          </p:nvPr>
        </p:nvGraphicFramePr>
        <p:xfrm>
          <a:off x="968298" y="1531454"/>
          <a:ext cx="10867403" cy="45554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0" name="TextBox 9">
            <a:extLst>
              <a:ext uri="{FF2B5EF4-FFF2-40B4-BE49-F238E27FC236}">
                <a16:creationId xmlns:a16="http://schemas.microsoft.com/office/drawing/2014/main" id="{B83B2EC2-9D33-B405-85DB-6128246475D9}"/>
              </a:ext>
            </a:extLst>
          </p:cNvPr>
          <p:cNvSpPr txBox="1"/>
          <p:nvPr/>
        </p:nvSpPr>
        <p:spPr>
          <a:xfrm>
            <a:off x="2280424" y="5802351"/>
            <a:ext cx="2743200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>
                <a:latin typeface="Times New Roman"/>
                <a:cs typeface="Times New Roman"/>
              </a:rPr>
              <a:t>(Scottish Government, 2024)</a:t>
            </a:r>
            <a:endParaRPr lang="en-US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7B6D2D8D-1225-DC8C-B5F5-A3BE4283D240}"/>
              </a:ext>
            </a:extLst>
          </p:cNvPr>
          <p:cNvSpPr txBox="1"/>
          <p:nvPr/>
        </p:nvSpPr>
        <p:spPr>
          <a:xfrm>
            <a:off x="8766716" y="5662961"/>
            <a:ext cx="2743200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>
                <a:latin typeface="Times New Roman"/>
                <a:cs typeface="Times New Roman"/>
              </a:rPr>
              <a:t>(Prospero, 2023)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0140498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2D6FBB9D-1CAA-4D05-AB33-BABDFE17B8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04727B71-B4B6-4823-80A1-68C40B4751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79A6DB05-9FB5-4B07-8675-74C23D4FD8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53B021B3-DE93-4AB7-8A18-CF5F1CED88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6C9BBEE-5037-3123-4EB4-F5969C55B2C4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841248" y="256032"/>
            <a:ext cx="10506456" cy="101498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Equal Rights and Inclusive Opportunities</a:t>
            </a: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52D502E5-F6B4-4D58-B4AE-FC466FF15E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5953" y="1634502"/>
            <a:ext cx="10451592" cy="9144"/>
          </a:xfrm>
          <a:prstGeom prst="rect">
            <a:avLst/>
          </a:prstGeom>
          <a:solidFill>
            <a:schemeClr val="tx1">
              <a:lumMod val="65000"/>
              <a:lumOff val="35000"/>
              <a:alpha val="30000"/>
            </a:schemeClr>
          </a:solidFill>
          <a:ln w="9525">
            <a:solidFill>
              <a:schemeClr val="tx1">
                <a:lumMod val="65000"/>
                <a:lumOff val="35000"/>
                <a:alpha val="3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9DECDBF4-02B6-4BB4-B65B-B8107AD6A9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841248" y="1538176"/>
            <a:ext cx="1873457" cy="10981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27" name="Content Placeholder 2">
            <a:extLst>
              <a:ext uri="{FF2B5EF4-FFF2-40B4-BE49-F238E27FC236}">
                <a16:creationId xmlns:a16="http://schemas.microsoft.com/office/drawing/2014/main" id="{CEE3DCAF-9174-EAAD-3AA7-3C885B2E9BF2}"/>
              </a:ext>
            </a:extLst>
          </p:cNvPr>
          <p:cNvGraphicFramePr>
            <a:graphicFrameLocks noGrp="1"/>
          </p:cNvGraphicFramePr>
          <p:nvPr>
            <p:ph idx="4294967295"/>
            <p:extLst>
              <p:ext uri="{D42A27DB-BD31-4B8C-83A1-F6EECF244321}">
                <p14:modId xmlns:p14="http://schemas.microsoft.com/office/powerpoint/2010/main" val="3427342938"/>
              </p:ext>
            </p:extLst>
          </p:nvPr>
        </p:nvGraphicFramePr>
        <p:xfrm>
          <a:off x="723014" y="1919621"/>
          <a:ext cx="10515600" cy="43575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3075202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9" name="Rectangle 48">
            <a:extLst>
              <a:ext uri="{FF2B5EF4-FFF2-40B4-BE49-F238E27FC236}">
                <a16:creationId xmlns:a16="http://schemas.microsoft.com/office/drawing/2014/main" id="{2C9A9DA9-7DC8-488B-A882-123947B0F3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51" name="Rectangle 50">
            <a:extLst>
              <a:ext uri="{FF2B5EF4-FFF2-40B4-BE49-F238E27FC236}">
                <a16:creationId xmlns:a16="http://schemas.microsoft.com/office/drawing/2014/main" id="{57F6BDD4-E066-4008-8011-6CC31AEB45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9575" y="633619"/>
            <a:ext cx="6838569" cy="5495925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FEF8556-4F24-2111-22C0-C8E38BDBA1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6" y="978619"/>
            <a:ext cx="5991244" cy="1106424"/>
          </a:xfrm>
        </p:spPr>
        <p:txBody>
          <a:bodyPr>
            <a:normAutofit/>
          </a:bodyPr>
          <a:lstStyle/>
          <a:p>
            <a:r>
              <a:rPr lang="en-GB"/>
              <a:t> </a:t>
            </a:r>
            <a:r>
              <a:rPr lang="en-GB">
                <a:latin typeface="Times New Roman"/>
                <a:cs typeface="Times New Roman"/>
              </a:rPr>
              <a:t>Wales Digital Strategy</a:t>
            </a:r>
          </a:p>
        </p:txBody>
      </p:sp>
      <p:sp>
        <p:nvSpPr>
          <p:cNvPr id="53" name="Rectangle 52">
            <a:extLst>
              <a:ext uri="{FF2B5EF4-FFF2-40B4-BE49-F238E27FC236}">
                <a16:creationId xmlns:a16="http://schemas.microsoft.com/office/drawing/2014/main" id="{2711A8FB-68FC-45FC-B01E-38F809E2D4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5567" y="1171300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5" name="Rectangle 54">
            <a:extLst>
              <a:ext uri="{FF2B5EF4-FFF2-40B4-BE49-F238E27FC236}">
                <a16:creationId xmlns:a16="http://schemas.microsoft.com/office/drawing/2014/main" id="{2A865FE3-5FC9-4049-87CF-30019C46C0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7458" y="2093976"/>
            <a:ext cx="5846683" cy="9144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57" name="Content Placeholder 2">
            <a:extLst>
              <a:ext uri="{FF2B5EF4-FFF2-40B4-BE49-F238E27FC236}">
                <a16:creationId xmlns:a16="http://schemas.microsoft.com/office/drawing/2014/main" id="{8FFF009E-F4A3-FA90-9CF8-2BE4CEFE871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22444130"/>
              </p:ext>
            </p:extLst>
          </p:nvPr>
        </p:nvGraphicFramePr>
        <p:xfrm>
          <a:off x="407332" y="2252870"/>
          <a:ext cx="6829974" cy="356025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22" name="Graphic 21" descr="Bank">
            <a:extLst>
              <a:ext uri="{FF2B5EF4-FFF2-40B4-BE49-F238E27FC236}">
                <a16:creationId xmlns:a16="http://schemas.microsoft.com/office/drawing/2014/main" id="{0E11BF18-2AEE-B5DF-6611-9367922AD069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7679814" y="1329879"/>
            <a:ext cx="4097657" cy="4097657"/>
          </a:xfrm>
          <a:prstGeom prst="rect">
            <a:avLst/>
          </a:prstGeom>
        </p:spPr>
      </p:pic>
      <p:sp>
        <p:nvSpPr>
          <p:cNvPr id="59" name="TextBox 58">
            <a:extLst>
              <a:ext uri="{FF2B5EF4-FFF2-40B4-BE49-F238E27FC236}">
                <a16:creationId xmlns:a16="http://schemas.microsoft.com/office/drawing/2014/main" id="{3B31A1F1-63E5-DA65-9922-FD7CEDF87045}"/>
              </a:ext>
            </a:extLst>
          </p:cNvPr>
          <p:cNvSpPr txBox="1"/>
          <p:nvPr/>
        </p:nvSpPr>
        <p:spPr>
          <a:xfrm>
            <a:off x="2167689" y="5566611"/>
            <a:ext cx="3300760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>
                <a:latin typeface="Times New Roman"/>
                <a:ea typeface="Calibri"/>
                <a:cs typeface="Calibri"/>
              </a:rPr>
              <a:t>(Welsh Government, 2021).</a:t>
            </a:r>
            <a:endParaRPr lang="en-GB" sz="2000">
              <a:latin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66997725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8DABF0-4E8C-47A0-30CD-F7FA36723B2A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bg1"/>
          </a:solidFill>
          <a:ln>
            <a:solidFill>
              <a:schemeClr val="bg1"/>
            </a:solidFill>
          </a:ln>
        </p:spPr>
        <p:txBody>
          <a:bodyPr>
            <a:normAutofit/>
          </a:bodyPr>
          <a:lstStyle/>
          <a:p>
            <a:r>
              <a:rPr lang="en-GB">
                <a:latin typeface="Times New Roman"/>
                <a:cs typeface="Times New Roman"/>
              </a:rPr>
              <a:t>Six Key missions of Digital Strategy Wales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24B510-8291-D0E3-26AD-76023FBA878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GB" sz="1200">
              <a:latin typeface="Times New Roman"/>
              <a:ea typeface="+mn-lt"/>
              <a:cs typeface="Times New Roman"/>
            </a:endParaRPr>
          </a:p>
          <a:p>
            <a:pPr>
              <a:buAutoNum type="arabicPeriod"/>
            </a:pPr>
            <a:endParaRPr lang="en-GB" sz="1200">
              <a:latin typeface="Times New Roman"/>
              <a:cs typeface="Times New Roman"/>
            </a:endParaRPr>
          </a:p>
        </p:txBody>
      </p:sp>
      <p:graphicFrame>
        <p:nvGraphicFramePr>
          <p:cNvPr id="14" name="TextBox 3">
            <a:extLst>
              <a:ext uri="{FF2B5EF4-FFF2-40B4-BE49-F238E27FC236}">
                <a16:creationId xmlns:a16="http://schemas.microsoft.com/office/drawing/2014/main" id="{37D5368B-BD42-C23B-1492-B85CE1E51A2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177883524"/>
              </p:ext>
            </p:extLst>
          </p:nvPr>
        </p:nvGraphicFramePr>
        <p:xfrm>
          <a:off x="255689" y="1597471"/>
          <a:ext cx="11886643" cy="429912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78" name="TextBox 77">
            <a:extLst>
              <a:ext uri="{FF2B5EF4-FFF2-40B4-BE49-F238E27FC236}">
                <a16:creationId xmlns:a16="http://schemas.microsoft.com/office/drawing/2014/main" id="{0C39093C-E15C-4BE2-5E68-A2E42850C9E0}"/>
              </a:ext>
            </a:extLst>
          </p:cNvPr>
          <p:cNvSpPr txBox="1"/>
          <p:nvPr/>
        </p:nvSpPr>
        <p:spPr>
          <a:xfrm>
            <a:off x="3942348" y="6378742"/>
            <a:ext cx="4728409" cy="29341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ts val="1350"/>
              </a:lnSpc>
            </a:pPr>
            <a:r>
              <a:rPr lang="en-GB" sz="2000">
                <a:latin typeface="Calibri"/>
                <a:cs typeface="Arial"/>
              </a:rPr>
              <a:t>           (Welsh Government, 2021)</a:t>
            </a:r>
            <a:endParaRPr lang="en-US" sz="2000"/>
          </a:p>
        </p:txBody>
      </p:sp>
      <p:sp>
        <p:nvSpPr>
          <p:cNvPr id="185" name="TextBox 184">
            <a:extLst>
              <a:ext uri="{FF2B5EF4-FFF2-40B4-BE49-F238E27FC236}">
                <a16:creationId xmlns:a16="http://schemas.microsoft.com/office/drawing/2014/main" id="{97884BBB-E890-DAD2-24BC-556D01B00476}"/>
              </a:ext>
            </a:extLst>
          </p:cNvPr>
          <p:cNvSpPr txBox="1"/>
          <p:nvPr/>
        </p:nvSpPr>
        <p:spPr>
          <a:xfrm>
            <a:off x="1114926" y="4744453"/>
            <a:ext cx="10914648" cy="105330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lnSpc>
                <a:spcPts val="1350"/>
              </a:lnSpc>
              <a:buFont typeface="Wingdings"/>
              <a:buChar char="Ø"/>
            </a:pPr>
            <a:r>
              <a:rPr lang="en-GB" sz="3600">
                <a:solidFill>
                  <a:srgbClr val="444444"/>
                </a:solidFill>
                <a:latin typeface="Times New Roman"/>
                <a:cs typeface="Arial"/>
              </a:rPr>
              <a:t>Public services transformation with digital technology.</a:t>
            </a:r>
            <a:r>
              <a:rPr lang="en-US" sz="3600">
                <a:solidFill>
                  <a:srgbClr val="444444"/>
                </a:solidFill>
                <a:latin typeface="Times New Roman"/>
                <a:cs typeface="Arial"/>
              </a:rPr>
              <a:t>​</a:t>
            </a:r>
            <a:endParaRPr lang="en-US" sz="3600">
              <a:solidFill>
                <a:srgbClr val="444444"/>
              </a:solidFill>
              <a:latin typeface="Times New Roman"/>
              <a:ea typeface="Calibri"/>
              <a:cs typeface="Arial"/>
            </a:endParaRPr>
          </a:p>
          <a:p>
            <a:pPr>
              <a:lnSpc>
                <a:spcPts val="1350"/>
              </a:lnSpc>
            </a:pPr>
            <a:endParaRPr lang="en-US" sz="3600">
              <a:solidFill>
                <a:srgbClr val="444444"/>
              </a:solidFill>
              <a:latin typeface="Times New Roman"/>
              <a:cs typeface="Arial"/>
            </a:endParaRPr>
          </a:p>
          <a:p>
            <a:pPr>
              <a:lnSpc>
                <a:spcPts val="1350"/>
              </a:lnSpc>
            </a:pPr>
            <a:endParaRPr lang="en-US" sz="3600">
              <a:solidFill>
                <a:srgbClr val="444444"/>
              </a:solidFill>
              <a:latin typeface="Times New Roman"/>
              <a:cs typeface="Arial"/>
            </a:endParaRPr>
          </a:p>
          <a:p>
            <a:pPr>
              <a:lnSpc>
                <a:spcPts val="1350"/>
              </a:lnSpc>
            </a:pPr>
            <a:endParaRPr lang="en-US" sz="3600">
              <a:solidFill>
                <a:srgbClr val="444444"/>
              </a:solidFill>
              <a:latin typeface="Times New Roman"/>
              <a:cs typeface="Arial"/>
            </a:endParaRPr>
          </a:p>
          <a:p>
            <a:pPr marL="228600" indent="-228600">
              <a:lnSpc>
                <a:spcPts val="1350"/>
              </a:lnSpc>
              <a:buFont typeface="Wingdings"/>
              <a:buChar char="Ø"/>
            </a:pPr>
            <a:r>
              <a:rPr lang="en-GB" sz="3600">
                <a:solidFill>
                  <a:srgbClr val="444444"/>
                </a:solidFill>
                <a:latin typeface="Times New Roman"/>
                <a:cs typeface="Arial"/>
              </a:rPr>
              <a:t>Development of digital services focus on user needs. </a:t>
            </a:r>
            <a:endParaRPr lang="en-GB" sz="3600">
              <a:solidFill>
                <a:srgbClr val="444444"/>
              </a:solidFill>
              <a:latin typeface="Times New Roman"/>
              <a:ea typeface="Calibri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47990952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2D6FBB9D-1CAA-4D05-AB33-BABDFE17B8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04727B71-B4B6-4823-80A1-68C40B4751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79A6DB05-9FB5-4B07-8675-74C23D4FD8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34" name="Rectangle 33">
            <a:extLst>
              <a:ext uri="{FF2B5EF4-FFF2-40B4-BE49-F238E27FC236}">
                <a16:creationId xmlns:a16="http://schemas.microsoft.com/office/drawing/2014/main" id="{8FC9BE17-9A7B-462D-AE50-3D87773873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Old computer monitors">
            <a:extLst>
              <a:ext uri="{FF2B5EF4-FFF2-40B4-BE49-F238E27FC236}">
                <a16:creationId xmlns:a16="http://schemas.microsoft.com/office/drawing/2014/main" id="{23F5C86C-BA0D-942D-54E7-99597203DB1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633" r="11942" b="-1"/>
          <a:stretch/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36" name="Rectangle 35">
            <a:extLst>
              <a:ext uri="{FF2B5EF4-FFF2-40B4-BE49-F238E27FC236}">
                <a16:creationId xmlns:a16="http://schemas.microsoft.com/office/drawing/2014/main" id="{3EBE8569-6AEC-4B8C-8D53-2DE337CDBA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9756601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5000">
                <a:schemeClr val="bg1">
                  <a:alpha val="78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F8DABED-4BAD-9A19-4960-315A01646E6C}"/>
              </a:ext>
            </a:extLst>
          </p:cNvPr>
          <p:cNvSpPr txBox="1"/>
          <p:nvPr/>
        </p:nvSpPr>
        <p:spPr>
          <a:xfrm>
            <a:off x="-149297" y="436459"/>
            <a:ext cx="4460339" cy="1143297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b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800" b="1">
                <a:latin typeface="Times New Roman"/>
                <a:ea typeface="+mj-ea"/>
                <a:cs typeface="Times New Roman"/>
              </a:rPr>
              <a:t>  </a:t>
            </a:r>
            <a:r>
              <a:rPr lang="en-US" sz="4000" b="1" i="0" u="none" strike="noStrike" baseline="0">
                <a:latin typeface="Times New Roman"/>
                <a:ea typeface="+mj-ea"/>
                <a:cs typeface="Times New Roman"/>
              </a:rPr>
              <a:t>Digital Inclusion</a:t>
            </a:r>
            <a:endParaRPr lang="en-US" sz="4000">
              <a:latin typeface="Times New Roman"/>
              <a:ea typeface="+mj-ea"/>
              <a:cs typeface="Times New Roman"/>
            </a:endParaRPr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55D4142C-5077-457F-A6AD-3FECFDB39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62559" y="605790"/>
            <a:ext cx="73152" cy="5486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23" name="TextBox 3">
            <a:extLst>
              <a:ext uri="{FF2B5EF4-FFF2-40B4-BE49-F238E27FC236}">
                <a16:creationId xmlns:a16="http://schemas.microsoft.com/office/drawing/2014/main" id="{68789004-70D3-4815-F634-4BDDB08511E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903625130"/>
              </p:ext>
            </p:extLst>
          </p:nvPr>
        </p:nvGraphicFramePr>
        <p:xfrm>
          <a:off x="231703" y="2011810"/>
          <a:ext cx="4879273" cy="405289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92" name="TextBox 91">
            <a:extLst>
              <a:ext uri="{FF2B5EF4-FFF2-40B4-BE49-F238E27FC236}">
                <a16:creationId xmlns:a16="http://schemas.microsoft.com/office/drawing/2014/main" id="{F73075BB-52E0-7618-E909-D856202D13AB}"/>
              </a:ext>
            </a:extLst>
          </p:cNvPr>
          <p:cNvSpPr txBox="1"/>
          <p:nvPr/>
        </p:nvSpPr>
        <p:spPr>
          <a:xfrm>
            <a:off x="2083321" y="6484386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latin typeface="Calibri"/>
                <a:ea typeface="Calibri"/>
                <a:cs typeface="Calibri"/>
              </a:rPr>
              <a:t>(Hall, 2021)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062362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3" name="Rectangle 92">
            <a:extLst>
              <a:ext uri="{FF2B5EF4-FFF2-40B4-BE49-F238E27FC236}">
                <a16:creationId xmlns:a16="http://schemas.microsoft.com/office/drawing/2014/main" id="{2D6FBB9D-1CAA-4D05-AB33-BABDFE17B8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95" name="Rectangle 94">
            <a:extLst>
              <a:ext uri="{FF2B5EF4-FFF2-40B4-BE49-F238E27FC236}">
                <a16:creationId xmlns:a16="http://schemas.microsoft.com/office/drawing/2014/main" id="{04727B71-B4B6-4823-80A1-68C40B4751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7" name="Rectangle 96">
            <a:extLst>
              <a:ext uri="{FF2B5EF4-FFF2-40B4-BE49-F238E27FC236}">
                <a16:creationId xmlns:a16="http://schemas.microsoft.com/office/drawing/2014/main" id="{79A6DB05-9FB5-4B07-8675-74C23D4FD8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99" name="Rectangle 98">
            <a:extLst>
              <a:ext uri="{FF2B5EF4-FFF2-40B4-BE49-F238E27FC236}">
                <a16:creationId xmlns:a16="http://schemas.microsoft.com/office/drawing/2014/main" id="{90D01200-0224-43C5-AB38-FB4D16B73F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E9C6BCC-F4BE-D14D-9DDA-B7E09161DA4F}"/>
              </a:ext>
            </a:extLst>
          </p:cNvPr>
          <p:cNvSpPr txBox="1"/>
          <p:nvPr/>
        </p:nvSpPr>
        <p:spPr>
          <a:xfrm>
            <a:off x="612648" y="1078992"/>
            <a:ext cx="6268770" cy="1536192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b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b="1" i="0" u="none" strike="noStrike" baseline="0">
                <a:latin typeface="Times New Roman"/>
                <a:ea typeface="+mj-ea"/>
                <a:cs typeface="Times New Roman"/>
              </a:rPr>
              <a:t> </a:t>
            </a:r>
            <a:r>
              <a:rPr lang="en-US" sz="4000" b="1">
                <a:latin typeface="Times New Roman"/>
                <a:ea typeface="+mj-ea"/>
                <a:cs typeface="Times New Roman"/>
              </a:rPr>
              <a:t> </a:t>
            </a:r>
            <a:r>
              <a:rPr lang="en-US" sz="4000" b="1" i="0" u="none" strike="noStrike" baseline="0">
                <a:latin typeface="Times New Roman"/>
                <a:ea typeface="+mj-ea"/>
                <a:cs typeface="Times New Roman"/>
              </a:rPr>
              <a:t>Digital Skills</a:t>
            </a:r>
            <a:r>
              <a:rPr lang="en-US" sz="4000" b="0" i="0">
                <a:latin typeface="Times New Roman"/>
                <a:ea typeface="+mj-ea"/>
                <a:cs typeface="Times New Roman"/>
              </a:rPr>
              <a:t>​</a:t>
            </a:r>
            <a:endParaRPr lang="en-US" sz="4000">
              <a:latin typeface="Times New Roman"/>
              <a:ea typeface="+mj-ea"/>
              <a:cs typeface="Times New Roman"/>
            </a:endParaRPr>
          </a:p>
        </p:txBody>
      </p:sp>
      <p:sp>
        <p:nvSpPr>
          <p:cNvPr id="101" name="Rectangle 100">
            <a:extLst>
              <a:ext uri="{FF2B5EF4-FFF2-40B4-BE49-F238E27FC236}">
                <a16:creationId xmlns:a16="http://schemas.microsoft.com/office/drawing/2014/main" id="{728A44A4-A002-4A88-9FC9-1D0566C97A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53202" y="363389"/>
            <a:ext cx="73152" cy="5486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3" name="Rectangle 102">
            <a:extLst>
              <a:ext uri="{FF2B5EF4-FFF2-40B4-BE49-F238E27FC236}">
                <a16:creationId xmlns:a16="http://schemas.microsoft.com/office/drawing/2014/main" id="{3E7D5C7B-DD16-401B-85CE-4AAA2A4F51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8506" y="2935541"/>
            <a:ext cx="6217920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6" name="Graphic 5" descr="Computer">
            <a:extLst>
              <a:ext uri="{FF2B5EF4-FFF2-40B4-BE49-F238E27FC236}">
                <a16:creationId xmlns:a16="http://schemas.microsoft.com/office/drawing/2014/main" id="{2E988ED2-5FAF-DBCF-BD9F-945E7DC0F8C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748066" y="-622022"/>
            <a:ext cx="4237686" cy="4237686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2FC15724-18D1-B330-DF45-F230059E101A}"/>
              </a:ext>
            </a:extLst>
          </p:cNvPr>
          <p:cNvSpPr txBox="1"/>
          <p:nvPr/>
        </p:nvSpPr>
        <p:spPr>
          <a:xfrm>
            <a:off x="302795" y="6308558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highlight>
                  <a:srgbClr val="F5F5F5"/>
                </a:highlight>
                <a:latin typeface="Times New Roman"/>
                <a:cs typeface="Times New Roman"/>
              </a:rPr>
              <a:t>(Welsh Government, 2021).</a:t>
            </a:r>
            <a:endParaRPr lang="en-US"/>
          </a:p>
        </p:txBody>
      </p:sp>
      <p:graphicFrame>
        <p:nvGraphicFramePr>
          <p:cNvPr id="105" name="TextBox 1">
            <a:extLst>
              <a:ext uri="{FF2B5EF4-FFF2-40B4-BE49-F238E27FC236}">
                <a16:creationId xmlns:a16="http://schemas.microsoft.com/office/drawing/2014/main" id="{1870C746-F7F7-C23C-3F57-02F308038970}"/>
              </a:ext>
            </a:extLst>
          </p:cNvPr>
          <p:cNvGraphicFramePr/>
          <p:nvPr/>
        </p:nvGraphicFramePr>
        <p:xfrm>
          <a:off x="493446" y="2847848"/>
          <a:ext cx="8501853" cy="333349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59732465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3" name="Rectangle 82">
            <a:extLst>
              <a:ext uri="{FF2B5EF4-FFF2-40B4-BE49-F238E27FC236}">
                <a16:creationId xmlns:a16="http://schemas.microsoft.com/office/drawing/2014/main" id="{2D6FBB9D-1CAA-4D05-AB33-BABDFE17B8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84" name="Rectangle 83">
            <a:extLst>
              <a:ext uri="{FF2B5EF4-FFF2-40B4-BE49-F238E27FC236}">
                <a16:creationId xmlns:a16="http://schemas.microsoft.com/office/drawing/2014/main" id="{04727B71-B4B6-4823-80A1-68C40B4751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5" name="Rectangle 84">
            <a:extLst>
              <a:ext uri="{FF2B5EF4-FFF2-40B4-BE49-F238E27FC236}">
                <a16:creationId xmlns:a16="http://schemas.microsoft.com/office/drawing/2014/main" id="{79A6DB05-9FB5-4B07-8675-74C23D4FD8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86" name="Rectangle 85">
            <a:extLst>
              <a:ext uri="{FF2B5EF4-FFF2-40B4-BE49-F238E27FC236}">
                <a16:creationId xmlns:a16="http://schemas.microsoft.com/office/drawing/2014/main" id="{2C9A9DA9-7DC8-488B-A882-123947B0F3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87" name="Rectangle 86">
            <a:extLst>
              <a:ext uri="{FF2B5EF4-FFF2-40B4-BE49-F238E27FC236}">
                <a16:creationId xmlns:a16="http://schemas.microsoft.com/office/drawing/2014/main" id="{57F6BDD4-E066-4008-8011-6CC31AEB45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9575" y="633619"/>
            <a:ext cx="6838569" cy="5495925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8" name="Rectangle 87">
            <a:extLst>
              <a:ext uri="{FF2B5EF4-FFF2-40B4-BE49-F238E27FC236}">
                <a16:creationId xmlns:a16="http://schemas.microsoft.com/office/drawing/2014/main" id="{2711A8FB-68FC-45FC-B01E-38F809E2D4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5567" y="1171300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6" name="Graphic 5" descr="Business Growth">
            <a:extLst>
              <a:ext uri="{FF2B5EF4-FFF2-40B4-BE49-F238E27FC236}">
                <a16:creationId xmlns:a16="http://schemas.microsoft.com/office/drawing/2014/main" id="{5AE87B61-8491-5E0B-5591-C4025192033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431231" y="631379"/>
            <a:ext cx="2891158" cy="2954657"/>
          </a:xfrm>
          <a:prstGeom prst="rect">
            <a:avLst/>
          </a:prstGeom>
        </p:spPr>
      </p:pic>
      <p:graphicFrame>
        <p:nvGraphicFramePr>
          <p:cNvPr id="89" name="TextBox 27">
            <a:extLst>
              <a:ext uri="{FF2B5EF4-FFF2-40B4-BE49-F238E27FC236}">
                <a16:creationId xmlns:a16="http://schemas.microsoft.com/office/drawing/2014/main" id="{BD5418EC-3FBA-7BFC-BF5A-A585A8DDDAF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41690174"/>
              </p:ext>
            </p:extLst>
          </p:nvPr>
        </p:nvGraphicFramePr>
        <p:xfrm>
          <a:off x="471352" y="632926"/>
          <a:ext cx="6774455" cy="598383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122" name="TextBox 121">
            <a:extLst>
              <a:ext uri="{FF2B5EF4-FFF2-40B4-BE49-F238E27FC236}">
                <a16:creationId xmlns:a16="http://schemas.microsoft.com/office/drawing/2014/main" id="{1FC82245-020F-F4B1-8783-98B503F5D527}"/>
              </a:ext>
            </a:extLst>
          </p:cNvPr>
          <p:cNvSpPr txBox="1"/>
          <p:nvPr/>
        </p:nvSpPr>
        <p:spPr>
          <a:xfrm>
            <a:off x="8504321" y="6128084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latin typeface="Calibri"/>
                <a:ea typeface="Calibri"/>
                <a:cs typeface="Calibri"/>
              </a:rPr>
              <a:t>(Welsh Government, 2021)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953507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2D6FBB9D-1CAA-4D05-AB33-BABDFE17B8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4727B71-B4B6-4823-80A1-68C40B4751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9A6DB05-9FB5-4B07-8675-74C23D4FD8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8380AD67-C5CA-4918-B4BB-C359BB03EE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Mobile device with apps">
            <a:extLst>
              <a:ext uri="{FF2B5EF4-FFF2-40B4-BE49-F238E27FC236}">
                <a16:creationId xmlns:a16="http://schemas.microsoft.com/office/drawing/2014/main" id="{90F4E30E-909E-2EE7-8F07-701A9F85A7D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1326" r="11720" b="-2"/>
          <a:stretch/>
        </p:blipFill>
        <p:spPr>
          <a:xfrm>
            <a:off x="20" y="10"/>
            <a:ext cx="4505305" cy="6857990"/>
          </a:xfrm>
          <a:prstGeom prst="rect">
            <a:avLst/>
          </a:prstGeom>
        </p:spPr>
      </p:pic>
      <p:sp>
        <p:nvSpPr>
          <p:cNvPr id="16" name="!!accent">
            <a:extLst>
              <a:ext uri="{FF2B5EF4-FFF2-40B4-BE49-F238E27FC236}">
                <a16:creationId xmlns:a16="http://schemas.microsoft.com/office/drawing/2014/main" id="{EABAD4DA-87BA-4F70-9EF0-45C6BCF178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17960" y="363389"/>
            <a:ext cx="73152" cy="5486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19" name="TextBox 1">
            <a:extLst>
              <a:ext uri="{FF2B5EF4-FFF2-40B4-BE49-F238E27FC236}">
                <a16:creationId xmlns:a16="http://schemas.microsoft.com/office/drawing/2014/main" id="{ACBF8F5A-DF1D-951A-5AFA-70CC03ABEE0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47748265"/>
              </p:ext>
            </p:extLst>
          </p:nvPr>
        </p:nvGraphicFramePr>
        <p:xfrm>
          <a:off x="5090242" y="784539"/>
          <a:ext cx="6881209" cy="458640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98" name="TextBox 97">
            <a:extLst>
              <a:ext uri="{FF2B5EF4-FFF2-40B4-BE49-F238E27FC236}">
                <a16:creationId xmlns:a16="http://schemas.microsoft.com/office/drawing/2014/main" id="{817BD70E-46B1-24E2-D2DA-CCDD948DF93D}"/>
              </a:ext>
            </a:extLst>
          </p:cNvPr>
          <p:cNvSpPr txBox="1"/>
          <p:nvPr/>
        </p:nvSpPr>
        <p:spPr>
          <a:xfrm>
            <a:off x="5787190" y="6037847"/>
            <a:ext cx="3986463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>
                <a:latin typeface="Times New Roman"/>
                <a:ea typeface="Calibri"/>
                <a:cs typeface="Calibri"/>
              </a:rPr>
              <a:t>(Welsh Government, 2021).</a:t>
            </a:r>
            <a:endParaRPr lang="en-GB" sz="2400">
              <a:latin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269443409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2D6FBB9D-1CAA-4D05-AB33-BABDFE17B8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4727B71-B4B6-4823-80A1-68C40B4751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9A6DB05-9FB5-4B07-8675-74C23D4FD8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8380AD67-C5CA-4918-B4BB-C359BB03EE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Person holding a puzzle piece">
            <a:extLst>
              <a:ext uri="{FF2B5EF4-FFF2-40B4-BE49-F238E27FC236}">
                <a16:creationId xmlns:a16="http://schemas.microsoft.com/office/drawing/2014/main" id="{58BE3C86-CBEF-837D-1222-035A1E0321C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7896" r="27681" b="8"/>
          <a:stretch/>
        </p:blipFill>
        <p:spPr>
          <a:xfrm>
            <a:off x="20" y="10"/>
            <a:ext cx="4505305" cy="6857990"/>
          </a:xfrm>
          <a:prstGeom prst="rect">
            <a:avLst/>
          </a:prstGeom>
        </p:spPr>
      </p:pic>
      <p:sp>
        <p:nvSpPr>
          <p:cNvPr id="16" name="!!accent">
            <a:extLst>
              <a:ext uri="{FF2B5EF4-FFF2-40B4-BE49-F238E27FC236}">
                <a16:creationId xmlns:a16="http://schemas.microsoft.com/office/drawing/2014/main" id="{EABAD4DA-87BA-4F70-9EF0-45C6BCF178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17960" y="363389"/>
            <a:ext cx="73152" cy="5486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23" name="TextBox 1">
            <a:extLst>
              <a:ext uri="{FF2B5EF4-FFF2-40B4-BE49-F238E27FC236}">
                <a16:creationId xmlns:a16="http://schemas.microsoft.com/office/drawing/2014/main" id="{B28CC9B9-EAA9-080B-44DD-3B54BA7FA20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671899689"/>
              </p:ext>
            </p:extLst>
          </p:nvPr>
        </p:nvGraphicFramePr>
        <p:xfrm>
          <a:off x="5090242" y="-93375"/>
          <a:ext cx="6553520" cy="565310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29" name="TextBox 28">
            <a:extLst>
              <a:ext uri="{FF2B5EF4-FFF2-40B4-BE49-F238E27FC236}">
                <a16:creationId xmlns:a16="http://schemas.microsoft.com/office/drawing/2014/main" id="{C2376796-026C-3BB5-642F-A8B88F3FA626}"/>
              </a:ext>
            </a:extLst>
          </p:cNvPr>
          <p:cNvSpPr txBox="1"/>
          <p:nvPr/>
        </p:nvSpPr>
        <p:spPr>
          <a:xfrm>
            <a:off x="4674268" y="6268453"/>
            <a:ext cx="7044489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200">
                <a:latin typeface="Times New Roman"/>
                <a:cs typeface="Times New Roman"/>
              </a:rPr>
              <a:t>             (Welsh Government, 2021).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542521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2D6FBB9D-1CAA-4D05-AB33-BABDFE17B8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04727B71-B4B6-4823-80A1-68C40B4751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79A6DB05-9FB5-4B07-8675-74C23D4FD8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53B021B3-DE93-4AB7-8A18-CF5F1CED88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BFC18F6-D0AE-6389-4394-9374EC5B8CA5}"/>
              </a:ext>
            </a:extLst>
          </p:cNvPr>
          <p:cNvSpPr txBox="1"/>
          <p:nvPr/>
        </p:nvSpPr>
        <p:spPr>
          <a:xfrm>
            <a:off x="1402165" y="647615"/>
            <a:ext cx="10464123" cy="1173734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b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200" b="1" dirty="0">
                <a:latin typeface="Times New Roman"/>
                <a:ea typeface="+mj-ea"/>
                <a:cs typeface="Times New Roman"/>
              </a:rPr>
              <a:t>Impact of Digital Strategies Wales on children and young people Equal rights and Inclusive Opportunities.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2800">
              <a:latin typeface="+mj-lt"/>
              <a:ea typeface="+mj-ea"/>
              <a:cs typeface="+mj-cs"/>
            </a:endParaRP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52D502E5-F6B4-4D58-B4AE-FC466FF15E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5953" y="1634502"/>
            <a:ext cx="10451592" cy="9144"/>
          </a:xfrm>
          <a:prstGeom prst="rect">
            <a:avLst/>
          </a:prstGeom>
          <a:solidFill>
            <a:schemeClr val="tx1">
              <a:lumMod val="65000"/>
              <a:lumOff val="35000"/>
              <a:alpha val="30000"/>
            </a:schemeClr>
          </a:solidFill>
          <a:ln w="9525">
            <a:solidFill>
              <a:schemeClr val="tx1">
                <a:lumMod val="65000"/>
                <a:lumOff val="35000"/>
                <a:alpha val="3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9DECDBF4-02B6-4BB4-B65B-B8107AD6A9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841248" y="1538176"/>
            <a:ext cx="1873457" cy="10981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27" name="TextBox 1">
            <a:extLst>
              <a:ext uri="{FF2B5EF4-FFF2-40B4-BE49-F238E27FC236}">
                <a16:creationId xmlns:a16="http://schemas.microsoft.com/office/drawing/2014/main" id="{A3EC68CF-D3B4-B7AC-3394-C22E2B085A9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417917616"/>
              </p:ext>
            </p:extLst>
          </p:nvPr>
        </p:nvGraphicFramePr>
        <p:xfrm>
          <a:off x="838200" y="1926266"/>
          <a:ext cx="10515600" cy="43575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4" name="TextBox 13">
            <a:extLst>
              <a:ext uri="{FF2B5EF4-FFF2-40B4-BE49-F238E27FC236}">
                <a16:creationId xmlns:a16="http://schemas.microsoft.com/office/drawing/2014/main" id="{99400466-6341-5999-7B79-CBE5A0FC5255}"/>
              </a:ext>
            </a:extLst>
          </p:cNvPr>
          <p:cNvSpPr txBox="1"/>
          <p:nvPr/>
        </p:nvSpPr>
        <p:spPr>
          <a:xfrm>
            <a:off x="633663" y="6057900"/>
            <a:ext cx="2743200" cy="45720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>
                <a:latin typeface="Times New Roman"/>
                <a:cs typeface="Times New Roman"/>
              </a:rPr>
              <a:t>(Equality and Human Rights Commission, 2022)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587848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9" name="Rectangle 58">
            <a:extLst>
              <a:ext uri="{FF2B5EF4-FFF2-40B4-BE49-F238E27FC236}">
                <a16:creationId xmlns:a16="http://schemas.microsoft.com/office/drawing/2014/main" id="{8FC9BE17-9A7B-462D-AE50-3D87773873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" name="Picture 19" descr="3D Hologram from iPad">
            <a:extLst>
              <a:ext uri="{FF2B5EF4-FFF2-40B4-BE49-F238E27FC236}">
                <a16:creationId xmlns:a16="http://schemas.microsoft.com/office/drawing/2014/main" id="{749BCC5E-2F8A-CF16-02BC-45AAB2E3E57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210" r="13417" b="-1"/>
          <a:stretch/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61" name="Rectangle 60">
            <a:extLst>
              <a:ext uri="{FF2B5EF4-FFF2-40B4-BE49-F238E27FC236}">
                <a16:creationId xmlns:a16="http://schemas.microsoft.com/office/drawing/2014/main" id="{3EBE8569-6AEC-4B8C-8D53-2DE337CDBA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9756601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5000">
                <a:schemeClr val="bg1">
                  <a:alpha val="78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C4B0BEA-E549-D53D-F257-2EDAB8A1E3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6427" y="293455"/>
            <a:ext cx="3438144" cy="1124712"/>
          </a:xfrm>
        </p:spPr>
        <p:txBody>
          <a:bodyPr anchor="b">
            <a:normAutofit/>
          </a:bodyPr>
          <a:lstStyle/>
          <a:p>
            <a:r>
              <a:rPr lang="en-GB" sz="3200" dirty="0">
                <a:latin typeface="Times New Roman"/>
                <a:cs typeface="Times New Roman"/>
              </a:rPr>
              <a:t>Conclusion </a:t>
            </a:r>
          </a:p>
        </p:txBody>
      </p:sp>
      <p:sp>
        <p:nvSpPr>
          <p:cNvPr id="63" name="Rectangle 62">
            <a:extLst>
              <a:ext uri="{FF2B5EF4-FFF2-40B4-BE49-F238E27FC236}">
                <a16:creationId xmlns:a16="http://schemas.microsoft.com/office/drawing/2014/main" id="{55D4142C-5077-457F-A6AD-3FECFDB39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62559" y="605790"/>
            <a:ext cx="73152" cy="5486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5" name="Rectangle 64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8244" y="2443480"/>
            <a:ext cx="3300984" cy="9144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solidFill>
              <a:schemeClr val="tx2">
                <a:lumMod val="25000"/>
                <a:lumOff val="75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54" name="Content Placeholder 21">
            <a:extLst>
              <a:ext uri="{FF2B5EF4-FFF2-40B4-BE49-F238E27FC236}">
                <a16:creationId xmlns:a16="http://schemas.microsoft.com/office/drawing/2014/main" id="{C7870A37-66D0-FBAC-F40A-27B69D1F2E9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40531725"/>
              </p:ext>
            </p:extLst>
          </p:nvPr>
        </p:nvGraphicFramePr>
        <p:xfrm>
          <a:off x="283085" y="2457370"/>
          <a:ext cx="6464625" cy="41196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130" name="TextBox 129">
            <a:extLst>
              <a:ext uri="{FF2B5EF4-FFF2-40B4-BE49-F238E27FC236}">
                <a16:creationId xmlns:a16="http://schemas.microsoft.com/office/drawing/2014/main" id="{72336757-FC58-DDA2-F766-AFE63E1BD253}"/>
              </a:ext>
            </a:extLst>
          </p:cNvPr>
          <p:cNvSpPr txBox="1"/>
          <p:nvPr/>
        </p:nvSpPr>
        <p:spPr>
          <a:xfrm>
            <a:off x="142374" y="6298532"/>
            <a:ext cx="2743200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>
                <a:latin typeface="Times New Roman"/>
                <a:cs typeface="Times New Roman"/>
              </a:rPr>
              <a:t>(Wales, 2022)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584425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142E7C-31CF-6B8A-3A76-1A8727626F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Times New Roman"/>
                <a:cs typeface="Times New Roman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2791A7-1F27-2EFE-D315-8C635FFFE9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49" y="1716024"/>
            <a:ext cx="12193441" cy="5518964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endParaRPr lang="en-GB" sz="1800" dirty="0">
              <a:latin typeface="Times New Roman"/>
              <a:cs typeface="Times New Roman"/>
            </a:endParaRPr>
          </a:p>
          <a:p>
            <a:r>
              <a:rPr lang="en-GB" sz="1400" dirty="0">
                <a:latin typeface="Times New Roman"/>
                <a:cs typeface="Times New Roman"/>
              </a:rPr>
              <a:t>Equality and Human Rights Commission (2022). </a:t>
            </a:r>
            <a:r>
              <a:rPr lang="en-GB" sz="1400" i="1" dirty="0">
                <a:latin typeface="Times New Roman"/>
                <a:cs typeface="Times New Roman"/>
              </a:rPr>
              <a:t>Wales Impact Report 2022 to 2023 | </a:t>
            </a:r>
            <a:r>
              <a:rPr lang="en-GB" sz="1400" dirty="0">
                <a:latin typeface="Times New Roman"/>
                <a:cs typeface="Times New Roman"/>
              </a:rPr>
              <a:t>Equalityhumanrights.com </a:t>
            </a:r>
            <a:r>
              <a:rPr lang="en-GB" sz="1400" dirty="0">
                <a:latin typeface="Times New Roman"/>
                <a:cs typeface="Times New Roman"/>
                <a:hlinkClick r:id="rId2"/>
              </a:rPr>
              <a:t>https://www.equalityhumanrights.com/our-work/our-work-wales/wales-impact-report-2022-2023</a:t>
            </a:r>
            <a:r>
              <a:rPr lang="en-GB" sz="1400" dirty="0">
                <a:latin typeface="Times New Roman"/>
                <a:cs typeface="Times New Roman"/>
              </a:rPr>
              <a:t>.</a:t>
            </a:r>
          </a:p>
          <a:p>
            <a:r>
              <a:rPr lang="en-GB" sz="1400" dirty="0">
                <a:latin typeface="Times New Roman"/>
                <a:cs typeface="Times New Roman"/>
              </a:rPr>
              <a:t>Hall, S. (2021). </a:t>
            </a:r>
            <a:r>
              <a:rPr lang="en-GB" sz="1400" i="1" dirty="0">
                <a:latin typeface="Times New Roman"/>
                <a:cs typeface="Times New Roman"/>
              </a:rPr>
              <a:t>Welsh Government Digital Strategy vs. Local Authorities Digital Strategies - Welsh Local Government Digital</a:t>
            </a:r>
            <a:r>
              <a:rPr lang="en-GB" sz="1400" dirty="0">
                <a:latin typeface="Times New Roman"/>
                <a:cs typeface="Times New Roman"/>
              </a:rPr>
              <a:t>. </a:t>
            </a:r>
            <a:r>
              <a:rPr lang="en-GB" sz="1400" dirty="0">
                <a:latin typeface="Times New Roman"/>
                <a:cs typeface="Times New Roman"/>
                <a:hlinkClick r:id="rId3"/>
              </a:rPr>
              <a:t>https://localgovernmentdigital.wales/research/welsh-government-digital-strategy-vs-local-authorities-digital-strategies/</a:t>
            </a:r>
            <a:r>
              <a:rPr lang="en-GB" sz="1400" dirty="0">
                <a:latin typeface="Times New Roman"/>
                <a:cs typeface="Times New Roman"/>
              </a:rPr>
              <a:t> [Accessed 24 Mar. 2025].</a:t>
            </a:r>
          </a:p>
          <a:p>
            <a:r>
              <a:rPr lang="en-GB" sz="1400" dirty="0">
                <a:latin typeface="Times New Roman"/>
                <a:cs typeface="Times New Roman"/>
              </a:rPr>
              <a:t>Prospero (2023). </a:t>
            </a:r>
            <a:r>
              <a:rPr lang="en-GB" sz="1400" i="1" dirty="0">
                <a:latin typeface="Times New Roman"/>
                <a:cs typeface="Times New Roman"/>
              </a:rPr>
              <a:t>Promoting equality &amp; diversity in early years settings</a:t>
            </a:r>
            <a:r>
              <a:rPr lang="en-GB" sz="1400" dirty="0">
                <a:latin typeface="Times New Roman"/>
                <a:cs typeface="Times New Roman"/>
              </a:rPr>
              <a:t>.  </a:t>
            </a:r>
            <a:r>
              <a:rPr lang="en-GB" sz="1400" dirty="0">
                <a:latin typeface="Times New Roman"/>
                <a:cs typeface="Times New Roman"/>
                <a:hlinkClick r:id="rId4"/>
              </a:rPr>
              <a:t>https://www.prosperoteaching.com/blog/2023/03/promoting-equality-diversity-in-early-years-settings</a:t>
            </a:r>
            <a:r>
              <a:rPr lang="en-GB" sz="1400" dirty="0">
                <a:latin typeface="Times New Roman"/>
                <a:cs typeface="Times New Roman"/>
              </a:rPr>
              <a:t>.</a:t>
            </a:r>
          </a:p>
          <a:p>
            <a:r>
              <a:rPr lang="en-GB" sz="1400" dirty="0">
                <a:latin typeface="Times New Roman"/>
                <a:cs typeface="Times New Roman"/>
              </a:rPr>
              <a:t>Radwan, A. (2024). </a:t>
            </a:r>
            <a:r>
              <a:rPr lang="en-GB" sz="1400" i="1" dirty="0">
                <a:latin typeface="Times New Roman"/>
                <a:cs typeface="Times New Roman"/>
              </a:rPr>
              <a:t>Understanding Digital User Behaviour in Wales: Insights and Trends | </a:t>
            </a:r>
            <a:r>
              <a:rPr lang="en-GB" sz="1400" dirty="0">
                <a:latin typeface="Times New Roman"/>
                <a:cs typeface="Times New Roman"/>
                <a:hlinkClick r:id="rId5"/>
              </a:rPr>
              <a:t>https://profiletree.com/understanding-digital-user-behaviour-in-wales/</a:t>
            </a:r>
            <a:r>
              <a:rPr lang="en-GB" sz="1400" dirty="0">
                <a:latin typeface="Times New Roman"/>
                <a:cs typeface="Times New Roman"/>
              </a:rPr>
              <a:t> [Accessed 24 Mar. 2025].</a:t>
            </a:r>
          </a:p>
          <a:p>
            <a:r>
              <a:rPr lang="en-GB" sz="1400" dirty="0">
                <a:latin typeface="Times New Roman"/>
                <a:cs typeface="Times New Roman"/>
              </a:rPr>
              <a:t>Reyes, C. (2019). </a:t>
            </a:r>
            <a:r>
              <a:rPr lang="en-GB" sz="1400" i="1" dirty="0">
                <a:latin typeface="Times New Roman"/>
                <a:cs typeface="Times New Roman"/>
              </a:rPr>
              <a:t>Digital Strategy - The Evolving Business Strategy |</a:t>
            </a:r>
            <a:r>
              <a:rPr lang="en-GB" sz="1400" dirty="0">
                <a:latin typeface="Times New Roman"/>
                <a:cs typeface="Times New Roman"/>
              </a:rPr>
              <a:t> </a:t>
            </a:r>
            <a:r>
              <a:rPr lang="en-GB" sz="1400" dirty="0">
                <a:latin typeface="Times New Roman"/>
                <a:cs typeface="Times New Roman"/>
                <a:hlinkClick r:id="rId6"/>
              </a:rPr>
              <a:t>https://www.liferay.com/resources/l/digital-strategy</a:t>
            </a:r>
            <a:r>
              <a:rPr lang="en-GB" sz="1400" dirty="0">
                <a:latin typeface="Times New Roman"/>
                <a:cs typeface="Times New Roman"/>
              </a:rPr>
              <a:t>.</a:t>
            </a:r>
          </a:p>
          <a:p>
            <a:r>
              <a:rPr lang="en-GB" sz="1400" dirty="0">
                <a:latin typeface="Times New Roman"/>
                <a:cs typeface="Times New Roman"/>
              </a:rPr>
              <a:t>Scottish Government (2024). </a:t>
            </a:r>
            <a:r>
              <a:rPr lang="en-GB" sz="1400" i="1" dirty="0">
                <a:latin typeface="Times New Roman"/>
                <a:cs typeface="Times New Roman"/>
              </a:rPr>
              <a:t>Human Rights: Children’s Rights </a:t>
            </a:r>
            <a:r>
              <a:rPr lang="en-GB" sz="1400" dirty="0">
                <a:latin typeface="Times New Roman"/>
                <a:cs typeface="Times New Roman"/>
              </a:rPr>
              <a:t>. </a:t>
            </a:r>
            <a:r>
              <a:rPr lang="en-GB" sz="1400" dirty="0">
                <a:latin typeface="Times New Roman"/>
                <a:cs typeface="Times New Roman"/>
                <a:hlinkClick r:id="rId7"/>
              </a:rPr>
              <a:t>https://www.gov.scot/policies/human-rights/childrens-rights/</a:t>
            </a:r>
            <a:r>
              <a:rPr lang="en-GB" sz="1400" dirty="0">
                <a:latin typeface="Times New Roman"/>
                <a:cs typeface="Times New Roman"/>
              </a:rPr>
              <a:t>.</a:t>
            </a:r>
          </a:p>
          <a:p>
            <a:r>
              <a:rPr lang="en-GB" sz="1400" dirty="0">
                <a:latin typeface="Times New Roman"/>
                <a:cs typeface="Times New Roman"/>
              </a:rPr>
              <a:t>UNICEF (2025). </a:t>
            </a:r>
            <a:r>
              <a:rPr lang="en-GB" sz="1400" i="1" dirty="0">
                <a:latin typeface="Times New Roman"/>
                <a:cs typeface="Times New Roman"/>
              </a:rPr>
              <a:t>UN Convention on the Rights of the Child (UNCRC)</a:t>
            </a:r>
            <a:r>
              <a:rPr lang="en-GB" sz="1400" dirty="0">
                <a:latin typeface="Times New Roman"/>
                <a:cs typeface="Times New Roman"/>
              </a:rPr>
              <a:t>. </a:t>
            </a:r>
            <a:r>
              <a:rPr lang="en-GB" sz="1400" dirty="0">
                <a:latin typeface="Times New Roman"/>
                <a:cs typeface="Times New Roman"/>
                <a:hlinkClick r:id="rId8"/>
              </a:rPr>
              <a:t>https://www.unicef.org.uk/what-we-do/un-convention-child-rights/</a:t>
            </a:r>
            <a:r>
              <a:rPr lang="en-GB" sz="1400" dirty="0">
                <a:latin typeface="Times New Roman"/>
                <a:cs typeface="Times New Roman"/>
              </a:rPr>
              <a:t>.</a:t>
            </a:r>
          </a:p>
          <a:p>
            <a:r>
              <a:rPr lang="en-GB" sz="1400" dirty="0">
                <a:latin typeface="Times New Roman"/>
                <a:cs typeface="Times New Roman"/>
              </a:rPr>
              <a:t>Wales, A. (2022). </a:t>
            </a:r>
            <a:r>
              <a:rPr lang="en-GB" sz="1400" i="1" dirty="0">
                <a:latin typeface="Times New Roman"/>
                <a:cs typeface="Times New Roman"/>
              </a:rPr>
              <a:t>Digital by design? Lessons from our digital strategy review across councils in Wales | </a:t>
            </a:r>
            <a:r>
              <a:rPr lang="en-GB" sz="1400" dirty="0">
                <a:latin typeface="Times New Roman"/>
                <a:cs typeface="Times New Roman"/>
              </a:rPr>
              <a:t> </a:t>
            </a:r>
            <a:r>
              <a:rPr lang="en-GB" sz="1400" dirty="0">
                <a:latin typeface="Times New Roman"/>
                <a:cs typeface="Times New Roman"/>
                <a:hlinkClick r:id="rId9"/>
              </a:rPr>
              <a:t>https://www.audit.wales/digital-by-design</a:t>
            </a:r>
            <a:r>
              <a:rPr lang="en-GB" sz="1400" dirty="0">
                <a:latin typeface="Times New Roman"/>
                <a:cs typeface="Times New Roman"/>
              </a:rPr>
              <a:t> [Accessed 4 May 2025].</a:t>
            </a:r>
          </a:p>
          <a:p>
            <a:r>
              <a:rPr lang="en-GB" sz="1400" dirty="0">
                <a:latin typeface="Times New Roman"/>
                <a:cs typeface="Times New Roman"/>
              </a:rPr>
              <a:t>Welsh Government (2021). </a:t>
            </a:r>
            <a:r>
              <a:rPr lang="en-GB" sz="1400" i="1" dirty="0">
                <a:latin typeface="Times New Roman"/>
                <a:cs typeface="Times New Roman"/>
              </a:rPr>
              <a:t>Digital strategy for Wales </a:t>
            </a:r>
            <a:r>
              <a:rPr lang="en-GB" sz="1400" dirty="0">
                <a:latin typeface="Times New Roman"/>
                <a:cs typeface="Times New Roman"/>
              </a:rPr>
              <a:t> </a:t>
            </a:r>
            <a:r>
              <a:rPr lang="en-GB" sz="1400" dirty="0">
                <a:latin typeface="Times New Roman"/>
                <a:cs typeface="Times New Roman"/>
                <a:hlinkClick r:id="rId10"/>
              </a:rPr>
              <a:t>https://www.gov.wales/digital-strategy-wales-html</a:t>
            </a:r>
            <a:r>
              <a:rPr lang="en-GB" sz="1400" dirty="0">
                <a:latin typeface="Times New Roman"/>
                <a:cs typeface="Times New Roman"/>
              </a:rPr>
              <a:t>.</a:t>
            </a:r>
            <a:endParaRPr lang="en-GB" sz="140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99851782"/>
      </p:ext>
    </p:extLst>
  </p:cSld>
  <p:clrMapOvr>
    <a:masterClrMapping/>
  </p:clrMapOvr>
</p:sld>
</file>

<file path=ppt/theme/theme1.xml><?xml version="1.0" encoding="utf-8"?>
<a:theme xmlns:a="http://schemas.openxmlformats.org/drawingml/2006/main" name="AccentBoxVTI">
  <a:themeElements>
    <a:clrScheme name="AccentBoxVTI">
      <a:dk1>
        <a:srgbClr val="000000"/>
      </a:dk1>
      <a:lt1>
        <a:sysClr val="window" lastClr="FFFFFF"/>
      </a:lt1>
      <a:dk2>
        <a:srgbClr val="262626"/>
      </a:dk2>
      <a:lt2>
        <a:srgbClr val="FFFFFF"/>
      </a:lt2>
      <a:accent1>
        <a:srgbClr val="F5A700"/>
      </a:accent1>
      <a:accent2>
        <a:srgbClr val="00A5AB"/>
      </a:accent2>
      <a:accent3>
        <a:srgbClr val="09963B"/>
      </a:accent3>
      <a:accent4>
        <a:srgbClr val="E64823"/>
      </a:accent4>
      <a:accent5>
        <a:srgbClr val="9C6A6A"/>
      </a:accent5>
      <a:accent6>
        <a:srgbClr val="824F8C"/>
      </a:accent6>
      <a:hlink>
        <a:srgbClr val="2998E3"/>
      </a:hlink>
      <a:folHlink>
        <a:srgbClr val="7F723D"/>
      </a:folHlink>
    </a:clrScheme>
    <a:fontScheme name="Avenir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ccentBoxVTI" id="{9F778A78-DC9A-453A-A82D-A75CAD503E15}" vid="{EA961113-7CC4-4569-8A6A-7BC2C1E2F40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13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AccentBoxVTI</vt:lpstr>
      <vt:lpstr> </vt:lpstr>
      <vt:lpstr>Concepts</vt:lpstr>
      <vt:lpstr>Equal Rights and Inclusive Opportunities</vt:lpstr>
      <vt:lpstr> Wales Digital Strategy</vt:lpstr>
      <vt:lpstr>Six Key missions of Digital Strategy Wales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Conclusion 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173</cp:revision>
  <dcterms:created xsi:type="dcterms:W3CDTF">2025-03-12T12:08:02Z</dcterms:created>
  <dcterms:modified xsi:type="dcterms:W3CDTF">2025-05-06T19:52:33Z</dcterms:modified>
</cp:coreProperties>
</file>