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  <p:sldMasterId id="2147483679" r:id="rId4"/>
    <p:sldMasterId id="2147483698" r:id="rId5"/>
    <p:sldMasterId id="2147483702" r:id="rId6"/>
    <p:sldMasterId id="2147483721" r:id="rId7"/>
    <p:sldMasterId id="2147483725" r:id="rId8"/>
  </p:sldMasterIdLst>
  <p:notesMasterIdLst>
    <p:notesMasterId r:id="rId11"/>
  </p:notesMasterIdLst>
  <p:sldIdLst>
    <p:sldId id="309" r:id="rId9"/>
    <p:sldId id="327" r:id="rId10"/>
    <p:sldId id="341" r:id="rId12"/>
    <p:sldId id="344" r:id="rId13"/>
    <p:sldId id="345" r:id="rId14"/>
    <p:sldId id="346" r:id="rId15"/>
    <p:sldId id="380" r:id="rId16"/>
    <p:sldId id="347" r:id="rId17"/>
    <p:sldId id="399" r:id="rId18"/>
    <p:sldId id="400" r:id="rId19"/>
    <p:sldId id="408" r:id="rId20"/>
    <p:sldId id="319" r:id="rId21"/>
    <p:sldId id="415" r:id="rId22"/>
    <p:sldId id="409" r:id="rId23"/>
    <p:sldId id="414" r:id="rId24"/>
    <p:sldId id="321" r:id="rId25"/>
    <p:sldId id="420" r:id="rId26"/>
    <p:sldId id="351" r:id="rId27"/>
  </p:sldIdLst>
  <p:sldSz cx="9144000" cy="6858000" type="screen4x3"/>
  <p:notesSz cx="6858000" cy="9144000"/>
  <p:custDataLst>
    <p:tags r:id="rId32"/>
  </p:custDataLst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1" userDrawn="1">
          <p15:clr>
            <a:srgbClr val="A4A3A4"/>
          </p15:clr>
        </p15:guide>
        <p15:guide id="2" pos="2877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幸全" initials="幸" lastIdx="1" clrIdx="0"/>
  <p:cmAuthor id="2" name="作者" initials="作" lastIdx="0" clrIdx="1"/>
  <p:cmAuthor id="3" name="Claudia" initials="C" lastIdx="1" clrIdx="2"/>
  <p:cmAuthor id="4" name="Barbara Jones" initials="B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500"/>
    <a:srgbClr val="F1A790"/>
    <a:srgbClr val="F2B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2" d="100"/>
          <a:sy n="82" d="100"/>
        </p:scale>
        <p:origin x="-451" y="-86"/>
      </p:cViewPr>
      <p:guideLst>
        <p:guide orient="horz" pos="2161"/>
        <p:guide pos="287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1.xml"/><Relationship Id="rId8" Type="http://schemas.openxmlformats.org/officeDocument/2006/relationships/slideMaster" Target="slideMasters/slideMaster7.xml"/><Relationship Id="rId7" Type="http://schemas.openxmlformats.org/officeDocument/2006/relationships/slideMaster" Target="slideMasters/slideMaster6.xml"/><Relationship Id="rId6" Type="http://schemas.openxmlformats.org/officeDocument/2006/relationships/slideMaster" Target="slideMasters/slideMaster5.xml"/><Relationship Id="rId5" Type="http://schemas.openxmlformats.org/officeDocument/2006/relationships/slideMaster" Target="slideMasters/slideMaster4.xml"/><Relationship Id="rId4" Type="http://schemas.openxmlformats.org/officeDocument/2006/relationships/slideMaster" Target="slideMasters/slideMaster3.xml"/><Relationship Id="rId32" Type="http://schemas.openxmlformats.org/officeDocument/2006/relationships/tags" Target="tags/tag392.xml"/><Relationship Id="rId31" Type="http://schemas.openxmlformats.org/officeDocument/2006/relationships/commentAuthors" Target="commentAuthors.xml"/><Relationship Id="rId30" Type="http://schemas.openxmlformats.org/officeDocument/2006/relationships/tableStyles" Target="tableStyles.xml"/><Relationship Id="rId3" Type="http://schemas.openxmlformats.org/officeDocument/2006/relationships/slideMaster" Target="slideMasters/slideMaster2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slide" Target="slides/slide18.xml"/><Relationship Id="rId26" Type="http://schemas.openxmlformats.org/officeDocument/2006/relationships/slide" Target="slides/slide17.xml"/><Relationship Id="rId25" Type="http://schemas.openxmlformats.org/officeDocument/2006/relationships/slide" Target="slides/slide16.xml"/><Relationship Id="rId24" Type="http://schemas.openxmlformats.org/officeDocument/2006/relationships/slide" Target="slides/slide15.xml"/><Relationship Id="rId23" Type="http://schemas.openxmlformats.org/officeDocument/2006/relationships/slide" Target="slides/slide14.xml"/><Relationship Id="rId22" Type="http://schemas.openxmlformats.org/officeDocument/2006/relationships/slide" Target="slides/slide13.xml"/><Relationship Id="rId21" Type="http://schemas.openxmlformats.org/officeDocument/2006/relationships/slide" Target="slides/slide12.xml"/><Relationship Id="rId20" Type="http://schemas.openxmlformats.org/officeDocument/2006/relationships/slide" Target="slides/slide11.xml"/><Relationship Id="rId2" Type="http://schemas.openxmlformats.org/officeDocument/2006/relationships/theme" Target="theme/theme1.xml"/><Relationship Id="rId19" Type="http://schemas.openxmlformats.org/officeDocument/2006/relationships/slide" Target="slides/slide10.xml"/><Relationship Id="rId18" Type="http://schemas.openxmlformats.org/officeDocument/2006/relationships/slide" Target="slides/slide9.xml"/><Relationship Id="rId17" Type="http://schemas.openxmlformats.org/officeDocument/2006/relationships/slide" Target="slides/slide8.xml"/><Relationship Id="rId16" Type="http://schemas.openxmlformats.org/officeDocument/2006/relationships/slide" Target="slides/slide7.xml"/><Relationship Id="rId15" Type="http://schemas.openxmlformats.org/officeDocument/2006/relationships/slide" Target="slides/slide6.xml"/><Relationship Id="rId14" Type="http://schemas.openxmlformats.org/officeDocument/2006/relationships/slide" Target="slides/slide5.xml"/><Relationship Id="rId13" Type="http://schemas.openxmlformats.org/officeDocument/2006/relationships/slide" Target="slides/slide4.xml"/><Relationship Id="rId12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2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D2A48B96-639E-45A3-A0BA-2464DFDB1FAA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3252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3253" name="备注占位符 4"/>
          <p:cNvSpPr>
            <a:spLocks noGrp="1"/>
          </p:cNvSpPr>
          <p:nvPr>
            <p:ph type="body" sz="quarter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56322" name="备注占位符 2"/>
          <p:cNvSpPr>
            <a:spLocks noGrp="1"/>
          </p:cNvSpPr>
          <p:nvPr>
            <p:ph type="body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56323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宋体" panose="02010600030101010101" pitchFamily="2" charset="-122"/>
              </a:rPr>
            </a:fld>
            <a:endParaRPr lang="zh-CN" altLang="en-US" sz="120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75778" name="备注占位符 2"/>
          <p:cNvSpPr>
            <a:spLocks noGrp="1"/>
          </p:cNvSpPr>
          <p:nvPr>
            <p:ph type="body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5779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宋体" panose="02010600030101010101" pitchFamily="2" charset="-122"/>
              </a:rPr>
            </a:fld>
            <a:endParaRPr lang="zh-CN" altLang="en-US" sz="120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4" Type="http://schemas.openxmlformats.org/officeDocument/2006/relationships/tags" Target="../tags/tag7.xml"/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4" Type="http://schemas.openxmlformats.org/officeDocument/2006/relationships/tags" Target="../tags/tag17.xml"/><Relationship Id="rId3" Type="http://schemas.openxmlformats.org/officeDocument/2006/relationships/tags" Target="../tags/tag16.xml"/><Relationship Id="rId2" Type="http://schemas.openxmlformats.org/officeDocument/2006/relationships/tags" Target="../tags/tag15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7" Type="http://schemas.openxmlformats.org/officeDocument/2006/relationships/tags" Target="../tags/tag23.xml"/><Relationship Id="rId6" Type="http://schemas.openxmlformats.org/officeDocument/2006/relationships/tags" Target="../tags/tag22.xml"/><Relationship Id="rId5" Type="http://schemas.openxmlformats.org/officeDocument/2006/relationships/tags" Target="../tags/tag21.xml"/><Relationship Id="rId4" Type="http://schemas.openxmlformats.org/officeDocument/2006/relationships/tags" Target="../tags/tag20.xml"/><Relationship Id="rId3" Type="http://schemas.openxmlformats.org/officeDocument/2006/relationships/tags" Target="../tags/tag19.xml"/><Relationship Id="rId2" Type="http://schemas.openxmlformats.org/officeDocument/2006/relationships/tags" Target="../tags/tag18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26.xml"/><Relationship Id="rId3" Type="http://schemas.openxmlformats.org/officeDocument/2006/relationships/tags" Target="../tags/tag25.xml"/><Relationship Id="rId2" Type="http://schemas.openxmlformats.org/officeDocument/2006/relationships/tags" Target="../tags/tag24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4" Type="http://schemas.openxmlformats.org/officeDocument/2006/relationships/tags" Target="../tags/tag29.xml"/><Relationship Id="rId3" Type="http://schemas.openxmlformats.org/officeDocument/2006/relationships/tags" Target="../tags/tag28.xml"/><Relationship Id="rId2" Type="http://schemas.openxmlformats.org/officeDocument/2006/relationships/tags" Target="../tags/tag27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4" Type="http://schemas.openxmlformats.org/officeDocument/2006/relationships/tags" Target="../tags/tag35.xml"/><Relationship Id="rId3" Type="http://schemas.openxmlformats.org/officeDocument/2006/relationships/tags" Target="../tags/tag34.xml"/><Relationship Id="rId2" Type="http://schemas.openxmlformats.org/officeDocument/2006/relationships/tags" Target="../tags/tag33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4" Type="http://schemas.openxmlformats.org/officeDocument/2006/relationships/tags" Target="../tags/tag38.xml"/><Relationship Id="rId3" Type="http://schemas.openxmlformats.org/officeDocument/2006/relationships/tags" Target="../tags/tag37.xml"/><Relationship Id="rId2" Type="http://schemas.openxmlformats.org/officeDocument/2006/relationships/tags" Target="../tags/tag36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6" Type="http://schemas.openxmlformats.org/officeDocument/2006/relationships/tags" Target="../tags/tag43.xml"/><Relationship Id="rId5" Type="http://schemas.openxmlformats.org/officeDocument/2006/relationships/tags" Target="../tags/tag42.xml"/><Relationship Id="rId4" Type="http://schemas.openxmlformats.org/officeDocument/2006/relationships/tags" Target="../tags/tag41.xml"/><Relationship Id="rId3" Type="http://schemas.openxmlformats.org/officeDocument/2006/relationships/tags" Target="../tags/tag40.xml"/><Relationship Id="rId2" Type="http://schemas.openxmlformats.org/officeDocument/2006/relationships/tags" Target="../tags/tag39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9" Type="http://schemas.openxmlformats.org/officeDocument/2006/relationships/tags" Target="../tags/tag51.xml"/><Relationship Id="rId8" Type="http://schemas.openxmlformats.org/officeDocument/2006/relationships/tags" Target="../tags/tag50.xml"/><Relationship Id="rId7" Type="http://schemas.openxmlformats.org/officeDocument/2006/relationships/tags" Target="../tags/tag49.xml"/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2" Type="http://schemas.openxmlformats.org/officeDocument/2006/relationships/tags" Target="../tags/tag54.xml"/><Relationship Id="rId11" Type="http://schemas.openxmlformats.org/officeDocument/2006/relationships/tags" Target="../tags/tag53.xml"/><Relationship Id="rId10" Type="http://schemas.openxmlformats.org/officeDocument/2006/relationships/tags" Target="../tags/tag52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7" Type="http://schemas.openxmlformats.org/officeDocument/2006/relationships/tags" Target="../tags/tag60.xml"/><Relationship Id="rId6" Type="http://schemas.openxmlformats.org/officeDocument/2006/relationships/tags" Target="../tags/tag59.xml"/><Relationship Id="rId5" Type="http://schemas.openxmlformats.org/officeDocument/2006/relationships/tags" Target="../tags/tag58.xml"/><Relationship Id="rId4" Type="http://schemas.openxmlformats.org/officeDocument/2006/relationships/tags" Target="../tags/tag57.xml"/><Relationship Id="rId3" Type="http://schemas.openxmlformats.org/officeDocument/2006/relationships/tags" Target="../tags/tag56.xml"/><Relationship Id="rId2" Type="http://schemas.openxmlformats.org/officeDocument/2006/relationships/tags" Target="../tags/tag55.xml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7" Type="http://schemas.openxmlformats.org/officeDocument/2006/relationships/tags" Target="../tags/tag66.xml"/><Relationship Id="rId6" Type="http://schemas.openxmlformats.org/officeDocument/2006/relationships/tags" Target="../tags/tag65.xml"/><Relationship Id="rId5" Type="http://schemas.openxmlformats.org/officeDocument/2006/relationships/tags" Target="../tags/tag64.xml"/><Relationship Id="rId4" Type="http://schemas.openxmlformats.org/officeDocument/2006/relationships/tags" Target="../tags/tag63.xml"/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7" Type="http://schemas.openxmlformats.org/officeDocument/2006/relationships/tags" Target="../tags/tag7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9" Type="http://schemas.openxmlformats.org/officeDocument/2006/relationships/tags" Target="../tags/tag80.xml"/><Relationship Id="rId8" Type="http://schemas.openxmlformats.org/officeDocument/2006/relationships/tags" Target="../tags/tag79.xml"/><Relationship Id="rId7" Type="http://schemas.openxmlformats.org/officeDocument/2006/relationships/tags" Target="../tags/tag78.xml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9" Type="http://schemas.openxmlformats.org/officeDocument/2006/relationships/tags" Target="../tags/tag88.xml"/><Relationship Id="rId8" Type="http://schemas.openxmlformats.org/officeDocument/2006/relationships/tags" Target="../tags/tag87.xml"/><Relationship Id="rId7" Type="http://schemas.openxmlformats.org/officeDocument/2006/relationships/tags" Target="../tags/tag86.xml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tags" Target="../tags/tag82.xml"/><Relationship Id="rId2" Type="http://schemas.openxmlformats.org/officeDocument/2006/relationships/tags" Target="../tags/tag81.xml"/><Relationship Id="rId10" Type="http://schemas.openxmlformats.org/officeDocument/2006/relationships/tags" Target="../tags/tag89.xml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7" Type="http://schemas.openxmlformats.org/officeDocument/2006/relationships/tags" Target="../tags/tag101.xml"/><Relationship Id="rId6" Type="http://schemas.openxmlformats.org/officeDocument/2006/relationships/tags" Target="../tags/tag100.xml"/><Relationship Id="rId5" Type="http://schemas.openxmlformats.org/officeDocument/2006/relationships/tags" Target="../tags/tag99.xml"/><Relationship Id="rId4" Type="http://schemas.openxmlformats.org/officeDocument/2006/relationships/tags" Target="../tags/tag98.xml"/><Relationship Id="rId3" Type="http://schemas.openxmlformats.org/officeDocument/2006/relationships/tags" Target="../tags/tag97.xml"/><Relationship Id="rId2" Type="http://schemas.openxmlformats.org/officeDocument/2006/relationships/tags" Target="../tags/tag96.xml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5" Type="http://schemas.openxmlformats.org/officeDocument/2006/relationships/tags" Target="../tags/tag105.xml"/><Relationship Id="rId4" Type="http://schemas.openxmlformats.org/officeDocument/2006/relationships/tags" Target="../tags/tag104.xml"/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7" Type="http://schemas.openxmlformats.org/officeDocument/2006/relationships/tags" Target="../tags/tag111.xml"/><Relationship Id="rId6" Type="http://schemas.openxmlformats.org/officeDocument/2006/relationships/tags" Target="../tags/tag110.xml"/><Relationship Id="rId5" Type="http://schemas.openxmlformats.org/officeDocument/2006/relationships/tags" Target="../tags/tag109.xml"/><Relationship Id="rId4" Type="http://schemas.openxmlformats.org/officeDocument/2006/relationships/tags" Target="../tags/tag108.xml"/><Relationship Id="rId3" Type="http://schemas.openxmlformats.org/officeDocument/2006/relationships/tags" Target="../tags/tag107.xml"/><Relationship Id="rId2" Type="http://schemas.openxmlformats.org/officeDocument/2006/relationships/tags" Target="../tags/tag106.xml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5" Type="http://schemas.openxmlformats.org/officeDocument/2006/relationships/tags" Target="../tags/tag115.xml"/><Relationship Id="rId4" Type="http://schemas.openxmlformats.org/officeDocument/2006/relationships/tags" Target="../tags/tag114.xml"/><Relationship Id="rId3" Type="http://schemas.openxmlformats.org/officeDocument/2006/relationships/tags" Target="../tags/tag113.xml"/><Relationship Id="rId2" Type="http://schemas.openxmlformats.org/officeDocument/2006/relationships/tags" Target="../tags/tag112.xml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7" Type="http://schemas.openxmlformats.org/officeDocument/2006/relationships/tags" Target="../tags/tag121.xml"/><Relationship Id="rId6" Type="http://schemas.openxmlformats.org/officeDocument/2006/relationships/tags" Target="../tags/tag120.xml"/><Relationship Id="rId5" Type="http://schemas.openxmlformats.org/officeDocument/2006/relationships/tags" Target="../tags/tag119.xml"/><Relationship Id="rId4" Type="http://schemas.openxmlformats.org/officeDocument/2006/relationships/tags" Target="../tags/tag118.xml"/><Relationship Id="rId3" Type="http://schemas.openxmlformats.org/officeDocument/2006/relationships/tags" Target="../tags/tag117.xml"/><Relationship Id="rId2" Type="http://schemas.openxmlformats.org/officeDocument/2006/relationships/tags" Target="../tags/tag116.xml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6" Type="http://schemas.openxmlformats.org/officeDocument/2006/relationships/tags" Target="../tags/tag126.xml"/><Relationship Id="rId5" Type="http://schemas.openxmlformats.org/officeDocument/2006/relationships/tags" Target="../tags/tag125.xml"/><Relationship Id="rId4" Type="http://schemas.openxmlformats.org/officeDocument/2006/relationships/tags" Target="../tags/tag124.xml"/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7" Type="http://schemas.openxmlformats.org/officeDocument/2006/relationships/tags" Target="../tags/tag132.xml"/><Relationship Id="rId6" Type="http://schemas.openxmlformats.org/officeDocument/2006/relationships/tags" Target="../tags/tag131.xml"/><Relationship Id="rId5" Type="http://schemas.openxmlformats.org/officeDocument/2006/relationships/tags" Target="../tags/tag130.xml"/><Relationship Id="rId4" Type="http://schemas.openxmlformats.org/officeDocument/2006/relationships/tags" Target="../tags/tag129.xml"/><Relationship Id="rId3" Type="http://schemas.openxmlformats.org/officeDocument/2006/relationships/tags" Target="../tags/tag128.xml"/><Relationship Id="rId2" Type="http://schemas.openxmlformats.org/officeDocument/2006/relationships/tags" Target="../tags/tag127.xml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6" Type="http://schemas.openxmlformats.org/officeDocument/2006/relationships/tags" Target="../tags/tag137.xml"/><Relationship Id="rId5" Type="http://schemas.openxmlformats.org/officeDocument/2006/relationships/tags" Target="../tags/tag136.xml"/><Relationship Id="rId4" Type="http://schemas.openxmlformats.org/officeDocument/2006/relationships/tags" Target="../tags/tag135.xml"/><Relationship Id="rId3" Type="http://schemas.openxmlformats.org/officeDocument/2006/relationships/tags" Target="../tags/tag134.xml"/><Relationship Id="rId2" Type="http://schemas.openxmlformats.org/officeDocument/2006/relationships/tags" Target="../tags/tag133.xml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7" Type="http://schemas.openxmlformats.org/officeDocument/2006/relationships/tags" Target="../tags/tag143.xml"/><Relationship Id="rId6" Type="http://schemas.openxmlformats.org/officeDocument/2006/relationships/tags" Target="../tags/tag142.xml"/><Relationship Id="rId5" Type="http://schemas.openxmlformats.org/officeDocument/2006/relationships/tags" Target="../tags/tag141.xml"/><Relationship Id="rId4" Type="http://schemas.openxmlformats.org/officeDocument/2006/relationships/tags" Target="../tags/tag140.xml"/><Relationship Id="rId3" Type="http://schemas.openxmlformats.org/officeDocument/2006/relationships/tags" Target="../tags/tag139.xml"/><Relationship Id="rId2" Type="http://schemas.openxmlformats.org/officeDocument/2006/relationships/tags" Target="../tags/tag138.xml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5" Type="http://schemas.openxmlformats.org/officeDocument/2006/relationships/tags" Target="../tags/tag147.xml"/><Relationship Id="rId4" Type="http://schemas.openxmlformats.org/officeDocument/2006/relationships/tags" Target="../tags/tag146.xml"/><Relationship Id="rId3" Type="http://schemas.openxmlformats.org/officeDocument/2006/relationships/tags" Target="../tags/tag145.xml"/><Relationship Id="rId2" Type="http://schemas.openxmlformats.org/officeDocument/2006/relationships/tags" Target="../tags/tag144.xml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6" Type="http://schemas.openxmlformats.org/officeDocument/2006/relationships/tags" Target="../tags/tag160.xml"/><Relationship Id="rId5" Type="http://schemas.openxmlformats.org/officeDocument/2006/relationships/tags" Target="../tags/tag159.xml"/><Relationship Id="rId4" Type="http://schemas.openxmlformats.org/officeDocument/2006/relationships/tags" Target="../tags/tag158.xml"/><Relationship Id="rId3" Type="http://schemas.openxmlformats.org/officeDocument/2006/relationships/tags" Target="../tags/tag157.xml"/><Relationship Id="rId2" Type="http://schemas.openxmlformats.org/officeDocument/2006/relationships/tags" Target="../tags/tag156.xml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4" Type="http://schemas.openxmlformats.org/officeDocument/2006/relationships/tags" Target="../tags/tag163.xml"/><Relationship Id="rId3" Type="http://schemas.openxmlformats.org/officeDocument/2006/relationships/tags" Target="../tags/tag162.xml"/><Relationship Id="rId2" Type="http://schemas.openxmlformats.org/officeDocument/2006/relationships/tags" Target="../tags/tag161.xml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7" Type="http://schemas.openxmlformats.org/officeDocument/2006/relationships/tags" Target="../tags/tag175.xml"/><Relationship Id="rId6" Type="http://schemas.openxmlformats.org/officeDocument/2006/relationships/tags" Target="../tags/tag174.xml"/><Relationship Id="rId5" Type="http://schemas.openxmlformats.org/officeDocument/2006/relationships/tags" Target="../tags/tag173.xml"/><Relationship Id="rId4" Type="http://schemas.openxmlformats.org/officeDocument/2006/relationships/tags" Target="../tags/tag172.xml"/><Relationship Id="rId3" Type="http://schemas.openxmlformats.org/officeDocument/2006/relationships/tags" Target="../tags/tag171.xml"/><Relationship Id="rId2" Type="http://schemas.openxmlformats.org/officeDocument/2006/relationships/tags" Target="../tags/tag170.xml"/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5" Type="http://schemas.openxmlformats.org/officeDocument/2006/relationships/tags" Target="../tags/tag179.xml"/><Relationship Id="rId4" Type="http://schemas.openxmlformats.org/officeDocument/2006/relationships/tags" Target="../tags/tag178.xml"/><Relationship Id="rId3" Type="http://schemas.openxmlformats.org/officeDocument/2006/relationships/tags" Target="../tags/tag177.xml"/><Relationship Id="rId2" Type="http://schemas.openxmlformats.org/officeDocument/2006/relationships/tags" Target="../tags/tag176.xml"/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7" Type="http://schemas.openxmlformats.org/officeDocument/2006/relationships/tags" Target="../tags/tag185.xml"/><Relationship Id="rId6" Type="http://schemas.openxmlformats.org/officeDocument/2006/relationships/tags" Target="../tags/tag184.xml"/><Relationship Id="rId5" Type="http://schemas.openxmlformats.org/officeDocument/2006/relationships/tags" Target="../tags/tag183.xml"/><Relationship Id="rId4" Type="http://schemas.openxmlformats.org/officeDocument/2006/relationships/tags" Target="../tags/tag182.xml"/><Relationship Id="rId3" Type="http://schemas.openxmlformats.org/officeDocument/2006/relationships/tags" Target="../tags/tag181.xml"/><Relationship Id="rId2" Type="http://schemas.openxmlformats.org/officeDocument/2006/relationships/tags" Target="../tags/tag180.xml"/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5" Type="http://schemas.openxmlformats.org/officeDocument/2006/relationships/tags" Target="../tags/tag189.xml"/><Relationship Id="rId4" Type="http://schemas.openxmlformats.org/officeDocument/2006/relationships/tags" Target="../tags/tag188.xml"/><Relationship Id="rId3" Type="http://schemas.openxmlformats.org/officeDocument/2006/relationships/tags" Target="../tags/tag187.xml"/><Relationship Id="rId2" Type="http://schemas.openxmlformats.org/officeDocument/2006/relationships/tags" Target="../tags/tag186.xml"/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7" Type="http://schemas.openxmlformats.org/officeDocument/2006/relationships/tags" Target="../tags/tag195.xml"/><Relationship Id="rId6" Type="http://schemas.openxmlformats.org/officeDocument/2006/relationships/tags" Target="../tags/tag194.xml"/><Relationship Id="rId5" Type="http://schemas.openxmlformats.org/officeDocument/2006/relationships/tags" Target="../tags/tag193.xml"/><Relationship Id="rId4" Type="http://schemas.openxmlformats.org/officeDocument/2006/relationships/tags" Target="../tags/tag192.xml"/><Relationship Id="rId3" Type="http://schemas.openxmlformats.org/officeDocument/2006/relationships/tags" Target="../tags/tag191.xml"/><Relationship Id="rId2" Type="http://schemas.openxmlformats.org/officeDocument/2006/relationships/tags" Target="../tags/tag190.xml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6" Type="http://schemas.openxmlformats.org/officeDocument/2006/relationships/tags" Target="../tags/tag200.xml"/><Relationship Id="rId5" Type="http://schemas.openxmlformats.org/officeDocument/2006/relationships/tags" Target="../tags/tag199.xml"/><Relationship Id="rId4" Type="http://schemas.openxmlformats.org/officeDocument/2006/relationships/tags" Target="../tags/tag198.xml"/><Relationship Id="rId3" Type="http://schemas.openxmlformats.org/officeDocument/2006/relationships/tags" Target="../tags/tag197.xml"/><Relationship Id="rId2" Type="http://schemas.openxmlformats.org/officeDocument/2006/relationships/tags" Target="../tags/tag196.xml"/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7" Type="http://schemas.openxmlformats.org/officeDocument/2006/relationships/tags" Target="../tags/tag206.xml"/><Relationship Id="rId6" Type="http://schemas.openxmlformats.org/officeDocument/2006/relationships/tags" Target="../tags/tag205.xml"/><Relationship Id="rId5" Type="http://schemas.openxmlformats.org/officeDocument/2006/relationships/tags" Target="../tags/tag204.xml"/><Relationship Id="rId4" Type="http://schemas.openxmlformats.org/officeDocument/2006/relationships/tags" Target="../tags/tag203.xml"/><Relationship Id="rId3" Type="http://schemas.openxmlformats.org/officeDocument/2006/relationships/tags" Target="../tags/tag202.xml"/><Relationship Id="rId2" Type="http://schemas.openxmlformats.org/officeDocument/2006/relationships/tags" Target="../tags/tag201.xml"/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6" Type="http://schemas.openxmlformats.org/officeDocument/2006/relationships/tags" Target="../tags/tag211.xml"/><Relationship Id="rId5" Type="http://schemas.openxmlformats.org/officeDocument/2006/relationships/tags" Target="../tags/tag210.xml"/><Relationship Id="rId4" Type="http://schemas.openxmlformats.org/officeDocument/2006/relationships/tags" Target="../tags/tag209.xml"/><Relationship Id="rId3" Type="http://schemas.openxmlformats.org/officeDocument/2006/relationships/tags" Target="../tags/tag208.xml"/><Relationship Id="rId2" Type="http://schemas.openxmlformats.org/officeDocument/2006/relationships/tags" Target="../tags/tag207.xml"/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7" Type="http://schemas.openxmlformats.org/officeDocument/2006/relationships/tags" Target="../tags/tag217.xml"/><Relationship Id="rId6" Type="http://schemas.openxmlformats.org/officeDocument/2006/relationships/tags" Target="../tags/tag216.xml"/><Relationship Id="rId5" Type="http://schemas.openxmlformats.org/officeDocument/2006/relationships/tags" Target="../tags/tag215.xml"/><Relationship Id="rId4" Type="http://schemas.openxmlformats.org/officeDocument/2006/relationships/tags" Target="../tags/tag214.xml"/><Relationship Id="rId3" Type="http://schemas.openxmlformats.org/officeDocument/2006/relationships/tags" Target="../tags/tag213.xml"/><Relationship Id="rId2" Type="http://schemas.openxmlformats.org/officeDocument/2006/relationships/tags" Target="../tags/tag212.xml"/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5" Type="http://schemas.openxmlformats.org/officeDocument/2006/relationships/tags" Target="../tags/tag221.xml"/><Relationship Id="rId4" Type="http://schemas.openxmlformats.org/officeDocument/2006/relationships/tags" Target="../tags/tag220.xml"/><Relationship Id="rId3" Type="http://schemas.openxmlformats.org/officeDocument/2006/relationships/tags" Target="../tags/tag219.xml"/><Relationship Id="rId2" Type="http://schemas.openxmlformats.org/officeDocument/2006/relationships/tags" Target="../tags/tag218.xml"/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6" Type="http://schemas.openxmlformats.org/officeDocument/2006/relationships/tags" Target="../tags/tag234.xml"/><Relationship Id="rId5" Type="http://schemas.openxmlformats.org/officeDocument/2006/relationships/tags" Target="../tags/tag233.xml"/><Relationship Id="rId4" Type="http://schemas.openxmlformats.org/officeDocument/2006/relationships/tags" Target="../tags/tag232.xml"/><Relationship Id="rId3" Type="http://schemas.openxmlformats.org/officeDocument/2006/relationships/tags" Target="../tags/tag231.xml"/><Relationship Id="rId2" Type="http://schemas.openxmlformats.org/officeDocument/2006/relationships/tags" Target="../tags/tag230.xml"/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4" Type="http://schemas.openxmlformats.org/officeDocument/2006/relationships/tags" Target="../tags/tag237.xml"/><Relationship Id="rId3" Type="http://schemas.openxmlformats.org/officeDocument/2006/relationships/tags" Target="../tags/tag236.xml"/><Relationship Id="rId2" Type="http://schemas.openxmlformats.org/officeDocument/2006/relationships/tags" Target="../tags/tag235.xml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6" Type="http://schemas.openxmlformats.org/officeDocument/2006/relationships/tags" Target="../tags/tag248.xml"/><Relationship Id="rId5" Type="http://schemas.openxmlformats.org/officeDocument/2006/relationships/tags" Target="../tags/tag247.xml"/><Relationship Id="rId4" Type="http://schemas.openxmlformats.org/officeDocument/2006/relationships/tags" Target="../tags/tag246.xml"/><Relationship Id="rId3" Type="http://schemas.openxmlformats.org/officeDocument/2006/relationships/tags" Target="../tags/tag245.xml"/><Relationship Id="rId2" Type="http://schemas.openxmlformats.org/officeDocument/2006/relationships/tags" Target="../tags/tag244.xml"/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4" Type="http://schemas.openxmlformats.org/officeDocument/2006/relationships/tags" Target="../tags/tag251.xml"/><Relationship Id="rId3" Type="http://schemas.openxmlformats.org/officeDocument/2006/relationships/tags" Target="../tags/tag250.xml"/><Relationship Id="rId2" Type="http://schemas.openxmlformats.org/officeDocument/2006/relationships/tags" Target="../tags/tag249.xml"/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 flipV="1">
            <a:off x="3225800" y="4375150"/>
            <a:ext cx="3090863" cy="57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FF4836">
              <a:shade val="50000"/>
            </a:srgbClr>
          </a:lnRef>
          <a:fillRef idx="1">
            <a:srgbClr val="FF4836"/>
          </a:fillRef>
          <a:effectRef idx="0">
            <a:srgbClr val="FF4836"/>
          </a:effectRef>
          <a:fontRef idx="minor">
            <a:srgbClr val="FFFFFF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3143726" y="2040890"/>
            <a:ext cx="5392579" cy="1868805"/>
          </a:xfrm>
        </p:spPr>
        <p:txBody>
          <a:bodyPr lIns="90000" tIns="46800" rIns="90000" bIns="0" anchor="b" anchorCtr="0">
            <a:normAutofit/>
          </a:bodyPr>
          <a:lstStyle>
            <a:lvl1pPr algn="l">
              <a:defRPr sz="4500" spc="600" baseline="0">
                <a:solidFill>
                  <a:schemeClr val="bg1"/>
                </a:solidFill>
                <a:ea typeface="汉仪旗黑-85S" pitchFamily="18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3143726" y="4683950"/>
            <a:ext cx="5388769" cy="641711"/>
          </a:xfrm>
        </p:spPr>
        <p:txBody>
          <a:bodyPr lIns="90000" tIns="46800" rIns="90000" bIns="4680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1800" u="none" strike="noStrike" kern="1200" cap="none" spc="200" normalizeH="0" baseline="0">
                <a:solidFill>
                  <a:schemeClr val="bg1"/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auto"/>
            <a:r>
              <a:rPr lang="zh-CN" altLang="en-US" strike="noStrike" noProof="1"/>
              <a:t>单击此处编辑副标题</a:t>
            </a:r>
            <a:endParaRPr lang="zh-CN" altLang="en-US" strike="noStrike" noProof="1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2411" y="1626121"/>
            <a:ext cx="8139178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195988" y="2778680"/>
            <a:ext cx="6193154" cy="1077752"/>
          </a:xfrm>
        </p:spPr>
        <p:txBody>
          <a:bodyPr lIns="90000" tIns="46800" rIns="90000" bIns="0" anchor="b" anchorCtr="0">
            <a:normAutofit/>
          </a:bodyPr>
          <a:lstStyle>
            <a:lvl1pPr>
              <a:defRPr sz="495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旗黑-85S" pitchFamily="18" charset="-122"/>
              </a:defRPr>
            </a:lvl1pPr>
          </a:lstStyle>
          <a:p>
            <a:pPr fontAlgn="auto"/>
            <a:r>
              <a:rPr lang="zh-CN" altLang="en-US" sz="4950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2195990" y="4308387"/>
            <a:ext cx="6193154" cy="1069181"/>
          </a:xfrm>
        </p:spPr>
        <p:txBody>
          <a:bodyPr lIns="90000" tIns="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1350" b="0" i="0" u="none" strike="noStrike" kern="1200" cap="none" spc="4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1350" strike="noStrike" noProof="1"/>
              <a:t>单击此处编辑文本</a:t>
            </a:r>
            <a:endParaRPr lang="zh-CN" altLang="en-US" strike="noStrike" noProof="1"/>
          </a:p>
        </p:txBody>
      </p:sp>
      <p:grpSp>
        <p:nvGrpSpPr>
          <p:cNvPr id="7" name="图形 19"/>
          <p:cNvGrpSpPr/>
          <p:nvPr userDrawn="1">
            <p:custDataLst>
              <p:tags r:id="rId2"/>
            </p:custDataLst>
          </p:nvPr>
        </p:nvGrpSpPr>
        <p:grpSpPr>
          <a:xfrm>
            <a:off x="3810" y="0"/>
            <a:ext cx="4253388" cy="3592195"/>
            <a:chOff x="4930" y="0"/>
            <a:chExt cx="6439672" cy="4078038"/>
          </a:xfrm>
          <a:solidFill>
            <a:srgbClr val="29CCDD"/>
          </a:solidFill>
        </p:grpSpPr>
        <p:sp>
          <p:nvSpPr>
            <p:cNvPr id="8" name="任意多边形: 形状 5"/>
            <p:cNvSpPr/>
            <p:nvPr/>
          </p:nvSpPr>
          <p:spPr>
            <a:xfrm>
              <a:off x="666010" y="7605"/>
              <a:ext cx="5778592" cy="3714221"/>
            </a:xfrm>
            <a:custGeom>
              <a:avLst/>
              <a:gdLst>
                <a:gd name="connsiteX0" fmla="*/ 1906549 w 5778593"/>
                <a:gd name="connsiteY0" fmla="*/ 0 h 3714221"/>
                <a:gd name="connsiteX1" fmla="*/ 0 w 5778593"/>
                <a:gd name="connsiteY1" fmla="*/ 1782953 h 3714221"/>
                <a:gd name="connsiteX2" fmla="*/ 1806405 w 5778593"/>
                <a:gd name="connsiteY2" fmla="*/ 3714222 h 3714221"/>
                <a:gd name="connsiteX3" fmla="*/ 5778594 w 5778593"/>
                <a:gd name="connsiteY3" fmla="*/ 0 h 371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78593" h="3714221">
                  <a:moveTo>
                    <a:pt x="1906549" y="0"/>
                  </a:moveTo>
                  <a:lnTo>
                    <a:pt x="0" y="1782953"/>
                  </a:lnTo>
                  <a:lnTo>
                    <a:pt x="1806405" y="3714222"/>
                  </a:lnTo>
                  <a:lnTo>
                    <a:pt x="5778594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9" name="任意多边形: 形状 6"/>
            <p:cNvSpPr/>
            <p:nvPr/>
          </p:nvSpPr>
          <p:spPr>
            <a:xfrm>
              <a:off x="2062329" y="7605"/>
              <a:ext cx="3387799" cy="3074691"/>
            </a:xfrm>
            <a:custGeom>
              <a:avLst/>
              <a:gdLst>
                <a:gd name="connsiteX0" fmla="*/ 3173568 w 3387800"/>
                <a:gd name="connsiteY0" fmla="*/ 0 h 3074691"/>
                <a:gd name="connsiteX1" fmla="*/ 0 w 3387800"/>
                <a:gd name="connsiteY1" fmla="*/ 2967575 h 3074691"/>
                <a:gd name="connsiteX2" fmla="*/ 99511 w 3387800"/>
                <a:gd name="connsiteY2" fmla="*/ 3074691 h 3074691"/>
                <a:gd name="connsiteX3" fmla="*/ 3387801 w 3387800"/>
                <a:gd name="connsiteY3" fmla="*/ 0 h 3074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87800" h="3074691">
                  <a:moveTo>
                    <a:pt x="3173568" y="0"/>
                  </a:moveTo>
                  <a:lnTo>
                    <a:pt x="0" y="2967575"/>
                  </a:lnTo>
                  <a:lnTo>
                    <a:pt x="99511" y="3074691"/>
                  </a:lnTo>
                  <a:lnTo>
                    <a:pt x="3387801" y="0"/>
                  </a:lnTo>
                  <a:close/>
                </a:path>
              </a:pathLst>
            </a:custGeom>
            <a:solidFill>
              <a:schemeClr val="accent2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10" name="任意多边形: 形状 7"/>
            <p:cNvSpPr/>
            <p:nvPr/>
          </p:nvSpPr>
          <p:spPr>
            <a:xfrm>
              <a:off x="753478" y="0"/>
              <a:ext cx="2041554" cy="1018558"/>
            </a:xfrm>
            <a:custGeom>
              <a:avLst/>
              <a:gdLst>
                <a:gd name="connsiteX0" fmla="*/ 952641 w 2041554"/>
                <a:gd name="connsiteY0" fmla="*/ 1018559 h 1018558"/>
                <a:gd name="connsiteX1" fmla="*/ 2041554 w 2041554"/>
                <a:gd name="connsiteY1" fmla="*/ 0 h 1018558"/>
                <a:gd name="connsiteX2" fmla="*/ 0 w 2041554"/>
                <a:gd name="connsiteY2" fmla="*/ 0 h 101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41554" h="1018558">
                  <a:moveTo>
                    <a:pt x="952641" y="1018559"/>
                  </a:moveTo>
                  <a:lnTo>
                    <a:pt x="20415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11" name="任意多边形: 形状 8"/>
            <p:cNvSpPr/>
            <p:nvPr/>
          </p:nvSpPr>
          <p:spPr>
            <a:xfrm>
              <a:off x="4930" y="0"/>
              <a:ext cx="3583019" cy="4078038"/>
            </a:xfrm>
            <a:custGeom>
              <a:avLst/>
              <a:gdLst>
                <a:gd name="connsiteX0" fmla="*/ 0 w 3583019"/>
                <a:gd name="connsiteY0" fmla="*/ 1858379 h 4078038"/>
                <a:gd name="connsiteX1" fmla="*/ 2080851 w 3583019"/>
                <a:gd name="connsiteY1" fmla="*/ 4078038 h 4078038"/>
                <a:gd name="connsiteX2" fmla="*/ 3583020 w 3583019"/>
                <a:gd name="connsiteY2" fmla="*/ 2675381 h 4078038"/>
                <a:gd name="connsiteX3" fmla="*/ 1080674 w 3583019"/>
                <a:gd name="connsiteY3" fmla="*/ 0 h 4078038"/>
                <a:gd name="connsiteX4" fmla="*/ 0 w 3583019"/>
                <a:gd name="connsiteY4" fmla="*/ 0 h 407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3019" h="4078038">
                  <a:moveTo>
                    <a:pt x="0" y="1858379"/>
                  </a:moveTo>
                  <a:lnTo>
                    <a:pt x="2080851" y="4078038"/>
                  </a:lnTo>
                  <a:lnTo>
                    <a:pt x="3583020" y="2675381"/>
                  </a:lnTo>
                  <a:lnTo>
                    <a:pt x="10806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12" name="任意多边形: 形状 9"/>
            <p:cNvSpPr/>
            <p:nvPr/>
          </p:nvSpPr>
          <p:spPr>
            <a:xfrm>
              <a:off x="4930" y="0"/>
              <a:ext cx="3704714" cy="3967118"/>
            </a:xfrm>
            <a:custGeom>
              <a:avLst/>
              <a:gdLst>
                <a:gd name="connsiteX0" fmla="*/ 0 w 3704714"/>
                <a:gd name="connsiteY0" fmla="*/ 1613088 h 3967118"/>
                <a:gd name="connsiteX1" fmla="*/ 2201279 w 3704714"/>
                <a:gd name="connsiteY1" fmla="*/ 3967119 h 3967118"/>
                <a:gd name="connsiteX2" fmla="*/ 3704714 w 3704714"/>
                <a:gd name="connsiteY2" fmla="*/ 2560658 h 3967118"/>
                <a:gd name="connsiteX3" fmla="*/ 1310119 w 3704714"/>
                <a:gd name="connsiteY3" fmla="*/ 0 h 3967118"/>
                <a:gd name="connsiteX4" fmla="*/ 0 w 3704714"/>
                <a:gd name="connsiteY4" fmla="*/ 0 h 396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4714" h="3967118">
                  <a:moveTo>
                    <a:pt x="0" y="1613088"/>
                  </a:moveTo>
                  <a:lnTo>
                    <a:pt x="2201279" y="3967119"/>
                  </a:lnTo>
                  <a:lnTo>
                    <a:pt x="3704714" y="2560658"/>
                  </a:lnTo>
                  <a:lnTo>
                    <a:pt x="13101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02447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79158" y="1626121"/>
            <a:ext cx="3962432" cy="4041680"/>
          </a:xfrm>
        </p:spPr>
        <p:txBody>
          <a:bodyPr lIns="90000" tIns="46800" rIns="90000" bIns="46800">
            <a:normAutofit/>
          </a:bodyPr>
          <a:lstStyle>
            <a:lvl1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502447" y="1000133"/>
            <a:ext cx="3962432" cy="285752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15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2444" y="2023369"/>
            <a:ext cx="3962400" cy="3701064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76812" y="1000133"/>
            <a:ext cx="3962432" cy="285752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1500" b="0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strike="noStrike" noProof="1">
                <a:sym typeface="+mn-ea"/>
              </a:rPr>
              <a:t>单击此处编辑文本</a:t>
            </a:r>
            <a:endParaRPr strike="noStrike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76812" y="2023369"/>
            <a:ext cx="3962432" cy="3701064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2692400"/>
          </a:xfrm>
          <a:custGeom>
            <a:avLst/>
            <a:gdLst>
              <a:gd name="connsiteX0" fmla="*/ 6347 w 12192000"/>
              <a:gd name="connsiteY0" fmla="*/ 3820710 h 3820710"/>
              <a:gd name="connsiteX1" fmla="*/ 12192000 w 12192000"/>
              <a:gd name="connsiteY1" fmla="*/ 2341930 h 3820710"/>
              <a:gd name="connsiteX2" fmla="*/ 12192000 w 12192000"/>
              <a:gd name="connsiteY2" fmla="*/ 0 h 3820710"/>
              <a:gd name="connsiteX3" fmla="*/ 0 w 12192000"/>
              <a:gd name="connsiteY3" fmla="*/ 0 h 3820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820710">
                <a:moveTo>
                  <a:pt x="6347" y="3820710"/>
                </a:moveTo>
                <a:lnTo>
                  <a:pt x="12192000" y="2341930"/>
                </a:lnTo>
                <a:lnTo>
                  <a:pt x="121920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7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7" name="任意多边形: 形状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427538" cy="2692400"/>
          </a:xfrm>
          <a:custGeom>
            <a:avLst/>
            <a:gdLst>
              <a:gd name="connsiteX0" fmla="*/ 0 w 5902425"/>
              <a:gd name="connsiteY0" fmla="*/ 4683861 h 4683860"/>
              <a:gd name="connsiteX1" fmla="*/ 0 w 5902425"/>
              <a:gd name="connsiteY1" fmla="*/ 0 h 4683860"/>
              <a:gd name="connsiteX2" fmla="*/ 5902426 w 5902425"/>
              <a:gd name="connsiteY2" fmla="*/ 0 h 4683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02425" h="4683860">
                <a:moveTo>
                  <a:pt x="0" y="4683861"/>
                </a:moveTo>
                <a:lnTo>
                  <a:pt x="0" y="0"/>
                </a:lnTo>
                <a:lnTo>
                  <a:pt x="5902426" y="0"/>
                </a:lnTo>
                <a:close/>
              </a:path>
            </a:pathLst>
          </a:custGeom>
          <a:solidFill>
            <a:schemeClr val="accent6"/>
          </a:solidFill>
          <a:ln w="6347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5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86450" cy="1270000"/>
          </a:xfrm>
          <a:custGeom>
            <a:avLst/>
            <a:gdLst>
              <a:gd name="connsiteX0" fmla="*/ 0 w 7848322"/>
              <a:gd name="connsiteY0" fmla="*/ 2208650 h 2208649"/>
              <a:gd name="connsiteX1" fmla="*/ 0 w 7848322"/>
              <a:gd name="connsiteY1" fmla="*/ 0 h 2208649"/>
              <a:gd name="connsiteX2" fmla="*/ 7848322 w 7848322"/>
              <a:gd name="connsiteY2" fmla="*/ 0 h 2208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8322" h="2208649">
                <a:moveTo>
                  <a:pt x="0" y="2208650"/>
                </a:moveTo>
                <a:lnTo>
                  <a:pt x="0" y="0"/>
                </a:lnTo>
                <a:lnTo>
                  <a:pt x="7848322" y="0"/>
                </a:lnTo>
                <a:close/>
              </a:path>
            </a:pathLst>
          </a:custGeom>
          <a:solidFill>
            <a:schemeClr val="accent1"/>
          </a:solidFill>
          <a:ln w="6347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47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02447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endParaRPr strike="noStrike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79194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9EFD9D74-47D9-4702-A33C-335B63B48DBF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FABC47A4-756D-490B-A52F-7D9E2C9FC05F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928351" y="1626121"/>
            <a:ext cx="713238" cy="404168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02444" y="1626113"/>
            <a:ext cx="7371076" cy="4041680"/>
          </a:xfrm>
        </p:spPr>
        <p:txBody>
          <a:bodyPr vert="eaVert" lIns="90000" tIns="46800" rIns="90000" bIns="4680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502447" y="1626121"/>
            <a:ext cx="8139178" cy="4041680"/>
          </a:xfrm>
        </p:spPr>
        <p:txBody>
          <a:bodyPr lIns="90000" tIns="46800" rIns="90000" bIns="46800"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322343" y="2896897"/>
            <a:ext cx="6160607" cy="1306254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6600" b="1" i="0" u="none" strike="noStrike" kern="1200" cap="none" spc="6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汉仪旗黑-85S" pitchFamily="18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编辑标题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19075" y="304800"/>
            <a:ext cx="870585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7500" tIns="35100" rIns="67500" bIns="35100" rtlCol="0" anchor="ctr">
            <a:normAutofit/>
          </a:bodyPr>
          <a:lstStyle/>
          <a:p>
            <a:pPr algn="ctr" fontAlgn="base"/>
            <a:endParaRPr lang="zh-CN" altLang="en-US" sz="1350" strike="noStrike" cap="all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grpSp>
        <p:nvGrpSpPr>
          <p:cNvPr id="20484" name="图形 13"/>
          <p:cNvGrpSpPr/>
          <p:nvPr userDrawn="1"/>
        </p:nvGrpSpPr>
        <p:grpSpPr>
          <a:xfrm>
            <a:off x="3032125" y="5167313"/>
            <a:ext cx="6127750" cy="1690687"/>
            <a:chOff x="4042744" y="5167223"/>
            <a:chExt cx="8169405" cy="1690777"/>
          </a:xfrm>
        </p:grpSpPr>
        <p:sp>
          <p:nvSpPr>
            <p:cNvPr id="10" name="任意多边形: 形状 9"/>
            <p:cNvSpPr/>
            <p:nvPr>
              <p:custDataLst>
                <p:tags r:id="rId3"/>
              </p:custDataLst>
            </p:nvPr>
          </p:nvSpPr>
          <p:spPr>
            <a:xfrm>
              <a:off x="4042744" y="6461994"/>
              <a:ext cx="2345617" cy="396005"/>
            </a:xfrm>
            <a:custGeom>
              <a:avLst/>
              <a:gdLst>
                <a:gd name="connsiteX0" fmla="*/ 2345618 w 2345617"/>
                <a:gd name="connsiteY0" fmla="*/ 396006 h 396005"/>
                <a:gd name="connsiteX1" fmla="*/ 0 w 2345617"/>
                <a:gd name="connsiteY1" fmla="*/ 396006 h 396005"/>
                <a:gd name="connsiteX2" fmla="*/ 2345618 w 2345617"/>
                <a:gd name="connsiteY2" fmla="*/ 396006 h 396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45617" h="396005">
                  <a:moveTo>
                    <a:pt x="2345618" y="396006"/>
                  </a:moveTo>
                  <a:cubicBezTo>
                    <a:pt x="2345618" y="396006"/>
                    <a:pt x="860418" y="-495007"/>
                    <a:pt x="0" y="396006"/>
                  </a:cubicBezTo>
                  <a:lnTo>
                    <a:pt x="2345618" y="396006"/>
                  </a:lnTo>
                </a:path>
              </a:pathLst>
            </a:custGeom>
            <a:solidFill>
              <a:schemeClr val="accent5"/>
            </a:solidFill>
            <a:ln w="5363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1" name="任意多边形: 形状 10"/>
            <p:cNvSpPr/>
            <p:nvPr>
              <p:custDataLst>
                <p:tags r:id="rId4"/>
              </p:custDataLst>
            </p:nvPr>
          </p:nvSpPr>
          <p:spPr>
            <a:xfrm>
              <a:off x="7162898" y="5966450"/>
              <a:ext cx="317222" cy="295215"/>
            </a:xfrm>
            <a:custGeom>
              <a:avLst/>
              <a:gdLst>
                <a:gd name="connsiteX0" fmla="*/ 0 w 317222"/>
                <a:gd name="connsiteY0" fmla="*/ 58506 h 295215"/>
                <a:gd name="connsiteX1" fmla="*/ 212555 w 317222"/>
                <a:gd name="connsiteY1" fmla="*/ 295215 h 295215"/>
                <a:gd name="connsiteX2" fmla="*/ 317222 w 317222"/>
                <a:gd name="connsiteY2" fmla="*/ 0 h 29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7222" h="295215">
                  <a:moveTo>
                    <a:pt x="0" y="58506"/>
                  </a:moveTo>
                  <a:lnTo>
                    <a:pt x="212555" y="295215"/>
                  </a:lnTo>
                  <a:lnTo>
                    <a:pt x="317222" y="0"/>
                  </a:lnTo>
                  <a:close/>
                </a:path>
              </a:pathLst>
            </a:custGeom>
            <a:solidFill>
              <a:schemeClr val="accent2"/>
            </a:solidFill>
            <a:ln w="5363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 fontScale="70000"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2" name="任意多边形: 形状 11"/>
            <p:cNvSpPr/>
            <p:nvPr>
              <p:custDataLst>
                <p:tags r:id="rId5"/>
              </p:custDataLst>
            </p:nvPr>
          </p:nvSpPr>
          <p:spPr>
            <a:xfrm>
              <a:off x="9630359" y="5167223"/>
              <a:ext cx="2581789" cy="1690777"/>
            </a:xfrm>
            <a:custGeom>
              <a:avLst/>
              <a:gdLst>
                <a:gd name="connsiteX0" fmla="*/ 2581790 w 2581789"/>
                <a:gd name="connsiteY0" fmla="*/ 0 h 1690777"/>
                <a:gd name="connsiteX1" fmla="*/ 1598992 w 2581789"/>
                <a:gd name="connsiteY1" fmla="*/ 949519 h 1690777"/>
                <a:gd name="connsiteX2" fmla="*/ 0 w 2581789"/>
                <a:gd name="connsiteY2" fmla="*/ 1690777 h 1690777"/>
                <a:gd name="connsiteX3" fmla="*/ 2581790 w 2581789"/>
                <a:gd name="connsiteY3" fmla="*/ 1690777 h 1690777"/>
                <a:gd name="connsiteX4" fmla="*/ 2581790 w 2581789"/>
                <a:gd name="connsiteY4" fmla="*/ 0 h 169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1789" h="1690777">
                  <a:moveTo>
                    <a:pt x="2581790" y="0"/>
                  </a:moveTo>
                  <a:cubicBezTo>
                    <a:pt x="2581790" y="0"/>
                    <a:pt x="1973646" y="765949"/>
                    <a:pt x="1598992" y="949519"/>
                  </a:cubicBezTo>
                  <a:cubicBezTo>
                    <a:pt x="1224337" y="1133089"/>
                    <a:pt x="66558" y="1390731"/>
                    <a:pt x="0" y="1690777"/>
                  </a:cubicBezTo>
                  <a:lnTo>
                    <a:pt x="2581790" y="1690777"/>
                  </a:lnTo>
                  <a:lnTo>
                    <a:pt x="2581790" y="0"/>
                  </a:lnTo>
                  <a:close/>
                </a:path>
              </a:pathLst>
            </a:custGeom>
            <a:solidFill>
              <a:schemeClr val="accent1"/>
            </a:solidFill>
            <a:ln w="5363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grpSp>
        <p:nvGrpSpPr>
          <p:cNvPr id="20488" name="图形 1"/>
          <p:cNvGrpSpPr/>
          <p:nvPr userDrawn="1"/>
        </p:nvGrpSpPr>
        <p:grpSpPr>
          <a:xfrm>
            <a:off x="0" y="-14287"/>
            <a:ext cx="5040313" cy="3165475"/>
            <a:chOff x="0" y="-8152"/>
            <a:chExt cx="6720617" cy="3165791"/>
          </a:xfrm>
        </p:grpSpPr>
        <p:sp>
          <p:nvSpPr>
            <p:cNvPr id="14" name="任意多边形: 形状 13"/>
            <p:cNvSpPr/>
            <p:nvPr>
              <p:custDataLst>
                <p:tags r:id="rId6"/>
              </p:custDataLst>
            </p:nvPr>
          </p:nvSpPr>
          <p:spPr>
            <a:xfrm>
              <a:off x="773479" y="364562"/>
              <a:ext cx="1068060" cy="791161"/>
            </a:xfrm>
            <a:custGeom>
              <a:avLst/>
              <a:gdLst>
                <a:gd name="connsiteX0" fmla="*/ 1036366 w 1068060"/>
                <a:gd name="connsiteY0" fmla="*/ 30025 h 791161"/>
                <a:gd name="connsiteX1" fmla="*/ 0 w 1068060"/>
                <a:gd name="connsiteY1" fmla="*/ 791162 h 791161"/>
                <a:gd name="connsiteX2" fmla="*/ 176147 w 1068060"/>
                <a:gd name="connsiteY2" fmla="*/ 493413 h 791161"/>
                <a:gd name="connsiteX3" fmla="*/ 300251 w 1068060"/>
                <a:gd name="connsiteY3" fmla="*/ 355798 h 791161"/>
                <a:gd name="connsiteX4" fmla="*/ 457883 w 1068060"/>
                <a:gd name="connsiteY4" fmla="*/ 258216 h 791161"/>
                <a:gd name="connsiteX5" fmla="*/ 678567 w 1068060"/>
                <a:gd name="connsiteY5" fmla="*/ 175146 h 791161"/>
                <a:gd name="connsiteX6" fmla="*/ 834197 w 1068060"/>
                <a:gd name="connsiteY6" fmla="*/ 100084 h 791161"/>
                <a:gd name="connsiteX7" fmla="*/ 952796 w 1068060"/>
                <a:gd name="connsiteY7" fmla="*/ 30025 h 791161"/>
                <a:gd name="connsiteX8" fmla="*/ 1003839 w 1068060"/>
                <a:gd name="connsiteY8" fmla="*/ 0 h 791161"/>
                <a:gd name="connsiteX9" fmla="*/ 1036366 w 1068060"/>
                <a:gd name="connsiteY9" fmla="*/ 30025 h 791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8060" h="791161">
                  <a:moveTo>
                    <a:pt x="1036366" y="30025"/>
                  </a:moveTo>
                  <a:cubicBezTo>
                    <a:pt x="1036366" y="30025"/>
                    <a:pt x="1350629" y="721603"/>
                    <a:pt x="0" y="791162"/>
                  </a:cubicBezTo>
                  <a:lnTo>
                    <a:pt x="176147" y="493413"/>
                  </a:lnTo>
                  <a:lnTo>
                    <a:pt x="300251" y="355798"/>
                  </a:lnTo>
                  <a:lnTo>
                    <a:pt x="457883" y="258216"/>
                  </a:lnTo>
                  <a:lnTo>
                    <a:pt x="678567" y="175146"/>
                  </a:lnTo>
                  <a:lnTo>
                    <a:pt x="834197" y="100084"/>
                  </a:lnTo>
                  <a:lnTo>
                    <a:pt x="952796" y="30025"/>
                  </a:lnTo>
                  <a:lnTo>
                    <a:pt x="1003839" y="0"/>
                  </a:lnTo>
                  <a:lnTo>
                    <a:pt x="1036366" y="30025"/>
                  </a:lnTo>
                  <a:close/>
                </a:path>
              </a:pathLst>
            </a:custGeom>
            <a:solidFill>
              <a:schemeClr val="accent4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5" name="任意多边形: 形状 14"/>
            <p:cNvSpPr/>
            <p:nvPr>
              <p:custDataLst>
                <p:tags r:id="rId7"/>
              </p:custDataLst>
            </p:nvPr>
          </p:nvSpPr>
          <p:spPr>
            <a:xfrm>
              <a:off x="0" y="0"/>
              <a:ext cx="3604973" cy="1738008"/>
            </a:xfrm>
            <a:custGeom>
              <a:avLst/>
              <a:gdLst>
                <a:gd name="connsiteX0" fmla="*/ 0 w 3694088"/>
                <a:gd name="connsiteY0" fmla="*/ 790661 h 1751164"/>
                <a:gd name="connsiteX1" fmla="*/ 0 w 3694088"/>
                <a:gd name="connsiteY1" fmla="*/ 1720438 h 1751164"/>
                <a:gd name="connsiteX2" fmla="*/ 645540 w 3694088"/>
                <a:gd name="connsiteY2" fmla="*/ 1446209 h 1751164"/>
                <a:gd name="connsiteX3" fmla="*/ 1361138 w 3694088"/>
                <a:gd name="connsiteY3" fmla="*/ 620519 h 1751164"/>
                <a:gd name="connsiteX4" fmla="*/ 2201841 w 3694088"/>
                <a:gd name="connsiteY4" fmla="*/ 260218 h 1751164"/>
                <a:gd name="connsiteX5" fmla="*/ 3694088 w 3694088"/>
                <a:gd name="connsiteY5" fmla="*/ 0 h 1751164"/>
                <a:gd name="connsiteX6" fmla="*/ 2967481 w 3694088"/>
                <a:gd name="connsiteY6" fmla="*/ 0 h 1751164"/>
                <a:gd name="connsiteX7" fmla="*/ 1893583 w 3694088"/>
                <a:gd name="connsiteY7" fmla="*/ 195664 h 1751164"/>
                <a:gd name="connsiteX8" fmla="*/ 809677 w 3694088"/>
                <a:gd name="connsiteY8" fmla="*/ 495414 h 1751164"/>
                <a:gd name="connsiteX9" fmla="*/ 0 w 3694088"/>
                <a:gd name="connsiteY9" fmla="*/ 790661 h 1751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94088" h="1751164">
                  <a:moveTo>
                    <a:pt x="0" y="790661"/>
                  </a:moveTo>
                  <a:lnTo>
                    <a:pt x="0" y="1720438"/>
                  </a:lnTo>
                  <a:cubicBezTo>
                    <a:pt x="0" y="1720438"/>
                    <a:pt x="340284" y="1886577"/>
                    <a:pt x="645540" y="1446209"/>
                  </a:cubicBezTo>
                  <a:cubicBezTo>
                    <a:pt x="950795" y="1005841"/>
                    <a:pt x="950795" y="755632"/>
                    <a:pt x="1361138" y="620519"/>
                  </a:cubicBezTo>
                  <a:cubicBezTo>
                    <a:pt x="1771481" y="485406"/>
                    <a:pt x="1766477" y="345289"/>
                    <a:pt x="2201841" y="260218"/>
                  </a:cubicBezTo>
                  <a:cubicBezTo>
                    <a:pt x="2637205" y="175146"/>
                    <a:pt x="3694088" y="0"/>
                    <a:pt x="3694088" y="0"/>
                  </a:cubicBezTo>
                  <a:lnTo>
                    <a:pt x="2967481" y="0"/>
                  </a:lnTo>
                  <a:lnTo>
                    <a:pt x="1893583" y="195664"/>
                  </a:lnTo>
                  <a:lnTo>
                    <a:pt x="809677" y="495414"/>
                  </a:lnTo>
                  <a:lnTo>
                    <a:pt x="0" y="790661"/>
                  </a:lnTo>
                </a:path>
              </a:pathLst>
            </a:custGeom>
            <a:solidFill>
              <a:schemeClr val="accent1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grpSp>
          <p:nvGrpSpPr>
            <p:cNvPr id="16" name="图形 1"/>
            <p:cNvGrpSpPr/>
            <p:nvPr/>
          </p:nvGrpSpPr>
          <p:grpSpPr>
            <a:xfrm>
              <a:off x="4879078" y="-8152"/>
              <a:ext cx="1841539" cy="1003984"/>
              <a:chOff x="4879078" y="-8152"/>
              <a:chExt cx="1841539" cy="1003984"/>
            </a:xfrm>
            <a:solidFill>
              <a:schemeClr val="accent1"/>
            </a:solidFill>
          </p:grpSpPr>
          <p:sp>
            <p:nvSpPr>
              <p:cNvPr id="22" name="任意多边形: 形状 21"/>
              <p:cNvSpPr/>
              <p:nvPr/>
            </p:nvSpPr>
            <p:spPr>
              <a:xfrm>
                <a:off x="4879078" y="5004"/>
                <a:ext cx="1841539" cy="990828"/>
              </a:xfrm>
              <a:custGeom>
                <a:avLst/>
                <a:gdLst>
                  <a:gd name="connsiteX0" fmla="*/ 785657 w 1841539"/>
                  <a:gd name="connsiteY0" fmla="*/ 0 h 990828"/>
                  <a:gd name="connsiteX1" fmla="*/ 655048 w 1841539"/>
                  <a:gd name="connsiteY1" fmla="*/ 369809 h 990828"/>
                  <a:gd name="connsiteX2" fmla="*/ 322270 w 1841539"/>
                  <a:gd name="connsiteY2" fmla="*/ 0 h 990828"/>
                  <a:gd name="connsiteX3" fmla="*/ 0 w 1841539"/>
                  <a:gd name="connsiteY3" fmla="*/ 0 h 990828"/>
                  <a:gd name="connsiteX4" fmla="*/ 0 w 1841539"/>
                  <a:gd name="connsiteY4" fmla="*/ 990828 h 990828"/>
                  <a:gd name="connsiteX5" fmla="*/ 1841539 w 1841539"/>
                  <a:gd name="connsiteY5" fmla="*/ 990828 h 990828"/>
                  <a:gd name="connsiteX6" fmla="*/ 1841539 w 1841539"/>
                  <a:gd name="connsiteY6" fmla="*/ 0 h 9908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41539" h="990828">
                    <a:moveTo>
                      <a:pt x="785657" y="0"/>
                    </a:moveTo>
                    <a:lnTo>
                      <a:pt x="655048" y="369809"/>
                    </a:lnTo>
                    <a:lnTo>
                      <a:pt x="322270" y="0"/>
                    </a:lnTo>
                    <a:lnTo>
                      <a:pt x="0" y="0"/>
                    </a:lnTo>
                    <a:lnTo>
                      <a:pt x="0" y="990828"/>
                    </a:lnTo>
                    <a:lnTo>
                      <a:pt x="1841539" y="990828"/>
                    </a:lnTo>
                    <a:lnTo>
                      <a:pt x="1841539" y="0"/>
                    </a:lnTo>
                    <a:close/>
                  </a:path>
                </a:pathLst>
              </a:custGeom>
              <a:noFill/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  <p:sp>
            <p:nvSpPr>
              <p:cNvPr id="23" name="任意多边形: 形状 22"/>
              <p:cNvSpPr/>
              <p:nvPr/>
            </p:nvSpPr>
            <p:spPr>
              <a:xfrm>
                <a:off x="5175034" y="-8152"/>
                <a:ext cx="463387" cy="369809"/>
              </a:xfrm>
              <a:custGeom>
                <a:avLst/>
                <a:gdLst>
                  <a:gd name="connsiteX0" fmla="*/ 463387 w 463387"/>
                  <a:gd name="connsiteY0" fmla="*/ 0 h 369809"/>
                  <a:gd name="connsiteX1" fmla="*/ 0 w 463387"/>
                  <a:gd name="connsiteY1" fmla="*/ 0 h 369809"/>
                  <a:gd name="connsiteX2" fmla="*/ 332778 w 463387"/>
                  <a:gd name="connsiteY2" fmla="*/ 369809 h 3698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63387" h="369809">
                    <a:moveTo>
                      <a:pt x="463387" y="0"/>
                    </a:moveTo>
                    <a:lnTo>
                      <a:pt x="0" y="0"/>
                    </a:lnTo>
                    <a:lnTo>
                      <a:pt x="332778" y="369809"/>
                    </a:lnTo>
                    <a:close/>
                  </a:path>
                </a:pathLst>
              </a:custGeom>
              <a:solidFill>
                <a:schemeClr val="accent2"/>
              </a:solidFill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7" name="图形 1"/>
            <p:cNvGrpSpPr/>
            <p:nvPr/>
          </p:nvGrpSpPr>
          <p:grpSpPr>
            <a:xfrm>
              <a:off x="0" y="2166811"/>
              <a:ext cx="1841539" cy="990828"/>
              <a:chOff x="0" y="2166811"/>
              <a:chExt cx="1841539" cy="990828"/>
            </a:xfrm>
            <a:solidFill>
              <a:schemeClr val="accent1"/>
            </a:solidFill>
          </p:grpSpPr>
          <p:sp>
            <p:nvSpPr>
              <p:cNvPr id="20" name="任意多边形: 形状 19"/>
              <p:cNvSpPr/>
              <p:nvPr/>
            </p:nvSpPr>
            <p:spPr>
              <a:xfrm>
                <a:off x="0" y="2166811"/>
                <a:ext cx="1841539" cy="990828"/>
              </a:xfrm>
              <a:custGeom>
                <a:avLst/>
                <a:gdLst>
                  <a:gd name="connsiteX0" fmla="*/ 0 w 1841539"/>
                  <a:gd name="connsiteY0" fmla="*/ 0 h 990828"/>
                  <a:gd name="connsiteX1" fmla="*/ 0 w 1841539"/>
                  <a:gd name="connsiteY1" fmla="*/ 195664 h 990828"/>
                  <a:gd name="connsiteX2" fmla="*/ 458383 w 1841539"/>
                  <a:gd name="connsiteY2" fmla="*/ 110592 h 990828"/>
                  <a:gd name="connsiteX3" fmla="*/ 239700 w 1841539"/>
                  <a:gd name="connsiteY3" fmla="*/ 730111 h 990828"/>
                  <a:gd name="connsiteX4" fmla="*/ 0 w 1841539"/>
                  <a:gd name="connsiteY4" fmla="*/ 463888 h 990828"/>
                  <a:gd name="connsiteX5" fmla="*/ 0 w 1841539"/>
                  <a:gd name="connsiteY5" fmla="*/ 990828 h 990828"/>
                  <a:gd name="connsiteX6" fmla="*/ 1841539 w 1841539"/>
                  <a:gd name="connsiteY6" fmla="*/ 990828 h 990828"/>
                  <a:gd name="connsiteX7" fmla="*/ 1841539 w 1841539"/>
                  <a:gd name="connsiteY7" fmla="*/ 0 h 9908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41539" h="990828">
                    <a:moveTo>
                      <a:pt x="0" y="0"/>
                    </a:moveTo>
                    <a:lnTo>
                      <a:pt x="0" y="195664"/>
                    </a:lnTo>
                    <a:lnTo>
                      <a:pt x="458383" y="110592"/>
                    </a:lnTo>
                    <a:lnTo>
                      <a:pt x="239700" y="730111"/>
                    </a:lnTo>
                    <a:lnTo>
                      <a:pt x="0" y="463888"/>
                    </a:lnTo>
                    <a:lnTo>
                      <a:pt x="0" y="990828"/>
                    </a:lnTo>
                    <a:lnTo>
                      <a:pt x="1841539" y="990828"/>
                    </a:lnTo>
                    <a:lnTo>
                      <a:pt x="1841539" y="0"/>
                    </a:lnTo>
                    <a:close/>
                  </a:path>
                </a:pathLst>
              </a:custGeom>
              <a:noFill/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  <p:sp>
            <p:nvSpPr>
              <p:cNvPr id="21" name="任意多边形: 形状 20"/>
              <p:cNvSpPr/>
              <p:nvPr/>
            </p:nvSpPr>
            <p:spPr>
              <a:xfrm>
                <a:off x="0" y="2277404"/>
                <a:ext cx="458383" cy="619518"/>
              </a:xfrm>
              <a:custGeom>
                <a:avLst/>
                <a:gdLst>
                  <a:gd name="connsiteX0" fmla="*/ 458383 w 458383"/>
                  <a:gd name="connsiteY0" fmla="*/ 0 h 619518"/>
                  <a:gd name="connsiteX1" fmla="*/ 0 w 458383"/>
                  <a:gd name="connsiteY1" fmla="*/ 85071 h 619518"/>
                  <a:gd name="connsiteX2" fmla="*/ 0 w 458383"/>
                  <a:gd name="connsiteY2" fmla="*/ 353295 h 619518"/>
                  <a:gd name="connsiteX3" fmla="*/ 239700 w 458383"/>
                  <a:gd name="connsiteY3" fmla="*/ 619518 h 6195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8383" h="619518">
                    <a:moveTo>
                      <a:pt x="458383" y="0"/>
                    </a:moveTo>
                    <a:lnTo>
                      <a:pt x="0" y="85071"/>
                    </a:lnTo>
                    <a:lnTo>
                      <a:pt x="0" y="353295"/>
                    </a:lnTo>
                    <a:lnTo>
                      <a:pt x="239700" y="619518"/>
                    </a:lnTo>
                    <a:close/>
                  </a:path>
                </a:pathLst>
              </a:custGeom>
              <a:solidFill>
                <a:schemeClr val="accent2"/>
              </a:solidFill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</p:grpSp>
        <p:sp>
          <p:nvSpPr>
            <p:cNvPr id="18" name="任意多边形: 形状 17"/>
            <p:cNvSpPr/>
            <p:nvPr>
              <p:custDataLst>
                <p:tags r:id="rId8"/>
              </p:custDataLst>
            </p:nvPr>
          </p:nvSpPr>
          <p:spPr>
            <a:xfrm>
              <a:off x="0" y="-8152"/>
              <a:ext cx="3170797" cy="790661"/>
            </a:xfrm>
            <a:custGeom>
              <a:avLst/>
              <a:gdLst>
                <a:gd name="connsiteX0" fmla="*/ 0 w 2966479"/>
                <a:gd name="connsiteY0" fmla="*/ 7506 h 790661"/>
                <a:gd name="connsiteX1" fmla="*/ 0 w 2966479"/>
                <a:gd name="connsiteY1" fmla="*/ 790661 h 790661"/>
                <a:gd name="connsiteX2" fmla="*/ 1709429 w 2966479"/>
                <a:gd name="connsiteY2" fmla="*/ 239200 h 790661"/>
                <a:gd name="connsiteX3" fmla="*/ 2966480 w 2966479"/>
                <a:gd name="connsiteY3" fmla="*/ 0 h 790661"/>
                <a:gd name="connsiteX4" fmla="*/ 0 w 2966479"/>
                <a:gd name="connsiteY4" fmla="*/ 7506 h 790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66479" h="790661">
                  <a:moveTo>
                    <a:pt x="0" y="7506"/>
                  </a:moveTo>
                  <a:lnTo>
                    <a:pt x="0" y="790661"/>
                  </a:lnTo>
                  <a:cubicBezTo>
                    <a:pt x="491411" y="591995"/>
                    <a:pt x="1063389" y="397332"/>
                    <a:pt x="1709429" y="239200"/>
                  </a:cubicBezTo>
                  <a:cubicBezTo>
                    <a:pt x="2156803" y="130109"/>
                    <a:pt x="2578656" y="53545"/>
                    <a:pt x="2966480" y="0"/>
                  </a:cubicBezTo>
                  <a:cubicBezTo>
                    <a:pt x="1977653" y="2502"/>
                    <a:pt x="988827" y="5004"/>
                    <a:pt x="0" y="7506"/>
                  </a:cubicBezTo>
                  <a:close/>
                </a:path>
              </a:pathLst>
            </a:custGeom>
            <a:solidFill>
              <a:schemeClr val="accent3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9" name="任意多边形: 形状 18"/>
            <p:cNvSpPr/>
            <p:nvPr>
              <p:custDataLst>
                <p:tags r:id="rId9"/>
              </p:custDataLst>
            </p:nvPr>
          </p:nvSpPr>
          <p:spPr>
            <a:xfrm>
              <a:off x="0" y="0"/>
              <a:ext cx="5004" cy="5004"/>
            </a:xfrm>
            <a:custGeom>
              <a:avLst/>
              <a:gdLst/>
              <a:ahLst/>
              <a:cxnLst/>
              <a:rect l="l" t="t" r="r" b="b"/>
              <a:pathLst>
                <a:path w="5004" h="5004"/>
              </a:pathLst>
            </a:custGeom>
            <a:solidFill>
              <a:srgbClr val="FF79C6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 fontScale="25000" lnSpcReduction="20000"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961200" y="1339650"/>
            <a:ext cx="7219800" cy="542700"/>
          </a:xfrm>
        </p:spPr>
        <p:txBody>
          <a:bodyPr lIns="90000" tIns="46800" rIns="90000" bIns="46800" anchor="ctr">
            <a:normAutofit/>
          </a:bodyPr>
          <a:lstStyle>
            <a:lvl1pPr>
              <a:defRPr sz="240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960835" y="2594250"/>
            <a:ext cx="7219950" cy="2583900"/>
          </a:xfrm>
        </p:spPr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617913" cy="6865938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200" strike="noStrike" baseline="0" noProof="1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grpSp>
        <p:nvGrpSpPr>
          <p:cNvPr id="21508" name="组合 9"/>
          <p:cNvGrpSpPr/>
          <p:nvPr userDrawn="1"/>
        </p:nvGrpSpPr>
        <p:grpSpPr>
          <a:xfrm rot="10800000">
            <a:off x="8151813" y="-93662"/>
            <a:ext cx="1176337" cy="750887"/>
            <a:chOff x="10204354" y="94769"/>
            <a:chExt cx="1568655" cy="751467"/>
          </a:xfrm>
        </p:grpSpPr>
        <p:sp>
          <p:nvSpPr>
            <p:cNvPr id="11" name="任意多边形 17"/>
            <p:cNvSpPr/>
            <p:nvPr>
              <p:custDataLst>
                <p:tags r:id="rId3"/>
              </p:custDataLst>
            </p:nvPr>
          </p:nvSpPr>
          <p:spPr>
            <a:xfrm rot="1980292">
              <a:off x="10204354" y="199880"/>
              <a:ext cx="941705" cy="646356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2" name="流程图: 接点 20"/>
            <p:cNvSpPr/>
            <p:nvPr>
              <p:custDataLst>
                <p:tags r:id="rId4"/>
              </p:custDataLst>
            </p:nvPr>
          </p:nvSpPr>
          <p:spPr>
            <a:xfrm>
              <a:off x="11324698" y="94769"/>
              <a:ext cx="448311" cy="427990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37400" y="880650"/>
            <a:ext cx="2970000" cy="661500"/>
          </a:xfrm>
        </p:spPr>
        <p:txBody>
          <a:bodyPr wrap="square" lIns="90000" tIns="46800" rIns="90000" bIns="46800" anchor="ctr">
            <a:normAutofit/>
          </a:bodyPr>
          <a:lstStyle>
            <a:lvl1pPr>
              <a:defRPr sz="24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40100" y="2275650"/>
            <a:ext cx="2967300" cy="30699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3825900" y="1405930"/>
            <a:ext cx="4860000" cy="3815953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266382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grpSp>
        <p:nvGrpSpPr>
          <p:cNvPr id="22532" name="组合 10"/>
          <p:cNvGrpSpPr/>
          <p:nvPr userDrawn="1"/>
        </p:nvGrpSpPr>
        <p:grpSpPr>
          <a:xfrm>
            <a:off x="-174625" y="6191250"/>
            <a:ext cx="1176338" cy="750888"/>
            <a:chOff x="-233885" y="6191250"/>
            <a:chExt cx="1568655" cy="751467"/>
          </a:xfrm>
        </p:grpSpPr>
        <p:sp>
          <p:nvSpPr>
            <p:cNvPr id="12" name="任意多边形 17"/>
            <p:cNvSpPr/>
            <p:nvPr>
              <p:custDataLst>
                <p:tags r:id="rId3"/>
              </p:custDataLst>
            </p:nvPr>
          </p:nvSpPr>
          <p:spPr>
            <a:xfrm rot="1980292">
              <a:off x="-233885" y="6296361"/>
              <a:ext cx="941705" cy="646356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3" name="流程图: 接点 20"/>
            <p:cNvSpPr/>
            <p:nvPr>
              <p:custDataLst>
                <p:tags r:id="rId4"/>
              </p:custDataLst>
            </p:nvPr>
          </p:nvSpPr>
          <p:spPr>
            <a:xfrm>
              <a:off x="886459" y="6191250"/>
              <a:ext cx="448311" cy="427990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9000" y="859500"/>
            <a:ext cx="8232300" cy="4698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24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59000" y="1763100"/>
            <a:ext cx="8231981" cy="621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sz="105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z="1050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59581" y="3236850"/>
            <a:ext cx="8224200" cy="25731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0"/>
            <a:ext cx="9144000" cy="1828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grpSp>
        <p:nvGrpSpPr>
          <p:cNvPr id="23556" name="组合 15"/>
          <p:cNvGrpSpPr/>
          <p:nvPr userDrawn="1"/>
        </p:nvGrpSpPr>
        <p:grpSpPr>
          <a:xfrm rot="10800000">
            <a:off x="8151813" y="-93662"/>
            <a:ext cx="1176337" cy="750887"/>
            <a:chOff x="10204354" y="94769"/>
            <a:chExt cx="1568655" cy="751467"/>
          </a:xfrm>
        </p:grpSpPr>
        <p:sp>
          <p:nvSpPr>
            <p:cNvPr id="17" name="任意多边形 17"/>
            <p:cNvSpPr/>
            <p:nvPr>
              <p:custDataLst>
                <p:tags r:id="rId3"/>
              </p:custDataLst>
            </p:nvPr>
          </p:nvSpPr>
          <p:spPr>
            <a:xfrm rot="1980292">
              <a:off x="10204354" y="199880"/>
              <a:ext cx="941705" cy="646356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8" name="流程图: 接点 20"/>
            <p:cNvSpPr/>
            <p:nvPr>
              <p:custDataLst>
                <p:tags r:id="rId4"/>
              </p:custDataLst>
            </p:nvPr>
          </p:nvSpPr>
          <p:spPr>
            <a:xfrm>
              <a:off x="11324698" y="94769"/>
              <a:ext cx="448311" cy="427990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53628" y="2082600"/>
            <a:ext cx="8243100" cy="24084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</p:nvPr>
        </p:nvSpPr>
        <p:spPr>
          <a:xfrm>
            <a:off x="445500" y="5306850"/>
            <a:ext cx="8251200" cy="7587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3600" y="740250"/>
            <a:ext cx="8232300" cy="4239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21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200" strike="noStrike" baseline="0" noProof="1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任意多边形 17"/>
          <p:cNvSpPr/>
          <p:nvPr userDrawn="1">
            <p:custDataLst>
              <p:tags r:id="rId3"/>
            </p:custDataLst>
          </p:nvPr>
        </p:nvSpPr>
        <p:spPr>
          <a:xfrm rot="1980292">
            <a:off x="-174625" y="6376988"/>
            <a:ext cx="706438" cy="48577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83" h="1018">
                <a:moveTo>
                  <a:pt x="0" y="0"/>
                </a:moveTo>
                <a:lnTo>
                  <a:pt x="1483" y="0"/>
                </a:lnTo>
                <a:lnTo>
                  <a:pt x="1483" y="475"/>
                </a:lnTo>
                <a:lnTo>
                  <a:pt x="647" y="1018"/>
                </a:lnTo>
                <a:lnTo>
                  <a:pt x="0" y="2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rgbClr val="12375F">
              <a:shade val="50000"/>
            </a:srgbClr>
          </a:lnRef>
          <a:fillRef idx="1">
            <a:srgbClr val="12375F"/>
          </a:fillRef>
          <a:effectRef idx="0">
            <a:srgbClr val="12375F"/>
          </a:effectRef>
          <a:fontRef idx="minor">
            <a:sysClr val="window" lastClr="FFFFFF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algn="ctr"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5" name="流程图: 接点 20"/>
          <p:cNvSpPr/>
          <p:nvPr userDrawn="1">
            <p:custDataLst>
              <p:tags r:id="rId4"/>
            </p:custDataLst>
          </p:nvPr>
        </p:nvSpPr>
        <p:spPr>
          <a:xfrm>
            <a:off x="665163" y="6245225"/>
            <a:ext cx="336550" cy="320675"/>
          </a:xfrm>
          <a:prstGeom prst="flowChartConnector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12375F">
              <a:shade val="50000"/>
            </a:srgbClr>
          </a:lnRef>
          <a:fillRef idx="1">
            <a:srgbClr val="12375F"/>
          </a:fillRef>
          <a:effectRef idx="0">
            <a:srgbClr val="12375F"/>
          </a:effectRef>
          <a:fontRef idx="minor">
            <a:sysClr val="window" lastClr="FFFFFF"/>
          </a:fontRef>
        </p:style>
        <p:txBody>
          <a:bodyPr wrap="square" lIns="67500" tIns="35100" rIns="67500" bIns="35100" rtlCol="0" anchor="ctr">
            <a:normAutofit fontScale="72500"/>
          </a:bodyPr>
          <a:lstStyle/>
          <a:p>
            <a:pPr algn="ctr"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grpSp>
        <p:nvGrpSpPr>
          <p:cNvPr id="24582" name="组合 15"/>
          <p:cNvGrpSpPr/>
          <p:nvPr userDrawn="1"/>
        </p:nvGrpSpPr>
        <p:grpSpPr>
          <a:xfrm>
            <a:off x="8482013" y="6021388"/>
            <a:ext cx="461962" cy="585787"/>
            <a:chOff x="10338451" y="857085"/>
            <a:chExt cx="1648046" cy="2086457"/>
          </a:xfrm>
        </p:grpSpPr>
        <p:sp>
          <p:nvSpPr>
            <p:cNvPr id="17" name="等腰三角形 16"/>
            <p:cNvSpPr/>
            <p:nvPr>
              <p:custDataLst>
                <p:tags r:id="rId5"/>
              </p:custDataLst>
            </p:nvPr>
          </p:nvSpPr>
          <p:spPr>
            <a:xfrm rot="15600294">
              <a:off x="10338451" y="857085"/>
              <a:ext cx="1648046" cy="1648046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8" name="等腰三角形 17"/>
            <p:cNvSpPr/>
            <p:nvPr>
              <p:custDataLst>
                <p:tags r:id="rId6"/>
              </p:custDataLst>
            </p:nvPr>
          </p:nvSpPr>
          <p:spPr>
            <a:xfrm rot="17150576">
              <a:off x="10988036" y="2125976"/>
              <a:ext cx="1039495" cy="595630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25000" lnSpcReduction="2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4700" y="292846"/>
            <a:ext cx="8278200" cy="331473"/>
          </a:xfrm>
        </p:spPr>
        <p:txBody>
          <a:bodyPr wrap="square" lIns="90000" tIns="46800" rIns="90000" bIns="46800">
            <a:normAutofit/>
          </a:bodyPr>
          <a:lstStyle>
            <a:lvl1pPr>
              <a:defRPr sz="15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34700" y="2025000"/>
            <a:ext cx="4006800" cy="21708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681800" y="2025000"/>
            <a:ext cx="4025700" cy="21708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</p:nvPr>
        </p:nvSpPr>
        <p:spPr>
          <a:xfrm>
            <a:off x="429300" y="4914450"/>
            <a:ext cx="4006800" cy="5859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</p:nvPr>
        </p:nvSpPr>
        <p:spPr>
          <a:xfrm>
            <a:off x="4689900" y="4910850"/>
            <a:ext cx="4025700" cy="5859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1576388"/>
            <a:ext cx="9144000" cy="370522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流程图: 接点 21"/>
          <p:cNvSpPr/>
          <p:nvPr userDrawn="1">
            <p:custDataLst>
              <p:tags r:id="rId3"/>
            </p:custDataLst>
          </p:nvPr>
        </p:nvSpPr>
        <p:spPr>
          <a:xfrm rot="7740000">
            <a:off x="569913" y="261938"/>
            <a:ext cx="2190750" cy="1597025"/>
          </a:xfrm>
          <a:prstGeom prst="triangle">
            <a:avLst/>
          </a:prstGeom>
          <a:noFill/>
          <a:ln w="76200">
            <a:solidFill>
              <a:schemeClr val="accent1">
                <a:alpha val="8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12375F">
                    <a:lumMod val="20000"/>
                    <a:lumOff val="80000"/>
                    <a:alpha val="27000"/>
                  </a:srgbClr>
                </a:solidFill>
              </a14:hiddenFill>
            </a:ext>
          </a:extLst>
        </p:spPr>
        <p:style>
          <a:lnRef idx="2">
            <a:srgbClr val="12375F">
              <a:shade val="50000"/>
            </a:srgbClr>
          </a:lnRef>
          <a:fillRef idx="1">
            <a:srgbClr val="12375F"/>
          </a:fillRef>
          <a:effectRef idx="0">
            <a:srgbClr val="12375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/>
          <a:p>
            <a:pPr algn="ctr" fontAlgn="base"/>
            <a:endParaRPr lang="zh-CN" altLang="en-US" sz="1350" strike="noStrike" noProof="1"/>
          </a:p>
        </p:txBody>
      </p:sp>
      <p:grpSp>
        <p:nvGrpSpPr>
          <p:cNvPr id="25605" name="组合 8"/>
          <p:cNvGrpSpPr/>
          <p:nvPr userDrawn="1"/>
        </p:nvGrpSpPr>
        <p:grpSpPr>
          <a:xfrm>
            <a:off x="-388937" y="5707063"/>
            <a:ext cx="2401887" cy="1338262"/>
            <a:chOff x="-368" y="9916"/>
            <a:chExt cx="2434" cy="1018"/>
          </a:xfrm>
        </p:grpSpPr>
        <p:sp>
          <p:nvSpPr>
            <p:cNvPr id="14" name="任意多边形 17"/>
            <p:cNvSpPr/>
            <p:nvPr>
              <p:custDataLst>
                <p:tags r:id="rId4"/>
              </p:custDataLst>
            </p:nvPr>
          </p:nvSpPr>
          <p:spPr>
            <a:xfrm rot="1980292">
              <a:off x="-368" y="9916"/>
              <a:ext cx="1483" cy="1018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5" name="流程图: 接点 20"/>
            <p:cNvSpPr/>
            <p:nvPr>
              <p:custDataLst>
                <p:tags r:id="rId5"/>
              </p:custDataLst>
            </p:nvPr>
          </p:nvSpPr>
          <p:spPr>
            <a:xfrm>
              <a:off x="1360" y="9922"/>
              <a:ext cx="706" cy="674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grpSp>
        <p:nvGrpSpPr>
          <p:cNvPr id="25608" name="组合 10"/>
          <p:cNvGrpSpPr/>
          <p:nvPr userDrawn="1"/>
        </p:nvGrpSpPr>
        <p:grpSpPr>
          <a:xfrm flipH="1" flipV="1">
            <a:off x="7107238" y="-177800"/>
            <a:ext cx="2435225" cy="1558925"/>
            <a:chOff x="-368" y="9750"/>
            <a:chExt cx="2470" cy="1184"/>
          </a:xfrm>
        </p:grpSpPr>
        <p:sp>
          <p:nvSpPr>
            <p:cNvPr id="12" name="任意多边形 17"/>
            <p:cNvSpPr/>
            <p:nvPr>
              <p:custDataLst>
                <p:tags r:id="rId6"/>
              </p:custDataLst>
            </p:nvPr>
          </p:nvSpPr>
          <p:spPr>
            <a:xfrm rot="1980292">
              <a:off x="-368" y="9916"/>
              <a:ext cx="1483" cy="1018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3" name="流程图: 接点 20"/>
            <p:cNvSpPr/>
            <p:nvPr>
              <p:custDataLst>
                <p:tags r:id="rId7"/>
              </p:custDataLst>
            </p:nvPr>
          </p:nvSpPr>
          <p:spPr>
            <a:xfrm>
              <a:off x="1396" y="9750"/>
              <a:ext cx="706" cy="674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142100" y="1637550"/>
            <a:ext cx="6858000" cy="1790100"/>
          </a:xfrm>
        </p:spPr>
        <p:txBody>
          <a:bodyPr wrap="square" lIns="90000" tIns="46800" rIns="90000" bIns="46800" anchor="b">
            <a:normAutofit/>
          </a:bodyPr>
          <a:lstStyle>
            <a:lvl1pPr algn="ctr">
              <a:defRPr sz="45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41810" y="4069800"/>
            <a:ext cx="6858000" cy="1242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60400" y="6389688"/>
            <a:ext cx="2024063" cy="23812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688" y="6389688"/>
            <a:ext cx="2968625" cy="23812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89688"/>
            <a:ext cx="2025650" cy="23812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073944" y="2337794"/>
            <a:ext cx="6996113" cy="1131093"/>
          </a:xfrm>
        </p:spPr>
        <p:txBody>
          <a:bodyPr anchor="b">
            <a:normAutofit/>
          </a:bodyPr>
          <a:lstStyle>
            <a:lvl1pPr algn="ctr">
              <a:defRPr sz="7200" b="1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073944" y="3487937"/>
            <a:ext cx="6996113" cy="1241822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935956"/>
            <a:ext cx="7886700" cy="3554016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流程图: 手动输入 6"/>
          <p:cNvSpPr/>
          <p:nvPr>
            <p:custDataLst>
              <p:tags r:id="rId2"/>
            </p:custDataLst>
          </p:nvPr>
        </p:nvSpPr>
        <p:spPr>
          <a:xfrm rot="16200000" flipV="1">
            <a:off x="-1290637" y="2147888"/>
            <a:ext cx="5160963" cy="25796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441123" y="2947833"/>
            <a:ext cx="6019800" cy="720652"/>
          </a:xfrm>
        </p:spPr>
        <p:txBody>
          <a:bodyPr anchor="b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441123" y="3668486"/>
            <a:ext cx="6019800" cy="903806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1131094"/>
            <a:ext cx="7886700" cy="994172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2157413"/>
            <a:ext cx="3868340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2736056"/>
            <a:ext cx="3868340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2157413"/>
            <a:ext cx="3887391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736056"/>
            <a:ext cx="3887391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accent1">
                    <a:lumMod val="7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0" y="1200150"/>
            <a:ext cx="3123900" cy="120015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3888000" y="1200150"/>
            <a:ext cx="4627800" cy="4052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0" y="2400300"/>
            <a:ext cx="3123900" cy="28586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575331" y="1131094"/>
            <a:ext cx="940019" cy="4358879"/>
          </a:xfrm>
        </p:spPr>
        <p:txBody>
          <a:bodyPr vert="eaVert">
            <a:normAutofit/>
          </a:bodyPr>
          <a:lstStyle>
            <a:lvl1pPr>
              <a:defRPr sz="48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49" y="1131094"/>
            <a:ext cx="6809643" cy="4358879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1129918"/>
            <a:ext cx="7886700" cy="431362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1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3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074600" y="2336850"/>
            <a:ext cx="6995700" cy="1131300"/>
          </a:xfrm>
        </p:spPr>
        <p:txBody>
          <a:bodyPr anchor="b" anchorCtr="0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1074600" y="3538350"/>
            <a:ext cx="6995700" cy="124200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 11"/>
          <p:cNvSpPr/>
          <p:nvPr userDrawn="1">
            <p:custDataLst>
              <p:tags r:id="rId2"/>
            </p:custDataLst>
          </p:nvPr>
        </p:nvSpPr>
        <p:spPr>
          <a:xfrm rot="21396009" flipH="1" flipV="1">
            <a:off x="-26987" y="5473700"/>
            <a:ext cx="9271000" cy="803275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流程图: 手动输入 5"/>
          <p:cNvSpPr/>
          <p:nvPr userDrawn="1">
            <p:custDataLst>
              <p:tags r:id="rId2"/>
            </p:custDataLst>
          </p:nvPr>
        </p:nvSpPr>
        <p:spPr>
          <a:xfrm rot="16200000" flipV="1">
            <a:off x="-2039937" y="2892425"/>
            <a:ext cx="5160963" cy="10810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流程图: 手动输入 8"/>
          <p:cNvSpPr/>
          <p:nvPr userDrawn="1">
            <p:custDataLst>
              <p:tags r:id="rId3"/>
            </p:custDataLst>
          </p:nvPr>
        </p:nvSpPr>
        <p:spPr>
          <a:xfrm rot="16200000" flipH="1">
            <a:off x="5584825" y="2459038"/>
            <a:ext cx="5160963" cy="19573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219075" y="1085850"/>
            <a:ext cx="8705850" cy="46863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961200" y="1794150"/>
            <a:ext cx="7219800" cy="5427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960835" y="2479950"/>
            <a:ext cx="7219950" cy="2583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 userDrawn="1">
            <p:custDataLst>
              <p:tags r:id="rId2"/>
            </p:custDataLst>
          </p:nvPr>
        </p:nvSpPr>
        <p:spPr>
          <a:xfrm rot="16200000" flipH="1">
            <a:off x="8606631" y="5474494"/>
            <a:ext cx="319088" cy="755650"/>
          </a:xfrm>
          <a:custGeom>
            <a:avLst/>
            <a:gdLst>
              <a:gd name="connsiteX0" fmla="*/ 0 w 669"/>
              <a:gd name="connsiteY0" fmla="*/ 393 h 1588"/>
              <a:gd name="connsiteX1" fmla="*/ 669 w 669"/>
              <a:gd name="connsiteY1" fmla="*/ 0 h 1588"/>
              <a:gd name="connsiteX2" fmla="*/ 647 w 669"/>
              <a:gd name="connsiteY2" fmla="*/ 1588 h 1588"/>
              <a:gd name="connsiteX3" fmla="*/ 0 w 669"/>
              <a:gd name="connsiteY3" fmla="*/ 1587 h 1588"/>
              <a:gd name="connsiteX4" fmla="*/ 0 w 669"/>
              <a:gd name="connsiteY4" fmla="*/ 393 h 1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" h="1588">
                <a:moveTo>
                  <a:pt x="0" y="393"/>
                </a:moveTo>
                <a:lnTo>
                  <a:pt x="669" y="0"/>
                </a:lnTo>
                <a:lnTo>
                  <a:pt x="647" y="1588"/>
                </a:lnTo>
                <a:lnTo>
                  <a:pt x="0" y="1587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857250"/>
            <a:ext cx="3617913" cy="514985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37400" y="1435050"/>
            <a:ext cx="2970000" cy="6615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40100" y="2180250"/>
            <a:ext cx="2967300" cy="3069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3825900" y="1434704"/>
            <a:ext cx="4860000" cy="381595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组合 11"/>
          <p:cNvGrpSpPr/>
          <p:nvPr userDrawn="1"/>
        </p:nvGrpSpPr>
        <p:grpSpPr>
          <a:xfrm flipH="1"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11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199866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9000" y="1443150"/>
            <a:ext cx="8232300" cy="4698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59000" y="2101950"/>
            <a:ext cx="8231981" cy="621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59581" y="2963250"/>
            <a:ext cx="8224200" cy="25731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4629150"/>
            <a:ext cx="9144000" cy="13716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3"/>
            </p:custDataLst>
          </p:nvPr>
        </p:nvSpPr>
        <p:spPr>
          <a:xfrm rot="16200000" flipH="1">
            <a:off x="8824913" y="5678488"/>
            <a:ext cx="319088" cy="334963"/>
          </a:xfrm>
          <a:custGeom>
            <a:avLst/>
            <a:gdLst>
              <a:gd name="connsiteX0" fmla="*/ 5 w 670"/>
              <a:gd name="connsiteY0" fmla="*/ 177 h 690"/>
              <a:gd name="connsiteX1" fmla="*/ 659 w 670"/>
              <a:gd name="connsiteY1" fmla="*/ 0 h 690"/>
              <a:gd name="connsiteX2" fmla="*/ 670 w 670"/>
              <a:gd name="connsiteY2" fmla="*/ 690 h 690"/>
              <a:gd name="connsiteX3" fmla="*/ 0 w 670"/>
              <a:gd name="connsiteY3" fmla="*/ 689 h 690"/>
              <a:gd name="connsiteX4" fmla="*/ 5 w 670"/>
              <a:gd name="connsiteY4" fmla="*/ 177 h 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" h="690">
                <a:moveTo>
                  <a:pt x="5" y="177"/>
                </a:moveTo>
                <a:lnTo>
                  <a:pt x="659" y="0"/>
                </a:lnTo>
                <a:lnTo>
                  <a:pt x="670" y="690"/>
                </a:lnTo>
                <a:lnTo>
                  <a:pt x="0" y="689"/>
                </a:lnTo>
                <a:lnTo>
                  <a:pt x="5" y="17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3600" y="1359450"/>
            <a:ext cx="8232300" cy="4239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43150" y="2058619"/>
            <a:ext cx="8243100" cy="2408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</p:nvPr>
        </p:nvSpPr>
        <p:spPr>
          <a:xfrm>
            <a:off x="445500" y="4742550"/>
            <a:ext cx="8251200" cy="7587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18" name="组合 11"/>
          <p:cNvGrpSpPr/>
          <p:nvPr userDrawn="1"/>
        </p:nvGrpSpPr>
        <p:grpSpPr>
          <a:xfrm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6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685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4700" y="1035450"/>
            <a:ext cx="8278200" cy="33147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34700" y="2104650"/>
            <a:ext cx="40068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681800" y="2104650"/>
            <a:ext cx="40257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</p:nvPr>
        </p:nvSpPr>
        <p:spPr>
          <a:xfrm>
            <a:off x="429300" y="4469850"/>
            <a:ext cx="40068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</p:nvPr>
        </p:nvSpPr>
        <p:spPr>
          <a:xfrm>
            <a:off x="4689900" y="4467150"/>
            <a:ext cx="40257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1576388"/>
            <a:ext cx="9144000" cy="370522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142100" y="1861650"/>
            <a:ext cx="6858000" cy="17901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41810" y="3754350"/>
            <a:ext cx="6858000" cy="1242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226243" y="1420926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r>
              <a:rPr lang="en-GB" strike="noStrike" noProof="1"/>
              <a:t>Click to edit Master title style</a:t>
            </a:r>
            <a:endParaRPr lang="en-US" strike="noStrike" noProof="1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226243" y="2881426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auto"/>
            <a:r>
              <a:rPr lang="en-GB" strike="noStrike" noProof="1"/>
              <a:t>Click to edit Master text styles</a:t>
            </a:r>
            <a:endParaRPr lang="en-GB" strike="noStrike" noProof="1"/>
          </a:p>
          <a:p>
            <a:pPr lvl="1" fontAlgn="auto"/>
            <a:r>
              <a:rPr lang="en-GB" strike="noStrike" noProof="1"/>
              <a:t>Second level</a:t>
            </a:r>
            <a:endParaRPr lang="en-GB" strike="noStrike" noProof="1"/>
          </a:p>
          <a:p>
            <a:pPr lvl="2" fontAlgn="auto"/>
            <a:r>
              <a:rPr lang="en-GB" strike="noStrike" noProof="1"/>
              <a:t>Third level</a:t>
            </a:r>
            <a:endParaRPr lang="en-GB" strike="noStrike" noProof="1"/>
          </a:p>
          <a:p>
            <a:pPr lvl="3" fontAlgn="auto"/>
            <a:r>
              <a:rPr lang="en-GB" strike="noStrike" noProof="1"/>
              <a:t>Fourth level</a:t>
            </a:r>
            <a:endParaRPr lang="en-GB" strike="noStrike" noProof="1"/>
          </a:p>
          <a:p>
            <a:pPr lvl="4" fontAlgn="auto"/>
            <a:r>
              <a:rPr lang="en-GB" strike="noStrike" noProof="1"/>
              <a:t>Fifth level</a:t>
            </a:r>
            <a:endParaRPr 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073944" y="2337794"/>
            <a:ext cx="6996113" cy="1131093"/>
          </a:xfrm>
        </p:spPr>
        <p:txBody>
          <a:bodyPr anchor="b">
            <a:normAutofit/>
          </a:bodyPr>
          <a:lstStyle>
            <a:lvl1pPr algn="ctr">
              <a:defRPr sz="7200" b="1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073944" y="3487937"/>
            <a:ext cx="6996113" cy="1241822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935956"/>
            <a:ext cx="7886700" cy="3554016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流程图: 手动输入 6"/>
          <p:cNvSpPr/>
          <p:nvPr>
            <p:custDataLst>
              <p:tags r:id="rId2"/>
            </p:custDataLst>
          </p:nvPr>
        </p:nvSpPr>
        <p:spPr>
          <a:xfrm rot="16200000" flipV="1">
            <a:off x="-1290637" y="2147888"/>
            <a:ext cx="5160963" cy="25796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441123" y="2947833"/>
            <a:ext cx="6019800" cy="720652"/>
          </a:xfrm>
        </p:spPr>
        <p:txBody>
          <a:bodyPr anchor="b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441123" y="3668486"/>
            <a:ext cx="6019800" cy="903806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1131094"/>
            <a:ext cx="7886700" cy="994172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2157413"/>
            <a:ext cx="3868340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2736056"/>
            <a:ext cx="3868340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2157413"/>
            <a:ext cx="3887391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736056"/>
            <a:ext cx="3887391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accent1">
                    <a:lumMod val="7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0" y="1200150"/>
            <a:ext cx="3123900" cy="120015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3888000" y="1200150"/>
            <a:ext cx="4627800" cy="4052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0" y="2400300"/>
            <a:ext cx="3123900" cy="28586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575331" y="1131094"/>
            <a:ext cx="940019" cy="4358879"/>
          </a:xfrm>
        </p:spPr>
        <p:txBody>
          <a:bodyPr vert="eaVert">
            <a:normAutofit/>
          </a:bodyPr>
          <a:lstStyle>
            <a:lvl1pPr>
              <a:defRPr sz="48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49" y="1131094"/>
            <a:ext cx="6809643" cy="4358879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1129918"/>
            <a:ext cx="7886700" cy="431362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1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3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074600" y="2336850"/>
            <a:ext cx="6995700" cy="1131300"/>
          </a:xfrm>
        </p:spPr>
        <p:txBody>
          <a:bodyPr anchor="b" anchorCtr="0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1074600" y="3538350"/>
            <a:ext cx="6995700" cy="124200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 11"/>
          <p:cNvSpPr/>
          <p:nvPr userDrawn="1">
            <p:custDataLst>
              <p:tags r:id="rId2"/>
            </p:custDataLst>
          </p:nvPr>
        </p:nvSpPr>
        <p:spPr>
          <a:xfrm rot="21396009" flipH="1" flipV="1">
            <a:off x="-26987" y="5473700"/>
            <a:ext cx="9271000" cy="803275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流程图: 手动输入 5"/>
          <p:cNvSpPr/>
          <p:nvPr userDrawn="1">
            <p:custDataLst>
              <p:tags r:id="rId2"/>
            </p:custDataLst>
          </p:nvPr>
        </p:nvSpPr>
        <p:spPr>
          <a:xfrm rot="16200000" flipV="1">
            <a:off x="-2039937" y="2892425"/>
            <a:ext cx="5160963" cy="10810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流程图: 手动输入 8"/>
          <p:cNvSpPr/>
          <p:nvPr userDrawn="1">
            <p:custDataLst>
              <p:tags r:id="rId3"/>
            </p:custDataLst>
          </p:nvPr>
        </p:nvSpPr>
        <p:spPr>
          <a:xfrm rot="16200000" flipH="1">
            <a:off x="5584825" y="2459038"/>
            <a:ext cx="5160963" cy="19573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219075" y="1085850"/>
            <a:ext cx="8705850" cy="46863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961200" y="1794150"/>
            <a:ext cx="7219800" cy="5427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960835" y="2479950"/>
            <a:ext cx="7219950" cy="2583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 userDrawn="1">
            <p:custDataLst>
              <p:tags r:id="rId2"/>
            </p:custDataLst>
          </p:nvPr>
        </p:nvSpPr>
        <p:spPr>
          <a:xfrm rot="16200000" flipH="1">
            <a:off x="8606631" y="5474494"/>
            <a:ext cx="319088" cy="755650"/>
          </a:xfrm>
          <a:custGeom>
            <a:avLst/>
            <a:gdLst>
              <a:gd name="connsiteX0" fmla="*/ 0 w 669"/>
              <a:gd name="connsiteY0" fmla="*/ 393 h 1588"/>
              <a:gd name="connsiteX1" fmla="*/ 669 w 669"/>
              <a:gd name="connsiteY1" fmla="*/ 0 h 1588"/>
              <a:gd name="connsiteX2" fmla="*/ 647 w 669"/>
              <a:gd name="connsiteY2" fmla="*/ 1588 h 1588"/>
              <a:gd name="connsiteX3" fmla="*/ 0 w 669"/>
              <a:gd name="connsiteY3" fmla="*/ 1587 h 1588"/>
              <a:gd name="connsiteX4" fmla="*/ 0 w 669"/>
              <a:gd name="connsiteY4" fmla="*/ 393 h 1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" h="1588">
                <a:moveTo>
                  <a:pt x="0" y="393"/>
                </a:moveTo>
                <a:lnTo>
                  <a:pt x="669" y="0"/>
                </a:lnTo>
                <a:lnTo>
                  <a:pt x="647" y="1588"/>
                </a:lnTo>
                <a:lnTo>
                  <a:pt x="0" y="1587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857250"/>
            <a:ext cx="3617913" cy="514985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37400" y="1435050"/>
            <a:ext cx="2970000" cy="6615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40100" y="2180250"/>
            <a:ext cx="2967300" cy="3069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3825900" y="1434704"/>
            <a:ext cx="4860000" cy="381595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组合 11"/>
          <p:cNvGrpSpPr/>
          <p:nvPr userDrawn="1"/>
        </p:nvGrpSpPr>
        <p:grpSpPr>
          <a:xfrm flipH="1"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11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199866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9000" y="1443150"/>
            <a:ext cx="8232300" cy="4698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59000" y="2101950"/>
            <a:ext cx="8231981" cy="621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59581" y="2963250"/>
            <a:ext cx="8224200" cy="25731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4629150"/>
            <a:ext cx="9144000" cy="13716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3"/>
            </p:custDataLst>
          </p:nvPr>
        </p:nvSpPr>
        <p:spPr>
          <a:xfrm rot="16200000" flipH="1">
            <a:off x="8824913" y="5678488"/>
            <a:ext cx="319088" cy="334963"/>
          </a:xfrm>
          <a:custGeom>
            <a:avLst/>
            <a:gdLst>
              <a:gd name="connsiteX0" fmla="*/ 5 w 670"/>
              <a:gd name="connsiteY0" fmla="*/ 177 h 690"/>
              <a:gd name="connsiteX1" fmla="*/ 659 w 670"/>
              <a:gd name="connsiteY1" fmla="*/ 0 h 690"/>
              <a:gd name="connsiteX2" fmla="*/ 670 w 670"/>
              <a:gd name="connsiteY2" fmla="*/ 690 h 690"/>
              <a:gd name="connsiteX3" fmla="*/ 0 w 670"/>
              <a:gd name="connsiteY3" fmla="*/ 689 h 690"/>
              <a:gd name="connsiteX4" fmla="*/ 5 w 670"/>
              <a:gd name="connsiteY4" fmla="*/ 177 h 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" h="690">
                <a:moveTo>
                  <a:pt x="5" y="177"/>
                </a:moveTo>
                <a:lnTo>
                  <a:pt x="659" y="0"/>
                </a:lnTo>
                <a:lnTo>
                  <a:pt x="670" y="690"/>
                </a:lnTo>
                <a:lnTo>
                  <a:pt x="0" y="689"/>
                </a:lnTo>
                <a:lnTo>
                  <a:pt x="5" y="17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3600" y="1359450"/>
            <a:ext cx="8232300" cy="4239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43150" y="2058619"/>
            <a:ext cx="8243100" cy="2408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</p:nvPr>
        </p:nvSpPr>
        <p:spPr>
          <a:xfrm>
            <a:off x="445500" y="4742550"/>
            <a:ext cx="8251200" cy="7587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6" name="组合 11"/>
          <p:cNvGrpSpPr/>
          <p:nvPr userDrawn="1"/>
        </p:nvGrpSpPr>
        <p:grpSpPr>
          <a:xfrm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6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685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4700" y="1035450"/>
            <a:ext cx="8278200" cy="33147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34700" y="2104650"/>
            <a:ext cx="40068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681800" y="2104650"/>
            <a:ext cx="40257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</p:nvPr>
        </p:nvSpPr>
        <p:spPr>
          <a:xfrm>
            <a:off x="429300" y="4469850"/>
            <a:ext cx="40068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</p:nvPr>
        </p:nvSpPr>
        <p:spPr>
          <a:xfrm>
            <a:off x="4689900" y="4467150"/>
            <a:ext cx="40257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1576388"/>
            <a:ext cx="9144000" cy="370522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142100" y="1861650"/>
            <a:ext cx="6858000" cy="17901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41810" y="3754350"/>
            <a:ext cx="6858000" cy="1242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226243" y="1420926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r>
              <a:rPr lang="en-GB" strike="noStrike" noProof="1"/>
              <a:t>Click to edit Master title style</a:t>
            </a:r>
            <a:endParaRPr lang="en-US" strike="noStrike" noProof="1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226243" y="2881426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auto"/>
            <a:r>
              <a:rPr lang="en-GB" strike="noStrike" noProof="1"/>
              <a:t>Click to edit Master text styles</a:t>
            </a:r>
            <a:endParaRPr lang="en-GB" strike="noStrike" noProof="1"/>
          </a:p>
          <a:p>
            <a:pPr lvl="1" fontAlgn="auto"/>
            <a:r>
              <a:rPr lang="en-GB" strike="noStrike" noProof="1"/>
              <a:t>Second level</a:t>
            </a:r>
            <a:endParaRPr lang="en-GB" strike="noStrike" noProof="1"/>
          </a:p>
          <a:p>
            <a:pPr lvl="2" fontAlgn="auto"/>
            <a:r>
              <a:rPr lang="en-GB" strike="noStrike" noProof="1"/>
              <a:t>Third level</a:t>
            </a:r>
            <a:endParaRPr lang="en-GB" strike="noStrike" noProof="1"/>
          </a:p>
          <a:p>
            <a:pPr lvl="3" fontAlgn="auto"/>
            <a:r>
              <a:rPr lang="en-GB" strike="noStrike" noProof="1"/>
              <a:t>Fourth level</a:t>
            </a:r>
            <a:endParaRPr lang="en-GB" strike="noStrike" noProof="1"/>
          </a:p>
          <a:p>
            <a:pPr lvl="4" fontAlgn="auto"/>
            <a:r>
              <a:rPr lang="en-GB" strike="noStrike" noProof="1"/>
              <a:t>Fifth level</a:t>
            </a:r>
            <a:endParaRPr 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226243" y="1420926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r>
              <a:rPr lang="en-GB" strike="noStrike" noProof="1"/>
              <a:t>Click to edit Master title style</a:t>
            </a:r>
            <a:endParaRPr lang="en-US" strike="noStrike" noProof="1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226243" y="2881426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auto"/>
            <a:r>
              <a:rPr lang="en-GB" strike="noStrike" noProof="1"/>
              <a:t>Click to edit Master text styles</a:t>
            </a:r>
            <a:endParaRPr lang="en-GB" strike="noStrike" noProof="1"/>
          </a:p>
          <a:p>
            <a:pPr lvl="1" fontAlgn="auto"/>
            <a:r>
              <a:rPr lang="en-GB" strike="noStrike" noProof="1"/>
              <a:t>Second level</a:t>
            </a:r>
            <a:endParaRPr lang="en-GB" strike="noStrike" noProof="1"/>
          </a:p>
          <a:p>
            <a:pPr lvl="2" fontAlgn="auto"/>
            <a:r>
              <a:rPr lang="en-GB" strike="noStrike" noProof="1"/>
              <a:t>Third level</a:t>
            </a:r>
            <a:endParaRPr lang="en-GB" strike="noStrike" noProof="1"/>
          </a:p>
          <a:p>
            <a:pPr lvl="3" fontAlgn="auto"/>
            <a:r>
              <a:rPr lang="en-GB" strike="noStrike" noProof="1"/>
              <a:t>Fourth level</a:t>
            </a:r>
            <a:endParaRPr lang="en-GB" strike="noStrike" noProof="1"/>
          </a:p>
          <a:p>
            <a:pPr lvl="4" fontAlgn="auto"/>
            <a:r>
              <a:rPr lang="en-GB" strike="noStrike" noProof="1"/>
              <a:t>Fifth level</a:t>
            </a:r>
            <a:endParaRPr 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5" Type="http://schemas.openxmlformats.org/officeDocument/2006/relationships/theme" Target="../theme/theme2.xml"/><Relationship Id="rId24" Type="http://schemas.openxmlformats.org/officeDocument/2006/relationships/tags" Target="../tags/tag95.xml"/><Relationship Id="rId23" Type="http://schemas.openxmlformats.org/officeDocument/2006/relationships/tags" Target="../tags/tag94.xml"/><Relationship Id="rId22" Type="http://schemas.openxmlformats.org/officeDocument/2006/relationships/tags" Target="../tags/tag93.xml"/><Relationship Id="rId21" Type="http://schemas.openxmlformats.org/officeDocument/2006/relationships/tags" Target="../tags/tag92.xml"/><Relationship Id="rId20" Type="http://schemas.openxmlformats.org/officeDocument/2006/relationships/tags" Target="../tags/tag91.xml"/><Relationship Id="rId2" Type="http://schemas.openxmlformats.org/officeDocument/2006/relationships/slideLayout" Target="../slideLayouts/slideLayout13.xml"/><Relationship Id="rId19" Type="http://schemas.openxmlformats.org/officeDocument/2006/relationships/tags" Target="../tags/tag90.xml"/><Relationship Id="rId18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8.xml"/><Relationship Id="rId8" Type="http://schemas.openxmlformats.org/officeDocument/2006/relationships/slideLayout" Target="../slideLayouts/slideLayout37.xml"/><Relationship Id="rId7" Type="http://schemas.openxmlformats.org/officeDocument/2006/relationships/slideLayout" Target="../slideLayouts/slideLayout36.xml"/><Relationship Id="rId6" Type="http://schemas.openxmlformats.org/officeDocument/2006/relationships/slideLayout" Target="../slideLayouts/slideLayout35.xml"/><Relationship Id="rId5" Type="http://schemas.openxmlformats.org/officeDocument/2006/relationships/slideLayout" Target="../slideLayouts/slideLayout34.xml"/><Relationship Id="rId4" Type="http://schemas.openxmlformats.org/officeDocument/2006/relationships/slideLayout" Target="../slideLayouts/slideLayout33.xml"/><Relationship Id="rId3" Type="http://schemas.openxmlformats.org/officeDocument/2006/relationships/slideLayout" Target="../slideLayouts/slideLayout32.xml"/><Relationship Id="rId27" Type="http://schemas.openxmlformats.org/officeDocument/2006/relationships/theme" Target="../theme/theme3.xml"/><Relationship Id="rId26" Type="http://schemas.openxmlformats.org/officeDocument/2006/relationships/tags" Target="../tags/tag155.xml"/><Relationship Id="rId25" Type="http://schemas.openxmlformats.org/officeDocument/2006/relationships/tags" Target="../tags/tag154.xml"/><Relationship Id="rId24" Type="http://schemas.openxmlformats.org/officeDocument/2006/relationships/tags" Target="../tags/tag153.xml"/><Relationship Id="rId23" Type="http://schemas.openxmlformats.org/officeDocument/2006/relationships/tags" Target="../tags/tag152.xml"/><Relationship Id="rId22" Type="http://schemas.openxmlformats.org/officeDocument/2006/relationships/tags" Target="../tags/tag151.xml"/><Relationship Id="rId21" Type="http://schemas.openxmlformats.org/officeDocument/2006/relationships/tags" Target="../tags/tag150.xml"/><Relationship Id="rId20" Type="http://schemas.openxmlformats.org/officeDocument/2006/relationships/tags" Target="../tags/tag149.xml"/><Relationship Id="rId2" Type="http://schemas.openxmlformats.org/officeDocument/2006/relationships/slideLayout" Target="../slideLayouts/slideLayout31.xml"/><Relationship Id="rId19" Type="http://schemas.openxmlformats.org/officeDocument/2006/relationships/tags" Target="../tags/tag148.xml"/><Relationship Id="rId18" Type="http://schemas.openxmlformats.org/officeDocument/2006/relationships/slideLayout" Target="../slideLayouts/slideLayout47.xml"/><Relationship Id="rId17" Type="http://schemas.openxmlformats.org/officeDocument/2006/relationships/slideLayout" Target="../slideLayouts/slideLayout46.xml"/><Relationship Id="rId16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44.xml"/><Relationship Id="rId14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tags" Target="../tags/tag169.xml"/><Relationship Id="rId8" Type="http://schemas.openxmlformats.org/officeDocument/2006/relationships/tags" Target="../tags/tag168.xml"/><Relationship Id="rId7" Type="http://schemas.openxmlformats.org/officeDocument/2006/relationships/tags" Target="../tags/tag167.xml"/><Relationship Id="rId6" Type="http://schemas.openxmlformats.org/officeDocument/2006/relationships/tags" Target="../tags/tag166.xml"/><Relationship Id="rId5" Type="http://schemas.openxmlformats.org/officeDocument/2006/relationships/tags" Target="../tags/tag165.xml"/><Relationship Id="rId4" Type="http://schemas.openxmlformats.org/officeDocument/2006/relationships/tags" Target="../tags/tag164.xml"/><Relationship Id="rId3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9.xml"/><Relationship Id="rId10" Type="http://schemas.openxmlformats.org/officeDocument/2006/relationships/theme" Target="../theme/theme4.xml"/><Relationship Id="rId1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59.xml"/><Relationship Id="rId8" Type="http://schemas.openxmlformats.org/officeDocument/2006/relationships/slideLayout" Target="../slideLayouts/slideLayout58.xml"/><Relationship Id="rId7" Type="http://schemas.openxmlformats.org/officeDocument/2006/relationships/slideLayout" Target="../slideLayouts/slideLayout57.xml"/><Relationship Id="rId6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5.xml"/><Relationship Id="rId4" Type="http://schemas.openxmlformats.org/officeDocument/2006/relationships/slideLayout" Target="../slideLayouts/slideLayout54.xml"/><Relationship Id="rId3" Type="http://schemas.openxmlformats.org/officeDocument/2006/relationships/slideLayout" Target="../slideLayouts/slideLayout53.xml"/><Relationship Id="rId27" Type="http://schemas.openxmlformats.org/officeDocument/2006/relationships/theme" Target="../theme/theme5.xml"/><Relationship Id="rId26" Type="http://schemas.openxmlformats.org/officeDocument/2006/relationships/tags" Target="../tags/tag229.xml"/><Relationship Id="rId25" Type="http://schemas.openxmlformats.org/officeDocument/2006/relationships/tags" Target="../tags/tag228.xml"/><Relationship Id="rId24" Type="http://schemas.openxmlformats.org/officeDocument/2006/relationships/tags" Target="../tags/tag227.xml"/><Relationship Id="rId23" Type="http://schemas.openxmlformats.org/officeDocument/2006/relationships/tags" Target="../tags/tag226.xml"/><Relationship Id="rId22" Type="http://schemas.openxmlformats.org/officeDocument/2006/relationships/tags" Target="../tags/tag225.xml"/><Relationship Id="rId21" Type="http://schemas.openxmlformats.org/officeDocument/2006/relationships/tags" Target="../tags/tag224.xml"/><Relationship Id="rId20" Type="http://schemas.openxmlformats.org/officeDocument/2006/relationships/tags" Target="../tags/tag223.xml"/><Relationship Id="rId2" Type="http://schemas.openxmlformats.org/officeDocument/2006/relationships/slideLayout" Target="../slideLayouts/slideLayout52.xml"/><Relationship Id="rId19" Type="http://schemas.openxmlformats.org/officeDocument/2006/relationships/tags" Target="../tags/tag222.xml"/><Relationship Id="rId18" Type="http://schemas.openxmlformats.org/officeDocument/2006/relationships/slideLayout" Target="../slideLayouts/slideLayout68.xml"/><Relationship Id="rId17" Type="http://schemas.openxmlformats.org/officeDocument/2006/relationships/slideLayout" Target="../slideLayouts/slideLayout67.xml"/><Relationship Id="rId16" Type="http://schemas.openxmlformats.org/officeDocument/2006/relationships/slideLayout" Target="../slideLayouts/slideLayout66.xml"/><Relationship Id="rId15" Type="http://schemas.openxmlformats.org/officeDocument/2006/relationships/slideLayout" Target="../slideLayouts/slideLayout65.xml"/><Relationship Id="rId14" Type="http://schemas.openxmlformats.org/officeDocument/2006/relationships/slideLayout" Target="../slideLayouts/slideLayout64.xml"/><Relationship Id="rId13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1.xml"/></Relationships>
</file>

<file path=ppt/slideMasters/_rels/slideMaster6.xml.rels><?xml version="1.0" encoding="UTF-8" standalone="yes"?>
<Relationships xmlns="http://schemas.openxmlformats.org/package/2006/relationships"><Relationship Id="rId9" Type="http://schemas.openxmlformats.org/officeDocument/2006/relationships/tags" Target="../tags/tag243.xml"/><Relationship Id="rId8" Type="http://schemas.openxmlformats.org/officeDocument/2006/relationships/tags" Target="../tags/tag242.xml"/><Relationship Id="rId7" Type="http://schemas.openxmlformats.org/officeDocument/2006/relationships/tags" Target="../tags/tag241.xml"/><Relationship Id="rId6" Type="http://schemas.openxmlformats.org/officeDocument/2006/relationships/tags" Target="../tags/tag240.xml"/><Relationship Id="rId5" Type="http://schemas.openxmlformats.org/officeDocument/2006/relationships/tags" Target="../tags/tag239.xml"/><Relationship Id="rId4" Type="http://schemas.openxmlformats.org/officeDocument/2006/relationships/tags" Target="../tags/tag238.xml"/><Relationship Id="rId3" Type="http://schemas.openxmlformats.org/officeDocument/2006/relationships/slideLayout" Target="../slideLayouts/slideLayout71.xml"/><Relationship Id="rId2" Type="http://schemas.openxmlformats.org/officeDocument/2006/relationships/slideLayout" Target="../slideLayouts/slideLayout70.xml"/><Relationship Id="rId10" Type="http://schemas.openxmlformats.org/officeDocument/2006/relationships/theme" Target="../theme/theme6.xml"/><Relationship Id="rId1" Type="http://schemas.openxmlformats.org/officeDocument/2006/relationships/slideLayout" Target="../slideLayouts/slideLayout69.xml"/></Relationships>
</file>

<file path=ppt/slideMasters/_rels/slideMaster7.xml.rels><?xml version="1.0" encoding="UTF-8" standalone="yes"?>
<Relationships xmlns="http://schemas.openxmlformats.org/package/2006/relationships"><Relationship Id="rId9" Type="http://schemas.openxmlformats.org/officeDocument/2006/relationships/tags" Target="../tags/tag257.xml"/><Relationship Id="rId8" Type="http://schemas.openxmlformats.org/officeDocument/2006/relationships/tags" Target="../tags/tag256.xml"/><Relationship Id="rId7" Type="http://schemas.openxmlformats.org/officeDocument/2006/relationships/tags" Target="../tags/tag255.xml"/><Relationship Id="rId6" Type="http://schemas.openxmlformats.org/officeDocument/2006/relationships/tags" Target="../tags/tag254.xml"/><Relationship Id="rId5" Type="http://schemas.openxmlformats.org/officeDocument/2006/relationships/tags" Target="../tags/tag253.xml"/><Relationship Id="rId4" Type="http://schemas.openxmlformats.org/officeDocument/2006/relationships/tags" Target="../tags/tag252.xml"/><Relationship Id="rId3" Type="http://schemas.openxmlformats.org/officeDocument/2006/relationships/slideLayout" Target="../slideLayouts/slideLayout74.xml"/><Relationship Id="rId2" Type="http://schemas.openxmlformats.org/officeDocument/2006/relationships/slideLayout" Target="../slideLayouts/slideLayout73.xml"/><Relationship Id="rId10" Type="http://schemas.openxmlformats.org/officeDocument/2006/relationships/theme" Target="../theme/theme7.xml"/><Relationship Id="rId1" Type="http://schemas.openxmlformats.org/officeDocument/2006/relationships/slideLayout" Target="../slideLayouts/slideLayout7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 fontAlgn="base"/>
            <a:endParaRPr lang="zh-CN" altLang="en-US" strike="noStrike" noProof="1">
              <a:latin typeface="Arial" panose="020B0604020202020204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501650" y="1189038"/>
            <a:ext cx="8140700" cy="3317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2051" name="文本占位符 2"/>
          <p:cNvSpPr>
            <a:spLocks noGrp="1"/>
          </p:cNvSpPr>
          <p:nvPr>
            <p:ph type="body"/>
            <p:custDataLst>
              <p:tags r:id="rId20"/>
            </p:custDataLst>
          </p:nvPr>
        </p:nvSpPr>
        <p:spPr>
          <a:xfrm>
            <a:off x="501650" y="1571625"/>
            <a:ext cx="8140700" cy="40417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60400" y="5619750"/>
            <a:ext cx="2024063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87688" y="5619750"/>
            <a:ext cx="2968625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19750"/>
            <a:ext cx="2025650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hf sldNum="0" hdr="0" ftr="0" dt="0"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1131888"/>
            <a:ext cx="7886700" cy="6365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ctr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075" name="文本占位符 2"/>
          <p:cNvSpPr>
            <a:spLocks noGrp="1"/>
          </p:cNvSpPr>
          <p:nvPr>
            <p:ph type="body"/>
            <p:custDataLst>
              <p:tags r:id="rId20"/>
            </p:custDataLst>
          </p:nvPr>
        </p:nvSpPr>
        <p:spPr>
          <a:xfrm>
            <a:off x="628650" y="1838325"/>
            <a:ext cx="7886700" cy="3651250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流程图: 手动输入 6"/>
          <p:cNvSpPr/>
          <p:nvPr>
            <p:custDataLst>
              <p:tags r:id="rId24"/>
            </p:custDataLst>
          </p:nvPr>
        </p:nvSpPr>
        <p:spPr>
          <a:xfrm rot="16200000" flipV="1">
            <a:off x="-9525" y="850900"/>
            <a:ext cx="333375" cy="342900"/>
          </a:xfrm>
          <a:prstGeom prst="flowChartManualInpu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>
            <p:custDataLst>
              <p:tags r:id="rId25"/>
            </p:custDataLst>
          </p:nvPr>
        </p:nvSpPr>
        <p:spPr>
          <a:xfrm>
            <a:off x="-33337" y="884238"/>
            <a:ext cx="309563" cy="2984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fld id="{60D4C947-7C49-4D5F-B96C-B396F3737F2A}" type="slidenum">
              <a:rPr lang="zh-CN" altLang="en-US" sz="1350" strike="noStrike" noProof="1" smtClean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z="1350" strike="noStrike" noProof="1">
              <a:solidFill>
                <a:schemeClr val="bg1"/>
              </a:solidFill>
            </a:endParaRPr>
          </a:p>
        </p:txBody>
      </p:sp>
      <p:sp>
        <p:nvSpPr>
          <p:cNvPr id="9" name="KSO_TEMPLATE" hidden="1"/>
          <p:cNvSpPr/>
          <p:nvPr userDrawn="1">
            <p:custDataLst>
              <p:tags r:id="rId26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01650" y="1189038"/>
            <a:ext cx="8140700" cy="3317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4099" name="文本占位符 2"/>
          <p:cNvSpPr>
            <a:spLocks noGrp="1"/>
          </p:cNvSpPr>
          <p:nvPr>
            <p:ph type="body"/>
            <p:custDataLst>
              <p:tags r:id="rId5"/>
            </p:custDataLst>
          </p:nvPr>
        </p:nvSpPr>
        <p:spPr>
          <a:xfrm>
            <a:off x="501650" y="1571625"/>
            <a:ext cx="8140700" cy="40417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660400" y="5619750"/>
            <a:ext cx="2024063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3087688" y="5619750"/>
            <a:ext cx="2968625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6457950" y="5619750"/>
            <a:ext cx="2025650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KSO_TEMPLATE" hidden="1"/>
          <p:cNvSpPr/>
          <p:nvPr userDrawn="1">
            <p:custDataLst>
              <p:tags r:id="rId9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</p:sldLayoutIdLst>
  <p:hf sldNum="0" hdr="0" ftr="0" dt="0"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1131888"/>
            <a:ext cx="7886700" cy="6365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ctr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5123" name="文本占位符 2"/>
          <p:cNvSpPr>
            <a:spLocks noGrp="1"/>
          </p:cNvSpPr>
          <p:nvPr>
            <p:ph type="body"/>
            <p:custDataLst>
              <p:tags r:id="rId20"/>
            </p:custDataLst>
          </p:nvPr>
        </p:nvSpPr>
        <p:spPr>
          <a:xfrm>
            <a:off x="628650" y="1838325"/>
            <a:ext cx="7886700" cy="3651250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流程图: 手动输入 6"/>
          <p:cNvSpPr/>
          <p:nvPr>
            <p:custDataLst>
              <p:tags r:id="rId24"/>
            </p:custDataLst>
          </p:nvPr>
        </p:nvSpPr>
        <p:spPr>
          <a:xfrm rot="16200000" flipV="1">
            <a:off x="-9525" y="850900"/>
            <a:ext cx="333375" cy="342900"/>
          </a:xfrm>
          <a:prstGeom prst="flowChartManualInpu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>
            <p:custDataLst>
              <p:tags r:id="rId25"/>
            </p:custDataLst>
          </p:nvPr>
        </p:nvSpPr>
        <p:spPr>
          <a:xfrm>
            <a:off x="-33337" y="884238"/>
            <a:ext cx="309563" cy="2984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fld id="{60D4C947-7C49-4D5F-B96C-B396F3737F2A}" type="slidenum">
              <a:rPr lang="zh-CN" altLang="en-US" sz="1350" strike="noStrike" noProof="1" smtClean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z="1350" strike="noStrike" noProof="1">
              <a:solidFill>
                <a:schemeClr val="bg1"/>
              </a:solidFill>
            </a:endParaRPr>
          </a:p>
        </p:txBody>
      </p:sp>
      <p:sp>
        <p:nvSpPr>
          <p:cNvPr id="9" name="KSO_TEMPLATE" hidden="1"/>
          <p:cNvSpPr/>
          <p:nvPr userDrawn="1">
            <p:custDataLst>
              <p:tags r:id="rId26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01650" y="1189038"/>
            <a:ext cx="8140700" cy="3317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6147" name="文本占位符 2"/>
          <p:cNvSpPr>
            <a:spLocks noGrp="1"/>
          </p:cNvSpPr>
          <p:nvPr>
            <p:ph type="body"/>
            <p:custDataLst>
              <p:tags r:id="rId5"/>
            </p:custDataLst>
          </p:nvPr>
        </p:nvSpPr>
        <p:spPr>
          <a:xfrm>
            <a:off x="501650" y="1571625"/>
            <a:ext cx="8140700" cy="40417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660400" y="5619750"/>
            <a:ext cx="2024063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3087688" y="5619750"/>
            <a:ext cx="2968625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6457950" y="5619750"/>
            <a:ext cx="2025650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KSO_TEMPLATE" hidden="1"/>
          <p:cNvSpPr/>
          <p:nvPr userDrawn="1">
            <p:custDataLst>
              <p:tags r:id="rId9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</p:sldLayoutIdLst>
  <p:hf sldNum="0" hdr="0" ftr="0" dt="0"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01650" y="1189038"/>
            <a:ext cx="8140700" cy="3317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7171" name="文本占位符 2"/>
          <p:cNvSpPr>
            <a:spLocks noGrp="1"/>
          </p:cNvSpPr>
          <p:nvPr>
            <p:ph type="body"/>
            <p:custDataLst>
              <p:tags r:id="rId5"/>
            </p:custDataLst>
          </p:nvPr>
        </p:nvSpPr>
        <p:spPr>
          <a:xfrm>
            <a:off x="501650" y="1571625"/>
            <a:ext cx="8140700" cy="40417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660400" y="5619750"/>
            <a:ext cx="2024063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3087688" y="5619750"/>
            <a:ext cx="2968625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6457950" y="5619750"/>
            <a:ext cx="2025650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KSO_TEMPLATE" hidden="1"/>
          <p:cNvSpPr/>
          <p:nvPr userDrawn="1">
            <p:custDataLst>
              <p:tags r:id="rId9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</p:sldLayoutIdLst>
  <p:hf sldNum="0" hdr="0" ftr="0" dt="0"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0.xml"/><Relationship Id="rId3" Type="http://schemas.openxmlformats.org/officeDocument/2006/relationships/tags" Target="../tags/tag260.xml"/><Relationship Id="rId2" Type="http://schemas.openxmlformats.org/officeDocument/2006/relationships/tags" Target="../tags/tag259.xml"/><Relationship Id="rId1" Type="http://schemas.openxmlformats.org/officeDocument/2006/relationships/tags" Target="../tags/tag258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269.xml"/><Relationship Id="rId8" Type="http://schemas.openxmlformats.org/officeDocument/2006/relationships/tags" Target="../tags/tag268.xml"/><Relationship Id="rId7" Type="http://schemas.openxmlformats.org/officeDocument/2006/relationships/tags" Target="../tags/tag267.xml"/><Relationship Id="rId6" Type="http://schemas.openxmlformats.org/officeDocument/2006/relationships/tags" Target="../tags/tag266.xml"/><Relationship Id="rId5" Type="http://schemas.openxmlformats.org/officeDocument/2006/relationships/tags" Target="../tags/tag265.xml"/><Relationship Id="rId4" Type="http://schemas.openxmlformats.org/officeDocument/2006/relationships/tags" Target="../tags/tag264.xml"/><Relationship Id="rId3" Type="http://schemas.openxmlformats.org/officeDocument/2006/relationships/tags" Target="../tags/tag263.xml"/><Relationship Id="rId2" Type="http://schemas.openxmlformats.org/officeDocument/2006/relationships/tags" Target="../tags/tag262.xml"/><Relationship Id="rId13" Type="http://schemas.openxmlformats.org/officeDocument/2006/relationships/notesSlide" Target="../notesSlides/notesSlide1.xml"/><Relationship Id="rId12" Type="http://schemas.openxmlformats.org/officeDocument/2006/relationships/slideLayout" Target="../slideLayouts/slideLayout36.xml"/><Relationship Id="rId11" Type="http://schemas.openxmlformats.org/officeDocument/2006/relationships/tags" Target="../tags/tag271.xml"/><Relationship Id="rId10" Type="http://schemas.openxmlformats.org/officeDocument/2006/relationships/tags" Target="../tags/tag270.xml"/><Relationship Id="rId1" Type="http://schemas.openxmlformats.org/officeDocument/2006/relationships/tags" Target="../tags/tag261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280.xml"/><Relationship Id="rId8" Type="http://schemas.openxmlformats.org/officeDocument/2006/relationships/tags" Target="../tags/tag279.xml"/><Relationship Id="rId7" Type="http://schemas.openxmlformats.org/officeDocument/2006/relationships/tags" Target="../tags/tag278.xml"/><Relationship Id="rId6" Type="http://schemas.openxmlformats.org/officeDocument/2006/relationships/tags" Target="../tags/tag277.xml"/><Relationship Id="rId5" Type="http://schemas.openxmlformats.org/officeDocument/2006/relationships/tags" Target="../tags/tag276.xml"/><Relationship Id="rId4" Type="http://schemas.openxmlformats.org/officeDocument/2006/relationships/tags" Target="../tags/tag275.xml"/><Relationship Id="rId3" Type="http://schemas.openxmlformats.org/officeDocument/2006/relationships/tags" Target="../tags/tag274.xml"/><Relationship Id="rId22" Type="http://schemas.openxmlformats.org/officeDocument/2006/relationships/slideLayout" Target="../slideLayouts/slideLayout23.xml"/><Relationship Id="rId21" Type="http://schemas.openxmlformats.org/officeDocument/2006/relationships/tags" Target="../tags/tag292.xml"/><Relationship Id="rId20" Type="http://schemas.openxmlformats.org/officeDocument/2006/relationships/tags" Target="../tags/tag291.xml"/><Relationship Id="rId2" Type="http://schemas.openxmlformats.org/officeDocument/2006/relationships/tags" Target="../tags/tag273.xml"/><Relationship Id="rId19" Type="http://schemas.openxmlformats.org/officeDocument/2006/relationships/tags" Target="../tags/tag290.xml"/><Relationship Id="rId18" Type="http://schemas.openxmlformats.org/officeDocument/2006/relationships/tags" Target="../tags/tag289.xml"/><Relationship Id="rId17" Type="http://schemas.openxmlformats.org/officeDocument/2006/relationships/tags" Target="../tags/tag288.xml"/><Relationship Id="rId16" Type="http://schemas.openxmlformats.org/officeDocument/2006/relationships/tags" Target="../tags/tag287.xml"/><Relationship Id="rId15" Type="http://schemas.openxmlformats.org/officeDocument/2006/relationships/tags" Target="../tags/tag286.xml"/><Relationship Id="rId14" Type="http://schemas.openxmlformats.org/officeDocument/2006/relationships/tags" Target="../tags/tag285.xml"/><Relationship Id="rId13" Type="http://schemas.openxmlformats.org/officeDocument/2006/relationships/tags" Target="../tags/tag284.xml"/><Relationship Id="rId12" Type="http://schemas.openxmlformats.org/officeDocument/2006/relationships/tags" Target="../tags/tag283.xml"/><Relationship Id="rId11" Type="http://schemas.openxmlformats.org/officeDocument/2006/relationships/tags" Target="../tags/tag282.xml"/><Relationship Id="rId10" Type="http://schemas.openxmlformats.org/officeDocument/2006/relationships/tags" Target="../tags/tag281.xml"/><Relationship Id="rId1" Type="http://schemas.openxmlformats.org/officeDocument/2006/relationships/tags" Target="../tags/tag272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300.xml"/><Relationship Id="rId8" Type="http://schemas.openxmlformats.org/officeDocument/2006/relationships/tags" Target="../tags/tag299.xml"/><Relationship Id="rId7" Type="http://schemas.openxmlformats.org/officeDocument/2006/relationships/image" Target="../media/image1.png"/><Relationship Id="rId6" Type="http://schemas.openxmlformats.org/officeDocument/2006/relationships/tags" Target="../tags/tag298.xml"/><Relationship Id="rId5" Type="http://schemas.openxmlformats.org/officeDocument/2006/relationships/tags" Target="../tags/tag297.xml"/><Relationship Id="rId4" Type="http://schemas.openxmlformats.org/officeDocument/2006/relationships/tags" Target="../tags/tag296.xml"/><Relationship Id="rId3" Type="http://schemas.openxmlformats.org/officeDocument/2006/relationships/tags" Target="../tags/tag295.xml"/><Relationship Id="rId2" Type="http://schemas.openxmlformats.org/officeDocument/2006/relationships/tags" Target="../tags/tag294.xml"/><Relationship Id="rId11" Type="http://schemas.openxmlformats.org/officeDocument/2006/relationships/slideLayout" Target="../slideLayouts/slideLayout48.xml"/><Relationship Id="rId10" Type="http://schemas.openxmlformats.org/officeDocument/2006/relationships/tags" Target="../tags/tag301.xml"/><Relationship Id="rId1" Type="http://schemas.openxmlformats.org/officeDocument/2006/relationships/tags" Target="../tags/tag293.xml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308.xml"/><Relationship Id="rId8" Type="http://schemas.openxmlformats.org/officeDocument/2006/relationships/image" Target="../media/image3.png"/><Relationship Id="rId7" Type="http://schemas.openxmlformats.org/officeDocument/2006/relationships/tags" Target="../tags/tag307.xml"/><Relationship Id="rId6" Type="http://schemas.openxmlformats.org/officeDocument/2006/relationships/image" Target="../media/image2.png"/><Relationship Id="rId5" Type="http://schemas.openxmlformats.org/officeDocument/2006/relationships/tags" Target="../tags/tag306.xml"/><Relationship Id="rId4" Type="http://schemas.openxmlformats.org/officeDocument/2006/relationships/tags" Target="../tags/tag305.xml"/><Relationship Id="rId3" Type="http://schemas.openxmlformats.org/officeDocument/2006/relationships/tags" Target="../tags/tag304.xml"/><Relationship Id="rId2" Type="http://schemas.openxmlformats.org/officeDocument/2006/relationships/tags" Target="../tags/tag303.xml"/><Relationship Id="rId16" Type="http://schemas.openxmlformats.org/officeDocument/2006/relationships/slideLayout" Target="../slideLayouts/slideLayout48.xml"/><Relationship Id="rId15" Type="http://schemas.openxmlformats.org/officeDocument/2006/relationships/tags" Target="../tags/tag312.xml"/><Relationship Id="rId14" Type="http://schemas.openxmlformats.org/officeDocument/2006/relationships/image" Target="../media/image5.png"/><Relationship Id="rId13" Type="http://schemas.openxmlformats.org/officeDocument/2006/relationships/tags" Target="../tags/tag311.xml"/><Relationship Id="rId12" Type="http://schemas.openxmlformats.org/officeDocument/2006/relationships/tags" Target="../tags/tag310.xml"/><Relationship Id="rId11" Type="http://schemas.openxmlformats.org/officeDocument/2006/relationships/tags" Target="../tags/tag309.xml"/><Relationship Id="rId10" Type="http://schemas.openxmlformats.org/officeDocument/2006/relationships/image" Target="../media/image4.png"/><Relationship Id="rId1" Type="http://schemas.openxmlformats.org/officeDocument/2006/relationships/tags" Target="../tags/tag302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321.xml"/><Relationship Id="rId8" Type="http://schemas.openxmlformats.org/officeDocument/2006/relationships/tags" Target="../tags/tag320.xml"/><Relationship Id="rId7" Type="http://schemas.openxmlformats.org/officeDocument/2006/relationships/tags" Target="../tags/tag319.xml"/><Relationship Id="rId6" Type="http://schemas.openxmlformats.org/officeDocument/2006/relationships/tags" Target="../tags/tag318.xml"/><Relationship Id="rId5" Type="http://schemas.openxmlformats.org/officeDocument/2006/relationships/tags" Target="../tags/tag317.xml"/><Relationship Id="rId4" Type="http://schemas.openxmlformats.org/officeDocument/2006/relationships/tags" Target="../tags/tag316.xml"/><Relationship Id="rId3" Type="http://schemas.openxmlformats.org/officeDocument/2006/relationships/tags" Target="../tags/tag315.xml"/><Relationship Id="rId2" Type="http://schemas.openxmlformats.org/officeDocument/2006/relationships/tags" Target="../tags/tag314.xml"/><Relationship Id="rId11" Type="http://schemas.openxmlformats.org/officeDocument/2006/relationships/slideLayout" Target="../slideLayouts/slideLayout48.xml"/><Relationship Id="rId10" Type="http://schemas.openxmlformats.org/officeDocument/2006/relationships/tags" Target="../tags/tag322.xml"/><Relationship Id="rId1" Type="http://schemas.openxmlformats.org/officeDocument/2006/relationships/tags" Target="../tags/tag3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7" Type="http://schemas.openxmlformats.org/officeDocument/2006/relationships/tags" Target="../tags/tag328.xml"/><Relationship Id="rId6" Type="http://schemas.openxmlformats.org/officeDocument/2006/relationships/image" Target="../media/image6.png"/><Relationship Id="rId5" Type="http://schemas.openxmlformats.org/officeDocument/2006/relationships/tags" Target="../tags/tag327.xml"/><Relationship Id="rId4" Type="http://schemas.openxmlformats.org/officeDocument/2006/relationships/tags" Target="../tags/tag326.xml"/><Relationship Id="rId3" Type="http://schemas.openxmlformats.org/officeDocument/2006/relationships/tags" Target="../tags/tag325.xml"/><Relationship Id="rId2" Type="http://schemas.openxmlformats.org/officeDocument/2006/relationships/tags" Target="../tags/tag324.xml"/><Relationship Id="rId1" Type="http://schemas.openxmlformats.org/officeDocument/2006/relationships/tags" Target="../tags/tag323.xml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48.xml"/><Relationship Id="rId6" Type="http://schemas.openxmlformats.org/officeDocument/2006/relationships/tags" Target="../tags/tag334.xml"/><Relationship Id="rId5" Type="http://schemas.openxmlformats.org/officeDocument/2006/relationships/tags" Target="../tags/tag333.xml"/><Relationship Id="rId4" Type="http://schemas.openxmlformats.org/officeDocument/2006/relationships/tags" Target="../tags/tag332.xml"/><Relationship Id="rId3" Type="http://schemas.openxmlformats.org/officeDocument/2006/relationships/tags" Target="../tags/tag331.xml"/><Relationship Id="rId2" Type="http://schemas.openxmlformats.org/officeDocument/2006/relationships/tags" Target="../tags/tag330.xml"/><Relationship Id="rId1" Type="http://schemas.openxmlformats.org/officeDocument/2006/relationships/tags" Target="../tags/tag329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2.xml"/><Relationship Id="rId6" Type="http://schemas.openxmlformats.org/officeDocument/2006/relationships/tags" Target="../tags/tag339.xml"/><Relationship Id="rId5" Type="http://schemas.openxmlformats.org/officeDocument/2006/relationships/image" Target="../media/image7.png"/><Relationship Id="rId4" Type="http://schemas.openxmlformats.org/officeDocument/2006/relationships/tags" Target="../tags/tag338.xml"/><Relationship Id="rId3" Type="http://schemas.openxmlformats.org/officeDocument/2006/relationships/tags" Target="../tags/tag337.xml"/><Relationship Id="rId2" Type="http://schemas.openxmlformats.org/officeDocument/2006/relationships/tags" Target="../tags/tag336.xml"/><Relationship Id="rId1" Type="http://schemas.openxmlformats.org/officeDocument/2006/relationships/tags" Target="../tags/tag335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347.xml"/><Relationship Id="rId8" Type="http://schemas.openxmlformats.org/officeDocument/2006/relationships/tags" Target="../tags/tag346.xml"/><Relationship Id="rId7" Type="http://schemas.openxmlformats.org/officeDocument/2006/relationships/tags" Target="../tags/tag345.xml"/><Relationship Id="rId6" Type="http://schemas.openxmlformats.org/officeDocument/2006/relationships/tags" Target="../tags/tag344.xml"/><Relationship Id="rId5" Type="http://schemas.openxmlformats.org/officeDocument/2006/relationships/image" Target="../media/image8.png"/><Relationship Id="rId4" Type="http://schemas.openxmlformats.org/officeDocument/2006/relationships/tags" Target="../tags/tag343.xml"/><Relationship Id="rId3" Type="http://schemas.openxmlformats.org/officeDocument/2006/relationships/tags" Target="../tags/tag342.xml"/><Relationship Id="rId2" Type="http://schemas.openxmlformats.org/officeDocument/2006/relationships/tags" Target="../tags/tag341.xml"/><Relationship Id="rId10" Type="http://schemas.openxmlformats.org/officeDocument/2006/relationships/slideLayout" Target="../slideLayouts/slideLayout72.xml"/><Relationship Id="rId1" Type="http://schemas.openxmlformats.org/officeDocument/2006/relationships/tags" Target="../tags/tag340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354.xml"/><Relationship Id="rId8" Type="http://schemas.openxmlformats.org/officeDocument/2006/relationships/image" Target="../media/image10.png"/><Relationship Id="rId7" Type="http://schemas.openxmlformats.org/officeDocument/2006/relationships/tags" Target="../tags/tag353.xml"/><Relationship Id="rId6" Type="http://schemas.openxmlformats.org/officeDocument/2006/relationships/tags" Target="../tags/tag352.xml"/><Relationship Id="rId5" Type="http://schemas.openxmlformats.org/officeDocument/2006/relationships/tags" Target="../tags/tag351.xml"/><Relationship Id="rId4" Type="http://schemas.openxmlformats.org/officeDocument/2006/relationships/image" Target="../media/image9.png"/><Relationship Id="rId3" Type="http://schemas.openxmlformats.org/officeDocument/2006/relationships/tags" Target="../tags/tag350.xml"/><Relationship Id="rId2" Type="http://schemas.openxmlformats.org/officeDocument/2006/relationships/tags" Target="../tags/tag349.xml"/><Relationship Id="rId12" Type="http://schemas.openxmlformats.org/officeDocument/2006/relationships/slideLayout" Target="../slideLayouts/slideLayout23.xml"/><Relationship Id="rId11" Type="http://schemas.openxmlformats.org/officeDocument/2006/relationships/tags" Target="../tags/tag356.xml"/><Relationship Id="rId10" Type="http://schemas.openxmlformats.org/officeDocument/2006/relationships/tags" Target="../tags/tag355.xml"/><Relationship Id="rId1" Type="http://schemas.openxmlformats.org/officeDocument/2006/relationships/tags" Target="../tags/tag34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7" Type="http://schemas.openxmlformats.org/officeDocument/2006/relationships/tags" Target="../tags/tag362.xml"/><Relationship Id="rId6" Type="http://schemas.openxmlformats.org/officeDocument/2006/relationships/image" Target="../media/image11.png"/><Relationship Id="rId5" Type="http://schemas.openxmlformats.org/officeDocument/2006/relationships/tags" Target="../tags/tag361.xml"/><Relationship Id="rId4" Type="http://schemas.openxmlformats.org/officeDocument/2006/relationships/tags" Target="../tags/tag360.xml"/><Relationship Id="rId3" Type="http://schemas.openxmlformats.org/officeDocument/2006/relationships/tags" Target="../tags/tag359.xml"/><Relationship Id="rId2" Type="http://schemas.openxmlformats.org/officeDocument/2006/relationships/tags" Target="../tags/tag358.xml"/><Relationship Id="rId1" Type="http://schemas.openxmlformats.org/officeDocument/2006/relationships/tags" Target="../tags/tag357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8.xml"/><Relationship Id="rId8" Type="http://schemas.openxmlformats.org/officeDocument/2006/relationships/tags" Target="../tags/tag370.xml"/><Relationship Id="rId7" Type="http://schemas.openxmlformats.org/officeDocument/2006/relationships/tags" Target="../tags/tag369.xml"/><Relationship Id="rId6" Type="http://schemas.openxmlformats.org/officeDocument/2006/relationships/tags" Target="../tags/tag368.xml"/><Relationship Id="rId5" Type="http://schemas.openxmlformats.org/officeDocument/2006/relationships/tags" Target="../tags/tag367.xml"/><Relationship Id="rId4" Type="http://schemas.openxmlformats.org/officeDocument/2006/relationships/tags" Target="../tags/tag366.xml"/><Relationship Id="rId3" Type="http://schemas.openxmlformats.org/officeDocument/2006/relationships/tags" Target="../tags/tag365.xml"/><Relationship Id="rId2" Type="http://schemas.openxmlformats.org/officeDocument/2006/relationships/tags" Target="../tags/tag364.xml"/><Relationship Id="rId1" Type="http://schemas.openxmlformats.org/officeDocument/2006/relationships/tags" Target="../tags/tag363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4.png"/><Relationship Id="rId8" Type="http://schemas.openxmlformats.org/officeDocument/2006/relationships/image" Target="../media/image13.png"/><Relationship Id="rId7" Type="http://schemas.openxmlformats.org/officeDocument/2006/relationships/image" Target="../media/image12.png"/><Relationship Id="rId6" Type="http://schemas.openxmlformats.org/officeDocument/2006/relationships/tags" Target="../tags/tag376.xml"/><Relationship Id="rId5" Type="http://schemas.openxmlformats.org/officeDocument/2006/relationships/tags" Target="../tags/tag375.xml"/><Relationship Id="rId4" Type="http://schemas.openxmlformats.org/officeDocument/2006/relationships/tags" Target="../tags/tag374.xml"/><Relationship Id="rId3" Type="http://schemas.openxmlformats.org/officeDocument/2006/relationships/tags" Target="../tags/tag373.xml"/><Relationship Id="rId2" Type="http://schemas.openxmlformats.org/officeDocument/2006/relationships/tags" Target="../tags/tag372.xml"/><Relationship Id="rId12" Type="http://schemas.openxmlformats.org/officeDocument/2006/relationships/slideLayout" Target="../slideLayouts/slideLayout18.xml"/><Relationship Id="rId11" Type="http://schemas.openxmlformats.org/officeDocument/2006/relationships/tags" Target="../tags/tag377.xml"/><Relationship Id="rId10" Type="http://schemas.openxmlformats.org/officeDocument/2006/relationships/image" Target="../media/image15.png"/><Relationship Id="rId1" Type="http://schemas.openxmlformats.org/officeDocument/2006/relationships/tags" Target="../tags/tag371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image" Target="../media/image16.png"/><Relationship Id="rId8" Type="http://schemas.openxmlformats.org/officeDocument/2006/relationships/tags" Target="../tags/tag383.xml"/><Relationship Id="rId7" Type="http://schemas.openxmlformats.org/officeDocument/2006/relationships/image" Target="../media/image10.png"/><Relationship Id="rId6" Type="http://schemas.openxmlformats.org/officeDocument/2006/relationships/image" Target="../media/image6.png"/><Relationship Id="rId5" Type="http://schemas.openxmlformats.org/officeDocument/2006/relationships/tags" Target="../tags/tag382.xml"/><Relationship Id="rId4" Type="http://schemas.openxmlformats.org/officeDocument/2006/relationships/tags" Target="../tags/tag381.xml"/><Relationship Id="rId3" Type="http://schemas.openxmlformats.org/officeDocument/2006/relationships/tags" Target="../tags/tag380.xml"/><Relationship Id="rId2" Type="http://schemas.openxmlformats.org/officeDocument/2006/relationships/tags" Target="../tags/tag379.xml"/><Relationship Id="rId13" Type="http://schemas.openxmlformats.org/officeDocument/2006/relationships/slideLayout" Target="../slideLayouts/slideLayout18.xml"/><Relationship Id="rId12" Type="http://schemas.openxmlformats.org/officeDocument/2006/relationships/tags" Target="../tags/tag385.xml"/><Relationship Id="rId11" Type="http://schemas.openxmlformats.org/officeDocument/2006/relationships/tags" Target="../tags/tag384.xml"/><Relationship Id="rId10" Type="http://schemas.openxmlformats.org/officeDocument/2006/relationships/image" Target="../media/image17.png"/><Relationship Id="rId1" Type="http://schemas.openxmlformats.org/officeDocument/2006/relationships/tags" Target="../tags/tag378.xml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2.xml"/><Relationship Id="rId3" Type="http://schemas.openxmlformats.org/officeDocument/2006/relationships/tags" Target="../tags/tag388.xml"/><Relationship Id="rId2" Type="http://schemas.openxmlformats.org/officeDocument/2006/relationships/tags" Target="../tags/tag387.xml"/><Relationship Id="rId1" Type="http://schemas.openxmlformats.org/officeDocument/2006/relationships/tags" Target="../tags/tag386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3.xml"/><Relationship Id="rId5" Type="http://schemas.openxmlformats.org/officeDocument/2006/relationships/tags" Target="../tags/tag389.xml"/><Relationship Id="rId4" Type="http://schemas.openxmlformats.org/officeDocument/2006/relationships/hyperlink" Target="https://www.doc88.com/p-9099315751141.html" TargetMode="External"/><Relationship Id="rId3" Type="http://schemas.openxmlformats.org/officeDocument/2006/relationships/hyperlink" Target="https://english.www.gov.cn/policies/latest_releases/2019/02/13/content_281476520067560.htm" TargetMode="External"/><Relationship Id="rId2" Type="http://schemas.openxmlformats.org/officeDocument/2006/relationships/hyperlink" Target="https://www.stats.gov.cn/" TargetMode="External"/><Relationship Id="rId1" Type="http://schemas.openxmlformats.org/officeDocument/2006/relationships/hyperlink" Target="https://www.taodocs.com/p-597373758.html" TargetMode="Externa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61.xml"/><Relationship Id="rId2" Type="http://schemas.openxmlformats.org/officeDocument/2006/relationships/tags" Target="../tags/tag391.xml"/><Relationship Id="rId1" Type="http://schemas.openxmlformats.org/officeDocument/2006/relationships/tags" Target="../tags/tag3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 6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298450" y="1390650"/>
            <a:ext cx="8594725" cy="2078038"/>
          </a:xfrm>
        </p:spPr>
        <p:txBody>
          <a:bodyPr anchor="b">
            <a:normAutofit fontScale="90000"/>
          </a:bodyPr>
          <a:lstStyle/>
          <a:p>
            <a:pPr marL="0" marR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kumimoji="0" altLang="zh-CN" sz="3555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The Practice of Implicit Stratification </a:t>
            </a:r>
            <a:br>
              <a:rPr altLang="zh-CN" sz="3555">
                <a:latin typeface="+mn-lt"/>
                <a:cs typeface="+mn-lt"/>
                <a:sym typeface="+mn-ea"/>
              </a:rPr>
            </a:br>
            <a:r>
              <a:rPr kumimoji="0" altLang="zh-CN" sz="3555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in the Online Teaching of Higher Vocational General English Courses of China</a:t>
            </a:r>
            <a:endParaRPr kumimoji="0" altLang="zh-CN" sz="3555" b="1" i="0" u="none" strike="noStrike" kern="1200" cap="none" spc="0" normalizeH="0" baseline="0" noProof="1">
              <a:solidFill>
                <a:schemeClr val="accent1">
                  <a:lumMod val="75000"/>
                </a:schemeClr>
              </a:solidFill>
              <a:latin typeface="+mn-lt"/>
              <a:ea typeface="+mj-ea"/>
              <a:cs typeface="+mn-lt"/>
              <a:sym typeface="+mn-ea"/>
            </a:endParaRPr>
          </a:p>
        </p:txBody>
      </p:sp>
      <p:sp>
        <p:nvSpPr>
          <p:cNvPr id="54274" name="副标题 9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074738" y="4062413"/>
            <a:ext cx="6996112" cy="1241425"/>
          </a:xfrm>
        </p:spPr>
        <p:txBody>
          <a:bodyPr vert="horz" lIns="90000" tIns="46800" rIns="90000" bIns="46800" anchor="t" anchorCtr="0"/>
          <a:lstStyle/>
          <a:p>
            <a:pPr defTabSz="914400">
              <a:spcAft>
                <a:spcPct val="0"/>
              </a:spcAft>
              <a:buClrTx/>
              <a:buSzTx/>
            </a:pPr>
            <a:r>
              <a:rPr lang="en-US" altLang="zh-CN" sz="2300" b="1" kern="1200" dirty="0" err="1">
                <a:solidFill>
                  <a:srgbClr val="404040"/>
                </a:solidFill>
                <a:latin typeface="+mn-lt"/>
                <a:ea typeface="+mn-ea"/>
                <a:cs typeface="+mn-cs"/>
                <a:sym typeface="宋体" panose="02010600030101010101" pitchFamily="2" charset="-122"/>
              </a:rPr>
              <a:t>Hou Yi    2213014</a:t>
            </a:r>
            <a:endParaRPr lang="en-US" altLang="zh-CN" sz="2300" b="1" kern="1200" dirty="0" err="1">
              <a:solidFill>
                <a:srgbClr val="404040"/>
              </a:solidFill>
              <a:latin typeface="+mn-lt"/>
              <a:ea typeface="+mn-ea"/>
              <a:cs typeface="+mn-cs"/>
              <a:sym typeface="宋体" panose="02010600030101010101" pitchFamily="2" charset="-122"/>
            </a:endParaRPr>
          </a:p>
          <a:p>
            <a:pPr defTabSz="914400">
              <a:spcAft>
                <a:spcPct val="0"/>
              </a:spcAft>
              <a:buClrTx/>
              <a:buSzTx/>
            </a:pPr>
            <a:r>
              <a:rPr lang="en-US" altLang="zh-CN" sz="2300" b="1" kern="1200" dirty="0" err="1">
                <a:solidFill>
                  <a:srgbClr val="404040"/>
                </a:solidFill>
                <a:latin typeface="+mn-lt"/>
                <a:ea typeface="+mn-ea"/>
                <a:cs typeface="+mn-cs"/>
                <a:sym typeface="宋体" panose="02010600030101010101" pitchFamily="2" charset="-122"/>
              </a:rPr>
              <a:t>ECDE7016  2023-2024 </a:t>
            </a:r>
            <a:endParaRPr lang="en-US" altLang="zh-CN" sz="2300" b="1" kern="1200" dirty="0" err="1">
              <a:solidFill>
                <a:srgbClr val="404040"/>
              </a:solidFill>
              <a:latin typeface="+mn-lt"/>
              <a:ea typeface="+mn-ea"/>
              <a:cs typeface="+mn-cs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3203848" y="1087438"/>
            <a:ext cx="2705100" cy="638175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/>
          <a:p>
            <a:pPr algn="dist"/>
            <a:r>
              <a:rPr lang="en-US" altLang="zh-CN" sz="3600" b="1" noProof="1">
                <a:latin typeface="+mj-lt"/>
                <a:ea typeface="+mj-ea"/>
                <a:cs typeface="+mj-cs"/>
              </a:rPr>
              <a:t>CONTENT</a:t>
            </a:r>
            <a:endParaRPr lang="en-US" altLang="zh-CN" sz="3600" b="1" noProof="1">
              <a:latin typeface="+mj-lt"/>
              <a:ea typeface="+mj-ea"/>
              <a:cs typeface="+mj-cs"/>
            </a:endParaRPr>
          </a:p>
        </p:txBody>
      </p:sp>
      <p:sp>
        <p:nvSpPr>
          <p:cNvPr id="19" name="矩形 18"/>
          <p:cNvSpPr/>
          <p:nvPr>
            <p:custDataLst>
              <p:tags r:id="rId2"/>
            </p:custDataLst>
          </p:nvPr>
        </p:nvSpPr>
        <p:spPr>
          <a:xfrm>
            <a:off x="3762375" y="1622425"/>
            <a:ext cx="1590675" cy="1317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椭圆 1"/>
          <p:cNvSpPr/>
          <p:nvPr>
            <p:custDataLst>
              <p:tags r:id="rId3"/>
            </p:custDataLst>
          </p:nvPr>
        </p:nvSpPr>
        <p:spPr>
          <a:xfrm>
            <a:off x="2574925" y="2127250"/>
            <a:ext cx="749300" cy="7493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26" name="椭圆 25"/>
          <p:cNvSpPr/>
          <p:nvPr>
            <p:custDataLst>
              <p:tags r:id="rId4"/>
            </p:custDataLst>
          </p:nvPr>
        </p:nvSpPr>
        <p:spPr>
          <a:xfrm>
            <a:off x="2574925" y="3841750"/>
            <a:ext cx="749300" cy="7493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03</a:t>
            </a:r>
            <a:endParaRPr lang="zh-CN" altLang="en-US" sz="2400" strike="noStrike" noProof="1"/>
          </a:p>
        </p:txBody>
      </p:sp>
      <p:sp>
        <p:nvSpPr>
          <p:cNvPr id="35" name="椭圆 34"/>
          <p:cNvSpPr/>
          <p:nvPr>
            <p:custDataLst>
              <p:tags r:id="rId5"/>
            </p:custDataLst>
          </p:nvPr>
        </p:nvSpPr>
        <p:spPr>
          <a:xfrm>
            <a:off x="2570163" y="2990850"/>
            <a:ext cx="750888" cy="7493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38" name="椭圆 37"/>
          <p:cNvSpPr/>
          <p:nvPr>
            <p:custDataLst>
              <p:tags r:id="rId6"/>
            </p:custDataLst>
          </p:nvPr>
        </p:nvSpPr>
        <p:spPr>
          <a:xfrm>
            <a:off x="2570163" y="4703763"/>
            <a:ext cx="750888" cy="75088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04</a:t>
            </a:r>
            <a:endParaRPr lang="zh-CN" altLang="en-US" sz="2400" strike="noStrike" noProof="1"/>
          </a:p>
        </p:txBody>
      </p:sp>
      <p:sp>
        <p:nvSpPr>
          <p:cNvPr id="55303" name="文本框 2"/>
          <p:cNvSpPr txBox="1"/>
          <p:nvPr>
            <p:custDataLst>
              <p:tags r:id="rId7"/>
            </p:custDataLst>
          </p:nvPr>
        </p:nvSpPr>
        <p:spPr>
          <a:xfrm>
            <a:off x="3579813" y="2127250"/>
            <a:ext cx="3279775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Introduction</a:t>
            </a:r>
            <a:endParaRPr lang="en-US" altLang="zh-CN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5304" name="文本框 3"/>
          <p:cNvSpPr txBox="1"/>
          <p:nvPr>
            <p:custDataLst>
              <p:tags r:id="rId8"/>
            </p:custDataLst>
          </p:nvPr>
        </p:nvSpPr>
        <p:spPr>
          <a:xfrm>
            <a:off x="3579813" y="3841750"/>
            <a:ext cx="3830637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Typical Researches</a:t>
            </a:r>
            <a:endParaRPr lang="en-US" altLang="zh-CN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5305" name="文本框 4"/>
          <p:cNvSpPr txBox="1"/>
          <p:nvPr>
            <p:custDataLst>
              <p:tags r:id="rId9"/>
            </p:custDataLst>
          </p:nvPr>
        </p:nvSpPr>
        <p:spPr>
          <a:xfrm>
            <a:off x="3575050" y="4703763"/>
            <a:ext cx="2843213" cy="750887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Conclusion</a:t>
            </a:r>
            <a:endParaRPr lang="en-US" altLang="zh-CN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5306" name="文本框 6"/>
          <p:cNvSpPr txBox="1"/>
          <p:nvPr>
            <p:custDataLst>
              <p:tags r:id="rId10"/>
            </p:custDataLst>
          </p:nvPr>
        </p:nvSpPr>
        <p:spPr>
          <a:xfrm>
            <a:off x="3575050" y="2990850"/>
            <a:ext cx="4022725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Summary of Key Ideas</a:t>
            </a:r>
            <a:endParaRPr lang="zh-CN" altLang="en-US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custDataLst>
      <p:tags r:id="rId1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燕尾形 3"/>
          <p:cNvSpPr/>
          <p:nvPr>
            <p:custDataLst>
              <p:tags r:id="rId1"/>
            </p:custDataLst>
          </p:nvPr>
        </p:nvSpPr>
        <p:spPr>
          <a:xfrm>
            <a:off x="456565" y="2308860"/>
            <a:ext cx="3462020" cy="454025"/>
          </a:xfrm>
          <a:prstGeom prst="chevron">
            <a:avLst/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AFC5FF">
                    <a:lumMod val="45000"/>
                    <a:lumOff val="55000"/>
                  </a:srgb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rgbClr val="AFC5FF">
                    <a:lumMod val="30000"/>
                    <a:lumOff val="70000"/>
                  </a:srgb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1. Introduction</a:t>
            </a:r>
            <a:endParaRPr lang="en-US" altLang="zh-CN" sz="2000" b="1" strike="noStrike" spc="100" noProof="1">
              <a:ln w="3175">
                <a:noFill/>
                <a:prstDash val="dash"/>
              </a:ln>
              <a:solidFill>
                <a:schemeClr val="bg2"/>
              </a:solidFill>
              <a:effectLst/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3705225" y="2208213"/>
            <a:ext cx="334963" cy="654050"/>
          </a:xfrm>
          <a:custGeom>
            <a:avLst/>
            <a:gdLst>
              <a:gd name="connsiteX0" fmla="*/ 23 w 705"/>
              <a:gd name="connsiteY0" fmla="*/ 0 h 1373"/>
              <a:gd name="connsiteX1" fmla="*/ 705 w 705"/>
              <a:gd name="connsiteY1" fmla="*/ 682 h 1373"/>
              <a:gd name="connsiteX2" fmla="*/ 0 w 705"/>
              <a:gd name="connsiteY2" fmla="*/ 1373 h 13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05" h="1373">
                <a:moveTo>
                  <a:pt x="23" y="0"/>
                </a:moveTo>
                <a:lnTo>
                  <a:pt x="705" y="682"/>
                </a:lnTo>
                <a:lnTo>
                  <a:pt x="0" y="1373"/>
                </a:lnTo>
              </a:path>
            </a:pathLst>
          </a:custGeom>
          <a:noFill/>
          <a:ln w="22225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>
              <a:solidFill>
                <a:schemeClr val="lt1"/>
              </a:solidFill>
            </a:endParaRPr>
          </a:p>
        </p:txBody>
      </p:sp>
      <p:sp>
        <p:nvSpPr>
          <p:cNvPr id="35" name="燕尾形 34"/>
          <p:cNvSpPr/>
          <p:nvPr>
            <p:custDataLst>
              <p:tags r:id="rId3"/>
            </p:custDataLst>
          </p:nvPr>
        </p:nvSpPr>
        <p:spPr>
          <a:xfrm>
            <a:off x="4194810" y="4102735"/>
            <a:ext cx="4018280" cy="454025"/>
          </a:xfrm>
          <a:prstGeom prst="chevron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5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2. Literature Review</a:t>
            </a:r>
            <a:endParaRPr lang="en-US" altLang="zh-CN" sz="2000" b="1" strike="noStrike" spc="100" noProof="1">
              <a:ln w="3175">
                <a:noFill/>
                <a:prstDash val="dash"/>
              </a:ln>
              <a:solidFill>
                <a:schemeClr val="bg2"/>
              </a:solidFill>
              <a:effectLst/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6" name="任意多边形 35"/>
          <p:cNvSpPr/>
          <p:nvPr>
            <p:custDataLst>
              <p:tags r:id="rId4"/>
            </p:custDataLst>
          </p:nvPr>
        </p:nvSpPr>
        <p:spPr>
          <a:xfrm>
            <a:off x="7981950" y="4002088"/>
            <a:ext cx="334963" cy="654050"/>
          </a:xfrm>
          <a:custGeom>
            <a:avLst/>
            <a:gdLst>
              <a:gd name="connsiteX0" fmla="*/ 23 w 705"/>
              <a:gd name="connsiteY0" fmla="*/ 0 h 1373"/>
              <a:gd name="connsiteX1" fmla="*/ 705 w 705"/>
              <a:gd name="connsiteY1" fmla="*/ 682 h 1373"/>
              <a:gd name="connsiteX2" fmla="*/ 0 w 705"/>
              <a:gd name="connsiteY2" fmla="*/ 1373 h 13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05" h="1373">
                <a:moveTo>
                  <a:pt x="23" y="0"/>
                </a:moveTo>
                <a:lnTo>
                  <a:pt x="705" y="682"/>
                </a:lnTo>
                <a:lnTo>
                  <a:pt x="0" y="1373"/>
                </a:lnTo>
              </a:path>
            </a:pathLst>
          </a:custGeom>
          <a:noFill/>
          <a:ln w="22225" cap="rnd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>
              <a:solidFill>
                <a:schemeClr val="lt1"/>
              </a:solidFill>
            </a:endParaRPr>
          </a:p>
        </p:txBody>
      </p:sp>
      <p:sp>
        <p:nvSpPr>
          <p:cNvPr id="38" name="椭圆 37"/>
          <p:cNvSpPr/>
          <p:nvPr>
            <p:custDataLst>
              <p:tags r:id="rId5"/>
            </p:custDataLst>
          </p:nvPr>
        </p:nvSpPr>
        <p:spPr>
          <a:xfrm>
            <a:off x="725964" y="2271551"/>
            <a:ext cx="475774" cy="475774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15000">
                  <a:schemeClr val="accent1">
                    <a:lumMod val="40000"/>
                    <a:lumOff val="60000"/>
                  </a:schemeClr>
                </a:gs>
                <a:gs pos="85000">
                  <a:schemeClr val="accent1">
                    <a:lumMod val="40000"/>
                    <a:lumOff val="60000"/>
                  </a:schemeClr>
                </a:gs>
                <a:gs pos="50000">
                  <a:srgbClr val="FFFFFF"/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 fontAlgn="base">
              <a:buClrTx/>
              <a:buSzTx/>
              <a:buFontTx/>
            </a:pPr>
            <a:endParaRPr lang="zh-CN" altLang="en-US" sz="1200" b="1" strike="noStrike" spc="100" noProof="1">
              <a:solidFill>
                <a:schemeClr val="bg1"/>
              </a:solidFill>
              <a:effectLst>
                <a:outerShdw blurRad="50800" dist="38100" dir="5400000" algn="t" rotWithShape="0">
                  <a:schemeClr val="accent1">
                    <a:lumMod val="75000"/>
                    <a:alpha val="100000"/>
                  </a:schemeClr>
                </a:outerShdw>
              </a:effectLst>
              <a:uFillTx/>
              <a:latin typeface="+中文标题" charset="0"/>
              <a:ea typeface="+mj-ea"/>
              <a:sym typeface="+mn-ea"/>
            </a:endParaRPr>
          </a:p>
        </p:txBody>
      </p:sp>
      <p:sp>
        <p:nvSpPr>
          <p:cNvPr id="40" name="燕尾形 39"/>
          <p:cNvSpPr/>
          <p:nvPr>
            <p:custDataLst>
              <p:tags r:id="rId6"/>
            </p:custDataLst>
          </p:nvPr>
        </p:nvSpPr>
        <p:spPr>
          <a:xfrm>
            <a:off x="5813425" y="3241675"/>
            <a:ext cx="2733040" cy="454025"/>
          </a:xfrm>
          <a:prstGeom prst="chevron">
            <a:avLst/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AFC5FF">
                    <a:lumMod val="45000"/>
                    <a:lumOff val="55000"/>
                  </a:srgb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rgbClr val="AFC5FF">
                    <a:lumMod val="30000"/>
                    <a:lumOff val="70000"/>
                  </a:srgb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    3. Summary</a:t>
            </a:r>
            <a:endParaRPr lang="en-US" altLang="zh-CN" sz="2000" b="1" strike="noStrike" spc="100" noProof="1">
              <a:ln w="3175">
                <a:noFill/>
                <a:prstDash val="dash"/>
              </a:ln>
              <a:solidFill>
                <a:schemeClr val="bg2"/>
              </a:solidFill>
              <a:effectLst/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7"/>
            </p:custDataLst>
          </p:nvPr>
        </p:nvSpPr>
        <p:spPr>
          <a:xfrm>
            <a:off x="8312150" y="3141663"/>
            <a:ext cx="336550" cy="654050"/>
          </a:xfrm>
          <a:custGeom>
            <a:avLst/>
            <a:gdLst>
              <a:gd name="connsiteX0" fmla="*/ 23 w 705"/>
              <a:gd name="connsiteY0" fmla="*/ 0 h 1373"/>
              <a:gd name="connsiteX1" fmla="*/ 705 w 705"/>
              <a:gd name="connsiteY1" fmla="*/ 682 h 1373"/>
              <a:gd name="connsiteX2" fmla="*/ 0 w 705"/>
              <a:gd name="connsiteY2" fmla="*/ 1373 h 13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05" h="1373">
                <a:moveTo>
                  <a:pt x="23" y="0"/>
                </a:moveTo>
                <a:lnTo>
                  <a:pt x="705" y="682"/>
                </a:lnTo>
                <a:lnTo>
                  <a:pt x="0" y="1373"/>
                </a:lnTo>
              </a:path>
            </a:pathLst>
          </a:custGeom>
          <a:noFill/>
          <a:ln w="22225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>
              <a:solidFill>
                <a:schemeClr val="lt1"/>
              </a:solidFill>
            </a:endParaRPr>
          </a:p>
        </p:txBody>
      </p:sp>
      <p:sp>
        <p:nvSpPr>
          <p:cNvPr id="2" name="矩形 1"/>
          <p:cNvSpPr/>
          <p:nvPr>
            <p:custDataLst>
              <p:tags r:id="rId8"/>
            </p:custDataLst>
          </p:nvPr>
        </p:nvSpPr>
        <p:spPr>
          <a:xfrm>
            <a:off x="2041525" y="4664075"/>
            <a:ext cx="6634163" cy="1346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lvl="0" algn="l" font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ingdings" panose="05000000000000000000" charset="0"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2.1 Key theories </a:t>
            </a:r>
            <a:endParaRPr lang="en-US" altLang="zh-CN" sz="2000" strike="noStrike" spc="100" noProof="1">
              <a:ln w="3175">
                <a:noFill/>
                <a:prstDash val="dash"/>
              </a:ln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  <a:p>
            <a:pPr lvl="0" algn="l" font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ingdings" panose="05000000000000000000" charset="0"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2.2 RQ1: implicit stratification and profinciency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tx1"/>
              </a:solidFill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  <a:p>
            <a:pPr lvl="0" algn="l" font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ingdings" panose="05000000000000000000" charset="0"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2.3 RQ2: benefits and challenges of </a:t>
            </a:r>
            <a:r>
              <a:rPr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implicit stratification</a:t>
            </a:r>
            <a:endParaRPr altLang="zh-CN" sz="2000" strike="noStrike" spc="100" noProof="1">
              <a:ln w="3175">
                <a:noFill/>
                <a:prstDash val="dash"/>
              </a:ln>
              <a:solidFill>
                <a:schemeClr val="tx1"/>
              </a:solidFill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  <a:p>
            <a:pPr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2000" strike="noStrike" noProof="1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矩形 2"/>
          <p:cNvSpPr/>
          <p:nvPr>
            <p:custDataLst>
              <p:tags r:id="rId9"/>
            </p:custDataLst>
          </p:nvPr>
        </p:nvSpPr>
        <p:spPr>
          <a:xfrm>
            <a:off x="231775" y="2852738"/>
            <a:ext cx="4206875" cy="1585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lvl="0" algn="l" font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ingdings" panose="05000000000000000000" charset="0"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    1.1 Background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tx1"/>
              </a:solidFill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  <a:p>
            <a:pPr lvl="0" algn="l" font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ingdings" panose="05000000000000000000" charset="0"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    1.2 Key terms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tx1"/>
              </a:solidFill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  <a:p>
            <a:pPr lvl="0" algn="l" font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ingdings" panose="05000000000000000000" charset="0"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    1.3 Process of review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tx1"/>
              </a:solidFill>
              <a:uFillTx/>
              <a:latin typeface="Times New Roman" panose="02020603050405020304" charset="0"/>
              <a:ea typeface="华文宋体" panose="02010600040101010101" charset="-122"/>
              <a:cs typeface="微软雅黑" panose="020B0503020204020204" charset="-122"/>
              <a:sym typeface="+mn-ea"/>
            </a:endParaRPr>
          </a:p>
          <a:p>
            <a:pPr lvl="0" algn="l" font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Wingdings" panose="05000000000000000000" charset="0"/>
            </a:pPr>
            <a:r>
              <a:rPr lang="en-US" altLang="zh-CN" sz="2000" strike="noStrike" spc="100" noProof="1">
                <a:ln w="3175">
                  <a:noFill/>
                  <a:prstDash val="dash"/>
                </a:ln>
                <a:uFillTx/>
                <a:latin typeface="Times New Roman" panose="02020603050405020304" charset="0"/>
                <a:ea typeface="华文宋体" panose="02010600040101010101" charset="-122"/>
                <a:cs typeface="微软雅黑" panose="020B0503020204020204" charset="-122"/>
                <a:sym typeface="+mn-ea"/>
              </a:rPr>
              <a:t>    1.4 Research aims and rationale</a:t>
            </a:r>
            <a:endParaRPr lang="zh-CN" altLang="en-US" sz="2000" strike="noStrike" noProof="1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7354" name="矩形 4"/>
          <p:cNvSpPr/>
          <p:nvPr>
            <p:custDataLst>
              <p:tags r:id="rId10"/>
            </p:custDataLst>
          </p:nvPr>
        </p:nvSpPr>
        <p:spPr>
          <a:xfrm>
            <a:off x="6637338" y="2486025"/>
            <a:ext cx="1693862" cy="674688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 anchor="b" anchorCtr="0"/>
          <a:lstStyle/>
          <a:p>
            <a:r>
              <a:rPr lang="en-US" altLang="zh-CN" sz="2000">
                <a:latin typeface="Times New Roman" panose="02020603050405020304" charset="0"/>
                <a:ea typeface="宋体" panose="02010600030101010101" pitchFamily="2" charset="-122"/>
                <a:sym typeface="微软雅黑" panose="020B0503020204020204" charset="-122"/>
              </a:rPr>
              <a:t>Limitation (Gap) </a:t>
            </a:r>
            <a:endParaRPr lang="en-US" altLang="zh-CN" sz="2000">
              <a:latin typeface="Times New Roman" panose="02020603050405020304" charset="0"/>
              <a:ea typeface="宋体" panose="02010600030101010101" pitchFamily="2" charset="-122"/>
              <a:sym typeface="微软雅黑" panose="020B0503020204020204" charset="-122"/>
            </a:endParaRPr>
          </a:p>
          <a:p>
            <a:r>
              <a:rPr lang="en-US" altLang="zh-CN" sz="2000">
                <a:latin typeface="Times New Roman" panose="02020603050405020304" charset="0"/>
                <a:ea typeface="宋体" panose="02010600030101010101" pitchFamily="2" charset="-122"/>
                <a:sym typeface="微软雅黑" panose="020B0503020204020204" charset="-122"/>
              </a:rPr>
              <a:t>Suggestion</a:t>
            </a:r>
            <a:endParaRPr lang="en-US" altLang="zh-CN" sz="2000">
              <a:latin typeface="Times New Roman" panose="0202060305040502030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67" name="标题 16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600075" y="1528763"/>
            <a:ext cx="8226425" cy="528638"/>
          </a:xfrm>
          <a:prstGeom prst="rect">
            <a:avLst/>
          </a:prstGeom>
        </p:spPr>
        <p:txBody>
          <a:bodyPr vert="horz" wrap="square" lIns="67627" tIns="35242" rIns="67627" bIns="35242" rtlCol="0" anchor="ctr" anchorCtr="0">
            <a:noAutofit/>
          </a:bodyPr>
          <a:lstStyle/>
          <a:p>
            <a:pPr lvl="0" algn="ctr" fontAlgn="base">
              <a:buClrTx/>
              <a:buSzTx/>
              <a:buFontTx/>
            </a:pPr>
            <a:r>
              <a:rPr altLang="zh-CN" sz="2000" b="1" strike="noStrike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Implicit Stratification in the Online Teaching </a:t>
            </a:r>
            <a:endParaRPr altLang="zh-CN" sz="2000" b="1" strike="noStrike" noProof="1">
              <a:solidFill>
                <a:schemeClr val="accent1">
                  <a:lumMod val="75000"/>
                </a:schemeClr>
              </a:solidFill>
              <a:latin typeface="+mn-lt"/>
              <a:ea typeface="+mj-ea"/>
              <a:cs typeface="+mn-lt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altLang="zh-CN" sz="2000" b="1" strike="noStrike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of Higher Vocational General English Courses of China</a:t>
            </a:r>
            <a:endParaRPr lang="zh-CN" altLang="zh-CN" sz="1100" b="1" strike="noStrike" spc="300" noProof="1">
              <a:solidFill>
                <a:schemeClr val="accent1">
                  <a:lumMod val="75000"/>
                </a:schemeClr>
              </a:solidFill>
              <a:uFillTx/>
              <a:latin typeface="+mn-lt"/>
              <a:ea typeface="+mj-ea"/>
              <a:cs typeface="+mn-lt"/>
              <a:sym typeface="+mn-ea"/>
            </a:endParaRPr>
          </a:p>
        </p:txBody>
      </p:sp>
      <p:sp>
        <p:nvSpPr>
          <p:cNvPr id="10" name="任意多边形: 形状 9"/>
          <p:cNvSpPr/>
          <p:nvPr>
            <p:custDataLst>
              <p:tags r:id="rId12"/>
            </p:custDataLst>
          </p:nvPr>
        </p:nvSpPr>
        <p:spPr>
          <a:xfrm>
            <a:off x="842963" y="2387600"/>
            <a:ext cx="242888" cy="242888"/>
          </a:xfrm>
          <a:custGeom>
            <a:avLst/>
            <a:gdLst>
              <a:gd name="connsiteX0" fmla="*/ 162114 w 324000"/>
              <a:gd name="connsiteY0" fmla="*/ 114 h 324000"/>
              <a:gd name="connsiteX1" fmla="*/ 114 w 324000"/>
              <a:gd name="connsiteY1" fmla="*/ 162114 h 324000"/>
              <a:gd name="connsiteX2" fmla="*/ 162114 w 324000"/>
              <a:gd name="connsiteY2" fmla="*/ 324114 h 324000"/>
              <a:gd name="connsiteX3" fmla="*/ 324114 w 324000"/>
              <a:gd name="connsiteY3" fmla="*/ 162114 h 324000"/>
              <a:gd name="connsiteX4" fmla="*/ 162114 w 324000"/>
              <a:gd name="connsiteY4" fmla="*/ 114 h 324000"/>
              <a:gd name="connsiteX5" fmla="*/ 226988 w 324000"/>
              <a:gd name="connsiteY5" fmla="*/ 223600 h 324000"/>
              <a:gd name="connsiteX6" fmla="*/ 215905 w 324000"/>
              <a:gd name="connsiteY6" fmla="*/ 228829 h 324000"/>
              <a:gd name="connsiteX7" fmla="*/ 206885 w 324000"/>
              <a:gd name="connsiteY7" fmla="*/ 225625 h 324000"/>
              <a:gd name="connsiteX8" fmla="*/ 150848 w 324000"/>
              <a:gd name="connsiteY8" fmla="*/ 179787 h 324000"/>
              <a:gd name="connsiteX9" fmla="*/ 145619 w 324000"/>
              <a:gd name="connsiteY9" fmla="*/ 168741 h 324000"/>
              <a:gd name="connsiteX10" fmla="*/ 145619 w 324000"/>
              <a:gd name="connsiteY10" fmla="*/ 101806 h 324000"/>
              <a:gd name="connsiteX11" fmla="*/ 159905 w 324000"/>
              <a:gd name="connsiteY11" fmla="*/ 87520 h 324000"/>
              <a:gd name="connsiteX12" fmla="*/ 174190 w 324000"/>
              <a:gd name="connsiteY12" fmla="*/ 101806 h 324000"/>
              <a:gd name="connsiteX13" fmla="*/ 174190 w 324000"/>
              <a:gd name="connsiteY13" fmla="*/ 161930 h 324000"/>
              <a:gd name="connsiteX14" fmla="*/ 224999 w 324000"/>
              <a:gd name="connsiteY14" fmla="*/ 203498 h 324000"/>
              <a:gd name="connsiteX15" fmla="*/ 226988 w 324000"/>
              <a:gd name="connsiteY15" fmla="*/ 223600 h 32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24000" h="324000">
                <a:moveTo>
                  <a:pt x="162114" y="114"/>
                </a:moveTo>
                <a:cubicBezTo>
                  <a:pt x="72646" y="114"/>
                  <a:pt x="114" y="72646"/>
                  <a:pt x="114" y="162114"/>
                </a:cubicBezTo>
                <a:cubicBezTo>
                  <a:pt x="114" y="251582"/>
                  <a:pt x="72683" y="324114"/>
                  <a:pt x="162114" y="324114"/>
                </a:cubicBezTo>
                <a:cubicBezTo>
                  <a:pt x="251545" y="324114"/>
                  <a:pt x="324114" y="251582"/>
                  <a:pt x="324114" y="162114"/>
                </a:cubicBezTo>
                <a:cubicBezTo>
                  <a:pt x="324114" y="72646"/>
                  <a:pt x="251582" y="114"/>
                  <a:pt x="162114" y="114"/>
                </a:cubicBezTo>
                <a:moveTo>
                  <a:pt x="226988" y="223600"/>
                </a:moveTo>
                <a:cubicBezTo>
                  <a:pt x="224189" y="227024"/>
                  <a:pt x="220066" y="228829"/>
                  <a:pt x="215905" y="228829"/>
                </a:cubicBezTo>
                <a:cubicBezTo>
                  <a:pt x="212739" y="228829"/>
                  <a:pt x="209536" y="227761"/>
                  <a:pt x="206885" y="225625"/>
                </a:cubicBezTo>
                <a:lnTo>
                  <a:pt x="150848" y="179787"/>
                </a:lnTo>
                <a:cubicBezTo>
                  <a:pt x="147534" y="177099"/>
                  <a:pt x="145619" y="173049"/>
                  <a:pt x="145619" y="168741"/>
                </a:cubicBezTo>
                <a:lnTo>
                  <a:pt x="145619" y="101806"/>
                </a:lnTo>
                <a:cubicBezTo>
                  <a:pt x="145619" y="93927"/>
                  <a:pt x="152026" y="87520"/>
                  <a:pt x="159905" y="87520"/>
                </a:cubicBezTo>
                <a:cubicBezTo>
                  <a:pt x="167784" y="87520"/>
                  <a:pt x="174190" y="93927"/>
                  <a:pt x="174190" y="101806"/>
                </a:cubicBezTo>
                <a:lnTo>
                  <a:pt x="174190" y="161930"/>
                </a:lnTo>
                <a:lnTo>
                  <a:pt x="224999" y="203498"/>
                </a:lnTo>
                <a:cubicBezTo>
                  <a:pt x="231074" y="208505"/>
                  <a:pt x="231958" y="217525"/>
                  <a:pt x="226988" y="223600"/>
                </a:cubicBezTo>
              </a:path>
            </a:pathLst>
          </a:custGeom>
          <a:solidFill>
            <a:schemeClr val="accent1"/>
          </a:solidFill>
          <a:ln w="11566" cap="flat">
            <a:noFill/>
            <a:prstDash val="solid"/>
            <a:miter/>
          </a:ln>
        </p:spPr>
        <p:txBody>
          <a:bodyPr rtlCol="0" anchor="ctr"/>
          <a:lstStyle/>
          <a:p>
            <a:pPr fontAlgn="base"/>
            <a:endParaRPr lang="zh-CN" altLang="en-US" sz="1350" strike="noStrike" noProof="1"/>
          </a:p>
        </p:txBody>
      </p:sp>
      <p:sp>
        <p:nvSpPr>
          <p:cNvPr id="15" name="椭圆 14"/>
          <p:cNvSpPr/>
          <p:nvPr>
            <p:custDataLst>
              <p:tags r:id="rId13"/>
            </p:custDataLst>
          </p:nvPr>
        </p:nvSpPr>
        <p:spPr>
          <a:xfrm>
            <a:off x="395288" y="547688"/>
            <a:ext cx="685800" cy="685800"/>
          </a:xfrm>
          <a:prstGeom prst="ellipse">
            <a:avLst/>
          </a:prstGeom>
          <a:solidFill>
            <a:srgbClr val="F2B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7500"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16" name="Title 6"/>
          <p:cNvSpPr txBox="1"/>
          <p:nvPr>
            <p:custDataLst>
              <p:tags r:id="rId14"/>
            </p:custDataLst>
          </p:nvPr>
        </p:nvSpPr>
        <p:spPr>
          <a:xfrm>
            <a:off x="1082675" y="458788"/>
            <a:ext cx="7943850" cy="8175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Introduction</a:t>
            </a: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     </a:t>
            </a:r>
            <a:r>
              <a:rPr lang="en-US" altLang="zh-CN" sz="20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Structure  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Aim  Background  Process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+mn-lt"/>
              <a:ea typeface="华文宋体" panose="02010600040101010101" charset="-122"/>
              <a:cs typeface="+mn-lt"/>
            </a:endParaRPr>
          </a:p>
        </p:txBody>
      </p:sp>
      <p:sp>
        <p:nvSpPr>
          <p:cNvPr id="17" name="矩形 16"/>
          <p:cNvSpPr/>
          <p:nvPr>
            <p:custDataLst>
              <p:tags r:id="rId15"/>
            </p:custDataLst>
          </p:nvPr>
        </p:nvSpPr>
        <p:spPr>
          <a:xfrm>
            <a:off x="433388" y="1277938"/>
            <a:ext cx="8253413" cy="4954588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8" name="圆角矩形 17"/>
          <p:cNvSpPr/>
          <p:nvPr/>
        </p:nvSpPr>
        <p:spPr>
          <a:xfrm>
            <a:off x="1979613" y="5013325"/>
            <a:ext cx="5761038" cy="43180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22" name="圆角矩形 21"/>
          <p:cNvSpPr/>
          <p:nvPr>
            <p:custDataLst>
              <p:tags r:id="rId16"/>
            </p:custDataLst>
          </p:nvPr>
        </p:nvSpPr>
        <p:spPr>
          <a:xfrm>
            <a:off x="3876675" y="738188"/>
            <a:ext cx="1343025" cy="392113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23" name="椭圆 22"/>
          <p:cNvSpPr/>
          <p:nvPr>
            <p:custDataLst>
              <p:tags r:id="rId17"/>
            </p:custDataLst>
          </p:nvPr>
        </p:nvSpPr>
        <p:spPr>
          <a:xfrm>
            <a:off x="4435790" y="4066858"/>
            <a:ext cx="475774" cy="475774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15000">
                  <a:schemeClr val="accent4">
                    <a:lumMod val="40000"/>
                    <a:lumOff val="60000"/>
                  </a:schemeClr>
                </a:gs>
                <a:gs pos="85000">
                  <a:schemeClr val="accent4">
                    <a:lumMod val="40000"/>
                    <a:lumOff val="60000"/>
                  </a:schemeClr>
                </a:gs>
                <a:gs pos="50000">
                  <a:srgbClr val="FFFFFF"/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 fontAlgn="base">
              <a:buClrTx/>
              <a:buSzTx/>
              <a:buFontTx/>
            </a:pPr>
            <a:endParaRPr lang="zh-CN" altLang="en-US" sz="1200" b="1" strike="noStrike" spc="100" noProof="1">
              <a:solidFill>
                <a:schemeClr val="bg1"/>
              </a:solidFill>
              <a:effectLst>
                <a:outerShdw blurRad="50800" dist="38100" dir="5400000" algn="t" rotWithShape="0">
                  <a:schemeClr val="accent1">
                    <a:lumMod val="75000"/>
                    <a:alpha val="100000"/>
                  </a:schemeClr>
                </a:outerShdw>
              </a:effectLst>
              <a:uFillTx/>
              <a:latin typeface="+中文标题" charset="0"/>
              <a:ea typeface="+mj-ea"/>
              <a:sym typeface="+mn-ea"/>
            </a:endParaRPr>
          </a:p>
        </p:txBody>
      </p:sp>
      <p:sp>
        <p:nvSpPr>
          <p:cNvPr id="25" name="任意多边形: 形状 11"/>
          <p:cNvSpPr/>
          <p:nvPr>
            <p:custDataLst>
              <p:tags r:id="rId18"/>
            </p:custDataLst>
          </p:nvPr>
        </p:nvSpPr>
        <p:spPr>
          <a:xfrm>
            <a:off x="4551363" y="4183063"/>
            <a:ext cx="242888" cy="242888"/>
          </a:xfrm>
          <a:custGeom>
            <a:avLst/>
            <a:gdLst>
              <a:gd name="connsiteX0" fmla="*/ 36125 w 323999"/>
              <a:gd name="connsiteY0" fmla="*/ 115 h 323999"/>
              <a:gd name="connsiteX1" fmla="*/ 288105 w 323999"/>
              <a:gd name="connsiteY1" fmla="*/ 115 h 323999"/>
              <a:gd name="connsiteX2" fmla="*/ 324115 w 323999"/>
              <a:gd name="connsiteY2" fmla="*/ 36125 h 323999"/>
              <a:gd name="connsiteX3" fmla="*/ 324115 w 323999"/>
              <a:gd name="connsiteY3" fmla="*/ 216107 h 323999"/>
              <a:gd name="connsiteX4" fmla="*/ 288105 w 323999"/>
              <a:gd name="connsiteY4" fmla="*/ 252117 h 323999"/>
              <a:gd name="connsiteX5" fmla="*/ 36125 w 323999"/>
              <a:gd name="connsiteY5" fmla="*/ 252117 h 323999"/>
              <a:gd name="connsiteX6" fmla="*/ 115 w 323999"/>
              <a:gd name="connsiteY6" fmla="*/ 216107 h 323999"/>
              <a:gd name="connsiteX7" fmla="*/ 115 w 323999"/>
              <a:gd name="connsiteY7" fmla="*/ 36125 h 323999"/>
              <a:gd name="connsiteX8" fmla="*/ 36125 w 323999"/>
              <a:gd name="connsiteY8" fmla="*/ 115 h 323999"/>
              <a:gd name="connsiteX9" fmla="*/ 18120 w 323999"/>
              <a:gd name="connsiteY9" fmla="*/ 288105 h 323999"/>
              <a:gd name="connsiteX10" fmla="*/ 306109 w 323999"/>
              <a:gd name="connsiteY10" fmla="*/ 288105 h 323999"/>
              <a:gd name="connsiteX11" fmla="*/ 324115 w 323999"/>
              <a:gd name="connsiteY11" fmla="*/ 306109 h 323999"/>
              <a:gd name="connsiteX12" fmla="*/ 306109 w 323999"/>
              <a:gd name="connsiteY12" fmla="*/ 324115 h 323999"/>
              <a:gd name="connsiteX13" fmla="*/ 18120 w 323999"/>
              <a:gd name="connsiteY13" fmla="*/ 324115 h 323999"/>
              <a:gd name="connsiteX14" fmla="*/ 115 w 323999"/>
              <a:gd name="connsiteY14" fmla="*/ 306109 h 323999"/>
              <a:gd name="connsiteX15" fmla="*/ 18120 w 323999"/>
              <a:gd name="connsiteY15" fmla="*/ 288105 h 323999"/>
              <a:gd name="connsiteX16" fmla="*/ 162115 w 323999"/>
              <a:gd name="connsiteY16" fmla="*/ 126105 h 323999"/>
              <a:gd name="connsiteX17" fmla="*/ 144109 w 323999"/>
              <a:gd name="connsiteY17" fmla="*/ 144109 h 323999"/>
              <a:gd name="connsiteX18" fmla="*/ 144109 w 323999"/>
              <a:gd name="connsiteY18" fmla="*/ 162115 h 323999"/>
              <a:gd name="connsiteX19" fmla="*/ 162115 w 323999"/>
              <a:gd name="connsiteY19" fmla="*/ 180121 h 323999"/>
              <a:gd name="connsiteX20" fmla="*/ 180121 w 323999"/>
              <a:gd name="connsiteY20" fmla="*/ 162115 h 323999"/>
              <a:gd name="connsiteX21" fmla="*/ 180121 w 323999"/>
              <a:gd name="connsiteY21" fmla="*/ 144109 h 323999"/>
              <a:gd name="connsiteX22" fmla="*/ 162115 w 323999"/>
              <a:gd name="connsiteY22" fmla="*/ 126105 h 323999"/>
              <a:gd name="connsiteX23" fmla="*/ 234113 w 323999"/>
              <a:gd name="connsiteY23" fmla="*/ 108123 h 323999"/>
              <a:gd name="connsiteX24" fmla="*/ 216107 w 323999"/>
              <a:gd name="connsiteY24" fmla="*/ 126105 h 323999"/>
              <a:gd name="connsiteX25" fmla="*/ 216107 w 323999"/>
              <a:gd name="connsiteY25" fmla="*/ 162115 h 323999"/>
              <a:gd name="connsiteX26" fmla="*/ 234113 w 323999"/>
              <a:gd name="connsiteY26" fmla="*/ 180118 h 323999"/>
              <a:gd name="connsiteX27" fmla="*/ 252117 w 323999"/>
              <a:gd name="connsiteY27" fmla="*/ 162115 h 323999"/>
              <a:gd name="connsiteX28" fmla="*/ 252117 w 323999"/>
              <a:gd name="connsiteY28" fmla="*/ 126105 h 323999"/>
              <a:gd name="connsiteX29" fmla="*/ 234113 w 323999"/>
              <a:gd name="connsiteY29" fmla="*/ 108123 h 323999"/>
              <a:gd name="connsiteX30" fmla="*/ 90141 w 323999"/>
              <a:gd name="connsiteY30" fmla="*/ 72089 h 323999"/>
              <a:gd name="connsiteX31" fmla="*/ 90094 w 323999"/>
              <a:gd name="connsiteY31" fmla="*/ 72112 h 323999"/>
              <a:gd name="connsiteX32" fmla="*/ 72089 w 323999"/>
              <a:gd name="connsiteY32" fmla="*/ 90118 h 323999"/>
              <a:gd name="connsiteX33" fmla="*/ 72089 w 323999"/>
              <a:gd name="connsiteY33" fmla="*/ 162115 h 323999"/>
              <a:gd name="connsiteX34" fmla="*/ 90118 w 323999"/>
              <a:gd name="connsiteY34" fmla="*/ 180143 h 323999"/>
              <a:gd name="connsiteX35" fmla="*/ 108146 w 323999"/>
              <a:gd name="connsiteY35" fmla="*/ 162115 h 323999"/>
              <a:gd name="connsiteX36" fmla="*/ 108146 w 323999"/>
              <a:gd name="connsiteY36" fmla="*/ 90094 h 323999"/>
              <a:gd name="connsiteX37" fmla="*/ 90141 w 323999"/>
              <a:gd name="connsiteY37" fmla="*/ 72089 h 323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323999" h="323999">
                <a:moveTo>
                  <a:pt x="36125" y="115"/>
                </a:moveTo>
                <a:lnTo>
                  <a:pt x="288105" y="115"/>
                </a:lnTo>
                <a:cubicBezTo>
                  <a:pt x="308007" y="115"/>
                  <a:pt x="324115" y="16222"/>
                  <a:pt x="324115" y="36125"/>
                </a:cubicBezTo>
                <a:lnTo>
                  <a:pt x="324115" y="216107"/>
                </a:lnTo>
                <a:cubicBezTo>
                  <a:pt x="324115" y="236011"/>
                  <a:pt x="308007" y="252117"/>
                  <a:pt x="288105" y="252117"/>
                </a:cubicBezTo>
                <a:lnTo>
                  <a:pt x="36125" y="252117"/>
                </a:lnTo>
                <a:cubicBezTo>
                  <a:pt x="16222" y="252117"/>
                  <a:pt x="115" y="235987"/>
                  <a:pt x="115" y="216107"/>
                </a:cubicBezTo>
                <a:lnTo>
                  <a:pt x="115" y="36125"/>
                </a:lnTo>
                <a:cubicBezTo>
                  <a:pt x="115" y="16222"/>
                  <a:pt x="16222" y="115"/>
                  <a:pt x="36125" y="115"/>
                </a:cubicBezTo>
                <a:moveTo>
                  <a:pt x="18120" y="288105"/>
                </a:moveTo>
                <a:lnTo>
                  <a:pt x="306109" y="288105"/>
                </a:lnTo>
                <a:cubicBezTo>
                  <a:pt x="316054" y="288105"/>
                  <a:pt x="324115" y="296166"/>
                  <a:pt x="324115" y="306109"/>
                </a:cubicBezTo>
                <a:cubicBezTo>
                  <a:pt x="324115" y="316054"/>
                  <a:pt x="316054" y="324115"/>
                  <a:pt x="306109" y="324115"/>
                </a:cubicBezTo>
                <a:lnTo>
                  <a:pt x="18120" y="324115"/>
                </a:lnTo>
                <a:cubicBezTo>
                  <a:pt x="8176" y="324115"/>
                  <a:pt x="115" y="316054"/>
                  <a:pt x="115" y="306109"/>
                </a:cubicBezTo>
                <a:cubicBezTo>
                  <a:pt x="115" y="296166"/>
                  <a:pt x="8176" y="288105"/>
                  <a:pt x="18120" y="288105"/>
                </a:cubicBezTo>
                <a:moveTo>
                  <a:pt x="162115" y="126105"/>
                </a:moveTo>
                <a:cubicBezTo>
                  <a:pt x="152163" y="126105"/>
                  <a:pt x="144109" y="134159"/>
                  <a:pt x="144109" y="144109"/>
                </a:cubicBezTo>
                <a:lnTo>
                  <a:pt x="144109" y="162115"/>
                </a:lnTo>
                <a:cubicBezTo>
                  <a:pt x="144109" y="172059"/>
                  <a:pt x="152171" y="180121"/>
                  <a:pt x="162115" y="180121"/>
                </a:cubicBezTo>
                <a:cubicBezTo>
                  <a:pt x="172059" y="180121"/>
                  <a:pt x="180121" y="172059"/>
                  <a:pt x="180121" y="162115"/>
                </a:cubicBezTo>
                <a:lnTo>
                  <a:pt x="180121" y="144109"/>
                </a:lnTo>
                <a:cubicBezTo>
                  <a:pt x="180121" y="134181"/>
                  <a:pt x="172067" y="126105"/>
                  <a:pt x="162115" y="126105"/>
                </a:cubicBezTo>
                <a:moveTo>
                  <a:pt x="234113" y="108123"/>
                </a:moveTo>
                <a:cubicBezTo>
                  <a:pt x="224185" y="108123"/>
                  <a:pt x="216107" y="116153"/>
                  <a:pt x="216107" y="126105"/>
                </a:cubicBezTo>
                <a:lnTo>
                  <a:pt x="216107" y="162115"/>
                </a:lnTo>
                <a:cubicBezTo>
                  <a:pt x="216108" y="172058"/>
                  <a:pt x="224170" y="180118"/>
                  <a:pt x="234113" y="180118"/>
                </a:cubicBezTo>
                <a:cubicBezTo>
                  <a:pt x="244056" y="180118"/>
                  <a:pt x="252116" y="172058"/>
                  <a:pt x="252117" y="162115"/>
                </a:cubicBezTo>
                <a:lnTo>
                  <a:pt x="252117" y="126105"/>
                </a:lnTo>
                <a:cubicBezTo>
                  <a:pt x="252117" y="116176"/>
                  <a:pt x="244063" y="108123"/>
                  <a:pt x="234113" y="108123"/>
                </a:cubicBezTo>
                <a:moveTo>
                  <a:pt x="90141" y="72089"/>
                </a:moveTo>
                <a:lnTo>
                  <a:pt x="90094" y="72112"/>
                </a:lnTo>
                <a:cubicBezTo>
                  <a:pt x="80143" y="72112"/>
                  <a:pt x="72089" y="80166"/>
                  <a:pt x="72089" y="90118"/>
                </a:cubicBezTo>
                <a:lnTo>
                  <a:pt x="72089" y="162115"/>
                </a:lnTo>
                <a:cubicBezTo>
                  <a:pt x="72089" y="172072"/>
                  <a:pt x="80161" y="180143"/>
                  <a:pt x="90118" y="180143"/>
                </a:cubicBezTo>
                <a:cubicBezTo>
                  <a:pt x="100074" y="180143"/>
                  <a:pt x="108146" y="172072"/>
                  <a:pt x="108146" y="162115"/>
                </a:cubicBezTo>
                <a:lnTo>
                  <a:pt x="108146" y="90094"/>
                </a:lnTo>
                <a:cubicBezTo>
                  <a:pt x="108146" y="80143"/>
                  <a:pt x="100092" y="72089"/>
                  <a:pt x="90141" y="72089"/>
                </a:cubicBezTo>
              </a:path>
            </a:pathLst>
          </a:custGeom>
          <a:solidFill>
            <a:schemeClr val="accent4"/>
          </a:solidFill>
          <a:ln w="12455" cap="flat">
            <a:noFill/>
            <a:prstDash val="solid"/>
            <a:miter/>
          </a:ln>
        </p:spPr>
        <p:txBody>
          <a:bodyPr rtlCol="0" anchor="ctr"/>
          <a:lstStyle/>
          <a:p>
            <a:pPr fontAlgn="base"/>
            <a:endParaRPr lang="zh-CN" altLang="en-US" sz="1350" strike="noStrike" noProof="1"/>
          </a:p>
        </p:txBody>
      </p:sp>
      <p:sp>
        <p:nvSpPr>
          <p:cNvPr id="27" name="椭圆 26"/>
          <p:cNvSpPr/>
          <p:nvPr>
            <p:custDataLst>
              <p:tags r:id="rId19"/>
            </p:custDataLst>
          </p:nvPr>
        </p:nvSpPr>
        <p:spPr>
          <a:xfrm>
            <a:off x="6070283" y="3204369"/>
            <a:ext cx="475774" cy="475774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15000">
                  <a:schemeClr val="accent1">
                    <a:lumMod val="40000"/>
                    <a:lumOff val="60000"/>
                  </a:schemeClr>
                </a:gs>
                <a:gs pos="85000">
                  <a:schemeClr val="accent1">
                    <a:lumMod val="40000"/>
                    <a:lumOff val="60000"/>
                  </a:schemeClr>
                </a:gs>
                <a:gs pos="50000">
                  <a:srgbClr val="FFFFFF"/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 fontAlgn="base">
              <a:buClrTx/>
              <a:buSzTx/>
              <a:buFontTx/>
            </a:pPr>
            <a:endParaRPr lang="zh-CN" altLang="en-US" sz="1200" b="1" strike="noStrike" spc="100" noProof="1">
              <a:solidFill>
                <a:schemeClr val="bg1"/>
              </a:solidFill>
              <a:effectLst>
                <a:outerShdw blurRad="50800" dist="38100" dir="5400000" algn="t" rotWithShape="0">
                  <a:schemeClr val="accent1">
                    <a:lumMod val="75000"/>
                    <a:alpha val="100000"/>
                  </a:schemeClr>
                </a:outerShdw>
              </a:effectLst>
              <a:uFillTx/>
              <a:latin typeface="+中文标题" charset="0"/>
              <a:ea typeface="+mj-ea"/>
              <a:sym typeface="+mn-ea"/>
            </a:endParaRPr>
          </a:p>
        </p:txBody>
      </p:sp>
      <p:sp>
        <p:nvSpPr>
          <p:cNvPr id="28" name="任意多边形: 形状 10"/>
          <p:cNvSpPr/>
          <p:nvPr>
            <p:custDataLst>
              <p:tags r:id="rId20"/>
            </p:custDataLst>
          </p:nvPr>
        </p:nvSpPr>
        <p:spPr>
          <a:xfrm>
            <a:off x="6186488" y="3328988"/>
            <a:ext cx="242888" cy="225425"/>
          </a:xfrm>
          <a:custGeom>
            <a:avLst/>
            <a:gdLst>
              <a:gd name="connsiteX0" fmla="*/ 283649 w 323850"/>
              <a:gd name="connsiteY0" fmla="*/ 84442 h 301041"/>
              <a:gd name="connsiteX1" fmla="*/ 283649 w 323850"/>
              <a:gd name="connsiteY1" fmla="*/ 63234 h 301041"/>
              <a:gd name="connsiteX2" fmla="*/ 278052 w 323850"/>
              <a:gd name="connsiteY2" fmla="*/ 48214 h 301041"/>
              <a:gd name="connsiteX3" fmla="*/ 263502 w 323850"/>
              <a:gd name="connsiteY3" fmla="*/ 41575 h 301041"/>
              <a:gd name="connsiteX4" fmla="*/ 142002 w 323850"/>
              <a:gd name="connsiteY4" fmla="*/ 41575 h 301041"/>
              <a:gd name="connsiteX5" fmla="*/ 142002 w 323850"/>
              <a:gd name="connsiteY5" fmla="*/ 21773 h 301041"/>
              <a:gd name="connsiteX6" fmla="*/ 136405 w 323850"/>
              <a:gd name="connsiteY6" fmla="*/ 6753 h 301041"/>
              <a:gd name="connsiteX7" fmla="*/ 121855 w 323850"/>
              <a:gd name="connsiteY7" fmla="*/ 115 h 301041"/>
              <a:gd name="connsiteX8" fmla="*/ 20278 w 323850"/>
              <a:gd name="connsiteY8" fmla="*/ 115 h 301041"/>
              <a:gd name="connsiteX9" fmla="*/ 5728 w 323850"/>
              <a:gd name="connsiteY9" fmla="*/ 6753 h 301041"/>
              <a:gd name="connsiteX10" fmla="*/ 131 w 323850"/>
              <a:gd name="connsiteY10" fmla="*/ 21773 h 301041"/>
              <a:gd name="connsiteX11" fmla="*/ 131 w 323850"/>
              <a:gd name="connsiteY11" fmla="*/ 283305 h 301041"/>
              <a:gd name="connsiteX12" fmla="*/ 1027 w 323850"/>
              <a:gd name="connsiteY12" fmla="*/ 278973 h 301041"/>
              <a:gd name="connsiteX13" fmla="*/ 3433 w 323850"/>
              <a:gd name="connsiteY13" fmla="*/ 267104 h 301041"/>
              <a:gd name="connsiteX14" fmla="*/ 7015 w 323850"/>
              <a:gd name="connsiteY14" fmla="*/ 249439 h 301041"/>
              <a:gd name="connsiteX15" fmla="*/ 11436 w 323850"/>
              <a:gd name="connsiteY15" fmla="*/ 227725 h 301041"/>
              <a:gd name="connsiteX16" fmla="*/ 16305 w 323850"/>
              <a:gd name="connsiteY16" fmla="*/ 203648 h 301041"/>
              <a:gd name="connsiteX17" fmla="*/ 21342 w 323850"/>
              <a:gd name="connsiteY17" fmla="*/ 178952 h 301041"/>
              <a:gd name="connsiteX18" fmla="*/ 26155 w 323850"/>
              <a:gd name="connsiteY18" fmla="*/ 155324 h 301041"/>
              <a:gd name="connsiteX19" fmla="*/ 30744 w 323850"/>
              <a:gd name="connsiteY19" fmla="*/ 132822 h 301041"/>
              <a:gd name="connsiteX20" fmla="*/ 34717 w 323850"/>
              <a:gd name="connsiteY20" fmla="*/ 111332 h 301041"/>
              <a:gd name="connsiteX21" fmla="*/ 40706 w 323850"/>
              <a:gd name="connsiteY21" fmla="*/ 93218 h 301041"/>
              <a:gd name="connsiteX22" fmla="*/ 56879 w 323850"/>
              <a:gd name="connsiteY22" fmla="*/ 84555 h 301041"/>
              <a:gd name="connsiteX23" fmla="*/ 76747 w 323850"/>
              <a:gd name="connsiteY23" fmla="*/ 84330 h 301041"/>
              <a:gd name="connsiteX24" fmla="*/ 122582 w 323850"/>
              <a:gd name="connsiteY24" fmla="*/ 84442 h 301041"/>
              <a:gd name="connsiteX25" fmla="*/ 283592 w 323850"/>
              <a:gd name="connsiteY25" fmla="*/ 84442 h 301041"/>
              <a:gd name="connsiteX26" fmla="*/ 283649 w 323850"/>
              <a:gd name="connsiteY26" fmla="*/ 84442 h 301041"/>
              <a:gd name="connsiteX27" fmla="*/ 268538 w 323850"/>
              <a:gd name="connsiteY27" fmla="*/ 301082 h 301041"/>
              <a:gd name="connsiteX28" fmla="*/ 260703 w 323850"/>
              <a:gd name="connsiteY28" fmla="*/ 301082 h 301041"/>
              <a:gd name="connsiteX29" fmla="*/ 249230 w 323850"/>
              <a:gd name="connsiteY29" fmla="*/ 301026 h 301041"/>
              <a:gd name="connsiteX30" fmla="*/ 239548 w 323850"/>
              <a:gd name="connsiteY30" fmla="*/ 301082 h 301041"/>
              <a:gd name="connsiteX31" fmla="*/ 16417 w 323850"/>
              <a:gd name="connsiteY31" fmla="*/ 301082 h 301041"/>
              <a:gd name="connsiteX32" fmla="*/ 17200 w 323850"/>
              <a:gd name="connsiteY32" fmla="*/ 297088 h 301041"/>
              <a:gd name="connsiteX33" fmla="*/ 19327 w 323850"/>
              <a:gd name="connsiteY33" fmla="*/ 286118 h 301041"/>
              <a:gd name="connsiteX34" fmla="*/ 22461 w 323850"/>
              <a:gd name="connsiteY34" fmla="*/ 269692 h 301041"/>
              <a:gd name="connsiteX35" fmla="*/ 26379 w 323850"/>
              <a:gd name="connsiteY35" fmla="*/ 249327 h 301041"/>
              <a:gd name="connsiteX36" fmla="*/ 30744 w 323850"/>
              <a:gd name="connsiteY36" fmla="*/ 226487 h 301041"/>
              <a:gd name="connsiteX37" fmla="*/ 35333 w 323850"/>
              <a:gd name="connsiteY37" fmla="*/ 202748 h 301041"/>
              <a:gd name="connsiteX38" fmla="*/ 39810 w 323850"/>
              <a:gd name="connsiteY38" fmla="*/ 179570 h 301041"/>
              <a:gd name="connsiteX39" fmla="*/ 48261 w 323850"/>
              <a:gd name="connsiteY39" fmla="*/ 134228 h 301041"/>
              <a:gd name="connsiteX40" fmla="*/ 56096 w 323850"/>
              <a:gd name="connsiteY40" fmla="*/ 107957 h 301041"/>
              <a:gd name="connsiteX41" fmla="*/ 84582 w 323850"/>
              <a:gd name="connsiteY41" fmla="*/ 100587 h 301041"/>
              <a:gd name="connsiteX42" fmla="*/ 123814 w 323850"/>
              <a:gd name="connsiteY42" fmla="*/ 100644 h 301041"/>
              <a:gd name="connsiteX43" fmla="*/ 281018 w 323850"/>
              <a:gd name="connsiteY43" fmla="*/ 100644 h 301041"/>
              <a:gd name="connsiteX44" fmla="*/ 302845 w 323850"/>
              <a:gd name="connsiteY44" fmla="*/ 100756 h 301041"/>
              <a:gd name="connsiteX45" fmla="*/ 319690 w 323850"/>
              <a:gd name="connsiteY45" fmla="*/ 108407 h 301041"/>
              <a:gd name="connsiteX46" fmla="*/ 323775 w 323850"/>
              <a:gd name="connsiteY46" fmla="*/ 124384 h 301041"/>
              <a:gd name="connsiteX47" fmla="*/ 318850 w 323850"/>
              <a:gd name="connsiteY47" fmla="*/ 146154 h 301041"/>
              <a:gd name="connsiteX48" fmla="*/ 313645 w 323850"/>
              <a:gd name="connsiteY48" fmla="*/ 168882 h 301041"/>
              <a:gd name="connsiteX49" fmla="*/ 306594 w 323850"/>
              <a:gd name="connsiteY49" fmla="*/ 199766 h 301041"/>
              <a:gd name="connsiteX50" fmla="*/ 300382 w 323850"/>
              <a:gd name="connsiteY50" fmla="*/ 226824 h 301041"/>
              <a:gd name="connsiteX51" fmla="*/ 290476 w 323850"/>
              <a:gd name="connsiteY51" fmla="*/ 271717 h 301041"/>
              <a:gd name="connsiteX52" fmla="*/ 284823 w 323850"/>
              <a:gd name="connsiteY52" fmla="*/ 290000 h 301041"/>
              <a:gd name="connsiteX53" fmla="*/ 272120 w 323850"/>
              <a:gd name="connsiteY53" fmla="*/ 300632 h 301041"/>
              <a:gd name="connsiteX54" fmla="*/ 268538 w 323850"/>
              <a:gd name="connsiteY54" fmla="*/ 301082 h 301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323850" h="301041">
                <a:moveTo>
                  <a:pt x="283649" y="84442"/>
                </a:moveTo>
                <a:lnTo>
                  <a:pt x="283649" y="63234"/>
                </a:lnTo>
                <a:cubicBezTo>
                  <a:pt x="283817" y="57664"/>
                  <a:pt x="281802" y="52264"/>
                  <a:pt x="278052" y="48214"/>
                </a:cubicBezTo>
                <a:cubicBezTo>
                  <a:pt x="274247" y="44163"/>
                  <a:pt x="269042" y="41744"/>
                  <a:pt x="263502" y="41575"/>
                </a:cubicBezTo>
                <a:lnTo>
                  <a:pt x="142002" y="41575"/>
                </a:lnTo>
                <a:lnTo>
                  <a:pt x="142002" y="21773"/>
                </a:lnTo>
                <a:cubicBezTo>
                  <a:pt x="142170" y="16204"/>
                  <a:pt x="140155" y="10804"/>
                  <a:pt x="136405" y="6753"/>
                </a:cubicBezTo>
                <a:cubicBezTo>
                  <a:pt x="132600" y="2703"/>
                  <a:pt x="127395" y="284"/>
                  <a:pt x="121855" y="115"/>
                </a:cubicBezTo>
                <a:lnTo>
                  <a:pt x="20278" y="115"/>
                </a:lnTo>
                <a:cubicBezTo>
                  <a:pt x="14738" y="284"/>
                  <a:pt x="9533" y="2703"/>
                  <a:pt x="5728" y="6753"/>
                </a:cubicBezTo>
                <a:cubicBezTo>
                  <a:pt x="1923" y="10796"/>
                  <a:pt x="-95" y="16213"/>
                  <a:pt x="131" y="21773"/>
                </a:cubicBezTo>
                <a:lnTo>
                  <a:pt x="131" y="283305"/>
                </a:lnTo>
                <a:cubicBezTo>
                  <a:pt x="411" y="281843"/>
                  <a:pt x="747" y="280436"/>
                  <a:pt x="1027" y="278973"/>
                </a:cubicBezTo>
                <a:cubicBezTo>
                  <a:pt x="1810" y="275036"/>
                  <a:pt x="2650" y="271041"/>
                  <a:pt x="3433" y="267104"/>
                </a:cubicBezTo>
                <a:cubicBezTo>
                  <a:pt x="4608" y="261196"/>
                  <a:pt x="5840" y="255346"/>
                  <a:pt x="7015" y="249439"/>
                </a:cubicBezTo>
                <a:cubicBezTo>
                  <a:pt x="8470" y="242182"/>
                  <a:pt x="9981" y="234926"/>
                  <a:pt x="11436" y="227725"/>
                </a:cubicBezTo>
                <a:cubicBezTo>
                  <a:pt x="13059" y="219680"/>
                  <a:pt x="14682" y="211692"/>
                  <a:pt x="16305" y="203648"/>
                </a:cubicBezTo>
                <a:cubicBezTo>
                  <a:pt x="17984" y="195434"/>
                  <a:pt x="19663" y="187165"/>
                  <a:pt x="21342" y="178952"/>
                </a:cubicBezTo>
                <a:cubicBezTo>
                  <a:pt x="22965" y="171075"/>
                  <a:pt x="24532" y="163200"/>
                  <a:pt x="26155" y="155324"/>
                </a:cubicBezTo>
                <a:cubicBezTo>
                  <a:pt x="27666" y="147842"/>
                  <a:pt x="29233" y="140304"/>
                  <a:pt x="30744" y="132822"/>
                </a:cubicBezTo>
                <a:cubicBezTo>
                  <a:pt x="32143" y="125678"/>
                  <a:pt x="33430" y="118533"/>
                  <a:pt x="34717" y="111332"/>
                </a:cubicBezTo>
                <a:cubicBezTo>
                  <a:pt x="35837" y="105144"/>
                  <a:pt x="37068" y="98506"/>
                  <a:pt x="40706" y="93218"/>
                </a:cubicBezTo>
                <a:cubicBezTo>
                  <a:pt x="44343" y="87874"/>
                  <a:pt x="50611" y="85230"/>
                  <a:pt x="56879" y="84555"/>
                </a:cubicBezTo>
                <a:cubicBezTo>
                  <a:pt x="63483" y="83823"/>
                  <a:pt x="70143" y="84217"/>
                  <a:pt x="76747" y="84330"/>
                </a:cubicBezTo>
                <a:cubicBezTo>
                  <a:pt x="92025" y="84555"/>
                  <a:pt x="107304" y="84442"/>
                  <a:pt x="122582" y="84442"/>
                </a:cubicBezTo>
                <a:lnTo>
                  <a:pt x="283592" y="84442"/>
                </a:lnTo>
                <a:lnTo>
                  <a:pt x="283649" y="84442"/>
                </a:lnTo>
                <a:moveTo>
                  <a:pt x="268538" y="301082"/>
                </a:moveTo>
                <a:cubicBezTo>
                  <a:pt x="265908" y="301251"/>
                  <a:pt x="263166" y="301082"/>
                  <a:pt x="260703" y="301082"/>
                </a:cubicBezTo>
                <a:cubicBezTo>
                  <a:pt x="256897" y="301082"/>
                  <a:pt x="253036" y="300969"/>
                  <a:pt x="249230" y="301026"/>
                </a:cubicBezTo>
                <a:cubicBezTo>
                  <a:pt x="245984" y="301026"/>
                  <a:pt x="242794" y="301082"/>
                  <a:pt x="239548" y="301082"/>
                </a:cubicBezTo>
                <a:lnTo>
                  <a:pt x="16417" y="301082"/>
                </a:lnTo>
                <a:cubicBezTo>
                  <a:pt x="16697" y="299732"/>
                  <a:pt x="16920" y="298438"/>
                  <a:pt x="17200" y="297088"/>
                </a:cubicBezTo>
                <a:cubicBezTo>
                  <a:pt x="17928" y="293431"/>
                  <a:pt x="18599" y="289775"/>
                  <a:pt x="19327" y="286118"/>
                </a:cubicBezTo>
                <a:cubicBezTo>
                  <a:pt x="20390" y="280661"/>
                  <a:pt x="21454" y="275148"/>
                  <a:pt x="22461" y="269692"/>
                </a:cubicBezTo>
                <a:cubicBezTo>
                  <a:pt x="23748" y="262884"/>
                  <a:pt x="25091" y="256134"/>
                  <a:pt x="26379" y="249327"/>
                </a:cubicBezTo>
                <a:cubicBezTo>
                  <a:pt x="27834" y="241733"/>
                  <a:pt x="29289" y="234138"/>
                  <a:pt x="30744" y="226487"/>
                </a:cubicBezTo>
                <a:cubicBezTo>
                  <a:pt x="32255" y="218555"/>
                  <a:pt x="33766" y="210623"/>
                  <a:pt x="35333" y="202748"/>
                </a:cubicBezTo>
                <a:cubicBezTo>
                  <a:pt x="36844" y="195040"/>
                  <a:pt x="38299" y="187277"/>
                  <a:pt x="39810" y="179570"/>
                </a:cubicBezTo>
                <a:cubicBezTo>
                  <a:pt x="42720" y="164494"/>
                  <a:pt x="45519" y="149361"/>
                  <a:pt x="48261" y="134228"/>
                </a:cubicBezTo>
                <a:cubicBezTo>
                  <a:pt x="49884" y="125452"/>
                  <a:pt x="50164" y="115158"/>
                  <a:pt x="56096" y="107957"/>
                </a:cubicBezTo>
                <a:cubicBezTo>
                  <a:pt x="62868" y="99687"/>
                  <a:pt x="74900" y="100137"/>
                  <a:pt x="84582" y="100587"/>
                </a:cubicBezTo>
                <a:cubicBezTo>
                  <a:pt x="97622" y="101150"/>
                  <a:pt x="110773" y="100644"/>
                  <a:pt x="123814" y="100644"/>
                </a:cubicBezTo>
                <a:lnTo>
                  <a:pt x="281018" y="100644"/>
                </a:lnTo>
                <a:cubicBezTo>
                  <a:pt x="288237" y="100644"/>
                  <a:pt x="295625" y="100194"/>
                  <a:pt x="302845" y="100756"/>
                </a:cubicBezTo>
                <a:cubicBezTo>
                  <a:pt x="309056" y="101263"/>
                  <a:pt x="315549" y="103513"/>
                  <a:pt x="319690" y="108407"/>
                </a:cubicBezTo>
                <a:cubicBezTo>
                  <a:pt x="323383" y="112851"/>
                  <a:pt x="324447" y="118758"/>
                  <a:pt x="323775" y="124384"/>
                </a:cubicBezTo>
                <a:cubicBezTo>
                  <a:pt x="322879" y="131697"/>
                  <a:pt x="320529" y="139010"/>
                  <a:pt x="318850" y="146154"/>
                </a:cubicBezTo>
                <a:cubicBezTo>
                  <a:pt x="317059" y="153692"/>
                  <a:pt x="315325" y="161287"/>
                  <a:pt x="313645" y="168882"/>
                </a:cubicBezTo>
                <a:cubicBezTo>
                  <a:pt x="311351" y="179176"/>
                  <a:pt x="308944" y="189472"/>
                  <a:pt x="306594" y="199766"/>
                </a:cubicBezTo>
                <a:cubicBezTo>
                  <a:pt x="304523" y="208767"/>
                  <a:pt x="302453" y="217824"/>
                  <a:pt x="300382" y="226824"/>
                </a:cubicBezTo>
                <a:cubicBezTo>
                  <a:pt x="296968" y="241788"/>
                  <a:pt x="293722" y="256753"/>
                  <a:pt x="290476" y="271717"/>
                </a:cubicBezTo>
                <a:cubicBezTo>
                  <a:pt x="289133" y="277905"/>
                  <a:pt x="287678" y="284319"/>
                  <a:pt x="284823" y="290000"/>
                </a:cubicBezTo>
                <a:cubicBezTo>
                  <a:pt x="282305" y="295007"/>
                  <a:pt x="277604" y="299226"/>
                  <a:pt x="272120" y="300632"/>
                </a:cubicBezTo>
                <a:cubicBezTo>
                  <a:pt x="270888" y="300857"/>
                  <a:pt x="269713" y="301026"/>
                  <a:pt x="268538" y="301082"/>
                </a:cubicBezTo>
              </a:path>
            </a:pathLst>
          </a:custGeom>
          <a:solidFill>
            <a:schemeClr val="accent1"/>
          </a:solidFill>
          <a:ln w="11584" cap="flat">
            <a:noFill/>
            <a:prstDash val="solid"/>
            <a:miter/>
          </a:ln>
        </p:spPr>
        <p:txBody>
          <a:bodyPr rtlCol="0" anchor="ctr"/>
          <a:lstStyle/>
          <a:p>
            <a:pPr fontAlgn="base"/>
            <a:endParaRPr lang="zh-CN" altLang="en-US" sz="1350" strike="noStrike" noProof="1"/>
          </a:p>
        </p:txBody>
      </p:sp>
    </p:spTree>
    <p:custDataLst>
      <p:tags r:id="rId2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椭圆 14"/>
          <p:cNvSpPr/>
          <p:nvPr>
            <p:custDataLst>
              <p:tags r:id="rId1"/>
            </p:custDataLst>
          </p:nvPr>
        </p:nvSpPr>
        <p:spPr>
          <a:xfrm>
            <a:off x="395288" y="547688"/>
            <a:ext cx="685800" cy="685800"/>
          </a:xfrm>
          <a:prstGeom prst="ellipse">
            <a:avLst/>
          </a:prstGeom>
          <a:solidFill>
            <a:srgbClr val="F2B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7500"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16" name="Title 6"/>
          <p:cNvSpPr txBox="1"/>
          <p:nvPr>
            <p:custDataLst>
              <p:tags r:id="rId2"/>
            </p:custDataLst>
          </p:nvPr>
        </p:nvSpPr>
        <p:spPr>
          <a:xfrm>
            <a:off x="1082675" y="458788"/>
            <a:ext cx="7943850" cy="8175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Introduction</a:t>
            </a: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5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  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Structure  </a:t>
            </a:r>
            <a:r>
              <a:rPr lang="en-US" altLang="zh-CN" sz="20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Aim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Background  Process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+mn-lt"/>
              <a:ea typeface="华文宋体" panose="02010600040101010101" charset="-122"/>
              <a:cs typeface="+mn-lt"/>
            </a:endParaRPr>
          </a:p>
        </p:txBody>
      </p:sp>
      <p:sp>
        <p:nvSpPr>
          <p:cNvPr id="17" name="矩形 16"/>
          <p:cNvSpPr/>
          <p:nvPr>
            <p:custDataLst>
              <p:tags r:id="rId3"/>
            </p:custDataLst>
          </p:nvPr>
        </p:nvSpPr>
        <p:spPr>
          <a:xfrm>
            <a:off x="433388" y="1277938"/>
            <a:ext cx="8253413" cy="4954588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4"/>
            </p:custDataLst>
          </p:nvPr>
        </p:nvSpPr>
        <p:spPr>
          <a:xfrm>
            <a:off x="5168900" y="738188"/>
            <a:ext cx="630238" cy="392113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11" name="文本框 10"/>
          <p:cNvSpPr txBox="1"/>
          <p:nvPr>
            <p:custDataLst>
              <p:tags r:id="rId5"/>
            </p:custDataLst>
          </p:nvPr>
        </p:nvSpPr>
        <p:spPr>
          <a:xfrm>
            <a:off x="330200" y="1817688"/>
            <a:ext cx="8226425" cy="4422775"/>
          </a:xfrm>
          <a:prstGeom prst="rect">
            <a:avLst/>
          </a:prstGeom>
          <a:noFill/>
        </p:spPr>
        <p:txBody>
          <a:bodyPr wrap="square" lIns="68580" tIns="34290" rIns="68580" bIns="34290" rtlCol="0" anchor="ctr" anchorCtr="0">
            <a:normAutofit lnSpcReduction="10000"/>
          </a:bodyPr>
          <a:lstStyle/>
          <a:p>
            <a:pPr marL="635000" lvl="1" indent="-342900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 panose="05000000000000000000" charset="0"/>
              <a:buChar char="l"/>
            </a:pP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Personal teaching experience</a:t>
            </a:r>
            <a:endParaRPr lang="en-US" altLang="zh-CN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marL="635000" lvl="1" indent="-342900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 panose="05000000000000000000" charset="0"/>
              <a:buChar char="l"/>
            </a:pP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Policy</a:t>
            </a:r>
            <a:endParaRPr lang="en-US" altLang="zh-CN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marL="292100" lvl="1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endParaRPr lang="zh-CN" altLang="en-US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marL="292100" lvl="1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endParaRPr lang="zh-CN" altLang="en-US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marL="292100" lvl="1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endParaRPr lang="zh-CN" altLang="en-US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marL="292100" lvl="1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endParaRPr lang="zh-CN" altLang="en-US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marL="292100" lvl="1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endParaRPr lang="en-US" altLang="zh-CN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  <a:p>
            <a:pPr marL="292100" lvl="1" algn="l" fontAlgn="ctr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“T</a:t>
            </a:r>
            <a:r>
              <a:rPr lang="zh-CN" altLang="en-US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eachers should organise teaching according to students</a:t>
            </a: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’ </a:t>
            </a:r>
            <a:r>
              <a:rPr lang="zh-CN" altLang="en-US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cognitive characteristics and ability levels and meet students</a:t>
            </a: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’</a:t>
            </a:r>
            <a:r>
              <a:rPr lang="zh-CN" altLang="en-US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 different needs.</a:t>
            </a: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</a:rPr>
              <a:t>”   --- </a:t>
            </a:r>
            <a:r>
              <a:rPr lang="zh-CN" altLang="en-US" sz="1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rPr>
              <a:t>English Curriculum Standards for Higher Vocational Education (2021 Edition)</a:t>
            </a:r>
            <a:endParaRPr lang="en-US" altLang="zh-CN" sz="1000" strike="noStrike" spc="4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pic>
        <p:nvPicPr>
          <p:cNvPr id="58374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68313" y="2852738"/>
            <a:ext cx="3941762" cy="20748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8375" name="文本框 6"/>
          <p:cNvSpPr txBox="1"/>
          <p:nvPr/>
        </p:nvSpPr>
        <p:spPr>
          <a:xfrm>
            <a:off x="4359275" y="3157538"/>
            <a:ext cx="2416175" cy="3984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en-US" altLang="zh-CN" sz="2000" b="1">
                <a:solidFill>
                  <a:srgbClr val="CA1735"/>
                </a:solidFill>
                <a:latin typeface="Arial" panose="020B0604020202020204" pitchFamily="34" charset="0"/>
                <a:ea typeface="微软雅黑" panose="020B0503020204020204" charset="-122"/>
                <a:sym typeface="微软雅黑" panose="020B0503020204020204" charset="-122"/>
              </a:rPr>
              <a:t>    </a:t>
            </a:r>
            <a:r>
              <a:rPr lang="zh-CN" altLang="zh-CN" sz="2000" b="1">
                <a:solidFill>
                  <a:srgbClr val="CA1735"/>
                </a:solidFill>
                <a:latin typeface="Arial" panose="020B0604020202020204" pitchFamily="34" charset="0"/>
                <a:ea typeface="微软雅黑" panose="020B0503020204020204" charset="-122"/>
                <a:sym typeface="微软雅黑" panose="020B0503020204020204" charset="-122"/>
              </a:rPr>
              <a:t>Stratification</a:t>
            </a:r>
            <a:endParaRPr lang="zh-CN" altLang="zh-CN" sz="2000" b="1">
              <a:solidFill>
                <a:srgbClr val="CA1735"/>
              </a:solidFill>
              <a:latin typeface="Arial" panose="020B0604020202020204" pitchFamily="34" charset="0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>
            <a:off x="4427538" y="2492375"/>
            <a:ext cx="576263" cy="576263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4" name="直接箭头连接符 23"/>
          <p:cNvCxnSpPr/>
          <p:nvPr>
            <p:custDataLst>
              <p:tags r:id="rId8"/>
            </p:custDataLst>
          </p:nvPr>
        </p:nvCxnSpPr>
        <p:spPr>
          <a:xfrm flipV="1">
            <a:off x="4500563" y="3644900"/>
            <a:ext cx="503238" cy="647700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6" name="直接箭头连接符 25"/>
          <p:cNvCxnSpPr/>
          <p:nvPr>
            <p:custDataLst>
              <p:tags r:id="rId9"/>
            </p:custDataLst>
          </p:nvPr>
        </p:nvCxnSpPr>
        <p:spPr>
          <a:xfrm>
            <a:off x="6445250" y="3357563"/>
            <a:ext cx="431800" cy="0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9" name="文本框 28"/>
          <p:cNvSpPr txBox="1"/>
          <p:nvPr/>
        </p:nvSpPr>
        <p:spPr>
          <a:xfrm>
            <a:off x="6661150" y="2957513"/>
            <a:ext cx="2082800" cy="1531938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635000" lvl="1" indent="-342900" algn="l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 panose="05000000000000000000" charset="0"/>
              <a:buChar char="l"/>
            </a:pP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rPr>
              <a:t>Teaching </a:t>
            </a:r>
            <a:endParaRPr lang="en-US" altLang="zh-CN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  <a:p>
            <a:pPr marL="635000" lvl="1" indent="-342900" algn="l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 panose="05000000000000000000" charset="0"/>
              <a:buChar char="l"/>
            </a:pPr>
            <a:r>
              <a:rPr lang="en-US" altLang="zh-CN" sz="2000" strike="noStrike" spc="4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rPr>
              <a:t>Academic research </a:t>
            </a:r>
            <a:endParaRPr lang="en-US" altLang="zh-CN" sz="2000" strike="noStrike" spc="40" noProof="1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椭圆 14"/>
          <p:cNvSpPr/>
          <p:nvPr>
            <p:custDataLst>
              <p:tags r:id="rId1"/>
            </p:custDataLst>
          </p:nvPr>
        </p:nvSpPr>
        <p:spPr>
          <a:xfrm>
            <a:off x="395288" y="547688"/>
            <a:ext cx="685800" cy="685800"/>
          </a:xfrm>
          <a:prstGeom prst="ellipse">
            <a:avLst/>
          </a:prstGeom>
          <a:solidFill>
            <a:srgbClr val="F2B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7500"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16" name="Title 6"/>
          <p:cNvSpPr txBox="1"/>
          <p:nvPr>
            <p:custDataLst>
              <p:tags r:id="rId2"/>
            </p:custDataLst>
          </p:nvPr>
        </p:nvSpPr>
        <p:spPr>
          <a:xfrm>
            <a:off x="1082675" y="458788"/>
            <a:ext cx="7943850" cy="8175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Introduction</a:t>
            </a: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5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  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Structure  Aim  </a:t>
            </a:r>
            <a:r>
              <a:rPr lang="en-US" altLang="zh-CN" sz="20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Background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Process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+mn-lt"/>
              <a:ea typeface="华文宋体" panose="02010600040101010101" charset="-122"/>
              <a:cs typeface="+mn-lt"/>
            </a:endParaRPr>
          </a:p>
        </p:txBody>
      </p:sp>
      <p:sp>
        <p:nvSpPr>
          <p:cNvPr id="17" name="矩形 16"/>
          <p:cNvSpPr/>
          <p:nvPr>
            <p:custDataLst>
              <p:tags r:id="rId3"/>
            </p:custDataLst>
          </p:nvPr>
        </p:nvSpPr>
        <p:spPr>
          <a:xfrm>
            <a:off x="433388" y="1277938"/>
            <a:ext cx="8253413" cy="4954588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4"/>
            </p:custDataLst>
          </p:nvPr>
        </p:nvSpPr>
        <p:spPr>
          <a:xfrm>
            <a:off x="5815013" y="738188"/>
            <a:ext cx="1708150" cy="392113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59397" name="文本框 99"/>
          <p:cNvSpPr txBox="1"/>
          <p:nvPr/>
        </p:nvSpPr>
        <p:spPr>
          <a:xfrm>
            <a:off x="1082675" y="1614488"/>
            <a:ext cx="6818313" cy="8175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/>
          <a:p>
            <a:pPr>
              <a:lnSpc>
                <a:spcPct val="150000"/>
              </a:lnSpc>
            </a:pP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Shortage of senior skilled workers:  200 millions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000">
                <a:latin typeface="微软雅黑" panose="020B0503020204020204" charset="-122"/>
                <a:ea typeface="微软雅黑" panose="020B0503020204020204" charset="-122"/>
              </a:rPr>
              <a:t>                                                                                   --- National Bureau of Statistics (2019)</a:t>
            </a:r>
            <a:endParaRPr lang="en-US" altLang="zh-CN" sz="1000"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en-US" altLang="zh-CN" sz="20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en-US" altLang="en-US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pic>
        <p:nvPicPr>
          <p:cNvPr id="59398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316788" y="1341438"/>
            <a:ext cx="1293812" cy="11922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9399" name="文本框 3"/>
          <p:cNvSpPr txBox="1"/>
          <p:nvPr/>
        </p:nvSpPr>
        <p:spPr>
          <a:xfrm>
            <a:off x="1835150" y="2671763"/>
            <a:ext cx="6630988" cy="13208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National Vocational Education Reform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Programme, General Courses is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 a </a:t>
            </a:r>
            <a:r>
              <a:rPr lang="zh-CN" altLang="en-US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compulsory courses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,</a:t>
            </a:r>
            <a:endParaRPr lang="zh-CN" altLang="en-US" sz="20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zh-CN" altLang="en-US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ultivate “all-round talents”in this age of AI.  </a:t>
            </a:r>
            <a:endParaRPr lang="zh-CN" altLang="en-US" sz="20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                </a:t>
            </a:r>
            <a:r>
              <a:rPr lang="en-US" altLang="zh-CN" sz="1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--- </a:t>
            </a:r>
            <a:r>
              <a:rPr lang="zh-CN" altLang="en-US" sz="1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State Council of the People’s Republic of China (2019) </a:t>
            </a:r>
            <a:endParaRPr lang="zh-CN" altLang="en-US" sz="10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9400" name="图片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38163" y="2600325"/>
            <a:ext cx="1338262" cy="1127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9401" name="图片 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164388" y="4725988"/>
            <a:ext cx="1420812" cy="11985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9402" name="文本框 6"/>
          <p:cNvSpPr txBox="1"/>
          <p:nvPr>
            <p:custDataLst>
              <p:tags r:id="rId11"/>
            </p:custDataLst>
          </p:nvPr>
        </p:nvSpPr>
        <p:spPr>
          <a:xfrm>
            <a:off x="527050" y="4252913"/>
            <a:ext cx="7775575" cy="101441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English Curriculum Standards for Higher Vocational Education (2021 Edition)</a:t>
            </a:r>
            <a:r>
              <a:rPr lang="en-US" altLang="zh-CN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to </a:t>
            </a:r>
            <a: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meet students’ different needs.  </a:t>
            </a:r>
            <a:b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</a:br>
            <a: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</a:t>
            </a:r>
            <a:r>
              <a:rPr lang="en-US" altLang="zh-CN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                   </a:t>
            </a:r>
            <a:r>
              <a:rPr lang="en-US" altLang="zh-CN" sz="1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--- </a:t>
            </a:r>
            <a:r>
              <a:rPr lang="zh-CN" altLang="en-US" sz="1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Ministry of Education of People</a:t>
            </a:r>
            <a:r>
              <a:rPr lang="en-US" altLang="zh-CN" sz="1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’</a:t>
            </a:r>
            <a:r>
              <a:rPr lang="zh-CN" altLang="en-US" sz="1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s Republic of China (2021) </a:t>
            </a:r>
            <a:endParaRPr lang="zh-CN" altLang="en-US" sz="10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59403" name="文本框 7"/>
          <p:cNvSpPr txBox="1"/>
          <p:nvPr>
            <p:custDataLst>
              <p:tags r:id="rId12"/>
            </p:custDataLst>
          </p:nvPr>
        </p:nvSpPr>
        <p:spPr>
          <a:xfrm>
            <a:off x="1730375" y="5456238"/>
            <a:ext cx="5456238" cy="784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Implicit Stratification: protect self-esteem</a:t>
            </a:r>
            <a:endParaRPr lang="en-US" altLang="zh-CN" sz="20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                                                                              </a:t>
            </a:r>
            <a:r>
              <a:rPr lang="zh-CN" altLang="en-US" sz="1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(Zhao and Sun, 2022) </a:t>
            </a:r>
            <a:endParaRPr lang="zh-CN" altLang="en-US" sz="10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59404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90538" y="5062538"/>
            <a:ext cx="1266825" cy="1135062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椭圆 14"/>
          <p:cNvSpPr/>
          <p:nvPr>
            <p:custDataLst>
              <p:tags r:id="rId1"/>
            </p:custDataLst>
          </p:nvPr>
        </p:nvSpPr>
        <p:spPr>
          <a:xfrm>
            <a:off x="395288" y="547688"/>
            <a:ext cx="685800" cy="685800"/>
          </a:xfrm>
          <a:prstGeom prst="ellipse">
            <a:avLst/>
          </a:prstGeom>
          <a:solidFill>
            <a:srgbClr val="F2B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7500"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16" name="Title 6"/>
          <p:cNvSpPr txBox="1"/>
          <p:nvPr>
            <p:custDataLst>
              <p:tags r:id="rId2"/>
            </p:custDataLst>
          </p:nvPr>
        </p:nvSpPr>
        <p:spPr>
          <a:xfrm>
            <a:off x="1082675" y="458788"/>
            <a:ext cx="7943850" cy="8175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Introduction</a:t>
            </a: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5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  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Structure  Aim  Background  </a:t>
            </a:r>
            <a:r>
              <a:rPr lang="en-US" altLang="zh-CN" sz="20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Process</a:t>
            </a:r>
            <a:endParaRPr lang="en-US" altLang="zh-CN" sz="2000" b="1" strike="noStrike" spc="100" noProof="1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+mn-lt"/>
              <a:ea typeface="华文宋体" panose="02010600040101010101" charset="-122"/>
              <a:cs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3"/>
            </p:custDataLst>
          </p:nvPr>
        </p:nvSpPr>
        <p:spPr>
          <a:xfrm>
            <a:off x="7445375" y="738188"/>
            <a:ext cx="1236663" cy="392113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17" name="矩形 16"/>
          <p:cNvSpPr/>
          <p:nvPr>
            <p:custDataLst>
              <p:tags r:id="rId4"/>
            </p:custDataLst>
          </p:nvPr>
        </p:nvSpPr>
        <p:spPr>
          <a:xfrm>
            <a:off x="433388" y="1277938"/>
            <a:ext cx="8253413" cy="4954588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414020" y="1270000"/>
            <a:ext cx="8302625" cy="54070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en-US" altLang="zh-CN" sz="5400" noProof="1">
                <a:solidFill>
                  <a:schemeClr val="accent1"/>
                </a:solidFill>
                <a:latin typeface="+mn-ea"/>
                <a:ea typeface="+mn-ea"/>
                <a:cs typeface="+mn-cs"/>
                <a:sym typeface="+mn-ea"/>
              </a:rPr>
              <a:t>        </a:t>
            </a:r>
            <a:r>
              <a:rPr lang="en-US" altLang="zh-CN" sz="4500" noProof="1">
                <a:solidFill>
                  <a:schemeClr val="accent1"/>
                </a:solidFill>
                <a:latin typeface="+mn-ea"/>
                <a:ea typeface="+mn-ea"/>
                <a:cs typeface="+mn-cs"/>
                <a:sym typeface="+mn-ea"/>
              </a:rPr>
              <a:t>? </a:t>
            </a:r>
            <a: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What is “Critical Literature Review”</a:t>
            </a: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  <a:p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A systematic and evaluative analysis of existing literature on a particular topic, aimed at </a:t>
            </a:r>
            <a:r>
              <a:rPr lang="en-US" altLang="zh-CN" sz="1800" b="1" noProof="1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synthesizing, analysing, and critiquing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the </a:t>
            </a:r>
            <a:r>
              <a:rPr lang="en-US" altLang="zh-CN" sz="1800" b="1" noProof="1">
                <a:solidFill>
                  <a:srgbClr val="00B050"/>
                </a:solidFill>
                <a:latin typeface="+mn-ea"/>
                <a:ea typeface="+mn-ea"/>
                <a:sym typeface="+mn-ea"/>
              </a:rPr>
              <a:t>key concepts, theories, methodologies, and findings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presented.</a:t>
            </a:r>
            <a:endParaRPr lang="en-US" altLang="zh-CN" sz="18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  <a:p>
            <a:endParaRPr lang="en-US" altLang="zh-CN" sz="18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  <a:p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The researcher not only </a:t>
            </a:r>
            <a:r>
              <a:rPr lang="en-US" altLang="zh-CN" sz="1800" b="1" noProof="1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summarises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existing literature but also engages in </a:t>
            </a:r>
            <a:r>
              <a:rPr lang="en-US" altLang="zh-CN" sz="1800" b="1" noProof="1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a critical analysis 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of the </a:t>
            </a:r>
            <a:r>
              <a:rPr lang="en-US" altLang="zh-CN" sz="1800" b="1" noProof="1">
                <a:solidFill>
                  <a:srgbClr val="00B050"/>
                </a:solidFill>
                <a:latin typeface="+mn-ea"/>
                <a:ea typeface="+mn-ea"/>
                <a:sym typeface="+mn-ea"/>
              </a:rPr>
              <a:t>strengths, weaknesses, biases, and implications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of the reviewed studies. It involves </a:t>
            </a:r>
            <a:r>
              <a:rPr lang="en-US" altLang="zh-CN" sz="1800" b="1" noProof="1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synthesizing disparate 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sources to identify </a:t>
            </a:r>
            <a:r>
              <a:rPr lang="en-US" altLang="zh-CN" sz="1800" b="1" noProof="1">
                <a:solidFill>
                  <a:srgbClr val="00B050"/>
                </a:solidFill>
                <a:latin typeface="+mn-ea"/>
                <a:ea typeface="+mn-ea"/>
                <a:sym typeface="+mn-ea"/>
              </a:rPr>
              <a:t>patterns, contradictions, and gaps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in the literature.</a:t>
            </a:r>
            <a:endParaRPr lang="en-US" altLang="zh-CN" sz="18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  <a:p>
            <a:endParaRPr lang="en-US" altLang="zh-CN" sz="18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  <a:p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It goes beyond descriptive </a:t>
            </a:r>
            <a:r>
              <a:rPr lang="en-US" altLang="zh-CN" sz="1800" b="1" noProof="1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summaries 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to provide an </a:t>
            </a:r>
            <a:r>
              <a:rPr lang="en-US" altLang="zh-CN" sz="1800" b="1" noProof="1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in-depth evaluation and interpretation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of the literature. It </a:t>
            </a:r>
            <a:r>
              <a:rPr lang="en-US" altLang="zh-CN" sz="1800" b="1" noProof="1">
                <a:solidFill>
                  <a:srgbClr val="FF0000"/>
                </a:solidFill>
                <a:latin typeface="+mn-ea"/>
                <a:ea typeface="+mn-ea"/>
                <a:sym typeface="+mn-ea"/>
              </a:rPr>
              <a:t>assesses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the quality of research </a:t>
            </a:r>
            <a:r>
              <a:rPr lang="en-US" altLang="zh-CN" sz="1800" b="1" noProof="1">
                <a:solidFill>
                  <a:srgbClr val="00B050"/>
                </a:solidFill>
                <a:latin typeface="+mn-ea"/>
                <a:ea typeface="+mn-ea"/>
                <a:sym typeface="+mn-ea"/>
              </a:rPr>
              <a:t>design, data collection methods, and theoretical frameworks 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employed in the reviewed studies, while also considering the </a:t>
            </a:r>
            <a:r>
              <a:rPr lang="en-US" altLang="zh-CN" sz="1800" b="1" noProof="1">
                <a:solidFill>
                  <a:srgbClr val="00B050"/>
                </a:solidFill>
                <a:latin typeface="+mn-ea"/>
                <a:ea typeface="+mn-ea"/>
                <a:sym typeface="+mn-ea"/>
              </a:rPr>
              <a:t>broader social, cultural, and political contexts</a:t>
            </a:r>
            <a:r>
              <a:rPr lang="en-US" altLang="zh-CN" sz="1800" noProof="1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 shaping the research field.</a:t>
            </a:r>
            <a:endParaRPr lang="en-US" altLang="zh-CN" sz="18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" name="圆角矩形 2"/>
          <p:cNvSpPr/>
          <p:nvPr>
            <p:custDataLst>
              <p:tags r:id="rId6"/>
            </p:custDataLst>
          </p:nvPr>
        </p:nvSpPr>
        <p:spPr>
          <a:xfrm>
            <a:off x="3112770" y="3140968"/>
            <a:ext cx="1443355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3810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7" name="圆角矩形 6"/>
          <p:cNvSpPr/>
          <p:nvPr>
            <p:custDataLst>
              <p:tags r:id="rId7"/>
            </p:custDataLst>
          </p:nvPr>
        </p:nvSpPr>
        <p:spPr>
          <a:xfrm>
            <a:off x="1770380" y="3503930"/>
            <a:ext cx="1021715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3810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5762625" y="3719195"/>
            <a:ext cx="1503680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3810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9" name="圆角矩形 8"/>
          <p:cNvSpPr/>
          <p:nvPr>
            <p:custDataLst>
              <p:tags r:id="rId9"/>
            </p:custDataLst>
          </p:nvPr>
        </p:nvSpPr>
        <p:spPr>
          <a:xfrm>
            <a:off x="4641850" y="4867275"/>
            <a:ext cx="1121410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3810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12" name="矩形 11"/>
          <p:cNvSpPr/>
          <p:nvPr/>
        </p:nvSpPr>
        <p:spPr>
          <a:xfrm>
            <a:off x="7308304" y="5960313"/>
            <a:ext cx="131318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1200" i="1" dirty="0">
                <a:latin typeface="Calibri" panose="020F0502020204030204"/>
              </a:rPr>
              <a:t>（</a:t>
            </a:r>
            <a:r>
              <a:rPr lang="en-GB" altLang="zh-CN" sz="1200" i="1" dirty="0" smtClean="0">
                <a:latin typeface="Calibri" panose="020F0502020204030204"/>
              </a:rPr>
              <a:t>Bloom</a:t>
            </a:r>
            <a:r>
              <a:rPr lang="en-GB" altLang="zh-CN" sz="1200" i="1" dirty="0">
                <a:latin typeface="Calibri" panose="020F0502020204030204"/>
              </a:rPr>
              <a:t>, </a:t>
            </a:r>
            <a:r>
              <a:rPr lang="en-GB" altLang="zh-CN" sz="1200" i="1" dirty="0" smtClean="0">
                <a:latin typeface="Calibri" panose="020F0502020204030204"/>
              </a:rPr>
              <a:t>1956</a:t>
            </a:r>
            <a:r>
              <a:rPr lang="zh-CN" altLang="en-US" sz="1200" i="1" dirty="0" smtClean="0">
                <a:latin typeface="Calibri" panose="020F0502020204030204"/>
              </a:rPr>
              <a:t>）</a:t>
            </a:r>
            <a:r>
              <a:rPr lang="en-GB" altLang="zh-CN" sz="1200" i="1" dirty="0" smtClean="0">
                <a:latin typeface="Calibri" panose="020F0502020204030204"/>
              </a:rPr>
              <a:t> </a:t>
            </a:r>
            <a:endParaRPr lang="zh-CN" altLang="en-US" sz="1200" dirty="0"/>
          </a:p>
        </p:txBody>
      </p:sp>
      <p:sp>
        <p:nvSpPr>
          <p:cNvPr id="5" name="矩形 4"/>
          <p:cNvSpPr/>
          <p:nvPr/>
        </p:nvSpPr>
        <p:spPr>
          <a:xfrm>
            <a:off x="6960667" y="2627620"/>
            <a:ext cx="18598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</a:t>
            </a:r>
            <a:r>
              <a:rPr lang="zh-CN" altLang="en-US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(Zhao and Sun, 2022) </a:t>
            </a:r>
            <a:endParaRPr lang="zh-CN" altLang="en-US" sz="1200" dirty="0"/>
          </a:p>
        </p:txBody>
      </p:sp>
      <p:sp>
        <p:nvSpPr>
          <p:cNvPr id="6" name="矩形 5"/>
          <p:cNvSpPr/>
          <p:nvPr/>
        </p:nvSpPr>
        <p:spPr>
          <a:xfrm>
            <a:off x="7493501" y="4283804"/>
            <a:ext cx="96693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(Cui, 2016)</a:t>
            </a:r>
            <a:endParaRPr lang="en-US" altLang="zh-CN" sz="12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custDataLst>
      <p:tags r:id="rId10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椭圆 14"/>
          <p:cNvSpPr/>
          <p:nvPr>
            <p:custDataLst>
              <p:tags r:id="rId1"/>
            </p:custDataLst>
          </p:nvPr>
        </p:nvSpPr>
        <p:spPr>
          <a:xfrm>
            <a:off x="395288" y="547688"/>
            <a:ext cx="685800" cy="685800"/>
          </a:xfrm>
          <a:prstGeom prst="ellipse">
            <a:avLst/>
          </a:prstGeom>
          <a:solidFill>
            <a:srgbClr val="F2B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7500"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16" name="Title 6"/>
          <p:cNvSpPr txBox="1"/>
          <p:nvPr>
            <p:custDataLst>
              <p:tags r:id="rId2"/>
            </p:custDataLst>
          </p:nvPr>
        </p:nvSpPr>
        <p:spPr>
          <a:xfrm>
            <a:off x="1082675" y="458788"/>
            <a:ext cx="7943850" cy="8175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Introduction</a:t>
            </a: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5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  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Structure  Aim  Background  </a:t>
            </a:r>
            <a:r>
              <a:rPr lang="en-US" altLang="zh-CN" sz="20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Process</a:t>
            </a:r>
            <a:endParaRPr lang="en-US" altLang="zh-CN" sz="2000" b="1" strike="noStrike" spc="100" noProof="1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+mn-lt"/>
              <a:ea typeface="华文宋体" panose="02010600040101010101" charset="-122"/>
              <a:cs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3"/>
            </p:custDataLst>
          </p:nvPr>
        </p:nvSpPr>
        <p:spPr>
          <a:xfrm>
            <a:off x="7445375" y="738188"/>
            <a:ext cx="1236663" cy="392113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17" name="矩形 16"/>
          <p:cNvSpPr/>
          <p:nvPr>
            <p:custDataLst>
              <p:tags r:id="rId4"/>
            </p:custDataLst>
          </p:nvPr>
        </p:nvSpPr>
        <p:spPr>
          <a:xfrm>
            <a:off x="433388" y="1277938"/>
            <a:ext cx="8253413" cy="4954588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60985" y="1795145"/>
            <a:ext cx="3492500" cy="42468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342900" indent="-342900" algn="ctr">
              <a:buFont typeface="Wingdings" panose="05000000000000000000" charset="0"/>
              <a:buChar char="l"/>
            </a:pPr>
            <a: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Key words</a:t>
            </a: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b="1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1st:</a:t>
            </a: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 stratification, </a:t>
            </a:r>
            <a:r>
              <a:rPr lang="en-US" altLang="zh-CN" sz="1600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China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higher vocational education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b="1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2nd:</a:t>
            </a: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 implicit stratification, 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online, </a:t>
            </a: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General English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marL="342900" indent="-342900" algn="ctr">
              <a:buFont typeface="Wingdings" panose="05000000000000000000" charset="0"/>
              <a:buChar char="l"/>
            </a:pPr>
            <a: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Database</a:t>
            </a:r>
            <a:b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</a:b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Google Scholar, Wanfang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marL="342900" indent="-342900" algn="ctr">
              <a:buFont typeface="Wingdings" panose="05000000000000000000" charset="0"/>
              <a:buChar char="l"/>
            </a:pP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marL="342900" indent="-342900" algn="ctr">
              <a:buFont typeface="Wingdings" panose="05000000000000000000" charset="0"/>
              <a:buChar char="l"/>
            </a:pPr>
            <a: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Resources</a:t>
            </a: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Government policies, 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Academic journal articles,  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Gray literature.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  <a:p>
            <a:pPr algn="ctr">
              <a:buFont typeface="Wingdings" panose="05000000000000000000" charset="0"/>
            </a:pP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61080" y="1350010"/>
            <a:ext cx="5111115" cy="4825365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7308304" y="5816297"/>
            <a:ext cx="131318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1200" i="1" dirty="0">
                <a:latin typeface="Calibri" panose="020F0502020204030204"/>
              </a:rPr>
              <a:t>（</a:t>
            </a:r>
            <a:r>
              <a:rPr lang="en-GB" altLang="zh-CN" sz="1200" i="1" dirty="0" smtClean="0">
                <a:latin typeface="Calibri" panose="020F0502020204030204"/>
              </a:rPr>
              <a:t>Bloom</a:t>
            </a:r>
            <a:r>
              <a:rPr lang="en-GB" altLang="zh-CN" sz="1200" i="1" dirty="0">
                <a:latin typeface="Calibri" panose="020F0502020204030204"/>
              </a:rPr>
              <a:t>, </a:t>
            </a:r>
            <a:r>
              <a:rPr lang="en-GB" altLang="zh-CN" sz="1200" i="1" dirty="0" smtClean="0">
                <a:latin typeface="Calibri" panose="020F0502020204030204"/>
              </a:rPr>
              <a:t>1956</a:t>
            </a:r>
            <a:r>
              <a:rPr lang="zh-CN" altLang="en-US" sz="1200" i="1" dirty="0" smtClean="0">
                <a:latin typeface="Calibri" panose="020F0502020204030204"/>
              </a:rPr>
              <a:t>）</a:t>
            </a:r>
            <a:r>
              <a:rPr lang="en-GB" altLang="zh-CN" sz="1200" i="1" dirty="0" smtClean="0">
                <a:latin typeface="Calibri" panose="020F0502020204030204"/>
              </a:rPr>
              <a:t> </a:t>
            </a:r>
            <a:endParaRPr lang="zh-CN" altLang="en-US" sz="1200" dirty="0"/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椭圆 34"/>
          <p:cNvSpPr/>
          <p:nvPr>
            <p:custDataLst>
              <p:tags r:id="rId1"/>
            </p:custDataLst>
          </p:nvPr>
        </p:nvSpPr>
        <p:spPr>
          <a:xfrm>
            <a:off x="274638" y="479425"/>
            <a:ext cx="749300" cy="749300"/>
          </a:xfrm>
          <a:prstGeom prst="ellipse">
            <a:avLst/>
          </a:prstGeom>
          <a:solidFill>
            <a:srgbClr val="FF5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433388" y="1349375"/>
            <a:ext cx="8253413" cy="495617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3"/>
            </p:custDataLst>
          </p:nvPr>
        </p:nvSpPr>
        <p:spPr>
          <a:xfrm>
            <a:off x="3232150" y="882650"/>
            <a:ext cx="1379538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67588" name="文本框 3"/>
          <p:cNvSpPr txBox="1"/>
          <p:nvPr>
            <p:custDataLst>
              <p:tags r:id="rId4"/>
            </p:custDataLst>
          </p:nvPr>
        </p:nvSpPr>
        <p:spPr>
          <a:xfrm>
            <a:off x="434975" y="1595755"/>
            <a:ext cx="8362950" cy="47390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/>
          <a:p>
            <a:r>
              <a:rPr lang="en-US" altLang="zh-CN" sz="2000" b="1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Implicit Stratification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is a teaching method on the basis of teachers’ inner understanding of the students’ knowledge and capacity of </a:t>
            </a:r>
            <a:r>
              <a:rPr lang="en-US" altLang="zh-CN" sz="2000" b="1" dirty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secretly assigning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the students with the </a:t>
            </a:r>
            <a:r>
              <a:rPr lang="en-US" altLang="zh-CN" sz="2000" b="1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same learning proficiency</a:t>
            </a:r>
            <a:r>
              <a:rPr lang="en-US" altLang="zh-CN" sz="2000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</a:t>
            </a:r>
            <a:r>
              <a:rPr lang="en-US" altLang="zh-CN" sz="2000" dirty="0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to different groups</a:t>
            </a:r>
            <a:r>
              <a:rPr lang="en-US" altLang="zh-CN" sz="2000" dirty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</a:t>
            </a:r>
            <a:r>
              <a:rPr lang="en-US" altLang="zh-CN" sz="2000" b="1" dirty="0">
                <a:solidFill>
                  <a:srgbClr val="0043AE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with different teaching objectives,  activities, assignments to meet the learning needs</a:t>
            </a:r>
            <a:r>
              <a:rPr lang="en-US" altLang="zh-CN" sz="2000" b="1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of each level of them </a:t>
            </a:r>
            <a:r>
              <a:rPr lang="en-US" altLang="zh-CN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(Qin and Quo, 2023).</a:t>
            </a:r>
            <a:endParaRPr lang="en-US" altLang="zh-CN" sz="12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endParaRPr lang="en-US" altLang="zh-CN" sz="20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en-US" altLang="zh-CN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A teaching form that instructors </a:t>
            </a:r>
            <a:r>
              <a:rPr lang="en-US" altLang="zh-CN" dirty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secretly assign</a:t>
            </a:r>
            <a:r>
              <a:rPr lang="en-US" altLang="zh-CN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the students with the</a:t>
            </a:r>
            <a:r>
              <a:rPr lang="en-US" altLang="zh-CN" dirty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same level </a:t>
            </a:r>
            <a:r>
              <a:rPr lang="en-US" altLang="zh-CN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to different levels of groups for teaching, and the whole assignment takes place under the premise of completely retaining the original classes </a:t>
            </a:r>
            <a:r>
              <a:rPr lang="en-US" altLang="zh-CN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(Li, 2023). </a:t>
            </a:r>
            <a:endParaRPr lang="en-US" altLang="zh-CN" sz="12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endParaRPr lang="en-US" altLang="zh-CN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en-US" altLang="zh-CN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Compared with explicit stratification, implicit stratification reduces the negative psychological burden and enable learners to develop to the </a:t>
            </a:r>
            <a:r>
              <a:rPr lang="en-US" altLang="zh-CN" dirty="0">
                <a:solidFill>
                  <a:srgbClr val="0043AE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fullest extent in their respective recent development areas</a:t>
            </a:r>
            <a:r>
              <a:rPr lang="en-US" altLang="zh-CN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in a relaxed and pleasant learning environment </a:t>
            </a:r>
            <a:r>
              <a:rPr lang="en-US" altLang="zh-CN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(Cui, 2016</a:t>
            </a:r>
            <a:r>
              <a:rPr lang="en-US" altLang="zh-CN" sz="1200" dirty="0" smtClea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)</a:t>
            </a:r>
            <a:r>
              <a:rPr lang="en-US" altLang="zh-CN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.</a:t>
            </a:r>
            <a:endParaRPr lang="en-US" altLang="zh-CN" sz="12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67589" name="文本框 6"/>
          <p:cNvSpPr txBox="1"/>
          <p:nvPr>
            <p:custDataLst>
              <p:tags r:id="rId5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Summary of 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</a:t>
            </a:r>
            <a:r>
              <a:rPr lang="en-US" altLang="zh-CN" sz="2200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     Definition    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   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Agree and debate</a:t>
            </a:r>
            <a:endParaRPr lang="zh-CN" altLang="en-US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椭圆 34"/>
          <p:cNvSpPr/>
          <p:nvPr>
            <p:custDataLst>
              <p:tags r:id="rId1"/>
            </p:custDataLst>
          </p:nvPr>
        </p:nvSpPr>
        <p:spPr>
          <a:xfrm>
            <a:off x="274638" y="479425"/>
            <a:ext cx="749300" cy="749300"/>
          </a:xfrm>
          <a:prstGeom prst="ellipse">
            <a:avLst/>
          </a:prstGeom>
          <a:solidFill>
            <a:srgbClr val="FF5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68610" name="文本框 6"/>
          <p:cNvSpPr txBox="1"/>
          <p:nvPr>
            <p:custDataLst>
              <p:tags r:id="rId2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Summary of 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</a:t>
            </a:r>
            <a:r>
              <a:rPr lang="en-US" altLang="zh-CN" sz="2200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     Definition    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   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Agree and debate</a:t>
            </a:r>
            <a:endParaRPr lang="zh-CN" altLang="en-US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7" name="矩形 16"/>
          <p:cNvSpPr/>
          <p:nvPr>
            <p:custDataLst>
              <p:tags r:id="rId3"/>
            </p:custDataLst>
          </p:nvPr>
        </p:nvSpPr>
        <p:spPr>
          <a:xfrm>
            <a:off x="433388" y="1349375"/>
            <a:ext cx="8253413" cy="495617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4"/>
            </p:custDataLst>
          </p:nvPr>
        </p:nvSpPr>
        <p:spPr>
          <a:xfrm>
            <a:off x="4719638" y="882650"/>
            <a:ext cx="1493838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155" y="1369060"/>
            <a:ext cx="8453755" cy="502031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椭圆 34"/>
          <p:cNvSpPr/>
          <p:nvPr>
            <p:custDataLst>
              <p:tags r:id="rId1"/>
            </p:custDataLst>
          </p:nvPr>
        </p:nvSpPr>
        <p:spPr>
          <a:xfrm>
            <a:off x="274638" y="479425"/>
            <a:ext cx="749300" cy="749300"/>
          </a:xfrm>
          <a:prstGeom prst="ellipse">
            <a:avLst/>
          </a:prstGeom>
          <a:solidFill>
            <a:srgbClr val="FF5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69634" name="文本框 6"/>
          <p:cNvSpPr txBox="1"/>
          <p:nvPr>
            <p:custDataLst>
              <p:tags r:id="rId2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Summary of 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</a:t>
            </a:r>
            <a:r>
              <a:rPr lang="en-US" altLang="zh-CN" sz="2200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     Definition    Key ideas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 Agree and debate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17" name="矩形 16"/>
          <p:cNvSpPr/>
          <p:nvPr>
            <p:custDataLst>
              <p:tags r:id="rId3"/>
            </p:custDataLst>
          </p:nvPr>
        </p:nvSpPr>
        <p:spPr>
          <a:xfrm>
            <a:off x="433388" y="1349375"/>
            <a:ext cx="8253413" cy="495617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4"/>
            </p:custDataLst>
          </p:nvPr>
        </p:nvSpPr>
        <p:spPr>
          <a:xfrm>
            <a:off x="6297613" y="882650"/>
            <a:ext cx="2506663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510" y="2421890"/>
            <a:ext cx="8602345" cy="3596005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324485" y="2419350"/>
            <a:ext cx="8488680" cy="274320"/>
          </a:xfrm>
          <a:prstGeom prst="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文本框 6"/>
          <p:cNvSpPr txBox="1"/>
          <p:nvPr>
            <p:custDataLst>
              <p:tags r:id="rId6"/>
            </p:custDataLst>
          </p:nvPr>
        </p:nvSpPr>
        <p:spPr>
          <a:xfrm>
            <a:off x="447040" y="1610995"/>
            <a:ext cx="8242935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Cite   problem  Finding    Method    Sample   Range   Ad/dis  Gap</a:t>
            </a:r>
            <a:endParaRPr lang="en-US" altLang="zh-CN" sz="2200" dirty="0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813050" y="2689860"/>
            <a:ext cx="1518920" cy="3465195"/>
          </a:xfrm>
          <a:prstGeom prst="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>
            <p:custDataLst>
              <p:tags r:id="rId7"/>
            </p:custDataLst>
          </p:nvPr>
        </p:nvSpPr>
        <p:spPr>
          <a:xfrm>
            <a:off x="2371090" y="1798955"/>
            <a:ext cx="1191260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3" name="矩形 2"/>
          <p:cNvSpPr/>
          <p:nvPr/>
        </p:nvSpPr>
        <p:spPr>
          <a:xfrm>
            <a:off x="7369810" y="2673350"/>
            <a:ext cx="1457960" cy="3465195"/>
          </a:xfrm>
          <a:prstGeom prst="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7552055" y="1782445"/>
            <a:ext cx="1160145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</p:spTree>
    <p:custDataLst>
      <p:tags r:id="rId9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椭圆 34"/>
          <p:cNvSpPr/>
          <p:nvPr>
            <p:custDataLst>
              <p:tags r:id="rId1"/>
            </p:custDataLst>
          </p:nvPr>
        </p:nvSpPr>
        <p:spPr>
          <a:xfrm>
            <a:off x="274638" y="479425"/>
            <a:ext cx="749300" cy="749300"/>
          </a:xfrm>
          <a:prstGeom prst="ellipse">
            <a:avLst/>
          </a:prstGeom>
          <a:solidFill>
            <a:srgbClr val="FF5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433388" y="1349375"/>
            <a:ext cx="8253413" cy="495617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68613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8100" y="1500188"/>
            <a:ext cx="9059863" cy="42402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圆角矩形 2"/>
          <p:cNvSpPr/>
          <p:nvPr>
            <p:custDataLst>
              <p:tags r:id="rId5"/>
            </p:custDataLst>
          </p:nvPr>
        </p:nvSpPr>
        <p:spPr>
          <a:xfrm>
            <a:off x="3482975" y="3521075"/>
            <a:ext cx="2071688" cy="6318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5" name="圆角矩形 4"/>
          <p:cNvSpPr/>
          <p:nvPr>
            <p:custDataLst>
              <p:tags r:id="rId6"/>
            </p:custDataLst>
          </p:nvPr>
        </p:nvSpPr>
        <p:spPr>
          <a:xfrm>
            <a:off x="6026150" y="3505200"/>
            <a:ext cx="2589213" cy="6318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1228090" y="5905500"/>
            <a:ext cx="6962139" cy="694690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i="1" strike="noStrike" noProof="1">
                <a:solidFill>
                  <a:srgbClr val="FF0000"/>
                </a:solidFill>
              </a:rPr>
              <a:t>Always start with </a:t>
            </a:r>
            <a:r>
              <a:rPr lang="en-US" altLang="en-GB" i="1" strike="noStrike" noProof="1">
                <a:solidFill>
                  <a:srgbClr val="FF0000"/>
                </a:solidFill>
              </a:rPr>
              <a:t>my</a:t>
            </a:r>
            <a:r>
              <a:rPr lang="en-GB" i="1" strike="noStrike" noProof="1">
                <a:solidFill>
                  <a:srgbClr val="FF0000"/>
                </a:solidFill>
              </a:rPr>
              <a:t> </a:t>
            </a:r>
            <a:r>
              <a:rPr lang="en-GB" i="1" strike="noStrike" noProof="1">
                <a:solidFill>
                  <a:srgbClr val="FF0000"/>
                </a:solidFill>
                <a:highlight>
                  <a:srgbClr val="FFFF00"/>
                </a:highlight>
              </a:rPr>
              <a:t>RQs/aims </a:t>
            </a:r>
            <a:r>
              <a:rPr lang="en-GB" i="1" strike="noStrike" noProof="1">
                <a:solidFill>
                  <a:srgbClr val="FF0000"/>
                </a:solidFill>
              </a:rPr>
              <a:t>and think back to them to avoid distraction</a:t>
            </a:r>
            <a:endParaRPr lang="en-GB" i="1" strike="noStrike" noProof="1">
              <a:solidFill>
                <a:srgbClr val="FF0000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15695" y="1484630"/>
            <a:ext cx="6997700" cy="1026160"/>
          </a:xfrm>
          <a:prstGeom prst="rect">
            <a:avLst/>
          </a:prstGeom>
        </p:spPr>
      </p:pic>
      <p:sp>
        <p:nvSpPr>
          <p:cNvPr id="69634" name="文本框 6"/>
          <p:cNvSpPr txBox="1"/>
          <p:nvPr>
            <p:custDataLst>
              <p:tags r:id="rId9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Summary of 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</a:t>
            </a:r>
            <a:r>
              <a:rPr lang="en-US" altLang="zh-CN" sz="2200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     Definition    Key ideas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 Agree and debate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2" name="圆角矩形 1"/>
          <p:cNvSpPr/>
          <p:nvPr>
            <p:custDataLst>
              <p:tags r:id="rId10"/>
            </p:custDataLst>
          </p:nvPr>
        </p:nvSpPr>
        <p:spPr>
          <a:xfrm>
            <a:off x="6297613" y="882650"/>
            <a:ext cx="2506663" cy="390525"/>
          </a:xfrm>
          <a:prstGeom prst="roundRect">
            <a:avLst>
              <a:gd name="adj" fmla="val 0"/>
            </a:avLst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</p:spTree>
    <p:custDataLst>
      <p:tags r:id="rId1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388" y="1081088"/>
            <a:ext cx="8763000" cy="46974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6" name="椭圆 25"/>
          <p:cNvSpPr/>
          <p:nvPr>
            <p:custDataLst>
              <p:tags r:id="rId4"/>
            </p:custDataLst>
          </p:nvPr>
        </p:nvSpPr>
        <p:spPr>
          <a:xfrm>
            <a:off x="135255" y="397510"/>
            <a:ext cx="749300" cy="7493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03</a:t>
            </a:r>
            <a:endParaRPr lang="zh-CN" altLang="en-US" sz="2400" strike="noStrike" noProof="1"/>
          </a:p>
        </p:txBody>
      </p:sp>
      <p:sp>
        <p:nvSpPr>
          <p:cNvPr id="55304" name="文本框 3"/>
          <p:cNvSpPr txBox="1"/>
          <p:nvPr>
            <p:custDataLst>
              <p:tags r:id="rId5"/>
            </p:custDataLst>
          </p:nvPr>
        </p:nvSpPr>
        <p:spPr>
          <a:xfrm>
            <a:off x="853440" y="397510"/>
            <a:ext cx="5074920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Typical Research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825" y="1186180"/>
            <a:ext cx="8661400" cy="505714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620" y="6551295"/>
            <a:ext cx="9149080" cy="33401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705" y="1081405"/>
            <a:ext cx="8763000" cy="561848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6" name="椭圆 25"/>
          <p:cNvSpPr/>
          <p:nvPr>
            <p:custDataLst>
              <p:tags r:id="rId4"/>
            </p:custDataLst>
          </p:nvPr>
        </p:nvSpPr>
        <p:spPr>
          <a:xfrm>
            <a:off x="135255" y="397510"/>
            <a:ext cx="749300" cy="7493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03</a:t>
            </a:r>
            <a:endParaRPr lang="zh-CN" altLang="en-US" sz="2400" strike="noStrike" noProof="1"/>
          </a:p>
        </p:txBody>
      </p:sp>
      <p:sp>
        <p:nvSpPr>
          <p:cNvPr id="55304" name="文本框 3"/>
          <p:cNvSpPr txBox="1"/>
          <p:nvPr>
            <p:custDataLst>
              <p:tags r:id="rId5"/>
            </p:custDataLst>
          </p:nvPr>
        </p:nvSpPr>
        <p:spPr>
          <a:xfrm>
            <a:off x="853440" y="397510"/>
            <a:ext cx="5074920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Typical Research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02920" y="1240790"/>
            <a:ext cx="8528685" cy="53848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2000" b="1"/>
              <a:t>C</a:t>
            </a:r>
            <a:r>
              <a:rPr lang="zh-CN" altLang="en-US" sz="2000" b="1"/>
              <a:t>reating hierarchical learning test function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en-US" altLang="zh-CN"/>
              <a:t>1. </a:t>
            </a:r>
            <a:r>
              <a:rPr lang="zh-CN" altLang="en-US" b="1" u="sng"/>
              <a:t>Introduction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2. </a:t>
            </a:r>
            <a:r>
              <a:rPr lang="zh-CN" altLang="en-US" b="1" u="sng"/>
              <a:t>The Necessity</a:t>
            </a:r>
            <a:r>
              <a:rPr lang="zh-CN" altLang="en-US" b="1"/>
              <a:t> </a:t>
            </a:r>
            <a:r>
              <a:rPr lang="zh-CN" altLang="en-US"/>
              <a:t>of Constructing General English Information Platform in </a:t>
            </a:r>
            <a:br>
              <a:rPr lang="zh-CN" altLang="en-US"/>
            </a:br>
            <a:r>
              <a:rPr lang="zh-CN" altLang="en-US"/>
              <a:t> </a:t>
            </a:r>
            <a:r>
              <a:rPr lang="en-US" altLang="zh-CN"/>
              <a:t>   </a:t>
            </a:r>
            <a:r>
              <a:rPr lang="zh-CN" altLang="en-US"/>
              <a:t>Vocational Colleges 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3. </a:t>
            </a:r>
            <a:r>
              <a:rPr lang="zh-CN" altLang="en-US" b="1" u="sng"/>
              <a:t>Relevant Research</a:t>
            </a:r>
            <a:r>
              <a:rPr lang="zh-CN" altLang="en-US"/>
              <a:t> Status at Home and Abroad 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4. </a:t>
            </a:r>
            <a:r>
              <a:rPr lang="zh-CN" altLang="en-US" b="1" u="sng"/>
              <a:t>The Status Quo</a:t>
            </a:r>
            <a:r>
              <a:rPr lang="zh-CN" altLang="en-US" b="1"/>
              <a:t> </a:t>
            </a:r>
            <a:r>
              <a:rPr lang="zh-CN" altLang="en-US"/>
              <a:t>of General English Information Platform in Vocational Colleges 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     </a:t>
            </a:r>
            <a:r>
              <a:rPr lang="zh-CN" altLang="en-US"/>
              <a:t>4.1. Lack of pre-learning test and analysis 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     </a:t>
            </a:r>
            <a:r>
              <a:rPr lang="zh-CN" altLang="en-US"/>
              <a:t>4.2. Lack of personalized hierarchical test implementation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5. </a:t>
            </a:r>
            <a:r>
              <a:rPr lang="zh-CN" altLang="en-US" b="1" u="sng"/>
              <a:t>Design and Exploration</a:t>
            </a:r>
            <a:r>
              <a:rPr lang="zh-CN" altLang="en-US"/>
              <a:t> of Dynamic Stratification and Smart Information Pushing Functions of General English Information Platform of Vocational Colleges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    </a:t>
            </a:r>
            <a:r>
              <a:rPr lang="zh-CN" altLang="en-US"/>
              <a:t>5.1. Aptitude test 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    </a:t>
            </a:r>
            <a:r>
              <a:rPr lang="zh-CN" altLang="en-US"/>
              <a:t>5.2. Real-time implicit dynamic stratifying, smart and accurate task-pushing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    </a:t>
            </a:r>
            <a:r>
              <a:rPr lang="zh-CN" altLang="en-US"/>
              <a:t>5.3. Cycle through the steps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6"/>
            </p:custDataLst>
          </p:nvPr>
        </p:nvSpPr>
        <p:spPr>
          <a:xfrm>
            <a:off x="557530" y="4542155"/>
            <a:ext cx="2927985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5" name="圆角矩形 4"/>
          <p:cNvSpPr/>
          <p:nvPr>
            <p:custDataLst>
              <p:tags r:id="rId7"/>
            </p:custDataLst>
          </p:nvPr>
        </p:nvSpPr>
        <p:spPr>
          <a:xfrm>
            <a:off x="782955" y="5314950"/>
            <a:ext cx="1922145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388" y="1081088"/>
            <a:ext cx="8763000" cy="46974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6" name="椭圆 25"/>
          <p:cNvSpPr/>
          <p:nvPr>
            <p:custDataLst>
              <p:tags r:id="rId4"/>
            </p:custDataLst>
          </p:nvPr>
        </p:nvSpPr>
        <p:spPr>
          <a:xfrm>
            <a:off x="135255" y="397510"/>
            <a:ext cx="749300" cy="7493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03</a:t>
            </a:r>
            <a:endParaRPr lang="zh-CN" altLang="en-US" sz="2400" strike="noStrike" noProof="1"/>
          </a:p>
        </p:txBody>
      </p:sp>
      <p:sp>
        <p:nvSpPr>
          <p:cNvPr id="55304" name="文本框 3"/>
          <p:cNvSpPr txBox="1"/>
          <p:nvPr>
            <p:custDataLst>
              <p:tags r:id="rId5"/>
            </p:custDataLst>
          </p:nvPr>
        </p:nvSpPr>
        <p:spPr>
          <a:xfrm>
            <a:off x="853440" y="397510"/>
            <a:ext cx="5074920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Typical Research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52095" y="1456055"/>
            <a:ext cx="3598545" cy="43567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 sz="2000"/>
              <a:t>5.1. Aptitude test </a:t>
            </a:r>
            <a:endParaRPr lang="zh-CN" altLang="en-US" sz="2000"/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l"/>
            </a:pPr>
            <a:r>
              <a:rPr lang="zh-CN" altLang="en-US" sz="1800"/>
              <a:t>Beginner's test and implicit stratification</a:t>
            </a:r>
            <a:endParaRPr lang="zh-CN" altLang="en-US" sz="1800"/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l"/>
            </a:pPr>
            <a:r>
              <a:rPr lang="zh-CN" altLang="en-US" sz="1800"/>
              <a:t>Knowledge base</a:t>
            </a:r>
            <a:endParaRPr lang="zh-CN" altLang="en-US" sz="1800"/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l"/>
            </a:pPr>
            <a:r>
              <a:rPr lang="zh-CN" altLang="en-US" sz="1800"/>
              <a:t>Cognitive ability</a:t>
            </a:r>
            <a:endParaRPr lang="zh-CN" altLang="en-US" sz="1800"/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l"/>
            </a:pPr>
            <a:r>
              <a:rPr lang="zh-CN" altLang="en-US" sz="1800"/>
              <a:t>Learning characteristics and needs</a:t>
            </a:r>
            <a:endParaRPr lang="zh-CN" altLang="en-US" sz="1800"/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l"/>
            </a:pPr>
            <a:r>
              <a:rPr lang="zh-CN" altLang="en-US" sz="1800"/>
              <a:t>Professional characteristics</a:t>
            </a:r>
            <a:endParaRPr lang="zh-CN" altLang="en-US" sz="1800"/>
          </a:p>
          <a:p>
            <a:pPr>
              <a:lnSpc>
                <a:spcPct val="150000"/>
              </a:lnSpc>
            </a:pPr>
            <a:r>
              <a:rPr lang="en-US" altLang="zh-CN" sz="1800"/>
              <a:t> (no; workplace teamwork)</a:t>
            </a:r>
            <a:endParaRPr lang="zh-CN" altLang="en-US" sz="1800"/>
          </a:p>
          <a:p>
            <a:endParaRPr lang="zh-CN" altLang="en-US" sz="1800"/>
          </a:p>
        </p:txBody>
      </p:sp>
      <p:sp>
        <p:nvSpPr>
          <p:cNvPr id="5" name="圆角矩形 4"/>
          <p:cNvSpPr/>
          <p:nvPr>
            <p:custDataLst>
              <p:tags r:id="rId6"/>
            </p:custDataLst>
          </p:nvPr>
        </p:nvSpPr>
        <p:spPr>
          <a:xfrm>
            <a:off x="278765" y="1870710"/>
            <a:ext cx="2163445" cy="39052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3980" y="4219575"/>
            <a:ext cx="2499360" cy="206184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91865" y="980440"/>
            <a:ext cx="2896235" cy="29108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59525" y="908685"/>
            <a:ext cx="2583180" cy="298259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2990" y="4055110"/>
            <a:ext cx="2913380" cy="216535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388" y="1081088"/>
            <a:ext cx="8763000" cy="46974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6" name="椭圆 25"/>
          <p:cNvSpPr/>
          <p:nvPr>
            <p:custDataLst>
              <p:tags r:id="rId4"/>
            </p:custDataLst>
          </p:nvPr>
        </p:nvSpPr>
        <p:spPr>
          <a:xfrm>
            <a:off x="278765" y="397510"/>
            <a:ext cx="749300" cy="749300"/>
          </a:xfrm>
          <a:prstGeom prst="ellipse">
            <a:avLst/>
          </a:prstGeom>
          <a:solidFill>
            <a:schemeClr val="bg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04</a:t>
            </a:r>
            <a:endParaRPr lang="zh-CN" altLang="en-US" sz="2400" strike="noStrike" noProof="1"/>
          </a:p>
        </p:txBody>
      </p:sp>
      <p:sp>
        <p:nvSpPr>
          <p:cNvPr id="55304" name="文本框 3"/>
          <p:cNvSpPr txBox="1"/>
          <p:nvPr>
            <p:custDataLst>
              <p:tags r:id="rId5"/>
            </p:custDataLst>
          </p:nvPr>
        </p:nvSpPr>
        <p:spPr>
          <a:xfrm>
            <a:off x="1017270" y="612775"/>
            <a:ext cx="4982845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sym typeface="+mn-ea"/>
              </a:rPr>
              <a:t>Conclusion</a:t>
            </a:r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endParaRPr lang="en-US" altLang="zh-CN" sz="2500" b="1" dirty="0">
              <a:solidFill>
                <a:schemeClr val="bg2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360" y="1694815"/>
            <a:ext cx="4606290" cy="434975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8765" y="1484630"/>
            <a:ext cx="4472940" cy="655955"/>
          </a:xfrm>
          <a:prstGeom prst="rect">
            <a:avLst/>
          </a:prstGeom>
        </p:spPr>
      </p:pic>
      <p:sp>
        <p:nvSpPr>
          <p:cNvPr id="3" name="标题 6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4752340" y="1848485"/>
            <a:ext cx="4145915" cy="2274570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b" anchorCtr="0">
            <a:normAutofit fontScale="6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1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kumimoji="0" altLang="zh-CN" sz="3555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The Practice of Implicit Stratification </a:t>
            </a:r>
            <a:br>
              <a:rPr altLang="zh-CN" sz="3555">
                <a:latin typeface="+mn-lt"/>
                <a:cs typeface="+mn-lt"/>
                <a:sym typeface="+mn-ea"/>
              </a:rPr>
            </a:br>
            <a:r>
              <a:rPr kumimoji="0" altLang="zh-CN" sz="3555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in the </a:t>
            </a:r>
            <a:r>
              <a:rPr kumimoji="0" altLang="zh-CN" sz="3555" b="1" i="0" u="sng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Online Teaching</a:t>
            </a:r>
            <a:r>
              <a:rPr kumimoji="0" altLang="zh-CN" sz="3555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 of Higher Vocational General English Courses of China</a:t>
            </a:r>
            <a:endParaRPr kumimoji="0" altLang="zh-CN" sz="3555" b="1" i="0" u="none" strike="noStrike" kern="1200" cap="none" spc="0" normalizeH="0" baseline="0" noProof="1">
              <a:solidFill>
                <a:schemeClr val="accent1">
                  <a:lumMod val="75000"/>
                </a:schemeClr>
              </a:solidFill>
              <a:latin typeface="+mn-lt"/>
              <a:ea typeface="+mj-ea"/>
              <a:cs typeface="+mn-lt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73650" y="4152265"/>
            <a:ext cx="2653030" cy="90932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01895" y="1124585"/>
            <a:ext cx="3126740" cy="822325"/>
          </a:xfrm>
          <a:prstGeom prst="rect">
            <a:avLst/>
          </a:prstGeom>
        </p:spPr>
      </p:pic>
      <p:sp>
        <p:nvSpPr>
          <p:cNvPr id="10" name="标题 6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4879340" y="5140325"/>
            <a:ext cx="4145915" cy="5873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1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kumimoji="0" lang="en-US" sz="21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Method: Depth research</a:t>
            </a:r>
            <a:endParaRPr kumimoji="0" lang="en-US" sz="2100" b="1" i="0" u="none" strike="noStrike" kern="1200" cap="none" spc="0" normalizeH="0" baseline="0" noProof="1">
              <a:solidFill>
                <a:schemeClr val="accent1">
                  <a:lumMod val="75000"/>
                </a:schemeClr>
              </a:solidFill>
              <a:latin typeface="+mn-lt"/>
              <a:ea typeface="+mj-ea"/>
              <a:cs typeface="+mn-lt"/>
              <a:sym typeface="+mn-ea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779912" y="5672281"/>
            <a:ext cx="131318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1200" i="1" dirty="0">
                <a:latin typeface="Calibri" panose="020F0502020204030204"/>
              </a:rPr>
              <a:t>（</a:t>
            </a:r>
            <a:r>
              <a:rPr lang="en-GB" altLang="zh-CN" sz="1200" i="1" dirty="0" smtClean="0">
                <a:latin typeface="Calibri" panose="020F0502020204030204"/>
              </a:rPr>
              <a:t>Bloom</a:t>
            </a:r>
            <a:r>
              <a:rPr lang="en-GB" altLang="zh-CN" sz="1200" i="1" dirty="0">
                <a:latin typeface="Calibri" panose="020F0502020204030204"/>
              </a:rPr>
              <a:t>, </a:t>
            </a:r>
            <a:r>
              <a:rPr lang="en-GB" altLang="zh-CN" sz="1200" i="1" dirty="0" smtClean="0">
                <a:latin typeface="Calibri" panose="020F0502020204030204"/>
              </a:rPr>
              <a:t>1956</a:t>
            </a:r>
            <a:r>
              <a:rPr lang="zh-CN" altLang="en-US" sz="1200" i="1" dirty="0" smtClean="0">
                <a:latin typeface="Calibri" panose="020F0502020204030204"/>
              </a:rPr>
              <a:t>）</a:t>
            </a:r>
            <a:r>
              <a:rPr lang="en-GB" altLang="zh-CN" sz="1200" i="1" dirty="0" smtClean="0">
                <a:latin typeface="Calibri" panose="020F0502020204030204"/>
              </a:rPr>
              <a:t> </a:t>
            </a:r>
            <a:endParaRPr lang="zh-CN" altLang="en-US" sz="1200" dirty="0"/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15975" y="334645"/>
            <a:ext cx="2979420" cy="889000"/>
          </a:xfrm>
        </p:spPr>
        <p:txBody>
          <a:bodyPr lIns="90000" tIns="46800" rIns="90000" bIns="46800" rtlCol="0" anchor="ctr" anchorCtr="0">
            <a:normAutofit fontScale="90000"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kumimoji="0" lang="en-US" altLang="zh-CN" sz="30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+mj-lt"/>
                <a:ea typeface="华文宋体" panose="02010600040101010101" charset="-122"/>
                <a:cs typeface="+mj-lt"/>
              </a:rPr>
              <a:t>References</a:t>
            </a:r>
            <a:endParaRPr kumimoji="0" lang="en-US" altLang="zh-CN" sz="3000" b="1" i="0" u="none" strike="noStrike" kern="1200" cap="none" spc="600" normalizeH="0" baseline="0" noProof="1">
              <a:solidFill>
                <a:schemeClr val="accent1"/>
              </a:solidFill>
              <a:uFillTx/>
              <a:latin typeface="+mj-lt"/>
              <a:ea typeface="华文宋体" panose="02010600040101010101" charset="-122"/>
              <a:cs typeface="+mj-lt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67360" y="1077595"/>
            <a:ext cx="842518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zh-CN" sz="1200" i="1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Bloom, B. S. (ed.) (1956) Taxonomy of educational objectives: the classification of educational goals handbook 1: cognitive domain. New York: McKay.</a:t>
            </a:r>
            <a:endParaRPr lang="en-GB" altLang="zh-CN" sz="1200" i="1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00000"/>
              </a:lnSpc>
            </a:pPr>
            <a:endParaRPr lang="en-US" altLang="zh-CN"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Chen, F.. (2021) Fujian light textile: </a:t>
            </a:r>
            <a:r>
              <a:rPr lang="zh-CN" altLang="en-US" sz="12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Application of Implicit Hierarchical Teaching in the Precise Tutoring of Higher Vocational English in the Information Environment</a:t>
            </a:r>
            <a:r>
              <a:rPr lang="en-US" altLang="zh-CN" sz="12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endParaRPr lang="zh-CN" altLang="en-US"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Cui, Y. (2016)</a:t>
            </a:r>
            <a:r>
              <a:rPr lang="en-US" altLang="zh-CN" sz="12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implicit hierarchical teaching practice of higher vocational English based on modern information technology.</a:t>
            </a: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sz="1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 </a:t>
            </a:r>
            <a:r>
              <a:rPr lang="zh-CN" altLang="en-US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http://www.fabiaoba.com/fblz/jylw/27169.html</a:t>
            </a:r>
            <a:endParaRPr lang="zh-CN" altLang="en-US"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 sz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Dou, J. (2023) Journal of Tianjin Sino-German University of Applied Sciences: </a:t>
            </a:r>
            <a:r>
              <a:rPr lang="en-US" altLang="zh-CN" sz="1200" i="1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implicit hierarchical teaching practice of higher vocational public English based on asynchronous teaching mode</a:t>
            </a:r>
            <a:r>
              <a:rPr lang="en-US" altLang="zh-CN" sz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zh-CN" altLang="en-US" sz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 sz="1200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Gao, G. (2023) Yangtze River Series: </a:t>
            </a:r>
            <a:r>
              <a:rPr sz="12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Research on the Application of Invisible Hierarchical Teaching Model in Higher Vocational English Teaching</a:t>
            </a:r>
            <a:r>
              <a:rPr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2023.5</a:t>
            </a:r>
            <a:endParaRPr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zh-CN" altLang="en-US"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Kempe, C., Eriksson-</a:t>
            </a:r>
            <a:r>
              <a:rPr lang="en-US" sz="12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Gustavsson</a:t>
            </a:r>
            <a:r>
              <a:rPr lang="en-US" sz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, A. L., and Samuelsson, S (2011). “Are There any Matthew Effects in Literacy and Cognitive Development?”. </a:t>
            </a:r>
            <a:r>
              <a:rPr lang="en-US" sz="1200" i="1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Scandinavian Journal of Educational Research</a:t>
            </a:r>
            <a:r>
              <a:rPr lang="en-US" sz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. 55(2): Available at: 181-196.doi:10.1080/00313831.2011.554600.S2CID 145163197</a:t>
            </a:r>
            <a:endParaRPr lang="en-US" sz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Li, F. (2021) </a:t>
            </a:r>
            <a:r>
              <a:rPr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Overseas English</a:t>
            </a: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: </a:t>
            </a:r>
            <a:r>
              <a:rPr sz="12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Application and Practice of Implicit Hierarchical Teaching Model in Higher Vocational Public English: A School-based Practice Based on the English Curriculum Standards for Higher Vocational Education in the People's Republic of China (2021 Edition)</a:t>
            </a:r>
            <a:r>
              <a:rPr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. </a:t>
            </a:r>
            <a:r>
              <a:rPr lang="en-US" sz="1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 </a:t>
            </a:r>
            <a:r>
              <a:rPr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http://www.overseaen.net</a:t>
            </a:r>
            <a:endParaRPr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sz="1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Lu, M. (2019) Journal of Shandong Vocational and Technical College of Commerce: </a:t>
            </a:r>
            <a:r>
              <a:rPr lang="en-US" altLang="zh-CN" sz="12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 Preliminary Study on the Hierarchical Teaching Practice of Higher Vocational Public English under the Background of Informatization.</a:t>
            </a:r>
            <a:endParaRPr lang="zh-CN" altLang="en-US" sz="1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Ministry of Education of People’s Republic of China (2021) </a:t>
            </a:r>
            <a:r>
              <a:rPr lang="en-US" sz="1200" i="1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English Curriculum Standards for Higher Vocational Education (2021 Edition). </a:t>
            </a:r>
            <a:r>
              <a:rPr lang="en-US" sz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 http://www.moe.gov.cn/srcsite/A07/moe_737/s3876_qt/202104/t20210409_525482.html</a:t>
            </a:r>
            <a:endParaRPr lang="zh-CN" altLang="en-US" sz="1200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2285" y="589280"/>
            <a:ext cx="8139430" cy="6049645"/>
          </a:xfrm>
        </p:spPr>
        <p:txBody>
          <a:bodyPr>
            <a:noAutofit/>
          </a:bodyPr>
          <a:p>
            <a:pPr>
              <a:lnSpc>
                <a:spcPct val="100000"/>
              </a:lnSpc>
            </a:pPr>
            <a:endParaRPr lang="en-US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Ministry of Education of People’s Republic of China (2022) </a:t>
            </a:r>
            <a:r>
              <a:rPr lang="en-US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Basic Requirements for Teaching English Courses in Higher Vocational Education (Trial). 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 </a:t>
            </a:r>
            <a:r>
              <a:rPr lang="en-US" u="sng">
                <a:latin typeface="Times New Roman" panose="02020603050405020304" charset="0"/>
                <a:cs typeface="Times New Roman" panose="02020603050405020304" charset="0"/>
                <a:sym typeface="+mn-ea"/>
                <a:hlinkClick r:id="rId1"/>
              </a:rPr>
              <a:t>https://www.taodocs.com/p-597373758.html</a:t>
            </a:r>
            <a:endParaRPr lang="zh-CN" altLang="en-US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National Bureau of Statistics (2019) </a:t>
            </a:r>
            <a:r>
              <a:rPr lang="en-US" i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Research Report on the Shortage of Skilled Workers. </a:t>
            </a:r>
            <a:r>
              <a:rPr lang="en-US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Available at:</a:t>
            </a:r>
            <a:r>
              <a:rPr lang="en-US" u="sng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  <a:hlinkClick r:id="rId2"/>
              </a:rPr>
              <a:t>https://www.stats.gov.cn/</a:t>
            </a:r>
            <a:endParaRPr lang="en-US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State Council of the People’s Republic of China (2019) </a:t>
            </a:r>
            <a:r>
              <a:rPr lang="en-US" i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National Vocational Education Reform </a:t>
            </a:r>
            <a:r>
              <a:rPr lang="en-US" i="1" dirty="0" err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Programme</a:t>
            </a:r>
            <a:r>
              <a:rPr lang="en-US" i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. </a:t>
            </a:r>
            <a:r>
              <a:rPr lang="en-US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Available at: </a:t>
            </a:r>
            <a:r>
              <a:rPr lang="en-US" u="sng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  <a:hlinkClick r:id="rId3"/>
              </a:rPr>
              <a:t>https://english.www.gov.cn/policies/latest_releases/2019/02/13/content_281476520067560.htm</a:t>
            </a:r>
            <a:endParaRPr lang="en-US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Wu, Y, Jin, X and Xiong, Y. (2005)  Journal of Zhengzhou Institute of Aviation Management: </a:t>
            </a:r>
            <a:r>
              <a:rPr lang="en-US" i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Discussion on the implicit hierarchical teaching mode in the class.</a:t>
            </a:r>
            <a:r>
              <a:rPr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r>
              <a:rPr lang="en-US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</a:t>
            </a:r>
            <a:r>
              <a:rPr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r>
              <a:rPr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  <a:hlinkClick r:id="rId4"/>
              </a:rPr>
              <a:t>https://www.doc88.com/p-9099315751141.</a:t>
            </a:r>
            <a:r>
              <a:rPr smtClean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  <a:hlinkClick r:id="rId4"/>
              </a:rPr>
              <a:t>html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Xie, W. (2016) Teaching in forest areas: </a:t>
            </a:r>
            <a:r>
              <a:rPr lang="en-US" altLang="zh-CN" i="1">
                <a:latin typeface="Times New Roman" panose="02020603050405020304" charset="0"/>
                <a:cs typeface="Times New Roman" panose="02020603050405020304" charset="0"/>
              </a:rPr>
              <a:t>The Application of Implicit Hierarchical Teaching in Higher Vocational Public English Teaching.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Zhou, Q. (2018) Youth: </a:t>
            </a:r>
            <a:r>
              <a:rPr lang="en-US" altLang="zh-CN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Exploration of implicit hierarchical classroom teaching in higher vocational public English classes based on competency. 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US" altLang="zh-CN" dirty="0" smtClean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buNone/>
            </a:pPr>
            <a:endParaRPr lang="zh-CN" altLang="en-US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74738" y="2336800"/>
            <a:ext cx="6996112" cy="1131888"/>
          </a:xfrm>
        </p:spPr>
        <p:txBody>
          <a:bodyPr vert="horz" lIns="90000" tIns="46800" rIns="90000" bIns="46800" anchor="b" anchorCtr="0"/>
          <a:lstStyle/>
          <a:p>
            <a:pPr defTabSz="914400">
              <a:buNone/>
            </a:pPr>
            <a:r>
              <a:rPr lang="en-US" altLang="zh-CN" sz="4500" kern="1200">
                <a:solidFill>
                  <a:srgbClr val="2F676F"/>
                </a:solidFill>
                <a:latin typeface="+mj-lt"/>
                <a:ea typeface="+mj-ea"/>
                <a:cs typeface="+mj-cs"/>
              </a:rPr>
              <a:t>Thank You</a:t>
            </a:r>
            <a:endParaRPr lang="en-US" altLang="zh-CN" sz="4500" kern="1200">
              <a:solidFill>
                <a:srgbClr val="2F676F"/>
              </a:solidFill>
              <a:latin typeface="+mj-lt"/>
              <a:ea typeface="+mj-ea"/>
              <a:cs typeface="+mj-cs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_1*i*9"/>
  <p:tag name="KSO_WM_UNIT_LAYERLEVEL" val="1"/>
  <p:tag name="KSO_WM_TAG_VERSION" val="1.0"/>
  <p:tag name="KSO_WM_BEAUTIFY_FLAG" val="#wm#"/>
  <p:tag name="KSO_WM_SLIDE_BACKGROUND_MASK_FLAG" val="1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6*i*3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6*i*4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6*i*5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3*i*1"/>
  <p:tag name="KSO_WM_UNIT_LAYERLEVEL" val="1"/>
  <p:tag name="KSO_WM_TAG_VERSION" val="1.0"/>
  <p:tag name="KSO_WM_BEAUTIFY_FLAG" val="#wm#"/>
  <p:tag name="KSO_WM_UNIT_SUBTYPE" val="h"/>
  <p:tag name="KSO_WM_SLIDE_BACKGROUND_TYPE" val="frame"/>
  <p:tag name="KSO_WM_SLIDE_BK_DARK_LIGHT" val="2"/>
  <p:tag name="KSO_WM_UNIT_BK_DARK_LIGHT" val="2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11"/>
  <p:tag name="KSO_WM_UNIT_LAYERLEVEL" val="1"/>
  <p:tag name="KSO_WM_TAG_VERSION" val="1.0"/>
  <p:tag name="KSO_WM_BEAUTIFY_FLAG" val="#wm#"/>
  <p:tag name="KSO_WM_UNIT_TYPE" val="i"/>
  <p:tag name="KSO_WM_UNIT_INDEX" val="11"/>
  <p:tag name="KSO_WM_SLIDE_BACKGROUND_TYPE" val="frame"/>
  <p:tag name="KSO_WM_SLIDE_BK_DARK_LIGHT" val="2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12"/>
  <p:tag name="KSO_WM_UNIT_LAYERLEVEL" val="1"/>
  <p:tag name="KSO_WM_TAG_VERSION" val="1.0"/>
  <p:tag name="KSO_WM_BEAUTIFY_FLAG" val="#wm#"/>
  <p:tag name="KSO_WM_UNIT_TYPE" val="i"/>
  <p:tag name="KSO_WM_UNIT_INDEX" val="12"/>
  <p:tag name="KSO_WM_SLIDE_BACKGROUND_TYPE" val="frame"/>
  <p:tag name="KSO_WM_SLIDE_BK_DARK_LIGHT" val="2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13"/>
  <p:tag name="KSO_WM_UNIT_LAYERLEVEL" val="1"/>
  <p:tag name="KSO_WM_TAG_VERSION" val="1.0"/>
  <p:tag name="KSO_WM_BEAUTIFY_FLAG" val="#wm#"/>
  <p:tag name="KSO_WM_UNIT_TYPE" val="i"/>
  <p:tag name="KSO_WM_UNIT_INDEX" val="13"/>
  <p:tag name="KSO_WM_SLIDE_BACKGROUND_TYPE" val="frame"/>
  <p:tag name="KSO_WM_SLIDE_BK_DARK_LIGHT" val="2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2"/>
  <p:tag name="KSO_WM_UNIT_LAYERLEVEL" val="1"/>
  <p:tag name="KSO_WM_TAG_VERSION" val="1.0"/>
  <p:tag name="KSO_WM_BEAUTIFY_FLAG" val="#wm#"/>
  <p:tag name="KSO_WM_UNIT_TYPE" val="i"/>
  <p:tag name="KSO_WM_UNIT_INDEX" val="2"/>
  <p:tag name="KSO_WM_SLIDE_BACKGROUND_TYPE" val="frame"/>
  <p:tag name="KSO_WM_SLIDE_BK_DARK_LIGHT" val="2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3"/>
  <p:tag name="KSO_WM_UNIT_LAYERLEVEL" val="1"/>
  <p:tag name="KSO_WM_TAG_VERSION" val="1.0"/>
  <p:tag name="KSO_WM_BEAUTIFY_FLAG" val="#wm#"/>
  <p:tag name="KSO_WM_UNIT_TYPE" val="i"/>
  <p:tag name="KSO_WM_UNIT_INDEX" val="3"/>
  <p:tag name="KSO_WM_SLIDE_BACKGROUND_TYPE" val="frame"/>
  <p:tag name="KSO_WM_SLIDE_BK_DARK_LIGHT" val="2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8"/>
  <p:tag name="KSO_WM_UNIT_LAYERLEVEL" val="1"/>
  <p:tag name="KSO_WM_TAG_VERSION" val="1.0"/>
  <p:tag name="KSO_WM_BEAUTIFY_FLAG" val="#wm#"/>
  <p:tag name="KSO_WM_UNIT_TYPE" val="i"/>
  <p:tag name="KSO_WM_UNIT_INDEX" val="8"/>
  <p:tag name="KSO_WM_SLIDE_BACKGROUND_TYPE" val="frame"/>
  <p:tag name="KSO_WM_SLIDE_BK_DARK_LIGHT" val="2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9"/>
  <p:tag name="KSO_WM_UNIT_LAYERLEVEL" val="1"/>
  <p:tag name="KSO_WM_TAG_VERSION" val="1.0"/>
  <p:tag name="KSO_WM_BEAUTIFY_FLAG" val="#wm#"/>
  <p:tag name="KSO_WM_UNIT_TYPE" val="i"/>
  <p:tag name="KSO_WM_UNIT_INDEX" val="9"/>
  <p:tag name="KSO_WM_SLIDE_BACKGROUND_TYPE" val="frame"/>
  <p:tag name="KSO_WM_SLIDE_BK_DARK_LIGHT" val="2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leftRight"/>
  <p:tag name="KSO_WM_SLIDE_BK_DARK_LIGHT" val="1"/>
  <p:tag name="KSO_WM_UNIT_BK_DARK_LIGHT" val="1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4*i*6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4*i*7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topBottom"/>
  <p:tag name="KSO_WM_SLIDE_BK_DARK_LIGHT" val="2"/>
  <p:tag name="KSO_WM_UNIT_BK_DARK_LIGHT" val="2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5*i*6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5*i*7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bottomTop"/>
  <p:tag name="KSO_WM_SLIDE_BK_DARK_LIGHT" val="2"/>
  <p:tag name="KSO_WM_UNIT_BK_DARK_LIGHT" val="2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6*i*6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6*i*7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navigation"/>
  <p:tag name="KSO_WM_SLIDE_BK_DARK_LIGHT" val="2"/>
  <p:tag name="KSO_WM_UNIT_BK_DARK_LIGHT" val="1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7*i*6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7*i*7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7*i*3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17*i*5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belt"/>
  <p:tag name="KSO_WM_SLIDE_BK_DARK_LIGHT" val="2"/>
  <p:tag name="KSO_WM_UNIT_BK_DARK_LIGHT" val="2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8*i*1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8*i*6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8*i*7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8*i*6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8*i*7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3886"/>
  <p:tag name="KSO_WM_TEMPLATE_MASTER_THUMB_INDEX" val="12"/>
  <p:tag name="KSO_WM_TEMPLATE_THUMBS_INDEX" val="1、4、5、7、11、14、15、16、17、18、19、20、21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18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UNIT_BK_DARK_LIGHT" val="2"/>
  <p:tag name="KSO_WM_UNIT_SUBTYPE" val="h"/>
  <p:tag name="KSO_WM_UNIT_TYPE" val="i"/>
  <p:tag name="KSO_WM_UNIT_INDEX" val="1"/>
</p:tagLst>
</file>

<file path=ppt/tags/tag119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21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</p:tagLst>
</file>

<file path=ppt/tags/tag123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24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5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129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30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31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33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35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6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140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41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2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4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45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7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8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149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5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BEAUTIFY_FLAG" val="#wm#"/>
  <p:tag name="KSO_WM_TEMPLATE_THUMBS_INDEX" val="1、5、8、11、14、19、24、28、31、35、39、42、47、58"/>
  <p:tag name="KSO_WM_TEMPLATE_SUBCATEGORY" val="0"/>
  <p:tag name="KSO_WM_TEMPLATE_MASTER_TYPE" val="1"/>
  <p:tag name="KSO_WM_TEMPLATE_COLOR_TYPE" val="0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1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9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3886"/>
  <p:tag name="KSO_WM_TEMPLATE_MASTER_THUMB_INDEX" val="12"/>
  <p:tag name="KSO_WM_TEMPLATE_THUMBS_INDEX" val="1、4、5、7、11、14、15、16、17、18、19、20、21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92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UNIT_BK_DARK_LIGHT" val="2"/>
  <p:tag name="KSO_WM_UNIT_SUBTYPE" val="h"/>
  <p:tag name="KSO_WM_UNIT_TYPE" val="i"/>
  <p:tag name="KSO_WM_UNIT_INDEX" val="1"/>
</p:tagLst>
</file>

<file path=ppt/tags/tag193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94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95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</p:tagLst>
</file>

<file path=ppt/tags/tag197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98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99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200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2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2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203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04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05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06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07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209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210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211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2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2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214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15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216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217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218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19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220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221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222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223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2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9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BEAUTIFY_FLAG" val="#wm#"/>
  <p:tag name="KSO_WM_TEMPLATE_THUMBS_INDEX" val="1、5、8、11、14、19、24、28、31、35、39、42、47、58"/>
  <p:tag name="KSO_WM_TEMPLATE_SUBCATEGORY" val="0"/>
  <p:tag name="KSO_WM_TEMPLATE_MASTER_TYPE" val="1"/>
  <p:tag name="KSO_WM_TEMPLATE_COLOR_TYPE" val="0"/>
</p:tagLst>
</file>

<file path=ppt/tags/tag2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2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2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43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3886"/>
  <p:tag name="KSO_WM_TEMPLATE_MASTER_THUMB_INDEX" val="12"/>
  <p:tag name="KSO_WM_TEMPLATE_THUMBS_INDEX" val="1、4、5、7、11、14、15、16、17、18、19、20、21"/>
</p:tagLst>
</file>

<file path=ppt/tags/tag2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2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2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57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3886"/>
  <p:tag name="KSO_WM_TEMPLATE_MASTER_THUMB_INDEX" val="12"/>
  <p:tag name="KSO_WM_TEMPLATE_THUMBS_INDEX" val="1、4、5、7、11、14、15、16、17、18、19、20、21"/>
</p:tagLst>
</file>

<file path=ppt/tags/tag258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1*a*1"/>
  <p:tag name="KSO_WM_UNIT_LAYERLEVEL" val="1"/>
  <p:tag name="KSO_WM_UNIT_VALUE" val="1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259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b"/>
  <p:tag name="KSO_WM_UNIT_INDEX" val="1"/>
  <p:tag name="KSO_WM_UNIT_ID" val="custom20160925_1*b*1"/>
  <p:tag name="KSO_WM_UNIT_LAYERLEVEL" val="1"/>
  <p:tag name="KSO_WM_UNIT_VALUE" val="120"/>
  <p:tag name="KSO_WM_UNIT_ISCONTENTSTITLE" val="0"/>
  <p:tag name="KSO_WM_UNIT_HIGHLIGHT" val="0"/>
  <p:tag name="KSO_WM_UNIT_COMPATIBLE" val="0"/>
  <p:tag name="KSO_WM_UNIT_PRESET_TEXT_INDEX" val="4"/>
  <p:tag name="KSO_WM_UNIT_PRESET_TEXT_LEN" val="57"/>
  <p:tag name="KSO_WM_UNIT_ISNUMDGMTITLE" val="0"/>
  <p:tag name="KSO_WM_UNIT_NOCLEAR" val="0"/>
  <p:tag name="KSO_WM_UNIT_DIAGRAM_ISNUMVISUAL" val="0"/>
  <p:tag name="KSO_WM_UNIT_DIAGRAM_ISREFERUNIT" val="0"/>
</p:tagLst>
</file>

<file path=ppt/tags/tag260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SLIDE_ID" val="custom20160925_1"/>
  <p:tag name="KSO_WM_SLIDE_INDEX" val="1"/>
  <p:tag name="KSO_WM_SLIDE_ITEM_CNT" val="0"/>
  <p:tag name="KSO_WM_SLIDE_LAYOUT" val="a_b"/>
  <p:tag name="KSO_WM_SLIDE_LAYOUT_CNT" val="1_1"/>
  <p:tag name="KSO_WM_SLIDE_TYPE" val="title"/>
  <p:tag name="KSO_WM_BEAUTIFY_FLAG" val="#wm#"/>
  <p:tag name="KSO_WM_TEMPLATE_THUMBS_INDEX" val="1、5、8、11、14、19、24、28、31、35、39、42、47、58"/>
  <p:tag name="KSO_WM_TEMPLATE_SUBCATEGORY" val="0"/>
  <p:tag name="KSO_WM_TEMPLATE_MASTER_TYPE" val="1"/>
  <p:tag name="KSO_WM_TEMPLATE_COLOR_TYPE" val="0"/>
</p:tagLst>
</file>

<file path=ppt/tags/tag261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8*a*1"/>
  <p:tag name="KSO_WM_UNIT_LAYERLEVEL" val="1"/>
  <p:tag name="KSO_WM_UNIT_ISCONTENTSTITLE" val="1"/>
  <p:tag name="KSO_WM_UNIT_VALUE" val="3"/>
  <p:tag name="KSO_WM_UNIT_HIGHLIGHT" val="0"/>
  <p:tag name="KSO_WM_UNIT_COMPATIBLE" val="0"/>
  <p:tag name="KSO_WM_UNIT_PRESET_TEXT" val="目录"/>
  <p:tag name="KSO_WM_UNIT_ISNUMDGMTITLE" val="0"/>
  <p:tag name="KSO_WM_UNIT_NOCLEAR" val="0"/>
  <p:tag name="KSO_WM_UNIT_DIAGRAM_ISNUMVISUAL" val="0"/>
  <p:tag name="KSO_WM_UNIT_DIAGRAM_ISREFERUNIT" val="0"/>
  <p:tag name="KSO_WM_DIAGRAM_GROUP_CODE" val="l1-1"/>
  <p:tag name="KSO_WM_UNIT_TEXT_FILL_FORE_SCHEMECOLOR_INDEX" val="13"/>
  <p:tag name="KSO_WM_UNIT_TEXT_FILL_TYPE" val="1"/>
  <p:tag name="KSO_WM_UNIT_USESOURCEFORMAT_APPLY" val="1"/>
</p:tagLst>
</file>

<file path=ppt/tags/tag26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60925_8*i*1"/>
  <p:tag name="KSO_WM_TEMPLATE_CATEGORY" val="custom"/>
  <p:tag name="KSO_WM_TEMPLATE_INDEX" val="20160925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LAYERLEVEL" val="1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</p:tagLst>
</file>

<file path=ppt/tags/tag263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6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3_1"/>
  <p:tag name="KSO_WM_UNIT_ID" val="custom20160925_8*l_h_i*1_3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65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66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4_1"/>
  <p:tag name="KSO_WM_UNIT_ID" val="custom20160925_8*l_h_i*1_4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6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67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1_1"/>
  <p:tag name="KSO_WM_UNIT_ID" val="custom20160925_8*l_h_f*1_1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68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3_1"/>
  <p:tag name="KSO_WM_UNIT_ID" val="custom20160925_8*l_h_f*1_3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69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4_1"/>
  <p:tag name="KSO_WM_UNIT_ID" val="custom20160925_8*l_h_f*1_4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70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71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SLIDE_ID" val="custom20160925_8"/>
  <p:tag name="KSO_WM_SLIDE_INDEX" val="8"/>
  <p:tag name="KSO_WM_SLIDE_ITEM_CNT" val="4"/>
  <p:tag name="KSO_WM_SLIDE_LAYOUT" val="a_l"/>
  <p:tag name="KSO_WM_SLIDE_LAYOUT_CNT" val="1_1"/>
  <p:tag name="KSO_WM_SLIDE_TYPE" val="contents"/>
  <p:tag name="KSO_WM_BEAUTIFY_FLAG" val="#wm#"/>
  <p:tag name="KSO_WM_DIAGRAM_GROUP_CODE" val="l1-1"/>
  <p:tag name="KSO_WM_TEMPLATE_SUBCATEGORY" val="0"/>
  <p:tag name="KSO_WM_TEMPLATE_MASTER_TYPE" val="1"/>
  <p:tag name="KSO_WM_TEMPLATE_COLOR_TYPE" val="0"/>
  <p:tag name="KSO_WM_SLIDE_DIAGTYPE" val="l"/>
</p:tagLst>
</file>

<file path=ppt/tags/tag272.xml><?xml version="1.0" encoding="utf-8"?>
<p:tagLst xmlns:p="http://schemas.openxmlformats.org/presentationml/2006/main">
  <p:tag name="KSO_WM_BEAUTIFY_FLAG" val="#wm#"/>
  <p:tag name="KSO_WM_UNIT_FILL_FORE_SCHEMECOLOR_INDEX_1_BRIGHTNESS" val="0.6"/>
  <p:tag name="KSO_WM_UNIT_FILL_FORE_SCHEMECOLOR_INDEX_1" val="5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4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0.66"/>
  <p:tag name="KSO_WM_UNIT_FILL_FORE_SCHEMECOLOR_INDEX_3_TRANS" val="0"/>
  <p:tag name="KSO_WM_UNIT_FILL_FORE_SCHEMECOLOR_INDEX_4_BRIGHTNESS" val="0"/>
  <p:tag name="KSO_WM_UNIT_FILL_FORE_SCHEMECOLOR_INDEX_4" val="5"/>
  <p:tag name="KSO_WM_UNIT_FILL_FORE_SCHEMECOLOR_INDEX_4_POS" val="1"/>
  <p:tag name="KSO_WM_UNIT_FILL_FORE_SCHEMECOLOR_INDEX_4_TRANS" val="0"/>
  <p:tag name="KSO_WM_UNIT_FILL_GRADIENT_TYPE" val="2"/>
  <p:tag name="KSO_WM_UNIT_FILL_GRADIENT_ANGLE" val="0"/>
  <p:tag name="KSO_WM_UNIT_FILL_GRADIENT_DIRECTION" val="12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a*1_1_1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ISCONTENTSTITLE" val="0"/>
  <p:tag name="KSO_WM_UNIT_ISNUMDGMTITLE" val="0"/>
  <p:tag name="KSO_WM_UNIT_NOCLEAR" val="0"/>
  <p:tag name="KSO_WM_UNIT_VALUE" val="14"/>
  <p:tag name="KSO_WM_UNIT_TYPE" val="m_h_a"/>
  <p:tag name="KSO_WM_UNIT_INDEX" val="1_1_1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gradient&quot;:[{&quot;brightness&quot;:0.550000011920929,&quot;colorType&quot;:2,&quot;pos&quot;:0,&quot;rgb&quot;:&quot;#dbe5ff&quot;,&quot;transparency&quot;:0},{&quot;brightness&quot;:0.949999988079071,&quot;colorType&quot;:2,&quot;pos&quot;:0.3700000047683716,&quot;rgb&quot;:&quot;#fdfeff&quot;,&quot;transparency&quot;:0},{&quot;brightness&quot;:0.699999988079071,&quot;colorType&quot;:2,&quot;pos&quot;:0.7099999785423279,&quot;rgb&quot;:&quot;#e7eeff&quot;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</p:tagLst>
</file>

<file path=ppt/tags/tag273.xml><?xml version="1.0" encoding="utf-8"?>
<p:tagLst xmlns:p="http://schemas.openxmlformats.org/presentationml/2006/main">
  <p:tag name="KSO_WM_BEAUTIFY_FLAG" val="#wm#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i*1_1_1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TYPE" val="m_h_i"/>
  <p:tag name="KSO_WM_UNIT_INDEX" val="1_1_1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5"/>
</p:tagLst>
</file>

<file path=ppt/tags/tag274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a*1_2_1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ISCONTENTSTITLE" val="0"/>
  <p:tag name="KSO_WM_UNIT_ISNUMDGMTITLE" val="0"/>
  <p:tag name="KSO_WM_UNIT_NOCLEAR" val="0"/>
  <p:tag name="KSO_WM_UNIT_VALUE" val="14"/>
  <p:tag name="KSO_WM_UNIT_TYPE" val="m_h_a"/>
  <p:tag name="KSO_WM_UNIT_INDEX" val="1_2_1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gradient&quot;:[{&quot;brightness&quot;:0.800000011920929,&quot;colorType&quot;:1,&quot;foreColorIndex&quot;:8,&quot;pos&quot;:0,&quot;transparency&quot;:0},{&quot;brightness&quot;:0,&quot;colorType&quot;:1,&quot;foreColorIndex&quot;:8,&quot;pos&quot;:0.4399999976158142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</p:tagLst>
</file>

<file path=ppt/tags/tag275.xml><?xml version="1.0" encoding="utf-8"?>
<p:tagLst xmlns:p="http://schemas.openxmlformats.org/presentationml/2006/main">
  <p:tag name="KSO_WM_BEAUTIFY_FLAG" val="#wm#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i*1_2_3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TYPE" val="m_h_i"/>
  <p:tag name="KSO_WM_UNIT_INDEX" val="1_2_3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8"/>
</p:tagLst>
</file>

<file path=ppt/tags/tag276.xml><?xml version="1.0" encoding="utf-8"?>
<p:tagLst xmlns:p="http://schemas.openxmlformats.org/presentationml/2006/main">
  <p:tag name="KSO_WM_BEAUTIFY_FLAG" val="#wm#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i*1_1_3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TYPE" val="m_h_i"/>
  <p:tag name="KSO_WM_UNIT_INDEX" val="1_1_3"/>
  <p:tag name="KSO_WM_UNIT_FILL_FORE_SCHEMECOLOR_INDEX" val="14"/>
  <p:tag name="KSO_WM_UNIT_FILL_FORE_SCHEMECOLOR_INDEX_BRIGHTNESS" val="0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gradient&quot;:[{&quot;brightness&quot;:0.6000000238418579,&quot;colorType&quot;:1,&quot;foreColorIndex&quot;:5,&quot;pos&quot;:0.15000000596046448,&quot;transparency&quot;:0},{&quot;brightness&quot;:0.6000000238418579,&quot;colorType&quot;:1,&quot;foreColorIndex&quot;:5,&quot;pos&quot;:0.8500000238418579,&quot;transparency&quot;:0},{&quot;brightness&quot;:0,&quot;colorType&quot;:2,&quot;pos&quot;:0.5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25,&quot;colorType&quot;:1,&quot;foreColorIndex&quot;:5,&quot;transparency&quot;:0},&quot;threeD&quot;:{&quot;curvedSurface&quot;:{&quot;brightness&quot;:0,&quot;colorType&quot;:2,&quot;rgb&quot;:&quot;#000000&quot;},&quot;depth&quot;:{&quot;colorType&quot;:0}}}}"/>
</p:tagLst>
</file>

<file path=ppt/tags/tag277.xml><?xml version="1.0" encoding="utf-8"?>
<p:tagLst xmlns:p="http://schemas.openxmlformats.org/presentationml/2006/main">
  <p:tag name="KSO_WM_BEAUTIFY_FLAG" val="#wm#"/>
  <p:tag name="KSO_WM_UNIT_FILL_FORE_SCHEMECOLOR_INDEX_1_BRIGHTNESS" val="0.6"/>
  <p:tag name="KSO_WM_UNIT_FILL_FORE_SCHEMECOLOR_INDEX_1" val="5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4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0.66"/>
  <p:tag name="KSO_WM_UNIT_FILL_FORE_SCHEMECOLOR_INDEX_3_TRANS" val="0"/>
  <p:tag name="KSO_WM_UNIT_FILL_FORE_SCHEMECOLOR_INDEX_4_BRIGHTNESS" val="0"/>
  <p:tag name="KSO_WM_UNIT_FILL_FORE_SCHEMECOLOR_INDEX_4" val="5"/>
  <p:tag name="KSO_WM_UNIT_FILL_FORE_SCHEMECOLOR_INDEX_4_POS" val="1"/>
  <p:tag name="KSO_WM_UNIT_FILL_FORE_SCHEMECOLOR_INDEX_4_TRANS" val="0"/>
  <p:tag name="KSO_WM_UNIT_FILL_GRADIENT_TYPE" val="2"/>
  <p:tag name="KSO_WM_UNIT_FILL_GRADIENT_ANGLE" val="0"/>
  <p:tag name="KSO_WM_UNIT_FILL_GRADIENT_DIRECTION" val="12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a*1_3_1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ISCONTENTSTITLE" val="0"/>
  <p:tag name="KSO_WM_UNIT_ISNUMDGMTITLE" val="0"/>
  <p:tag name="KSO_WM_UNIT_NOCLEAR" val="0"/>
  <p:tag name="KSO_WM_UNIT_VALUE" val="14"/>
  <p:tag name="KSO_WM_UNIT_TYPE" val="m_h_a"/>
  <p:tag name="KSO_WM_UNIT_INDEX" val="1_3_1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gradient&quot;:[{&quot;brightness&quot;:0.550000011920929,&quot;colorType&quot;:2,&quot;pos&quot;:0,&quot;rgb&quot;:&quot;#dbe5ff&quot;,&quot;transparency&quot;:0},{&quot;brightness&quot;:0.949999988079071,&quot;colorType&quot;:2,&quot;pos&quot;:0.3700000047683716,&quot;rgb&quot;:&quot;#fdfeff&quot;,&quot;transparency&quot;:0},{&quot;brightness&quot;:0.699999988079071,&quot;colorType&quot;:2,&quot;pos&quot;:0.7099999785423279,&quot;rgb&quot;:&quot;#e7eeff&quot;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FILL_TYPE" val="3"/>
</p:tagLst>
</file>

<file path=ppt/tags/tag278.xml><?xml version="1.0" encoding="utf-8"?>
<p:tagLst xmlns:p="http://schemas.openxmlformats.org/presentationml/2006/main">
  <p:tag name="KSO_WM_BEAUTIFY_FLAG" val="#wm#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i*1_3_2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TYPE" val="m_h_i"/>
  <p:tag name="KSO_WM_UNIT_INDEX" val="1_3_2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5"/>
</p:tagLst>
</file>

<file path=ppt/tags/tag279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2_1"/>
  <p:tag name="KSO_WM_UNIT_ID" val="diagram20230931_2*m_h_f*1_2_1"/>
  <p:tag name="KSO_WM_TEMPLATE_CATEGORY" val="diagram"/>
  <p:tag name="KSO_WM_TEMPLATE_INDEX" val="20230931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UNIT_VALUE" val="45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此处输入你的智能图形项正文文字是您思想的提炼"/>
  <p:tag name="KSO_WM_UNIT_TEXT_FILL_FORE_SCHEMECOLOR_INDEX" val="1"/>
  <p:tag name="KSO_WM_UNIT_TEXT_FILL_TYPE" val="1"/>
</p:tagLst>
</file>

<file path=ppt/tags/tag280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1_1"/>
  <p:tag name="KSO_WM_UNIT_ID" val="diagram20230931_2*m_h_f*1_1_1"/>
  <p:tag name="KSO_WM_TEMPLATE_CATEGORY" val="diagram"/>
  <p:tag name="KSO_WM_TEMPLATE_INDEX" val="20230931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UNIT_VALUE" val="45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此处输入你的智能图形项正文文字是您思想的提炼"/>
  <p:tag name="KSO_WM_UNIT_TEXT_FILL_FORE_SCHEMECOLOR_INDEX" val="1"/>
  <p:tag name="KSO_WM_UNIT_TEXT_FILL_TYPE" val="1"/>
</p:tagLst>
</file>

<file path=ppt/tags/tag281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3_1"/>
  <p:tag name="KSO_WM_UNIT_ID" val="diagram20230931_2*m_h_f*1_3_1"/>
  <p:tag name="KSO_WM_TEMPLATE_CATEGORY" val="diagram"/>
  <p:tag name="KSO_WM_TEMPLATE_INDEX" val="20230931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UNIT_VALUE" val="45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此处输入你的智能图形项正文文字是您思想的提炼"/>
  <p:tag name="KSO_WM_UNIT_TEXT_FILL_FORE_SCHEMECOLOR_INDEX" val="1"/>
  <p:tag name="KSO_WM_UNIT_TEXT_FILL_TYPE" val="1"/>
</p:tagLst>
</file>

<file path=ppt/tags/tag28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a*1"/>
  <p:tag name="KSO_WM_TEMPLATE_CATEGORY" val="diagram"/>
  <p:tag name="KSO_WM_TEMPLATE_INDEX" val="20230931"/>
  <p:tag name="KSO_WM_UNIT_LAYERLEVEL" val="1"/>
  <p:tag name="KSO_WM_TAG_VERSION" val="3.0"/>
  <p:tag name="KSO_WM_UNIT_ISCONTENTSTITLE" val="0"/>
  <p:tag name="KSO_WM_UNIT_ISNUMDGMTITLE" val="0"/>
  <p:tag name="KSO_WM_UNIT_NOCLEAR" val="0"/>
  <p:tag name="KSO_WM_UNIT_VALUE" val="30"/>
  <p:tag name="KSO_WM_UNIT_TYPE" val="a"/>
  <p:tag name="KSO_WM_UNIT_INDEX" val="1"/>
  <p:tag name="KSO_WM_UNIT_PRESET_TEXT" val="单击此处添加标题"/>
</p:tagLst>
</file>

<file path=ppt/tags/tag283.xml><?xml version="1.0" encoding="utf-8"?>
<p:tagLst xmlns:p="http://schemas.openxmlformats.org/presentationml/2006/main">
  <p:tag name="KSO_WM_DIAGRAM_VERSION" val="3"/>
  <p:tag name="KSO_WM_DIAGRAM_COLOR_TRICK" val="2"/>
  <p:tag name="KSO_WM_DIAGRAM_COLOR_TEXT_CAN_REMOVE" val="n"/>
  <p:tag name="KSO_WM_UNIT_VALUE" val="90*9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x"/>
  <p:tag name="KSO_WM_UNIT_INDEX" val="1_1_1"/>
  <p:tag name="KSO_WM_UNIT_ID" val="diagram20230931_2*m_h_x*1_1_1"/>
  <p:tag name="KSO_WM_TEMPLATE_CATEGORY" val="diagram"/>
  <p:tag name="KSO_WM_TEMPLATE_INDEX" val="20230931"/>
  <p:tag name="KSO_WM_UNIT_LAYERLEVEL" val="1_1_1"/>
  <p:tag name="KSO_WM_TAG_VERSION" val="3.0"/>
  <p:tag name="KSO_WM_BEAUTIFY_FLAG" val="#wm#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</p:tagLst>
</file>

<file path=ppt/tags/tag284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72.125,&quot;top&quot;:167.4,&quot;width&quot;:523.575}"/>
</p:tagLst>
</file>

<file path=ppt/tags/tag285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1394_1*f*1"/>
  <p:tag name="KSO_WM_TEMPLATE_CATEGORY" val="diagram"/>
  <p:tag name="KSO_WM_TEMPLATE_INDEX" val="20211394"/>
  <p:tag name="KSO_WM_UNIT_LAYERLEVEL" val="1"/>
  <p:tag name="KSO_WM_TAG_VERSION" val="1.0"/>
  <p:tag name="KSO_WM_BEAUTIFY_FLAG" val=""/>
  <p:tag name="KSO_WM_UNIT_DEFAULT_FONT" val="14;20;2"/>
  <p:tag name="KSO_WM_UNIT_BLOCK" val="0"/>
  <p:tag name="KSO_WM_UNIT_VALUE" val="96"/>
  <p:tag name="KSO_WM_UNIT_SHOW_EDIT_AREA_INDICATION" val="1"/>
  <p:tag name="KSO_WM_CHIP_GROUPID" val="5e6b05596848fb12bee65ac8"/>
  <p:tag name="KSO_WM_CHIP_XID" val="5e6b05596848fb12bee65aca"/>
  <p:tag name="KSO_WM_UNIT_DEC_AREA_ID" val="213e55c78c7f48d58171e1bca080f0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true},&quot;whChangeMode&quot;:0}"/>
  <p:tag name="KSO_WM_UNIT_SM_LIMIT_TYPE" val="2"/>
  <p:tag name="KSO_WM_CHIP_FILLAREA_FILL_RULE" val="{&quot;fill_align&quot;:&quot;lm&quot;,&quot;fill_mode&quot;:&quot;full&quot;,&quot;sacle_strategy&quot;:&quot;smart&quot;}"/>
  <p:tag name="KSO_WM_ASSEMBLE_CHIP_INDEX" val="98bb6cffadbe44eab0931cdbec099505"/>
  <p:tag name="KSO_WM_UNIT_TEXT_FILL_FORE_SCHEMECOLOR_INDEX_BRIGHTNESS" val="0.25"/>
  <p:tag name="KSO_WM_UNIT_TEXT_FILL_FORE_SCHEMECOLOR_INDEX" val="13"/>
  <p:tag name="KSO_WM_UNIT_TEXT_FILL_TYPE" val="1"/>
  <p:tag name="KSO_WM_TEMPLATE_ASSEMBLE_XID" val="60656efa4054ed1e2fb801a3"/>
  <p:tag name="KSO_WM_TEMPLATE_ASSEMBLE_GROUPID" val="60656efa4054ed1e2fb801a3"/>
</p:tagLst>
</file>

<file path=ppt/tags/tag286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  <p:tag name="KSO_WM_UNIT_SHADOW_SCHEMECOLOR_INDEX_BRIGHTNESS" val="0"/>
  <p:tag name="KSO_WM_UNIT_SHADOW_SCHEMECOLOR_INDEX" val="8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i*1_2_1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TYPE" val="m_h_i"/>
  <p:tag name="KSO_WM_UNIT_INDEX" val="1_2_1"/>
  <p:tag name="KSO_WM_UNIT_FILL_FORE_SCHEMECOLOR_INDEX" val="14"/>
  <p:tag name="KSO_WM_UNIT_FILL_FORE_SCHEMECOLOR_INDEX_BRIGHTNESS" val="0"/>
  <p:tag name="KSO_WM_DIAGRAM_MAX_ITEMCNT" val="6"/>
  <p:tag name="KSO_WM_DIAGRAM_MIN_ITEMCNT" val="2"/>
  <p:tag name="KSO_WM_DIAGRAM_VIRTUALLY_FRAME" val="{&quot;height&quot;:384.1991271972656,&quot;left&quot;:-123,&quot;top&quot;:107.46917655884745,&quot;width&quot;:980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gradient&quot;:[{&quot;brightness&quot;:0.6000000238418579,&quot;colorType&quot;:1,&quot;foreColorIndex&quot;:8,&quot;pos&quot;:0.15000000596046448,&quot;transparency&quot;:0},{&quot;brightness&quot;:0.6000000238418579,&quot;colorType&quot;:1,&quot;foreColorIndex&quot;:8,&quot;pos&quot;:0.8500000238418579,&quot;transparency&quot;:0},{&quot;brightness&quot;:0,&quot;colorType&quot;:2,&quot;pos&quot;:0.5,&quot;rgb&quot;:&quot;#ffffff&quot;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25,&quot;colorType&quot;:1,&quot;foreColorIndex&quot;:5,&quot;transparency&quot;:0},&quot;threeD&quot;:{&quot;curvedSurface&quot;:{&quot;brightness&quot;:0,&quot;colorType&quot;:2,&quot;rgb&quot;:&quot;#000000&quot;},&quot;depth&quot;:{&quot;colorType&quot;:0}}}}"/>
</p:tagLst>
</file>

<file path=ppt/tags/tag289.xml><?xml version="1.0" encoding="utf-8"?>
<p:tagLst xmlns:p="http://schemas.openxmlformats.org/presentationml/2006/main">
  <p:tag name="KSO_WM_DIAGRAM_VERSION" val="3"/>
  <p:tag name="KSO_WM_DIAGRAM_COLOR_TRICK" val="2"/>
  <p:tag name="KSO_WM_DIAGRAM_COLOR_TEXT_CAN_REMOVE" val="n"/>
  <p:tag name="KSO_WM_UNIT_VALUE" val="90*9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x"/>
  <p:tag name="KSO_WM_UNIT_INDEX" val="1_2_1"/>
  <p:tag name="KSO_WM_UNIT_ID" val="diagram20230931_2*m_h_x*1_2_1"/>
  <p:tag name="KSO_WM_TEMPLATE_CATEGORY" val="diagram"/>
  <p:tag name="KSO_WM_TEMPLATE_INDEX" val="20230931"/>
  <p:tag name="KSO_WM_UNIT_LAYERLEVEL" val="1_1_1"/>
  <p:tag name="KSO_WM_TAG_VERSION" val="3.0"/>
  <p:tag name="KSO_WM_BEAUTIFY_FLAG" val=""/>
  <p:tag name="KSO_WM_DIAGRAM_MAX_ITEMCNT" val="6"/>
  <p:tag name="KSO_WM_DIAGRAM_MIN_ITEMCNT" val="2"/>
  <p:tag name="KSO_WM_DIAGRAM_VIRTUALLY_FRAME" val="{&quot;height&quot;:384.1991271972656,&quot;left&quot;:-123,&quot;top&quot;:107.46917655884745,&quot;width&quot;:980.7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8"/>
  <p:tag name="KSO_WM_UNIT_FILL_FORE_SCHEMECOLOR_INDEX_BRIGHTNESS" val="0"/>
</p:tagLst>
</file>

<file path=ppt/tags/tag290.xml><?xml version="1.0" encoding="utf-8"?>
<p:tagLst xmlns:p="http://schemas.openxmlformats.org/presentationml/2006/main">
  <p:tag name="KSO_WM_BEAUTIFY_FLAG" val="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1_2*m_h_i*1_3_1"/>
  <p:tag name="KSO_WM_TEMPLATE_CATEGORY" val="diagram"/>
  <p:tag name="KSO_WM_TEMPLATE_INDEX" val="20230931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UNIT_TYPE" val="m_h_i"/>
  <p:tag name="KSO_WM_UNIT_INDEX" val="1_3_1"/>
  <p:tag name="KSO_WM_UNIT_FILL_FORE_SCHEMECOLOR_INDEX" val="14"/>
  <p:tag name="KSO_WM_UNIT_FILL_FORE_SCHEMECOLOR_INDEX_BRIGHTNESS" val="0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gradient&quot;:[{&quot;brightness&quot;:0.6000000238418579,&quot;colorType&quot;:1,&quot;foreColorIndex&quot;:5,&quot;pos&quot;:0.15000000596046448,&quot;transparency&quot;:0},{&quot;brightness&quot;:0.6000000238418579,&quot;colorType&quot;:1,&quot;foreColorIndex&quot;:5,&quot;pos&quot;:0.8500000238418579,&quot;transparency&quot;:0},{&quot;brightness&quot;:0,&quot;colorType&quot;:2,&quot;pos&quot;:0.5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25,&quot;colorType&quot;:1,&quot;foreColorIndex&quot;:5,&quot;transparency&quot;:0},&quot;threeD&quot;:{&quot;curvedSurface&quot;:{&quot;brightness&quot;:0,&quot;colorType&quot;:2,&quot;rgb&quot;:&quot;#000000&quot;},&quot;depth&quot;:{&quot;colorType&quot;:0}}}}"/>
</p:tagLst>
</file>

<file path=ppt/tags/tag291.xml><?xml version="1.0" encoding="utf-8"?>
<p:tagLst xmlns:p="http://schemas.openxmlformats.org/presentationml/2006/main">
  <p:tag name="KSO_WM_DIAGRAM_VERSION" val="3"/>
  <p:tag name="KSO_WM_DIAGRAM_COLOR_TRICK" val="2"/>
  <p:tag name="KSO_WM_DIAGRAM_COLOR_TEXT_CAN_REMOVE" val="n"/>
  <p:tag name="KSO_WM_UNIT_VALUE" val="84*9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x"/>
  <p:tag name="KSO_WM_UNIT_INDEX" val="1_3_1"/>
  <p:tag name="KSO_WM_UNIT_ID" val="diagram20230931_2*m_h_x*1_3_1"/>
  <p:tag name="KSO_WM_TEMPLATE_CATEGORY" val="diagram"/>
  <p:tag name="KSO_WM_TEMPLATE_INDEX" val="20230931"/>
  <p:tag name="KSO_WM_UNIT_LAYERLEVEL" val="1_1_1"/>
  <p:tag name="KSO_WM_TAG_VERSION" val="3.0"/>
  <p:tag name="KSO_WM_BEAUTIFY_FLAG" val=""/>
  <p:tag name="KSO_WM_DIAGRAM_MAX_ITEMCNT" val="6"/>
  <p:tag name="KSO_WM_DIAGRAM_MIN_ITEMCNT" val="2"/>
  <p:tag name="KSO_WM_DIAGRAM_VIRTUALLY_FRAME" val="{&quot;height&quot;:452.16830375611306,&quot;left&quot;:-123,&quot;top&quot;:39.5,&quot;width&quot;:980.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</p:tagLst>
</file>

<file path=ppt/tags/tag292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  <p:tag name="KSO_WM_SPECIAL_SOURCE" val="bdnull"/>
  <p:tag name="KSO_WM_SLIDE_ID" val="diagram20230931_2"/>
  <p:tag name="KSO_WM_TEMPLATE_SUBCATEGORY" val="0"/>
  <p:tag name="KSO_WM_TEMPLATE_MASTER_TYPE" val="0"/>
  <p:tag name="KSO_WM_TEMPLATE_COLOR_TYPE" val="0"/>
  <p:tag name="KSO_WM_SLIDE_ITEM_CNT" val="3"/>
  <p:tag name="KSO_WM_SLIDE_INDEX" val="2"/>
  <p:tag name="KSO_WM_DIAGRAM_GROUP_CODE" val="m1-1"/>
  <p:tag name="KSO_WM_SLIDE_DIAGTYPE" val="m"/>
  <p:tag name="KSO_WM_TAG_VERSION" val="3.0"/>
  <p:tag name="KSO_WM_SLIDE_LAYOUT" val="a_m"/>
  <p:tag name="KSO_WM_SLIDE_LAYOUT_CNT" val="1_1"/>
  <p:tag name="KSO_WM_SLIDE_TYPE" val="text"/>
  <p:tag name="KSO_WM_SLIDE_SUBTYPE" val="diag"/>
  <p:tag name="KSO_WM_SLIDE_SIZE" val="579.95*352.15"/>
  <p:tag name="KSO_WM_SLIDE_POSITION" val="219.35*133.35"/>
</p:tagLst>
</file>

<file path=ppt/tags/tag293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72.125,&quot;top&quot;:167.4,&quot;width&quot;:523.575}"/>
</p:tagLst>
</file>

<file path=ppt/tags/tag294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1394_1*f*1"/>
  <p:tag name="KSO_WM_TEMPLATE_CATEGORY" val="diagram"/>
  <p:tag name="KSO_WM_TEMPLATE_INDEX" val="20211394"/>
  <p:tag name="KSO_WM_UNIT_LAYERLEVEL" val="1"/>
  <p:tag name="KSO_WM_TAG_VERSION" val="1.0"/>
  <p:tag name="KSO_WM_BEAUTIFY_FLAG" val=""/>
  <p:tag name="KSO_WM_UNIT_DEFAULT_FONT" val="14;20;2"/>
  <p:tag name="KSO_WM_UNIT_BLOCK" val="0"/>
  <p:tag name="KSO_WM_UNIT_VALUE" val="96"/>
  <p:tag name="KSO_WM_UNIT_SHOW_EDIT_AREA_INDICATION" val="1"/>
  <p:tag name="KSO_WM_CHIP_GROUPID" val="5e6b05596848fb12bee65ac8"/>
  <p:tag name="KSO_WM_CHIP_XID" val="5e6b05596848fb12bee65aca"/>
  <p:tag name="KSO_WM_UNIT_DEC_AREA_ID" val="213e55c78c7f48d58171e1bca080f0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true},&quot;whChangeMode&quot;:0}"/>
  <p:tag name="KSO_WM_UNIT_SM_LIMIT_TYPE" val="2"/>
  <p:tag name="KSO_WM_CHIP_FILLAREA_FILL_RULE" val="{&quot;fill_align&quot;:&quot;lm&quot;,&quot;fill_mode&quot;:&quot;full&quot;,&quot;sacle_strategy&quot;:&quot;smart&quot;}"/>
  <p:tag name="KSO_WM_ASSEMBLE_CHIP_INDEX" val="98bb6cffadbe44eab0931cdbec099505"/>
  <p:tag name="KSO_WM_UNIT_TEXT_FILL_FORE_SCHEMECOLOR_INDEX_BRIGHTNESS" val="0.25"/>
  <p:tag name="KSO_WM_UNIT_TEXT_FILL_FORE_SCHEMECOLOR_INDEX" val="13"/>
  <p:tag name="KSO_WM_UNIT_TEXT_FILL_TYPE" val="1"/>
  <p:tag name="KSO_WM_TEMPLATE_ASSEMBLE_XID" val="60656efa4054ed1e2fb801a3"/>
  <p:tag name="KSO_WM_TEMPLATE_ASSEMBLE_GROUPID" val="60656efa4054ed1e2fb801a3"/>
</p:tagLst>
</file>

<file path=ppt/tags/tag295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UNIT_TEXT_PART_ID_V2" val="a-1-2"/>
  <p:tag name="KSO_WM_UNIT_COLOR_SCHEME_SHAPE_ID" val="16"/>
  <p:tag name="KSO_WM_UNIT_COLOR_SCHEME_PARENT_PAGE" val="0_1"/>
  <p:tag name="KSO_WM_UNIT_ISCONTENTSTITLE" val="0"/>
  <p:tag name="KSO_WM_UNIT_NOCLEAR" val="0"/>
  <p:tag name="KSO_WM_UNIT_VALUE" val="32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03749_1*f*1"/>
  <p:tag name="KSO_WM_TEMPLATE_CATEGORY" val="diagram"/>
  <p:tag name="KSO_WM_TEMPLATE_INDEX" val="20203749"/>
  <p:tag name="KSO_WM_UNIT_LAYERLEVEL" val="1"/>
  <p:tag name="KSO_WM_TAG_VERSION" val="1.0"/>
  <p:tag name="KSO_WM_BEAUTIFY_FLAG" val="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"/>
  <p:tag name="KSO_WM_UNIT_SUBTYPE" val="a"/>
  <p:tag name="KSO_WM_UNIT_TEXT_FILL_FORE_SCHEMECOLOR_INDEX_BRIGHTNESS" val="0.15"/>
  <p:tag name="KSO_WM_UNIT_TEXT_FILL_FORE_SCHEMECOLOR_INDEX" val="13"/>
  <p:tag name="KSO_WM_UNIT_TEXT_FILL_TYPE" val="1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  <p:tag name="KSO_WM_SPECIAL_SOURCE" val="bdnull"/>
  <p:tag name="KSO_WM_SLIDE_ID" val="diagram20230931_2"/>
  <p:tag name="KSO_WM_TEMPLATE_SUBCATEGORY" val="0"/>
  <p:tag name="KSO_WM_TEMPLATE_MASTER_TYPE" val="0"/>
  <p:tag name="KSO_WM_TEMPLATE_COLOR_TYPE" val="0"/>
  <p:tag name="KSO_WM_SLIDE_ITEM_CNT" val="3"/>
  <p:tag name="KSO_WM_SLIDE_INDEX" val="2"/>
  <p:tag name="KSO_WM_DIAGRAM_GROUP_CODE" val="m1-1"/>
  <p:tag name="KSO_WM_SLIDE_DIAGTYPE" val="m"/>
  <p:tag name="KSO_WM_TAG_VERSION" val="3.0"/>
  <p:tag name="KSO_WM_SLIDE_LAYOUT" val="a_m"/>
  <p:tag name="KSO_WM_SLIDE_LAYOUT_CNT" val="1_1"/>
  <p:tag name="KSO_WM_SLIDE_TYPE" val="text"/>
  <p:tag name="KSO_WM_SLIDE_SUBTYPE" val="diag"/>
  <p:tag name="KSO_WM_SLIDE_SIZE" val="579.95*352.15"/>
  <p:tag name="KSO_WM_SLIDE_POSITION" val="219.35*133.35"/>
</p:tagLst>
</file>

<file path=ppt/tags/tag302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72.125,&quot;top&quot;:167.4,&quot;width&quot;:523.575}"/>
</p:tagLst>
</file>

<file path=ppt/tags/tag303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1394_1*f*1"/>
  <p:tag name="KSO_WM_TEMPLATE_CATEGORY" val="diagram"/>
  <p:tag name="KSO_WM_TEMPLATE_INDEX" val="20211394"/>
  <p:tag name="KSO_WM_UNIT_LAYERLEVEL" val="1"/>
  <p:tag name="KSO_WM_TAG_VERSION" val="1.0"/>
  <p:tag name="KSO_WM_BEAUTIFY_FLAG" val=""/>
  <p:tag name="KSO_WM_UNIT_DEFAULT_FONT" val="14;20;2"/>
  <p:tag name="KSO_WM_UNIT_BLOCK" val="0"/>
  <p:tag name="KSO_WM_UNIT_VALUE" val="96"/>
  <p:tag name="KSO_WM_UNIT_SHOW_EDIT_AREA_INDICATION" val="1"/>
  <p:tag name="KSO_WM_CHIP_GROUPID" val="5e6b05596848fb12bee65ac8"/>
  <p:tag name="KSO_WM_CHIP_XID" val="5e6b05596848fb12bee65aca"/>
  <p:tag name="KSO_WM_UNIT_DEC_AREA_ID" val="213e55c78c7f48d58171e1bca080f0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true},&quot;whChangeMode&quot;:0}"/>
  <p:tag name="KSO_WM_UNIT_SM_LIMIT_TYPE" val="2"/>
  <p:tag name="KSO_WM_CHIP_FILLAREA_FILL_RULE" val="{&quot;fill_align&quot;:&quot;lm&quot;,&quot;fill_mode&quot;:&quot;full&quot;,&quot;sacle_strategy&quot;:&quot;smart&quot;}"/>
  <p:tag name="KSO_WM_ASSEMBLE_CHIP_INDEX" val="98bb6cffadbe44eab0931cdbec099505"/>
  <p:tag name="KSO_WM_UNIT_TEXT_FILL_FORE_SCHEMECOLOR_INDEX_BRIGHTNESS" val="0.25"/>
  <p:tag name="KSO_WM_UNIT_TEXT_FILL_FORE_SCHEMECOLOR_INDEX" val="13"/>
  <p:tag name="KSO_WM_UNIT_TEXT_FILL_TYPE" val="1"/>
  <p:tag name="KSO_WM_TEMPLATE_ASSEMBLE_XID" val="60656efa4054ed1e2fb801a3"/>
  <p:tag name="KSO_WM_TEMPLATE_ASSEMBLE_GROUPID" val="60656efa4054ed1e2fb801a3"/>
</p:tagLst>
</file>

<file path=ppt/tags/tag304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313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72.125,&quot;top&quot;:167.4,&quot;width&quot;:523.575}"/>
</p:tagLst>
</file>

<file path=ppt/tags/tag314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1394_1*f*1"/>
  <p:tag name="KSO_WM_TEMPLATE_CATEGORY" val="diagram"/>
  <p:tag name="KSO_WM_TEMPLATE_INDEX" val="20211394"/>
  <p:tag name="KSO_WM_UNIT_LAYERLEVEL" val="1"/>
  <p:tag name="KSO_WM_TAG_VERSION" val="1.0"/>
  <p:tag name="KSO_WM_BEAUTIFY_FLAG" val=""/>
  <p:tag name="KSO_WM_UNIT_DEFAULT_FONT" val="14;20;2"/>
  <p:tag name="KSO_WM_UNIT_BLOCK" val="0"/>
  <p:tag name="KSO_WM_UNIT_VALUE" val="96"/>
  <p:tag name="KSO_WM_UNIT_SHOW_EDIT_AREA_INDICATION" val="1"/>
  <p:tag name="KSO_WM_CHIP_GROUPID" val="5e6b05596848fb12bee65ac8"/>
  <p:tag name="KSO_WM_CHIP_XID" val="5e6b05596848fb12bee65aca"/>
  <p:tag name="KSO_WM_UNIT_DEC_AREA_ID" val="213e55c78c7f48d58171e1bca080f0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true},&quot;whChangeMode&quot;:0}"/>
  <p:tag name="KSO_WM_UNIT_SM_LIMIT_TYPE" val="2"/>
  <p:tag name="KSO_WM_CHIP_FILLAREA_FILL_RULE" val="{&quot;fill_align&quot;:&quot;lm&quot;,&quot;fill_mode&quot;:&quot;full&quot;,&quot;sacle_strategy&quot;:&quot;smart&quot;}"/>
  <p:tag name="KSO_WM_ASSEMBLE_CHIP_INDEX" val="98bb6cffadbe44eab0931cdbec099505"/>
  <p:tag name="KSO_WM_UNIT_TEXT_FILL_FORE_SCHEMECOLOR_INDEX_BRIGHTNESS" val="0.25"/>
  <p:tag name="KSO_WM_UNIT_TEXT_FILL_FORE_SCHEMECOLOR_INDEX" val="13"/>
  <p:tag name="KSO_WM_UNIT_TEXT_FILL_TYPE" val="1"/>
  <p:tag name="KSO_WM_TEMPLATE_ASSEMBLE_XID" val="60656efa4054ed1e2fb801a3"/>
  <p:tag name="KSO_WM_TEMPLATE_ASSEMBLE_GROUPID" val="60656efa4054ed1e2fb801a3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323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72.125,&quot;top&quot;:167.4,&quot;width&quot;:523.575}"/>
</p:tagLst>
</file>

<file path=ppt/tags/tag324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1394_1*f*1"/>
  <p:tag name="KSO_WM_TEMPLATE_CATEGORY" val="diagram"/>
  <p:tag name="KSO_WM_TEMPLATE_INDEX" val="20211394"/>
  <p:tag name="KSO_WM_UNIT_LAYERLEVEL" val="1"/>
  <p:tag name="KSO_WM_TAG_VERSION" val="1.0"/>
  <p:tag name="KSO_WM_BEAUTIFY_FLAG" val=""/>
  <p:tag name="KSO_WM_UNIT_DEFAULT_FONT" val="14;20;2"/>
  <p:tag name="KSO_WM_UNIT_BLOCK" val="0"/>
  <p:tag name="KSO_WM_UNIT_VALUE" val="96"/>
  <p:tag name="KSO_WM_UNIT_SHOW_EDIT_AREA_INDICATION" val="1"/>
  <p:tag name="KSO_WM_CHIP_GROUPID" val="5e6b05596848fb12bee65ac8"/>
  <p:tag name="KSO_WM_CHIP_XID" val="5e6b05596848fb12bee65aca"/>
  <p:tag name="KSO_WM_UNIT_DEC_AREA_ID" val="213e55c78c7f48d58171e1bca080f0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true},&quot;whChangeMode&quot;:0}"/>
  <p:tag name="KSO_WM_UNIT_SM_LIMIT_TYPE" val="2"/>
  <p:tag name="KSO_WM_CHIP_FILLAREA_FILL_RULE" val="{&quot;fill_align&quot;:&quot;lm&quot;,&quot;fill_mode&quot;:&quot;full&quot;,&quot;sacle_strategy&quot;:&quot;smart&quot;}"/>
  <p:tag name="KSO_WM_ASSEMBLE_CHIP_INDEX" val="98bb6cffadbe44eab0931cdbec099505"/>
  <p:tag name="KSO_WM_UNIT_TEXT_FILL_FORE_SCHEMECOLOR_INDEX_BRIGHTNESS" val="0.25"/>
  <p:tag name="KSO_WM_UNIT_TEXT_FILL_FORE_SCHEMECOLOR_INDEX" val="13"/>
  <p:tag name="KSO_WM_UNIT_TEXT_FILL_TYPE" val="1"/>
  <p:tag name="KSO_WM_TEMPLATE_ASSEMBLE_XID" val="60656efa4054ed1e2fb801a3"/>
  <p:tag name="KSO_WM_TEMPLATE_ASSEMBLE_GROUPID" val="60656efa4054ed1e2fb801a3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329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30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34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335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36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37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340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41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42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348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49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3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59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60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3_1"/>
  <p:tag name="KSO_WM_UNIT_ID" val="custom20160925_8*l_h_i*1_3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61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3_1"/>
  <p:tag name="KSO_WM_UNIT_ID" val="custom20160925_8*l_h_f*1_3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62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6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66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3_1"/>
  <p:tag name="KSO_WM_UNIT_ID" val="custom20160925_8*l_h_i*1_3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67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3_1"/>
  <p:tag name="KSO_WM_UNIT_ID" val="custom20160925_8*l_h_f*1_3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68.xml><?xml version="1.0" encoding="utf-8"?>
<p:tagLst xmlns:p="http://schemas.openxmlformats.org/presentationml/2006/main">
  <p:tag name="KSO_WM_BEAUTIFY_FLAG" val=""/>
</p:tagLst>
</file>

<file path=ppt/tags/tag369.xml><?xml version="1.0" encoding="utf-8"?>
<p:tagLst xmlns:p="http://schemas.openxmlformats.org/presentationml/2006/main">
  <p:tag name="KSO_WM_BEAUTIFY_FLAG" val=""/>
</p:tagLst>
</file>

<file path=ppt/tags/tag370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73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7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3_1"/>
  <p:tag name="KSO_WM_UNIT_ID" val="custom20160925_8*l_h_i*1_3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75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3_1"/>
  <p:tag name="KSO_WM_UNIT_ID" val="custom20160925_8*l_h_f*1_3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80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81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3_1"/>
  <p:tag name="KSO_WM_UNIT_ID" val="custom20160925_8*l_h_i*1_3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82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3_1"/>
  <p:tag name="KSO_WM_UNIT_ID" val="custom20160925_8*l_h_f*1_3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83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1*a*1"/>
  <p:tag name="KSO_WM_UNIT_LAYERLEVEL" val="1"/>
  <p:tag name="KSO_WM_UNIT_VALUE" val="1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38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1*a*1"/>
  <p:tag name="KSO_WM_UNIT_LAYERLEVEL" val="1"/>
  <p:tag name="KSO_WM_UNIT_VALUE" val="1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385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3886_23*a*1"/>
  <p:tag name="KSO_WM_TEMPLATE_CATEGORY" val="custom"/>
  <p:tag name="KSO_WM_TEMPLATE_INDEX" val="20203886"/>
  <p:tag name="KSO_WM_UNIT_LAYERLEVEL" val="1"/>
  <p:tag name="KSO_WM_TAG_VERSION" val="1.0"/>
  <p:tag name="KSO_WM_BEAUTIFY_FLAG" val="#wm#"/>
  <p:tag name="KSO_WM_UNIT_ISCONTENTSTITLE" val="0"/>
  <p:tag name="KSO_WM_UNIT_NOCLEAR" val="1"/>
  <p:tag name="KSO_WM_UNIT_TYPE" val="a"/>
  <p:tag name="KSO_WM_UNIT_INDEX" val="1"/>
  <p:tag name="KSO_WM_UNIT_PRESET_TEXT" val="THANKS"/>
  <p:tag name="KSO_WM_UNIT_ISNUMDGMTITLE" val="0"/>
  <p:tag name="KSO_WM_UNIT_TEXT_FILL_FORE_SCHEMECOLOR_INDEX_BRIGHTNESS" val="0"/>
  <p:tag name="KSO_WM_UNIT_TEXT_FILL_FORE_SCHEMECOLOR_INDEX" val="14"/>
  <p:tag name="KSO_WM_UNIT_TEXT_FILL_TYPE" val="1"/>
</p:tagLst>
</file>

<file path=ppt/tags/tag3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88.xml><?xml version="1.0" encoding="utf-8"?>
<p:tagLst xmlns:p="http://schemas.openxmlformats.org/presentationml/2006/main">
  <p:tag name="KSO_WM_SLIDE_BACKGROUND_TYPE" val="general"/>
  <p:tag name="KSO_WM_TAG_VERSION" val="1.0"/>
  <p:tag name="KSO_WM_SLIDE_ITEM_CNT" val="0"/>
  <p:tag name="KSO_WM_SLIDE_LAYOUT" val="a"/>
  <p:tag name="KSO_WM_SLIDE_LAYOUT_CNT" val="1"/>
  <p:tag name="KSO_WM_SLIDE_TYPE" val="endPage"/>
  <p:tag name="KSO_WM_BEAUTIFY_FLAG" val="#wm#"/>
  <p:tag name="KSO_WM_COMBINE_RELATE_SLIDE_ID" val="background20182880_13"/>
  <p:tag name="KSO_WM_TEMPLATE_CATEGORY" val="custom"/>
  <p:tag name="KSO_WM_TEMPLATE_INDEX" val="20203886"/>
  <p:tag name="KSO_WM_SLIDE_ID" val="custom20203886_23"/>
  <p:tag name="KSO_WM_SLIDE_INDEX" val="23"/>
  <p:tag name="KSO_WM_TEMPLATE_SUBCATEGORY" val="0"/>
  <p:tag name="KSO_WM_TEMPLATE_MASTER_TYPE" val="1"/>
  <p:tag name="KSO_WM_TEMPLATE_COLOR_TYPE" val="1"/>
  <p:tag name="KSO_WM_SLIDE_SUBTYPE" val="pureTxt"/>
</p:tagLst>
</file>

<file path=ppt/tags/tag389.xml><?xml version="1.0" encoding="utf-8"?>
<p:tagLst xmlns:p="http://schemas.openxmlformats.org/presentationml/2006/main">
  <p:tag name="KSO_WM_BEAUTIFY_FLAG" val="#wm#"/>
  <p:tag name="KSO_WM_TEMPLATE_CATEGORY" val="custom"/>
  <p:tag name="KSO_WM_TEMPLATE_INDEX" val="20203886"/>
</p:tagLst>
</file>

<file path=ppt/tags/tag390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58*a*1"/>
  <p:tag name="KSO_WM_UNIT_LAYERLEVEL" val="1"/>
  <p:tag name="KSO_WM_UNIT_VALUE" val="10"/>
  <p:tag name="KSO_WM_UNIT_ISCONTENTSTITLE" val="0"/>
  <p:tag name="KSO_WM_UNIT_HIGHLIGHT" val="0"/>
  <p:tag name="KSO_WM_UNIT_COMPATIBLE" val="0"/>
  <p:tag name="KSO_WM_UNIT_PRESET_TEXT" val="THANK YOU"/>
  <p:tag name="KSO_WM_UNIT_ISNUMDGMTITLE" val="0"/>
  <p:tag name="KSO_WM_UNIT_NOCLEAR" val="0"/>
  <p:tag name="KSO_WM_UNIT_DIAGRAM_ISNUMVISUAL" val="0"/>
  <p:tag name="KSO_WM_UNIT_DIAGRAM_ISREFERUNIT" val="0"/>
</p:tagLst>
</file>

<file path=ppt/tags/tag391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SLIDE_ID" val="custom20160925_58"/>
  <p:tag name="KSO_WM_SLIDE_INDEX" val="58"/>
  <p:tag name="KSO_WM_SLIDE_ITEM_CNT" val="0"/>
  <p:tag name="KSO_WM_SLIDE_LAYOUT" val="a_f"/>
  <p:tag name="KSO_WM_SLIDE_LAYOUT_CNT" val="1_1"/>
  <p:tag name="KSO_WM_SLIDE_TYPE" val="endPage"/>
  <p:tag name="KSO_WM_BEAUTIFY_FLAG" val="#wm#"/>
  <p:tag name="KSO_WM_TEMPLATE_SUBCATEGORY" val="0"/>
  <p:tag name="KSO_WM_TEMPLATE_MASTER_TYPE" val="1"/>
  <p:tag name="KSO_WM_TEMPLATE_COLOR_TYPE" val="0"/>
</p:tagLst>
</file>

<file path=ppt/tags/tag392.xml><?xml version="1.0" encoding="utf-8"?>
<p:tagLst xmlns:p="http://schemas.openxmlformats.org/presentationml/2006/main">
  <p:tag name="commondata" val="eyJoZGlkIjoiODliNGUyOTJmMGUwYWJiYzFjMTllNjMyZjQyMDkyNzcifQ=="/>
</p:tagLst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Office 主题​​">
  <a:themeElements>
    <a:clrScheme name="">
      <a:dk1>
        <a:srgbClr val="000000"/>
      </a:dk1>
      <a:lt1>
        <a:srgbClr val="FFFFFF"/>
      </a:lt1>
      <a:dk2>
        <a:srgbClr val="00183E"/>
      </a:dk2>
      <a:lt2>
        <a:srgbClr val="FFFFFF"/>
      </a:lt2>
      <a:accent1>
        <a:srgbClr val="EA425E"/>
      </a:accent1>
      <a:accent2>
        <a:srgbClr val="9F466D"/>
      </a:accent2>
      <a:accent3>
        <a:srgbClr val="56497E"/>
      </a:accent3>
      <a:accent4>
        <a:srgbClr val="28598B"/>
      </a:accent4>
      <a:accent5>
        <a:srgbClr val="187799"/>
      </a:accent5>
      <a:accent6>
        <a:srgbClr val="0894A5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主题​​">
  <a:themeElements>
    <a:clrScheme name="20160925">
      <a:dk1>
        <a:srgbClr val="000000"/>
      </a:dk1>
      <a:lt1>
        <a:srgbClr val="FFFFFF"/>
      </a:lt1>
      <a:dk2>
        <a:srgbClr val="F6FBFB"/>
      </a:dk2>
      <a:lt2>
        <a:srgbClr val="FFFFFF"/>
      </a:lt2>
      <a:accent1>
        <a:srgbClr val="76BBC5"/>
      </a:accent1>
      <a:accent2>
        <a:srgbClr val="18576F"/>
      </a:accent2>
      <a:accent3>
        <a:srgbClr val="EB5A40"/>
      </a:accent3>
      <a:accent4>
        <a:srgbClr val="EEC56D"/>
      </a:accent4>
      <a:accent5>
        <a:srgbClr val="3B3838"/>
      </a:accent5>
      <a:accent6>
        <a:srgbClr val="B2B2B2"/>
      </a:accent6>
      <a:hlink>
        <a:srgbClr val="7F7F7F"/>
      </a:hlink>
      <a:folHlink>
        <a:srgbClr val="7F7F7F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主题​​">
  <a:themeElements>
    <a:clrScheme name="">
      <a:dk1>
        <a:srgbClr val="000000"/>
      </a:dk1>
      <a:lt1>
        <a:srgbClr val="FFFFFF"/>
      </a:lt1>
      <a:dk2>
        <a:srgbClr val="00183E"/>
      </a:dk2>
      <a:lt2>
        <a:srgbClr val="FFFFFF"/>
      </a:lt2>
      <a:accent1>
        <a:srgbClr val="EA425E"/>
      </a:accent1>
      <a:accent2>
        <a:srgbClr val="9F466D"/>
      </a:accent2>
      <a:accent3>
        <a:srgbClr val="56497E"/>
      </a:accent3>
      <a:accent4>
        <a:srgbClr val="28598B"/>
      </a:accent4>
      <a:accent5>
        <a:srgbClr val="187799"/>
      </a:accent5>
      <a:accent6>
        <a:srgbClr val="0894A5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Office 主题​​">
  <a:themeElements>
    <a:clrScheme name="20160925">
      <a:dk1>
        <a:srgbClr val="000000"/>
      </a:dk1>
      <a:lt1>
        <a:srgbClr val="FFFFFF"/>
      </a:lt1>
      <a:dk2>
        <a:srgbClr val="F6FBFB"/>
      </a:dk2>
      <a:lt2>
        <a:srgbClr val="FFFFFF"/>
      </a:lt2>
      <a:accent1>
        <a:srgbClr val="76BBC5"/>
      </a:accent1>
      <a:accent2>
        <a:srgbClr val="18576F"/>
      </a:accent2>
      <a:accent3>
        <a:srgbClr val="EB5A40"/>
      </a:accent3>
      <a:accent4>
        <a:srgbClr val="EEC56D"/>
      </a:accent4>
      <a:accent5>
        <a:srgbClr val="3B3838"/>
      </a:accent5>
      <a:accent6>
        <a:srgbClr val="B2B2B2"/>
      </a:accent6>
      <a:hlink>
        <a:srgbClr val="7F7F7F"/>
      </a:hlink>
      <a:folHlink>
        <a:srgbClr val="7F7F7F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Office 主题​​">
  <a:themeElements>
    <a:clrScheme name="">
      <a:dk1>
        <a:srgbClr val="000000"/>
      </a:dk1>
      <a:lt1>
        <a:srgbClr val="FFFFFF"/>
      </a:lt1>
      <a:dk2>
        <a:srgbClr val="00183E"/>
      </a:dk2>
      <a:lt2>
        <a:srgbClr val="FFFFFF"/>
      </a:lt2>
      <a:accent1>
        <a:srgbClr val="EA425E"/>
      </a:accent1>
      <a:accent2>
        <a:srgbClr val="9F466D"/>
      </a:accent2>
      <a:accent3>
        <a:srgbClr val="56497E"/>
      </a:accent3>
      <a:accent4>
        <a:srgbClr val="28598B"/>
      </a:accent4>
      <a:accent5>
        <a:srgbClr val="187799"/>
      </a:accent5>
      <a:accent6>
        <a:srgbClr val="0894A5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6_Office 主题​​">
  <a:themeElements>
    <a:clrScheme name="">
      <a:dk1>
        <a:srgbClr val="000000"/>
      </a:dk1>
      <a:lt1>
        <a:srgbClr val="FFFFFF"/>
      </a:lt1>
      <a:dk2>
        <a:srgbClr val="00183E"/>
      </a:dk2>
      <a:lt2>
        <a:srgbClr val="FFFFFF"/>
      </a:lt2>
      <a:accent1>
        <a:srgbClr val="EA425E"/>
      </a:accent1>
      <a:accent2>
        <a:srgbClr val="9F466D"/>
      </a:accent2>
      <a:accent3>
        <a:srgbClr val="56497E"/>
      </a:accent3>
      <a:accent4>
        <a:srgbClr val="28598B"/>
      </a:accent4>
      <a:accent5>
        <a:srgbClr val="187799"/>
      </a:accent5>
      <a:accent6>
        <a:srgbClr val="0894A5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8434</Words>
  <Application>WPS 演示</Application>
  <PresentationFormat>全屏显示(4:3)</PresentationFormat>
  <Paragraphs>230</Paragraphs>
  <Slides>18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7</vt:i4>
      </vt:variant>
      <vt:variant>
        <vt:lpstr>幻灯片标题</vt:lpstr>
      </vt:variant>
      <vt:variant>
        <vt:i4>18</vt:i4>
      </vt:variant>
    </vt:vector>
  </HeadingPairs>
  <TitlesOfParts>
    <vt:vector size="39" baseType="lpstr">
      <vt:lpstr>Arial</vt:lpstr>
      <vt:lpstr>宋体</vt:lpstr>
      <vt:lpstr>Wingdings</vt:lpstr>
      <vt:lpstr>微软雅黑</vt:lpstr>
      <vt:lpstr>汉仪旗黑-85S</vt:lpstr>
      <vt:lpstr>黑体</vt:lpstr>
      <vt:lpstr>Times New Roman</vt:lpstr>
      <vt:lpstr>华文宋体</vt:lpstr>
      <vt:lpstr>+中文标题</vt:lpstr>
      <vt:lpstr>Wingdings</vt:lpstr>
      <vt:lpstr>Segoe UI</vt:lpstr>
      <vt:lpstr>Calibri</vt:lpstr>
      <vt:lpstr>Arial Unicode MS</vt:lpstr>
      <vt:lpstr>ksdb</vt:lpstr>
      <vt:lpstr>默认设计模板</vt:lpstr>
      <vt:lpstr>5_Office 主题​​</vt:lpstr>
      <vt:lpstr>1_Office 主题​​</vt:lpstr>
      <vt:lpstr>2_Office 主题​​</vt:lpstr>
      <vt:lpstr>4_Office 主题​​</vt:lpstr>
      <vt:lpstr>3_Office 主题​​</vt:lpstr>
      <vt:lpstr>6_Office 主题​​</vt:lpstr>
      <vt:lpstr>The Practice of Implicit Stratification  in the Online Teaching of Higher Vocational General English Courses of China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References</vt:lpstr>
      <vt:lpstr>PowerPoint 演示文稿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on the Practice of Implicit Stratification in the Online Teaching of Higher Vocational General English Courses of China  </dc:title>
  <dc:creator>Claudia</dc:creator>
  <cp:lastModifiedBy>侯毅 Claudia</cp:lastModifiedBy>
  <cp:revision>100</cp:revision>
  <dcterms:created xsi:type="dcterms:W3CDTF">2024-02-13T13:40:00Z</dcterms:created>
  <dcterms:modified xsi:type="dcterms:W3CDTF">2024-02-26T21:21:58Z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2052-12.1.0.16388</vt:lpwstr>
  </property>
  <property fmtid="{D5CDD505-2E9C-101B-9397-08002B2CF9AE}" pid="3" name="ICV">
    <vt:lpwstr>6517FC7A06A24AD5B5D023AB4EB94F51_12</vt:lpwstr>
  </property>
</Properties>
</file>