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template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12801600" cy="7772400"/>
  <p:notesSz cx="12801600" cy="7772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82" y="20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60120" y="2409444"/>
            <a:ext cx="10881360" cy="16322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920240" y="4352544"/>
            <a:ext cx="8961120" cy="1943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3/27/2022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rgbClr val="FF000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3/27/2022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rgbClr val="FF000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40080" y="1787652"/>
            <a:ext cx="5568696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592824" y="1787652"/>
            <a:ext cx="5568696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3/27/2022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rgbClr val="FF000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3/27/2022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3/27/2022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62089" y="943302"/>
            <a:ext cx="604519" cy="8489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rgbClr val="FF000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0080" y="1787652"/>
            <a:ext cx="11521440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352544" y="7228332"/>
            <a:ext cx="4096512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40080" y="7228332"/>
            <a:ext cx="2944368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3/27/2022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9217152" y="7228332"/>
            <a:ext cx="2944368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Iftikhar uddin&#10;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219200"/>
            <a:ext cx="11169158" cy="531894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24241F0-D1AC-442F-BD18-671FCD01E024}"/>
              </a:ext>
            </a:extLst>
          </p:cNvPr>
          <p:cNvSpPr txBox="1"/>
          <p:nvPr/>
        </p:nvSpPr>
        <p:spPr>
          <a:xfrm>
            <a:off x="1524001" y="-28280"/>
            <a:ext cx="6781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name: Iftikhar Uddin</a:t>
            </a:r>
          </a:p>
          <a:p>
            <a:r>
              <a:rPr lang="en-GB" dirty="0"/>
              <a:t>Student ID:2027581</a:t>
            </a:r>
          </a:p>
          <a:p>
            <a:r>
              <a:rPr lang="en-GB" dirty="0"/>
              <a:t>Module Code:BMSW4006</a:t>
            </a:r>
          </a:p>
          <a:p>
            <a:r>
              <a:rPr lang="en-GB" dirty="0"/>
              <a:t>Managing Enterprise in the 21</a:t>
            </a:r>
            <a:r>
              <a:rPr lang="en-GB" baseline="30000" dirty="0"/>
              <a:t>st</a:t>
            </a:r>
            <a:r>
              <a:rPr lang="en-GB" dirty="0"/>
              <a:t> Century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29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41369" y="365128"/>
            <a:ext cx="11169650" cy="6299835"/>
            <a:chOff x="441369" y="365128"/>
            <a:chExt cx="11169650" cy="629983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41369" y="365128"/>
              <a:ext cx="11169158" cy="629932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697649" y="2210575"/>
              <a:ext cx="115547" cy="134804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2717046" y="2210714"/>
            <a:ext cx="76835" cy="133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7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2556421" y="2338971"/>
            <a:ext cx="3267710" cy="565150"/>
          </a:xfrm>
          <a:custGeom>
            <a:avLst/>
            <a:gdLst/>
            <a:ahLst/>
            <a:cxnLst/>
            <a:rect l="l" t="t" r="r" b="b"/>
            <a:pathLst>
              <a:path w="3267710" h="565150">
                <a:moveTo>
                  <a:pt x="3267418" y="0"/>
                </a:moveTo>
                <a:lnTo>
                  <a:pt x="154063" y="0"/>
                </a:lnTo>
                <a:lnTo>
                  <a:pt x="154063" y="263182"/>
                </a:lnTo>
                <a:lnTo>
                  <a:pt x="0" y="263182"/>
                </a:lnTo>
                <a:lnTo>
                  <a:pt x="0" y="564896"/>
                </a:lnTo>
                <a:lnTo>
                  <a:pt x="1810232" y="564896"/>
                </a:lnTo>
                <a:lnTo>
                  <a:pt x="1810232" y="295287"/>
                </a:lnTo>
                <a:lnTo>
                  <a:pt x="2208238" y="295287"/>
                </a:lnTo>
                <a:lnTo>
                  <a:pt x="2208238" y="564896"/>
                </a:lnTo>
                <a:lnTo>
                  <a:pt x="2368715" y="564896"/>
                </a:lnTo>
                <a:lnTo>
                  <a:pt x="2368715" y="295287"/>
                </a:lnTo>
                <a:lnTo>
                  <a:pt x="3267418" y="295287"/>
                </a:lnTo>
                <a:lnTo>
                  <a:pt x="3267418" y="0"/>
                </a:lnTo>
                <a:close/>
              </a:path>
            </a:pathLst>
          </a:custGeom>
          <a:solidFill>
            <a:srgbClr val="FF0000">
              <a:alpha val="1175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31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41369" y="365129"/>
            <a:ext cx="11169650" cy="6299835"/>
            <a:chOff x="441369" y="365129"/>
            <a:chExt cx="11169650" cy="629983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41369" y="365129"/>
              <a:ext cx="11169158" cy="629932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773272" y="2037254"/>
              <a:ext cx="115547" cy="134804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1792669" y="2037393"/>
            <a:ext cx="76835" cy="133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7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643470" y="2165641"/>
            <a:ext cx="2298700" cy="841375"/>
          </a:xfrm>
          <a:custGeom>
            <a:avLst/>
            <a:gdLst/>
            <a:ahLst/>
            <a:cxnLst/>
            <a:rect l="l" t="t" r="r" b="b"/>
            <a:pathLst>
              <a:path w="2298700" h="841375">
                <a:moveTo>
                  <a:pt x="2298103" y="0"/>
                </a:moveTo>
                <a:lnTo>
                  <a:pt x="1142631" y="0"/>
                </a:lnTo>
                <a:lnTo>
                  <a:pt x="1142631" y="205422"/>
                </a:lnTo>
                <a:lnTo>
                  <a:pt x="0" y="205422"/>
                </a:lnTo>
                <a:lnTo>
                  <a:pt x="0" y="840930"/>
                </a:lnTo>
                <a:lnTo>
                  <a:pt x="423672" y="840930"/>
                </a:lnTo>
                <a:lnTo>
                  <a:pt x="423672" y="635508"/>
                </a:lnTo>
                <a:lnTo>
                  <a:pt x="686866" y="635508"/>
                </a:lnTo>
                <a:lnTo>
                  <a:pt x="686866" y="840930"/>
                </a:lnTo>
                <a:lnTo>
                  <a:pt x="1258176" y="840930"/>
                </a:lnTo>
                <a:lnTo>
                  <a:pt x="1258176" y="616254"/>
                </a:lnTo>
                <a:lnTo>
                  <a:pt x="962888" y="616254"/>
                </a:lnTo>
                <a:lnTo>
                  <a:pt x="962888" y="430098"/>
                </a:lnTo>
                <a:lnTo>
                  <a:pt x="1803819" y="430098"/>
                </a:lnTo>
                <a:lnTo>
                  <a:pt x="1803819" y="224675"/>
                </a:lnTo>
                <a:lnTo>
                  <a:pt x="2298103" y="224675"/>
                </a:lnTo>
                <a:lnTo>
                  <a:pt x="2298103" y="0"/>
                </a:lnTo>
                <a:close/>
              </a:path>
            </a:pathLst>
          </a:custGeom>
          <a:solidFill>
            <a:srgbClr val="E70CD6">
              <a:alpha val="1175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30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41369" y="365130"/>
            <a:ext cx="11169650" cy="6299835"/>
            <a:chOff x="441369" y="365130"/>
            <a:chExt cx="11169650" cy="629983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41369" y="365130"/>
              <a:ext cx="11169158" cy="629932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591338" y="2582896"/>
              <a:ext cx="115547" cy="134804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4610735" y="2583035"/>
            <a:ext cx="76835" cy="133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7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073569" y="2711284"/>
            <a:ext cx="4622165" cy="1271270"/>
          </a:xfrm>
          <a:custGeom>
            <a:avLst/>
            <a:gdLst/>
            <a:ahLst/>
            <a:cxnLst/>
            <a:rect l="l" t="t" r="r" b="b"/>
            <a:pathLst>
              <a:path w="4622165" h="1271270">
                <a:moveTo>
                  <a:pt x="4320171" y="0"/>
                </a:moveTo>
                <a:lnTo>
                  <a:pt x="3530600" y="0"/>
                </a:lnTo>
                <a:lnTo>
                  <a:pt x="3530600" y="333806"/>
                </a:lnTo>
                <a:lnTo>
                  <a:pt x="4320171" y="333806"/>
                </a:lnTo>
                <a:lnTo>
                  <a:pt x="4320171" y="0"/>
                </a:lnTo>
                <a:close/>
              </a:path>
              <a:path w="4622165" h="1271270">
                <a:moveTo>
                  <a:pt x="4621885" y="937221"/>
                </a:moveTo>
                <a:lnTo>
                  <a:pt x="3723182" y="937221"/>
                </a:lnTo>
                <a:lnTo>
                  <a:pt x="3723182" y="622668"/>
                </a:lnTo>
                <a:lnTo>
                  <a:pt x="3299510" y="622668"/>
                </a:lnTo>
                <a:lnTo>
                  <a:pt x="3299510" y="314553"/>
                </a:lnTo>
                <a:lnTo>
                  <a:pt x="0" y="314553"/>
                </a:lnTo>
                <a:lnTo>
                  <a:pt x="0" y="648347"/>
                </a:lnTo>
                <a:lnTo>
                  <a:pt x="442925" y="648347"/>
                </a:lnTo>
                <a:lnTo>
                  <a:pt x="442925" y="956475"/>
                </a:lnTo>
                <a:lnTo>
                  <a:pt x="596988" y="956475"/>
                </a:lnTo>
                <a:lnTo>
                  <a:pt x="596988" y="648347"/>
                </a:lnTo>
                <a:lnTo>
                  <a:pt x="3171126" y="648347"/>
                </a:lnTo>
                <a:lnTo>
                  <a:pt x="3171126" y="937221"/>
                </a:lnTo>
                <a:lnTo>
                  <a:pt x="982141" y="937221"/>
                </a:lnTo>
                <a:lnTo>
                  <a:pt x="982141" y="1271016"/>
                </a:lnTo>
                <a:lnTo>
                  <a:pt x="4621885" y="1271016"/>
                </a:lnTo>
                <a:lnTo>
                  <a:pt x="4621885" y="937221"/>
                </a:lnTo>
                <a:close/>
              </a:path>
            </a:pathLst>
          </a:custGeom>
          <a:solidFill>
            <a:srgbClr val="FF0000">
              <a:alpha val="1175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29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29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41369" y="365123"/>
            <a:ext cx="11169650" cy="6299835"/>
            <a:chOff x="441369" y="365123"/>
            <a:chExt cx="11169650" cy="629983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41369" y="365123"/>
              <a:ext cx="11169158" cy="629932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891636" y="1318288"/>
              <a:ext cx="115547" cy="134804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3911032" y="1318427"/>
            <a:ext cx="76835" cy="133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201956" y="1446674"/>
            <a:ext cx="5694045" cy="4250055"/>
            <a:chOff x="1201956" y="1446674"/>
            <a:chExt cx="5694045" cy="4250055"/>
          </a:xfrm>
        </p:grpSpPr>
        <p:sp>
          <p:nvSpPr>
            <p:cNvPr id="7" name="object 7"/>
            <p:cNvSpPr/>
            <p:nvPr/>
          </p:nvSpPr>
          <p:spPr>
            <a:xfrm>
              <a:off x="1201953" y="1446682"/>
              <a:ext cx="5694045" cy="539750"/>
            </a:xfrm>
            <a:custGeom>
              <a:avLst/>
              <a:gdLst/>
              <a:ahLst/>
              <a:cxnLst/>
              <a:rect l="l" t="t" r="r" b="b"/>
              <a:pathLst>
                <a:path w="5694045" h="539750">
                  <a:moveTo>
                    <a:pt x="5693905" y="256768"/>
                  </a:moveTo>
                  <a:lnTo>
                    <a:pt x="5315166" y="256768"/>
                  </a:lnTo>
                  <a:lnTo>
                    <a:pt x="5315166" y="0"/>
                  </a:lnTo>
                  <a:lnTo>
                    <a:pt x="2702509" y="0"/>
                  </a:lnTo>
                  <a:lnTo>
                    <a:pt x="2702509" y="256768"/>
                  </a:lnTo>
                  <a:lnTo>
                    <a:pt x="0" y="256768"/>
                  </a:lnTo>
                  <a:lnTo>
                    <a:pt x="0" y="539216"/>
                  </a:lnTo>
                  <a:lnTo>
                    <a:pt x="3646144" y="539216"/>
                  </a:lnTo>
                  <a:lnTo>
                    <a:pt x="3646144" y="282448"/>
                  </a:lnTo>
                  <a:lnTo>
                    <a:pt x="5315166" y="282448"/>
                  </a:lnTo>
                  <a:lnTo>
                    <a:pt x="5315166" y="539216"/>
                  </a:lnTo>
                  <a:lnTo>
                    <a:pt x="5693905" y="539216"/>
                  </a:lnTo>
                  <a:lnTo>
                    <a:pt x="5693905" y="256768"/>
                  </a:lnTo>
                  <a:close/>
                </a:path>
              </a:pathLst>
            </a:custGeom>
            <a:solidFill>
              <a:srgbClr val="FF0000">
                <a:alpha val="1175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614198" y="5561436"/>
              <a:ext cx="115547" cy="134804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2633595" y="5561574"/>
            <a:ext cx="76835" cy="133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2614198" y="2030829"/>
            <a:ext cx="2163445" cy="3916045"/>
            <a:chOff x="2614198" y="2030829"/>
            <a:chExt cx="2163445" cy="3916045"/>
          </a:xfrm>
        </p:grpSpPr>
        <p:sp>
          <p:nvSpPr>
            <p:cNvPr id="11" name="object 11"/>
            <p:cNvSpPr/>
            <p:nvPr/>
          </p:nvSpPr>
          <p:spPr>
            <a:xfrm>
              <a:off x="2627037" y="5689821"/>
              <a:ext cx="2150745" cy="257175"/>
            </a:xfrm>
            <a:custGeom>
              <a:avLst/>
              <a:gdLst/>
              <a:ahLst/>
              <a:cxnLst/>
              <a:rect l="l" t="t" r="r" b="b"/>
              <a:pathLst>
                <a:path w="2150745" h="257175">
                  <a:moveTo>
                    <a:pt x="2150460" y="256771"/>
                  </a:moveTo>
                  <a:lnTo>
                    <a:pt x="0" y="256771"/>
                  </a:lnTo>
                  <a:lnTo>
                    <a:pt x="0" y="0"/>
                  </a:lnTo>
                  <a:lnTo>
                    <a:pt x="2150460" y="0"/>
                  </a:lnTo>
                  <a:lnTo>
                    <a:pt x="2150460" y="256771"/>
                  </a:lnTo>
                  <a:close/>
                </a:path>
              </a:pathLst>
            </a:custGeom>
            <a:solidFill>
              <a:srgbClr val="FF0000">
                <a:alpha val="1175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614198" y="2030829"/>
              <a:ext cx="115547" cy="134804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2633595" y="2030968"/>
            <a:ext cx="76835" cy="133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627037" y="2159215"/>
            <a:ext cx="2131695" cy="2208530"/>
            <a:chOff x="2627037" y="2159215"/>
            <a:chExt cx="2131695" cy="2208530"/>
          </a:xfrm>
        </p:grpSpPr>
        <p:sp>
          <p:nvSpPr>
            <p:cNvPr id="15" name="object 15"/>
            <p:cNvSpPr/>
            <p:nvPr/>
          </p:nvSpPr>
          <p:spPr>
            <a:xfrm>
              <a:off x="2627033" y="2159215"/>
              <a:ext cx="2131695" cy="2022475"/>
            </a:xfrm>
            <a:custGeom>
              <a:avLst/>
              <a:gdLst/>
              <a:ahLst/>
              <a:cxnLst/>
              <a:rect l="l" t="t" r="r" b="b"/>
              <a:pathLst>
                <a:path w="2131695" h="2022475">
                  <a:moveTo>
                    <a:pt x="718959" y="1765312"/>
                  </a:moveTo>
                  <a:lnTo>
                    <a:pt x="0" y="1765312"/>
                  </a:lnTo>
                  <a:lnTo>
                    <a:pt x="0" y="2022081"/>
                  </a:lnTo>
                  <a:lnTo>
                    <a:pt x="718959" y="2022081"/>
                  </a:lnTo>
                  <a:lnTo>
                    <a:pt x="718959" y="1765312"/>
                  </a:lnTo>
                  <a:close/>
                </a:path>
                <a:path w="2131695" h="2022475">
                  <a:moveTo>
                    <a:pt x="1604822" y="0"/>
                  </a:moveTo>
                  <a:lnTo>
                    <a:pt x="0" y="0"/>
                  </a:lnTo>
                  <a:lnTo>
                    <a:pt x="0" y="256781"/>
                  </a:lnTo>
                  <a:lnTo>
                    <a:pt x="1604822" y="256781"/>
                  </a:lnTo>
                  <a:lnTo>
                    <a:pt x="1604822" y="0"/>
                  </a:lnTo>
                  <a:close/>
                </a:path>
                <a:path w="2131695" h="2022475">
                  <a:moveTo>
                    <a:pt x="2131199" y="879449"/>
                  </a:moveTo>
                  <a:lnTo>
                    <a:pt x="0" y="879449"/>
                  </a:lnTo>
                  <a:lnTo>
                    <a:pt x="0" y="1136218"/>
                  </a:lnTo>
                  <a:lnTo>
                    <a:pt x="2131199" y="1136218"/>
                  </a:lnTo>
                  <a:lnTo>
                    <a:pt x="2131199" y="879449"/>
                  </a:lnTo>
                  <a:close/>
                </a:path>
              </a:pathLst>
            </a:custGeom>
            <a:solidFill>
              <a:srgbClr val="8B05FF">
                <a:alpha val="1175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" name="object 1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865959" y="4232644"/>
              <a:ext cx="115547" cy="134804"/>
            </a:xfrm>
            <a:prstGeom prst="rect">
              <a:avLst/>
            </a:prstGeom>
          </p:spPr>
        </p:pic>
      </p:grpSp>
      <p:sp>
        <p:nvSpPr>
          <p:cNvPr id="17" name="object 17"/>
          <p:cNvSpPr txBox="1"/>
          <p:nvPr/>
        </p:nvSpPr>
        <p:spPr>
          <a:xfrm>
            <a:off x="3885355" y="4232782"/>
            <a:ext cx="76835" cy="133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700">
              <a:latin typeface="Arial"/>
              <a:cs typeface="Arial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2627033" y="4361040"/>
            <a:ext cx="3575685" cy="699770"/>
          </a:xfrm>
          <a:custGeom>
            <a:avLst/>
            <a:gdLst/>
            <a:ahLst/>
            <a:cxnLst/>
            <a:rect l="l" t="t" r="r" b="b"/>
            <a:pathLst>
              <a:path w="3575685" h="699770">
                <a:moveTo>
                  <a:pt x="1790979" y="0"/>
                </a:moveTo>
                <a:lnTo>
                  <a:pt x="1251762" y="0"/>
                </a:lnTo>
                <a:lnTo>
                  <a:pt x="1251762" y="256768"/>
                </a:lnTo>
                <a:lnTo>
                  <a:pt x="1790979" y="256768"/>
                </a:lnTo>
                <a:lnTo>
                  <a:pt x="1790979" y="0"/>
                </a:lnTo>
                <a:close/>
              </a:path>
              <a:path w="3575685" h="699770">
                <a:moveTo>
                  <a:pt x="3575545" y="442925"/>
                </a:moveTo>
                <a:lnTo>
                  <a:pt x="0" y="442925"/>
                </a:lnTo>
                <a:lnTo>
                  <a:pt x="0" y="699693"/>
                </a:lnTo>
                <a:lnTo>
                  <a:pt x="3575545" y="699693"/>
                </a:lnTo>
                <a:lnTo>
                  <a:pt x="3575545" y="442925"/>
                </a:lnTo>
                <a:close/>
              </a:path>
            </a:pathLst>
          </a:custGeom>
          <a:solidFill>
            <a:srgbClr val="8B05FF">
              <a:alpha val="1175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24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27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33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27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27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369" y="365134"/>
            <a:ext cx="11169158" cy="6299329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[PPT]" id="{074120D4-4028-406D-931C-80E75A823B8E}" vid="{D4286A86-F979-482A-95C8-E9B8AC31B16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</TotalTime>
  <Words>26</Words>
  <Application>Microsoft Office PowerPoint</Application>
  <PresentationFormat>Custom</PresentationFormat>
  <Paragraphs>11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saima siraj</dc:creator>
  <cp:lastModifiedBy>Saima Siraj</cp:lastModifiedBy>
  <cp:revision>1</cp:revision>
  <dcterms:created xsi:type="dcterms:W3CDTF">2022-03-27T17:16:08Z</dcterms:created>
  <dcterms:modified xsi:type="dcterms:W3CDTF">2022-03-27T17:41:46Z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2022-03-22T00:00:00Z</vt:filetime>
  </property>
  <property fmtid="{D5CDD505-2E9C-101B-9397-08002B2CF9AE}" pid="3" name="Creator">
    <vt:lpwstr>Chromium</vt:lpwstr>
  </property>
  <property fmtid="{D5CDD505-2E9C-101B-9397-08002B2CF9AE}" pid="4" name="LastSaved">
    <vt:filetime>2022-03-27T00:00:00Z</vt:filetime>
  </property>
</Properties>
</file>