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87" r:id="rId7"/>
    <p:sldId id="280" r:id="rId8"/>
    <p:sldId id="281" r:id="rId9"/>
    <p:sldId id="285" r:id="rId10"/>
    <p:sldId id="286" r:id="rId11"/>
    <p:sldId id="292" r:id="rId12"/>
    <p:sldId id="288" r:id="rId13"/>
    <p:sldId id="289" r:id="rId14"/>
    <p:sldId id="290" r:id="rId15"/>
    <p:sldId id="291" r:id="rId16"/>
    <p:sldId id="293" r:id="rId17"/>
    <p:sldId id="294" r:id="rId18"/>
    <p:sldId id="298" r:id="rId19"/>
    <p:sldId id="295" r:id="rId20"/>
    <p:sldId id="296" r:id="rId21"/>
    <p:sldId id="297" r:id="rId22"/>
    <p:sldId id="299" r:id="rId23"/>
    <p:sldId id="300" r:id="rId24"/>
    <p:sldId id="301" r:id="rId25"/>
    <p:sldId id="302" r:id="rId26"/>
    <p:sldId id="303" r:id="rId27"/>
    <p:sldId id="304" r:id="rId28"/>
    <p:sldId id="311" r:id="rId29"/>
    <p:sldId id="306" r:id="rId30"/>
    <p:sldId id="307" r:id="rId31"/>
    <p:sldId id="308" r:id="rId32"/>
    <p:sldId id="309" r:id="rId33"/>
    <p:sldId id="310" r:id="rId34"/>
    <p:sldId id="314" r:id="rId35"/>
    <p:sldId id="312" r:id="rId36"/>
    <p:sldId id="313" r:id="rId37"/>
    <p:sldId id="305" r:id="rId38"/>
    <p:sldId id="259" r:id="rId39"/>
    <p:sldId id="262" r:id="rId40"/>
    <p:sldId id="263" r:id="rId41"/>
    <p:sldId id="264" r:id="rId42"/>
    <p:sldId id="265" r:id="rId43"/>
    <p:sldId id="266" r:id="rId44"/>
    <p:sldId id="267" r:id="rId45"/>
    <p:sldId id="268" r:id="rId46"/>
    <p:sldId id="269" r:id="rId47"/>
    <p:sldId id="274" r:id="rId48"/>
    <p:sldId id="315" r:id="rId49"/>
    <p:sldId id="316" r:id="rId50"/>
    <p:sldId id="270" r:id="rId51"/>
    <p:sldId id="271" r:id="rId52"/>
    <p:sldId id="272" r:id="rId53"/>
    <p:sldId id="273" r:id="rId54"/>
    <p:sldId id="277" r:id="rId55"/>
    <p:sldId id="275" r:id="rId56"/>
    <p:sldId id="276" r:id="rId57"/>
    <p:sldId id="278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9B19FC-67FF-4463-9D42-ED72666EB9A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BFF0CDC-177C-4BE7-BE55-E1A7F1249BD7}">
      <dgm:prSet/>
      <dgm:spPr/>
      <dgm:t>
        <a:bodyPr/>
        <a:lstStyle/>
        <a:p>
          <a:r>
            <a:rPr lang="en-GB" dirty="0"/>
            <a:t>An article can be almost anything but does not include animate objects case example Daly v Cannon – trained monkey. </a:t>
          </a:r>
        </a:p>
        <a:p>
          <a:r>
            <a:rPr lang="en-US" altLang="en-US" dirty="0"/>
            <a:t>It does not have to be for the person carrying it as long as it’s proved it was for use in connection</a:t>
          </a:r>
          <a:endParaRPr lang="en-US" dirty="0"/>
        </a:p>
      </dgm:t>
    </dgm:pt>
    <dgm:pt modelId="{C83EB82E-C4EF-487D-B81C-6F1530D7632D}" type="parTrans" cxnId="{2DD7626B-88AA-4CBA-A96E-0F3FD588D5B8}">
      <dgm:prSet/>
      <dgm:spPr/>
      <dgm:t>
        <a:bodyPr/>
        <a:lstStyle/>
        <a:p>
          <a:endParaRPr lang="en-US"/>
        </a:p>
      </dgm:t>
    </dgm:pt>
    <dgm:pt modelId="{5B1CC9C0-E2C5-4C2D-B0C2-4169D27C7E4F}" type="sibTrans" cxnId="{2DD7626B-88AA-4CBA-A96E-0F3FD588D5B8}">
      <dgm:prSet/>
      <dgm:spPr/>
      <dgm:t>
        <a:bodyPr/>
        <a:lstStyle/>
        <a:p>
          <a:endParaRPr lang="en-US"/>
        </a:p>
      </dgm:t>
    </dgm:pt>
    <dgm:pt modelId="{E1016DF5-E1B2-49B0-972E-90787B91F35F}">
      <dgm:prSet/>
      <dgm:spPr/>
      <dgm:t>
        <a:bodyPr/>
        <a:lstStyle/>
        <a:p>
          <a:r>
            <a:rPr lang="en-GB"/>
            <a:t>Examples: </a:t>
          </a:r>
          <a:endParaRPr lang="en-US"/>
        </a:p>
      </dgm:t>
    </dgm:pt>
    <dgm:pt modelId="{ACB8110C-DA21-47AD-B11B-0F68CF3F1163}" type="parTrans" cxnId="{2D429215-9497-4076-BE77-226BFF86F828}">
      <dgm:prSet/>
      <dgm:spPr/>
      <dgm:t>
        <a:bodyPr/>
        <a:lstStyle/>
        <a:p>
          <a:endParaRPr lang="en-US"/>
        </a:p>
      </dgm:t>
    </dgm:pt>
    <dgm:pt modelId="{C292C3B0-0F32-429C-897C-FE6B023FA100}" type="sibTrans" cxnId="{2D429215-9497-4076-BE77-226BFF86F828}">
      <dgm:prSet/>
      <dgm:spPr/>
      <dgm:t>
        <a:bodyPr/>
        <a:lstStyle/>
        <a:p>
          <a:endParaRPr lang="en-US"/>
        </a:p>
      </dgm:t>
    </dgm:pt>
    <dgm:pt modelId="{0A6FC56D-EBC1-4825-B988-126D8B5AA61A}">
      <dgm:prSet/>
      <dgm:spPr/>
      <dgm:t>
        <a:bodyPr/>
        <a:lstStyle/>
        <a:p>
          <a:r>
            <a:rPr lang="en-GB"/>
            <a:t>Skimming device</a:t>
          </a:r>
          <a:endParaRPr lang="en-US"/>
        </a:p>
      </dgm:t>
    </dgm:pt>
    <dgm:pt modelId="{0194DD22-05B2-4BC1-B1DC-E16C2E51C4C8}" type="parTrans" cxnId="{EB95AA2E-9AE1-4AD4-88BB-08274673DC6E}">
      <dgm:prSet/>
      <dgm:spPr/>
      <dgm:t>
        <a:bodyPr/>
        <a:lstStyle/>
        <a:p>
          <a:endParaRPr lang="en-US"/>
        </a:p>
      </dgm:t>
    </dgm:pt>
    <dgm:pt modelId="{E650792A-8379-4A05-B550-DB054AA281BE}" type="sibTrans" cxnId="{EB95AA2E-9AE1-4AD4-88BB-08274673DC6E}">
      <dgm:prSet/>
      <dgm:spPr/>
      <dgm:t>
        <a:bodyPr/>
        <a:lstStyle/>
        <a:p>
          <a:endParaRPr lang="en-US"/>
        </a:p>
      </dgm:t>
    </dgm:pt>
    <dgm:pt modelId="{1B450081-60E8-4437-99D3-BB728D2B99BB}">
      <dgm:prSet/>
      <dgm:spPr/>
      <dgm:t>
        <a:bodyPr/>
        <a:lstStyle/>
        <a:p>
          <a:r>
            <a:rPr lang="en-GB"/>
            <a:t>Skeleton keys</a:t>
          </a:r>
          <a:endParaRPr lang="en-US"/>
        </a:p>
      </dgm:t>
    </dgm:pt>
    <dgm:pt modelId="{9BEE6EB2-EB1C-4A32-BE60-33692DB4881F}" type="parTrans" cxnId="{E6476E43-4DBF-4933-A1B5-CE142776EA65}">
      <dgm:prSet/>
      <dgm:spPr/>
      <dgm:t>
        <a:bodyPr/>
        <a:lstStyle/>
        <a:p>
          <a:endParaRPr lang="en-US"/>
        </a:p>
      </dgm:t>
    </dgm:pt>
    <dgm:pt modelId="{5A2768B6-3BFA-4F33-9CB5-B92F2EA4DEC8}" type="sibTrans" cxnId="{E6476E43-4DBF-4933-A1B5-CE142776EA65}">
      <dgm:prSet/>
      <dgm:spPr/>
      <dgm:t>
        <a:bodyPr/>
        <a:lstStyle/>
        <a:p>
          <a:endParaRPr lang="en-US"/>
        </a:p>
      </dgm:t>
    </dgm:pt>
    <dgm:pt modelId="{228FDD3D-C25F-4C53-8D34-C9EF6DEBD375}">
      <dgm:prSet/>
      <dgm:spPr/>
      <dgm:t>
        <a:bodyPr/>
        <a:lstStyle/>
        <a:p>
          <a:r>
            <a:rPr lang="en-GB"/>
            <a:t>Crowbar</a:t>
          </a:r>
          <a:endParaRPr lang="en-US"/>
        </a:p>
      </dgm:t>
    </dgm:pt>
    <dgm:pt modelId="{B0FD1C07-0D2B-4B7C-8180-995131D9D3F4}" type="parTrans" cxnId="{522D8606-DDB8-4E5B-81B7-6585209B086A}">
      <dgm:prSet/>
      <dgm:spPr/>
      <dgm:t>
        <a:bodyPr/>
        <a:lstStyle/>
        <a:p>
          <a:endParaRPr lang="en-US"/>
        </a:p>
      </dgm:t>
    </dgm:pt>
    <dgm:pt modelId="{EB3CC1B6-6409-49BF-BD6A-FD9B7C23047E}" type="sibTrans" cxnId="{522D8606-DDB8-4E5B-81B7-6585209B086A}">
      <dgm:prSet/>
      <dgm:spPr/>
      <dgm:t>
        <a:bodyPr/>
        <a:lstStyle/>
        <a:p>
          <a:endParaRPr lang="en-US"/>
        </a:p>
      </dgm:t>
    </dgm:pt>
    <dgm:pt modelId="{1740F2BF-72FB-491C-ACEC-F0511DB23E2A}" type="pres">
      <dgm:prSet presAssocID="{199B19FC-67FF-4463-9D42-ED72666EB9A9}" presName="Name0" presStyleCnt="0">
        <dgm:presLayoutVars>
          <dgm:dir/>
          <dgm:resizeHandles val="exact"/>
        </dgm:presLayoutVars>
      </dgm:prSet>
      <dgm:spPr/>
    </dgm:pt>
    <dgm:pt modelId="{C2B49AA9-D2C4-4637-B70B-AA2AA4B16E99}" type="pres">
      <dgm:prSet presAssocID="{9BFF0CDC-177C-4BE7-BE55-E1A7F1249BD7}" presName="node" presStyleLbl="node1" presStyleIdx="0" presStyleCnt="5">
        <dgm:presLayoutVars>
          <dgm:bulletEnabled val="1"/>
        </dgm:presLayoutVars>
      </dgm:prSet>
      <dgm:spPr/>
    </dgm:pt>
    <dgm:pt modelId="{6BFFA051-1395-4203-B482-3799BE712A8C}" type="pres">
      <dgm:prSet presAssocID="{5B1CC9C0-E2C5-4C2D-B0C2-4169D27C7E4F}" presName="sibTrans" presStyleLbl="sibTrans1D1" presStyleIdx="0" presStyleCnt="4"/>
      <dgm:spPr/>
    </dgm:pt>
    <dgm:pt modelId="{D7D8A4EE-9AAF-4F8F-861C-9BA488EDC46E}" type="pres">
      <dgm:prSet presAssocID="{5B1CC9C0-E2C5-4C2D-B0C2-4169D27C7E4F}" presName="connectorText" presStyleLbl="sibTrans1D1" presStyleIdx="0" presStyleCnt="4"/>
      <dgm:spPr/>
    </dgm:pt>
    <dgm:pt modelId="{893915C5-6E32-4E9E-8624-00271BE2C40F}" type="pres">
      <dgm:prSet presAssocID="{E1016DF5-E1B2-49B0-972E-90787B91F35F}" presName="node" presStyleLbl="node1" presStyleIdx="1" presStyleCnt="5">
        <dgm:presLayoutVars>
          <dgm:bulletEnabled val="1"/>
        </dgm:presLayoutVars>
      </dgm:prSet>
      <dgm:spPr/>
    </dgm:pt>
    <dgm:pt modelId="{A2B66F4C-C472-444B-A069-5F106FF91654}" type="pres">
      <dgm:prSet presAssocID="{C292C3B0-0F32-429C-897C-FE6B023FA100}" presName="sibTrans" presStyleLbl="sibTrans1D1" presStyleIdx="1" presStyleCnt="4"/>
      <dgm:spPr/>
    </dgm:pt>
    <dgm:pt modelId="{17C8A7CB-0E61-4376-A95B-EF25F0FDC340}" type="pres">
      <dgm:prSet presAssocID="{C292C3B0-0F32-429C-897C-FE6B023FA100}" presName="connectorText" presStyleLbl="sibTrans1D1" presStyleIdx="1" presStyleCnt="4"/>
      <dgm:spPr/>
    </dgm:pt>
    <dgm:pt modelId="{F47529AC-CDEE-4091-B11F-384607F76B72}" type="pres">
      <dgm:prSet presAssocID="{0A6FC56D-EBC1-4825-B988-126D8B5AA61A}" presName="node" presStyleLbl="node1" presStyleIdx="2" presStyleCnt="5">
        <dgm:presLayoutVars>
          <dgm:bulletEnabled val="1"/>
        </dgm:presLayoutVars>
      </dgm:prSet>
      <dgm:spPr/>
    </dgm:pt>
    <dgm:pt modelId="{CC6D1450-E357-4FE3-B46E-D2D0BA209247}" type="pres">
      <dgm:prSet presAssocID="{E650792A-8379-4A05-B550-DB054AA281BE}" presName="sibTrans" presStyleLbl="sibTrans1D1" presStyleIdx="2" presStyleCnt="4"/>
      <dgm:spPr/>
    </dgm:pt>
    <dgm:pt modelId="{A059E1BB-6419-4EC5-9D60-BF9AC6136140}" type="pres">
      <dgm:prSet presAssocID="{E650792A-8379-4A05-B550-DB054AA281BE}" presName="connectorText" presStyleLbl="sibTrans1D1" presStyleIdx="2" presStyleCnt="4"/>
      <dgm:spPr/>
    </dgm:pt>
    <dgm:pt modelId="{BD804186-5046-421E-B71C-D8D07FDE695B}" type="pres">
      <dgm:prSet presAssocID="{1B450081-60E8-4437-99D3-BB728D2B99BB}" presName="node" presStyleLbl="node1" presStyleIdx="3" presStyleCnt="5">
        <dgm:presLayoutVars>
          <dgm:bulletEnabled val="1"/>
        </dgm:presLayoutVars>
      </dgm:prSet>
      <dgm:spPr/>
    </dgm:pt>
    <dgm:pt modelId="{64EF9D90-82B8-4DD3-9EB9-3C8FF4D8EB2B}" type="pres">
      <dgm:prSet presAssocID="{5A2768B6-3BFA-4F33-9CB5-B92F2EA4DEC8}" presName="sibTrans" presStyleLbl="sibTrans1D1" presStyleIdx="3" presStyleCnt="4"/>
      <dgm:spPr/>
    </dgm:pt>
    <dgm:pt modelId="{78B37A78-F941-4EA5-9D4A-3B37A43799B7}" type="pres">
      <dgm:prSet presAssocID="{5A2768B6-3BFA-4F33-9CB5-B92F2EA4DEC8}" presName="connectorText" presStyleLbl="sibTrans1D1" presStyleIdx="3" presStyleCnt="4"/>
      <dgm:spPr/>
    </dgm:pt>
    <dgm:pt modelId="{DDD13065-F858-468F-96A6-094E49CCB27E}" type="pres">
      <dgm:prSet presAssocID="{228FDD3D-C25F-4C53-8D34-C9EF6DEBD375}" presName="node" presStyleLbl="node1" presStyleIdx="4" presStyleCnt="5">
        <dgm:presLayoutVars>
          <dgm:bulletEnabled val="1"/>
        </dgm:presLayoutVars>
      </dgm:prSet>
      <dgm:spPr/>
    </dgm:pt>
  </dgm:ptLst>
  <dgm:cxnLst>
    <dgm:cxn modelId="{D0D2FF04-C4C0-4AAB-A42D-75DB7E18C7AB}" type="presOf" srcId="{5A2768B6-3BFA-4F33-9CB5-B92F2EA4DEC8}" destId="{64EF9D90-82B8-4DD3-9EB9-3C8FF4D8EB2B}" srcOrd="0" destOrd="0" presId="urn:microsoft.com/office/officeart/2016/7/layout/RepeatingBendingProcessNew"/>
    <dgm:cxn modelId="{522D8606-DDB8-4E5B-81B7-6585209B086A}" srcId="{199B19FC-67FF-4463-9D42-ED72666EB9A9}" destId="{228FDD3D-C25F-4C53-8D34-C9EF6DEBD375}" srcOrd="4" destOrd="0" parTransId="{B0FD1C07-0D2B-4B7C-8180-995131D9D3F4}" sibTransId="{EB3CC1B6-6409-49BF-BD6A-FD9B7C23047E}"/>
    <dgm:cxn modelId="{A5A9290F-F143-489F-BC36-67427F3EC094}" type="presOf" srcId="{5B1CC9C0-E2C5-4C2D-B0C2-4169D27C7E4F}" destId="{6BFFA051-1395-4203-B482-3799BE712A8C}" srcOrd="0" destOrd="0" presId="urn:microsoft.com/office/officeart/2016/7/layout/RepeatingBendingProcessNew"/>
    <dgm:cxn modelId="{2D429215-9497-4076-BE77-226BFF86F828}" srcId="{199B19FC-67FF-4463-9D42-ED72666EB9A9}" destId="{E1016DF5-E1B2-49B0-972E-90787B91F35F}" srcOrd="1" destOrd="0" parTransId="{ACB8110C-DA21-47AD-B11B-0F68CF3F1163}" sibTransId="{C292C3B0-0F32-429C-897C-FE6B023FA100}"/>
    <dgm:cxn modelId="{69264917-A887-486A-ADDA-93DFB0C4D025}" type="presOf" srcId="{199B19FC-67FF-4463-9D42-ED72666EB9A9}" destId="{1740F2BF-72FB-491C-ACEC-F0511DB23E2A}" srcOrd="0" destOrd="0" presId="urn:microsoft.com/office/officeart/2016/7/layout/RepeatingBendingProcessNew"/>
    <dgm:cxn modelId="{D81D6928-EFE3-411C-8B64-F030DEE71E66}" type="presOf" srcId="{5B1CC9C0-E2C5-4C2D-B0C2-4169D27C7E4F}" destId="{D7D8A4EE-9AAF-4F8F-861C-9BA488EDC46E}" srcOrd="1" destOrd="0" presId="urn:microsoft.com/office/officeart/2016/7/layout/RepeatingBendingProcessNew"/>
    <dgm:cxn modelId="{EB95AA2E-9AE1-4AD4-88BB-08274673DC6E}" srcId="{199B19FC-67FF-4463-9D42-ED72666EB9A9}" destId="{0A6FC56D-EBC1-4825-B988-126D8B5AA61A}" srcOrd="2" destOrd="0" parTransId="{0194DD22-05B2-4BC1-B1DC-E16C2E51C4C8}" sibTransId="{E650792A-8379-4A05-B550-DB054AA281BE}"/>
    <dgm:cxn modelId="{E6476E43-4DBF-4933-A1B5-CE142776EA65}" srcId="{199B19FC-67FF-4463-9D42-ED72666EB9A9}" destId="{1B450081-60E8-4437-99D3-BB728D2B99BB}" srcOrd="3" destOrd="0" parTransId="{9BEE6EB2-EB1C-4A32-BE60-33692DB4881F}" sibTransId="{5A2768B6-3BFA-4F33-9CB5-B92F2EA4DEC8}"/>
    <dgm:cxn modelId="{2DD7626B-88AA-4CBA-A96E-0F3FD588D5B8}" srcId="{199B19FC-67FF-4463-9D42-ED72666EB9A9}" destId="{9BFF0CDC-177C-4BE7-BE55-E1A7F1249BD7}" srcOrd="0" destOrd="0" parTransId="{C83EB82E-C4EF-487D-B81C-6F1530D7632D}" sibTransId="{5B1CC9C0-E2C5-4C2D-B0C2-4169D27C7E4F}"/>
    <dgm:cxn modelId="{78F9374C-9314-4129-A92B-07501D697CDA}" type="presOf" srcId="{C292C3B0-0F32-429C-897C-FE6B023FA100}" destId="{17C8A7CB-0E61-4376-A95B-EF25F0FDC340}" srcOrd="1" destOrd="0" presId="urn:microsoft.com/office/officeart/2016/7/layout/RepeatingBendingProcessNew"/>
    <dgm:cxn modelId="{75799976-BAEB-4E8F-AF25-D39E899A0EEF}" type="presOf" srcId="{E650792A-8379-4A05-B550-DB054AA281BE}" destId="{A059E1BB-6419-4EC5-9D60-BF9AC6136140}" srcOrd="1" destOrd="0" presId="urn:microsoft.com/office/officeart/2016/7/layout/RepeatingBendingProcessNew"/>
    <dgm:cxn modelId="{6CDCBA7A-E3E3-4E7E-9549-C047F7F53AF3}" type="presOf" srcId="{E650792A-8379-4A05-B550-DB054AA281BE}" destId="{CC6D1450-E357-4FE3-B46E-D2D0BA209247}" srcOrd="0" destOrd="0" presId="urn:microsoft.com/office/officeart/2016/7/layout/RepeatingBendingProcessNew"/>
    <dgm:cxn modelId="{46A4D987-41F0-4BC6-B516-DAC0DD29A784}" type="presOf" srcId="{0A6FC56D-EBC1-4825-B988-126D8B5AA61A}" destId="{F47529AC-CDEE-4091-B11F-384607F76B72}" srcOrd="0" destOrd="0" presId="urn:microsoft.com/office/officeart/2016/7/layout/RepeatingBendingProcessNew"/>
    <dgm:cxn modelId="{78C8539B-DBA3-4327-AA04-5CAC5F32BD37}" type="presOf" srcId="{5A2768B6-3BFA-4F33-9CB5-B92F2EA4DEC8}" destId="{78B37A78-F941-4EA5-9D4A-3B37A43799B7}" srcOrd="1" destOrd="0" presId="urn:microsoft.com/office/officeart/2016/7/layout/RepeatingBendingProcessNew"/>
    <dgm:cxn modelId="{28C20A9D-7587-44F0-8A7C-A1BFE2F5F62B}" type="presOf" srcId="{1B450081-60E8-4437-99D3-BB728D2B99BB}" destId="{BD804186-5046-421E-B71C-D8D07FDE695B}" srcOrd="0" destOrd="0" presId="urn:microsoft.com/office/officeart/2016/7/layout/RepeatingBendingProcessNew"/>
    <dgm:cxn modelId="{FD48C79E-3923-49B5-B220-F6EC9979E1EC}" type="presOf" srcId="{9BFF0CDC-177C-4BE7-BE55-E1A7F1249BD7}" destId="{C2B49AA9-D2C4-4637-B70B-AA2AA4B16E99}" srcOrd="0" destOrd="0" presId="urn:microsoft.com/office/officeart/2016/7/layout/RepeatingBendingProcessNew"/>
    <dgm:cxn modelId="{94739AB6-EBFA-4B24-95B9-401DF3C0BBA7}" type="presOf" srcId="{C292C3B0-0F32-429C-897C-FE6B023FA100}" destId="{A2B66F4C-C472-444B-A069-5F106FF91654}" srcOrd="0" destOrd="0" presId="urn:microsoft.com/office/officeart/2016/7/layout/RepeatingBendingProcessNew"/>
    <dgm:cxn modelId="{97AF76B8-7BBB-41DD-A587-F9D567B52409}" type="presOf" srcId="{228FDD3D-C25F-4C53-8D34-C9EF6DEBD375}" destId="{DDD13065-F858-468F-96A6-094E49CCB27E}" srcOrd="0" destOrd="0" presId="urn:microsoft.com/office/officeart/2016/7/layout/RepeatingBendingProcessNew"/>
    <dgm:cxn modelId="{A6C333C8-A9B5-44D7-B136-05298E1720B3}" type="presOf" srcId="{E1016DF5-E1B2-49B0-972E-90787B91F35F}" destId="{893915C5-6E32-4E9E-8624-00271BE2C40F}" srcOrd="0" destOrd="0" presId="urn:microsoft.com/office/officeart/2016/7/layout/RepeatingBendingProcessNew"/>
    <dgm:cxn modelId="{6716C4BD-449E-4CF8-99F6-D0243BAB9948}" type="presParOf" srcId="{1740F2BF-72FB-491C-ACEC-F0511DB23E2A}" destId="{C2B49AA9-D2C4-4637-B70B-AA2AA4B16E99}" srcOrd="0" destOrd="0" presId="urn:microsoft.com/office/officeart/2016/7/layout/RepeatingBendingProcessNew"/>
    <dgm:cxn modelId="{EC3702DD-74E1-479E-AAB3-263E0A5EF98C}" type="presParOf" srcId="{1740F2BF-72FB-491C-ACEC-F0511DB23E2A}" destId="{6BFFA051-1395-4203-B482-3799BE712A8C}" srcOrd="1" destOrd="0" presId="urn:microsoft.com/office/officeart/2016/7/layout/RepeatingBendingProcessNew"/>
    <dgm:cxn modelId="{CD962161-6496-4421-94D9-102F5997C2D6}" type="presParOf" srcId="{6BFFA051-1395-4203-B482-3799BE712A8C}" destId="{D7D8A4EE-9AAF-4F8F-861C-9BA488EDC46E}" srcOrd="0" destOrd="0" presId="urn:microsoft.com/office/officeart/2016/7/layout/RepeatingBendingProcessNew"/>
    <dgm:cxn modelId="{4EDE7EF7-A8FF-4DB9-9884-93E590F0E00E}" type="presParOf" srcId="{1740F2BF-72FB-491C-ACEC-F0511DB23E2A}" destId="{893915C5-6E32-4E9E-8624-00271BE2C40F}" srcOrd="2" destOrd="0" presId="urn:microsoft.com/office/officeart/2016/7/layout/RepeatingBendingProcessNew"/>
    <dgm:cxn modelId="{22AE6B3B-CE27-4BB5-9370-7D18373676BC}" type="presParOf" srcId="{1740F2BF-72FB-491C-ACEC-F0511DB23E2A}" destId="{A2B66F4C-C472-444B-A069-5F106FF91654}" srcOrd="3" destOrd="0" presId="urn:microsoft.com/office/officeart/2016/7/layout/RepeatingBendingProcessNew"/>
    <dgm:cxn modelId="{07799526-CFA7-4704-94E9-4907718442CB}" type="presParOf" srcId="{A2B66F4C-C472-444B-A069-5F106FF91654}" destId="{17C8A7CB-0E61-4376-A95B-EF25F0FDC340}" srcOrd="0" destOrd="0" presId="urn:microsoft.com/office/officeart/2016/7/layout/RepeatingBendingProcessNew"/>
    <dgm:cxn modelId="{D924DA01-18B4-49B0-B218-F750B4F9D401}" type="presParOf" srcId="{1740F2BF-72FB-491C-ACEC-F0511DB23E2A}" destId="{F47529AC-CDEE-4091-B11F-384607F76B72}" srcOrd="4" destOrd="0" presId="urn:microsoft.com/office/officeart/2016/7/layout/RepeatingBendingProcessNew"/>
    <dgm:cxn modelId="{19906296-B214-44AB-B0C8-7D410EE2BA45}" type="presParOf" srcId="{1740F2BF-72FB-491C-ACEC-F0511DB23E2A}" destId="{CC6D1450-E357-4FE3-B46E-D2D0BA209247}" srcOrd="5" destOrd="0" presId="urn:microsoft.com/office/officeart/2016/7/layout/RepeatingBendingProcessNew"/>
    <dgm:cxn modelId="{11A0F894-931C-4165-9C75-052B595A7B2F}" type="presParOf" srcId="{CC6D1450-E357-4FE3-B46E-D2D0BA209247}" destId="{A059E1BB-6419-4EC5-9D60-BF9AC6136140}" srcOrd="0" destOrd="0" presId="urn:microsoft.com/office/officeart/2016/7/layout/RepeatingBendingProcessNew"/>
    <dgm:cxn modelId="{6745865F-179E-4D34-977C-0F74213F5E98}" type="presParOf" srcId="{1740F2BF-72FB-491C-ACEC-F0511DB23E2A}" destId="{BD804186-5046-421E-B71C-D8D07FDE695B}" srcOrd="6" destOrd="0" presId="urn:microsoft.com/office/officeart/2016/7/layout/RepeatingBendingProcessNew"/>
    <dgm:cxn modelId="{79E33C8A-951C-4C11-B11C-90C0F6A4127F}" type="presParOf" srcId="{1740F2BF-72FB-491C-ACEC-F0511DB23E2A}" destId="{64EF9D90-82B8-4DD3-9EB9-3C8FF4D8EB2B}" srcOrd="7" destOrd="0" presId="urn:microsoft.com/office/officeart/2016/7/layout/RepeatingBendingProcessNew"/>
    <dgm:cxn modelId="{1A581303-0E2B-4B19-9936-11E945DFA54C}" type="presParOf" srcId="{64EF9D90-82B8-4DD3-9EB9-3C8FF4D8EB2B}" destId="{78B37A78-F941-4EA5-9D4A-3B37A43799B7}" srcOrd="0" destOrd="0" presId="urn:microsoft.com/office/officeart/2016/7/layout/RepeatingBendingProcessNew"/>
    <dgm:cxn modelId="{B9457BC1-159A-4E89-98E7-6BEE24AF68E0}" type="presParOf" srcId="{1740F2BF-72FB-491C-ACEC-F0511DB23E2A}" destId="{DDD13065-F858-468F-96A6-094E49CCB27E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FFA051-1395-4203-B482-3799BE712A8C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C2B49AA9-D2C4-4637-B70B-AA2AA4B16E99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An article can be almost anything but does not include animate objects case example Daly v Cannon – trained monkey.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400" kern="1200" dirty="0"/>
            <a:t>It does not have to be for the person carrying it as long as it’s proved it was for use in connection</a:t>
          </a:r>
          <a:endParaRPr lang="en-US" sz="1400" kern="1200" dirty="0"/>
        </a:p>
      </dsp:txBody>
      <dsp:txXfrm>
        <a:off x="8061" y="5979"/>
        <a:ext cx="3034531" cy="1820718"/>
      </dsp:txXfrm>
    </dsp:sp>
    <dsp:sp modelId="{A2B66F4C-C472-444B-A069-5F106FF91654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893915C5-6E32-4E9E-8624-00271BE2C40F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Examples: </a:t>
          </a:r>
          <a:endParaRPr lang="en-US" sz="1400" kern="1200"/>
        </a:p>
      </dsp:txBody>
      <dsp:txXfrm>
        <a:off x="3740534" y="5979"/>
        <a:ext cx="3034531" cy="1820718"/>
      </dsp:txXfrm>
    </dsp:sp>
    <dsp:sp modelId="{CC6D1450-E357-4FE3-B46E-D2D0BA209247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F47529AC-CDEE-4091-B11F-384607F76B72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Skimming device</a:t>
          </a:r>
          <a:endParaRPr lang="en-US" sz="1400" kern="1200"/>
        </a:p>
      </dsp:txBody>
      <dsp:txXfrm>
        <a:off x="7473007" y="5979"/>
        <a:ext cx="3034531" cy="1820718"/>
      </dsp:txXfrm>
    </dsp:sp>
    <dsp:sp modelId="{64EF9D90-82B8-4DD3-9EB9-3C8FF4D8EB2B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BD804186-5046-421E-B71C-D8D07FDE695B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Skeleton keys</a:t>
          </a:r>
          <a:endParaRPr lang="en-US" sz="1400" kern="1200"/>
        </a:p>
      </dsp:txBody>
      <dsp:txXfrm>
        <a:off x="8061" y="2524640"/>
        <a:ext cx="3034531" cy="1820718"/>
      </dsp:txXfrm>
    </dsp:sp>
    <dsp:sp modelId="{DDD13065-F858-468F-96A6-094E49CCB27E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Crowbar</a:t>
          </a:r>
          <a:endParaRPr lang="en-US" sz="1400" kern="1200"/>
        </a:p>
      </dsp:txBody>
      <dsp:txXfrm>
        <a:off x="3740534" y="2524640"/>
        <a:ext cx="3034531" cy="1820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D8593-3F04-9FEC-5030-35FF6AE987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594511-B96E-2DBA-4E1C-D77E1840F9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C95771-AE63-1A01-9A96-FCEF8E9EF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C184AB-0708-6B71-CAFF-E4FE13582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D7E762-55A2-D748-78BC-F9EFDC6E7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014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BA3B0-01AB-F48D-6DE1-F83CE5AF3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D46BE-EE1C-2F21-FE86-64DBD5A34F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72F73A-E673-8664-3282-9861FCA0D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EF0038-B528-3642-F1EB-E1FA60F935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B92FF-C8C0-E070-9510-31B2740872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234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2FF5A-CE6B-A0EF-3C72-4CBF5212A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4D1277-C012-554A-2ADF-D057D4CA3D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F773CD-87D9-9123-3FD4-8DA315DB9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E4B3FD-CAB2-1AAB-34AB-1DBA03224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71D9DB-C49D-339C-4F35-D4934EF1A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0380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E8293-3019-8F36-964B-A9C158C7D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FB09B-027C-B304-F3D4-9936C3FA29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25700E-E7B2-DA29-C4ED-52CB5B7F21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0C85F4-01D9-92B8-CD73-283551B73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E7891A-D78E-36BD-5E38-3D00EC792C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C6F7B3-A2D5-F3D1-D80D-F0D439C23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3105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7FE50-33BF-7356-A941-B6CEDC7DE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1106DA-5F31-79DA-555B-0F083584EF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A05C2F-D270-CBD5-4F6D-F8F7B31CBB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4A13C4-3EE5-0763-CBBD-A843984721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D01BD7-49A2-FF2A-F7F5-272902F4D51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F9C964-2A7D-CAE8-2AE4-61ACD01FCC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D6DB13-F2B7-5231-4A66-AACBE975DC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35CD09-E2DC-E824-8F5A-3594EF1A5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432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AF672-4A84-7810-8CF1-C6DE77D1DA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7A06F4-0DDC-8B8C-4A89-4E7D28A556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5AA332-1174-8EBA-37FB-66C5B0ACF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651B30-AB7D-2721-729D-94EA30D37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476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A2DE12-5ED7-E825-4036-60A161771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8296E4-F951-AD5A-22DA-768BBED51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0C330C-A960-C0D2-83AF-AF731D0D3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3469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4AE93-09FE-A965-CF6D-1263F69D5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BEBB4-A136-14C4-BBE8-439347028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8AED68-5258-73A5-39CD-CBABF1DAD4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02A9E6-14C8-0BA2-D37B-0E701B9340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53B40E-9A92-388A-0246-63C6B317C6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98881B-672B-84C4-87E8-3ABB9F2D7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3095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AC89A-6B56-EF76-096E-C3BBB4A1A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66BDD8-8B23-DD22-2214-A1B2863140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E655A7-BD66-4B59-5794-0F3F640FE9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AD8E45-CD71-0F9B-DBE0-1AA7BCF641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3693D-83C6-8FBE-8483-4735BA4104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B9D1E5-7F26-A09C-1C65-68B336764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9525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F7060-673B-5F6F-B1C3-D452924E4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7F4DC2-21A2-928E-7822-D99378A8E8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7A23A2-9099-C8D3-95EC-37FF2960D8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AB72B-1F0F-8B5A-3545-8D239D1EC2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98BAD2-CED6-265D-3342-8E2342970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5477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AA1DDC-3640-2731-FB64-ECED9498C68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E8FF74-3893-CAA0-B557-94BE2FEF2E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95E9D-DD18-7CDE-194A-631CD99E3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D3B86-AB78-4A14-908E-BFF6E7B2F718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ABDCC8-AC04-16C6-6347-74913EF09E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67ADE3-1EA3-35AB-7B15-B53A4A390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287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6A44A1-ABF9-E554-04C0-B6B3CDCFF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AE8EDD-205B-3577-5AE8-54EC3C5BB5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70A200-897C-C8B9-44DE-7EAC2DCA51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C0D3B86-AB78-4A14-908E-BFF6E7B2F718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0CFAC7-B10E-2C9D-1DC5-4DB162FB4A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02CA8-223C-E6F2-1790-F40928C5DE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6B54EF-5367-45B1-8D9F-A44BDA0BB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4228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D3101C-8C87-FA78-8683-32CDB4705B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865" y="818984"/>
            <a:ext cx="6596245" cy="3268520"/>
          </a:xfrm>
        </p:spPr>
        <p:txBody>
          <a:bodyPr>
            <a:normAutofit/>
          </a:bodyPr>
          <a:lstStyle/>
          <a:p>
            <a:pPr algn="r"/>
            <a:r>
              <a:rPr lang="en-GB" sz="4800">
                <a:solidFill>
                  <a:srgbClr val="FFFFFF"/>
                </a:solidFill>
              </a:rPr>
              <a:t>Revision session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DA4FC2-D6FF-620D-2134-C81C67CCEE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31874" y="4797188"/>
            <a:ext cx="6051236" cy="1241828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Level 4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321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alendar on top of a flat yellow surface">
            <a:extLst>
              <a:ext uri="{FF2B5EF4-FFF2-40B4-BE49-F238E27FC236}">
                <a16:creationId xmlns:a16="http://schemas.microsoft.com/office/drawing/2014/main" id="{0F3CD1CF-59B3-7E15-2052-A4C24E6AF1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7341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CECEEC-4244-F4F1-2617-16D8D15303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Examination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999D3-502E-78A9-4292-9B5C9ED46B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GB" sz="2000" dirty="0"/>
              <a:t>January 2025 – date has been sent to your </a:t>
            </a:r>
            <a:r>
              <a:rPr lang="en-GB" sz="2000" dirty="0" err="1"/>
              <a:t>mytsd</a:t>
            </a:r>
            <a:endParaRPr lang="en-GB" sz="2000" dirty="0"/>
          </a:p>
          <a:p>
            <a:r>
              <a:rPr lang="en-GB" sz="2000" dirty="0"/>
              <a:t>Short answer questions.</a:t>
            </a:r>
          </a:p>
          <a:p>
            <a:r>
              <a:rPr lang="en-GB" sz="2000" dirty="0"/>
              <a:t>Answer all questions. </a:t>
            </a:r>
          </a:p>
          <a:p>
            <a:r>
              <a:rPr lang="en-GB" sz="2000" dirty="0"/>
              <a:t>25 questions in total. </a:t>
            </a:r>
          </a:p>
          <a:p>
            <a:r>
              <a:rPr lang="en-GB" sz="2000" dirty="0"/>
              <a:t>2 hours long. </a:t>
            </a:r>
          </a:p>
          <a:p>
            <a:r>
              <a:rPr lang="en-GB" sz="2000" dirty="0"/>
              <a:t>Look at the points allocated to the question</a:t>
            </a:r>
          </a:p>
        </p:txBody>
      </p:sp>
    </p:spTree>
    <p:extLst>
      <p:ext uri="{BB962C8B-B14F-4D97-AF65-F5344CB8AC3E}">
        <p14:creationId xmlns:p14="http://schemas.microsoft.com/office/powerpoint/2010/main" val="1521228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01148D-BAAC-64AB-11F5-A7DF3117C5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 dirty="0"/>
              <a:t>Remember….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DAAB9A-088B-60BC-CA38-52CEE41204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anchor="t">
            <a:normAutofit/>
          </a:bodyPr>
          <a:lstStyle/>
          <a:p>
            <a:r>
              <a:rPr lang="en-GB" sz="2400" dirty="0"/>
              <a:t>Take your time.</a:t>
            </a:r>
          </a:p>
          <a:p>
            <a:r>
              <a:rPr lang="en-GB" sz="2400" dirty="0"/>
              <a:t>Read the question fully. </a:t>
            </a:r>
          </a:p>
          <a:p>
            <a:r>
              <a:rPr lang="en-GB" sz="2400" dirty="0"/>
              <a:t>Think about the answer.</a:t>
            </a:r>
          </a:p>
          <a:p>
            <a:endParaRPr lang="en-GB" sz="2400" dirty="0"/>
          </a:p>
          <a:p>
            <a:r>
              <a:rPr lang="en-GB" sz="2400" dirty="0"/>
              <a:t>Do not use this presentation as your soul revision point. Revisit all sessions in full. 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C67696-791E-3F60-FFBC-0DC605EDD6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0603" y="909081"/>
            <a:ext cx="3861257" cy="507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3707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0655F3E-BC4B-EC21-528F-BC2DEFB8FE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20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2462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screenshot of a phone&#10;&#10;Description automatically generated">
            <a:extLst>
              <a:ext uri="{FF2B5EF4-FFF2-40B4-BE49-F238E27FC236}">
                <a16:creationId xmlns:a16="http://schemas.microsoft.com/office/drawing/2014/main" id="{1899ACEA-037F-5D6C-D427-29AE11773E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7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7853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yellow and black warning sign&#10;&#10;Description automatically generated">
            <a:extLst>
              <a:ext uri="{FF2B5EF4-FFF2-40B4-BE49-F238E27FC236}">
                <a16:creationId xmlns:a16="http://schemas.microsoft.com/office/drawing/2014/main" id="{C6F41C65-3019-620D-AF29-9366DFEA5C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7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6424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B350709-50C8-39B0-F1FD-9BABC9E947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7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2152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9948CCC-95D3-FD91-6A4C-BCB453C861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3604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15A8A90-4561-83F5-A6C8-7998638D5C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46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35581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lose-up of a model&#10;&#10;Description automatically generated">
            <a:extLst>
              <a:ext uri="{FF2B5EF4-FFF2-40B4-BE49-F238E27FC236}">
                <a16:creationId xmlns:a16="http://schemas.microsoft.com/office/drawing/2014/main" id="{4613752A-8AA1-1427-7FE5-2CF696CA47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3674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lose-up of a dash model&#10;&#10;Description automatically generated">
            <a:extLst>
              <a:ext uri="{FF2B5EF4-FFF2-40B4-BE49-F238E27FC236}">
                <a16:creationId xmlns:a16="http://schemas.microsoft.com/office/drawing/2014/main" id="{FE94D63D-6D00-7E9D-DB7F-6479159CE1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46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3937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D1038FB-FED5-FDE7-5381-6D3C231C7E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7320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BA4D962-9566-45BF-BF83-21E5D9F4EA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31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7262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E5D5FFB-47B2-9D79-975A-C0B2DB5BCB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89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80505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3A3EAB00-B1AA-BAC8-E89E-8D9E78343A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31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63251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diagram of a diagram&#10;&#10;Description automatically generated">
            <a:extLst>
              <a:ext uri="{FF2B5EF4-FFF2-40B4-BE49-F238E27FC236}">
                <a16:creationId xmlns:a16="http://schemas.microsoft.com/office/drawing/2014/main" id="{AE92E492-0C3C-98F7-CA75-EF5D21479E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6492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ollage of a person holding a puzzle piece&#10;&#10;Description automatically generated">
            <a:extLst>
              <a:ext uri="{FF2B5EF4-FFF2-40B4-BE49-F238E27FC236}">
                <a16:creationId xmlns:a16="http://schemas.microsoft.com/office/drawing/2014/main" id="{C5E5A702-F3FD-024D-96E4-B61A05EF5E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7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63562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screenshot of a text box&#10;&#10;Description automatically generated">
            <a:extLst>
              <a:ext uri="{FF2B5EF4-FFF2-40B4-BE49-F238E27FC236}">
                <a16:creationId xmlns:a16="http://schemas.microsoft.com/office/drawing/2014/main" id="{8B406109-7B95-53DE-1F9E-1799330CD6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97" r="374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165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4C08344-14ED-5EEF-741C-9301B69A68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8608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570AE59-8192-44D4-4908-0FE4210B69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3304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D23F2043-F127-A4A8-2860-7D9695D41F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872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9289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D904EA2-412B-E7A1-9774-CBD42CE1B8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00" r="14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6187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45B4C60-7806-AAFD-2DA7-42EA9D7BD0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9370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A8A9B5AC-0D86-F846-6534-95A26BDC54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42" r="530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6621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1B2B030-4738-4359-9E46-144B7C8BFF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17" y="8300"/>
            <a:ext cx="12193117" cy="68497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722B2DD-E14D-4972-9D98-5D6E61B1B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29428DC-C8D6-258E-3A81-309B7989E2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21" r="1" b="1"/>
          <a:stretch/>
        </p:blipFill>
        <p:spPr>
          <a:xfrm>
            <a:off x="20" y="10"/>
            <a:ext cx="12191980" cy="6866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1811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492"/>
            <a:ext cx="12191998" cy="1575955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35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3539FEE-81D3-4406-802E-60B20B16F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8" y="-5307777"/>
            <a:ext cx="1576446" cy="12192001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C701763-729E-462F-A5A8-E0DEFEB1E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5434" y="986"/>
            <a:ext cx="4303422" cy="157546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A2031C-E113-D07C-C5DA-0D526972A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353160"/>
            <a:ext cx="7091300" cy="8985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Things to consider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814BAD7-9B2E-7927-7682-066B3DD33D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748" y="2750269"/>
            <a:ext cx="5131088" cy="285995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3028C0C-0C8A-33A5-41A5-E5CB2ACB01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345166" y="2218308"/>
            <a:ext cx="4549255" cy="3997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30605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person in a police uniform&#10;&#10;Description automatically generated">
            <a:extLst>
              <a:ext uri="{FF2B5EF4-FFF2-40B4-BE49-F238E27FC236}">
                <a16:creationId xmlns:a16="http://schemas.microsoft.com/office/drawing/2014/main" id="{1AD5419D-9D9D-1B9F-876B-C8F814862C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04447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person holding a scale&#10;&#10;Description automatically generated">
            <a:extLst>
              <a:ext uri="{FF2B5EF4-FFF2-40B4-BE49-F238E27FC236}">
                <a16:creationId xmlns:a16="http://schemas.microsoft.com/office/drawing/2014/main" id="{4686621E-A278-3B8A-F469-1F04F6B29B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00344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8556E16-AD76-7C68-D2E1-1AB958BEB2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800890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DFDF5B0-CA8E-7173-B83D-C262784694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643201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8CB61B0-1B73-59B6-1D73-04C533BC02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7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53105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DCB3376-07D6-B245-DADF-76D0555A3D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08479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gavel on top of a stack of papers&#10;&#10;Description automatically generated">
            <a:extLst>
              <a:ext uri="{FF2B5EF4-FFF2-40B4-BE49-F238E27FC236}">
                <a16:creationId xmlns:a16="http://schemas.microsoft.com/office/drawing/2014/main" id="{E532B8B3-8953-00EF-920F-903F372CA8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512764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lose-up of a document&#10;&#10;Description automatically generated">
            <a:extLst>
              <a:ext uri="{FF2B5EF4-FFF2-40B4-BE49-F238E27FC236}">
                <a16:creationId xmlns:a16="http://schemas.microsoft.com/office/drawing/2014/main" id="{1D94911D-3AC6-2591-1C4A-6185B43233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51659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290B24F-54AB-939C-0E8F-368EDD2CB2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37054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53CB52D-4568-91F8-C25A-4B2A1D53EF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29439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D2921-3747-910C-93A1-D8FAF090A6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539F3-A47F-1C52-858F-11497053F7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EFD937-167F-5D1D-F364-3D0F275AF5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212" y="133350"/>
            <a:ext cx="11839575" cy="659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88729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2BA2BD9-7B54-4190-8F06-3EF3658A0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02A58A36-6049-A717-26BC-2B97A984E2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0" y="10"/>
            <a:ext cx="12191979" cy="6857988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5203445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2D26EF7-CDF4-5185-207D-3782C07D82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9214" y="457200"/>
            <a:ext cx="1061357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46271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DC48EE9-A546-172A-F2DC-D70A040C52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221484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DA23F8A-2C1B-4A05-7BA2-B33D066ADD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36270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DD03E0B-F57F-0301-21F2-BB5DA1975E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693800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89B8421-8CA8-B9A6-B7F2-36559D6014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50913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D65A58D-B173-D28B-2DC2-1E6C014B39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46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667180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CF3E799-2F14-7755-A77E-22622A0C6E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872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78455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boat on the water&#10;&#10;Description automatically generated">
            <a:extLst>
              <a:ext uri="{FF2B5EF4-FFF2-40B4-BE49-F238E27FC236}">
                <a16:creationId xmlns:a16="http://schemas.microsoft.com/office/drawing/2014/main" id="{838EAA96-8B51-60C4-FF2C-D51BA18944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3705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green backpack with a computer in it&#10;&#10;Description automatically generated">
            <a:extLst>
              <a:ext uri="{FF2B5EF4-FFF2-40B4-BE49-F238E27FC236}">
                <a16:creationId xmlns:a16="http://schemas.microsoft.com/office/drawing/2014/main" id="{74823440-FBD0-50B0-E1F1-496EE28885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42182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EF66658-ABB6-40C5-7224-EDAEAAE69C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4325" y="571597"/>
            <a:ext cx="9339810" cy="571272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08867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close-up of a molecule&#10;&#10;Description automatically generated">
            <a:extLst>
              <a:ext uri="{FF2B5EF4-FFF2-40B4-BE49-F238E27FC236}">
                <a16:creationId xmlns:a16="http://schemas.microsoft.com/office/drawing/2014/main" id="{C13C9696-FC30-BFF4-B66C-4DD132B0E4A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48D7BF-3F30-EDA2-29AB-C2C4A8D3F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Any Article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084FAC-3F05-D610-6B02-376716A105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553422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046610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E2C521F-9E9A-15B1-1CF1-644441A1B0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9214" y="457200"/>
            <a:ext cx="1061357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222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72DDC62-67D1-21BB-B7DC-EB0D1F7E41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6176" y="457200"/>
            <a:ext cx="1051964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19035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91E47EA-87E7-33AB-90F5-AB9564724E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7177" y="457200"/>
            <a:ext cx="107576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6244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-up of a person's information&#10;&#10;Description automatically generated">
            <a:extLst>
              <a:ext uri="{FF2B5EF4-FFF2-40B4-BE49-F238E27FC236}">
                <a16:creationId xmlns:a16="http://schemas.microsoft.com/office/drawing/2014/main" id="{D1884B9B-8793-1168-4E8D-FBD1BD19ED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7177" y="457200"/>
            <a:ext cx="107576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52909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4ED94A2A-2988-0B9A-52ED-B7A35E5067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12799" y="457200"/>
            <a:ext cx="1056640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66435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7FBE4BD-71D9-B463-7C74-EBD19E1280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9214" y="457200"/>
            <a:ext cx="1061357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35692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2A397E7-BF60-45B2-84C7-B074B76C3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erson wearing a black mask&#10;&#10;Description automatically generated">
            <a:extLst>
              <a:ext uri="{FF2B5EF4-FFF2-40B4-BE49-F238E27FC236}">
                <a16:creationId xmlns:a16="http://schemas.microsoft.com/office/drawing/2014/main" id="{AF40B0C8-E003-79AB-0720-AFA253856E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/>
          </a:blip>
          <a:srcRect r="24534"/>
          <a:stretch/>
        </p:blipFill>
        <p:spPr>
          <a:xfrm>
            <a:off x="4283902" y="10"/>
            <a:ext cx="7908098" cy="685799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CB925E2-84E4-4861-71D6-58B773A46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663" y="1115219"/>
            <a:ext cx="5505449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>
                <a:solidFill>
                  <a:schemeClr val="bg1"/>
                </a:solidFill>
              </a:rPr>
              <a:t>Aggravated Burglary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8585" y="3681408"/>
            <a:ext cx="1193482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051149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screenshot of a video game&#10;&#10;Description automatically generated">
            <a:extLst>
              <a:ext uri="{FF2B5EF4-FFF2-40B4-BE49-F238E27FC236}">
                <a16:creationId xmlns:a16="http://schemas.microsoft.com/office/drawing/2014/main" id="{FF2B9D54-A8CE-F8EF-F7D6-A55DA79173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4768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131</Words>
  <Application>Microsoft Office PowerPoint</Application>
  <PresentationFormat>Widescreen</PresentationFormat>
  <Paragraphs>24</Paragraphs>
  <Slides>57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61" baseType="lpstr">
      <vt:lpstr>Aptos</vt:lpstr>
      <vt:lpstr>Aptos Display</vt:lpstr>
      <vt:lpstr>Arial</vt:lpstr>
      <vt:lpstr>Office Theme</vt:lpstr>
      <vt:lpstr>Revision session </vt:lpstr>
      <vt:lpstr>Examination details</vt:lpstr>
      <vt:lpstr>Remember….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Things to consider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Article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Aggravated Burglary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Kelly Andrews</dc:creator>
  <cp:lastModifiedBy>Kelly Andrews</cp:lastModifiedBy>
  <cp:revision>8</cp:revision>
  <dcterms:created xsi:type="dcterms:W3CDTF">2024-12-04T13:37:19Z</dcterms:created>
  <dcterms:modified xsi:type="dcterms:W3CDTF">2024-12-06T08:33:01Z</dcterms:modified>
</cp:coreProperties>
</file>