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4"/>
  </p:notesMasterIdLst>
  <p:sldIdLst>
    <p:sldId id="256" r:id="rId5"/>
    <p:sldId id="378" r:id="rId6"/>
    <p:sldId id="448" r:id="rId7"/>
    <p:sldId id="379" r:id="rId8"/>
    <p:sldId id="380" r:id="rId9"/>
    <p:sldId id="381" r:id="rId10"/>
    <p:sldId id="382" r:id="rId11"/>
    <p:sldId id="450" r:id="rId12"/>
    <p:sldId id="383" r:id="rId13"/>
    <p:sldId id="384" r:id="rId14"/>
    <p:sldId id="385" r:id="rId15"/>
    <p:sldId id="386" r:id="rId16"/>
    <p:sldId id="387" r:id="rId17"/>
    <p:sldId id="388" r:id="rId18"/>
    <p:sldId id="389" r:id="rId19"/>
    <p:sldId id="449" r:id="rId20"/>
    <p:sldId id="390" r:id="rId21"/>
    <p:sldId id="391" r:id="rId22"/>
    <p:sldId id="377"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FF0000"/>
    <a:srgbClr val="FF0066"/>
    <a:srgbClr val="66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5B91BB-8513-4FAC-ABC0-CE9F04C69803}" v="62" dt="2023-05-08T22:00:09.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1866"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E5B91BB-8513-4FAC-ABC0-CE9F04C69803}"/>
    <pc:docChg chg="custSel addSld modSld modNotesMaster">
      <pc:chgData name="Paul Tinkler" userId="bcebf29c-73c2-433d-80d2-6bad896374bf" providerId="ADAL" clId="{8E5B91BB-8513-4FAC-ABC0-CE9F04C69803}" dt="2023-05-08T22:00:09.163" v="569"/>
      <pc:docMkLst>
        <pc:docMk/>
      </pc:docMkLst>
      <pc:sldChg chg="modSp mod">
        <pc:chgData name="Paul Tinkler" userId="bcebf29c-73c2-433d-80d2-6bad896374bf" providerId="ADAL" clId="{8E5B91BB-8513-4FAC-ABC0-CE9F04C69803}" dt="2022-05-13T09:46:08.676" v="73" actId="255"/>
        <pc:sldMkLst>
          <pc:docMk/>
          <pc:sldMk cId="3169044310" sldId="256"/>
        </pc:sldMkLst>
        <pc:spChg chg="mod">
          <ac:chgData name="Paul Tinkler" userId="bcebf29c-73c2-433d-80d2-6bad896374bf" providerId="ADAL" clId="{8E5B91BB-8513-4FAC-ABC0-CE9F04C69803}" dt="2022-05-13T09:45:57.224" v="71" actId="207"/>
          <ac:spMkLst>
            <pc:docMk/>
            <pc:sldMk cId="3169044310" sldId="256"/>
            <ac:spMk id="2" creationId="{00000000-0000-0000-0000-000000000000}"/>
          </ac:spMkLst>
        </pc:spChg>
        <pc:spChg chg="mod">
          <ac:chgData name="Paul Tinkler" userId="bcebf29c-73c2-433d-80d2-6bad896374bf" providerId="ADAL" clId="{8E5B91BB-8513-4FAC-ABC0-CE9F04C69803}" dt="2022-05-13T09:46:08.676" v="73" actId="255"/>
          <ac:spMkLst>
            <pc:docMk/>
            <pc:sldMk cId="3169044310" sldId="256"/>
            <ac:spMk id="3" creationId="{00000000-0000-0000-0000-000000000000}"/>
          </ac:spMkLst>
        </pc:spChg>
      </pc:sldChg>
      <pc:sldChg chg="delSp modSp mod">
        <pc:chgData name="Paul Tinkler" userId="bcebf29c-73c2-433d-80d2-6bad896374bf" providerId="ADAL" clId="{8E5B91BB-8513-4FAC-ABC0-CE9F04C69803}" dt="2022-05-17T21:05:11.849" v="560" actId="478"/>
        <pc:sldMkLst>
          <pc:docMk/>
          <pc:sldMk cId="2058534929" sldId="377"/>
        </pc:sldMkLst>
        <pc:spChg chg="mod">
          <ac:chgData name="Paul Tinkler" userId="bcebf29c-73c2-433d-80d2-6bad896374bf" providerId="ADAL" clId="{8E5B91BB-8513-4FAC-ABC0-CE9F04C69803}" dt="2022-05-13T09:45:48.219" v="55"/>
          <ac:spMkLst>
            <pc:docMk/>
            <pc:sldMk cId="2058534929" sldId="377"/>
            <ac:spMk id="2" creationId="{2AC89C35-4F29-4E58-BE04-20D965CAEBF8}"/>
          </ac:spMkLst>
        </pc:spChg>
        <pc:spChg chg="mod">
          <ac:chgData name="Paul Tinkler" userId="bcebf29c-73c2-433d-80d2-6bad896374bf" providerId="ADAL" clId="{8E5B91BB-8513-4FAC-ABC0-CE9F04C69803}" dt="2022-05-16T10:46:00.897" v="558" actId="20577"/>
          <ac:spMkLst>
            <pc:docMk/>
            <pc:sldMk cId="2058534929" sldId="377"/>
            <ac:spMk id="3" creationId="{F35A2312-1B24-4FA6-B2A2-0A29923A85B0}"/>
          </ac:spMkLst>
        </pc:spChg>
        <pc:spChg chg="del mod">
          <ac:chgData name="Paul Tinkler" userId="bcebf29c-73c2-433d-80d2-6bad896374bf" providerId="ADAL" clId="{8E5B91BB-8513-4FAC-ABC0-CE9F04C69803}" dt="2022-05-17T21:05:11.849" v="560" actId="478"/>
          <ac:spMkLst>
            <pc:docMk/>
            <pc:sldMk cId="2058534929" sldId="377"/>
            <ac:spMk id="4" creationId="{9B1590A9-85E1-44C4-8875-F82C6BB63C21}"/>
          </ac:spMkLst>
        </pc:spChg>
      </pc:sldChg>
      <pc:sldChg chg="modSp mod modAnim">
        <pc:chgData name="Paul Tinkler" userId="bcebf29c-73c2-433d-80d2-6bad896374bf" providerId="ADAL" clId="{8E5B91BB-8513-4FAC-ABC0-CE9F04C69803}" dt="2022-05-16T09:54:28.560" v="84"/>
        <pc:sldMkLst>
          <pc:docMk/>
          <pc:sldMk cId="1600093081" sldId="378"/>
        </pc:sldMkLst>
        <pc:spChg chg="mod">
          <ac:chgData name="Paul Tinkler" userId="bcebf29c-73c2-433d-80d2-6bad896374bf" providerId="ADAL" clId="{8E5B91BB-8513-4FAC-ABC0-CE9F04C69803}" dt="2022-05-13T09:46:18.306" v="74" actId="1076"/>
          <ac:spMkLst>
            <pc:docMk/>
            <pc:sldMk cId="1600093081" sldId="378"/>
            <ac:spMk id="3" creationId="{EE3D8672-192F-4675-B5CE-0E358DFBA391}"/>
          </ac:spMkLst>
        </pc:spChg>
        <pc:picChg chg="mod">
          <ac:chgData name="Paul Tinkler" userId="bcebf29c-73c2-433d-80d2-6bad896374bf" providerId="ADAL" clId="{8E5B91BB-8513-4FAC-ABC0-CE9F04C69803}" dt="2022-05-13T09:46:22.093" v="75" actId="1076"/>
          <ac:picMkLst>
            <pc:docMk/>
            <pc:sldMk cId="1600093081" sldId="378"/>
            <ac:picMk id="7" creationId="{BA53405D-648F-4DAB-AA1A-9FB8701DEDB4}"/>
          </ac:picMkLst>
        </pc:picChg>
      </pc:sldChg>
      <pc:sldChg chg="addSp modSp mod modAnim">
        <pc:chgData name="Paul Tinkler" userId="bcebf29c-73c2-433d-80d2-6bad896374bf" providerId="ADAL" clId="{8E5B91BB-8513-4FAC-ABC0-CE9F04C69803}" dt="2022-05-16T10:45:05.284" v="547" actId="14100"/>
        <pc:sldMkLst>
          <pc:docMk/>
          <pc:sldMk cId="2916581942" sldId="379"/>
        </pc:sldMkLst>
        <pc:spChg chg="mod">
          <ac:chgData name="Paul Tinkler" userId="bcebf29c-73c2-433d-80d2-6bad896374bf" providerId="ADAL" clId="{8E5B91BB-8513-4FAC-ABC0-CE9F04C69803}" dt="2022-05-16T10:44:17.028" v="541" actId="14100"/>
          <ac:spMkLst>
            <pc:docMk/>
            <pc:sldMk cId="2916581942" sldId="379"/>
            <ac:spMk id="2" creationId="{88D0BC88-A01F-4937-8495-E6D72FA5EDB0}"/>
          </ac:spMkLst>
        </pc:spChg>
        <pc:spChg chg="mod">
          <ac:chgData name="Paul Tinkler" userId="bcebf29c-73c2-433d-80d2-6bad896374bf" providerId="ADAL" clId="{8E5B91BB-8513-4FAC-ABC0-CE9F04C69803}" dt="2022-05-16T10:45:05.284" v="547" actId="14100"/>
          <ac:spMkLst>
            <pc:docMk/>
            <pc:sldMk cId="2916581942" sldId="379"/>
            <ac:spMk id="3" creationId="{74C77869-5737-4F86-95A3-779FBE88C23E}"/>
          </ac:spMkLst>
        </pc:spChg>
        <pc:picChg chg="add mod ord">
          <ac:chgData name="Paul Tinkler" userId="bcebf29c-73c2-433d-80d2-6bad896374bf" providerId="ADAL" clId="{8E5B91BB-8513-4FAC-ABC0-CE9F04C69803}" dt="2022-05-16T10:44:37.338" v="545" actId="167"/>
          <ac:picMkLst>
            <pc:docMk/>
            <pc:sldMk cId="2916581942" sldId="379"/>
            <ac:picMk id="5" creationId="{4A89D5F4-E0F5-D037-37E7-E22CE6941C3E}"/>
          </ac:picMkLst>
        </pc:picChg>
      </pc:sldChg>
      <pc:sldChg chg="modSp mod modAnim modNotesTx">
        <pc:chgData name="Paul Tinkler" userId="bcebf29c-73c2-433d-80d2-6bad896374bf" providerId="ADAL" clId="{8E5B91BB-8513-4FAC-ABC0-CE9F04C69803}" dt="2022-05-16T09:58:53.847" v="120" actId="114"/>
        <pc:sldMkLst>
          <pc:docMk/>
          <pc:sldMk cId="2220105592" sldId="380"/>
        </pc:sldMkLst>
        <pc:spChg chg="mod">
          <ac:chgData name="Paul Tinkler" userId="bcebf29c-73c2-433d-80d2-6bad896374bf" providerId="ADAL" clId="{8E5B91BB-8513-4FAC-ABC0-CE9F04C69803}" dt="2022-05-13T09:45:48.219" v="55"/>
          <ac:spMkLst>
            <pc:docMk/>
            <pc:sldMk cId="2220105592" sldId="380"/>
            <ac:spMk id="2" creationId="{E06D4B3D-4821-4346-99C0-76209C8348E9}"/>
          </ac:spMkLst>
        </pc:spChg>
        <pc:spChg chg="mod">
          <ac:chgData name="Paul Tinkler" userId="bcebf29c-73c2-433d-80d2-6bad896374bf" providerId="ADAL" clId="{8E5B91BB-8513-4FAC-ABC0-CE9F04C69803}" dt="2022-05-13T09:46:41.601" v="77" actId="1076"/>
          <ac:spMkLst>
            <pc:docMk/>
            <pc:sldMk cId="2220105592" sldId="380"/>
            <ac:spMk id="3" creationId="{58FBDD29-DCD3-4B47-BD2B-C8241827CFAB}"/>
          </ac:spMkLst>
        </pc:spChg>
      </pc:sldChg>
      <pc:sldChg chg="modSp mod">
        <pc:chgData name="Paul Tinkler" userId="bcebf29c-73c2-433d-80d2-6bad896374bf" providerId="ADAL" clId="{8E5B91BB-8513-4FAC-ABC0-CE9F04C69803}" dt="2022-05-16T09:59:38.903" v="121" actId="122"/>
        <pc:sldMkLst>
          <pc:docMk/>
          <pc:sldMk cId="1438267074" sldId="381"/>
        </pc:sldMkLst>
        <pc:spChg chg="mod">
          <ac:chgData name="Paul Tinkler" userId="bcebf29c-73c2-433d-80d2-6bad896374bf" providerId="ADAL" clId="{8E5B91BB-8513-4FAC-ABC0-CE9F04C69803}" dt="2022-05-16T09:59:38.903" v="121" actId="122"/>
          <ac:spMkLst>
            <pc:docMk/>
            <pc:sldMk cId="1438267074" sldId="381"/>
            <ac:spMk id="2" creationId="{CEEB43E1-C493-461C-BEC4-47DF0EEFBA2A}"/>
          </ac:spMkLst>
        </pc:spChg>
      </pc:sldChg>
      <pc:sldChg chg="addSp modSp mod modAnim">
        <pc:chgData name="Paul Tinkler" userId="bcebf29c-73c2-433d-80d2-6bad896374bf" providerId="ADAL" clId="{8E5B91BB-8513-4FAC-ABC0-CE9F04C69803}" dt="2022-05-16T10:04:18.412" v="146" actId="1076"/>
        <pc:sldMkLst>
          <pc:docMk/>
          <pc:sldMk cId="2441737493" sldId="382"/>
        </pc:sldMkLst>
        <pc:spChg chg="mod">
          <ac:chgData name="Paul Tinkler" userId="bcebf29c-73c2-433d-80d2-6bad896374bf" providerId="ADAL" clId="{8E5B91BB-8513-4FAC-ABC0-CE9F04C69803}" dt="2022-05-16T10:04:18.412" v="146" actId="1076"/>
          <ac:spMkLst>
            <pc:docMk/>
            <pc:sldMk cId="2441737493" sldId="382"/>
            <ac:spMk id="2" creationId="{94613EB8-01FC-4832-9317-06B1A3DFAAA1}"/>
          </ac:spMkLst>
        </pc:spChg>
        <pc:spChg chg="mod">
          <ac:chgData name="Paul Tinkler" userId="bcebf29c-73c2-433d-80d2-6bad896374bf" providerId="ADAL" clId="{8E5B91BB-8513-4FAC-ABC0-CE9F04C69803}" dt="2022-05-16T10:03:41.860" v="141" actId="1076"/>
          <ac:spMkLst>
            <pc:docMk/>
            <pc:sldMk cId="2441737493" sldId="382"/>
            <ac:spMk id="5" creationId="{2A4DA449-8C15-43EF-89BB-8945E9C5DF8A}"/>
          </ac:spMkLst>
        </pc:spChg>
        <pc:spChg chg="mod">
          <ac:chgData name="Paul Tinkler" userId="bcebf29c-73c2-433d-80d2-6bad896374bf" providerId="ADAL" clId="{8E5B91BB-8513-4FAC-ABC0-CE9F04C69803}" dt="2022-05-16T10:03:34.472" v="140" actId="1076"/>
          <ac:spMkLst>
            <pc:docMk/>
            <pc:sldMk cId="2441737493" sldId="382"/>
            <ac:spMk id="6" creationId="{DAE0AC4C-8C0F-466C-8E99-F0EAD1C3E2CE}"/>
          </ac:spMkLst>
        </pc:spChg>
        <pc:picChg chg="add mod">
          <ac:chgData name="Paul Tinkler" userId="bcebf29c-73c2-433d-80d2-6bad896374bf" providerId="ADAL" clId="{8E5B91BB-8513-4FAC-ABC0-CE9F04C69803}" dt="2022-05-16T10:04:11.076" v="145" actId="1076"/>
          <ac:picMkLst>
            <pc:docMk/>
            <pc:sldMk cId="2441737493" sldId="382"/>
            <ac:picMk id="4" creationId="{3BCF9596-351F-DDC2-BB2A-C0E778004934}"/>
          </ac:picMkLst>
        </pc:picChg>
      </pc:sldChg>
      <pc:sldChg chg="addSp modSp mod modAnim">
        <pc:chgData name="Paul Tinkler" userId="bcebf29c-73c2-433d-80d2-6bad896374bf" providerId="ADAL" clId="{8E5B91BB-8513-4FAC-ABC0-CE9F04C69803}" dt="2022-05-16T10:12:22.611" v="176" actId="122"/>
        <pc:sldMkLst>
          <pc:docMk/>
          <pc:sldMk cId="2689620969" sldId="383"/>
        </pc:sldMkLst>
        <pc:spChg chg="mod">
          <ac:chgData name="Paul Tinkler" userId="bcebf29c-73c2-433d-80d2-6bad896374bf" providerId="ADAL" clId="{8E5B91BB-8513-4FAC-ABC0-CE9F04C69803}" dt="2022-05-16T10:12:22.611" v="176" actId="122"/>
          <ac:spMkLst>
            <pc:docMk/>
            <pc:sldMk cId="2689620969" sldId="383"/>
            <ac:spMk id="2" creationId="{1D47658B-37F6-4579-844B-72783E5308DF}"/>
          </ac:spMkLst>
        </pc:spChg>
        <pc:spChg chg="mod">
          <ac:chgData name="Paul Tinkler" userId="bcebf29c-73c2-433d-80d2-6bad896374bf" providerId="ADAL" clId="{8E5B91BB-8513-4FAC-ABC0-CE9F04C69803}" dt="2022-05-16T10:12:04.068" v="172" actId="1076"/>
          <ac:spMkLst>
            <pc:docMk/>
            <pc:sldMk cId="2689620969" sldId="383"/>
            <ac:spMk id="5" creationId="{D37E2A59-3430-4728-A0D1-A21C9D1CEBA7}"/>
          </ac:spMkLst>
        </pc:spChg>
        <pc:spChg chg="mod">
          <ac:chgData name="Paul Tinkler" userId="bcebf29c-73c2-433d-80d2-6bad896374bf" providerId="ADAL" clId="{8E5B91BB-8513-4FAC-ABC0-CE9F04C69803}" dt="2022-05-16T10:12:08.496" v="173" actId="1076"/>
          <ac:spMkLst>
            <pc:docMk/>
            <pc:sldMk cId="2689620969" sldId="383"/>
            <ac:spMk id="6" creationId="{200147C4-F45D-4BBF-95E2-045CE9FB15D3}"/>
          </ac:spMkLst>
        </pc:spChg>
        <pc:picChg chg="add mod">
          <ac:chgData name="Paul Tinkler" userId="bcebf29c-73c2-433d-80d2-6bad896374bf" providerId="ADAL" clId="{8E5B91BB-8513-4FAC-ABC0-CE9F04C69803}" dt="2022-05-16T10:11:50.432" v="171" actId="1076"/>
          <ac:picMkLst>
            <pc:docMk/>
            <pc:sldMk cId="2689620969" sldId="383"/>
            <ac:picMk id="4" creationId="{41BB2EC3-1A54-F83F-FAD4-75A349B9E69F}"/>
          </ac:picMkLst>
        </pc:picChg>
      </pc:sldChg>
      <pc:sldChg chg="modSp mod modAnim">
        <pc:chgData name="Paul Tinkler" userId="bcebf29c-73c2-433d-80d2-6bad896374bf" providerId="ADAL" clId="{8E5B91BB-8513-4FAC-ABC0-CE9F04C69803}" dt="2022-05-16T10:13:38.515" v="180"/>
        <pc:sldMkLst>
          <pc:docMk/>
          <pc:sldMk cId="3678706741" sldId="384"/>
        </pc:sldMkLst>
        <pc:spChg chg="mod">
          <ac:chgData name="Paul Tinkler" userId="bcebf29c-73c2-433d-80d2-6bad896374bf" providerId="ADAL" clId="{8E5B91BB-8513-4FAC-ABC0-CE9F04C69803}" dt="2022-05-16T10:13:09.684" v="178" actId="1076"/>
          <ac:spMkLst>
            <pc:docMk/>
            <pc:sldMk cId="3678706741" sldId="384"/>
            <ac:spMk id="2" creationId="{5DAD1F71-B434-4D8C-B301-FF0E8B6A5484}"/>
          </ac:spMkLst>
        </pc:spChg>
      </pc:sldChg>
      <pc:sldChg chg="modSp mod modAnim">
        <pc:chgData name="Paul Tinkler" userId="bcebf29c-73c2-433d-80d2-6bad896374bf" providerId="ADAL" clId="{8E5B91BB-8513-4FAC-ABC0-CE9F04C69803}" dt="2022-05-16T10:31:41.487" v="203"/>
        <pc:sldMkLst>
          <pc:docMk/>
          <pc:sldMk cId="3983924807" sldId="385"/>
        </pc:sldMkLst>
        <pc:spChg chg="mod">
          <ac:chgData name="Paul Tinkler" userId="bcebf29c-73c2-433d-80d2-6bad896374bf" providerId="ADAL" clId="{8E5B91BB-8513-4FAC-ABC0-CE9F04C69803}" dt="2022-05-16T10:14:11.262" v="182" actId="122"/>
          <ac:spMkLst>
            <pc:docMk/>
            <pc:sldMk cId="3983924807" sldId="385"/>
            <ac:spMk id="2" creationId="{58E1BFD3-508A-4CCD-88D7-AEBE803BF269}"/>
          </ac:spMkLst>
        </pc:spChg>
        <pc:spChg chg="mod">
          <ac:chgData name="Paul Tinkler" userId="bcebf29c-73c2-433d-80d2-6bad896374bf" providerId="ADAL" clId="{8E5B91BB-8513-4FAC-ABC0-CE9F04C69803}" dt="2022-05-13T09:45:48.820" v="64" actId="27636"/>
          <ac:spMkLst>
            <pc:docMk/>
            <pc:sldMk cId="3983924807" sldId="385"/>
            <ac:spMk id="3" creationId="{2A189979-A807-44E6-9598-DB68AD899284}"/>
          </ac:spMkLst>
        </pc:spChg>
      </pc:sldChg>
      <pc:sldChg chg="addSp modSp mod modAnim">
        <pc:chgData name="Paul Tinkler" userId="bcebf29c-73c2-433d-80d2-6bad896374bf" providerId="ADAL" clId="{8E5B91BB-8513-4FAC-ABC0-CE9F04C69803}" dt="2022-05-16T10:31:54.615" v="204"/>
        <pc:sldMkLst>
          <pc:docMk/>
          <pc:sldMk cId="1457090657" sldId="386"/>
        </pc:sldMkLst>
        <pc:spChg chg="mod">
          <ac:chgData name="Paul Tinkler" userId="bcebf29c-73c2-433d-80d2-6bad896374bf" providerId="ADAL" clId="{8E5B91BB-8513-4FAC-ABC0-CE9F04C69803}" dt="2022-05-16T10:14:25.670" v="183" actId="122"/>
          <ac:spMkLst>
            <pc:docMk/>
            <pc:sldMk cId="1457090657" sldId="386"/>
            <ac:spMk id="2" creationId="{91E45CF8-FD45-422B-A019-DF49757C992C}"/>
          </ac:spMkLst>
        </pc:spChg>
        <pc:spChg chg="mod">
          <ac:chgData name="Paul Tinkler" userId="bcebf29c-73c2-433d-80d2-6bad896374bf" providerId="ADAL" clId="{8E5B91BB-8513-4FAC-ABC0-CE9F04C69803}" dt="2022-05-16T10:28:36.684" v="189" actId="1076"/>
          <ac:spMkLst>
            <pc:docMk/>
            <pc:sldMk cId="1457090657" sldId="386"/>
            <ac:spMk id="3" creationId="{247D3206-0A01-45AB-9E35-E12B237C26E6}"/>
          </ac:spMkLst>
        </pc:spChg>
        <pc:picChg chg="add mod">
          <ac:chgData name="Paul Tinkler" userId="bcebf29c-73c2-433d-80d2-6bad896374bf" providerId="ADAL" clId="{8E5B91BB-8513-4FAC-ABC0-CE9F04C69803}" dt="2022-05-16T10:28:31.380" v="188" actId="1076"/>
          <ac:picMkLst>
            <pc:docMk/>
            <pc:sldMk cId="1457090657" sldId="386"/>
            <ac:picMk id="5" creationId="{7827ADB5-F040-6F2B-E2FA-E981325BBCE7}"/>
          </ac:picMkLst>
        </pc:picChg>
        <pc:picChg chg="add mod">
          <ac:chgData name="Paul Tinkler" userId="bcebf29c-73c2-433d-80d2-6bad896374bf" providerId="ADAL" clId="{8E5B91BB-8513-4FAC-ABC0-CE9F04C69803}" dt="2022-05-16T10:29:34.124" v="192" actId="14100"/>
          <ac:picMkLst>
            <pc:docMk/>
            <pc:sldMk cId="1457090657" sldId="386"/>
            <ac:picMk id="7" creationId="{FBF4A083-8F1E-AA60-BEDC-2A31F0EC618B}"/>
          </ac:picMkLst>
        </pc:picChg>
      </pc:sldChg>
      <pc:sldChg chg="modSp mod modAnim">
        <pc:chgData name="Paul Tinkler" userId="bcebf29c-73c2-433d-80d2-6bad896374bf" providerId="ADAL" clId="{8E5B91BB-8513-4FAC-ABC0-CE9F04C69803}" dt="2022-05-16T10:32:11.265" v="206"/>
        <pc:sldMkLst>
          <pc:docMk/>
          <pc:sldMk cId="999725327" sldId="387"/>
        </pc:sldMkLst>
        <pc:spChg chg="mod">
          <ac:chgData name="Paul Tinkler" userId="bcebf29c-73c2-433d-80d2-6bad896374bf" providerId="ADAL" clId="{8E5B91BB-8513-4FAC-ABC0-CE9F04C69803}" dt="2022-05-13T09:45:48.828" v="66" actId="27636"/>
          <ac:spMkLst>
            <pc:docMk/>
            <pc:sldMk cId="999725327" sldId="387"/>
            <ac:spMk id="2" creationId="{E9FDD1E3-B6F1-4A7B-BCC3-69616C74BF25}"/>
          </ac:spMkLst>
        </pc:spChg>
      </pc:sldChg>
      <pc:sldChg chg="modSp mod modAnim">
        <pc:chgData name="Paul Tinkler" userId="bcebf29c-73c2-433d-80d2-6bad896374bf" providerId="ADAL" clId="{8E5B91BB-8513-4FAC-ABC0-CE9F04C69803}" dt="2022-05-16T10:32:53.811" v="210"/>
        <pc:sldMkLst>
          <pc:docMk/>
          <pc:sldMk cId="1616994295" sldId="388"/>
        </pc:sldMkLst>
        <pc:spChg chg="mod">
          <ac:chgData name="Paul Tinkler" userId="bcebf29c-73c2-433d-80d2-6bad896374bf" providerId="ADAL" clId="{8E5B91BB-8513-4FAC-ABC0-CE9F04C69803}" dt="2022-05-16T10:30:26.674" v="195" actId="122"/>
          <ac:spMkLst>
            <pc:docMk/>
            <pc:sldMk cId="1616994295" sldId="388"/>
            <ac:spMk id="2" creationId="{6B75BE9B-CD38-4436-8DA4-3B914FF299DC}"/>
          </ac:spMkLst>
        </pc:spChg>
        <pc:spChg chg="mod">
          <ac:chgData name="Paul Tinkler" userId="bcebf29c-73c2-433d-80d2-6bad896374bf" providerId="ADAL" clId="{8E5B91BB-8513-4FAC-ABC0-CE9F04C69803}" dt="2022-05-16T10:30:30.575" v="196" actId="207"/>
          <ac:spMkLst>
            <pc:docMk/>
            <pc:sldMk cId="1616994295" sldId="388"/>
            <ac:spMk id="3" creationId="{43E9EA33-7EC6-4C3A-BD69-5A720090D00A}"/>
          </ac:spMkLst>
        </pc:spChg>
      </pc:sldChg>
      <pc:sldChg chg="modSp mod modAnim">
        <pc:chgData name="Paul Tinkler" userId="bcebf29c-73c2-433d-80d2-6bad896374bf" providerId="ADAL" clId="{8E5B91BB-8513-4FAC-ABC0-CE9F04C69803}" dt="2022-05-16T10:33:16.187" v="213"/>
        <pc:sldMkLst>
          <pc:docMk/>
          <pc:sldMk cId="3994695938" sldId="389"/>
        </pc:sldMkLst>
        <pc:spChg chg="mod">
          <ac:chgData name="Paul Tinkler" userId="bcebf29c-73c2-433d-80d2-6bad896374bf" providerId="ADAL" clId="{8E5B91BB-8513-4FAC-ABC0-CE9F04C69803}" dt="2022-05-16T10:30:38.411" v="198" actId="122"/>
          <ac:spMkLst>
            <pc:docMk/>
            <pc:sldMk cId="3994695938" sldId="389"/>
            <ac:spMk id="2" creationId="{1D620DC9-128F-468B-8A86-7E562286FE37}"/>
          </ac:spMkLst>
        </pc:spChg>
        <pc:spChg chg="mod">
          <ac:chgData name="Paul Tinkler" userId="bcebf29c-73c2-433d-80d2-6bad896374bf" providerId="ADAL" clId="{8E5B91BB-8513-4FAC-ABC0-CE9F04C69803}" dt="2022-05-16T10:30:56.518" v="200" actId="255"/>
          <ac:spMkLst>
            <pc:docMk/>
            <pc:sldMk cId="3994695938" sldId="389"/>
            <ac:spMk id="3" creationId="{78F88E67-ADF0-41A7-913B-D90AE0C4680D}"/>
          </ac:spMkLst>
        </pc:spChg>
      </pc:sldChg>
      <pc:sldChg chg="addSp modSp mod">
        <pc:chgData name="Paul Tinkler" userId="bcebf29c-73c2-433d-80d2-6bad896374bf" providerId="ADAL" clId="{8E5B91BB-8513-4FAC-ABC0-CE9F04C69803}" dt="2022-05-13T09:45:48.219" v="55"/>
        <pc:sldMkLst>
          <pc:docMk/>
          <pc:sldMk cId="4041733686" sldId="390"/>
        </pc:sldMkLst>
        <pc:spChg chg="mod">
          <ac:chgData name="Paul Tinkler" userId="bcebf29c-73c2-433d-80d2-6bad896374bf" providerId="ADAL" clId="{8E5B91BB-8513-4FAC-ABC0-CE9F04C69803}" dt="2022-05-13T09:45:48.219" v="55"/>
          <ac:spMkLst>
            <pc:docMk/>
            <pc:sldMk cId="4041733686" sldId="390"/>
            <ac:spMk id="2" creationId="{28AA849D-8528-4A2B-BD6F-90879356A006}"/>
          </ac:spMkLst>
        </pc:spChg>
        <pc:spChg chg="mod">
          <ac:chgData name="Paul Tinkler" userId="bcebf29c-73c2-433d-80d2-6bad896374bf" providerId="ADAL" clId="{8E5B91BB-8513-4FAC-ABC0-CE9F04C69803}" dt="2022-05-13T09:45:48.219" v="55"/>
          <ac:spMkLst>
            <pc:docMk/>
            <pc:sldMk cId="4041733686" sldId="390"/>
            <ac:spMk id="3" creationId="{25FAD321-0B1B-4EDC-9D6A-765F4CE25FF4}"/>
          </ac:spMkLst>
        </pc:spChg>
        <pc:picChg chg="add mod">
          <ac:chgData name="Paul Tinkler" userId="bcebf29c-73c2-433d-80d2-6bad896374bf" providerId="ADAL" clId="{8E5B91BB-8513-4FAC-ABC0-CE9F04C69803}" dt="2022-05-12T13:41:39.818" v="47" actId="1076"/>
          <ac:picMkLst>
            <pc:docMk/>
            <pc:sldMk cId="4041733686" sldId="390"/>
            <ac:picMk id="5" creationId="{5200CB72-8759-07E1-2672-F357B959DB54}"/>
          </ac:picMkLst>
        </pc:picChg>
      </pc:sldChg>
      <pc:sldChg chg="modSp mod">
        <pc:chgData name="Paul Tinkler" userId="bcebf29c-73c2-433d-80d2-6bad896374bf" providerId="ADAL" clId="{8E5B91BB-8513-4FAC-ABC0-CE9F04C69803}" dt="2022-05-13T09:47:30.534" v="80" actId="1076"/>
        <pc:sldMkLst>
          <pc:docMk/>
          <pc:sldMk cId="4270301736" sldId="391"/>
        </pc:sldMkLst>
        <pc:spChg chg="mod">
          <ac:chgData name="Paul Tinkler" userId="bcebf29c-73c2-433d-80d2-6bad896374bf" providerId="ADAL" clId="{8E5B91BB-8513-4FAC-ABC0-CE9F04C69803}" dt="2022-05-13T09:45:48.219" v="55"/>
          <ac:spMkLst>
            <pc:docMk/>
            <pc:sldMk cId="4270301736" sldId="391"/>
            <ac:spMk id="2" creationId="{7C93D15E-44C7-45C6-830E-0F1B600E6A6F}"/>
          </ac:spMkLst>
        </pc:spChg>
        <pc:spChg chg="mod">
          <ac:chgData name="Paul Tinkler" userId="bcebf29c-73c2-433d-80d2-6bad896374bf" providerId="ADAL" clId="{8E5B91BB-8513-4FAC-ABC0-CE9F04C69803}" dt="2022-05-13T09:47:30.534" v="80" actId="1076"/>
          <ac:spMkLst>
            <pc:docMk/>
            <pc:sldMk cId="4270301736" sldId="391"/>
            <ac:spMk id="3" creationId="{26ACE9C8-6F11-43B9-B892-7459F0A6BC35}"/>
          </ac:spMkLst>
        </pc:spChg>
      </pc:sldChg>
      <pc:sldChg chg="modSp mod modAnim">
        <pc:chgData name="Paul Tinkler" userId="bcebf29c-73c2-433d-80d2-6bad896374bf" providerId="ADAL" clId="{8E5B91BB-8513-4FAC-ABC0-CE9F04C69803}" dt="2023-05-08T22:00:09.163" v="569"/>
        <pc:sldMkLst>
          <pc:docMk/>
          <pc:sldMk cId="3212947102" sldId="448"/>
        </pc:sldMkLst>
        <pc:spChg chg="mod">
          <ac:chgData name="Paul Tinkler" userId="bcebf29c-73c2-433d-80d2-6bad896374bf" providerId="ADAL" clId="{8E5B91BB-8513-4FAC-ABC0-CE9F04C69803}" dt="2022-05-16T10:40:48.100" v="534" actId="14100"/>
          <ac:spMkLst>
            <pc:docMk/>
            <pc:sldMk cId="3212947102" sldId="448"/>
            <ac:spMk id="2" creationId="{1A8689D4-0240-5B42-B292-ED52582EAC8E}"/>
          </ac:spMkLst>
        </pc:spChg>
        <pc:spChg chg="mod">
          <ac:chgData name="Paul Tinkler" userId="bcebf29c-73c2-433d-80d2-6bad896374bf" providerId="ADAL" clId="{8E5B91BB-8513-4FAC-ABC0-CE9F04C69803}" dt="2022-05-13T09:45:48.669" v="56" actId="27636"/>
          <ac:spMkLst>
            <pc:docMk/>
            <pc:sldMk cId="3212947102" sldId="448"/>
            <ac:spMk id="3" creationId="{8BDE32A9-3463-4946-9075-4913B3582113}"/>
          </ac:spMkLst>
        </pc:spChg>
        <pc:spChg chg="mod">
          <ac:chgData name="Paul Tinkler" userId="bcebf29c-73c2-433d-80d2-6bad896374bf" providerId="ADAL" clId="{8E5B91BB-8513-4FAC-ABC0-CE9F04C69803}" dt="2023-05-08T21:59:36.724" v="566" actId="1076"/>
          <ac:spMkLst>
            <pc:docMk/>
            <pc:sldMk cId="3212947102" sldId="448"/>
            <ac:spMk id="4" creationId="{8E772F59-619A-9141-8586-ECDD50C154D1}"/>
          </ac:spMkLst>
        </pc:spChg>
        <pc:spChg chg="mod">
          <ac:chgData name="Paul Tinkler" userId="bcebf29c-73c2-433d-80d2-6bad896374bf" providerId="ADAL" clId="{8E5B91BB-8513-4FAC-ABC0-CE9F04C69803}" dt="2022-05-13T09:45:48.670" v="57" actId="27636"/>
          <ac:spMkLst>
            <pc:docMk/>
            <pc:sldMk cId="3212947102" sldId="448"/>
            <ac:spMk id="5" creationId="{F267F932-2727-544D-9FD5-B75A811B9543}"/>
          </ac:spMkLst>
        </pc:spChg>
        <pc:spChg chg="mod">
          <ac:chgData name="Paul Tinkler" userId="bcebf29c-73c2-433d-80d2-6bad896374bf" providerId="ADAL" clId="{8E5B91BB-8513-4FAC-ABC0-CE9F04C69803}" dt="2022-05-13T09:45:48.702" v="58" actId="27636"/>
          <ac:spMkLst>
            <pc:docMk/>
            <pc:sldMk cId="3212947102" sldId="448"/>
            <ac:spMk id="6" creationId="{6D6CC05F-5CDF-9743-8EC8-85F6AD289176}"/>
          </ac:spMkLst>
        </pc:spChg>
        <pc:spChg chg="mod">
          <ac:chgData name="Paul Tinkler" userId="bcebf29c-73c2-433d-80d2-6bad896374bf" providerId="ADAL" clId="{8E5B91BB-8513-4FAC-ABC0-CE9F04C69803}" dt="2023-05-08T21:59:23.392" v="564" actId="1076"/>
          <ac:spMkLst>
            <pc:docMk/>
            <pc:sldMk cId="3212947102" sldId="448"/>
            <ac:spMk id="7" creationId="{9D78CE41-8704-7A5F-1A0E-5DAEDBF17B64}"/>
          </ac:spMkLst>
        </pc:spChg>
        <pc:spChg chg="mod">
          <ac:chgData name="Paul Tinkler" userId="bcebf29c-73c2-433d-80d2-6bad896374bf" providerId="ADAL" clId="{8E5B91BB-8513-4FAC-ABC0-CE9F04C69803}" dt="2023-05-08T21:59:03.236" v="562" actId="1076"/>
          <ac:spMkLst>
            <pc:docMk/>
            <pc:sldMk cId="3212947102" sldId="448"/>
            <ac:spMk id="8" creationId="{9AFB76E0-CE52-5A8E-5173-568813930119}"/>
          </ac:spMkLst>
        </pc:spChg>
      </pc:sldChg>
      <pc:sldChg chg="modSp add mod">
        <pc:chgData name="Paul Tinkler" userId="bcebf29c-73c2-433d-80d2-6bad896374bf" providerId="ADAL" clId="{8E5B91BB-8513-4FAC-ABC0-CE9F04C69803}" dt="2022-05-13T09:45:48.890" v="69" actId="27636"/>
        <pc:sldMkLst>
          <pc:docMk/>
          <pc:sldMk cId="3643099484" sldId="449"/>
        </pc:sldMkLst>
        <pc:spChg chg="mod">
          <ac:chgData name="Paul Tinkler" userId="bcebf29c-73c2-433d-80d2-6bad896374bf" providerId="ADAL" clId="{8E5B91BB-8513-4FAC-ABC0-CE9F04C69803}" dt="2022-05-12T13:27:35.148" v="40" actId="27636"/>
          <ac:spMkLst>
            <pc:docMk/>
            <pc:sldMk cId="3643099484" sldId="449"/>
            <ac:spMk id="2" creationId="{2FB9A943-CA74-406F-9834-1DA9C56D6D2B}"/>
          </ac:spMkLst>
        </pc:spChg>
        <pc:spChg chg="mod">
          <ac:chgData name="Paul Tinkler" userId="bcebf29c-73c2-433d-80d2-6bad896374bf" providerId="ADAL" clId="{8E5B91BB-8513-4FAC-ABC0-CE9F04C69803}" dt="2022-05-13T09:45:48.890" v="69" actId="27636"/>
          <ac:spMkLst>
            <pc:docMk/>
            <pc:sldMk cId="3643099484" sldId="449"/>
            <ac:spMk id="3" creationId="{2A4335A4-21C7-42AA-9462-7BB405F7938D}"/>
          </ac:spMkLst>
        </pc:spChg>
      </pc:sldChg>
      <pc:sldChg chg="addSp delSp modSp new mod">
        <pc:chgData name="Paul Tinkler" userId="bcebf29c-73c2-433d-80d2-6bad896374bf" providerId="ADAL" clId="{8E5B91BB-8513-4FAC-ABC0-CE9F04C69803}" dt="2022-05-16T10:38:51.400" v="517" actId="14100"/>
        <pc:sldMkLst>
          <pc:docMk/>
          <pc:sldMk cId="4021551794" sldId="450"/>
        </pc:sldMkLst>
        <pc:spChg chg="mod">
          <ac:chgData name="Paul Tinkler" userId="bcebf29c-73c2-433d-80d2-6bad896374bf" providerId="ADAL" clId="{8E5B91BB-8513-4FAC-ABC0-CE9F04C69803}" dt="2022-05-16T10:35:17.387" v="229" actId="122"/>
          <ac:spMkLst>
            <pc:docMk/>
            <pc:sldMk cId="4021551794" sldId="450"/>
            <ac:spMk id="2" creationId="{2A1E8CEE-6D86-ABF4-82E4-042C8B36FDAC}"/>
          </ac:spMkLst>
        </pc:spChg>
        <pc:spChg chg="mod">
          <ac:chgData name="Paul Tinkler" userId="bcebf29c-73c2-433d-80d2-6bad896374bf" providerId="ADAL" clId="{8E5B91BB-8513-4FAC-ABC0-CE9F04C69803}" dt="2022-05-16T10:38:04.036" v="512" actId="12"/>
          <ac:spMkLst>
            <pc:docMk/>
            <pc:sldMk cId="4021551794" sldId="450"/>
            <ac:spMk id="3" creationId="{6B163482-B2C0-DA23-DBA4-8C7D8DDEF354}"/>
          </ac:spMkLst>
        </pc:spChg>
        <pc:spChg chg="del">
          <ac:chgData name="Paul Tinkler" userId="bcebf29c-73c2-433d-80d2-6bad896374bf" providerId="ADAL" clId="{8E5B91BB-8513-4FAC-ABC0-CE9F04C69803}" dt="2022-05-16T10:35:00.112" v="220" actId="478"/>
          <ac:spMkLst>
            <pc:docMk/>
            <pc:sldMk cId="4021551794" sldId="450"/>
            <ac:spMk id="4" creationId="{6603A00D-8368-8F7A-BCA7-C3C85AC5AD2C}"/>
          </ac:spMkLst>
        </pc:spChg>
        <pc:picChg chg="add mod">
          <ac:chgData name="Paul Tinkler" userId="bcebf29c-73c2-433d-80d2-6bad896374bf" providerId="ADAL" clId="{8E5B91BB-8513-4FAC-ABC0-CE9F04C69803}" dt="2022-05-16T10:38:51.400" v="517" actId="14100"/>
          <ac:picMkLst>
            <pc:docMk/>
            <pc:sldMk cId="4021551794" sldId="450"/>
            <ac:picMk id="5" creationId="{FF9716AE-CE78-C8C7-4453-7FA90132BA7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9197E91-9ACA-49B4-A1B1-B4642D5CCFDC}" type="datetimeFigureOut">
              <a:rPr lang="en-GB" smtClean="0"/>
              <a:t>08/05/2023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Contingency Theory </a:t>
            </a:r>
            <a:r>
              <a:rPr lang="en-GB" dirty="0"/>
              <a:t>- </a:t>
            </a:r>
            <a:r>
              <a:rPr lang="en-GB" b="0" i="0" dirty="0">
                <a:solidFill>
                  <a:srgbClr val="2D2D2D"/>
                </a:solidFill>
                <a:effectLst/>
                <a:latin typeface="Noto Sans" panose="020B0502040204020203" pitchFamily="34" charset="0"/>
              </a:rPr>
              <a:t>The contingency theory of leadership supposes that a leader’s effectiveness is contingent on whether or not their leadership style suits a particular situation. According to this theory, an individual can be an effective leader in one circumstance and an ineffective leader in another one. To maximise your likelihood of being a productive leader, this theory posits that you should be able to examine each situation and decide if your leadership style is going to be effective or not. In most cases, this requires you to be </a:t>
            </a:r>
            <a:r>
              <a:rPr lang="en-GB" b="0" i="1" dirty="0">
                <a:solidFill>
                  <a:srgbClr val="2D2D2D"/>
                </a:solidFill>
                <a:effectLst/>
                <a:latin typeface="Noto Sans" panose="020B0502040204020203" pitchFamily="34" charset="0"/>
              </a:rPr>
              <a:t>self-aware, objective and adaptable</a:t>
            </a:r>
            <a:r>
              <a:rPr lang="en-GB" b="0" i="0" dirty="0">
                <a:solidFill>
                  <a:srgbClr val="2D2D2D"/>
                </a:solidFill>
                <a:effectLst/>
                <a:latin typeface="Noto Sans" panose="020B0502040204020203" pitchFamily="34" charset="0"/>
              </a:rPr>
              <a:t>.</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300967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247277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08876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14540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08/05/2023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58664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08/05/2023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63363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08/05/2023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93329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08/05/2023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65153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08/05/2023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35600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08/05/2023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312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08/05/2023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3196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08/05/2023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57351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08/05/2023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3778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43818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flickr.com/photos/agirregabiria/3499503013"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youtube.com/watch?v=Fe751kMBwm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sAXMqxwol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everydaylean.info/quotes_marquet_enforceparticipation/" TargetMode="Externa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smEqnnklfYs&amp;feature=youtu.b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p:txBody>
          <a:bodyPr/>
          <a:lstStyle/>
          <a:p>
            <a:r>
              <a:rPr lang="en-GB" sz="4400" dirty="0">
                <a:solidFill>
                  <a:srgbClr val="0000CC"/>
                </a:solidFill>
              </a:rPr>
              <a:t>Evening Session 2</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esk, computer, table, holding&#10;&#10;Description automatically generated">
            <a:extLst>
              <a:ext uri="{FF2B5EF4-FFF2-40B4-BE49-F238E27FC236}">
                <a16:creationId xmlns:a16="http://schemas.microsoft.com/office/drawing/2014/main" id="{BA53405D-648F-4DAB-AA1A-9FB8701DE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74427" y="4077072"/>
            <a:ext cx="2169573" cy="1609354"/>
          </a:xfrm>
          <a:prstGeom prst="rect">
            <a:avLst/>
          </a:prstGeom>
        </p:spPr>
      </p:pic>
      <p:sp>
        <p:nvSpPr>
          <p:cNvPr id="2" name="Title 1">
            <a:extLst>
              <a:ext uri="{FF2B5EF4-FFF2-40B4-BE49-F238E27FC236}">
                <a16:creationId xmlns:a16="http://schemas.microsoft.com/office/drawing/2014/main" id="{8F1CB7F4-6ACB-4E36-B298-77EECEC97A3E}"/>
              </a:ext>
            </a:extLst>
          </p:cNvPr>
          <p:cNvSpPr>
            <a:spLocks noGrp="1"/>
          </p:cNvSpPr>
          <p:nvPr>
            <p:ph type="title"/>
          </p:nvPr>
        </p:nvSpPr>
        <p:spPr>
          <a:xfrm>
            <a:off x="457200" y="274638"/>
            <a:ext cx="8229600" cy="778098"/>
          </a:xfrm>
        </p:spPr>
        <p:txBody>
          <a:bodyPr/>
          <a:lstStyle/>
          <a:p>
            <a:r>
              <a:rPr lang="en-GB" dirty="0"/>
              <a:t>Agenda</a:t>
            </a:r>
          </a:p>
        </p:txBody>
      </p:sp>
      <p:sp>
        <p:nvSpPr>
          <p:cNvPr id="3" name="Content Placeholder 2">
            <a:extLst>
              <a:ext uri="{FF2B5EF4-FFF2-40B4-BE49-F238E27FC236}">
                <a16:creationId xmlns:a16="http://schemas.microsoft.com/office/drawing/2014/main" id="{EE3D8672-192F-4675-B5CE-0E358DFBA391}"/>
              </a:ext>
            </a:extLst>
          </p:cNvPr>
          <p:cNvSpPr>
            <a:spLocks noGrp="1"/>
          </p:cNvSpPr>
          <p:nvPr>
            <p:ph idx="1"/>
          </p:nvPr>
        </p:nvSpPr>
        <p:spPr>
          <a:xfrm>
            <a:off x="13473" y="1470484"/>
            <a:ext cx="8229600" cy="3917032"/>
          </a:xfrm>
        </p:spPr>
        <p:txBody>
          <a:bodyPr/>
          <a:lstStyle/>
          <a:p>
            <a:r>
              <a:rPr lang="en-GB" dirty="0">
                <a:solidFill>
                  <a:srgbClr val="0000CC"/>
                </a:solidFill>
              </a:rPr>
              <a:t>What is leadership – </a:t>
            </a:r>
            <a:r>
              <a:rPr lang="en-GB" i="1" dirty="0">
                <a:solidFill>
                  <a:srgbClr val="0000CC"/>
                </a:solidFill>
              </a:rPr>
              <a:t>some more views</a:t>
            </a:r>
          </a:p>
          <a:p>
            <a:r>
              <a:rPr lang="en-GB" dirty="0">
                <a:solidFill>
                  <a:srgbClr val="009900"/>
                </a:solidFill>
              </a:rPr>
              <a:t>Leadership and management – </a:t>
            </a:r>
            <a:r>
              <a:rPr lang="en-GB" i="1" dirty="0">
                <a:solidFill>
                  <a:srgbClr val="009900"/>
                </a:solidFill>
              </a:rPr>
              <a:t>the relationship</a:t>
            </a:r>
          </a:p>
          <a:p>
            <a:r>
              <a:rPr lang="en-GB" dirty="0">
                <a:solidFill>
                  <a:srgbClr val="7030A0"/>
                </a:solidFill>
              </a:rPr>
              <a:t>Leadership theories</a:t>
            </a:r>
          </a:p>
          <a:p>
            <a:r>
              <a:rPr lang="en-GB" dirty="0">
                <a:solidFill>
                  <a:srgbClr val="002060"/>
                </a:solidFill>
              </a:rPr>
              <a:t>Review of the task from the last session – </a:t>
            </a:r>
            <a:r>
              <a:rPr lang="en-GB" i="1" dirty="0">
                <a:solidFill>
                  <a:srgbClr val="002060"/>
                </a:solidFill>
              </a:rPr>
              <a:t>feedback, discussion and key learning points</a:t>
            </a:r>
          </a:p>
          <a:p>
            <a:endParaRPr lang="en-GB" dirty="0"/>
          </a:p>
        </p:txBody>
      </p:sp>
      <p:pic>
        <p:nvPicPr>
          <p:cNvPr id="5" name="Picture 4" descr="A pair of red glasses&#10;&#10;Description automatically generated with low confidence">
            <a:extLst>
              <a:ext uri="{FF2B5EF4-FFF2-40B4-BE49-F238E27FC236}">
                <a16:creationId xmlns:a16="http://schemas.microsoft.com/office/drawing/2014/main" id="{09B418BE-2062-6D2F-8660-2CB95B9B6E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88224" y="0"/>
            <a:ext cx="2555776" cy="1363081"/>
          </a:xfrm>
          <a:prstGeom prst="rect">
            <a:avLst/>
          </a:prstGeom>
        </p:spPr>
      </p:pic>
    </p:spTree>
    <p:extLst>
      <p:ext uri="{BB962C8B-B14F-4D97-AF65-F5344CB8AC3E}">
        <p14:creationId xmlns:p14="http://schemas.microsoft.com/office/powerpoint/2010/main" val="160009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02172" y="30665"/>
            <a:ext cx="8941828" cy="802814"/>
          </a:xfrm>
        </p:spPr>
        <p:txBody>
          <a:bodyPr/>
          <a:lstStyle/>
          <a:p>
            <a:r>
              <a:rPr lang="en-GB" dirty="0"/>
              <a:t>Module Task Assessment - </a:t>
            </a:r>
            <a:r>
              <a:rPr lang="en-GB" i="1" dirty="0"/>
              <a:t>Discussion</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55454" y="833479"/>
            <a:ext cx="1112689" cy="639762"/>
          </a:xfrm>
        </p:spPr>
        <p:txBody>
          <a:bodyPr>
            <a:normAutofit/>
          </a:bodyPr>
          <a:lstStyle/>
          <a:p>
            <a:r>
              <a:rPr lang="en-GB" dirty="0">
                <a:solidFill>
                  <a:srgbClr val="0000CC"/>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50162" y="2856738"/>
            <a:ext cx="4540087" cy="1064775"/>
          </a:xfrm>
        </p:spPr>
        <p:txBody>
          <a:bodyPr>
            <a:noAutofit/>
          </a:bodyPr>
          <a:lstStyle/>
          <a:p>
            <a:pPr>
              <a:lnSpc>
                <a:spcPct val="100000"/>
              </a:lnSpc>
              <a:spcBef>
                <a:spcPts val="0"/>
              </a:spcBef>
            </a:pPr>
            <a:r>
              <a:rPr lang="en-GB" sz="2000" dirty="0">
                <a:solidFill>
                  <a:srgbClr val="0000CC"/>
                </a:solidFill>
              </a:rPr>
              <a:t>Evaluate own ability to use a range of leadership styles, in different situations and with different types of people, to fulfil the leadership role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00053" y="853784"/>
            <a:ext cx="4041775"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632956" y="1772816"/>
            <a:ext cx="4540087" cy="3657064"/>
          </a:xfrm>
        </p:spPr>
        <p:txBody>
          <a:bodyPr>
            <a:normAutofit fontScale="925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9D78CE41-8704-7A5F-1A0E-5DAEDBF17B64}"/>
              </a:ext>
            </a:extLst>
          </p:cNvPr>
          <p:cNvSpPr txBox="1"/>
          <p:nvPr/>
        </p:nvSpPr>
        <p:spPr>
          <a:xfrm>
            <a:off x="31913" y="1453524"/>
            <a:ext cx="4540086"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Critically assess a recognised leadership model or theory in relation to its ability to impact on individual workplace performance</a:t>
            </a:r>
          </a:p>
        </p:txBody>
      </p:sp>
      <p:sp>
        <p:nvSpPr>
          <p:cNvPr id="8" name="TextBox 7">
            <a:extLst>
              <a:ext uri="{FF2B5EF4-FFF2-40B4-BE49-F238E27FC236}">
                <a16:creationId xmlns:a16="http://schemas.microsoft.com/office/drawing/2014/main" id="{9AFB76E0-CE52-5A8E-5173-568813930119}"/>
              </a:ext>
            </a:extLst>
          </p:cNvPr>
          <p:cNvSpPr txBox="1"/>
          <p:nvPr/>
        </p:nvSpPr>
        <p:spPr>
          <a:xfrm>
            <a:off x="62941" y="4221088"/>
            <a:ext cx="4645024"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Assess your own ability to set direction, motivate, delegate and empower others to bring about a workplace change</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89D5F4-E0F5-D037-37E7-E22CE6941C3E}"/>
              </a:ext>
            </a:extLst>
          </p:cNvPr>
          <p:cNvPicPr>
            <a:picLocks noChangeAspect="1"/>
          </p:cNvPicPr>
          <p:nvPr/>
        </p:nvPicPr>
        <p:blipFill>
          <a:blip r:embed="rId2"/>
          <a:stretch>
            <a:fillRect/>
          </a:stretch>
        </p:blipFill>
        <p:spPr>
          <a:xfrm>
            <a:off x="5003037" y="0"/>
            <a:ext cx="4138072" cy="2334201"/>
          </a:xfrm>
          <a:prstGeom prst="rect">
            <a:avLst/>
          </a:prstGeom>
        </p:spPr>
      </p:pic>
      <p:sp>
        <p:nvSpPr>
          <p:cNvPr id="2" name="Title 1">
            <a:extLst>
              <a:ext uri="{FF2B5EF4-FFF2-40B4-BE49-F238E27FC236}">
                <a16:creationId xmlns:a16="http://schemas.microsoft.com/office/drawing/2014/main" id="{88D0BC88-A01F-4937-8495-E6D72FA5EDB0}"/>
              </a:ext>
            </a:extLst>
          </p:cNvPr>
          <p:cNvSpPr>
            <a:spLocks noGrp="1"/>
          </p:cNvSpPr>
          <p:nvPr>
            <p:ph type="title"/>
          </p:nvPr>
        </p:nvSpPr>
        <p:spPr>
          <a:xfrm>
            <a:off x="16805" y="1"/>
            <a:ext cx="4843227" cy="836712"/>
          </a:xfrm>
        </p:spPr>
        <p:txBody>
          <a:bodyPr/>
          <a:lstStyle/>
          <a:p>
            <a:r>
              <a:rPr lang="en-GB" dirty="0"/>
              <a:t>What is leadership?</a:t>
            </a:r>
          </a:p>
        </p:txBody>
      </p:sp>
      <p:sp>
        <p:nvSpPr>
          <p:cNvPr id="3" name="Content Placeholder 2">
            <a:extLst>
              <a:ext uri="{FF2B5EF4-FFF2-40B4-BE49-F238E27FC236}">
                <a16:creationId xmlns:a16="http://schemas.microsoft.com/office/drawing/2014/main" id="{74C77869-5737-4F86-95A3-779FBE88C23E}"/>
              </a:ext>
            </a:extLst>
          </p:cNvPr>
          <p:cNvSpPr>
            <a:spLocks noGrp="1"/>
          </p:cNvSpPr>
          <p:nvPr>
            <p:ph idx="1"/>
          </p:nvPr>
        </p:nvSpPr>
        <p:spPr>
          <a:xfrm>
            <a:off x="19585" y="1484784"/>
            <a:ext cx="8275294" cy="4176464"/>
          </a:xfrm>
        </p:spPr>
        <p:txBody>
          <a:bodyPr>
            <a:normAutofit fontScale="92500"/>
          </a:bodyPr>
          <a:lstStyle/>
          <a:p>
            <a:pPr marL="0" indent="0">
              <a:buNone/>
            </a:pPr>
            <a:r>
              <a:rPr lang="en-GB" dirty="0"/>
              <a:t>According to Northouse (2013: p.5):</a:t>
            </a:r>
          </a:p>
          <a:p>
            <a:pPr marL="0" indent="0">
              <a:buNone/>
            </a:pPr>
            <a:endParaRPr lang="en-GB" dirty="0"/>
          </a:p>
          <a:p>
            <a:pPr marL="0" indent="0">
              <a:buNone/>
            </a:pPr>
            <a:r>
              <a:rPr lang="en-GB" i="1" dirty="0">
                <a:solidFill>
                  <a:srgbClr val="002060"/>
                </a:solidFill>
              </a:rPr>
              <a:t>“Leadership is a process whereby an individual influences a group of individuals to achieve a common goal”</a:t>
            </a:r>
          </a:p>
          <a:p>
            <a:pPr marL="0" indent="0">
              <a:buNone/>
            </a:pPr>
            <a:endParaRPr lang="en-GB" dirty="0"/>
          </a:p>
          <a:p>
            <a:r>
              <a:rPr lang="en-GB" dirty="0">
                <a:solidFill>
                  <a:srgbClr val="0000CC"/>
                </a:solidFill>
              </a:rPr>
              <a:t>Key words – Process, Influences, Group,  Goal</a:t>
            </a:r>
          </a:p>
          <a:p>
            <a:r>
              <a:rPr lang="en-GB" dirty="0">
                <a:solidFill>
                  <a:srgbClr val="0000CC"/>
                </a:solidFill>
              </a:rPr>
              <a:t>Process involves giving purpose or meaningful direction.</a:t>
            </a:r>
          </a:p>
          <a:p>
            <a:r>
              <a:rPr lang="en-GB" dirty="0">
                <a:solidFill>
                  <a:srgbClr val="0000CC"/>
                </a:solidFill>
              </a:rPr>
              <a:t>The group may be followers, subordinates, employees, peers. </a:t>
            </a:r>
          </a:p>
          <a:p>
            <a:endParaRPr lang="en-GB" dirty="0"/>
          </a:p>
        </p:txBody>
      </p:sp>
    </p:spTree>
    <p:extLst>
      <p:ext uri="{BB962C8B-B14F-4D97-AF65-F5344CB8AC3E}">
        <p14:creationId xmlns:p14="http://schemas.microsoft.com/office/powerpoint/2010/main" val="291658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4B3D-4821-4346-99C0-76209C8348E9}"/>
              </a:ext>
            </a:extLst>
          </p:cNvPr>
          <p:cNvSpPr>
            <a:spLocks noGrp="1"/>
          </p:cNvSpPr>
          <p:nvPr>
            <p:ph type="title"/>
          </p:nvPr>
        </p:nvSpPr>
        <p:spPr/>
        <p:txBody>
          <a:bodyPr>
            <a:normAutofit/>
          </a:bodyPr>
          <a:lstStyle/>
          <a:p>
            <a:r>
              <a:rPr lang="en-GB" sz="3600" i="1" dirty="0"/>
              <a:t>Limitations</a:t>
            </a:r>
            <a:r>
              <a:rPr lang="en-GB" sz="3600" dirty="0"/>
              <a:t> of the Northouse definition</a:t>
            </a:r>
          </a:p>
        </p:txBody>
      </p:sp>
      <p:sp>
        <p:nvSpPr>
          <p:cNvPr id="3" name="Content Placeholder 2">
            <a:extLst>
              <a:ext uri="{FF2B5EF4-FFF2-40B4-BE49-F238E27FC236}">
                <a16:creationId xmlns:a16="http://schemas.microsoft.com/office/drawing/2014/main" id="{58FBDD29-DCD3-4B47-BD2B-C8241827CFAB}"/>
              </a:ext>
            </a:extLst>
          </p:cNvPr>
          <p:cNvSpPr>
            <a:spLocks noGrp="1"/>
          </p:cNvSpPr>
          <p:nvPr>
            <p:ph idx="1"/>
          </p:nvPr>
        </p:nvSpPr>
        <p:spPr>
          <a:xfrm>
            <a:off x="646349" y="1253331"/>
            <a:ext cx="7886700" cy="4351338"/>
          </a:xfrm>
        </p:spPr>
        <p:txBody>
          <a:bodyPr>
            <a:normAutofit fontScale="92500" lnSpcReduction="20000"/>
          </a:bodyPr>
          <a:lstStyle/>
          <a:p>
            <a:r>
              <a:rPr lang="en-GB" dirty="0">
                <a:solidFill>
                  <a:srgbClr val="FF0000"/>
                </a:solidFill>
              </a:rPr>
              <a:t>Is it a process? </a:t>
            </a:r>
            <a:r>
              <a:rPr lang="en-GB" i="1" dirty="0">
                <a:solidFill>
                  <a:srgbClr val="FF0000"/>
                </a:solidFill>
              </a:rPr>
              <a:t>OR</a:t>
            </a:r>
            <a:r>
              <a:rPr lang="en-GB" dirty="0">
                <a:solidFill>
                  <a:srgbClr val="FF0000"/>
                </a:solidFill>
              </a:rPr>
              <a:t> is it a </a:t>
            </a:r>
            <a:r>
              <a:rPr lang="en-GB" dirty="0">
                <a:solidFill>
                  <a:srgbClr val="009900"/>
                </a:solidFill>
              </a:rPr>
              <a:t>person</a:t>
            </a:r>
            <a:r>
              <a:rPr lang="en-GB" dirty="0">
                <a:solidFill>
                  <a:srgbClr val="FF0000"/>
                </a:solidFill>
              </a:rPr>
              <a:t>, </a:t>
            </a:r>
            <a:r>
              <a:rPr lang="en-GB" dirty="0">
                <a:solidFill>
                  <a:srgbClr val="660066"/>
                </a:solidFill>
              </a:rPr>
              <a:t>position</a:t>
            </a:r>
            <a:r>
              <a:rPr lang="en-GB" dirty="0">
                <a:solidFill>
                  <a:srgbClr val="FF0000"/>
                </a:solidFill>
              </a:rPr>
              <a:t>, or is it about </a:t>
            </a:r>
            <a:r>
              <a:rPr lang="en-GB" dirty="0">
                <a:solidFill>
                  <a:srgbClr val="002060"/>
                </a:solidFill>
              </a:rPr>
              <a:t>results</a:t>
            </a:r>
            <a:r>
              <a:rPr lang="en-GB" dirty="0">
                <a:solidFill>
                  <a:srgbClr val="FF0000"/>
                </a:solidFill>
              </a:rPr>
              <a:t>? (Grint, 2005)</a:t>
            </a:r>
          </a:p>
          <a:p>
            <a:r>
              <a:rPr lang="en-GB" dirty="0">
                <a:solidFill>
                  <a:srgbClr val="009900"/>
                </a:solidFill>
              </a:rPr>
              <a:t>Person – Leadership attributes – Maybe transformational or charismatic</a:t>
            </a:r>
          </a:p>
          <a:p>
            <a:r>
              <a:rPr lang="en-GB" dirty="0">
                <a:solidFill>
                  <a:srgbClr val="660066"/>
                </a:solidFill>
              </a:rPr>
              <a:t>Position – Exercise of power i.e. top-down rather than distributed</a:t>
            </a:r>
          </a:p>
          <a:p>
            <a:pPr marL="0" indent="0">
              <a:buNone/>
            </a:pPr>
            <a:r>
              <a:rPr lang="en-GB" dirty="0"/>
              <a:t>‘</a:t>
            </a:r>
            <a:r>
              <a:rPr lang="en-GB" i="1" dirty="0"/>
              <a:t>Power is the ability to mobilise resources (human and material) to get things done’ (Kantor, 1976, p.66)</a:t>
            </a:r>
          </a:p>
          <a:p>
            <a:r>
              <a:rPr lang="en-GB" dirty="0">
                <a:solidFill>
                  <a:srgbClr val="002060"/>
                </a:solidFill>
              </a:rPr>
              <a:t>Results – But can we make a causal link, given the large number of employees </a:t>
            </a:r>
          </a:p>
          <a:p>
            <a:r>
              <a:rPr lang="en-GB" dirty="0">
                <a:solidFill>
                  <a:srgbClr val="FF0066"/>
                </a:solidFill>
              </a:rPr>
              <a:t>What about different organisational contexts and culture - i.e. contingency theory?</a:t>
            </a:r>
          </a:p>
          <a:p>
            <a:endParaRPr lang="en-GB" dirty="0"/>
          </a:p>
        </p:txBody>
      </p:sp>
    </p:spTree>
    <p:extLst>
      <p:ext uri="{BB962C8B-B14F-4D97-AF65-F5344CB8AC3E}">
        <p14:creationId xmlns:p14="http://schemas.microsoft.com/office/powerpoint/2010/main" val="222010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43E1-C493-461C-BEC4-47DF0EEFBA2A}"/>
              </a:ext>
            </a:extLst>
          </p:cNvPr>
          <p:cNvSpPr>
            <a:spLocks noGrp="1"/>
          </p:cNvSpPr>
          <p:nvPr>
            <p:ph type="title"/>
          </p:nvPr>
        </p:nvSpPr>
        <p:spPr/>
        <p:txBody>
          <a:bodyPr>
            <a:normAutofit/>
          </a:bodyPr>
          <a:lstStyle/>
          <a:p>
            <a:pPr algn="ctr"/>
            <a:r>
              <a:rPr lang="en-GB" dirty="0"/>
              <a:t>Which leaders do you admire? Why?</a:t>
            </a:r>
          </a:p>
        </p:txBody>
      </p:sp>
      <p:sp>
        <p:nvSpPr>
          <p:cNvPr id="5" name="Rectangle 4">
            <a:extLst>
              <a:ext uri="{FF2B5EF4-FFF2-40B4-BE49-F238E27FC236}">
                <a16:creationId xmlns:a16="http://schemas.microsoft.com/office/drawing/2014/main" id="{608AC3B2-12E0-48DC-BAB5-296672EDC561}"/>
              </a:ext>
            </a:extLst>
          </p:cNvPr>
          <p:cNvSpPr/>
          <p:nvPr/>
        </p:nvSpPr>
        <p:spPr>
          <a:xfrm>
            <a:off x="457200" y="1988840"/>
            <a:ext cx="3840026" cy="369332"/>
          </a:xfrm>
          <a:prstGeom prst="rect">
            <a:avLst/>
          </a:prstGeom>
        </p:spPr>
        <p:txBody>
          <a:bodyPr wrap="none">
            <a:spAutoFit/>
          </a:bodyPr>
          <a:lstStyle/>
          <a:p>
            <a:r>
              <a:rPr lang="en-GB" dirty="0"/>
              <a:t>Obama: 'yes we can‘   - ‘Yes we can’</a:t>
            </a:r>
          </a:p>
        </p:txBody>
      </p:sp>
      <p:sp>
        <p:nvSpPr>
          <p:cNvPr id="6" name="Rectangle 5">
            <a:extLst>
              <a:ext uri="{FF2B5EF4-FFF2-40B4-BE49-F238E27FC236}">
                <a16:creationId xmlns:a16="http://schemas.microsoft.com/office/drawing/2014/main" id="{4E0D8264-04C5-475D-BE03-F8B0FB1A77A5}"/>
              </a:ext>
            </a:extLst>
          </p:cNvPr>
          <p:cNvSpPr/>
          <p:nvPr/>
        </p:nvSpPr>
        <p:spPr>
          <a:xfrm>
            <a:off x="4355976" y="1982913"/>
            <a:ext cx="4572000" cy="646331"/>
          </a:xfrm>
          <a:prstGeom prst="rect">
            <a:avLst/>
          </a:prstGeom>
        </p:spPr>
        <p:txBody>
          <a:bodyPr>
            <a:spAutoFit/>
          </a:bodyPr>
          <a:lstStyle/>
          <a:p>
            <a:r>
              <a:rPr lang="en-GB" dirty="0"/>
              <a:t>Jeremy Corbyn- ‘We will change the lives of the people’</a:t>
            </a:r>
          </a:p>
        </p:txBody>
      </p:sp>
      <p:pic>
        <p:nvPicPr>
          <p:cNvPr id="7" name="Content Placeholder 7">
            <a:extLst>
              <a:ext uri="{FF2B5EF4-FFF2-40B4-BE49-F238E27FC236}">
                <a16:creationId xmlns:a16="http://schemas.microsoft.com/office/drawing/2014/main" id="{80C83C9F-DA7A-44DF-90E0-D50BB9D748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2929374"/>
            <a:ext cx="2984675" cy="2269829"/>
          </a:xfrm>
          <a:prstGeom prst="rect">
            <a:avLst/>
          </a:prstGeom>
        </p:spPr>
      </p:pic>
      <p:pic>
        <p:nvPicPr>
          <p:cNvPr id="8" name="Picture 7">
            <a:extLst>
              <a:ext uri="{FF2B5EF4-FFF2-40B4-BE49-F238E27FC236}">
                <a16:creationId xmlns:a16="http://schemas.microsoft.com/office/drawing/2014/main" id="{1CCDFA47-03E1-4C0F-B22E-2075FD9CA258}"/>
              </a:ext>
            </a:extLst>
          </p:cNvPr>
          <p:cNvPicPr>
            <a:picLocks noChangeAspect="1"/>
          </p:cNvPicPr>
          <p:nvPr/>
        </p:nvPicPr>
        <p:blipFill>
          <a:blip r:embed="rId3"/>
          <a:stretch>
            <a:fillRect/>
          </a:stretch>
        </p:blipFill>
        <p:spPr>
          <a:xfrm>
            <a:off x="5045188" y="2929374"/>
            <a:ext cx="3193575" cy="2351734"/>
          </a:xfrm>
          <a:prstGeom prst="rect">
            <a:avLst/>
          </a:prstGeom>
        </p:spPr>
      </p:pic>
    </p:spTree>
    <p:extLst>
      <p:ext uri="{BB962C8B-B14F-4D97-AF65-F5344CB8AC3E}">
        <p14:creationId xmlns:p14="http://schemas.microsoft.com/office/powerpoint/2010/main" val="1438267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3EB8-01FC-4832-9317-06B1A3DFAAA1}"/>
              </a:ext>
            </a:extLst>
          </p:cNvPr>
          <p:cNvSpPr>
            <a:spLocks noGrp="1"/>
          </p:cNvSpPr>
          <p:nvPr>
            <p:ph type="title"/>
          </p:nvPr>
        </p:nvSpPr>
        <p:spPr>
          <a:xfrm>
            <a:off x="488403" y="14909"/>
            <a:ext cx="8229600" cy="778194"/>
          </a:xfrm>
        </p:spPr>
        <p:txBody>
          <a:bodyPr/>
          <a:lstStyle/>
          <a:p>
            <a:pPr algn="ctr"/>
            <a:r>
              <a:rPr lang="en-GB" dirty="0"/>
              <a:t>Some </a:t>
            </a:r>
            <a:r>
              <a:rPr lang="en-GB" i="1" dirty="0"/>
              <a:t>types</a:t>
            </a:r>
          </a:p>
        </p:txBody>
      </p:sp>
      <p:sp>
        <p:nvSpPr>
          <p:cNvPr id="5" name="Content Placeholder 2">
            <a:extLst>
              <a:ext uri="{FF2B5EF4-FFF2-40B4-BE49-F238E27FC236}">
                <a16:creationId xmlns:a16="http://schemas.microsoft.com/office/drawing/2014/main" id="{2A4DA449-8C15-43EF-89BB-8945E9C5DF8A}"/>
              </a:ext>
            </a:extLst>
          </p:cNvPr>
          <p:cNvSpPr>
            <a:spLocks noGrp="1"/>
          </p:cNvSpPr>
          <p:nvPr>
            <p:ph idx="1"/>
          </p:nvPr>
        </p:nvSpPr>
        <p:spPr>
          <a:xfrm>
            <a:off x="133678" y="922706"/>
            <a:ext cx="2914650" cy="4454963"/>
          </a:xfrm>
        </p:spPr>
        <p:txBody>
          <a:bodyPr>
            <a:normAutofit/>
          </a:bodyPr>
          <a:lstStyle/>
          <a:p>
            <a:r>
              <a:rPr lang="en-GB" sz="1700" b="1" dirty="0"/>
              <a:t>Charismatic leaders</a:t>
            </a:r>
            <a:r>
              <a:rPr lang="en-GB" sz="1700" dirty="0"/>
              <a:t> inspire their followers to do things or to do things better; this is done by conjuring up enthusiasm in others for a stated vision or goal</a:t>
            </a:r>
          </a:p>
          <a:p>
            <a:endParaRPr lang="en-GB" sz="1700" dirty="0"/>
          </a:p>
          <a:p>
            <a:r>
              <a:rPr lang="en-GB" sz="1700" b="1" dirty="0"/>
              <a:t>Contingency theory-</a:t>
            </a:r>
            <a:r>
              <a:rPr lang="en-GB" sz="1700" dirty="0"/>
              <a:t>effectiveness of </a:t>
            </a:r>
            <a:r>
              <a:rPr lang="en-GB" sz="1700" b="1" dirty="0"/>
              <a:t>leadership</a:t>
            </a:r>
            <a:r>
              <a:rPr lang="en-GB" sz="1700" dirty="0"/>
              <a:t> depends upon the situation, and there are numerous factors, such as the nature of the task, </a:t>
            </a:r>
            <a:r>
              <a:rPr lang="en-GB" sz="1700" b="1" dirty="0"/>
              <a:t>leader's</a:t>
            </a:r>
            <a:r>
              <a:rPr lang="en-GB" sz="1700" dirty="0"/>
              <a:t> personality, and more.</a:t>
            </a:r>
            <a:endParaRPr lang="en-GB" sz="1700" dirty="0">
              <a:hlinkClick r:id="rId2"/>
            </a:endParaRPr>
          </a:p>
          <a:p>
            <a:endParaRPr lang="en-GB" sz="1700" dirty="0"/>
          </a:p>
          <a:p>
            <a:endParaRPr lang="en-GB" sz="1700" dirty="0"/>
          </a:p>
          <a:p>
            <a:endParaRPr lang="en-GB" sz="1700" dirty="0"/>
          </a:p>
        </p:txBody>
      </p:sp>
      <p:sp>
        <p:nvSpPr>
          <p:cNvPr id="6" name="Content Placeholder 5">
            <a:extLst>
              <a:ext uri="{FF2B5EF4-FFF2-40B4-BE49-F238E27FC236}">
                <a16:creationId xmlns:a16="http://schemas.microsoft.com/office/drawing/2014/main" id="{DAE0AC4C-8C0F-466C-8E99-F0EAD1C3E2CE}"/>
              </a:ext>
            </a:extLst>
          </p:cNvPr>
          <p:cNvSpPr txBox="1">
            <a:spLocks/>
          </p:cNvSpPr>
          <p:nvPr/>
        </p:nvSpPr>
        <p:spPr>
          <a:xfrm>
            <a:off x="6067954" y="908720"/>
            <a:ext cx="2914650" cy="4468949"/>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Distributed leadership- </a:t>
            </a:r>
            <a:r>
              <a:rPr lang="en-GB" sz="1800" dirty="0"/>
              <a:t>mobilising leadership expertise at all levels in an organisation in order to generate more opportunities for change and to build the capacity for improvement</a:t>
            </a:r>
          </a:p>
          <a:p>
            <a:pPr marL="0" indent="0">
              <a:buNone/>
            </a:pPr>
            <a:endParaRPr lang="en-GB" sz="1800" dirty="0"/>
          </a:p>
          <a:p>
            <a:r>
              <a:rPr lang="en-GB" sz="1800" b="1" dirty="0"/>
              <a:t>Ethical leadership</a:t>
            </a:r>
            <a:r>
              <a:rPr lang="en-GB" sz="1800" dirty="0"/>
              <a:t>- leadership that is directed by respect for ethical beliefs and values and for the dignity and rights of others. It is thus related to concepts such as trust, honesty, consideration, charisma and fairness.</a:t>
            </a:r>
          </a:p>
          <a:p>
            <a:pPr marL="0" indent="0">
              <a:buNone/>
            </a:pPr>
            <a:endParaRPr lang="en-GB" sz="1800" dirty="0"/>
          </a:p>
          <a:p>
            <a:endParaRPr lang="en-GB" sz="1800" dirty="0"/>
          </a:p>
          <a:p>
            <a:endParaRPr lang="en-GB" sz="1800" dirty="0"/>
          </a:p>
        </p:txBody>
      </p:sp>
      <p:pic>
        <p:nvPicPr>
          <p:cNvPr id="4" name="Picture 3">
            <a:extLst>
              <a:ext uri="{FF2B5EF4-FFF2-40B4-BE49-F238E27FC236}">
                <a16:creationId xmlns:a16="http://schemas.microsoft.com/office/drawing/2014/main" id="{3BCF9596-351F-DDC2-BB2A-C0E778004934}"/>
              </a:ext>
            </a:extLst>
          </p:cNvPr>
          <p:cNvPicPr>
            <a:picLocks noChangeAspect="1"/>
          </p:cNvPicPr>
          <p:nvPr/>
        </p:nvPicPr>
        <p:blipFill>
          <a:blip r:embed="rId3"/>
          <a:stretch>
            <a:fillRect/>
          </a:stretch>
        </p:blipFill>
        <p:spPr>
          <a:xfrm>
            <a:off x="3071573" y="3933056"/>
            <a:ext cx="3063260" cy="1785065"/>
          </a:xfrm>
          <a:prstGeom prst="rect">
            <a:avLst/>
          </a:prstGeom>
        </p:spPr>
      </p:pic>
    </p:spTree>
    <p:extLst>
      <p:ext uri="{BB962C8B-B14F-4D97-AF65-F5344CB8AC3E}">
        <p14:creationId xmlns:p14="http://schemas.microsoft.com/office/powerpoint/2010/main" val="244173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8CEE-6D86-ABF4-82E4-042C8B36FDAC}"/>
              </a:ext>
            </a:extLst>
          </p:cNvPr>
          <p:cNvSpPr>
            <a:spLocks noGrp="1"/>
          </p:cNvSpPr>
          <p:nvPr>
            <p:ph type="title"/>
          </p:nvPr>
        </p:nvSpPr>
        <p:spPr>
          <a:xfrm>
            <a:off x="627315" y="136525"/>
            <a:ext cx="7886700" cy="916211"/>
          </a:xfrm>
        </p:spPr>
        <p:txBody>
          <a:bodyPr/>
          <a:lstStyle/>
          <a:p>
            <a:pPr algn="ctr"/>
            <a:r>
              <a:rPr lang="en-GB" dirty="0"/>
              <a:t>Activity</a:t>
            </a:r>
          </a:p>
        </p:txBody>
      </p:sp>
      <p:sp>
        <p:nvSpPr>
          <p:cNvPr id="3" name="Content Placeholder 2">
            <a:extLst>
              <a:ext uri="{FF2B5EF4-FFF2-40B4-BE49-F238E27FC236}">
                <a16:creationId xmlns:a16="http://schemas.microsoft.com/office/drawing/2014/main" id="{6B163482-B2C0-DA23-DBA4-8C7D8DDEF354}"/>
              </a:ext>
            </a:extLst>
          </p:cNvPr>
          <p:cNvSpPr>
            <a:spLocks noGrp="1"/>
          </p:cNvSpPr>
          <p:nvPr>
            <p:ph idx="1"/>
          </p:nvPr>
        </p:nvSpPr>
        <p:spPr>
          <a:xfrm>
            <a:off x="251520" y="1052736"/>
            <a:ext cx="8568952" cy="4351338"/>
          </a:xfrm>
        </p:spPr>
        <p:txBody>
          <a:bodyPr/>
          <a:lstStyle/>
          <a:p>
            <a:pPr marL="0" indent="0">
              <a:buNone/>
            </a:pPr>
            <a:r>
              <a:rPr lang="en-GB" dirty="0">
                <a:solidFill>
                  <a:srgbClr val="7030A0"/>
                </a:solidFill>
              </a:rPr>
              <a:t>In your groups, discuss the following and capture the views and opinions of your group ready for feedback: -</a:t>
            </a:r>
          </a:p>
          <a:p>
            <a:pPr marL="0" indent="0">
              <a:buNone/>
            </a:pPr>
            <a:endParaRPr lang="en-GB" dirty="0">
              <a:solidFill>
                <a:srgbClr val="7030A0"/>
              </a:solidFill>
            </a:endParaRPr>
          </a:p>
          <a:p>
            <a:r>
              <a:rPr lang="en-GB" dirty="0">
                <a:solidFill>
                  <a:srgbClr val="7030A0"/>
                </a:solidFill>
              </a:rPr>
              <a:t>What is the difference between Leadership and Management?</a:t>
            </a:r>
          </a:p>
          <a:p>
            <a:pPr marL="0" indent="0">
              <a:buNone/>
            </a:pPr>
            <a:endParaRPr lang="en-GB" dirty="0">
              <a:solidFill>
                <a:srgbClr val="7030A0"/>
              </a:solidFill>
            </a:endParaRPr>
          </a:p>
          <a:p>
            <a:pPr marL="0" indent="0">
              <a:buNone/>
            </a:pPr>
            <a:r>
              <a:rPr lang="en-GB" dirty="0">
                <a:solidFill>
                  <a:srgbClr val="7030A0"/>
                </a:solidFill>
              </a:rPr>
              <a:t>Please make a list…</a:t>
            </a:r>
          </a:p>
          <a:p>
            <a:pPr marL="0" indent="0">
              <a:buNone/>
            </a:pPr>
            <a:endParaRPr lang="en-GB" dirty="0">
              <a:solidFill>
                <a:srgbClr val="7030A0"/>
              </a:solidFill>
            </a:endParaRPr>
          </a:p>
          <a:p>
            <a:pPr marL="0" indent="0">
              <a:buNone/>
            </a:pPr>
            <a:r>
              <a:rPr lang="en-GB" dirty="0">
                <a:solidFill>
                  <a:srgbClr val="7030A0"/>
                </a:solidFill>
              </a:rPr>
              <a:t>15 minutes to discuss and record your views.</a:t>
            </a:r>
          </a:p>
          <a:p>
            <a:pPr marL="0" indent="0">
              <a:buNone/>
            </a:pPr>
            <a:endParaRPr lang="en-GB" dirty="0">
              <a:solidFill>
                <a:srgbClr val="7030A0"/>
              </a:solidFill>
            </a:endParaRPr>
          </a:p>
          <a:p>
            <a:pPr marL="0" indent="0">
              <a:buNone/>
            </a:pPr>
            <a:endParaRPr lang="en-GB" dirty="0">
              <a:solidFill>
                <a:srgbClr val="7030A0"/>
              </a:solidFill>
            </a:endParaRPr>
          </a:p>
        </p:txBody>
      </p:sp>
      <p:pic>
        <p:nvPicPr>
          <p:cNvPr id="5" name="Picture 4">
            <a:extLst>
              <a:ext uri="{FF2B5EF4-FFF2-40B4-BE49-F238E27FC236}">
                <a16:creationId xmlns:a16="http://schemas.microsoft.com/office/drawing/2014/main" id="{FF9716AE-CE78-C8C7-4453-7FA90132BA77}"/>
              </a:ext>
            </a:extLst>
          </p:cNvPr>
          <p:cNvPicPr>
            <a:picLocks noChangeAspect="1"/>
          </p:cNvPicPr>
          <p:nvPr/>
        </p:nvPicPr>
        <p:blipFill>
          <a:blip r:embed="rId2"/>
          <a:stretch>
            <a:fillRect/>
          </a:stretch>
        </p:blipFill>
        <p:spPr>
          <a:xfrm>
            <a:off x="5796136" y="2996951"/>
            <a:ext cx="3347864" cy="1884185"/>
          </a:xfrm>
          <a:prstGeom prst="rect">
            <a:avLst/>
          </a:prstGeom>
        </p:spPr>
      </p:pic>
    </p:spTree>
    <p:extLst>
      <p:ext uri="{BB962C8B-B14F-4D97-AF65-F5344CB8AC3E}">
        <p14:creationId xmlns:p14="http://schemas.microsoft.com/office/powerpoint/2010/main" val="4021551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658B-37F6-4579-844B-72783E5308DF}"/>
              </a:ext>
            </a:extLst>
          </p:cNvPr>
          <p:cNvSpPr>
            <a:spLocks noGrp="1"/>
          </p:cNvSpPr>
          <p:nvPr>
            <p:ph type="title"/>
          </p:nvPr>
        </p:nvSpPr>
        <p:spPr>
          <a:xfrm>
            <a:off x="628650" y="12428"/>
            <a:ext cx="7886700" cy="1253555"/>
          </a:xfrm>
        </p:spPr>
        <p:txBody>
          <a:bodyPr>
            <a:normAutofit fontScale="90000"/>
          </a:bodyPr>
          <a:lstStyle/>
          <a:p>
            <a:pPr algn="ctr"/>
            <a:r>
              <a:rPr lang="en-GB" dirty="0"/>
              <a:t>The Difference between leadership and management (Kotter, 1990)</a:t>
            </a:r>
          </a:p>
        </p:txBody>
      </p:sp>
      <p:sp>
        <p:nvSpPr>
          <p:cNvPr id="5" name="Content Placeholder 2">
            <a:extLst>
              <a:ext uri="{FF2B5EF4-FFF2-40B4-BE49-F238E27FC236}">
                <a16:creationId xmlns:a16="http://schemas.microsoft.com/office/drawing/2014/main" id="{D37E2A59-3430-4728-A0D1-A21C9D1CEBA7}"/>
              </a:ext>
            </a:extLst>
          </p:cNvPr>
          <p:cNvSpPr>
            <a:spLocks noGrp="1"/>
          </p:cNvSpPr>
          <p:nvPr>
            <p:ph idx="1"/>
          </p:nvPr>
        </p:nvSpPr>
        <p:spPr>
          <a:xfrm>
            <a:off x="251520" y="1333260"/>
            <a:ext cx="3744416" cy="3528392"/>
          </a:xfrm>
        </p:spPr>
        <p:txBody>
          <a:bodyPr>
            <a:normAutofit/>
          </a:bodyPr>
          <a:lstStyle/>
          <a:p>
            <a:pPr marL="0" indent="0" algn="ctr" eaLnBrk="0" hangingPunct="0">
              <a:spcBef>
                <a:spcPts val="450"/>
              </a:spcBef>
              <a:spcAft>
                <a:spcPts val="450"/>
              </a:spcAft>
              <a:buNone/>
            </a:pPr>
            <a:r>
              <a:rPr lang="en-US" sz="2400" b="1" dirty="0">
                <a:solidFill>
                  <a:srgbClr val="FF0000"/>
                </a:solidFill>
              </a:rPr>
              <a:t>Management Activities</a:t>
            </a:r>
          </a:p>
          <a:p>
            <a:pPr marL="0" indent="0" algn="ctr" eaLnBrk="0" hangingPunct="0">
              <a:spcBef>
                <a:spcPts val="450"/>
              </a:spcBef>
              <a:spcAft>
                <a:spcPts val="450"/>
              </a:spcAft>
              <a:buNone/>
            </a:pPr>
            <a:r>
              <a:rPr lang="en-US" sz="2400" b="1" dirty="0">
                <a:solidFill>
                  <a:schemeClr val="tx1">
                    <a:lumMod val="75000"/>
                    <a:lumOff val="25000"/>
                  </a:schemeClr>
                </a:solidFill>
              </a:rPr>
              <a:t>“Produces order and consistency”</a:t>
            </a:r>
          </a:p>
          <a:p>
            <a:pPr eaLnBrk="0" hangingPunct="0">
              <a:spcBef>
                <a:spcPts val="450"/>
              </a:spcBef>
              <a:spcAft>
                <a:spcPts val="450"/>
              </a:spcAft>
            </a:pPr>
            <a:r>
              <a:rPr lang="en-US" sz="2400" dirty="0"/>
              <a:t>Planning &amp; Budgeting</a:t>
            </a:r>
          </a:p>
          <a:p>
            <a:pPr eaLnBrk="0" hangingPunct="0">
              <a:spcBef>
                <a:spcPts val="450"/>
              </a:spcBef>
              <a:spcAft>
                <a:spcPts val="450"/>
              </a:spcAft>
            </a:pPr>
            <a:r>
              <a:rPr lang="en-US" sz="2400" dirty="0"/>
              <a:t>Organizing &amp; Staffing</a:t>
            </a:r>
          </a:p>
          <a:p>
            <a:pPr eaLnBrk="0" hangingPunct="0">
              <a:spcBef>
                <a:spcPts val="450"/>
              </a:spcBef>
              <a:spcAft>
                <a:spcPts val="450"/>
              </a:spcAft>
            </a:pPr>
            <a:r>
              <a:rPr lang="en-US" sz="2400" dirty="0"/>
              <a:t>Controlling &amp; Problem Solving</a:t>
            </a:r>
          </a:p>
        </p:txBody>
      </p:sp>
      <p:sp>
        <p:nvSpPr>
          <p:cNvPr id="6" name="Content Placeholder 3">
            <a:extLst>
              <a:ext uri="{FF2B5EF4-FFF2-40B4-BE49-F238E27FC236}">
                <a16:creationId xmlns:a16="http://schemas.microsoft.com/office/drawing/2014/main" id="{200147C4-F45D-4BBF-95E2-045CE9FB15D3}"/>
              </a:ext>
            </a:extLst>
          </p:cNvPr>
          <p:cNvSpPr txBox="1">
            <a:spLocks/>
          </p:cNvSpPr>
          <p:nvPr/>
        </p:nvSpPr>
        <p:spPr>
          <a:xfrm>
            <a:off x="5220072" y="1333260"/>
            <a:ext cx="3672408" cy="35283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450"/>
              </a:spcBef>
              <a:spcAft>
                <a:spcPts val="450"/>
              </a:spcAft>
              <a:buFont typeface="Arial" pitchFamily="34" charset="0"/>
              <a:buNone/>
            </a:pPr>
            <a:r>
              <a:rPr lang="en-GB" sz="2400" b="1" dirty="0">
                <a:solidFill>
                  <a:srgbClr val="009900"/>
                </a:solidFill>
              </a:rPr>
              <a:t>Leadership Activities</a:t>
            </a:r>
          </a:p>
          <a:p>
            <a:pPr marL="0" indent="0" algn="ctr">
              <a:spcBef>
                <a:spcPts val="450"/>
              </a:spcBef>
              <a:buFont typeface="Arial" pitchFamily="34" charset="0"/>
              <a:buNone/>
            </a:pPr>
            <a:r>
              <a:rPr lang="en-GB" sz="2400" b="1" dirty="0">
                <a:solidFill>
                  <a:schemeClr val="tx1">
                    <a:lumMod val="75000"/>
                    <a:lumOff val="25000"/>
                  </a:schemeClr>
                </a:solidFill>
              </a:rPr>
              <a:t>“Produces change and movement”</a:t>
            </a:r>
          </a:p>
          <a:p>
            <a:pPr eaLnBrk="0" hangingPunct="0">
              <a:lnSpc>
                <a:spcPct val="110000"/>
              </a:lnSpc>
              <a:spcBef>
                <a:spcPts val="0"/>
              </a:spcBef>
              <a:spcAft>
                <a:spcPts val="450"/>
              </a:spcAft>
              <a:buFontTx/>
              <a:buChar char="•"/>
            </a:pPr>
            <a:r>
              <a:rPr lang="en-US" sz="2400" dirty="0"/>
              <a:t>Establishing direction</a:t>
            </a:r>
          </a:p>
          <a:p>
            <a:pPr eaLnBrk="0" hangingPunct="0">
              <a:lnSpc>
                <a:spcPct val="110000"/>
              </a:lnSpc>
              <a:buFontTx/>
              <a:buChar char="•"/>
            </a:pPr>
            <a:r>
              <a:rPr lang="en-US" sz="2400" dirty="0"/>
              <a:t> Aligning people </a:t>
            </a:r>
          </a:p>
          <a:p>
            <a:pPr eaLnBrk="0" hangingPunct="0">
              <a:lnSpc>
                <a:spcPct val="110000"/>
              </a:lnSpc>
              <a:buFontTx/>
              <a:buChar char="•"/>
            </a:pPr>
            <a:r>
              <a:rPr lang="en-US" sz="2400" dirty="0"/>
              <a:t> Motivating / Inspiring</a:t>
            </a:r>
          </a:p>
          <a:p>
            <a:pPr eaLnBrk="0" hangingPunct="0">
              <a:lnSpc>
                <a:spcPct val="150000"/>
              </a:lnSpc>
              <a:buFontTx/>
              <a:buChar char="•"/>
            </a:pPr>
            <a:endParaRPr lang="en-US" dirty="0">
              <a:latin typeface="Arial" charset="0"/>
            </a:endParaRPr>
          </a:p>
          <a:p>
            <a:pPr marL="0" indent="0">
              <a:buFont typeface="Arial" pitchFamily="34" charset="0"/>
              <a:buNone/>
            </a:pPr>
            <a:endParaRPr lang="en-GB" dirty="0"/>
          </a:p>
        </p:txBody>
      </p:sp>
      <p:pic>
        <p:nvPicPr>
          <p:cNvPr id="4" name="Picture 3">
            <a:extLst>
              <a:ext uri="{FF2B5EF4-FFF2-40B4-BE49-F238E27FC236}">
                <a16:creationId xmlns:a16="http://schemas.microsoft.com/office/drawing/2014/main" id="{41BB2EC3-1A54-F83F-FAD4-75A349B9E69F}"/>
              </a:ext>
            </a:extLst>
          </p:cNvPr>
          <p:cNvPicPr>
            <a:picLocks noChangeAspect="1"/>
          </p:cNvPicPr>
          <p:nvPr/>
        </p:nvPicPr>
        <p:blipFill>
          <a:blip r:embed="rId2"/>
          <a:stretch>
            <a:fillRect/>
          </a:stretch>
        </p:blipFill>
        <p:spPr>
          <a:xfrm>
            <a:off x="2944531" y="3990049"/>
            <a:ext cx="2822890" cy="1743207"/>
          </a:xfrm>
          <a:prstGeom prst="rect">
            <a:avLst/>
          </a:prstGeom>
        </p:spPr>
      </p:pic>
    </p:spTree>
    <p:extLst>
      <p:ext uri="{BB962C8B-B14F-4D97-AF65-F5344CB8AC3E}">
        <p14:creationId xmlns:p14="http://schemas.microsoft.com/office/powerpoint/2010/main" val="268962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1F71-B434-4D8C-B301-FF0E8B6A5484}"/>
              </a:ext>
            </a:extLst>
          </p:cNvPr>
          <p:cNvSpPr>
            <a:spLocks noGrp="1"/>
          </p:cNvSpPr>
          <p:nvPr>
            <p:ph type="title"/>
          </p:nvPr>
        </p:nvSpPr>
        <p:spPr>
          <a:xfrm>
            <a:off x="628650" y="137815"/>
            <a:ext cx="7886700" cy="1325563"/>
          </a:xfrm>
        </p:spPr>
        <p:txBody>
          <a:bodyPr>
            <a:normAutofit/>
          </a:bodyPr>
          <a:lstStyle/>
          <a:p>
            <a:pPr algn="ctr"/>
            <a:r>
              <a:rPr lang="en-GB" dirty="0"/>
              <a:t>Traditional view of leadership and management</a:t>
            </a:r>
          </a:p>
        </p:txBody>
      </p:sp>
      <p:graphicFrame>
        <p:nvGraphicFramePr>
          <p:cNvPr id="4" name="Group 3">
            <a:extLst>
              <a:ext uri="{FF2B5EF4-FFF2-40B4-BE49-F238E27FC236}">
                <a16:creationId xmlns:a16="http://schemas.microsoft.com/office/drawing/2014/main" id="{EF98A42D-CE45-4798-8A1B-A7192E2F5D3D}"/>
              </a:ext>
            </a:extLst>
          </p:cNvPr>
          <p:cNvGraphicFramePr>
            <a:graphicFrameLocks noGrp="1"/>
          </p:cNvGraphicFramePr>
          <p:nvPr>
            <p:extLst>
              <p:ext uri="{D42A27DB-BD31-4B8C-83A1-F6EECF244321}">
                <p14:modId xmlns:p14="http://schemas.microsoft.com/office/powerpoint/2010/main" val="3292805162"/>
              </p:ext>
            </p:extLst>
          </p:nvPr>
        </p:nvGraphicFramePr>
        <p:xfrm>
          <a:off x="457200" y="1574703"/>
          <a:ext cx="8381144" cy="3805334"/>
        </p:xfrm>
        <a:graphic>
          <a:graphicData uri="http://schemas.openxmlformats.org/drawingml/2006/table">
            <a:tbl>
              <a:tblPr/>
              <a:tblGrid>
                <a:gridCol w="4037881">
                  <a:extLst>
                    <a:ext uri="{9D8B030D-6E8A-4147-A177-3AD203B41FA5}">
                      <a16:colId xmlns:a16="http://schemas.microsoft.com/office/drawing/2014/main" val="20000"/>
                    </a:ext>
                  </a:extLst>
                </a:gridCol>
                <a:gridCol w="4343263">
                  <a:extLst>
                    <a:ext uri="{9D8B030D-6E8A-4147-A177-3AD203B41FA5}">
                      <a16:colId xmlns:a16="http://schemas.microsoft.com/office/drawing/2014/main" val="20001"/>
                    </a:ext>
                  </a:extLst>
                </a:gridCol>
              </a:tblGrid>
              <a:tr h="629835">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Manager</a:t>
                      </a:r>
                    </a:p>
                  </a:txBody>
                  <a:tcPr marL="68580" marR="68580" marT="34292" marB="34292" anchor="ctr" anchorCtr="1"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Leader</a:t>
                      </a: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txBody>
                  <a:tcPr marL="68580" marR="68580" marT="34292" marB="34292" anchor="ctr" anchorCtr="1"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3096670">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the present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stability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Orients toward the short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procedure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Asks “what” and “how”</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to control</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Is happy in complexity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Uses the rational mind</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Works within the context of the organization and the business</a:t>
                      </a:r>
                    </a:p>
                  </a:txBody>
                  <a:tcPr marL="68580" marR="68580" marT="34292" marB="3429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Looks toward the future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Appreciates change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Orients toward the long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Engages in a Vision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Asks “why” and “what”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Knows how to delegate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Prefers to simplify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Trusts intuition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Takes social and environmental contexts into consideration</a:t>
                      </a:r>
                    </a:p>
                  </a:txBody>
                  <a:tcPr marL="68580" marR="68580" marT="34292" marB="3429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78706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BFD3-508A-4CCD-88D7-AEBE803BF269}"/>
              </a:ext>
            </a:extLst>
          </p:cNvPr>
          <p:cNvSpPr>
            <a:spLocks noGrp="1"/>
          </p:cNvSpPr>
          <p:nvPr>
            <p:ph type="title"/>
          </p:nvPr>
        </p:nvSpPr>
        <p:spPr>
          <a:xfrm>
            <a:off x="628650" y="188640"/>
            <a:ext cx="7886700" cy="1325563"/>
          </a:xfrm>
        </p:spPr>
        <p:txBody>
          <a:bodyPr>
            <a:normAutofit/>
          </a:bodyPr>
          <a:lstStyle/>
          <a:p>
            <a:pPr algn="ctr"/>
            <a:r>
              <a:rPr lang="en-GB" dirty="0"/>
              <a:t>Difference between leadership and management</a:t>
            </a:r>
          </a:p>
        </p:txBody>
      </p:sp>
      <p:sp>
        <p:nvSpPr>
          <p:cNvPr id="3" name="Content Placeholder 2">
            <a:extLst>
              <a:ext uri="{FF2B5EF4-FFF2-40B4-BE49-F238E27FC236}">
                <a16:creationId xmlns:a16="http://schemas.microsoft.com/office/drawing/2014/main" id="{2A189979-A807-44E6-9598-DB68AD899284}"/>
              </a:ext>
            </a:extLst>
          </p:cNvPr>
          <p:cNvSpPr>
            <a:spLocks noGrp="1"/>
          </p:cNvSpPr>
          <p:nvPr>
            <p:ph idx="1"/>
          </p:nvPr>
        </p:nvSpPr>
        <p:spPr/>
        <p:txBody>
          <a:bodyPr>
            <a:normAutofit/>
          </a:bodyPr>
          <a:lstStyle/>
          <a:p>
            <a:r>
              <a:rPr lang="en-GB" dirty="0">
                <a:solidFill>
                  <a:srgbClr val="009900"/>
                </a:solidFill>
              </a:rPr>
              <a:t>Leadership is ‘doing the right thing’ whereas management is ‘doing the thing right’ (Bennis and Nanus, 1985)</a:t>
            </a:r>
          </a:p>
          <a:p>
            <a:r>
              <a:rPr lang="en-GB" dirty="0">
                <a:solidFill>
                  <a:srgbClr val="FF0066"/>
                </a:solidFill>
              </a:rPr>
              <a:t>In other words, leadership is about mission and strategy whereas management is about implementing plans and getting things done</a:t>
            </a:r>
          </a:p>
          <a:p>
            <a:r>
              <a:rPr lang="en-GB" dirty="0">
                <a:solidFill>
                  <a:srgbClr val="660033"/>
                </a:solidFill>
              </a:rPr>
              <a:t>Leadership is about ‘coping with change’ whereas management is about ‘coping with complexity’ (Kotter, 1990)</a:t>
            </a:r>
          </a:p>
          <a:p>
            <a:endParaRPr lang="en-GB" dirty="0"/>
          </a:p>
        </p:txBody>
      </p:sp>
    </p:spTree>
    <p:extLst>
      <p:ext uri="{BB962C8B-B14F-4D97-AF65-F5344CB8AC3E}">
        <p14:creationId xmlns:p14="http://schemas.microsoft.com/office/powerpoint/2010/main" val="398392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5CF8-FD45-422B-A019-DF49757C992C}"/>
              </a:ext>
            </a:extLst>
          </p:cNvPr>
          <p:cNvSpPr>
            <a:spLocks noGrp="1"/>
          </p:cNvSpPr>
          <p:nvPr>
            <p:ph type="title"/>
          </p:nvPr>
        </p:nvSpPr>
        <p:spPr>
          <a:xfrm>
            <a:off x="457200" y="274637"/>
            <a:ext cx="8229600" cy="1325563"/>
          </a:xfrm>
        </p:spPr>
        <p:txBody>
          <a:bodyPr>
            <a:noAutofit/>
          </a:bodyPr>
          <a:lstStyle/>
          <a:p>
            <a:pPr algn="ctr"/>
            <a:r>
              <a:rPr lang="en-GB" sz="3600" dirty="0"/>
              <a:t>Management and leadership; Are they the same or different?</a:t>
            </a:r>
            <a:br>
              <a:rPr lang="en-GB" sz="3600" dirty="0"/>
            </a:br>
            <a:endParaRPr lang="en-GB" sz="3600" dirty="0"/>
          </a:p>
        </p:txBody>
      </p:sp>
      <p:sp>
        <p:nvSpPr>
          <p:cNvPr id="3" name="Content Placeholder 2">
            <a:extLst>
              <a:ext uri="{FF2B5EF4-FFF2-40B4-BE49-F238E27FC236}">
                <a16:creationId xmlns:a16="http://schemas.microsoft.com/office/drawing/2014/main" id="{247D3206-0A01-45AB-9E35-E12B237C26E6}"/>
              </a:ext>
            </a:extLst>
          </p:cNvPr>
          <p:cNvSpPr>
            <a:spLocks noGrp="1"/>
          </p:cNvSpPr>
          <p:nvPr>
            <p:ph idx="1"/>
          </p:nvPr>
        </p:nvSpPr>
        <p:spPr>
          <a:xfrm>
            <a:off x="628650" y="1547192"/>
            <a:ext cx="7886700" cy="3763615"/>
          </a:xfrm>
        </p:spPr>
        <p:txBody>
          <a:bodyPr/>
          <a:lstStyle/>
          <a:p>
            <a:pPr marL="0" indent="0">
              <a:buNone/>
            </a:pPr>
            <a:r>
              <a:rPr lang="en-GB" dirty="0">
                <a:solidFill>
                  <a:srgbClr val="660033"/>
                </a:solidFill>
              </a:rPr>
              <a:t>Maybe leadership is </a:t>
            </a:r>
            <a:r>
              <a:rPr lang="en-GB" i="1" dirty="0">
                <a:solidFill>
                  <a:srgbClr val="660033"/>
                </a:solidFill>
              </a:rPr>
              <a:t>a part of management</a:t>
            </a:r>
            <a:r>
              <a:rPr lang="en-GB" dirty="0">
                <a:solidFill>
                  <a:srgbClr val="660033"/>
                </a:solidFill>
              </a:rPr>
              <a:t>?</a:t>
            </a:r>
          </a:p>
          <a:p>
            <a:pPr marL="0" indent="0">
              <a:buNone/>
            </a:pPr>
            <a:r>
              <a:rPr lang="en-GB" dirty="0">
                <a:solidFill>
                  <a:srgbClr val="660033"/>
                </a:solidFill>
              </a:rPr>
              <a:t>e.g. Mintzberg (1973):</a:t>
            </a:r>
          </a:p>
          <a:p>
            <a:pPr marL="0" indent="0">
              <a:buNone/>
            </a:pPr>
            <a:r>
              <a:rPr lang="en-GB" dirty="0">
                <a:solidFill>
                  <a:srgbClr val="0000CC"/>
                </a:solidFill>
              </a:rPr>
              <a:t>Management roles include: Leader, figurehead, liaison, monitor, disseminator, spokesperson, improver/changer, disturbance handler, resource allocator, negotiator</a:t>
            </a:r>
          </a:p>
          <a:p>
            <a:endParaRPr lang="en-GB" dirty="0"/>
          </a:p>
        </p:txBody>
      </p:sp>
      <p:pic>
        <p:nvPicPr>
          <p:cNvPr id="5" name="Picture 4">
            <a:extLst>
              <a:ext uri="{FF2B5EF4-FFF2-40B4-BE49-F238E27FC236}">
                <a16:creationId xmlns:a16="http://schemas.microsoft.com/office/drawing/2014/main" id="{7827ADB5-F040-6F2B-E2FA-E981325BBCE7}"/>
              </a:ext>
            </a:extLst>
          </p:cNvPr>
          <p:cNvPicPr>
            <a:picLocks noChangeAspect="1"/>
          </p:cNvPicPr>
          <p:nvPr/>
        </p:nvPicPr>
        <p:blipFill>
          <a:blip r:embed="rId2"/>
          <a:stretch>
            <a:fillRect/>
          </a:stretch>
        </p:blipFill>
        <p:spPr>
          <a:xfrm>
            <a:off x="5671" y="4581128"/>
            <a:ext cx="2024717" cy="1139515"/>
          </a:xfrm>
          <a:prstGeom prst="rect">
            <a:avLst/>
          </a:prstGeom>
        </p:spPr>
      </p:pic>
      <p:pic>
        <p:nvPicPr>
          <p:cNvPr id="7" name="Picture 6">
            <a:extLst>
              <a:ext uri="{FF2B5EF4-FFF2-40B4-BE49-F238E27FC236}">
                <a16:creationId xmlns:a16="http://schemas.microsoft.com/office/drawing/2014/main" id="{FBF4A083-8F1E-AA60-BEDC-2A31F0EC618B}"/>
              </a:ext>
            </a:extLst>
          </p:cNvPr>
          <p:cNvPicPr>
            <a:picLocks noChangeAspect="1"/>
          </p:cNvPicPr>
          <p:nvPr/>
        </p:nvPicPr>
        <p:blipFill>
          <a:blip r:embed="rId3"/>
          <a:stretch>
            <a:fillRect/>
          </a:stretch>
        </p:blipFill>
        <p:spPr>
          <a:xfrm>
            <a:off x="6505600" y="3861047"/>
            <a:ext cx="2638399" cy="1859595"/>
          </a:xfrm>
          <a:prstGeom prst="rect">
            <a:avLst/>
          </a:prstGeom>
        </p:spPr>
      </p:pic>
    </p:spTree>
    <p:extLst>
      <p:ext uri="{BB962C8B-B14F-4D97-AF65-F5344CB8AC3E}">
        <p14:creationId xmlns:p14="http://schemas.microsoft.com/office/powerpoint/2010/main" val="145709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D1E3-B6F1-4A7B-BCC3-69616C74BF25}"/>
              </a:ext>
            </a:extLst>
          </p:cNvPr>
          <p:cNvSpPr>
            <a:spLocks noGrp="1"/>
          </p:cNvSpPr>
          <p:nvPr>
            <p:ph type="title"/>
          </p:nvPr>
        </p:nvSpPr>
        <p:spPr>
          <a:xfrm>
            <a:off x="457200" y="9622"/>
            <a:ext cx="8229600" cy="850106"/>
          </a:xfrm>
        </p:spPr>
        <p:txBody>
          <a:bodyPr>
            <a:normAutofit/>
          </a:bodyPr>
          <a:lstStyle/>
          <a:p>
            <a:r>
              <a:rPr lang="en-US" dirty="0"/>
              <a:t>Assigned vs. Emergent Leadership</a:t>
            </a:r>
            <a:endParaRPr lang="en-GB" dirty="0"/>
          </a:p>
        </p:txBody>
      </p:sp>
      <p:sp>
        <p:nvSpPr>
          <p:cNvPr id="4" name="Rectangle 3">
            <a:extLst>
              <a:ext uri="{FF2B5EF4-FFF2-40B4-BE49-F238E27FC236}">
                <a16:creationId xmlns:a16="http://schemas.microsoft.com/office/drawing/2014/main" id="{54176A3E-1BA3-4B01-BE4D-6BEFF9A895A9}"/>
              </a:ext>
            </a:extLst>
          </p:cNvPr>
          <p:cNvSpPr/>
          <p:nvPr/>
        </p:nvSpPr>
        <p:spPr>
          <a:xfrm>
            <a:off x="269425" y="859728"/>
            <a:ext cx="4330824" cy="2800767"/>
          </a:xfrm>
          <a:prstGeom prst="rect">
            <a:avLst/>
          </a:prstGeom>
        </p:spPr>
        <p:txBody>
          <a:bodyPr wrap="square">
            <a:spAutoFit/>
          </a:bodyPr>
          <a:lstStyle/>
          <a:p>
            <a:pPr algn="ctr"/>
            <a:r>
              <a:rPr lang="en-US" sz="2800" b="1" dirty="0">
                <a:solidFill>
                  <a:srgbClr val="FF0066"/>
                </a:solidFill>
              </a:rPr>
              <a:t>Assigned</a:t>
            </a:r>
          </a:p>
          <a:p>
            <a:endParaRPr lang="en-US" sz="2800" dirty="0"/>
          </a:p>
          <a:p>
            <a:r>
              <a:rPr lang="en-US" sz="2000" dirty="0"/>
              <a:t>Leadership based on occupying a position within an organization</a:t>
            </a:r>
          </a:p>
          <a:p>
            <a:pPr marL="457200" indent="-457200">
              <a:buFont typeface="Arial" panose="020B0604020202020204" pitchFamily="34" charset="0"/>
              <a:buChar char="•"/>
            </a:pPr>
            <a:r>
              <a:rPr lang="en-US" sz="2000" dirty="0"/>
              <a:t>Team leaders</a:t>
            </a:r>
          </a:p>
          <a:p>
            <a:pPr marL="457200" indent="-457200">
              <a:buFont typeface="Arial" panose="020B0604020202020204" pitchFamily="34" charset="0"/>
              <a:buChar char="•"/>
            </a:pPr>
            <a:r>
              <a:rPr lang="en-US" sz="2000" dirty="0"/>
              <a:t>Plant managers</a:t>
            </a:r>
          </a:p>
          <a:p>
            <a:pPr marL="457200" indent="-457200">
              <a:buFont typeface="Arial" panose="020B0604020202020204" pitchFamily="34" charset="0"/>
              <a:buChar char="•"/>
            </a:pPr>
            <a:r>
              <a:rPr lang="en-US" sz="2000" dirty="0"/>
              <a:t>Department heads</a:t>
            </a:r>
          </a:p>
          <a:p>
            <a:pPr marL="457200" indent="-457200">
              <a:buFont typeface="Arial" panose="020B0604020202020204" pitchFamily="34" charset="0"/>
              <a:buChar char="•"/>
            </a:pPr>
            <a:r>
              <a:rPr lang="en-US" sz="2000" dirty="0"/>
              <a:t>Directors</a:t>
            </a:r>
          </a:p>
        </p:txBody>
      </p:sp>
      <p:sp>
        <p:nvSpPr>
          <p:cNvPr id="5" name="Rectangle 4">
            <a:extLst>
              <a:ext uri="{FF2B5EF4-FFF2-40B4-BE49-F238E27FC236}">
                <a16:creationId xmlns:a16="http://schemas.microsoft.com/office/drawing/2014/main" id="{0366542B-6BAA-4E62-B707-18F9CCEA136F}"/>
              </a:ext>
            </a:extLst>
          </p:cNvPr>
          <p:cNvSpPr/>
          <p:nvPr/>
        </p:nvSpPr>
        <p:spPr>
          <a:xfrm>
            <a:off x="4499992" y="859728"/>
            <a:ext cx="4572000" cy="4339650"/>
          </a:xfrm>
          <a:prstGeom prst="rect">
            <a:avLst/>
          </a:prstGeom>
        </p:spPr>
        <p:txBody>
          <a:bodyPr>
            <a:spAutoFit/>
          </a:bodyPr>
          <a:lstStyle/>
          <a:p>
            <a:pPr algn="ctr">
              <a:buNone/>
            </a:pPr>
            <a:r>
              <a:rPr lang="en-US" sz="2800" dirty="0">
                <a:solidFill>
                  <a:srgbClr val="009900"/>
                </a:solidFill>
              </a:rPr>
              <a:t>Emergent</a:t>
            </a:r>
          </a:p>
          <a:p>
            <a:pPr>
              <a:buNone/>
            </a:pPr>
            <a:endParaRPr lang="en-US" sz="2800" dirty="0"/>
          </a:p>
          <a:p>
            <a:pPr>
              <a:buNone/>
            </a:pPr>
            <a:r>
              <a:rPr lang="en-US" sz="2000" dirty="0">
                <a:solidFill>
                  <a:srgbClr val="002060"/>
                </a:solidFill>
              </a:rPr>
              <a:t>An individual perceived by others as the most influential member of a group or organization regardless of the individual’s title</a:t>
            </a:r>
          </a:p>
          <a:p>
            <a:pPr marL="342900" indent="-342900">
              <a:buFont typeface="Arial" panose="020B0604020202020204" pitchFamily="34" charset="0"/>
              <a:buChar char="•"/>
            </a:pPr>
            <a:r>
              <a:rPr lang="en-US" sz="2000" dirty="0">
                <a:solidFill>
                  <a:srgbClr val="002060"/>
                </a:solidFill>
              </a:rPr>
              <a:t>Emerges over time through communication behaviors</a:t>
            </a:r>
          </a:p>
          <a:p>
            <a:pPr marL="342900" indent="-342900">
              <a:buFont typeface="Arial" panose="020B0604020202020204" pitchFamily="34" charset="0"/>
              <a:buChar char="•"/>
            </a:pPr>
            <a:r>
              <a:rPr lang="en-US" sz="2000" dirty="0">
                <a:solidFill>
                  <a:srgbClr val="002060"/>
                </a:solidFill>
              </a:rPr>
              <a:t>Verbal involvement</a:t>
            </a:r>
          </a:p>
          <a:p>
            <a:pPr marL="342900" indent="-342900">
              <a:buFont typeface="Arial" panose="020B0604020202020204" pitchFamily="34" charset="0"/>
              <a:buChar char="•"/>
            </a:pPr>
            <a:r>
              <a:rPr lang="en-US" sz="2000" dirty="0">
                <a:solidFill>
                  <a:srgbClr val="002060"/>
                </a:solidFill>
              </a:rPr>
              <a:t>Being informed</a:t>
            </a:r>
          </a:p>
          <a:p>
            <a:pPr marL="342900" indent="-342900">
              <a:buFont typeface="Arial" panose="020B0604020202020204" pitchFamily="34" charset="0"/>
              <a:buChar char="•"/>
            </a:pPr>
            <a:r>
              <a:rPr lang="en-US" sz="2000" dirty="0">
                <a:solidFill>
                  <a:srgbClr val="002060"/>
                </a:solidFill>
              </a:rPr>
              <a:t>Seeking others’ opinions</a:t>
            </a:r>
          </a:p>
          <a:p>
            <a:pPr marL="342900" indent="-342900">
              <a:buFont typeface="Arial" panose="020B0604020202020204" pitchFamily="34" charset="0"/>
              <a:buChar char="•"/>
            </a:pPr>
            <a:r>
              <a:rPr lang="en-US" sz="2000" dirty="0">
                <a:solidFill>
                  <a:srgbClr val="002060"/>
                </a:solidFill>
              </a:rPr>
              <a:t>Being firm but not rigid</a:t>
            </a:r>
          </a:p>
          <a:p>
            <a:pPr marL="342900" indent="-342900">
              <a:buFont typeface="Arial" panose="020B0604020202020204" pitchFamily="34" charset="0"/>
              <a:buChar char="•"/>
            </a:pPr>
            <a:r>
              <a:rPr lang="en-US" sz="2000" dirty="0">
                <a:solidFill>
                  <a:srgbClr val="002060"/>
                </a:solidFill>
              </a:rPr>
              <a:t>Affected by personality and gender </a:t>
            </a:r>
          </a:p>
        </p:txBody>
      </p:sp>
    </p:spTree>
    <p:extLst>
      <p:ext uri="{BB962C8B-B14F-4D97-AF65-F5344CB8AC3E}">
        <p14:creationId xmlns:p14="http://schemas.microsoft.com/office/powerpoint/2010/main" val="99972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fade">
                                      <p:cBhvr>
                                        <p:cTn id="16" dur="500"/>
                                        <p:tgtEl>
                                          <p:spTgt spid="4">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Effect transition="in" filter="fade">
                                      <p:cBhvr>
                                        <p:cTn id="19" dur="500"/>
                                        <p:tgtEl>
                                          <p:spTgt spid="4">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fade">
                                      <p:cBhvr>
                                        <p:cTn id="33" dur="500"/>
                                        <p:tgtEl>
                                          <p:spTgt spid="5">
                                            <p:txEl>
                                              <p:pRg st="5" end="5"/>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fade">
                                      <p:cBhvr>
                                        <p:cTn id="36" dur="500"/>
                                        <p:tgtEl>
                                          <p:spTgt spid="5">
                                            <p:txEl>
                                              <p:pRg st="6" end="6"/>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animEffect transition="in" filter="fade">
                                      <p:cBhvr>
                                        <p:cTn id="39" dur="500"/>
                                        <p:tgtEl>
                                          <p:spTgt spid="5">
                                            <p:txEl>
                                              <p:pRg st="7" end="7"/>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BE9B-CD38-4436-8DA4-3B914FF299DC}"/>
              </a:ext>
            </a:extLst>
          </p:cNvPr>
          <p:cNvSpPr>
            <a:spLocks noGrp="1"/>
          </p:cNvSpPr>
          <p:nvPr>
            <p:ph type="title"/>
          </p:nvPr>
        </p:nvSpPr>
        <p:spPr>
          <a:xfrm>
            <a:off x="628650" y="116632"/>
            <a:ext cx="7886700" cy="888206"/>
          </a:xfrm>
        </p:spPr>
        <p:txBody>
          <a:bodyPr/>
          <a:lstStyle/>
          <a:p>
            <a:pPr algn="ctr"/>
            <a:r>
              <a:rPr lang="en-US" dirty="0"/>
              <a:t>Leadership Theories</a:t>
            </a:r>
            <a:endParaRPr lang="en-GB" dirty="0"/>
          </a:p>
        </p:txBody>
      </p:sp>
      <p:sp>
        <p:nvSpPr>
          <p:cNvPr id="3" name="Content Placeholder 2">
            <a:extLst>
              <a:ext uri="{FF2B5EF4-FFF2-40B4-BE49-F238E27FC236}">
                <a16:creationId xmlns:a16="http://schemas.microsoft.com/office/drawing/2014/main" id="{43E9EA33-7EC6-4C3A-BD69-5A720090D00A}"/>
              </a:ext>
            </a:extLst>
          </p:cNvPr>
          <p:cNvSpPr>
            <a:spLocks noGrp="1"/>
          </p:cNvSpPr>
          <p:nvPr>
            <p:ph idx="1"/>
          </p:nvPr>
        </p:nvSpPr>
        <p:spPr>
          <a:xfrm>
            <a:off x="628650" y="1253331"/>
            <a:ext cx="7886700" cy="4351338"/>
          </a:xfrm>
        </p:spPr>
        <p:txBody>
          <a:bodyPr>
            <a:normAutofit fontScale="85000" lnSpcReduction="10000"/>
          </a:bodyPr>
          <a:lstStyle/>
          <a:p>
            <a:pPr marL="414338" indent="-414338">
              <a:lnSpc>
                <a:spcPct val="150000"/>
              </a:lnSpc>
              <a:buFont typeface="Wingdings" pitchFamily="2" charset="2"/>
              <a:buAutoNum type="arabicParenR"/>
            </a:pPr>
            <a:r>
              <a:rPr lang="en-GB" i="1" u="sng" dirty="0">
                <a:solidFill>
                  <a:srgbClr val="0000CC"/>
                </a:solidFill>
              </a:rPr>
              <a:t>Management Theories – </a:t>
            </a:r>
            <a:r>
              <a:rPr lang="en-GB" dirty="0">
                <a:solidFill>
                  <a:srgbClr val="0000CC"/>
                </a:solidFill>
              </a:rPr>
              <a:t>Focus on role of supervision, organization, and systems of rewards and punishments</a:t>
            </a:r>
            <a:r>
              <a:rPr lang="en-GB" i="1" dirty="0">
                <a:solidFill>
                  <a:srgbClr val="0000CC"/>
                </a:solidFill>
              </a:rPr>
              <a:t>; </a:t>
            </a:r>
          </a:p>
          <a:p>
            <a:pPr marL="414338" indent="-414338">
              <a:lnSpc>
                <a:spcPct val="150000"/>
              </a:lnSpc>
              <a:buFont typeface="Wingdings" pitchFamily="2" charset="2"/>
              <a:buAutoNum type="arabicParenR"/>
            </a:pPr>
            <a:r>
              <a:rPr lang="en-GB" i="1" u="sng" dirty="0">
                <a:solidFill>
                  <a:srgbClr val="0000CC"/>
                </a:solidFill>
              </a:rPr>
              <a:t>Relationship Theories – </a:t>
            </a:r>
            <a:r>
              <a:rPr lang="en-GB" i="1" dirty="0">
                <a:solidFill>
                  <a:srgbClr val="0000CC"/>
                </a:solidFill>
              </a:rPr>
              <a:t>Also called “transformational leadership;” Focus on motivating and inspiring followers.</a:t>
            </a:r>
          </a:p>
          <a:p>
            <a:pPr marL="414338" indent="-414338">
              <a:lnSpc>
                <a:spcPct val="150000"/>
              </a:lnSpc>
              <a:buFont typeface="Wingdings" pitchFamily="2" charset="2"/>
              <a:buAutoNum type="arabicParenR"/>
            </a:pPr>
            <a:r>
              <a:rPr lang="en-US" i="1" u="sng" dirty="0">
                <a:solidFill>
                  <a:srgbClr val="0000CC"/>
                </a:solidFill>
              </a:rPr>
              <a:t>Great Man Theories</a:t>
            </a:r>
            <a:r>
              <a:rPr lang="en-US" dirty="0">
                <a:solidFill>
                  <a:srgbClr val="0000CC"/>
                </a:solidFill>
              </a:rPr>
              <a:t> – Leaders are born, not made;</a:t>
            </a:r>
          </a:p>
          <a:p>
            <a:pPr marL="414338" indent="-414338">
              <a:lnSpc>
                <a:spcPct val="150000"/>
              </a:lnSpc>
              <a:buFont typeface="Wingdings" pitchFamily="2" charset="2"/>
              <a:buAutoNum type="arabicParenR"/>
            </a:pPr>
            <a:r>
              <a:rPr lang="en-US" i="1" u="sng" dirty="0">
                <a:solidFill>
                  <a:srgbClr val="0000CC"/>
                </a:solidFill>
              </a:rPr>
              <a:t>Trait Theories</a:t>
            </a:r>
            <a:r>
              <a:rPr lang="en-US" dirty="0">
                <a:solidFill>
                  <a:srgbClr val="0000CC"/>
                </a:solidFill>
              </a:rPr>
              <a:t> – Certain traits make people better leaders, e.g., assertiveness, intelligence;</a:t>
            </a:r>
          </a:p>
          <a:p>
            <a:endParaRPr lang="en-GB" dirty="0">
              <a:solidFill>
                <a:srgbClr val="0000CC"/>
              </a:solidFill>
            </a:endParaRPr>
          </a:p>
        </p:txBody>
      </p:sp>
    </p:spTree>
    <p:extLst>
      <p:ext uri="{BB962C8B-B14F-4D97-AF65-F5344CB8AC3E}">
        <p14:creationId xmlns:p14="http://schemas.microsoft.com/office/powerpoint/2010/main" val="161699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0DC9-128F-468B-8A86-7E562286FE37}"/>
              </a:ext>
            </a:extLst>
          </p:cNvPr>
          <p:cNvSpPr>
            <a:spLocks noGrp="1"/>
          </p:cNvSpPr>
          <p:nvPr>
            <p:ph type="title"/>
          </p:nvPr>
        </p:nvSpPr>
        <p:spPr>
          <a:xfrm>
            <a:off x="628650" y="365126"/>
            <a:ext cx="7886700" cy="888206"/>
          </a:xfrm>
        </p:spPr>
        <p:txBody>
          <a:bodyPr>
            <a:normAutofit/>
          </a:bodyPr>
          <a:lstStyle/>
          <a:p>
            <a:pPr algn="ctr"/>
            <a:r>
              <a:rPr lang="en-US" dirty="0"/>
              <a:t>Leadership Theories (Cont.)</a:t>
            </a:r>
            <a:endParaRPr lang="en-GB" dirty="0"/>
          </a:p>
        </p:txBody>
      </p:sp>
      <p:sp>
        <p:nvSpPr>
          <p:cNvPr id="3" name="Content Placeholder 2">
            <a:extLst>
              <a:ext uri="{FF2B5EF4-FFF2-40B4-BE49-F238E27FC236}">
                <a16:creationId xmlns:a16="http://schemas.microsoft.com/office/drawing/2014/main" id="{78F88E67-ADF0-41A7-913B-D90AE0C4680D}"/>
              </a:ext>
            </a:extLst>
          </p:cNvPr>
          <p:cNvSpPr>
            <a:spLocks noGrp="1"/>
          </p:cNvSpPr>
          <p:nvPr>
            <p:ph idx="1"/>
          </p:nvPr>
        </p:nvSpPr>
        <p:spPr>
          <a:xfrm>
            <a:off x="628650" y="1253331"/>
            <a:ext cx="7886700" cy="4351338"/>
          </a:xfrm>
        </p:spPr>
        <p:txBody>
          <a:bodyPr>
            <a:normAutofit fontScale="85000" lnSpcReduction="20000"/>
          </a:bodyPr>
          <a:lstStyle/>
          <a:p>
            <a:pPr>
              <a:lnSpc>
                <a:spcPct val="150000"/>
              </a:lnSpc>
              <a:buNone/>
            </a:pPr>
            <a:r>
              <a:rPr lang="en-US" dirty="0">
                <a:solidFill>
                  <a:srgbClr val="0000CC"/>
                </a:solidFill>
                <a:latin typeface="Arial" charset="0"/>
              </a:rPr>
              <a:t>5) </a:t>
            </a:r>
            <a:r>
              <a:rPr lang="en-US" i="1" u="sng" dirty="0">
                <a:solidFill>
                  <a:srgbClr val="0000CC"/>
                </a:solidFill>
                <a:latin typeface="Arial" charset="0"/>
              </a:rPr>
              <a:t>Behavioral Theories</a:t>
            </a:r>
            <a:r>
              <a:rPr lang="en-US" i="1" dirty="0">
                <a:solidFill>
                  <a:srgbClr val="0000CC"/>
                </a:solidFill>
                <a:latin typeface="Arial" charset="0"/>
              </a:rPr>
              <a:t> – </a:t>
            </a:r>
            <a:r>
              <a:rPr lang="en-US" dirty="0">
                <a:solidFill>
                  <a:srgbClr val="0000CC"/>
                </a:solidFill>
                <a:latin typeface="Arial" charset="0"/>
              </a:rPr>
              <a:t>Great leaders are made, not born.  Focuses on actions or behaviors instead of other factors;</a:t>
            </a:r>
          </a:p>
          <a:p>
            <a:pPr>
              <a:lnSpc>
                <a:spcPct val="150000"/>
              </a:lnSpc>
              <a:buNone/>
            </a:pPr>
            <a:r>
              <a:rPr lang="en-US" dirty="0">
                <a:solidFill>
                  <a:srgbClr val="0000CC"/>
                </a:solidFill>
                <a:latin typeface="Arial" charset="0"/>
              </a:rPr>
              <a:t>6) </a:t>
            </a:r>
            <a:r>
              <a:rPr lang="en-US" i="1" u="sng" dirty="0">
                <a:solidFill>
                  <a:srgbClr val="0000CC"/>
                </a:solidFill>
                <a:latin typeface="Arial" charset="0"/>
              </a:rPr>
              <a:t>Participative Theories</a:t>
            </a:r>
            <a:r>
              <a:rPr lang="en-US" i="1" dirty="0">
                <a:solidFill>
                  <a:srgbClr val="0000CC"/>
                </a:solidFill>
                <a:latin typeface="Arial" charset="0"/>
              </a:rPr>
              <a:t> – </a:t>
            </a:r>
            <a:r>
              <a:rPr lang="en-US" dirty="0">
                <a:solidFill>
                  <a:srgbClr val="0000CC"/>
                </a:solidFill>
                <a:latin typeface="Arial" charset="0"/>
              </a:rPr>
              <a:t>Ideal leadership style takes input of others into account;</a:t>
            </a:r>
          </a:p>
          <a:p>
            <a:pPr>
              <a:lnSpc>
                <a:spcPct val="150000"/>
              </a:lnSpc>
              <a:buNone/>
            </a:pPr>
            <a:r>
              <a:rPr lang="en-GB" dirty="0">
                <a:solidFill>
                  <a:srgbClr val="0000CC"/>
                </a:solidFill>
                <a:latin typeface="Arial" charset="0"/>
              </a:rPr>
              <a:t>7)  </a:t>
            </a:r>
            <a:r>
              <a:rPr lang="en-GB" u="sng" dirty="0">
                <a:solidFill>
                  <a:srgbClr val="0000CC"/>
                </a:solidFill>
                <a:latin typeface="Arial" charset="0"/>
              </a:rPr>
              <a:t>Contingency Theories </a:t>
            </a:r>
            <a:r>
              <a:rPr lang="en-GB" dirty="0">
                <a:solidFill>
                  <a:srgbClr val="0000CC"/>
                </a:solidFill>
                <a:latin typeface="Arial" charset="0"/>
              </a:rPr>
              <a:t>– Particular variables related to the environment determine which leadership style is best;</a:t>
            </a:r>
          </a:p>
          <a:p>
            <a:endParaRPr lang="en-GB" dirty="0">
              <a:solidFill>
                <a:srgbClr val="0000CC"/>
              </a:solidFill>
            </a:endParaRPr>
          </a:p>
        </p:txBody>
      </p:sp>
    </p:spTree>
    <p:extLst>
      <p:ext uri="{BB962C8B-B14F-4D97-AF65-F5344CB8AC3E}">
        <p14:creationId xmlns:p14="http://schemas.microsoft.com/office/powerpoint/2010/main" val="399469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0" y="0"/>
            <a:ext cx="6516216" cy="1143000"/>
          </a:xfrm>
        </p:spPr>
        <p:txBody>
          <a:bodyPr>
            <a:normAutofit/>
          </a:bodyPr>
          <a:lstStyle/>
          <a:p>
            <a:r>
              <a:rPr lang="en-GB" sz="3600" dirty="0"/>
              <a:t>Review of Task -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395536" y="1988840"/>
            <a:ext cx="8075240" cy="3463040"/>
          </a:xfrm>
        </p:spPr>
        <p:txBody>
          <a:bodyPr>
            <a:normAutofit fontScale="85000" lnSpcReduction="10000"/>
          </a:bodyPr>
          <a:lstStyle/>
          <a:p>
            <a:pPr marL="0" indent="0">
              <a:buNone/>
            </a:pPr>
            <a:r>
              <a:rPr lang="en-GB" dirty="0">
                <a:solidFill>
                  <a:srgbClr val="002060"/>
                </a:solidFill>
              </a:rPr>
              <a:t>After listening and watching the David Marquet, ‘Greatness’ on YouTube, -</a:t>
            </a:r>
          </a:p>
          <a:p>
            <a:pPr marL="0" indent="0">
              <a:buNone/>
            </a:pPr>
            <a:r>
              <a:rPr lang="en-GB" dirty="0">
                <a:solidFill>
                  <a:srgbClr val="002060"/>
                </a:solidFill>
              </a:rPr>
              <a:t> </a:t>
            </a:r>
            <a:r>
              <a:rPr lang="en-GB" sz="2800" b="1" dirty="0">
                <a:solidFill>
                  <a:srgbClr val="002060"/>
                </a:solidFill>
                <a:hlinkClick r:id="rId3">
                  <a:extLst>
                    <a:ext uri="{A12FA001-AC4F-418D-AE19-62706E023703}">
                      <ahyp:hlinkClr xmlns:ahyp="http://schemas.microsoft.com/office/drawing/2018/hyperlinkcolor" val="tx"/>
                    </a:ext>
                  </a:extLst>
                </a:hlinkClick>
              </a:rPr>
              <a:t>https://www.youtube.com/watch?v=psAXMqxwol8</a:t>
            </a:r>
            <a:r>
              <a:rPr lang="en-GB" dirty="0">
                <a:solidFill>
                  <a:srgbClr val="002060"/>
                </a:solidFill>
              </a:rPr>
              <a:t>, </a:t>
            </a:r>
          </a:p>
          <a:p>
            <a:pPr marL="0" indent="0">
              <a:buNone/>
            </a:pPr>
            <a:r>
              <a:rPr lang="en-GB" dirty="0">
                <a:solidFill>
                  <a:srgbClr val="002060"/>
                </a:solidFill>
              </a:rPr>
              <a:t>suggest answers, and reasons, for the following questions:-</a:t>
            </a:r>
          </a:p>
          <a:p>
            <a:pPr lvl="1"/>
            <a:r>
              <a:rPr lang="en-GB" dirty="0">
                <a:solidFill>
                  <a:srgbClr val="0000CC"/>
                </a:solidFill>
              </a:rPr>
              <a:t>What is David’s approach to leadership?</a:t>
            </a:r>
          </a:p>
          <a:p>
            <a:pPr lvl="1"/>
            <a:r>
              <a:rPr lang="en-GB" dirty="0">
                <a:solidFill>
                  <a:srgbClr val="0000CC"/>
                </a:solidFill>
              </a:rPr>
              <a:t>Why does it work?</a:t>
            </a:r>
          </a:p>
          <a:p>
            <a:pPr lvl="1"/>
            <a:r>
              <a:rPr lang="en-GB" dirty="0">
                <a:solidFill>
                  <a:srgbClr val="0000CC"/>
                </a:solidFill>
              </a:rPr>
              <a:t>What are the key components of his leadership style?</a:t>
            </a:r>
          </a:p>
          <a:p>
            <a:pPr lvl="1"/>
            <a:r>
              <a:rPr lang="en-GB" dirty="0">
                <a:solidFill>
                  <a:srgbClr val="0000CC"/>
                </a:solidFill>
              </a:rPr>
              <a:t>Could his style work in business and other organisations?</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the next session.</a:t>
            </a:r>
          </a:p>
        </p:txBody>
      </p:sp>
      <p:pic>
        <p:nvPicPr>
          <p:cNvPr id="5" name="Picture 4" descr="A picture containing text, person, person&#10;&#10;Description automatically generated">
            <a:extLst>
              <a:ext uri="{FF2B5EF4-FFF2-40B4-BE49-F238E27FC236}">
                <a16:creationId xmlns:a16="http://schemas.microsoft.com/office/drawing/2014/main" id="{E2A9C6DD-1A89-43C2-BDC2-23519EDBE18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16216" y="0"/>
            <a:ext cx="2627784" cy="1478129"/>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849D-8528-4A2B-BD6F-90879356A006}"/>
              </a:ext>
            </a:extLst>
          </p:cNvPr>
          <p:cNvSpPr>
            <a:spLocks noGrp="1"/>
          </p:cNvSpPr>
          <p:nvPr>
            <p:ph type="title"/>
          </p:nvPr>
        </p:nvSpPr>
        <p:spPr/>
        <p:txBody>
          <a:bodyPr/>
          <a:lstStyle/>
          <a:p>
            <a:r>
              <a:rPr lang="en-GB" dirty="0"/>
              <a:t>Upon reflection…</a:t>
            </a:r>
          </a:p>
        </p:txBody>
      </p:sp>
      <p:sp>
        <p:nvSpPr>
          <p:cNvPr id="3" name="Content Placeholder 2">
            <a:extLst>
              <a:ext uri="{FF2B5EF4-FFF2-40B4-BE49-F238E27FC236}">
                <a16:creationId xmlns:a16="http://schemas.microsoft.com/office/drawing/2014/main" id="{25FAD321-0B1B-4EDC-9D6A-765F4CE25FF4}"/>
              </a:ext>
            </a:extLst>
          </p:cNvPr>
          <p:cNvSpPr>
            <a:spLocks noGrp="1"/>
          </p:cNvSpPr>
          <p:nvPr>
            <p:ph idx="1"/>
          </p:nvPr>
        </p:nvSpPr>
        <p:spPr/>
        <p:txBody>
          <a:bodyPr/>
          <a:lstStyle/>
          <a:p>
            <a:pPr marL="0" indent="0">
              <a:buNone/>
            </a:pPr>
            <a:r>
              <a:rPr lang="en-GB" dirty="0"/>
              <a:t>What is your view on leadership?</a:t>
            </a:r>
          </a:p>
          <a:p>
            <a:endParaRPr lang="en-GB" dirty="0"/>
          </a:p>
          <a:p>
            <a:r>
              <a:rPr lang="en-GB" dirty="0"/>
              <a:t>Are leaders made or born?</a:t>
            </a:r>
          </a:p>
          <a:p>
            <a:endParaRPr lang="en-GB" dirty="0"/>
          </a:p>
        </p:txBody>
      </p:sp>
      <p:pic>
        <p:nvPicPr>
          <p:cNvPr id="5" name="Picture 4">
            <a:extLst>
              <a:ext uri="{FF2B5EF4-FFF2-40B4-BE49-F238E27FC236}">
                <a16:creationId xmlns:a16="http://schemas.microsoft.com/office/drawing/2014/main" id="{5200CB72-8759-07E1-2672-F357B959DB54}"/>
              </a:ext>
            </a:extLst>
          </p:cNvPr>
          <p:cNvPicPr>
            <a:picLocks noChangeAspect="1"/>
          </p:cNvPicPr>
          <p:nvPr/>
        </p:nvPicPr>
        <p:blipFill>
          <a:blip r:embed="rId2"/>
          <a:stretch>
            <a:fillRect/>
          </a:stretch>
        </p:blipFill>
        <p:spPr>
          <a:xfrm>
            <a:off x="6876256" y="2557323"/>
            <a:ext cx="2178424" cy="3137797"/>
          </a:xfrm>
          <a:prstGeom prst="rect">
            <a:avLst/>
          </a:prstGeom>
        </p:spPr>
      </p:pic>
    </p:spTree>
    <p:extLst>
      <p:ext uri="{BB962C8B-B14F-4D97-AF65-F5344CB8AC3E}">
        <p14:creationId xmlns:p14="http://schemas.microsoft.com/office/powerpoint/2010/main" val="4041733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D15E-44C7-45C6-830E-0F1B600E6A6F}"/>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6ACE9C8-6F11-43B9-B892-7459F0A6BC35}"/>
              </a:ext>
            </a:extLst>
          </p:cNvPr>
          <p:cNvSpPr>
            <a:spLocks noGrp="1"/>
          </p:cNvSpPr>
          <p:nvPr>
            <p:ph idx="1"/>
          </p:nvPr>
        </p:nvSpPr>
        <p:spPr>
          <a:xfrm>
            <a:off x="628650" y="1253331"/>
            <a:ext cx="7886700" cy="4351338"/>
          </a:xfrm>
        </p:spPr>
        <p:txBody>
          <a:bodyPr>
            <a:normAutofit fontScale="92500" lnSpcReduction="10000"/>
          </a:bodyPr>
          <a:lstStyle/>
          <a:p>
            <a:pPr marL="0" indent="0">
              <a:buNone/>
            </a:pPr>
            <a:r>
              <a:rPr lang="en-GB" dirty="0">
                <a:solidFill>
                  <a:srgbClr val="002060"/>
                </a:solidFill>
              </a:rPr>
              <a:t>After watching the Martin Luther King speech, available on Moodle and YouTube </a:t>
            </a:r>
            <a:r>
              <a:rPr lang="en-GB" dirty="0">
                <a:hlinkClick r:id="rId2"/>
              </a:rPr>
              <a:t>https://www.youtube.com/watch?v=smEqnnklfYs&amp;feature=youtu.be</a:t>
            </a:r>
            <a:endParaRPr lang="en-GB" dirty="0"/>
          </a:p>
          <a:p>
            <a:pPr marL="0" indent="0">
              <a:buNone/>
            </a:pPr>
            <a:r>
              <a:rPr lang="en-GB" dirty="0"/>
              <a:t> </a:t>
            </a:r>
            <a:endParaRPr lang="en-GB" dirty="0">
              <a:solidFill>
                <a:srgbClr val="002060"/>
              </a:solidFill>
            </a:endParaRPr>
          </a:p>
          <a:p>
            <a:r>
              <a:rPr lang="en-GB" i="1" dirty="0">
                <a:solidFill>
                  <a:srgbClr val="7030A0"/>
                </a:solidFill>
              </a:rPr>
              <a:t>What is Dr. King trying to ‘sell’ to the audience?</a:t>
            </a:r>
            <a:endParaRPr lang="en-GB" i="1" dirty="0">
              <a:solidFill>
                <a:srgbClr val="009900"/>
              </a:solidFill>
            </a:endParaRPr>
          </a:p>
          <a:p>
            <a:r>
              <a:rPr lang="en-GB" i="1" dirty="0">
                <a:solidFill>
                  <a:srgbClr val="FF0066"/>
                </a:solidFill>
              </a:rPr>
              <a:t>Analyse why people were so affected by it.  Note down examples to support </a:t>
            </a:r>
            <a:r>
              <a:rPr lang="en-GB" i="1" dirty="0" err="1">
                <a:solidFill>
                  <a:srgbClr val="FF0066"/>
                </a:solidFill>
              </a:rPr>
              <a:t>anaylsis</a:t>
            </a:r>
            <a:endParaRPr lang="en-GB" i="1" dirty="0">
              <a:solidFill>
                <a:srgbClr val="FF0066"/>
              </a:solidFill>
            </a:endParaRPr>
          </a:p>
          <a:p>
            <a:r>
              <a:rPr lang="en-GB" i="1" dirty="0">
                <a:solidFill>
                  <a:srgbClr val="7030A0"/>
                </a:solidFill>
              </a:rPr>
              <a:t>What use does he make of ‘metaphors’ – what do they achieve?  Note some examples to illustrate your thoughts</a:t>
            </a:r>
          </a:p>
          <a:p>
            <a:endParaRPr lang="en-GB" dirty="0"/>
          </a:p>
        </p:txBody>
      </p:sp>
    </p:spTree>
    <p:extLst>
      <p:ext uri="{BB962C8B-B14F-4D97-AF65-F5344CB8AC3E}">
        <p14:creationId xmlns:p14="http://schemas.microsoft.com/office/powerpoint/2010/main" val="4270301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C19A70-49D2-4B48-A37F-22A5AF9D44D6}">
  <ds:schemaRefs>
    <ds:schemaRef ds:uri="http://purl.org/dc/dcmitype/"/>
    <ds:schemaRef ds:uri="http://purl.org/dc/elements/1.1/"/>
    <ds:schemaRef ds:uri="http://schemas.microsoft.com/office/2006/documentManagement/types"/>
    <ds:schemaRef ds:uri="http://schemas.microsoft.com/office/infopath/2007/PartnerControls"/>
    <ds:schemaRef ds:uri="http://purl.org/dc/terms/"/>
    <ds:schemaRef ds:uri="f90edf9b-0f74-455c-b63c-928a27ec8b1c"/>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Default Theme</Template>
  <TotalTime>11711</TotalTime>
  <Words>1323</Words>
  <Application>Microsoft Office PowerPoint</Application>
  <PresentationFormat>On-screen Show (4:3)</PresentationFormat>
  <Paragraphs>149</Paragraphs>
  <Slides>19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Noto Sans</vt:lpstr>
      <vt:lpstr>Wingdings</vt:lpstr>
      <vt:lpstr>UWTSD 200 B</vt:lpstr>
      <vt:lpstr>BMSK6001 Emergent Leadership Skills for the Workplace</vt:lpstr>
      <vt:lpstr>Agenda</vt:lpstr>
      <vt:lpstr>Module Task Assessment - Discussion</vt:lpstr>
      <vt:lpstr>What is leadership?</vt:lpstr>
      <vt:lpstr>Limitations of the Northouse definition</vt:lpstr>
      <vt:lpstr>Which leaders do you admire? Why?</vt:lpstr>
      <vt:lpstr>Some types</vt:lpstr>
      <vt:lpstr>Activity</vt:lpstr>
      <vt:lpstr>The Difference between leadership and management (Kotter, 1990)</vt:lpstr>
      <vt:lpstr>Traditional view of leadership and management</vt:lpstr>
      <vt:lpstr>Difference between leadership and management</vt:lpstr>
      <vt:lpstr>Management and leadership; Are they the same or different? </vt:lpstr>
      <vt:lpstr>Assigned vs. Emergent Leadership</vt:lpstr>
      <vt:lpstr>Leadership Theories</vt:lpstr>
      <vt:lpstr>Leadership Theories (Cont.)</vt:lpstr>
      <vt:lpstr>Review of Task - Discussion</vt:lpstr>
      <vt:lpstr>Upon reflection…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36</cp:revision>
  <cp:lastPrinted>2022-05-17T21:03:51Z</cp:lastPrinted>
  <dcterms:created xsi:type="dcterms:W3CDTF">2015-03-03T13:29:53Z</dcterms:created>
  <dcterms:modified xsi:type="dcterms:W3CDTF">2023-05-08T22:00:09Z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