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3"/>
  </p:notesMasterIdLst>
  <p:sldIdLst>
    <p:sldId id="257" r:id="rId2"/>
    <p:sldId id="274" r:id="rId3"/>
    <p:sldId id="762" r:id="rId4"/>
    <p:sldId id="753" r:id="rId5"/>
    <p:sldId id="637" r:id="rId6"/>
    <p:sldId id="309" r:id="rId7"/>
    <p:sldId id="615" r:id="rId8"/>
    <p:sldId id="634" r:id="rId9"/>
    <p:sldId id="617" r:id="rId10"/>
    <p:sldId id="580" r:id="rId11"/>
    <p:sldId id="345" r:id="rId12"/>
    <p:sldId id="632" r:id="rId13"/>
    <p:sldId id="760" r:id="rId14"/>
    <p:sldId id="414" r:id="rId15"/>
    <p:sldId id="757" r:id="rId16"/>
    <p:sldId id="388" r:id="rId17"/>
    <p:sldId id="548" r:id="rId18"/>
    <p:sldId id="650" r:id="rId19"/>
    <p:sldId id="575" r:id="rId20"/>
    <p:sldId id="576" r:id="rId21"/>
    <p:sldId id="560" r:id="rId22"/>
    <p:sldId id="556" r:id="rId23"/>
    <p:sldId id="568" r:id="rId24"/>
    <p:sldId id="590" r:id="rId25"/>
    <p:sldId id="555" r:id="rId26"/>
    <p:sldId id="649" r:id="rId27"/>
    <p:sldId id="652" r:id="rId28"/>
    <p:sldId id="550" r:id="rId29"/>
    <p:sldId id="567" r:id="rId30"/>
    <p:sldId id="402" r:id="rId31"/>
    <p:sldId id="552" r:id="rId32"/>
    <p:sldId id="452" r:id="rId33"/>
    <p:sldId id="564" r:id="rId34"/>
    <p:sldId id="566" r:id="rId35"/>
    <p:sldId id="593" r:id="rId36"/>
    <p:sldId id="332" r:id="rId37"/>
    <p:sldId id="653" r:id="rId38"/>
    <p:sldId id="654" r:id="rId39"/>
    <p:sldId id="761" r:id="rId40"/>
    <p:sldId id="496" r:id="rId41"/>
    <p:sldId id="272" r:id="rId42"/>
    <p:sldId id="577" r:id="rId43"/>
    <p:sldId id="579" r:id="rId44"/>
    <p:sldId id="626" r:id="rId45"/>
    <p:sldId id="581" r:id="rId46"/>
    <p:sldId id="360" r:id="rId47"/>
    <p:sldId id="583" r:id="rId48"/>
    <p:sldId id="328" r:id="rId49"/>
    <p:sldId id="329" r:id="rId50"/>
    <p:sldId id="603" r:id="rId51"/>
    <p:sldId id="561" r:id="rId52"/>
    <p:sldId id="352" r:id="rId53"/>
    <p:sldId id="587" r:id="rId54"/>
    <p:sldId id="759" r:id="rId55"/>
    <p:sldId id="589" r:id="rId56"/>
    <p:sldId id="586" r:id="rId57"/>
    <p:sldId id="588" r:id="rId58"/>
    <p:sldId id="592" r:id="rId59"/>
    <p:sldId id="629" r:id="rId60"/>
    <p:sldId id="394" r:id="rId61"/>
    <p:sldId id="636" r:id="rId62"/>
    <p:sldId id="755" r:id="rId63"/>
    <p:sldId id="376" r:id="rId64"/>
    <p:sldId id="641" r:id="rId65"/>
    <p:sldId id="645" r:id="rId66"/>
    <p:sldId id="647" r:id="rId67"/>
    <p:sldId id="620" r:id="rId68"/>
    <p:sldId id="758" r:id="rId69"/>
    <p:sldId id="655" r:id="rId70"/>
    <p:sldId id="756" r:id="rId71"/>
    <p:sldId id="266" r:id="rId7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C7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526227-E866-F54C-8D48-D6462CAF0FD7}" v="1" dt="2025-09-05T18:15:00.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6101" autoAdjust="0"/>
  </p:normalViewPr>
  <p:slideViewPr>
    <p:cSldViewPr snapToGrid="0">
      <p:cViewPr varScale="1">
        <p:scale>
          <a:sx n="127" d="100"/>
          <a:sy n="127" d="100"/>
        </p:scale>
        <p:origin x="17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D73169B4-7221-437B-BE7B-2339BE20C728}"/>
    <pc:docChg chg="undo custSel delSld modSld">
      <pc:chgData name="Aishat Bakre" userId="839b68a6-4a2b-45ef-9a5a-14f954bfea5f" providerId="ADAL" clId="{D73169B4-7221-437B-BE7B-2339BE20C728}" dt="2023-01-29T11:42:29.802" v="207" actId="1076"/>
      <pc:docMkLst>
        <pc:docMk/>
      </pc:docMkLst>
      <pc:sldChg chg="modSp mod">
        <pc:chgData name="Aishat Bakre" userId="839b68a6-4a2b-45ef-9a5a-14f954bfea5f" providerId="ADAL" clId="{D73169B4-7221-437B-BE7B-2339BE20C728}" dt="2023-01-29T11:27:56.451" v="106" actId="255"/>
        <pc:sldMkLst>
          <pc:docMk/>
          <pc:sldMk cId="0" sldId="257"/>
        </pc:sldMkLst>
      </pc:sldChg>
      <pc:sldChg chg="modNotesTx">
        <pc:chgData name="Aishat Bakre" userId="839b68a6-4a2b-45ef-9a5a-14f954bfea5f" providerId="ADAL" clId="{D73169B4-7221-437B-BE7B-2339BE20C728}" dt="2023-01-29T11:27:30.193" v="105" actId="20577"/>
        <pc:sldMkLst>
          <pc:docMk/>
          <pc:sldMk cId="0" sldId="263"/>
        </pc:sldMkLst>
      </pc:sldChg>
      <pc:sldChg chg="modSp mod">
        <pc:chgData name="Aishat Bakre" userId="839b68a6-4a2b-45ef-9a5a-14f954bfea5f" providerId="ADAL" clId="{D73169B4-7221-437B-BE7B-2339BE20C728}" dt="2023-01-29T11:42:29.802" v="207" actId="1076"/>
        <pc:sldMkLst>
          <pc:docMk/>
          <pc:sldMk cId="0" sldId="274"/>
        </pc:sldMkLst>
      </pc:sldChg>
      <pc:sldChg chg="del">
        <pc:chgData name="Aishat Bakre" userId="839b68a6-4a2b-45ef-9a5a-14f954bfea5f" providerId="ADAL" clId="{D73169B4-7221-437B-BE7B-2339BE20C728}" dt="2023-01-29T11:22:16.610" v="81" actId="2696"/>
        <pc:sldMkLst>
          <pc:docMk/>
          <pc:sldMk cId="3384762553" sldId="297"/>
        </pc:sldMkLst>
      </pc:sldChg>
      <pc:sldChg chg="modSp mod">
        <pc:chgData name="Aishat Bakre" userId="839b68a6-4a2b-45ef-9a5a-14f954bfea5f" providerId="ADAL" clId="{D73169B4-7221-437B-BE7B-2339BE20C728}" dt="2023-01-29T11:39:59.962" v="187" actId="1076"/>
        <pc:sldMkLst>
          <pc:docMk/>
          <pc:sldMk cId="789212646" sldId="329"/>
        </pc:sldMkLst>
      </pc:sldChg>
      <pc:sldChg chg="modSp mod">
        <pc:chgData name="Aishat Bakre" userId="839b68a6-4a2b-45ef-9a5a-14f954bfea5f" providerId="ADAL" clId="{D73169B4-7221-437B-BE7B-2339BE20C728}" dt="2023-01-29T11:40:13.504" v="189" actId="27636"/>
        <pc:sldMkLst>
          <pc:docMk/>
          <pc:sldMk cId="786275168" sldId="330"/>
        </pc:sldMkLst>
      </pc:sldChg>
      <pc:sldChg chg="modSp mod">
        <pc:chgData name="Aishat Bakre" userId="839b68a6-4a2b-45ef-9a5a-14f954bfea5f" providerId="ADAL" clId="{D73169B4-7221-437B-BE7B-2339BE20C728}" dt="2023-01-29T11:38:20.078" v="184" actId="1076"/>
        <pc:sldMkLst>
          <pc:docMk/>
          <pc:sldMk cId="3860850493" sldId="360"/>
        </pc:sldMkLst>
      </pc:sldChg>
      <pc:sldChg chg="modSp mod">
        <pc:chgData name="Aishat Bakre" userId="839b68a6-4a2b-45ef-9a5a-14f954bfea5f" providerId="ADAL" clId="{D73169B4-7221-437B-BE7B-2339BE20C728}" dt="2023-01-29T11:39:06.998" v="186" actId="1076"/>
        <pc:sldMkLst>
          <pc:docMk/>
          <pc:sldMk cId="870413358" sldId="362"/>
        </pc:sldMkLst>
      </pc:sldChg>
      <pc:sldChg chg="modSp mod">
        <pc:chgData name="Aishat Bakre" userId="839b68a6-4a2b-45ef-9a5a-14f954bfea5f" providerId="ADAL" clId="{D73169B4-7221-437B-BE7B-2339BE20C728}" dt="2023-01-29T11:30:19.441" v="168" actId="255"/>
        <pc:sldMkLst>
          <pc:docMk/>
          <pc:sldMk cId="3512170913" sldId="388"/>
        </pc:sldMkLst>
      </pc:sldChg>
      <pc:sldChg chg="modSp mod">
        <pc:chgData name="Aishat Bakre" userId="839b68a6-4a2b-45ef-9a5a-14f954bfea5f" providerId="ADAL" clId="{D73169B4-7221-437B-BE7B-2339BE20C728}" dt="2023-01-29T11:16:05.540" v="12" actId="20577"/>
        <pc:sldMkLst>
          <pc:docMk/>
          <pc:sldMk cId="2431432360" sldId="394"/>
        </pc:sldMkLst>
      </pc:sldChg>
      <pc:sldChg chg="del">
        <pc:chgData name="Aishat Bakre" userId="839b68a6-4a2b-45ef-9a5a-14f954bfea5f" providerId="ADAL" clId="{D73169B4-7221-437B-BE7B-2339BE20C728}" dt="2023-01-29T11:25:59.547" v="83" actId="2696"/>
        <pc:sldMkLst>
          <pc:docMk/>
          <pc:sldMk cId="1881606289" sldId="525"/>
        </pc:sldMkLst>
      </pc:sldChg>
      <pc:sldChg chg="modSp mod">
        <pc:chgData name="Aishat Bakre" userId="839b68a6-4a2b-45ef-9a5a-14f954bfea5f" providerId="ADAL" clId="{D73169B4-7221-437B-BE7B-2339BE20C728}" dt="2023-01-29T11:32:50.440" v="173" actId="20577"/>
        <pc:sldMkLst>
          <pc:docMk/>
          <pc:sldMk cId="2115290767" sldId="550"/>
        </pc:sldMkLst>
      </pc:sldChg>
      <pc:sldChg chg="modSp mod">
        <pc:chgData name="Aishat Bakre" userId="839b68a6-4a2b-45ef-9a5a-14f954bfea5f" providerId="ADAL" clId="{D73169B4-7221-437B-BE7B-2339BE20C728}" dt="2023-01-29T11:11:16.411" v="6" actId="1076"/>
        <pc:sldMkLst>
          <pc:docMk/>
          <pc:sldMk cId="3688775377" sldId="561"/>
        </pc:sldMkLst>
      </pc:sldChg>
      <pc:sldChg chg="del">
        <pc:chgData name="Aishat Bakre" userId="839b68a6-4a2b-45ef-9a5a-14f954bfea5f" providerId="ADAL" clId="{D73169B4-7221-437B-BE7B-2339BE20C728}" dt="2023-01-29T11:25:24.606" v="82" actId="2696"/>
        <pc:sldMkLst>
          <pc:docMk/>
          <pc:sldMk cId="3159375172" sldId="562"/>
        </pc:sldMkLst>
      </pc:sldChg>
      <pc:sldChg chg="modSp mod">
        <pc:chgData name="Aishat Bakre" userId="839b68a6-4a2b-45ef-9a5a-14f954bfea5f" providerId="ADAL" clId="{D73169B4-7221-437B-BE7B-2339BE20C728}" dt="2023-01-29T11:41:59.710" v="205" actId="20577"/>
        <pc:sldMkLst>
          <pc:docMk/>
          <pc:sldMk cId="823334880" sldId="573"/>
        </pc:sldMkLst>
      </pc:sldChg>
      <pc:sldChg chg="modSp mod">
        <pc:chgData name="Aishat Bakre" userId="839b68a6-4a2b-45ef-9a5a-14f954bfea5f" providerId="ADAL" clId="{D73169B4-7221-437B-BE7B-2339BE20C728}" dt="2023-01-29T11:12:25.411" v="7" actId="255"/>
        <pc:sldMkLst>
          <pc:docMk/>
          <pc:sldMk cId="3159309566" sldId="589"/>
        </pc:sldMkLst>
      </pc:sldChg>
      <pc:sldChg chg="modSp mod">
        <pc:chgData name="Aishat Bakre" userId="839b68a6-4a2b-45ef-9a5a-14f954bfea5f" providerId="ADAL" clId="{D73169B4-7221-437B-BE7B-2339BE20C728}" dt="2023-01-29T11:12:43.302" v="8" actId="255"/>
        <pc:sldMkLst>
          <pc:docMk/>
          <pc:sldMk cId="580185314" sldId="592"/>
        </pc:sldMkLst>
      </pc:sldChg>
      <pc:sldChg chg="modSp mod">
        <pc:chgData name="Aishat Bakre" userId="839b68a6-4a2b-45ef-9a5a-14f954bfea5f" providerId="ADAL" clId="{D73169B4-7221-437B-BE7B-2339BE20C728}" dt="2023-01-29T11:35:14.696" v="179" actId="1076"/>
        <pc:sldMkLst>
          <pc:docMk/>
          <pc:sldMk cId="1673596825" sldId="595"/>
        </pc:sldMkLst>
      </pc:sldChg>
      <pc:sldChg chg="modSp mod">
        <pc:chgData name="Aishat Bakre" userId="839b68a6-4a2b-45ef-9a5a-14f954bfea5f" providerId="ADAL" clId="{D73169B4-7221-437B-BE7B-2339BE20C728}" dt="2023-01-29T11:37:33.050" v="182" actId="20577"/>
        <pc:sldMkLst>
          <pc:docMk/>
          <pc:sldMk cId="1909283568" sldId="597"/>
        </pc:sldMkLst>
      </pc:sldChg>
      <pc:sldChg chg="modSp mod">
        <pc:chgData name="Aishat Bakre" userId="839b68a6-4a2b-45ef-9a5a-14f954bfea5f" providerId="ADAL" clId="{D73169B4-7221-437B-BE7B-2339BE20C728}" dt="2023-01-29T11:40:35.050" v="194" actId="27636"/>
        <pc:sldMkLst>
          <pc:docMk/>
          <pc:sldMk cId="3794376306" sldId="603"/>
        </pc:sldMkLst>
      </pc:sldChg>
      <pc:sldChg chg="modSp mod">
        <pc:chgData name="Aishat Bakre" userId="839b68a6-4a2b-45ef-9a5a-14f954bfea5f" providerId="ADAL" clId="{D73169B4-7221-437B-BE7B-2339BE20C728}" dt="2023-01-29T11:34:49.649" v="176" actId="113"/>
        <pc:sldMkLst>
          <pc:docMk/>
          <pc:sldMk cId="2494441437" sldId="604"/>
        </pc:sldMkLst>
      </pc:sldChg>
      <pc:sldChg chg="modSp mod">
        <pc:chgData name="Aishat Bakre" userId="839b68a6-4a2b-45ef-9a5a-14f954bfea5f" providerId="ADAL" clId="{D73169B4-7221-437B-BE7B-2339BE20C728}" dt="2023-01-29T11:41:02.880" v="195" actId="20577"/>
        <pc:sldMkLst>
          <pc:docMk/>
          <pc:sldMk cId="2047894317" sldId="605"/>
        </pc:sldMkLst>
      </pc:sldChg>
      <pc:sldChg chg="modSp mod">
        <pc:chgData name="Aishat Bakre" userId="839b68a6-4a2b-45ef-9a5a-14f954bfea5f" providerId="ADAL" clId="{D73169B4-7221-437B-BE7B-2339BE20C728}" dt="2023-01-29T11:15:12.841" v="10" actId="255"/>
        <pc:sldMkLst>
          <pc:docMk/>
          <pc:sldMk cId="2917263237" sldId="609"/>
        </pc:sldMkLst>
      </pc:sldChg>
      <pc:sldChg chg="del">
        <pc:chgData name="Aishat Bakre" userId="839b68a6-4a2b-45ef-9a5a-14f954bfea5f" providerId="ADAL" clId="{D73169B4-7221-437B-BE7B-2339BE20C728}" dt="2023-01-29T11:06:33.065" v="0" actId="2696"/>
        <pc:sldMkLst>
          <pc:docMk/>
          <pc:sldMk cId="241000064" sldId="618"/>
        </pc:sldMkLst>
      </pc:sldChg>
      <pc:sldChg chg="del">
        <pc:chgData name="Aishat Bakre" userId="839b68a6-4a2b-45ef-9a5a-14f954bfea5f" providerId="ADAL" clId="{D73169B4-7221-437B-BE7B-2339BE20C728}" dt="2023-01-29T11:07:08.671" v="3" actId="2696"/>
        <pc:sldMkLst>
          <pc:docMk/>
          <pc:sldMk cId="3004472057" sldId="621"/>
        </pc:sldMkLst>
      </pc:sldChg>
      <pc:sldChg chg="modSp mod">
        <pc:chgData name="Aishat Bakre" userId="839b68a6-4a2b-45ef-9a5a-14f954bfea5f" providerId="ADAL" clId="{D73169B4-7221-437B-BE7B-2339BE20C728}" dt="2023-01-29T11:31:39.068" v="172" actId="1076"/>
        <pc:sldMkLst>
          <pc:docMk/>
          <pc:sldMk cId="3621577061" sldId="630"/>
        </pc:sldMkLst>
      </pc:sldChg>
      <pc:sldChg chg="modSp mod">
        <pc:chgData name="Aishat Bakre" userId="839b68a6-4a2b-45ef-9a5a-14f954bfea5f" providerId="ADAL" clId="{D73169B4-7221-437B-BE7B-2339BE20C728}" dt="2023-01-29T11:17:55.975" v="76" actId="20577"/>
        <pc:sldMkLst>
          <pc:docMk/>
          <pc:sldMk cId="725494906" sldId="642"/>
        </pc:sldMkLst>
      </pc:sldChg>
      <pc:sldChg chg="modSp mod">
        <pc:chgData name="Aishat Bakre" userId="839b68a6-4a2b-45ef-9a5a-14f954bfea5f" providerId="ADAL" clId="{D73169B4-7221-437B-BE7B-2339BE20C728}" dt="2023-01-29T11:19:35.990" v="80" actId="20577"/>
        <pc:sldMkLst>
          <pc:docMk/>
          <pc:sldMk cId="4211000615" sldId="645"/>
        </pc:sldMkLst>
      </pc:sldChg>
      <pc:sldChg chg="del">
        <pc:chgData name="Aishat Bakre" userId="839b68a6-4a2b-45ef-9a5a-14f954bfea5f" providerId="ADAL" clId="{D73169B4-7221-437B-BE7B-2339BE20C728}" dt="2023-01-29T11:06:56.302" v="2" actId="2696"/>
        <pc:sldMkLst>
          <pc:docMk/>
          <pc:sldMk cId="3735025444" sldId="648"/>
        </pc:sldMkLst>
      </pc:sldChg>
      <pc:sldChg chg="del">
        <pc:chgData name="Aishat Bakre" userId="839b68a6-4a2b-45ef-9a5a-14f954bfea5f" providerId="ADAL" clId="{D73169B4-7221-437B-BE7B-2339BE20C728}" dt="2023-01-29T11:06:41.711" v="1" actId="2696"/>
        <pc:sldMkLst>
          <pc:docMk/>
          <pc:sldMk cId="1153694367" sldId="649"/>
        </pc:sldMkLst>
      </pc:sldChg>
    </pc:docChg>
  </pc:docChgLst>
  <pc:docChgLst>
    <pc:chgData name="Zeno Leung" userId="S::z.leung@uwtsd.ac.uk::a08ca5a1-307c-496d-ab60-1a1000b53ffc" providerId="AD" clId="Web-{C7847E4A-B2E9-A139-3AE9-3DC91BDC318D}"/>
    <pc:docChg chg="delSld">
      <pc:chgData name="Zeno Leung" userId="S::z.leung@uwtsd.ac.uk::a08ca5a1-307c-496d-ab60-1a1000b53ffc" providerId="AD" clId="Web-{C7847E4A-B2E9-A139-3AE9-3DC91BDC318D}" dt="2024-01-21T18:32:35.649" v="0"/>
      <pc:docMkLst>
        <pc:docMk/>
      </pc:docMkLst>
      <pc:sldChg chg="del">
        <pc:chgData name="Zeno Leung" userId="S::z.leung@uwtsd.ac.uk::a08ca5a1-307c-496d-ab60-1a1000b53ffc" providerId="AD" clId="Web-{C7847E4A-B2E9-A139-3AE9-3DC91BDC318D}" dt="2024-01-21T18:32:35.649" v="0"/>
        <pc:sldMkLst>
          <pc:docMk/>
          <pc:sldMk cId="230328701" sldId="656"/>
        </pc:sldMkLst>
      </pc:sldChg>
    </pc:docChg>
  </pc:docChgLst>
  <pc:docChgLst>
    <pc:chgData name="Zeno Leung" userId="a08ca5a1-307c-496d-ab60-1a1000b53ffc" providerId="ADAL" clId="{C1F88AB4-EFBE-4948-8D37-B2E77B0B5A6F}"/>
    <pc:docChg chg="undo redo custSel modSld">
      <pc:chgData name="Zeno Leung" userId="a08ca5a1-307c-496d-ab60-1a1000b53ffc" providerId="ADAL" clId="{C1F88AB4-EFBE-4948-8D37-B2E77B0B5A6F}" dt="2025-01-10T11:58:58.050" v="5" actId="6549"/>
      <pc:docMkLst>
        <pc:docMk/>
      </pc:docMkLst>
      <pc:sldChg chg="modSp mod">
        <pc:chgData name="Zeno Leung" userId="a08ca5a1-307c-496d-ab60-1a1000b53ffc" providerId="ADAL" clId="{C1F88AB4-EFBE-4948-8D37-B2E77B0B5A6F}" dt="2025-01-10T11:58:58.050" v="5" actId="6549"/>
        <pc:sldMkLst>
          <pc:docMk/>
          <pc:sldMk cId="0" sldId="257"/>
        </pc:sldMkLst>
      </pc:sldChg>
    </pc:docChg>
  </pc:docChgLst>
  <pc:docChgLst>
    <pc:chgData name="Zeno Leung" userId="a08ca5a1-307c-496d-ab60-1a1000b53ffc" providerId="ADAL" clId="{0AA6F151-8809-634C-A62F-4D382D55CF78}"/>
    <pc:docChg chg="undo custSel addSld delSld modSld sldOrd">
      <pc:chgData name="Zeno Leung" userId="a08ca5a1-307c-496d-ab60-1a1000b53ffc" providerId="ADAL" clId="{0AA6F151-8809-634C-A62F-4D382D55CF78}" dt="2025-01-17T12:11:22.152" v="107" actId="6549"/>
      <pc:docMkLst>
        <pc:docMk/>
      </pc:docMkLst>
      <pc:sldChg chg="del">
        <pc:chgData name="Zeno Leung" userId="a08ca5a1-307c-496d-ab60-1a1000b53ffc" providerId="ADAL" clId="{0AA6F151-8809-634C-A62F-4D382D55CF78}" dt="2025-01-17T11:38:10.154" v="79" actId="2696"/>
        <pc:sldMkLst>
          <pc:docMk/>
          <pc:sldMk cId="0" sldId="263"/>
        </pc:sldMkLst>
      </pc:sldChg>
      <pc:sldChg chg="del">
        <pc:chgData name="Zeno Leung" userId="a08ca5a1-307c-496d-ab60-1a1000b53ffc" providerId="ADAL" clId="{0AA6F151-8809-634C-A62F-4D382D55CF78}" dt="2025-01-17T11:30:07.965" v="52" actId="2696"/>
        <pc:sldMkLst>
          <pc:docMk/>
          <pc:sldMk cId="1125035253" sldId="557"/>
        </pc:sldMkLst>
      </pc:sldChg>
      <pc:sldChg chg="modSp mod">
        <pc:chgData name="Zeno Leung" userId="a08ca5a1-307c-496d-ab60-1a1000b53ffc" providerId="ADAL" clId="{0AA6F151-8809-634C-A62F-4D382D55CF78}" dt="2025-01-17T12:11:22.152" v="107" actId="6549"/>
        <pc:sldMkLst>
          <pc:docMk/>
          <pc:sldMk cId="939201832" sldId="632"/>
        </pc:sldMkLst>
      </pc:sldChg>
      <pc:sldChg chg="del">
        <pc:chgData name="Zeno Leung" userId="a08ca5a1-307c-496d-ab60-1a1000b53ffc" providerId="ADAL" clId="{0AA6F151-8809-634C-A62F-4D382D55CF78}" dt="2025-01-17T12:09:18.560" v="80" actId="2696"/>
        <pc:sldMkLst>
          <pc:docMk/>
          <pc:sldMk cId="2482184137" sldId="633"/>
        </pc:sldMkLst>
      </pc:sldChg>
      <pc:sldChg chg="modSp mod">
        <pc:chgData name="Zeno Leung" userId="a08ca5a1-307c-496d-ab60-1a1000b53ffc" providerId="ADAL" clId="{0AA6F151-8809-634C-A62F-4D382D55CF78}" dt="2025-01-17T11:29:04.749" v="51" actId="255"/>
        <pc:sldMkLst>
          <pc:docMk/>
          <pc:sldMk cId="1386447893" sldId="636"/>
        </pc:sldMkLst>
      </pc:sldChg>
      <pc:sldChg chg="del">
        <pc:chgData name="Zeno Leung" userId="a08ca5a1-307c-496d-ab60-1a1000b53ffc" providerId="ADAL" clId="{0AA6F151-8809-634C-A62F-4D382D55CF78}" dt="2025-01-17T11:32:15.509" v="66" actId="2696"/>
        <pc:sldMkLst>
          <pc:docMk/>
          <pc:sldMk cId="1847831538" sldId="646"/>
        </pc:sldMkLst>
      </pc:sldChg>
      <pc:sldChg chg="addSp delSp modSp mod delAnim modAnim">
        <pc:chgData name="Zeno Leung" userId="a08ca5a1-307c-496d-ab60-1a1000b53ffc" providerId="ADAL" clId="{0AA6F151-8809-634C-A62F-4D382D55CF78}" dt="2025-01-17T11:37:27.847" v="78"/>
        <pc:sldMkLst>
          <pc:docMk/>
          <pc:sldMk cId="65895712" sldId="655"/>
        </pc:sldMkLst>
      </pc:sldChg>
      <pc:sldChg chg="addSp modSp mod modAnim">
        <pc:chgData name="Zeno Leung" userId="a08ca5a1-307c-496d-ab60-1a1000b53ffc" providerId="ADAL" clId="{0AA6F151-8809-634C-A62F-4D382D55CF78}" dt="2025-01-17T11:31:49.403" v="65"/>
        <pc:sldMkLst>
          <pc:docMk/>
          <pc:sldMk cId="1655133097" sldId="755"/>
        </pc:sldMkLst>
      </pc:sldChg>
      <pc:sldChg chg="addSp delSp modSp add mod ord delAnim">
        <pc:chgData name="Zeno Leung" userId="a08ca5a1-307c-496d-ab60-1a1000b53ffc" providerId="ADAL" clId="{0AA6F151-8809-634C-A62F-4D382D55CF78}" dt="2025-01-17T11:33:54.667" v="72" actId="1076"/>
        <pc:sldMkLst>
          <pc:docMk/>
          <pc:sldMk cId="1118839696" sldId="758"/>
        </pc:sldMkLst>
      </pc:sldChg>
    </pc:docChg>
  </pc:docChgLst>
  <pc:docChgLst>
    <pc:chgData name="Zeno Leung" userId="a08ca5a1-307c-496d-ab60-1a1000b53ffc" providerId="ADAL" clId="{CE08FA2E-7CEF-2A4E-924A-1DD05A0EC947}"/>
    <pc:docChg chg="undo custSel addSld modSld sldOrd">
      <pc:chgData name="Zeno Leung" userId="a08ca5a1-307c-496d-ab60-1a1000b53ffc" providerId="ADAL" clId="{CE08FA2E-7CEF-2A4E-924A-1DD05A0EC947}" dt="2024-09-14T11:12:00.786" v="120" actId="1076"/>
      <pc:docMkLst>
        <pc:docMk/>
      </pc:docMkLst>
      <pc:sldChg chg="modSp mod">
        <pc:chgData name="Zeno Leung" userId="a08ca5a1-307c-496d-ab60-1a1000b53ffc" providerId="ADAL" clId="{CE08FA2E-7CEF-2A4E-924A-1DD05A0EC947}" dt="2024-09-14T10:49:43.048" v="1" actId="6549"/>
        <pc:sldMkLst>
          <pc:docMk/>
          <pc:sldMk cId="0" sldId="257"/>
        </pc:sldMkLst>
      </pc:sldChg>
      <pc:sldChg chg="modSp mod">
        <pc:chgData name="Zeno Leung" userId="a08ca5a1-307c-496d-ab60-1a1000b53ffc" providerId="ADAL" clId="{CE08FA2E-7CEF-2A4E-924A-1DD05A0EC947}" dt="2024-09-14T10:51:01.154" v="9" actId="6549"/>
        <pc:sldMkLst>
          <pc:docMk/>
          <pc:sldMk cId="419458457" sldId="309"/>
        </pc:sldMkLst>
      </pc:sldChg>
      <pc:sldChg chg="addSp delSp modSp mod ord">
        <pc:chgData name="Zeno Leung" userId="a08ca5a1-307c-496d-ab60-1a1000b53ffc" providerId="ADAL" clId="{CE08FA2E-7CEF-2A4E-924A-1DD05A0EC947}" dt="2024-09-14T11:12:00.786" v="120" actId="1076"/>
        <pc:sldMkLst>
          <pc:docMk/>
          <pc:sldMk cId="939201832" sldId="632"/>
        </pc:sldMkLst>
      </pc:sldChg>
      <pc:sldChg chg="modSp mod">
        <pc:chgData name="Zeno Leung" userId="a08ca5a1-307c-496d-ab60-1a1000b53ffc" providerId="ADAL" clId="{CE08FA2E-7CEF-2A4E-924A-1DD05A0EC947}" dt="2024-09-14T11:10:48.887" v="115" actId="27636"/>
        <pc:sldMkLst>
          <pc:docMk/>
          <pc:sldMk cId="2482184137" sldId="633"/>
        </pc:sldMkLst>
      </pc:sldChg>
      <pc:sldChg chg="modSp add mod">
        <pc:chgData name="Zeno Leung" userId="a08ca5a1-307c-496d-ab60-1a1000b53ffc" providerId="ADAL" clId="{CE08FA2E-7CEF-2A4E-924A-1DD05A0EC947}" dt="2024-09-14T10:59:38.034" v="110" actId="14100"/>
        <pc:sldMkLst>
          <pc:docMk/>
          <pc:sldMk cId="3628421146" sldId="757"/>
        </pc:sldMkLst>
      </pc:sldChg>
    </pc:docChg>
  </pc:docChgLst>
  <pc:docChgLst>
    <pc:chgData name="Zeno Leung" userId="S::z.leung@uwtsd.ac.uk::a08ca5a1-307c-496d-ab60-1a1000b53ffc" providerId="AD" clId="Web-{A3C8DE54-E6B5-17F8-276E-D042BA516073}"/>
    <pc:docChg chg="delSld modSld">
      <pc:chgData name="Zeno Leung" userId="S::z.leung@uwtsd.ac.uk::a08ca5a1-307c-496d-ab60-1a1000b53ffc" providerId="AD" clId="Web-{A3C8DE54-E6B5-17F8-276E-D042BA516073}" dt="2024-01-20T16:28:04.957" v="132"/>
      <pc:docMkLst>
        <pc:docMk/>
      </pc:docMkLst>
      <pc:sldChg chg="modSp">
        <pc:chgData name="Zeno Leung" userId="S::z.leung@uwtsd.ac.uk::a08ca5a1-307c-496d-ab60-1a1000b53ffc" providerId="AD" clId="Web-{A3C8DE54-E6B5-17F8-276E-D042BA516073}" dt="2024-01-20T16:26:07.251" v="121" actId="20577"/>
        <pc:sldMkLst>
          <pc:docMk/>
          <pc:sldMk cId="3793480728" sldId="452"/>
        </pc:sldMkLst>
      </pc:sldChg>
      <pc:sldChg chg="del">
        <pc:chgData name="Zeno Leung" userId="S::z.leung@uwtsd.ac.uk::a08ca5a1-307c-496d-ab60-1a1000b53ffc" providerId="AD" clId="Web-{A3C8DE54-E6B5-17F8-276E-D042BA516073}" dt="2024-01-20T16:19:09.708" v="0"/>
        <pc:sldMkLst>
          <pc:docMk/>
          <pc:sldMk cId="769197113" sldId="551"/>
        </pc:sldMkLst>
      </pc:sldChg>
      <pc:sldChg chg="addSp modSp">
        <pc:chgData name="Zeno Leung" userId="S::z.leung@uwtsd.ac.uk::a08ca5a1-307c-496d-ab60-1a1000b53ffc" providerId="AD" clId="Web-{A3C8DE54-E6B5-17F8-276E-D042BA516073}" dt="2024-01-20T16:21:54.838" v="34"/>
        <pc:sldMkLst>
          <pc:docMk/>
          <pc:sldMk cId="133368540" sldId="552"/>
        </pc:sldMkLst>
      </pc:sldChg>
      <pc:sldChg chg="modSp">
        <pc:chgData name="Zeno Leung" userId="S::z.leung@uwtsd.ac.uk::a08ca5a1-307c-496d-ab60-1a1000b53ffc" providerId="AD" clId="Web-{A3C8DE54-E6B5-17F8-276E-D042BA516073}" dt="2024-01-20T16:27:00.627" v="131" actId="20577"/>
        <pc:sldMkLst>
          <pc:docMk/>
          <pc:sldMk cId="4021497341" sldId="566"/>
        </pc:sldMkLst>
      </pc:sldChg>
      <pc:sldChg chg="mod setBg">
        <pc:chgData name="Zeno Leung" userId="S::z.leung@uwtsd.ac.uk::a08ca5a1-307c-496d-ab60-1a1000b53ffc" providerId="AD" clId="Web-{A3C8DE54-E6B5-17F8-276E-D042BA516073}" dt="2024-01-20T16:28:04.957" v="132"/>
        <pc:sldMkLst>
          <pc:docMk/>
          <pc:sldMk cId="916008044" sldId="593"/>
        </pc:sldMkLst>
      </pc:sldChg>
    </pc:docChg>
  </pc:docChgLst>
  <pc:docChgLst>
    <pc:chgData name="Zeno Leung" userId="S::z.leung@uwtsd.ac.uk::a08ca5a1-307c-496d-ab60-1a1000b53ffc" providerId="AD" clId="Web-{0A847D1F-3F82-BAFF-6D53-5BFDA0B9DC89}"/>
    <pc:docChg chg="addSld delSld modSld sldOrd">
      <pc:chgData name="Zeno Leung" userId="S::z.leung@uwtsd.ac.uk::a08ca5a1-307c-496d-ab60-1a1000b53ffc" providerId="AD" clId="Web-{0A847D1F-3F82-BAFF-6D53-5BFDA0B9DC89}" dt="2024-01-19T18:09:36.095" v="532"/>
      <pc:docMkLst>
        <pc:docMk/>
      </pc:docMkLst>
      <pc:sldChg chg="modSp">
        <pc:chgData name="Zeno Leung" userId="S::z.leung@uwtsd.ac.uk::a08ca5a1-307c-496d-ab60-1a1000b53ffc" providerId="AD" clId="Web-{0A847D1F-3F82-BAFF-6D53-5BFDA0B9DC89}" dt="2024-01-19T17:55:23.547" v="255" actId="20577"/>
        <pc:sldMkLst>
          <pc:docMk/>
          <pc:sldMk cId="0" sldId="274"/>
        </pc:sldMkLst>
      </pc:sldChg>
      <pc:sldChg chg="modSp">
        <pc:chgData name="Zeno Leung" userId="S::z.leung@uwtsd.ac.uk::a08ca5a1-307c-496d-ab60-1a1000b53ffc" providerId="AD" clId="Web-{0A847D1F-3F82-BAFF-6D53-5BFDA0B9DC89}" dt="2024-01-19T17:40:14.278" v="180" actId="20577"/>
        <pc:sldMkLst>
          <pc:docMk/>
          <pc:sldMk cId="1580978607" sldId="402"/>
        </pc:sldMkLst>
      </pc:sldChg>
      <pc:sldChg chg="del">
        <pc:chgData name="Zeno Leung" userId="S::z.leung@uwtsd.ac.uk::a08ca5a1-307c-496d-ab60-1a1000b53ffc" providerId="AD" clId="Web-{0A847D1F-3F82-BAFF-6D53-5BFDA0B9DC89}" dt="2024-01-19T17:40:30.403" v="181"/>
        <pc:sldMkLst>
          <pc:docMk/>
          <pc:sldMk cId="3060571534" sldId="512"/>
        </pc:sldMkLst>
      </pc:sldChg>
      <pc:sldChg chg="addSp delSp modSp">
        <pc:chgData name="Zeno Leung" userId="S::z.leung@uwtsd.ac.uk::a08ca5a1-307c-496d-ab60-1a1000b53ffc" providerId="AD" clId="Web-{0A847D1F-3F82-BAFF-6D53-5BFDA0B9DC89}" dt="2024-01-19T15:37:42.356" v="170"/>
        <pc:sldMkLst>
          <pc:docMk/>
          <pc:sldMk cId="2115290767" sldId="550"/>
        </pc:sldMkLst>
      </pc:sldChg>
      <pc:sldChg chg="modSp">
        <pc:chgData name="Zeno Leung" userId="S::z.leung@uwtsd.ac.uk::a08ca5a1-307c-496d-ab60-1a1000b53ffc" providerId="AD" clId="Web-{0A847D1F-3F82-BAFF-6D53-5BFDA0B9DC89}" dt="2024-01-19T15:34:20.523" v="105" actId="20577"/>
        <pc:sldMkLst>
          <pc:docMk/>
          <pc:sldMk cId="306874601" sldId="555"/>
        </pc:sldMkLst>
      </pc:sldChg>
      <pc:sldChg chg="modSp ord">
        <pc:chgData name="Zeno Leung" userId="S::z.leung@uwtsd.ac.uk::a08ca5a1-307c-496d-ab60-1a1000b53ffc" providerId="AD" clId="Web-{0A847D1F-3F82-BAFF-6D53-5BFDA0B9DC89}" dt="2024-01-19T17:56:11.236" v="257"/>
        <pc:sldMkLst>
          <pc:docMk/>
          <pc:sldMk cId="1206446898" sldId="556"/>
        </pc:sldMkLst>
      </pc:sldChg>
      <pc:sldChg chg="del">
        <pc:chgData name="Zeno Leung" userId="S::z.leung@uwtsd.ac.uk::a08ca5a1-307c-496d-ab60-1a1000b53ffc" providerId="AD" clId="Web-{0A847D1F-3F82-BAFF-6D53-5BFDA0B9DC89}" dt="2024-01-19T15:28:03.059" v="65"/>
        <pc:sldMkLst>
          <pc:docMk/>
          <pc:sldMk cId="2999768409" sldId="559"/>
        </pc:sldMkLst>
      </pc:sldChg>
      <pc:sldChg chg="ord">
        <pc:chgData name="Zeno Leung" userId="S::z.leung@uwtsd.ac.uk::a08ca5a1-307c-496d-ab60-1a1000b53ffc" providerId="AD" clId="Web-{0A847D1F-3F82-BAFF-6D53-5BFDA0B9DC89}" dt="2024-01-19T17:56:00.501" v="256"/>
        <pc:sldMkLst>
          <pc:docMk/>
          <pc:sldMk cId="2628308827" sldId="560"/>
        </pc:sldMkLst>
      </pc:sldChg>
      <pc:sldChg chg="addSp modSp add del mod setBg">
        <pc:chgData name="Zeno Leung" userId="S::z.leung@uwtsd.ac.uk::a08ca5a1-307c-496d-ab60-1a1000b53ffc" providerId="AD" clId="Web-{0A847D1F-3F82-BAFF-6D53-5BFDA0B9DC89}" dt="2024-01-19T18:09:08.500" v="530" actId="1076"/>
        <pc:sldMkLst>
          <pc:docMk/>
          <pc:sldMk cId="3812101456" sldId="580"/>
        </pc:sldMkLst>
      </pc:sldChg>
      <pc:sldChg chg="addSp modSp addAnim delAnim">
        <pc:chgData name="Zeno Leung" userId="S::z.leung@uwtsd.ac.uk::a08ca5a1-307c-496d-ab60-1a1000b53ffc" providerId="AD" clId="Web-{0A847D1F-3F82-BAFF-6D53-5BFDA0B9DC89}" dt="2024-01-19T15:29:37.687" v="90"/>
        <pc:sldMkLst>
          <pc:docMk/>
          <pc:sldMk cId="3352267647" sldId="590"/>
        </pc:sldMkLst>
      </pc:sldChg>
      <pc:sldChg chg="add del">
        <pc:chgData name="Zeno Leung" userId="S::z.leung@uwtsd.ac.uk::a08ca5a1-307c-496d-ab60-1a1000b53ffc" providerId="AD" clId="Web-{0A847D1F-3F82-BAFF-6D53-5BFDA0B9DC89}" dt="2024-01-19T18:09:30.329" v="531"/>
        <pc:sldMkLst>
          <pc:docMk/>
          <pc:sldMk cId="419354345" sldId="616"/>
        </pc:sldMkLst>
      </pc:sldChg>
      <pc:sldChg chg="add del">
        <pc:chgData name="Zeno Leung" userId="S::z.leung@uwtsd.ac.uk::a08ca5a1-307c-496d-ab60-1a1000b53ffc" providerId="AD" clId="Web-{0A847D1F-3F82-BAFF-6D53-5BFDA0B9DC89}" dt="2024-01-19T18:09:36.095" v="532"/>
        <pc:sldMkLst>
          <pc:docMk/>
          <pc:sldMk cId="3206759692" sldId="622"/>
        </pc:sldMkLst>
      </pc:sldChg>
      <pc:sldChg chg="addSp delSp modSp">
        <pc:chgData name="Zeno Leung" userId="S::z.leung@uwtsd.ac.uk::a08ca5a1-307c-496d-ab60-1a1000b53ffc" providerId="AD" clId="Web-{0A847D1F-3F82-BAFF-6D53-5BFDA0B9DC89}" dt="2024-01-19T15:32:47.817" v="95"/>
        <pc:sldMkLst>
          <pc:docMk/>
          <pc:sldMk cId="3377078964" sldId="649"/>
        </pc:sldMkLst>
      </pc:sldChg>
      <pc:sldChg chg="addSp delSp modSp ord addAnim delAnim">
        <pc:chgData name="Zeno Leung" userId="S::z.leung@uwtsd.ac.uk::a08ca5a1-307c-496d-ab60-1a1000b53ffc" providerId="AD" clId="Web-{0A847D1F-3F82-BAFF-6D53-5BFDA0B9DC89}" dt="2024-01-19T15:22:45.285" v="58"/>
        <pc:sldMkLst>
          <pc:docMk/>
          <pc:sldMk cId="1771785666" sldId="650"/>
        </pc:sldMkLst>
      </pc:sldChg>
      <pc:sldChg chg="addSp modSp">
        <pc:chgData name="Zeno Leung" userId="S::z.leung@uwtsd.ac.uk::a08ca5a1-307c-496d-ab60-1a1000b53ffc" providerId="AD" clId="Web-{0A847D1F-3F82-BAFF-6D53-5BFDA0B9DC89}" dt="2024-01-19T15:25:38.836" v="64" actId="1076"/>
        <pc:sldMkLst>
          <pc:docMk/>
          <pc:sldMk cId="573669866" sldId="651"/>
        </pc:sldMkLst>
      </pc:sldChg>
      <pc:sldChg chg="modSp add replId">
        <pc:chgData name="Zeno Leung" userId="S::z.leung@uwtsd.ac.uk::a08ca5a1-307c-496d-ab60-1a1000b53ffc" providerId="AD" clId="Web-{0A847D1F-3F82-BAFF-6D53-5BFDA0B9DC89}" dt="2024-01-19T15:35:35.150" v="145" actId="20577"/>
        <pc:sldMkLst>
          <pc:docMk/>
          <pc:sldMk cId="3629590603" sldId="652"/>
        </pc:sldMkLst>
      </pc:sldChg>
    </pc:docChg>
  </pc:docChgLst>
  <pc:docChgLst>
    <pc:chgData name="Zeno Leung" userId="S::z.leung@uwtsd.ac.uk::a08ca5a1-307c-496d-ab60-1a1000b53ffc" providerId="AD" clId="Web-{1AF3B49B-3590-BCED-210B-BFCFB622DCA7}"/>
    <pc:docChg chg="delSld">
      <pc:chgData name="Zeno Leung" userId="S::z.leung@uwtsd.ac.uk::a08ca5a1-307c-496d-ab60-1a1000b53ffc" providerId="AD" clId="Web-{1AF3B49B-3590-BCED-210B-BFCFB622DCA7}" dt="2024-01-17T11:07:53.098" v="2"/>
      <pc:docMkLst>
        <pc:docMk/>
      </pc:docMkLst>
      <pc:sldChg chg="del">
        <pc:chgData name="Zeno Leung" userId="S::z.leung@uwtsd.ac.uk::a08ca5a1-307c-496d-ab60-1a1000b53ffc" providerId="AD" clId="Web-{1AF3B49B-3590-BCED-210B-BFCFB622DCA7}" dt="2024-01-17T11:07:17.332" v="0"/>
        <pc:sldMkLst>
          <pc:docMk/>
          <pc:sldMk cId="575199561" sldId="492"/>
        </pc:sldMkLst>
      </pc:sldChg>
      <pc:sldChg chg="del">
        <pc:chgData name="Zeno Leung" userId="S::z.leung@uwtsd.ac.uk::a08ca5a1-307c-496d-ab60-1a1000b53ffc" providerId="AD" clId="Web-{1AF3B49B-3590-BCED-210B-BFCFB622DCA7}" dt="2024-01-17T11:07:38.707" v="1"/>
        <pc:sldMkLst>
          <pc:docMk/>
          <pc:sldMk cId="1023901746" sldId="582"/>
        </pc:sldMkLst>
      </pc:sldChg>
      <pc:sldChg chg="del">
        <pc:chgData name="Zeno Leung" userId="S::z.leung@uwtsd.ac.uk::a08ca5a1-307c-496d-ab60-1a1000b53ffc" providerId="AD" clId="Web-{1AF3B49B-3590-BCED-210B-BFCFB622DCA7}" dt="2024-01-17T11:07:53.098" v="2"/>
        <pc:sldMkLst>
          <pc:docMk/>
          <pc:sldMk cId="2118153742" sldId="585"/>
        </pc:sldMkLst>
      </pc:sldChg>
    </pc:docChg>
  </pc:docChgLst>
  <pc:docChgLst>
    <pc:chgData name="Zeno Leung" userId="S::z.leung@uwtsd.ac.uk::a08ca5a1-307c-496d-ab60-1a1000b53ffc" providerId="AD" clId="Web-{F9507274-8C8B-3F83-9993-BE3515193326}"/>
    <pc:docChg chg="addSld delSld modSld">
      <pc:chgData name="Zeno Leung" userId="S::z.leung@uwtsd.ac.uk::a08ca5a1-307c-496d-ab60-1a1000b53ffc" providerId="AD" clId="Web-{F9507274-8C8B-3F83-9993-BE3515193326}" dt="2024-01-19T15:05:25.007" v="124"/>
      <pc:docMkLst>
        <pc:docMk/>
      </pc:docMkLst>
      <pc:sldChg chg="addSp modSp">
        <pc:chgData name="Zeno Leung" userId="S::z.leung@uwtsd.ac.uk::a08ca5a1-307c-496d-ab60-1a1000b53ffc" providerId="AD" clId="Web-{F9507274-8C8B-3F83-9993-BE3515193326}" dt="2024-01-19T15:02:33.284" v="122"/>
        <pc:sldMkLst>
          <pc:docMk/>
          <pc:sldMk cId="848649878" sldId="345"/>
        </pc:sldMkLst>
      </pc:sldChg>
      <pc:sldChg chg="addSp modSp mod setBg">
        <pc:chgData name="Zeno Leung" userId="S::z.leung@uwtsd.ac.uk::a08ca5a1-307c-496d-ab60-1a1000b53ffc" providerId="AD" clId="Web-{F9507274-8C8B-3F83-9993-BE3515193326}" dt="2024-01-19T14:59:06.044" v="91" actId="1076"/>
        <pc:sldMkLst>
          <pc:docMk/>
          <pc:sldMk cId="1446565256" sldId="615"/>
        </pc:sldMkLst>
      </pc:sldChg>
      <pc:sldChg chg="delSp del">
        <pc:chgData name="Zeno Leung" userId="S::z.leung@uwtsd.ac.uk::a08ca5a1-307c-496d-ab60-1a1000b53ffc" providerId="AD" clId="Web-{F9507274-8C8B-3F83-9993-BE3515193326}" dt="2024-01-19T14:59:08.528" v="92"/>
        <pc:sldMkLst>
          <pc:docMk/>
          <pc:sldMk cId="3621577061" sldId="630"/>
        </pc:sldMkLst>
      </pc:sldChg>
      <pc:sldChg chg="del">
        <pc:chgData name="Zeno Leung" userId="S::z.leung@uwtsd.ac.uk::a08ca5a1-307c-496d-ab60-1a1000b53ffc" providerId="AD" clId="Web-{F9507274-8C8B-3F83-9993-BE3515193326}" dt="2024-01-19T15:00:33.703" v="101"/>
        <pc:sldMkLst>
          <pc:docMk/>
          <pc:sldMk cId="2519366538" sldId="631"/>
        </pc:sldMkLst>
      </pc:sldChg>
      <pc:sldChg chg="add del">
        <pc:chgData name="Zeno Leung" userId="S::z.leung@uwtsd.ac.uk::a08ca5a1-307c-496d-ab60-1a1000b53ffc" providerId="AD" clId="Web-{F9507274-8C8B-3F83-9993-BE3515193326}" dt="2024-01-19T15:05:25.007" v="124"/>
        <pc:sldMkLst>
          <pc:docMk/>
          <pc:sldMk cId="2482184137" sldId="633"/>
        </pc:sldMkLst>
      </pc:sldChg>
      <pc:sldChg chg="addSp delSp modSp">
        <pc:chgData name="Zeno Leung" userId="S::z.leung@uwtsd.ac.uk::a08ca5a1-307c-496d-ab60-1a1000b53ffc" providerId="AD" clId="Web-{F9507274-8C8B-3F83-9993-BE3515193326}" dt="2024-01-19T15:00:31.593" v="100"/>
        <pc:sldMkLst>
          <pc:docMk/>
          <pc:sldMk cId="1792899314" sldId="634"/>
        </pc:sldMkLst>
      </pc:sldChg>
      <pc:sldChg chg="addSp modSp addAnim">
        <pc:chgData name="Zeno Leung" userId="S::z.leung@uwtsd.ac.uk::a08ca5a1-307c-496d-ab60-1a1000b53ffc" providerId="AD" clId="Web-{F9507274-8C8B-3F83-9993-BE3515193326}" dt="2024-01-19T14:56:57.259" v="77"/>
        <pc:sldMkLst>
          <pc:docMk/>
          <pc:sldMk cId="1771785666" sldId="650"/>
        </pc:sldMkLst>
      </pc:sldChg>
      <pc:sldChg chg="add del replId">
        <pc:chgData name="Zeno Leung" userId="S::z.leung@uwtsd.ac.uk::a08ca5a1-307c-496d-ab60-1a1000b53ffc" providerId="AD" clId="Web-{F9507274-8C8B-3F83-9993-BE3515193326}" dt="2024-01-19T15:00:11.858" v="98"/>
        <pc:sldMkLst>
          <pc:docMk/>
          <pc:sldMk cId="1468702779" sldId="652"/>
        </pc:sldMkLst>
      </pc:sldChg>
      <pc:sldChg chg="add del replId">
        <pc:chgData name="Zeno Leung" userId="S::z.leung@uwtsd.ac.uk::a08ca5a1-307c-496d-ab60-1a1000b53ffc" providerId="AD" clId="Web-{F9507274-8C8B-3F83-9993-BE3515193326}" dt="2024-01-19T15:00:00.827" v="96"/>
        <pc:sldMkLst>
          <pc:docMk/>
          <pc:sldMk cId="2608673695" sldId="652"/>
        </pc:sldMkLst>
      </pc:sldChg>
    </pc:docChg>
  </pc:docChgLst>
  <pc:docChgLst>
    <pc:chgData name="Zeno Leung" userId="a08ca5a1-307c-496d-ab60-1a1000b53ffc" providerId="ADAL" clId="{3A6531D8-65F6-44C4-B942-CB495EF99E18}"/>
    <pc:docChg chg="custSel addSld modSld">
      <pc:chgData name="Zeno Leung" userId="a08ca5a1-307c-496d-ab60-1a1000b53ffc" providerId="ADAL" clId="{3A6531D8-65F6-44C4-B942-CB495EF99E18}" dt="2024-05-20T10:50:11.095" v="359" actId="20577"/>
      <pc:docMkLst>
        <pc:docMk/>
      </pc:docMkLst>
      <pc:sldChg chg="modSp mod">
        <pc:chgData name="Zeno Leung" userId="a08ca5a1-307c-496d-ab60-1a1000b53ffc" providerId="ADAL" clId="{3A6531D8-65F6-44C4-B942-CB495EF99E18}" dt="2024-05-18T08:49:57.595" v="75" actId="1076"/>
        <pc:sldMkLst>
          <pc:docMk/>
          <pc:sldMk cId="0" sldId="257"/>
        </pc:sldMkLst>
      </pc:sldChg>
      <pc:sldChg chg="modSp mod">
        <pc:chgData name="Zeno Leung" userId="a08ca5a1-307c-496d-ab60-1a1000b53ffc" providerId="ADAL" clId="{3A6531D8-65F6-44C4-B942-CB495EF99E18}" dt="2024-05-18T08:54:11.694" v="80" actId="27636"/>
        <pc:sldMkLst>
          <pc:docMk/>
          <pc:sldMk cId="0" sldId="266"/>
        </pc:sldMkLst>
      </pc:sldChg>
      <pc:sldChg chg="modSp">
        <pc:chgData name="Zeno Leung" userId="a08ca5a1-307c-496d-ab60-1a1000b53ffc" providerId="ADAL" clId="{3A6531D8-65F6-44C4-B942-CB495EF99E18}" dt="2024-05-20T10:50:11.095" v="359" actId="20577"/>
        <pc:sldMkLst>
          <pc:docMk/>
          <pc:sldMk cId="3307081838" sldId="272"/>
        </pc:sldMkLst>
      </pc:sldChg>
      <pc:sldChg chg="add">
        <pc:chgData name="Zeno Leung" userId="a08ca5a1-307c-496d-ab60-1a1000b53ffc" providerId="ADAL" clId="{3A6531D8-65F6-44C4-B942-CB495EF99E18}" dt="2024-05-18T08:54:11.251" v="76"/>
        <pc:sldMkLst>
          <pc:docMk/>
          <pc:sldMk cId="419458457" sldId="309"/>
        </pc:sldMkLst>
      </pc:sldChg>
      <pc:sldChg chg="modSp mod">
        <pc:chgData name="Zeno Leung" userId="a08ca5a1-307c-496d-ab60-1a1000b53ffc" providerId="ADAL" clId="{3A6531D8-65F6-44C4-B942-CB495EF99E18}" dt="2024-05-18T08:54:11.640" v="79" actId="27636"/>
        <pc:sldMkLst>
          <pc:docMk/>
          <pc:sldMk cId="1241218639" sldId="583"/>
        </pc:sldMkLst>
      </pc:sldChg>
      <pc:sldChg chg="modSp mod">
        <pc:chgData name="Zeno Leung" userId="a08ca5a1-307c-496d-ab60-1a1000b53ffc" providerId="ADAL" clId="{3A6531D8-65F6-44C4-B942-CB495EF99E18}" dt="2024-05-20T10:38:36.958" v="356" actId="20577"/>
        <pc:sldMkLst>
          <pc:docMk/>
          <pc:sldMk cId="2482184137" sldId="633"/>
        </pc:sldMkLst>
      </pc:sldChg>
      <pc:sldChg chg="modSp add mod">
        <pc:chgData name="Zeno Leung" userId="a08ca5a1-307c-496d-ab60-1a1000b53ffc" providerId="ADAL" clId="{3A6531D8-65F6-44C4-B942-CB495EF99E18}" dt="2024-05-18T08:59:47.236" v="115" actId="207"/>
        <pc:sldMkLst>
          <pc:docMk/>
          <pc:sldMk cId="1371222532" sldId="637"/>
        </pc:sldMkLst>
      </pc:sldChg>
      <pc:sldChg chg="addSp delSp modSp mod">
        <pc:chgData name="Zeno Leung" userId="a08ca5a1-307c-496d-ab60-1a1000b53ffc" providerId="ADAL" clId="{3A6531D8-65F6-44C4-B942-CB495EF99E18}" dt="2024-05-18T08:55:32.986" v="99" actId="1038"/>
        <pc:sldMkLst>
          <pc:docMk/>
          <pc:sldMk cId="217607032" sldId="648"/>
        </pc:sldMkLst>
      </pc:sldChg>
      <pc:sldChg chg="delSp mod">
        <pc:chgData name="Zeno Leung" userId="a08ca5a1-307c-496d-ab60-1a1000b53ffc" providerId="ADAL" clId="{3A6531D8-65F6-44C4-B942-CB495EF99E18}" dt="2024-05-18T09:03:06.843" v="116" actId="478"/>
        <pc:sldMkLst>
          <pc:docMk/>
          <pc:sldMk cId="573669866" sldId="651"/>
        </pc:sldMkLst>
      </pc:sldChg>
      <pc:sldChg chg="modSp add mod">
        <pc:chgData name="Zeno Leung" userId="a08ca5a1-307c-496d-ab60-1a1000b53ffc" providerId="ADAL" clId="{3A6531D8-65F6-44C4-B942-CB495EF99E18}" dt="2024-05-18T08:55:38.837" v="106" actId="20577"/>
        <pc:sldMkLst>
          <pc:docMk/>
          <pc:sldMk cId="471334629" sldId="753"/>
        </pc:sldMkLst>
      </pc:sldChg>
      <pc:sldChg chg="modSp add mod">
        <pc:chgData name="Zeno Leung" userId="a08ca5a1-307c-496d-ab60-1a1000b53ffc" providerId="ADAL" clId="{3A6531D8-65F6-44C4-B942-CB495EF99E18}" dt="2024-05-18T08:59:22.800" v="114" actId="1076"/>
        <pc:sldMkLst>
          <pc:docMk/>
          <pc:sldMk cId="0" sldId="754"/>
        </pc:sldMkLst>
      </pc:sldChg>
      <pc:sldChg chg="addSp delSp modSp new mod modAnim">
        <pc:chgData name="Zeno Leung" userId="a08ca5a1-307c-496d-ab60-1a1000b53ffc" providerId="ADAL" clId="{3A6531D8-65F6-44C4-B942-CB495EF99E18}" dt="2024-05-18T09:09:12.662" v="194" actId="1037"/>
        <pc:sldMkLst>
          <pc:docMk/>
          <pc:sldMk cId="1655133097" sldId="755"/>
        </pc:sldMkLst>
      </pc:sldChg>
      <pc:sldChg chg="modSp new mod">
        <pc:chgData name="Zeno Leung" userId="a08ca5a1-307c-496d-ab60-1a1000b53ffc" providerId="ADAL" clId="{3A6531D8-65F6-44C4-B942-CB495EF99E18}" dt="2024-05-18T09:11:20.278" v="352" actId="20577"/>
        <pc:sldMkLst>
          <pc:docMk/>
          <pc:sldMk cId="3490432056" sldId="756"/>
        </pc:sldMkLst>
      </pc:sldChg>
    </pc:docChg>
  </pc:docChgLst>
  <pc:docChgLst>
    <pc:chgData name="Zeno Leung" userId="a08ca5a1-307c-496d-ab60-1a1000b53ffc" providerId="ADAL" clId="{00E9D40B-0738-4DA8-9B2C-DF9880FDF5EF}"/>
    <pc:docChg chg="custSel modSld">
      <pc:chgData name="Zeno Leung" userId="a08ca5a1-307c-496d-ab60-1a1000b53ffc" providerId="ADAL" clId="{00E9D40B-0738-4DA8-9B2C-DF9880FDF5EF}" dt="2024-09-24T07:05:01.698" v="198" actId="14100"/>
      <pc:docMkLst>
        <pc:docMk/>
      </pc:docMkLst>
      <pc:sldChg chg="addSp delSp modSp mod">
        <pc:chgData name="Zeno Leung" userId="a08ca5a1-307c-496d-ab60-1a1000b53ffc" providerId="ADAL" clId="{00E9D40B-0738-4DA8-9B2C-DF9880FDF5EF}" dt="2024-09-24T07:05:01.698" v="198" actId="14100"/>
        <pc:sldMkLst>
          <pc:docMk/>
          <pc:sldMk cId="1655133097" sldId="755"/>
        </pc:sldMkLst>
      </pc:sldChg>
    </pc:docChg>
  </pc:docChgLst>
  <pc:docChgLst>
    <pc:chgData name="Zeno Leung" userId="S::z.leung@uwtsd.ac.uk::a08ca5a1-307c-496d-ab60-1a1000b53ffc" providerId="AD" clId="Web-{03E2F8D3-259B-9CC5-07AE-56F47BC86553}"/>
    <pc:docChg chg="delSld">
      <pc:chgData name="Zeno Leung" userId="S::z.leung@uwtsd.ac.uk::a08ca5a1-307c-496d-ab60-1a1000b53ffc" providerId="AD" clId="Web-{03E2F8D3-259B-9CC5-07AE-56F47BC86553}" dt="2025-05-17T09:08:48.143" v="0"/>
      <pc:docMkLst>
        <pc:docMk/>
      </pc:docMkLst>
      <pc:sldChg chg="del">
        <pc:chgData name="Zeno Leung" userId="S::z.leung@uwtsd.ac.uk::a08ca5a1-307c-496d-ab60-1a1000b53ffc" providerId="AD" clId="Web-{03E2F8D3-259B-9CC5-07AE-56F47BC86553}" dt="2025-05-17T09:08:48.143" v="0"/>
        <pc:sldMkLst>
          <pc:docMk/>
          <pc:sldMk cId="0" sldId="754"/>
        </pc:sldMkLst>
      </pc:sldChg>
    </pc:docChg>
  </pc:docChgLst>
  <pc:docChgLst>
    <pc:chgData name="Zeno Leung" userId="S::z.leung@uwtsd.ac.uk::a08ca5a1-307c-496d-ab60-1a1000b53ffc" providerId="AD" clId="Web-{2F9A5FE4-E504-049E-CD4E-3877B2C3C1A9}"/>
    <pc:docChg chg="addSld delSld modSld sldOrd">
      <pc:chgData name="Zeno Leung" userId="S::z.leung@uwtsd.ac.uk::a08ca5a1-307c-496d-ab60-1a1000b53ffc" providerId="AD" clId="Web-{2F9A5FE4-E504-049E-CD4E-3877B2C3C1A9}" dt="2024-01-21T18:07:14.439" v="1106" actId="14100"/>
      <pc:docMkLst>
        <pc:docMk/>
      </pc:docMkLst>
      <pc:sldChg chg="del">
        <pc:chgData name="Zeno Leung" userId="S::z.leung@uwtsd.ac.uk::a08ca5a1-307c-496d-ab60-1a1000b53ffc" providerId="AD" clId="Web-{2F9A5FE4-E504-049E-CD4E-3877B2C3C1A9}" dt="2024-01-21T17:13:48.322" v="947"/>
        <pc:sldMkLst>
          <pc:docMk/>
          <pc:sldMk cId="1283406299" sldId="258"/>
        </pc:sldMkLst>
      </pc:sldChg>
      <pc:sldChg chg="modSp">
        <pc:chgData name="Zeno Leung" userId="S::z.leung@uwtsd.ac.uk::a08ca5a1-307c-496d-ab60-1a1000b53ffc" providerId="AD" clId="Web-{2F9A5FE4-E504-049E-CD4E-3877B2C3C1A9}" dt="2024-01-21T17:20:28.862" v="1012" actId="14100"/>
        <pc:sldMkLst>
          <pc:docMk/>
          <pc:sldMk cId="0" sldId="263"/>
        </pc:sldMkLst>
      </pc:sldChg>
      <pc:sldChg chg="modSp">
        <pc:chgData name="Zeno Leung" userId="S::z.leung@uwtsd.ac.uk::a08ca5a1-307c-496d-ab60-1a1000b53ffc" providerId="AD" clId="Web-{2F9A5FE4-E504-049E-CD4E-3877B2C3C1A9}" dt="2024-01-21T15:51:31.477" v="477"/>
        <pc:sldMkLst>
          <pc:docMk/>
          <pc:sldMk cId="0" sldId="266"/>
        </pc:sldMkLst>
      </pc:sldChg>
      <pc:sldChg chg="addSp modSp add addAnim delAnim">
        <pc:chgData name="Zeno Leung" userId="S::z.leung@uwtsd.ac.uk::a08ca5a1-307c-496d-ab60-1a1000b53ffc" providerId="AD" clId="Web-{2F9A5FE4-E504-049E-CD4E-3877B2C3C1A9}" dt="2024-01-21T16:04:04.138" v="698"/>
        <pc:sldMkLst>
          <pc:docMk/>
          <pc:sldMk cId="3307081838" sldId="272"/>
        </pc:sldMkLst>
      </pc:sldChg>
      <pc:sldChg chg="add del">
        <pc:chgData name="Zeno Leung" userId="S::z.leung@uwtsd.ac.uk::a08ca5a1-307c-496d-ab60-1a1000b53ffc" providerId="AD" clId="Web-{2F9A5FE4-E504-049E-CD4E-3877B2C3C1A9}" dt="2024-01-21T15:57:29.221" v="599"/>
        <pc:sldMkLst>
          <pc:docMk/>
          <pc:sldMk cId="3933655122" sldId="275"/>
        </pc:sldMkLst>
      </pc:sldChg>
      <pc:sldChg chg="modSp del">
        <pc:chgData name="Zeno Leung" userId="S::z.leung@uwtsd.ac.uk::a08ca5a1-307c-496d-ab60-1a1000b53ffc" providerId="AD" clId="Web-{2F9A5FE4-E504-049E-CD4E-3877B2C3C1A9}" dt="2024-01-21T17:00:47.319" v="823"/>
        <pc:sldMkLst>
          <pc:docMk/>
          <pc:sldMk cId="2460547902" sldId="327"/>
        </pc:sldMkLst>
      </pc:sldChg>
      <pc:sldChg chg="modSp">
        <pc:chgData name="Zeno Leung" userId="S::z.leung@uwtsd.ac.uk::a08ca5a1-307c-496d-ab60-1a1000b53ffc" providerId="AD" clId="Web-{2F9A5FE4-E504-049E-CD4E-3877B2C3C1A9}" dt="2024-01-21T17:01:08.835" v="827" actId="20577"/>
        <pc:sldMkLst>
          <pc:docMk/>
          <pc:sldMk cId="789212646" sldId="329"/>
        </pc:sldMkLst>
      </pc:sldChg>
      <pc:sldChg chg="del">
        <pc:chgData name="Zeno Leung" userId="S::z.leung@uwtsd.ac.uk::a08ca5a1-307c-496d-ab60-1a1000b53ffc" providerId="AD" clId="Web-{2F9A5FE4-E504-049E-CD4E-3877B2C3C1A9}" dt="2024-01-21T17:01:22.960" v="828"/>
        <pc:sldMkLst>
          <pc:docMk/>
          <pc:sldMk cId="786275168" sldId="330"/>
        </pc:sldMkLst>
      </pc:sldChg>
      <pc:sldChg chg="addSp delSp modSp ord addAnim delAnim modAnim">
        <pc:chgData name="Zeno Leung" userId="S::z.leung@uwtsd.ac.uk::a08ca5a1-307c-496d-ab60-1a1000b53ffc" providerId="AD" clId="Web-{2F9A5FE4-E504-049E-CD4E-3877B2C3C1A9}" dt="2024-01-21T15:34:35.902" v="421"/>
        <pc:sldMkLst>
          <pc:docMk/>
          <pc:sldMk cId="2473981289" sldId="332"/>
        </pc:sldMkLst>
      </pc:sldChg>
      <pc:sldChg chg="del">
        <pc:chgData name="Zeno Leung" userId="S::z.leung@uwtsd.ac.uk::a08ca5a1-307c-496d-ab60-1a1000b53ffc" providerId="AD" clId="Web-{2F9A5FE4-E504-049E-CD4E-3877B2C3C1A9}" dt="2024-01-21T15:40:27.881" v="454"/>
        <pc:sldMkLst>
          <pc:docMk/>
          <pc:sldMk cId="1974564070" sldId="334"/>
        </pc:sldMkLst>
      </pc:sldChg>
      <pc:sldChg chg="del">
        <pc:chgData name="Zeno Leung" userId="S::z.leung@uwtsd.ac.uk::a08ca5a1-307c-496d-ab60-1a1000b53ffc" providerId="AD" clId="Web-{2F9A5FE4-E504-049E-CD4E-3877B2C3C1A9}" dt="2024-01-21T15:40:51.851" v="456"/>
        <pc:sldMkLst>
          <pc:docMk/>
          <pc:sldMk cId="2581592618" sldId="335"/>
        </pc:sldMkLst>
      </pc:sldChg>
      <pc:sldChg chg="del">
        <pc:chgData name="Zeno Leung" userId="S::z.leung@uwtsd.ac.uk::a08ca5a1-307c-496d-ab60-1a1000b53ffc" providerId="AD" clId="Web-{2F9A5FE4-E504-049E-CD4E-3877B2C3C1A9}" dt="2024-01-21T15:40:52.726" v="457"/>
        <pc:sldMkLst>
          <pc:docMk/>
          <pc:sldMk cId="1372034970" sldId="336"/>
        </pc:sldMkLst>
      </pc:sldChg>
      <pc:sldChg chg="del">
        <pc:chgData name="Zeno Leung" userId="S::z.leung@uwtsd.ac.uk::a08ca5a1-307c-496d-ab60-1a1000b53ffc" providerId="AD" clId="Web-{2F9A5FE4-E504-049E-CD4E-3877B2C3C1A9}" dt="2024-01-21T14:56:42.871" v="77"/>
        <pc:sldMkLst>
          <pc:docMk/>
          <pc:sldMk cId="3889773858" sldId="337"/>
        </pc:sldMkLst>
      </pc:sldChg>
      <pc:sldChg chg="del">
        <pc:chgData name="Zeno Leung" userId="S::z.leung@uwtsd.ac.uk::a08ca5a1-307c-496d-ab60-1a1000b53ffc" providerId="AD" clId="Web-{2F9A5FE4-E504-049E-CD4E-3877B2C3C1A9}" dt="2024-01-21T14:56:46.668" v="79"/>
        <pc:sldMkLst>
          <pc:docMk/>
          <pc:sldMk cId="694473705" sldId="338"/>
        </pc:sldMkLst>
      </pc:sldChg>
      <pc:sldChg chg="del">
        <pc:chgData name="Zeno Leung" userId="S::z.leung@uwtsd.ac.uk::a08ca5a1-307c-496d-ab60-1a1000b53ffc" providerId="AD" clId="Web-{2F9A5FE4-E504-049E-CD4E-3877B2C3C1A9}" dt="2024-01-21T14:56:45.840" v="78"/>
        <pc:sldMkLst>
          <pc:docMk/>
          <pc:sldMk cId="379762711" sldId="339"/>
        </pc:sldMkLst>
      </pc:sldChg>
      <pc:sldChg chg="del">
        <pc:chgData name="Zeno Leung" userId="S::z.leung@uwtsd.ac.uk::a08ca5a1-307c-496d-ab60-1a1000b53ffc" providerId="AD" clId="Web-{2F9A5FE4-E504-049E-CD4E-3877B2C3C1A9}" dt="2024-01-21T14:56:48.184" v="80"/>
        <pc:sldMkLst>
          <pc:docMk/>
          <pc:sldMk cId="3877465861" sldId="340"/>
        </pc:sldMkLst>
      </pc:sldChg>
      <pc:sldChg chg="modSp">
        <pc:chgData name="Zeno Leung" userId="S::z.leung@uwtsd.ac.uk::a08ca5a1-307c-496d-ab60-1a1000b53ffc" providerId="AD" clId="Web-{2F9A5FE4-E504-049E-CD4E-3877B2C3C1A9}" dt="2024-01-21T18:06:09.515" v="1100" actId="20577"/>
        <pc:sldMkLst>
          <pc:docMk/>
          <pc:sldMk cId="848649878" sldId="345"/>
        </pc:sldMkLst>
      </pc:sldChg>
      <pc:sldChg chg="modSp ord">
        <pc:chgData name="Zeno Leung" userId="S::z.leung@uwtsd.ac.uk::a08ca5a1-307c-496d-ab60-1a1000b53ffc" providerId="AD" clId="Web-{2F9A5FE4-E504-049E-CD4E-3877B2C3C1A9}" dt="2024-01-21T17:07:00.671" v="887"/>
        <pc:sldMkLst>
          <pc:docMk/>
          <pc:sldMk cId="1595085641" sldId="352"/>
        </pc:sldMkLst>
      </pc:sldChg>
      <pc:sldChg chg="addSp delSp modSp mod setBg">
        <pc:chgData name="Zeno Leung" userId="S::z.leung@uwtsd.ac.uk::a08ca5a1-307c-496d-ab60-1a1000b53ffc" providerId="AD" clId="Web-{2F9A5FE4-E504-049E-CD4E-3877B2C3C1A9}" dt="2024-01-21T16:56:51.499" v="796"/>
        <pc:sldMkLst>
          <pc:docMk/>
          <pc:sldMk cId="3860850493" sldId="360"/>
        </pc:sldMkLst>
      </pc:sldChg>
      <pc:sldChg chg="modSp del">
        <pc:chgData name="Zeno Leung" userId="S::z.leung@uwtsd.ac.uk::a08ca5a1-307c-496d-ab60-1a1000b53ffc" providerId="AD" clId="Web-{2F9A5FE4-E504-049E-CD4E-3877B2C3C1A9}" dt="2024-01-21T16:57:37.094" v="797"/>
        <pc:sldMkLst>
          <pc:docMk/>
          <pc:sldMk cId="2549772918" sldId="361"/>
        </pc:sldMkLst>
      </pc:sldChg>
      <pc:sldChg chg="del">
        <pc:chgData name="Zeno Leung" userId="S::z.leung@uwtsd.ac.uk::a08ca5a1-307c-496d-ab60-1a1000b53ffc" providerId="AD" clId="Web-{2F9A5FE4-E504-049E-CD4E-3877B2C3C1A9}" dt="2024-01-21T16:54:26.824" v="745"/>
        <pc:sldMkLst>
          <pc:docMk/>
          <pc:sldMk cId="870413358" sldId="362"/>
        </pc:sldMkLst>
      </pc:sldChg>
      <pc:sldChg chg="del">
        <pc:chgData name="Zeno Leung" userId="S::z.leung@uwtsd.ac.uk::a08ca5a1-307c-496d-ab60-1a1000b53ffc" providerId="AD" clId="Web-{2F9A5FE4-E504-049E-CD4E-3877B2C3C1A9}" dt="2024-01-21T16:54:30.637" v="746"/>
        <pc:sldMkLst>
          <pc:docMk/>
          <pc:sldMk cId="434702449" sldId="363"/>
        </pc:sldMkLst>
      </pc:sldChg>
      <pc:sldChg chg="del">
        <pc:chgData name="Zeno Leung" userId="S::z.leung@uwtsd.ac.uk::a08ca5a1-307c-496d-ab60-1a1000b53ffc" providerId="AD" clId="Web-{2F9A5FE4-E504-049E-CD4E-3877B2C3C1A9}" dt="2024-01-21T16:52:44.869" v="739"/>
        <pc:sldMkLst>
          <pc:docMk/>
          <pc:sldMk cId="4172383571" sldId="365"/>
        </pc:sldMkLst>
      </pc:sldChg>
      <pc:sldChg chg="del">
        <pc:chgData name="Zeno Leung" userId="S::z.leung@uwtsd.ac.uk::a08ca5a1-307c-496d-ab60-1a1000b53ffc" providerId="AD" clId="Web-{2F9A5FE4-E504-049E-CD4E-3877B2C3C1A9}" dt="2024-01-21T16:52:46.228" v="740"/>
        <pc:sldMkLst>
          <pc:docMk/>
          <pc:sldMk cId="2721520465" sldId="366"/>
        </pc:sldMkLst>
      </pc:sldChg>
      <pc:sldChg chg="del">
        <pc:chgData name="Zeno Leung" userId="S::z.leung@uwtsd.ac.uk::a08ca5a1-307c-496d-ab60-1a1000b53ffc" providerId="AD" clId="Web-{2F9A5FE4-E504-049E-CD4E-3877B2C3C1A9}" dt="2024-01-21T17:12:05.069" v="940"/>
        <pc:sldMkLst>
          <pc:docMk/>
          <pc:sldMk cId="1474993354" sldId="368"/>
        </pc:sldMkLst>
      </pc:sldChg>
      <pc:sldChg chg="addSp modSp mod setBg">
        <pc:chgData name="Zeno Leung" userId="S::z.leung@uwtsd.ac.uk::a08ca5a1-307c-496d-ab60-1a1000b53ffc" providerId="AD" clId="Web-{2F9A5FE4-E504-049E-CD4E-3877B2C3C1A9}" dt="2024-01-21T17:15:54.934" v="970" actId="20577"/>
        <pc:sldMkLst>
          <pc:docMk/>
          <pc:sldMk cId="2066463607" sldId="376"/>
        </pc:sldMkLst>
      </pc:sldChg>
      <pc:sldChg chg="modSp del">
        <pc:chgData name="Zeno Leung" userId="S::z.leung@uwtsd.ac.uk::a08ca5a1-307c-496d-ab60-1a1000b53ffc" providerId="AD" clId="Web-{2F9A5FE4-E504-049E-CD4E-3877B2C3C1A9}" dt="2024-01-21T17:16:00.481" v="971"/>
        <pc:sldMkLst>
          <pc:docMk/>
          <pc:sldMk cId="2653013161" sldId="377"/>
        </pc:sldMkLst>
      </pc:sldChg>
      <pc:sldChg chg="del">
        <pc:chgData name="Zeno Leung" userId="S::z.leung@uwtsd.ac.uk::a08ca5a1-307c-496d-ab60-1a1000b53ffc" providerId="AD" clId="Web-{2F9A5FE4-E504-049E-CD4E-3877B2C3C1A9}" dt="2024-01-21T17:16:29.403" v="972"/>
        <pc:sldMkLst>
          <pc:docMk/>
          <pc:sldMk cId="1496651961" sldId="378"/>
        </pc:sldMkLst>
      </pc:sldChg>
      <pc:sldChg chg="modSp">
        <pc:chgData name="Zeno Leung" userId="S::z.leung@uwtsd.ac.uk::a08ca5a1-307c-496d-ab60-1a1000b53ffc" providerId="AD" clId="Web-{2F9A5FE4-E504-049E-CD4E-3877B2C3C1A9}" dt="2024-01-21T17:12:45.383" v="945" actId="14100"/>
        <pc:sldMkLst>
          <pc:docMk/>
          <pc:sldMk cId="2431432360" sldId="394"/>
        </pc:sldMkLst>
      </pc:sldChg>
      <pc:sldChg chg="del">
        <pc:chgData name="Zeno Leung" userId="S::z.leung@uwtsd.ac.uk::a08ca5a1-307c-496d-ab60-1a1000b53ffc" providerId="AD" clId="Web-{2F9A5FE4-E504-049E-CD4E-3877B2C3C1A9}" dt="2024-01-21T17:10:40.583" v="931"/>
        <pc:sldMkLst>
          <pc:docMk/>
          <pc:sldMk cId="808015008" sldId="495"/>
        </pc:sldMkLst>
      </pc:sldChg>
      <pc:sldChg chg="addSp modSp">
        <pc:chgData name="Zeno Leung" userId="S::z.leung@uwtsd.ac.uk::a08ca5a1-307c-496d-ab60-1a1000b53ffc" providerId="AD" clId="Web-{2F9A5FE4-E504-049E-CD4E-3877B2C3C1A9}" dt="2024-01-21T15:55:55.750" v="556" actId="1076"/>
        <pc:sldMkLst>
          <pc:docMk/>
          <pc:sldMk cId="2743372489" sldId="496"/>
        </pc:sldMkLst>
      </pc:sldChg>
      <pc:sldChg chg="modSp">
        <pc:chgData name="Zeno Leung" userId="S::z.leung@uwtsd.ac.uk::a08ca5a1-307c-496d-ab60-1a1000b53ffc" providerId="AD" clId="Web-{2F9A5FE4-E504-049E-CD4E-3877B2C3C1A9}" dt="2024-01-21T17:14:19.807" v="952" actId="20577"/>
        <pc:sldMkLst>
          <pc:docMk/>
          <pc:sldMk cId="1125035253" sldId="557"/>
        </pc:sldMkLst>
      </pc:sldChg>
      <pc:sldChg chg="modSp">
        <pc:chgData name="Zeno Leung" userId="S::z.leung@uwtsd.ac.uk::a08ca5a1-307c-496d-ab60-1a1000b53ffc" providerId="AD" clId="Web-{2F9A5FE4-E504-049E-CD4E-3877B2C3C1A9}" dt="2024-01-21T17:05:29.826" v="848" actId="20577"/>
        <pc:sldMkLst>
          <pc:docMk/>
          <pc:sldMk cId="3688775377" sldId="561"/>
        </pc:sldMkLst>
      </pc:sldChg>
      <pc:sldChg chg="addSp modSp mod setBg">
        <pc:chgData name="Zeno Leung" userId="S::z.leung@uwtsd.ac.uk::a08ca5a1-307c-496d-ab60-1a1000b53ffc" providerId="AD" clId="Web-{2F9A5FE4-E504-049E-CD4E-3877B2C3C1A9}" dt="2024-01-21T15:01:32.707" v="128" actId="20577"/>
        <pc:sldMkLst>
          <pc:docMk/>
          <pc:sldMk cId="4021497341" sldId="566"/>
        </pc:sldMkLst>
      </pc:sldChg>
      <pc:sldChg chg="del">
        <pc:chgData name="Zeno Leung" userId="S::z.leung@uwtsd.ac.uk::a08ca5a1-307c-496d-ab60-1a1000b53ffc" providerId="AD" clId="Web-{2F9A5FE4-E504-049E-CD4E-3877B2C3C1A9}" dt="2024-01-21T15:40:24.584" v="453"/>
        <pc:sldMkLst>
          <pc:docMk/>
          <pc:sldMk cId="1400044400" sldId="570"/>
        </pc:sldMkLst>
      </pc:sldChg>
      <pc:sldChg chg="del">
        <pc:chgData name="Zeno Leung" userId="S::z.leung@uwtsd.ac.uk::a08ca5a1-307c-496d-ab60-1a1000b53ffc" providerId="AD" clId="Web-{2F9A5FE4-E504-049E-CD4E-3877B2C3C1A9}" dt="2024-01-21T15:46:58.501" v="460"/>
        <pc:sldMkLst>
          <pc:docMk/>
          <pc:sldMk cId="1617460077" sldId="571"/>
        </pc:sldMkLst>
      </pc:sldChg>
      <pc:sldChg chg="del">
        <pc:chgData name="Zeno Leung" userId="S::z.leung@uwtsd.ac.uk::a08ca5a1-307c-496d-ab60-1a1000b53ffc" providerId="AD" clId="Web-{2F9A5FE4-E504-049E-CD4E-3877B2C3C1A9}" dt="2024-01-21T17:10:43.958" v="933"/>
        <pc:sldMkLst>
          <pc:docMk/>
          <pc:sldMk cId="823334880" sldId="573"/>
        </pc:sldMkLst>
      </pc:sldChg>
      <pc:sldChg chg="del">
        <pc:chgData name="Zeno Leung" userId="S::z.leung@uwtsd.ac.uk::a08ca5a1-307c-496d-ab60-1a1000b53ffc" providerId="AD" clId="Web-{2F9A5FE4-E504-049E-CD4E-3877B2C3C1A9}" dt="2024-01-21T15:45:26.874" v="459"/>
        <pc:sldMkLst>
          <pc:docMk/>
          <pc:sldMk cId="1693816008" sldId="574"/>
        </pc:sldMkLst>
      </pc:sldChg>
      <pc:sldChg chg="del">
        <pc:chgData name="Zeno Leung" userId="S::z.leung@uwtsd.ac.uk::a08ca5a1-307c-496d-ab60-1a1000b53ffc" providerId="AD" clId="Web-{2F9A5FE4-E504-049E-CD4E-3877B2C3C1A9}" dt="2024-01-21T16:52:32.493" v="737"/>
        <pc:sldMkLst>
          <pc:docMk/>
          <pc:sldMk cId="631195697" sldId="578"/>
        </pc:sldMkLst>
      </pc:sldChg>
      <pc:sldChg chg="ord">
        <pc:chgData name="Zeno Leung" userId="S::z.leung@uwtsd.ac.uk::a08ca5a1-307c-496d-ab60-1a1000b53ffc" providerId="AD" clId="Web-{2F9A5FE4-E504-049E-CD4E-3877B2C3C1A9}" dt="2024-01-21T16:52:38.150" v="738"/>
        <pc:sldMkLst>
          <pc:docMk/>
          <pc:sldMk cId="2536668271" sldId="579"/>
        </pc:sldMkLst>
      </pc:sldChg>
      <pc:sldChg chg="modSp add del">
        <pc:chgData name="Zeno Leung" userId="S::z.leung@uwtsd.ac.uk::a08ca5a1-307c-496d-ab60-1a1000b53ffc" providerId="AD" clId="Web-{2F9A5FE4-E504-049E-CD4E-3877B2C3C1A9}" dt="2024-01-21T16:50:02.224" v="717" actId="20577"/>
        <pc:sldMkLst>
          <pc:docMk/>
          <pc:sldMk cId="4015366463" sldId="581"/>
        </pc:sldMkLst>
      </pc:sldChg>
      <pc:sldChg chg="modSp">
        <pc:chgData name="Zeno Leung" userId="S::z.leung@uwtsd.ac.uk::a08ca5a1-307c-496d-ab60-1a1000b53ffc" providerId="AD" clId="Web-{2F9A5FE4-E504-049E-CD4E-3877B2C3C1A9}" dt="2024-01-21T16:59:22.909" v="811" actId="20577"/>
        <pc:sldMkLst>
          <pc:docMk/>
          <pc:sldMk cId="1241218639" sldId="583"/>
        </pc:sldMkLst>
      </pc:sldChg>
      <pc:sldChg chg="del">
        <pc:chgData name="Zeno Leung" userId="S::z.leung@uwtsd.ac.uk::a08ca5a1-307c-496d-ab60-1a1000b53ffc" providerId="AD" clId="Web-{2F9A5FE4-E504-049E-CD4E-3877B2C3C1A9}" dt="2024-01-21T16:59:37.270" v="812"/>
        <pc:sldMkLst>
          <pc:docMk/>
          <pc:sldMk cId="3470505239" sldId="584"/>
        </pc:sldMkLst>
      </pc:sldChg>
      <pc:sldChg chg="ord">
        <pc:chgData name="Zeno Leung" userId="S::z.leung@uwtsd.ac.uk::a08ca5a1-307c-496d-ab60-1a1000b53ffc" providerId="AD" clId="Web-{2F9A5FE4-E504-049E-CD4E-3877B2C3C1A9}" dt="2024-01-21T17:07:33.625" v="888"/>
        <pc:sldMkLst>
          <pc:docMk/>
          <pc:sldMk cId="2988297656" sldId="587"/>
        </pc:sldMkLst>
      </pc:sldChg>
      <pc:sldChg chg="ord">
        <pc:chgData name="Zeno Leung" userId="S::z.leung@uwtsd.ac.uk::a08ca5a1-307c-496d-ab60-1a1000b53ffc" providerId="AD" clId="Web-{2F9A5FE4-E504-049E-CD4E-3877B2C3C1A9}" dt="2024-01-21T17:08:01.360" v="889"/>
        <pc:sldMkLst>
          <pc:docMk/>
          <pc:sldMk cId="3159309566" sldId="589"/>
        </pc:sldMkLst>
      </pc:sldChg>
      <pc:sldChg chg="addSp modSp addAnim">
        <pc:chgData name="Zeno Leung" userId="S::z.leung@uwtsd.ac.uk::a08ca5a1-307c-496d-ab60-1a1000b53ffc" providerId="AD" clId="Web-{2F9A5FE4-E504-049E-CD4E-3877B2C3C1A9}" dt="2024-01-21T17:10:12.535" v="927"/>
        <pc:sldMkLst>
          <pc:docMk/>
          <pc:sldMk cId="580185314" sldId="592"/>
        </pc:sldMkLst>
      </pc:sldChg>
      <pc:sldChg chg="addSp delSp modSp mod setBg">
        <pc:chgData name="Zeno Leung" userId="S::z.leung@uwtsd.ac.uk::a08ca5a1-307c-496d-ab60-1a1000b53ffc" providerId="AD" clId="Web-{2F9A5FE4-E504-049E-CD4E-3877B2C3C1A9}" dt="2024-01-21T15:02:52.991" v="169" actId="1076"/>
        <pc:sldMkLst>
          <pc:docMk/>
          <pc:sldMk cId="916008044" sldId="593"/>
        </pc:sldMkLst>
      </pc:sldChg>
      <pc:sldChg chg="del">
        <pc:chgData name="Zeno Leung" userId="S::z.leung@uwtsd.ac.uk::a08ca5a1-307c-496d-ab60-1a1000b53ffc" providerId="AD" clId="Web-{2F9A5FE4-E504-049E-CD4E-3877B2C3C1A9}" dt="2024-01-21T15:40:50.976" v="455"/>
        <pc:sldMkLst>
          <pc:docMk/>
          <pc:sldMk cId="4182783367" sldId="594"/>
        </pc:sldMkLst>
      </pc:sldChg>
      <pc:sldChg chg="del">
        <pc:chgData name="Zeno Leung" userId="S::z.leung@uwtsd.ac.uk::a08ca5a1-307c-496d-ab60-1a1000b53ffc" providerId="AD" clId="Web-{2F9A5FE4-E504-049E-CD4E-3877B2C3C1A9}" dt="2024-01-21T15:47:06.283" v="463"/>
        <pc:sldMkLst>
          <pc:docMk/>
          <pc:sldMk cId="1673596825" sldId="595"/>
        </pc:sldMkLst>
      </pc:sldChg>
      <pc:sldChg chg="del">
        <pc:chgData name="Zeno Leung" userId="S::z.leung@uwtsd.ac.uk::a08ca5a1-307c-496d-ab60-1a1000b53ffc" providerId="AD" clId="Web-{2F9A5FE4-E504-049E-CD4E-3877B2C3C1A9}" dt="2024-01-21T15:47:00.908" v="461"/>
        <pc:sldMkLst>
          <pc:docMk/>
          <pc:sldMk cId="3098786659" sldId="596"/>
        </pc:sldMkLst>
      </pc:sldChg>
      <pc:sldChg chg="del">
        <pc:chgData name="Zeno Leung" userId="S::z.leung@uwtsd.ac.uk::a08ca5a1-307c-496d-ab60-1a1000b53ffc" providerId="AD" clId="Web-{2F9A5FE4-E504-049E-CD4E-3877B2C3C1A9}" dt="2024-01-21T16:50:07.724" v="718"/>
        <pc:sldMkLst>
          <pc:docMk/>
          <pc:sldMk cId="1909283568" sldId="597"/>
        </pc:sldMkLst>
      </pc:sldChg>
      <pc:sldChg chg="del">
        <pc:chgData name="Zeno Leung" userId="S::z.leung@uwtsd.ac.uk::a08ca5a1-307c-496d-ab60-1a1000b53ffc" providerId="AD" clId="Web-{2F9A5FE4-E504-049E-CD4E-3877B2C3C1A9}" dt="2024-01-21T16:50:34.037" v="720"/>
        <pc:sldMkLst>
          <pc:docMk/>
          <pc:sldMk cId="2749508543" sldId="598"/>
        </pc:sldMkLst>
      </pc:sldChg>
      <pc:sldChg chg="modSp del">
        <pc:chgData name="Zeno Leung" userId="S::z.leung@uwtsd.ac.uk::a08ca5a1-307c-496d-ab60-1a1000b53ffc" providerId="AD" clId="Web-{2F9A5FE4-E504-049E-CD4E-3877B2C3C1A9}" dt="2024-01-21T16:52:47.384" v="741"/>
        <pc:sldMkLst>
          <pc:docMk/>
          <pc:sldMk cId="2208934465" sldId="599"/>
        </pc:sldMkLst>
      </pc:sldChg>
      <pc:sldChg chg="del">
        <pc:chgData name="Zeno Leung" userId="S::z.leung@uwtsd.ac.uk::a08ca5a1-307c-496d-ab60-1a1000b53ffc" providerId="AD" clId="Web-{2F9A5FE4-E504-049E-CD4E-3877B2C3C1A9}" dt="2024-01-21T14:49:05.219" v="30"/>
        <pc:sldMkLst>
          <pc:docMk/>
          <pc:sldMk cId="156688054" sldId="600"/>
        </pc:sldMkLst>
      </pc:sldChg>
      <pc:sldChg chg="del">
        <pc:chgData name="Zeno Leung" userId="S::z.leung@uwtsd.ac.uk::a08ca5a1-307c-496d-ab60-1a1000b53ffc" providerId="AD" clId="Web-{2F9A5FE4-E504-049E-CD4E-3877B2C3C1A9}" dt="2024-01-21T14:57:49.623" v="81"/>
        <pc:sldMkLst>
          <pc:docMk/>
          <pc:sldMk cId="1502195437" sldId="601"/>
        </pc:sldMkLst>
      </pc:sldChg>
      <pc:sldChg chg="addSp delSp modSp">
        <pc:chgData name="Zeno Leung" userId="S::z.leung@uwtsd.ac.uk::a08ca5a1-307c-496d-ab60-1a1000b53ffc" providerId="AD" clId="Web-{2F9A5FE4-E504-049E-CD4E-3877B2C3C1A9}" dt="2024-01-21T17:03:49.808" v="834"/>
        <pc:sldMkLst>
          <pc:docMk/>
          <pc:sldMk cId="3794376306" sldId="603"/>
        </pc:sldMkLst>
      </pc:sldChg>
      <pc:sldChg chg="del">
        <pc:chgData name="Zeno Leung" userId="S::z.leung@uwtsd.ac.uk::a08ca5a1-307c-496d-ab60-1a1000b53ffc" providerId="AD" clId="Web-{2F9A5FE4-E504-049E-CD4E-3877B2C3C1A9}" dt="2024-01-21T15:41:32.321" v="458"/>
        <pc:sldMkLst>
          <pc:docMk/>
          <pc:sldMk cId="2494441437" sldId="604"/>
        </pc:sldMkLst>
      </pc:sldChg>
      <pc:sldChg chg="del">
        <pc:chgData name="Zeno Leung" userId="S::z.leung@uwtsd.ac.uk::a08ca5a1-307c-496d-ab60-1a1000b53ffc" providerId="AD" clId="Web-{2F9A5FE4-E504-049E-CD4E-3877B2C3C1A9}" dt="2024-01-21T17:08:24.939" v="890"/>
        <pc:sldMkLst>
          <pc:docMk/>
          <pc:sldMk cId="2047894317" sldId="605"/>
        </pc:sldMkLst>
      </pc:sldChg>
      <pc:sldChg chg="del">
        <pc:chgData name="Zeno Leung" userId="S::z.leung@uwtsd.ac.uk::a08ca5a1-307c-496d-ab60-1a1000b53ffc" providerId="AD" clId="Web-{2F9A5FE4-E504-049E-CD4E-3877B2C3C1A9}" dt="2024-01-21T17:10:38.333" v="928"/>
        <pc:sldMkLst>
          <pc:docMk/>
          <pc:sldMk cId="1475909690" sldId="606"/>
        </pc:sldMkLst>
      </pc:sldChg>
      <pc:sldChg chg="del">
        <pc:chgData name="Zeno Leung" userId="S::z.leung@uwtsd.ac.uk::a08ca5a1-307c-496d-ab60-1a1000b53ffc" providerId="AD" clId="Web-{2F9A5FE4-E504-049E-CD4E-3877B2C3C1A9}" dt="2024-01-21T17:10:39.067" v="929"/>
        <pc:sldMkLst>
          <pc:docMk/>
          <pc:sldMk cId="1307014100" sldId="607"/>
        </pc:sldMkLst>
      </pc:sldChg>
      <pc:sldChg chg="del">
        <pc:chgData name="Zeno Leung" userId="S::z.leung@uwtsd.ac.uk::a08ca5a1-307c-496d-ab60-1a1000b53ffc" providerId="AD" clId="Web-{2F9A5FE4-E504-049E-CD4E-3877B2C3C1A9}" dt="2024-01-21T17:10:39.770" v="930"/>
        <pc:sldMkLst>
          <pc:docMk/>
          <pc:sldMk cId="2498000719" sldId="608"/>
        </pc:sldMkLst>
      </pc:sldChg>
      <pc:sldChg chg="del">
        <pc:chgData name="Zeno Leung" userId="S::z.leung@uwtsd.ac.uk::a08ca5a1-307c-496d-ab60-1a1000b53ffc" providerId="AD" clId="Web-{2F9A5FE4-E504-049E-CD4E-3877B2C3C1A9}" dt="2024-01-21T17:10:41.302" v="932"/>
        <pc:sldMkLst>
          <pc:docMk/>
          <pc:sldMk cId="2917263237" sldId="609"/>
        </pc:sldMkLst>
      </pc:sldChg>
      <pc:sldChg chg="del">
        <pc:chgData name="Zeno Leung" userId="S::z.leung@uwtsd.ac.uk::a08ca5a1-307c-496d-ab60-1a1000b53ffc" providerId="AD" clId="Web-{2F9A5FE4-E504-049E-CD4E-3877B2C3C1A9}" dt="2024-01-21T16:59:38.005" v="813"/>
        <pc:sldMkLst>
          <pc:docMk/>
          <pc:sldMk cId="1358201187" sldId="610"/>
        </pc:sldMkLst>
      </pc:sldChg>
      <pc:sldChg chg="del">
        <pc:chgData name="Zeno Leung" userId="S::z.leung@uwtsd.ac.uk::a08ca5a1-307c-496d-ab60-1a1000b53ffc" providerId="AD" clId="Web-{2F9A5FE4-E504-049E-CD4E-3877B2C3C1A9}" dt="2024-01-21T16:59:56.662" v="814"/>
        <pc:sldMkLst>
          <pc:docMk/>
          <pc:sldMk cId="200053218" sldId="611"/>
        </pc:sldMkLst>
      </pc:sldChg>
      <pc:sldChg chg="del">
        <pc:chgData name="Zeno Leung" userId="S::z.leung@uwtsd.ac.uk::a08ca5a1-307c-496d-ab60-1a1000b53ffc" providerId="AD" clId="Web-{2F9A5FE4-E504-049E-CD4E-3877B2C3C1A9}" dt="2024-01-21T17:00:48.053" v="824"/>
        <pc:sldMkLst>
          <pc:docMk/>
          <pc:sldMk cId="2363063884" sldId="612"/>
        </pc:sldMkLst>
      </pc:sldChg>
      <pc:sldChg chg="del">
        <pc:chgData name="Zeno Leung" userId="S::z.leung@uwtsd.ac.uk::a08ca5a1-307c-496d-ab60-1a1000b53ffc" providerId="AD" clId="Web-{2F9A5FE4-E504-049E-CD4E-3877B2C3C1A9}" dt="2024-01-21T16:52:58.338" v="742"/>
        <pc:sldMkLst>
          <pc:docMk/>
          <pc:sldMk cId="1459229900" sldId="613"/>
        </pc:sldMkLst>
      </pc:sldChg>
      <pc:sldChg chg="del">
        <pc:chgData name="Zeno Leung" userId="S::z.leung@uwtsd.ac.uk::a08ca5a1-307c-496d-ab60-1a1000b53ffc" providerId="AD" clId="Web-{2F9A5FE4-E504-049E-CD4E-3877B2C3C1A9}" dt="2024-01-21T16:50:32.819" v="719"/>
        <pc:sldMkLst>
          <pc:docMk/>
          <pc:sldMk cId="1608566748" sldId="614"/>
        </pc:sldMkLst>
      </pc:sldChg>
      <pc:sldChg chg="del">
        <pc:chgData name="Zeno Leung" userId="S::z.leung@uwtsd.ac.uk::a08ca5a1-307c-496d-ab60-1a1000b53ffc" providerId="AD" clId="Web-{2F9A5FE4-E504-049E-CD4E-3877B2C3C1A9}" dt="2024-01-21T15:47:04.345" v="462"/>
        <pc:sldMkLst>
          <pc:docMk/>
          <pc:sldMk cId="1963728926" sldId="624"/>
        </pc:sldMkLst>
      </pc:sldChg>
      <pc:sldChg chg="del">
        <pc:chgData name="Zeno Leung" userId="S::z.leung@uwtsd.ac.uk::a08ca5a1-307c-496d-ab60-1a1000b53ffc" providerId="AD" clId="Web-{2F9A5FE4-E504-049E-CD4E-3877B2C3C1A9}" dt="2024-01-21T15:47:08.314" v="464"/>
        <pc:sldMkLst>
          <pc:docMk/>
          <pc:sldMk cId="1155990058" sldId="625"/>
        </pc:sldMkLst>
      </pc:sldChg>
      <pc:sldChg chg="modSp add del">
        <pc:chgData name="Zeno Leung" userId="S::z.leung@uwtsd.ac.uk::a08ca5a1-307c-496d-ab60-1a1000b53ffc" providerId="AD" clId="Web-{2F9A5FE4-E504-049E-CD4E-3877B2C3C1A9}" dt="2024-01-21T16:52:30.118" v="736" actId="14100"/>
        <pc:sldMkLst>
          <pc:docMk/>
          <pc:sldMk cId="3192376089" sldId="626"/>
        </pc:sldMkLst>
      </pc:sldChg>
      <pc:sldChg chg="del">
        <pc:chgData name="Zeno Leung" userId="S::z.leung@uwtsd.ac.uk::a08ca5a1-307c-496d-ab60-1a1000b53ffc" providerId="AD" clId="Web-{2F9A5FE4-E504-049E-CD4E-3877B2C3C1A9}" dt="2024-01-21T17:12:04.132" v="939"/>
        <pc:sldMkLst>
          <pc:docMk/>
          <pc:sldMk cId="4156781173" sldId="627"/>
        </pc:sldMkLst>
      </pc:sldChg>
      <pc:sldChg chg="addSp modSp">
        <pc:chgData name="Zeno Leung" userId="S::z.leung@uwtsd.ac.uk::a08ca5a1-307c-496d-ab60-1a1000b53ffc" providerId="AD" clId="Web-{2F9A5FE4-E504-049E-CD4E-3877B2C3C1A9}" dt="2024-01-21T17:11:45.334" v="938" actId="1076"/>
        <pc:sldMkLst>
          <pc:docMk/>
          <pc:sldMk cId="4014724090" sldId="629"/>
        </pc:sldMkLst>
      </pc:sldChg>
      <pc:sldChg chg="del">
        <pc:chgData name="Zeno Leung" userId="S::z.leung@uwtsd.ac.uk::a08ca5a1-307c-496d-ab60-1a1000b53ffc" providerId="AD" clId="Web-{2F9A5FE4-E504-049E-CD4E-3877B2C3C1A9}" dt="2024-01-21T17:12:56.102" v="946"/>
        <pc:sldMkLst>
          <pc:docMk/>
          <pc:sldMk cId="1547989309" sldId="635"/>
        </pc:sldMkLst>
      </pc:sldChg>
      <pc:sldChg chg="delSp modSp">
        <pc:chgData name="Zeno Leung" userId="S::z.leung@uwtsd.ac.uk::a08ca5a1-307c-496d-ab60-1a1000b53ffc" providerId="AD" clId="Web-{2F9A5FE4-E504-049E-CD4E-3877B2C3C1A9}" dt="2024-01-21T17:19:49.830" v="1005"/>
        <pc:sldMkLst>
          <pc:docMk/>
          <pc:sldMk cId="1386447893" sldId="636"/>
        </pc:sldMkLst>
      </pc:sldChg>
      <pc:sldChg chg="del">
        <pc:chgData name="Zeno Leung" userId="S::z.leung@uwtsd.ac.uk::a08ca5a1-307c-496d-ab60-1a1000b53ffc" providerId="AD" clId="Web-{2F9A5FE4-E504-049E-CD4E-3877B2C3C1A9}" dt="2024-01-21T17:16:29.950" v="973"/>
        <pc:sldMkLst>
          <pc:docMk/>
          <pc:sldMk cId="3013128112" sldId="638"/>
        </pc:sldMkLst>
      </pc:sldChg>
      <pc:sldChg chg="modSp">
        <pc:chgData name="Zeno Leung" userId="S::z.leung@uwtsd.ac.uk::a08ca5a1-307c-496d-ab60-1a1000b53ffc" providerId="AD" clId="Web-{2F9A5FE4-E504-049E-CD4E-3877B2C3C1A9}" dt="2024-01-21T17:16:43.857" v="975"/>
        <pc:sldMkLst>
          <pc:docMk/>
          <pc:sldMk cId="1085445771" sldId="641"/>
        </pc:sldMkLst>
      </pc:sldChg>
      <pc:sldChg chg="del">
        <pc:chgData name="Zeno Leung" userId="S::z.leung@uwtsd.ac.uk::a08ca5a1-307c-496d-ab60-1a1000b53ffc" providerId="AD" clId="Web-{2F9A5FE4-E504-049E-CD4E-3877B2C3C1A9}" dt="2024-01-21T17:19:27.814" v="1001"/>
        <pc:sldMkLst>
          <pc:docMk/>
          <pc:sldMk cId="725494906" sldId="642"/>
        </pc:sldMkLst>
      </pc:sldChg>
      <pc:sldChg chg="modSp">
        <pc:chgData name="Zeno Leung" userId="S::z.leung@uwtsd.ac.uk::a08ca5a1-307c-496d-ab60-1a1000b53ffc" providerId="AD" clId="Web-{2F9A5FE4-E504-049E-CD4E-3877B2C3C1A9}" dt="2024-01-21T17:19:23.829" v="1000" actId="14100"/>
        <pc:sldMkLst>
          <pc:docMk/>
          <pc:sldMk cId="4211000615" sldId="645"/>
        </pc:sldMkLst>
      </pc:sldChg>
      <pc:sldChg chg="delSp modSp">
        <pc:chgData name="Zeno Leung" userId="S::z.leung@uwtsd.ac.uk::a08ca5a1-307c-496d-ab60-1a1000b53ffc" providerId="AD" clId="Web-{2F9A5FE4-E504-049E-CD4E-3877B2C3C1A9}" dt="2024-01-21T17:19:43.908" v="1004"/>
        <pc:sldMkLst>
          <pc:docMk/>
          <pc:sldMk cId="1847831538" sldId="646"/>
        </pc:sldMkLst>
      </pc:sldChg>
      <pc:sldChg chg="modSp">
        <pc:chgData name="Zeno Leung" userId="S::z.leung@uwtsd.ac.uk::a08ca5a1-307c-496d-ab60-1a1000b53ffc" providerId="AD" clId="Web-{2F9A5FE4-E504-049E-CD4E-3877B2C3C1A9}" dt="2024-01-21T17:54:34.673" v="1049" actId="20577"/>
        <pc:sldMkLst>
          <pc:docMk/>
          <pc:sldMk cId="2202969313" sldId="647"/>
        </pc:sldMkLst>
      </pc:sldChg>
      <pc:sldChg chg="addSp delSp modSp add replId addAnim delAnim">
        <pc:chgData name="Zeno Leung" userId="S::z.leung@uwtsd.ac.uk::a08ca5a1-307c-496d-ab60-1a1000b53ffc" providerId="AD" clId="Web-{2F9A5FE4-E504-049E-CD4E-3877B2C3C1A9}" dt="2024-01-21T18:07:14.439" v="1106" actId="14100"/>
        <pc:sldMkLst>
          <pc:docMk/>
          <pc:sldMk cId="375706139" sldId="653"/>
        </pc:sldMkLst>
      </pc:sldChg>
      <pc:sldChg chg="addSp delSp modSp add replId addAnim delAnim">
        <pc:chgData name="Zeno Leung" userId="S::z.leung@uwtsd.ac.uk::a08ca5a1-307c-496d-ab60-1a1000b53ffc" providerId="AD" clId="Web-{2F9A5FE4-E504-049E-CD4E-3877B2C3C1A9}" dt="2024-01-21T15:39:51.911" v="452"/>
        <pc:sldMkLst>
          <pc:docMk/>
          <pc:sldMk cId="1344664043" sldId="654"/>
        </pc:sldMkLst>
      </pc:sldChg>
      <pc:sldChg chg="addSp delSp modSp new">
        <pc:chgData name="Zeno Leung" userId="S::z.leung@uwtsd.ac.uk::a08ca5a1-307c-496d-ab60-1a1000b53ffc" providerId="AD" clId="Web-{2F9A5FE4-E504-049E-CD4E-3877B2C3C1A9}" dt="2024-01-21T18:04:18.807" v="1054"/>
        <pc:sldMkLst>
          <pc:docMk/>
          <pc:sldMk cId="65895712" sldId="655"/>
        </pc:sldMkLst>
      </pc:sldChg>
      <pc:sldChg chg="add del">
        <pc:chgData name="Zeno Leung" userId="S::z.leung@uwtsd.ac.uk::a08ca5a1-307c-496d-ab60-1a1000b53ffc" providerId="AD" clId="Web-{2F9A5FE4-E504-049E-CD4E-3877B2C3C1A9}" dt="2024-01-21T15:56:30.579" v="560"/>
        <pc:sldMkLst>
          <pc:docMk/>
          <pc:sldMk cId="148367311" sldId="655"/>
        </pc:sldMkLst>
      </pc:sldChg>
      <pc:sldChg chg="addSp delSp modSp add del">
        <pc:chgData name="Zeno Leung" userId="S::z.leung@uwtsd.ac.uk::a08ca5a1-307c-496d-ab60-1a1000b53ffc" providerId="AD" clId="Web-{2F9A5FE4-E504-049E-CD4E-3877B2C3C1A9}" dt="2024-01-21T16:04:16.561" v="699"/>
        <pc:sldMkLst>
          <pc:docMk/>
          <pc:sldMk cId="80623682" sldId="656"/>
        </pc:sldMkLst>
      </pc:sldChg>
      <pc:sldChg chg="add del">
        <pc:chgData name="Zeno Leung" userId="S::z.leung@uwtsd.ac.uk::a08ca5a1-307c-496d-ab60-1a1000b53ffc" providerId="AD" clId="Web-{2F9A5FE4-E504-049E-CD4E-3877B2C3C1A9}" dt="2024-01-21T16:00:22.273" v="633"/>
        <pc:sldMkLst>
          <pc:docMk/>
          <pc:sldMk cId="3805982645" sldId="657"/>
        </pc:sldMkLst>
      </pc:sldChg>
      <pc:sldChg chg="add del">
        <pc:chgData name="Zeno Leung" userId="S::z.leung@uwtsd.ac.uk::a08ca5a1-307c-496d-ab60-1a1000b53ffc" providerId="AD" clId="Web-{2F9A5FE4-E504-049E-CD4E-3877B2C3C1A9}" dt="2024-01-21T15:57:29.221" v="598"/>
        <pc:sldMkLst>
          <pc:docMk/>
          <pc:sldMk cId="148367311" sldId="658"/>
        </pc:sldMkLst>
      </pc:sldChg>
      <pc:sldChg chg="add del">
        <pc:chgData name="Zeno Leung" userId="S::z.leung@uwtsd.ac.uk::a08ca5a1-307c-496d-ab60-1a1000b53ffc" providerId="AD" clId="Web-{2F9A5FE4-E504-049E-CD4E-3877B2C3C1A9}" dt="2024-01-21T15:57:29.221" v="597"/>
        <pc:sldMkLst>
          <pc:docMk/>
          <pc:sldMk cId="3490483836" sldId="659"/>
        </pc:sldMkLst>
      </pc:sldChg>
    </pc:docChg>
  </pc:docChgLst>
  <pc:docChgLst>
    <pc:chgData name="Zeno Leung" userId="a08ca5a1-307c-496d-ab60-1a1000b53ffc" providerId="ADAL" clId="{679C7153-69C4-44B9-8C2B-46F74FB7267A}"/>
    <pc:docChg chg="custSel addSld delSld modSld sldOrd">
      <pc:chgData name="Zeno Leung" userId="a08ca5a1-307c-496d-ab60-1a1000b53ffc" providerId="ADAL" clId="{679C7153-69C4-44B9-8C2B-46F74FB7267A}" dt="2025-05-16T10:44:36.482" v="279" actId="20577"/>
      <pc:docMkLst>
        <pc:docMk/>
      </pc:docMkLst>
      <pc:sldChg chg="add">
        <pc:chgData name="Zeno Leung" userId="a08ca5a1-307c-496d-ab60-1a1000b53ffc" providerId="ADAL" clId="{679C7153-69C4-44B9-8C2B-46F74FB7267A}" dt="2025-05-16T10:14:17.629" v="1"/>
        <pc:sldMkLst>
          <pc:docMk/>
          <pc:sldMk cId="2528926593" sldId="388"/>
        </pc:sldMkLst>
      </pc:sldChg>
      <pc:sldChg chg="del">
        <pc:chgData name="Zeno Leung" userId="a08ca5a1-307c-496d-ab60-1a1000b53ffc" providerId="ADAL" clId="{679C7153-69C4-44B9-8C2B-46F74FB7267A}" dt="2025-05-16T10:14:05.613" v="0" actId="2696"/>
        <pc:sldMkLst>
          <pc:docMk/>
          <pc:sldMk cId="3512170913" sldId="388"/>
        </pc:sldMkLst>
      </pc:sldChg>
      <pc:sldChg chg="del">
        <pc:chgData name="Zeno Leung" userId="a08ca5a1-307c-496d-ab60-1a1000b53ffc" providerId="ADAL" clId="{679C7153-69C4-44B9-8C2B-46F74FB7267A}" dt="2025-05-16T10:14:05.613" v="0" actId="2696"/>
        <pc:sldMkLst>
          <pc:docMk/>
          <pc:sldMk cId="394394962" sldId="414"/>
        </pc:sldMkLst>
      </pc:sldChg>
      <pc:sldChg chg="modSp add mod">
        <pc:chgData name="Zeno Leung" userId="a08ca5a1-307c-496d-ab60-1a1000b53ffc" providerId="ADAL" clId="{679C7153-69C4-44B9-8C2B-46F74FB7267A}" dt="2025-05-16T10:32:46.301" v="122" actId="255"/>
        <pc:sldMkLst>
          <pc:docMk/>
          <pc:sldMk cId="1097054529" sldId="414"/>
        </pc:sldMkLst>
      </pc:sldChg>
      <pc:sldChg chg="add">
        <pc:chgData name="Zeno Leung" userId="a08ca5a1-307c-496d-ab60-1a1000b53ffc" providerId="ADAL" clId="{679C7153-69C4-44B9-8C2B-46F74FB7267A}" dt="2025-05-16T10:14:17.629" v="1"/>
        <pc:sldMkLst>
          <pc:docMk/>
          <pc:sldMk cId="1248467970" sldId="548"/>
        </pc:sldMkLst>
      </pc:sldChg>
      <pc:sldChg chg="del">
        <pc:chgData name="Zeno Leung" userId="a08ca5a1-307c-496d-ab60-1a1000b53ffc" providerId="ADAL" clId="{679C7153-69C4-44B9-8C2B-46F74FB7267A}" dt="2025-05-16T10:14:05.613" v="0" actId="2696"/>
        <pc:sldMkLst>
          <pc:docMk/>
          <pc:sldMk cId="3740880970" sldId="548"/>
        </pc:sldMkLst>
      </pc:sldChg>
      <pc:sldChg chg="del">
        <pc:chgData name="Zeno Leung" userId="a08ca5a1-307c-496d-ab60-1a1000b53ffc" providerId="ADAL" clId="{679C7153-69C4-44B9-8C2B-46F74FB7267A}" dt="2025-05-16T10:14:05.613" v="0" actId="2696"/>
        <pc:sldMkLst>
          <pc:docMk/>
          <pc:sldMk cId="1206446898" sldId="556"/>
        </pc:sldMkLst>
      </pc:sldChg>
      <pc:sldChg chg="add">
        <pc:chgData name="Zeno Leung" userId="a08ca5a1-307c-496d-ab60-1a1000b53ffc" providerId="ADAL" clId="{679C7153-69C4-44B9-8C2B-46F74FB7267A}" dt="2025-05-16T10:14:17.629" v="1"/>
        <pc:sldMkLst>
          <pc:docMk/>
          <pc:sldMk cId="1476972738" sldId="556"/>
        </pc:sldMkLst>
      </pc:sldChg>
      <pc:sldChg chg="del">
        <pc:chgData name="Zeno Leung" userId="a08ca5a1-307c-496d-ab60-1a1000b53ffc" providerId="ADAL" clId="{679C7153-69C4-44B9-8C2B-46F74FB7267A}" dt="2025-05-16T10:34:21.366" v="123" actId="47"/>
        <pc:sldMkLst>
          <pc:docMk/>
          <pc:sldMk cId="530379092" sldId="558"/>
        </pc:sldMkLst>
      </pc:sldChg>
      <pc:sldChg chg="del">
        <pc:chgData name="Zeno Leung" userId="a08ca5a1-307c-496d-ab60-1a1000b53ffc" providerId="ADAL" clId="{679C7153-69C4-44B9-8C2B-46F74FB7267A}" dt="2025-05-16T10:14:05.613" v="0" actId="2696"/>
        <pc:sldMkLst>
          <pc:docMk/>
          <pc:sldMk cId="2628308827" sldId="560"/>
        </pc:sldMkLst>
      </pc:sldChg>
      <pc:sldChg chg="add">
        <pc:chgData name="Zeno Leung" userId="a08ca5a1-307c-496d-ab60-1a1000b53ffc" providerId="ADAL" clId="{679C7153-69C4-44B9-8C2B-46F74FB7267A}" dt="2025-05-16T10:14:17.629" v="1"/>
        <pc:sldMkLst>
          <pc:docMk/>
          <pc:sldMk cId="4194087365" sldId="560"/>
        </pc:sldMkLst>
      </pc:sldChg>
      <pc:sldChg chg="add">
        <pc:chgData name="Zeno Leung" userId="a08ca5a1-307c-496d-ab60-1a1000b53ffc" providerId="ADAL" clId="{679C7153-69C4-44B9-8C2B-46F74FB7267A}" dt="2025-05-16T10:14:17.629" v="1"/>
        <pc:sldMkLst>
          <pc:docMk/>
          <pc:sldMk cId="2861435500" sldId="575"/>
        </pc:sldMkLst>
      </pc:sldChg>
      <pc:sldChg chg="del">
        <pc:chgData name="Zeno Leung" userId="a08ca5a1-307c-496d-ab60-1a1000b53ffc" providerId="ADAL" clId="{679C7153-69C4-44B9-8C2B-46F74FB7267A}" dt="2025-05-16T10:14:05.613" v="0" actId="2696"/>
        <pc:sldMkLst>
          <pc:docMk/>
          <pc:sldMk cId="2864993890" sldId="575"/>
        </pc:sldMkLst>
      </pc:sldChg>
      <pc:sldChg chg="del">
        <pc:chgData name="Zeno Leung" userId="a08ca5a1-307c-496d-ab60-1a1000b53ffc" providerId="ADAL" clId="{679C7153-69C4-44B9-8C2B-46F74FB7267A}" dt="2025-05-16T10:14:05.613" v="0" actId="2696"/>
        <pc:sldMkLst>
          <pc:docMk/>
          <pc:sldMk cId="1598450668" sldId="576"/>
        </pc:sldMkLst>
      </pc:sldChg>
      <pc:sldChg chg="add">
        <pc:chgData name="Zeno Leung" userId="a08ca5a1-307c-496d-ab60-1a1000b53ffc" providerId="ADAL" clId="{679C7153-69C4-44B9-8C2B-46F74FB7267A}" dt="2025-05-16T10:14:17.629" v="1"/>
        <pc:sldMkLst>
          <pc:docMk/>
          <pc:sldMk cId="2126263995" sldId="576"/>
        </pc:sldMkLst>
      </pc:sldChg>
      <pc:sldChg chg="ord">
        <pc:chgData name="Zeno Leung" userId="a08ca5a1-307c-496d-ab60-1a1000b53ffc" providerId="ADAL" clId="{679C7153-69C4-44B9-8C2B-46F74FB7267A}" dt="2025-05-16T10:14:56.286" v="3"/>
        <pc:sldMkLst>
          <pc:docMk/>
          <pc:sldMk cId="3812101456" sldId="580"/>
        </pc:sldMkLst>
      </pc:sldChg>
      <pc:sldChg chg="modSp mod">
        <pc:chgData name="Zeno Leung" userId="a08ca5a1-307c-496d-ab60-1a1000b53ffc" providerId="ADAL" clId="{679C7153-69C4-44B9-8C2B-46F74FB7267A}" dt="2025-05-16T10:17:39.555" v="33" actId="255"/>
        <pc:sldMkLst>
          <pc:docMk/>
          <pc:sldMk cId="2568502731" sldId="617"/>
        </pc:sldMkLst>
      </pc:sldChg>
      <pc:sldChg chg="ord">
        <pc:chgData name="Zeno Leung" userId="a08ca5a1-307c-496d-ab60-1a1000b53ffc" providerId="ADAL" clId="{679C7153-69C4-44B9-8C2B-46F74FB7267A}" dt="2025-05-16T10:16:36.634" v="7"/>
        <pc:sldMkLst>
          <pc:docMk/>
          <pc:sldMk cId="1792899314" sldId="634"/>
        </pc:sldMkLst>
      </pc:sldChg>
      <pc:sldChg chg="ord">
        <pc:chgData name="Zeno Leung" userId="a08ca5a1-307c-496d-ab60-1a1000b53ffc" providerId="ADAL" clId="{679C7153-69C4-44B9-8C2B-46F74FB7267A}" dt="2025-05-16T10:18:46.842" v="40"/>
        <pc:sldMkLst>
          <pc:docMk/>
          <pc:sldMk cId="1771785666" sldId="650"/>
        </pc:sldMkLst>
      </pc:sldChg>
      <pc:sldChg chg="del">
        <pc:chgData name="Zeno Leung" userId="a08ca5a1-307c-496d-ab60-1a1000b53ffc" providerId="ADAL" clId="{679C7153-69C4-44B9-8C2B-46F74FB7267A}" dt="2025-05-16T10:18:12.445" v="34" actId="47"/>
        <pc:sldMkLst>
          <pc:docMk/>
          <pc:sldMk cId="573669866" sldId="651"/>
        </pc:sldMkLst>
      </pc:sldChg>
      <pc:sldChg chg="del">
        <pc:chgData name="Zeno Leung" userId="a08ca5a1-307c-496d-ab60-1a1000b53ffc" providerId="ADAL" clId="{679C7153-69C4-44B9-8C2B-46F74FB7267A}" dt="2025-05-16T10:14:05.613" v="0" actId="2696"/>
        <pc:sldMkLst>
          <pc:docMk/>
          <pc:sldMk cId="3628421146" sldId="757"/>
        </pc:sldMkLst>
      </pc:sldChg>
      <pc:sldChg chg="add">
        <pc:chgData name="Zeno Leung" userId="a08ca5a1-307c-496d-ab60-1a1000b53ffc" providerId="ADAL" clId="{679C7153-69C4-44B9-8C2B-46F74FB7267A}" dt="2025-05-16T10:14:17.629" v="1"/>
        <pc:sldMkLst>
          <pc:docMk/>
          <pc:sldMk cId="3721955278" sldId="757"/>
        </pc:sldMkLst>
      </pc:sldChg>
      <pc:sldChg chg="addSp modSp new mod setBg">
        <pc:chgData name="Zeno Leung" userId="a08ca5a1-307c-496d-ab60-1a1000b53ffc" providerId="ADAL" clId="{679C7153-69C4-44B9-8C2B-46F74FB7267A}" dt="2025-05-16T10:32:18.482" v="106" actId="113"/>
        <pc:sldMkLst>
          <pc:docMk/>
          <pc:sldMk cId="1370468750" sldId="760"/>
        </pc:sldMkLst>
      </pc:sldChg>
      <pc:sldChg chg="addSp delSp modSp new mod">
        <pc:chgData name="Zeno Leung" userId="a08ca5a1-307c-496d-ab60-1a1000b53ffc" providerId="ADAL" clId="{679C7153-69C4-44B9-8C2B-46F74FB7267A}" dt="2025-05-16T10:44:36.482" v="279" actId="20577"/>
        <pc:sldMkLst>
          <pc:docMk/>
          <pc:sldMk cId="2464870526" sldId="761"/>
        </pc:sldMkLst>
      </pc:sldChg>
    </pc:docChg>
  </pc:docChgLst>
  <pc:docChgLst>
    <pc:chgData name="Zeno Leung" userId="S::z.leung@uwtsd.ac.uk::a08ca5a1-307c-496d-ab60-1a1000b53ffc" providerId="AD" clId="Web-{76F88A04-8848-87B2-E4F3-C330DA030FF5}"/>
    <pc:docChg chg="addSld modSld">
      <pc:chgData name="Zeno Leung" userId="S::z.leung@uwtsd.ac.uk::a08ca5a1-307c-496d-ab60-1a1000b53ffc" providerId="AD" clId="Web-{76F88A04-8848-87B2-E4F3-C330DA030FF5}" dt="2025-01-27T12:08:00.381" v="78"/>
      <pc:docMkLst>
        <pc:docMk/>
      </pc:docMkLst>
      <pc:sldChg chg="modSp new addAnim">
        <pc:chgData name="Zeno Leung" userId="S::z.leung@uwtsd.ac.uk::a08ca5a1-307c-496d-ab60-1a1000b53ffc" providerId="AD" clId="Web-{76F88A04-8848-87B2-E4F3-C330DA030FF5}" dt="2025-01-27T12:08:00.381" v="78"/>
        <pc:sldMkLst>
          <pc:docMk/>
          <pc:sldMk cId="791585470" sldId="759"/>
        </pc:sldMkLst>
      </pc:sldChg>
    </pc:docChg>
  </pc:docChgLst>
  <pc:docChgLst>
    <pc:chgData name="Zeno Leung" userId="S::z.leung@uwtsd.ac.uk::a08ca5a1-307c-496d-ab60-1a1000b53ffc" providerId="AD" clId="Web-{F761DD3E-913F-4EBA-EA8D-9F7153B69DDC}"/>
    <pc:docChg chg="modSld">
      <pc:chgData name="Zeno Leung" userId="S::z.leung@uwtsd.ac.uk::a08ca5a1-307c-496d-ab60-1a1000b53ffc" providerId="AD" clId="Web-{F761DD3E-913F-4EBA-EA8D-9F7153B69DDC}" dt="2025-05-20T10:42:30.786" v="263"/>
      <pc:docMkLst>
        <pc:docMk/>
      </pc:docMkLst>
      <pc:sldChg chg="modSp">
        <pc:chgData name="Zeno Leung" userId="S::z.leung@uwtsd.ac.uk::a08ca5a1-307c-496d-ab60-1a1000b53ffc" providerId="AD" clId="Web-{F761DD3E-913F-4EBA-EA8D-9F7153B69DDC}" dt="2025-05-20T10:42:30.786" v="263"/>
        <pc:sldMkLst>
          <pc:docMk/>
          <pc:sldMk cId="2464870526" sldId="761"/>
        </pc:sldMkLst>
      </pc:sldChg>
    </pc:docChg>
  </pc:docChgLst>
  <pc:docChgLst>
    <pc:chgData name="Zeno Leung" userId="S::z.leung@uwtsd.ac.uk::a08ca5a1-307c-496d-ab60-1a1000b53ffc" providerId="AD" clId="Web-{61AE2CE7-E82D-E6CA-5F88-2B9864610DFC}"/>
    <pc:docChg chg="addSld">
      <pc:chgData name="Zeno Leung" userId="S::z.leung@uwtsd.ac.uk::a08ca5a1-307c-496d-ab60-1a1000b53ffc" providerId="AD" clId="Web-{61AE2CE7-E82D-E6CA-5F88-2B9864610DFC}" dt="2024-01-21T18:31:25.419" v="0"/>
      <pc:docMkLst>
        <pc:docMk/>
      </pc:docMkLst>
      <pc:sldChg chg="new">
        <pc:chgData name="Zeno Leung" userId="S::z.leung@uwtsd.ac.uk::a08ca5a1-307c-496d-ab60-1a1000b53ffc" providerId="AD" clId="Web-{61AE2CE7-E82D-E6CA-5F88-2B9864610DFC}" dt="2024-01-21T18:31:25.419" v="0"/>
        <pc:sldMkLst>
          <pc:docMk/>
          <pc:sldMk cId="230328701" sldId="656"/>
        </pc:sldMkLst>
      </pc:sldChg>
    </pc:docChg>
  </pc:docChgLst>
  <pc:docChgLst>
    <pc:chgData name="Zeno Leung" userId="a08ca5a1-307c-496d-ab60-1a1000b53ffc" providerId="ADAL" clId="{65352359-2B76-45C5-8538-70B54F55CE91}"/>
    <pc:docChg chg="delSld modSld">
      <pc:chgData name="Zeno Leung" userId="a08ca5a1-307c-496d-ab60-1a1000b53ffc" providerId="ADAL" clId="{65352359-2B76-45C5-8538-70B54F55CE91}" dt="2024-01-14T18:26:08.575" v="46" actId="47"/>
      <pc:docMkLst>
        <pc:docMk/>
      </pc:docMkLst>
      <pc:sldChg chg="modSp mod">
        <pc:chgData name="Zeno Leung" userId="a08ca5a1-307c-496d-ab60-1a1000b53ffc" providerId="ADAL" clId="{65352359-2B76-45C5-8538-70B54F55CE91}" dt="2024-01-14T17:39:15.790" v="42" actId="1076"/>
        <pc:sldMkLst>
          <pc:docMk/>
          <pc:sldMk cId="0" sldId="257"/>
        </pc:sldMkLst>
      </pc:sldChg>
      <pc:sldChg chg="modSp mod">
        <pc:chgData name="Zeno Leung" userId="a08ca5a1-307c-496d-ab60-1a1000b53ffc" providerId="ADAL" clId="{65352359-2B76-45C5-8538-70B54F55CE91}" dt="2024-01-14T18:24:35.686" v="45" actId="1036"/>
        <pc:sldMkLst>
          <pc:docMk/>
          <pc:sldMk cId="0" sldId="263"/>
        </pc:sldMkLst>
      </pc:sldChg>
      <pc:sldChg chg="del">
        <pc:chgData name="Zeno Leung" userId="a08ca5a1-307c-496d-ab60-1a1000b53ffc" providerId="ADAL" clId="{65352359-2B76-45C5-8538-70B54F55CE91}" dt="2024-01-14T17:39:48.378" v="43" actId="2696"/>
        <pc:sldMkLst>
          <pc:docMk/>
          <pc:sldMk cId="2749367872" sldId="417"/>
        </pc:sldMkLst>
      </pc:sldChg>
      <pc:sldChg chg="del">
        <pc:chgData name="Zeno Leung" userId="a08ca5a1-307c-496d-ab60-1a1000b53ffc" providerId="ADAL" clId="{65352359-2B76-45C5-8538-70B54F55CE91}" dt="2024-01-14T17:39:53.053" v="44" actId="2696"/>
        <pc:sldMkLst>
          <pc:docMk/>
          <pc:sldMk cId="2899659293" sldId="419"/>
        </pc:sldMkLst>
      </pc:sldChg>
      <pc:sldChg chg="del">
        <pc:chgData name="Zeno Leung" userId="a08ca5a1-307c-496d-ab60-1a1000b53ffc" providerId="ADAL" clId="{65352359-2B76-45C5-8538-70B54F55CE91}" dt="2024-01-14T18:26:08.575" v="46" actId="47"/>
        <pc:sldMkLst>
          <pc:docMk/>
          <pc:sldMk cId="2391335463" sldId="639"/>
        </pc:sldMkLst>
      </pc:sldChg>
    </pc:docChg>
  </pc:docChgLst>
  <pc:docChgLst>
    <pc:chgData name="Zeno Leung" userId="S::z.leung@uwtsd.ac.uk::a08ca5a1-307c-496d-ab60-1a1000b53ffc" providerId="AD" clId="Web-{F758B5A9-ED19-B6BD-3C45-6683813C6FC5}"/>
    <pc:docChg chg="addSld delSld modSld sldOrd">
      <pc:chgData name="Zeno Leung" userId="S::z.leung@uwtsd.ac.uk::a08ca5a1-307c-496d-ab60-1a1000b53ffc" providerId="AD" clId="Web-{F758B5A9-ED19-B6BD-3C45-6683813C6FC5}" dt="2024-01-15T14:34:08.206" v="416"/>
      <pc:docMkLst>
        <pc:docMk/>
      </pc:docMkLst>
      <pc:sldChg chg="del">
        <pc:chgData name="Zeno Leung" userId="S::z.leung@uwtsd.ac.uk::a08ca5a1-307c-496d-ab60-1a1000b53ffc" providerId="AD" clId="Web-{F758B5A9-ED19-B6BD-3C45-6683813C6FC5}" dt="2024-01-15T12:10:46.620" v="115"/>
        <pc:sldMkLst>
          <pc:docMk/>
          <pc:sldMk cId="1420906471" sldId="344"/>
        </pc:sldMkLst>
      </pc:sldChg>
      <pc:sldChg chg="del">
        <pc:chgData name="Zeno Leung" userId="S::z.leung@uwtsd.ac.uk::a08ca5a1-307c-496d-ab60-1a1000b53ffc" providerId="AD" clId="Web-{F758B5A9-ED19-B6BD-3C45-6683813C6FC5}" dt="2024-01-15T12:35:57.244" v="371"/>
        <pc:sldMkLst>
          <pc:docMk/>
          <pc:sldMk cId="1101279190" sldId="347"/>
        </pc:sldMkLst>
      </pc:sldChg>
      <pc:sldChg chg="modSp">
        <pc:chgData name="Zeno Leung" userId="S::z.leung@uwtsd.ac.uk::a08ca5a1-307c-496d-ab60-1a1000b53ffc" providerId="AD" clId="Web-{F758B5A9-ED19-B6BD-3C45-6683813C6FC5}" dt="2024-01-15T11:32:13.690" v="14" actId="20577"/>
        <pc:sldMkLst>
          <pc:docMk/>
          <pc:sldMk cId="3512170913" sldId="388"/>
        </pc:sldMkLst>
      </pc:sldChg>
      <pc:sldChg chg="modSp">
        <pc:chgData name="Zeno Leung" userId="S::z.leung@uwtsd.ac.uk::a08ca5a1-307c-496d-ab60-1a1000b53ffc" providerId="AD" clId="Web-{F758B5A9-ED19-B6BD-3C45-6683813C6FC5}" dt="2024-01-15T12:32:31.676" v="277" actId="20577"/>
        <pc:sldMkLst>
          <pc:docMk/>
          <pc:sldMk cId="1580978607" sldId="402"/>
        </pc:sldMkLst>
      </pc:sldChg>
      <pc:sldChg chg="addSp delSp modSp">
        <pc:chgData name="Zeno Leung" userId="S::z.leung@uwtsd.ac.uk::a08ca5a1-307c-496d-ab60-1a1000b53ffc" providerId="AD" clId="Web-{F758B5A9-ED19-B6BD-3C45-6683813C6FC5}" dt="2024-01-15T12:32:04.706" v="270"/>
        <pc:sldMkLst>
          <pc:docMk/>
          <pc:sldMk cId="2743372489" sldId="496"/>
        </pc:sldMkLst>
      </pc:sldChg>
      <pc:sldChg chg="modSp">
        <pc:chgData name="Zeno Leung" userId="S::z.leung@uwtsd.ac.uk::a08ca5a1-307c-496d-ab60-1a1000b53ffc" providerId="AD" clId="Web-{F758B5A9-ED19-B6BD-3C45-6683813C6FC5}" dt="2024-01-15T11:32:37.426" v="17" actId="20577"/>
        <pc:sldMkLst>
          <pc:docMk/>
          <pc:sldMk cId="3740880970" sldId="548"/>
        </pc:sldMkLst>
      </pc:sldChg>
      <pc:sldChg chg="add del">
        <pc:chgData name="Zeno Leung" userId="S::z.leung@uwtsd.ac.uk::a08ca5a1-307c-496d-ab60-1a1000b53ffc" providerId="AD" clId="Web-{F758B5A9-ED19-B6BD-3C45-6683813C6FC5}" dt="2024-01-15T12:46:36.905" v="410"/>
        <pc:sldMkLst>
          <pc:docMk/>
          <pc:sldMk cId="2115290767" sldId="550"/>
        </pc:sldMkLst>
      </pc:sldChg>
      <pc:sldChg chg="del">
        <pc:chgData name="Zeno Leung" userId="S::z.leung@uwtsd.ac.uk::a08ca5a1-307c-496d-ab60-1a1000b53ffc" providerId="AD" clId="Web-{F758B5A9-ED19-B6BD-3C45-6683813C6FC5}" dt="2024-01-15T12:28:18.199" v="195"/>
        <pc:sldMkLst>
          <pc:docMk/>
          <pc:sldMk cId="3984098015" sldId="554"/>
        </pc:sldMkLst>
      </pc:sldChg>
      <pc:sldChg chg="add del">
        <pc:chgData name="Zeno Leung" userId="S::z.leung@uwtsd.ac.uk::a08ca5a1-307c-496d-ab60-1a1000b53ffc" providerId="AD" clId="Web-{F758B5A9-ED19-B6BD-3C45-6683813C6FC5}" dt="2024-01-15T12:46:36.936" v="411"/>
        <pc:sldMkLst>
          <pc:docMk/>
          <pc:sldMk cId="306874601" sldId="555"/>
        </pc:sldMkLst>
      </pc:sldChg>
      <pc:sldChg chg="addSp delSp modSp mod modClrScheme chgLayout">
        <pc:chgData name="Zeno Leung" userId="S::z.leung@uwtsd.ac.uk::a08ca5a1-307c-496d-ab60-1a1000b53ffc" providerId="AD" clId="Web-{F758B5A9-ED19-B6BD-3C45-6683813C6FC5}" dt="2024-01-15T12:27:56.933" v="190"/>
        <pc:sldMkLst>
          <pc:docMk/>
          <pc:sldMk cId="530379092" sldId="558"/>
        </pc:sldMkLst>
      </pc:sldChg>
      <pc:sldChg chg="add del">
        <pc:chgData name="Zeno Leung" userId="S::z.leung@uwtsd.ac.uk::a08ca5a1-307c-496d-ab60-1a1000b53ffc" providerId="AD" clId="Web-{F758B5A9-ED19-B6BD-3C45-6683813C6FC5}" dt="2024-01-15T12:46:36.983" v="413"/>
        <pc:sldMkLst>
          <pc:docMk/>
          <pc:sldMk cId="2999768409" sldId="559"/>
        </pc:sldMkLst>
      </pc:sldChg>
      <pc:sldChg chg="modSp">
        <pc:chgData name="Zeno Leung" userId="S::z.leung@uwtsd.ac.uk::a08ca5a1-307c-496d-ab60-1a1000b53ffc" providerId="AD" clId="Web-{F758B5A9-ED19-B6BD-3C45-6683813C6FC5}" dt="2024-01-15T12:14:15.173" v="116" actId="20577"/>
        <pc:sldMkLst>
          <pc:docMk/>
          <pc:sldMk cId="2628308827" sldId="560"/>
        </pc:sldMkLst>
      </pc:sldChg>
      <pc:sldChg chg="addSp delSp modSp">
        <pc:chgData name="Zeno Leung" userId="S::z.leung@uwtsd.ac.uk::a08ca5a1-307c-496d-ab60-1a1000b53ffc" providerId="AD" clId="Web-{F758B5A9-ED19-B6BD-3C45-6683813C6FC5}" dt="2024-01-15T12:34:09.022" v="319" actId="1076"/>
        <pc:sldMkLst>
          <pc:docMk/>
          <pc:sldMk cId="3688775377" sldId="561"/>
        </pc:sldMkLst>
      </pc:sldChg>
      <pc:sldChg chg="modSp">
        <pc:chgData name="Zeno Leung" userId="S::z.leung@uwtsd.ac.uk::a08ca5a1-307c-496d-ab60-1a1000b53ffc" providerId="AD" clId="Web-{F758B5A9-ED19-B6BD-3C45-6683813C6FC5}" dt="2024-01-15T12:34:26.429" v="320"/>
        <pc:sldMkLst>
          <pc:docMk/>
          <pc:sldMk cId="637028681" sldId="567"/>
        </pc:sldMkLst>
      </pc:sldChg>
      <pc:sldChg chg="add del">
        <pc:chgData name="Zeno Leung" userId="S::z.leung@uwtsd.ac.uk::a08ca5a1-307c-496d-ab60-1a1000b53ffc" providerId="AD" clId="Web-{F758B5A9-ED19-B6BD-3C45-6683813C6FC5}" dt="2024-01-15T12:46:37.030" v="414"/>
        <pc:sldMkLst>
          <pc:docMk/>
          <pc:sldMk cId="3083588356" sldId="568"/>
        </pc:sldMkLst>
      </pc:sldChg>
      <pc:sldChg chg="addSp delSp modSp">
        <pc:chgData name="Zeno Leung" userId="S::z.leung@uwtsd.ac.uk::a08ca5a1-307c-496d-ab60-1a1000b53ffc" providerId="AD" clId="Web-{F758B5A9-ED19-B6BD-3C45-6683813C6FC5}" dt="2024-01-15T11:56:51.407" v="26"/>
        <pc:sldMkLst>
          <pc:docMk/>
          <pc:sldMk cId="1598450668" sldId="576"/>
        </pc:sldMkLst>
      </pc:sldChg>
      <pc:sldChg chg="addSp delSp modSp">
        <pc:chgData name="Zeno Leung" userId="S::z.leung@uwtsd.ac.uk::a08ca5a1-307c-496d-ab60-1a1000b53ffc" providerId="AD" clId="Web-{F758B5A9-ED19-B6BD-3C45-6683813C6FC5}" dt="2024-01-15T12:31:36.862" v="268"/>
        <pc:sldMkLst>
          <pc:docMk/>
          <pc:sldMk cId="1241218639" sldId="583"/>
        </pc:sldMkLst>
      </pc:sldChg>
      <pc:sldChg chg="add del">
        <pc:chgData name="Zeno Leung" userId="S::z.leung@uwtsd.ac.uk::a08ca5a1-307c-496d-ab60-1a1000b53ffc" providerId="AD" clId="Web-{F758B5A9-ED19-B6BD-3C45-6683813C6FC5}" dt="2024-01-15T12:46:36.952" v="412"/>
        <pc:sldMkLst>
          <pc:docMk/>
          <pc:sldMk cId="3352267647" sldId="590"/>
        </pc:sldMkLst>
      </pc:sldChg>
      <pc:sldChg chg="del">
        <pc:chgData name="Zeno Leung" userId="S::z.leung@uwtsd.ac.uk::a08ca5a1-307c-496d-ab60-1a1000b53ffc" providerId="AD" clId="Web-{F758B5A9-ED19-B6BD-3C45-6683813C6FC5}" dt="2024-01-15T12:35:46.697" v="370"/>
        <pc:sldMkLst>
          <pc:docMk/>
          <pc:sldMk cId="4149262186" sldId="591"/>
        </pc:sldMkLst>
      </pc:sldChg>
      <pc:sldChg chg="addSp delSp modSp">
        <pc:chgData name="Zeno Leung" userId="S::z.leung@uwtsd.ac.uk::a08ca5a1-307c-496d-ab60-1a1000b53ffc" providerId="AD" clId="Web-{F758B5A9-ED19-B6BD-3C45-6683813C6FC5}" dt="2024-01-15T12:35:43.447" v="369" actId="1076"/>
        <pc:sldMkLst>
          <pc:docMk/>
          <pc:sldMk cId="580185314" sldId="592"/>
        </pc:sldMkLst>
      </pc:sldChg>
      <pc:sldChg chg="modSp">
        <pc:chgData name="Zeno Leung" userId="S::z.leung@uwtsd.ac.uk::a08ca5a1-307c-496d-ab60-1a1000b53ffc" providerId="AD" clId="Web-{F758B5A9-ED19-B6BD-3C45-6683813C6FC5}" dt="2024-01-15T12:03:55.060" v="103" actId="20577"/>
        <pc:sldMkLst>
          <pc:docMk/>
          <pc:sldMk cId="1446565256" sldId="615"/>
        </pc:sldMkLst>
      </pc:sldChg>
      <pc:sldChg chg="del">
        <pc:chgData name="Zeno Leung" userId="S::z.leung@uwtsd.ac.uk::a08ca5a1-307c-496d-ab60-1a1000b53ffc" providerId="AD" clId="Web-{F758B5A9-ED19-B6BD-3C45-6683813C6FC5}" dt="2024-01-15T12:02:13.042" v="76"/>
        <pc:sldMkLst>
          <pc:docMk/>
          <pc:sldMk cId="3765203773" sldId="623"/>
        </pc:sldMkLst>
      </pc:sldChg>
      <pc:sldChg chg="modSp">
        <pc:chgData name="Zeno Leung" userId="S::z.leung@uwtsd.ac.uk::a08ca5a1-307c-496d-ab60-1a1000b53ffc" providerId="AD" clId="Web-{F758B5A9-ED19-B6BD-3C45-6683813C6FC5}" dt="2024-01-15T12:08:06.318" v="114" actId="20577"/>
        <pc:sldMkLst>
          <pc:docMk/>
          <pc:sldMk cId="939201832" sldId="632"/>
        </pc:sldMkLst>
      </pc:sldChg>
      <pc:sldChg chg="addSp delSp modSp ord">
        <pc:chgData name="Zeno Leung" userId="S::z.leung@uwtsd.ac.uk::a08ca5a1-307c-496d-ab60-1a1000b53ffc" providerId="AD" clId="Web-{F758B5A9-ED19-B6BD-3C45-6683813C6FC5}" dt="2024-01-15T12:45:25.559" v="404" actId="14100"/>
        <pc:sldMkLst>
          <pc:docMk/>
          <pc:sldMk cId="1792899314" sldId="634"/>
        </pc:sldMkLst>
      </pc:sldChg>
      <pc:sldChg chg="addSp delSp modSp new mod setBg">
        <pc:chgData name="Zeno Leung" userId="S::z.leung@uwtsd.ac.uk::a08ca5a1-307c-496d-ab60-1a1000b53ffc" providerId="AD" clId="Web-{F758B5A9-ED19-B6BD-3C45-6683813C6FC5}" dt="2024-01-15T12:40:19.768" v="384" actId="1076"/>
        <pc:sldMkLst>
          <pc:docMk/>
          <pc:sldMk cId="217607032" sldId="648"/>
        </pc:sldMkLst>
      </pc:sldChg>
      <pc:sldChg chg="addSp modSp new add del mod ord setBg">
        <pc:chgData name="Zeno Leung" userId="S::z.leung@uwtsd.ac.uk::a08ca5a1-307c-496d-ab60-1a1000b53ffc" providerId="AD" clId="Web-{F758B5A9-ED19-B6BD-3C45-6683813C6FC5}" dt="2024-01-15T14:34:08.206" v="416"/>
        <pc:sldMkLst>
          <pc:docMk/>
          <pc:sldMk cId="3377078964" sldId="649"/>
        </pc:sldMkLst>
      </pc:sldChg>
      <pc:sldChg chg="modSp add replId">
        <pc:chgData name="Zeno Leung" userId="S::z.leung@uwtsd.ac.uk::a08ca5a1-307c-496d-ab60-1a1000b53ffc" providerId="AD" clId="Web-{F758B5A9-ED19-B6BD-3C45-6683813C6FC5}" dt="2024-01-15T12:04:32.984" v="111" actId="20577"/>
        <pc:sldMkLst>
          <pc:docMk/>
          <pc:sldMk cId="1771785666" sldId="650"/>
        </pc:sldMkLst>
      </pc:sldChg>
      <pc:sldChg chg="addSp delSp modSp new">
        <pc:chgData name="Zeno Leung" userId="S::z.leung@uwtsd.ac.uk::a08ca5a1-307c-496d-ab60-1a1000b53ffc" providerId="AD" clId="Web-{F758B5A9-ED19-B6BD-3C45-6683813C6FC5}" dt="2024-01-15T12:25:14.022" v="146" actId="1076"/>
        <pc:sldMkLst>
          <pc:docMk/>
          <pc:sldMk cId="573669866" sldId="651"/>
        </pc:sldMkLst>
      </pc:sldChg>
    </pc:docChg>
  </pc:docChgLst>
  <pc:docChgLst>
    <pc:chgData name="Zeno Leung" userId="S::z.leung@uwtsd.ac.uk::a08ca5a1-307c-496d-ab60-1a1000b53ffc" providerId="AD" clId="Web-{009ACB1D-0E69-493D-E4D9-3EEC12452770}"/>
    <pc:docChg chg="addSld delSld">
      <pc:chgData name="Zeno Leung" userId="S::z.leung@uwtsd.ac.uk::a08ca5a1-307c-496d-ab60-1a1000b53ffc" providerId="AD" clId="Web-{009ACB1D-0E69-493D-E4D9-3EEC12452770}" dt="2025-05-16T09:19:09.915" v="1"/>
      <pc:docMkLst>
        <pc:docMk/>
      </pc:docMkLst>
      <pc:sldChg chg="add del">
        <pc:chgData name="Zeno Leung" userId="S::z.leung@uwtsd.ac.uk::a08ca5a1-307c-496d-ab60-1a1000b53ffc" providerId="AD" clId="Web-{009ACB1D-0E69-493D-E4D9-3EEC12452770}" dt="2025-05-16T09:19:09.915" v="1"/>
        <pc:sldMkLst>
          <pc:docMk/>
          <pc:sldMk cId="573669866" sldId="651"/>
        </pc:sldMkLst>
      </pc:sldChg>
    </pc:docChg>
  </pc:docChgLst>
  <pc:docChgLst>
    <pc:chgData name="Zeno Leung" userId="a08ca5a1-307c-496d-ab60-1a1000b53ffc" providerId="ADAL" clId="{17C3F510-F46E-519B-B1D9-F69F1908BC6C}"/>
    <pc:docChg chg="undo custSel addSld delSld modSld">
      <pc:chgData name="Zeno Leung" userId="a08ca5a1-307c-496d-ab60-1a1000b53ffc" providerId="ADAL" clId="{17C3F510-F46E-519B-B1D9-F69F1908BC6C}" dt="2025-09-05T18:15:04.575" v="9" actId="26606"/>
      <pc:docMkLst>
        <pc:docMk/>
      </pc:docMkLst>
      <pc:sldChg chg="del">
        <pc:chgData name="Zeno Leung" userId="a08ca5a1-307c-496d-ab60-1a1000b53ffc" providerId="ADAL" clId="{17C3F510-F46E-519B-B1D9-F69F1908BC6C}" dt="2025-09-05T18:12:03.205" v="0" actId="2696"/>
        <pc:sldMkLst>
          <pc:docMk/>
          <pc:sldMk cId="217607032" sldId="648"/>
        </pc:sldMkLst>
      </pc:sldChg>
      <pc:sldChg chg="addSp delSp modSp new mod setBg modAnim">
        <pc:chgData name="Zeno Leung" userId="a08ca5a1-307c-496d-ab60-1a1000b53ffc" providerId="ADAL" clId="{17C3F510-F46E-519B-B1D9-F69F1908BC6C}" dt="2025-09-05T18:15:04.575" v="9" actId="26606"/>
        <pc:sldMkLst>
          <pc:docMk/>
          <pc:sldMk cId="1823327273" sldId="762"/>
        </pc:sldMkLst>
        <pc:spChg chg="del">
          <ac:chgData name="Zeno Leung" userId="a08ca5a1-307c-496d-ab60-1a1000b53ffc" providerId="ADAL" clId="{17C3F510-F46E-519B-B1D9-F69F1908BC6C}" dt="2025-09-05T18:14:43.994" v="5" actId="478"/>
          <ac:spMkLst>
            <pc:docMk/>
            <pc:sldMk cId="1823327273" sldId="762"/>
            <ac:spMk id="2" creationId="{FE8A24FD-F4BF-8EC6-65D3-F91C78C22AE8}"/>
          </ac:spMkLst>
        </pc:spChg>
        <pc:spChg chg="add del">
          <ac:chgData name="Zeno Leung" userId="a08ca5a1-307c-496d-ab60-1a1000b53ffc" providerId="ADAL" clId="{17C3F510-F46E-519B-B1D9-F69F1908BC6C}" dt="2025-09-05T18:14:40.711" v="4" actId="478"/>
          <ac:spMkLst>
            <pc:docMk/>
            <pc:sldMk cId="1823327273" sldId="762"/>
            <ac:spMk id="3" creationId="{DBFF87C9-72A5-DFD9-E7B9-5A9D4C45221C}"/>
          </ac:spMkLst>
        </pc:spChg>
        <pc:spChg chg="add">
          <ac:chgData name="Zeno Leung" userId="a08ca5a1-307c-496d-ab60-1a1000b53ffc" providerId="ADAL" clId="{17C3F510-F46E-519B-B1D9-F69F1908BC6C}" dt="2025-09-05T18:15:04.575" v="9" actId="26606"/>
          <ac:spMkLst>
            <pc:docMk/>
            <pc:sldMk cId="1823327273" sldId="762"/>
            <ac:spMk id="10" creationId="{F3060C83-F051-4F0E-ABAD-AA0DFC48B218}"/>
          </ac:spMkLst>
        </pc:spChg>
        <pc:spChg chg="add">
          <ac:chgData name="Zeno Leung" userId="a08ca5a1-307c-496d-ab60-1a1000b53ffc" providerId="ADAL" clId="{17C3F510-F46E-519B-B1D9-F69F1908BC6C}" dt="2025-09-05T18:15:04.575" v="9" actId="26606"/>
          <ac:spMkLst>
            <pc:docMk/>
            <pc:sldMk cId="1823327273" sldId="762"/>
            <ac:spMk id="12" creationId="{83C98ABE-055B-441F-B07E-44F97F083C39}"/>
          </ac:spMkLst>
        </pc:spChg>
        <pc:spChg chg="add">
          <ac:chgData name="Zeno Leung" userId="a08ca5a1-307c-496d-ab60-1a1000b53ffc" providerId="ADAL" clId="{17C3F510-F46E-519B-B1D9-F69F1908BC6C}" dt="2025-09-05T18:15:04.575" v="9" actId="26606"/>
          <ac:spMkLst>
            <pc:docMk/>
            <pc:sldMk cId="1823327273" sldId="762"/>
            <ac:spMk id="14" creationId="{29FDB030-9B49-4CED-8CCD-4D99382388AC}"/>
          </ac:spMkLst>
        </pc:spChg>
        <pc:spChg chg="add">
          <ac:chgData name="Zeno Leung" userId="a08ca5a1-307c-496d-ab60-1a1000b53ffc" providerId="ADAL" clId="{17C3F510-F46E-519B-B1D9-F69F1908BC6C}" dt="2025-09-05T18:15:04.575" v="9" actId="26606"/>
          <ac:spMkLst>
            <pc:docMk/>
            <pc:sldMk cId="1823327273" sldId="762"/>
            <ac:spMk id="16" creationId="{3783CA14-24A1-485C-8B30-D6A5D87987AD}"/>
          </ac:spMkLst>
        </pc:spChg>
        <pc:spChg chg="add">
          <ac:chgData name="Zeno Leung" userId="a08ca5a1-307c-496d-ab60-1a1000b53ffc" providerId="ADAL" clId="{17C3F510-F46E-519B-B1D9-F69F1908BC6C}" dt="2025-09-05T18:15:04.575" v="9" actId="26606"/>
          <ac:spMkLst>
            <pc:docMk/>
            <pc:sldMk cId="1823327273" sldId="762"/>
            <ac:spMk id="18" creationId="{9A97C86A-04D6-40F7-AE84-31AB43E6A846}"/>
          </ac:spMkLst>
        </pc:spChg>
        <pc:spChg chg="add">
          <ac:chgData name="Zeno Leung" userId="a08ca5a1-307c-496d-ab60-1a1000b53ffc" providerId="ADAL" clId="{17C3F510-F46E-519B-B1D9-F69F1908BC6C}" dt="2025-09-05T18:15:04.575" v="9" actId="26606"/>
          <ac:spMkLst>
            <pc:docMk/>
            <pc:sldMk cId="1823327273" sldId="762"/>
            <ac:spMk id="20" creationId="{FF9F2414-84E8-453E-B1F3-389FDE8192D9}"/>
          </ac:spMkLst>
        </pc:spChg>
        <pc:spChg chg="add">
          <ac:chgData name="Zeno Leung" userId="a08ca5a1-307c-496d-ab60-1a1000b53ffc" providerId="ADAL" clId="{17C3F510-F46E-519B-B1D9-F69F1908BC6C}" dt="2025-09-05T18:15:04.575" v="9" actId="26606"/>
          <ac:spMkLst>
            <pc:docMk/>
            <pc:sldMk cId="1823327273" sldId="762"/>
            <ac:spMk id="22" creationId="{3ECA69A1-7536-43AC-85EF-C7106179F5ED}"/>
          </ac:spMkLst>
        </pc:spChg>
        <pc:picChg chg="add del mod ord">
          <ac:chgData name="Zeno Leung" userId="a08ca5a1-307c-496d-ab60-1a1000b53ffc" providerId="ADAL" clId="{17C3F510-F46E-519B-B1D9-F69F1908BC6C}" dt="2025-09-05T18:14:24.917" v="3" actId="34307"/>
          <ac:picMkLst>
            <pc:docMk/>
            <pc:sldMk cId="1823327273" sldId="762"/>
            <ac:picMk id="4" creationId="{8E3B6610-ABDC-1BFA-0C49-89DFB01BF756}"/>
          </ac:picMkLst>
        </pc:picChg>
        <pc:picChg chg="add mod">
          <ac:chgData name="Zeno Leung" userId="a08ca5a1-307c-496d-ab60-1a1000b53ffc" providerId="ADAL" clId="{17C3F510-F46E-519B-B1D9-F69F1908BC6C}" dt="2025-09-05T18:15:04.575" v="9" actId="26606"/>
          <ac:picMkLst>
            <pc:docMk/>
            <pc:sldMk cId="1823327273" sldId="762"/>
            <ac:picMk id="5" creationId="{364E3C8E-D742-A0BB-8FD0-8616704CFC07}"/>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148D1C-8BDB-46BE-A290-44D2BAC418E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BE46882-1C50-4FCE-8B5F-8517BB8B05A4}">
      <dgm:prSet/>
      <dgm:spPr/>
      <dgm:t>
        <a:bodyPr/>
        <a:lstStyle/>
        <a:p>
          <a:pPr>
            <a:lnSpc>
              <a:spcPct val="100000"/>
            </a:lnSpc>
          </a:pPr>
          <a:r>
            <a:rPr lang="en-GB"/>
            <a:t>The internet has made it possible for anyone to publish web pages.</a:t>
          </a:r>
          <a:endParaRPr lang="en-US"/>
        </a:p>
      </dgm:t>
    </dgm:pt>
    <dgm:pt modelId="{49DBA69B-EF93-4F7C-8CBC-9D2B0CDEEEA5}" type="parTrans" cxnId="{17440D51-1314-4E94-9C94-1254CDE1DD39}">
      <dgm:prSet/>
      <dgm:spPr/>
      <dgm:t>
        <a:bodyPr/>
        <a:lstStyle/>
        <a:p>
          <a:endParaRPr lang="en-US"/>
        </a:p>
      </dgm:t>
    </dgm:pt>
    <dgm:pt modelId="{EB9CE7CF-DE16-4418-81A1-D210FB2C1F88}" type="sibTrans" cxnId="{17440D51-1314-4E94-9C94-1254CDE1DD39}">
      <dgm:prSet/>
      <dgm:spPr/>
      <dgm:t>
        <a:bodyPr/>
        <a:lstStyle/>
        <a:p>
          <a:endParaRPr lang="en-US"/>
        </a:p>
      </dgm:t>
    </dgm:pt>
    <dgm:pt modelId="{A223AED9-507B-4E57-86C0-D0E1EF0B17EB}">
      <dgm:prSet/>
      <dgm:spPr/>
      <dgm:t>
        <a:bodyPr/>
        <a:lstStyle/>
        <a:p>
          <a:pPr>
            <a:lnSpc>
              <a:spcPct val="100000"/>
            </a:lnSpc>
          </a:pPr>
          <a:r>
            <a:rPr lang="en-GB"/>
            <a:t>Most websites have not undergone a review process for inclusion in a collection </a:t>
          </a:r>
          <a:endParaRPr lang="en-US"/>
        </a:p>
      </dgm:t>
    </dgm:pt>
    <dgm:pt modelId="{9E70CB0D-1887-48FC-B2E5-3B2739A37533}" type="parTrans" cxnId="{AEE7ED25-F4BA-4A1D-AAFD-349DC25652D4}">
      <dgm:prSet/>
      <dgm:spPr/>
      <dgm:t>
        <a:bodyPr/>
        <a:lstStyle/>
        <a:p>
          <a:endParaRPr lang="en-US"/>
        </a:p>
      </dgm:t>
    </dgm:pt>
    <dgm:pt modelId="{4B553AF0-7BFA-4AE0-9759-C63763425911}" type="sibTrans" cxnId="{AEE7ED25-F4BA-4A1D-AAFD-349DC25652D4}">
      <dgm:prSet/>
      <dgm:spPr/>
      <dgm:t>
        <a:bodyPr/>
        <a:lstStyle/>
        <a:p>
          <a:endParaRPr lang="en-US"/>
        </a:p>
      </dgm:t>
    </dgm:pt>
    <dgm:pt modelId="{32ACAB64-A636-40D0-AA95-05D95CF8EA63}">
      <dgm:prSet/>
      <dgm:spPr/>
      <dgm:t>
        <a:bodyPr/>
        <a:lstStyle/>
        <a:p>
          <a:pPr>
            <a:lnSpc>
              <a:spcPct val="100000"/>
            </a:lnSpc>
          </a:pPr>
          <a:r>
            <a:rPr lang="en-GB"/>
            <a:t>Therefore, you should closely evaluate any Internet resources you find to ensure they contain balanced, factual information.</a:t>
          </a:r>
          <a:endParaRPr lang="en-US"/>
        </a:p>
      </dgm:t>
    </dgm:pt>
    <dgm:pt modelId="{A5DA611E-87C4-4D5A-A026-348623E29879}" type="parTrans" cxnId="{F0026ADD-C8C7-44B1-87FA-D93DCB1DD3AB}">
      <dgm:prSet/>
      <dgm:spPr/>
      <dgm:t>
        <a:bodyPr/>
        <a:lstStyle/>
        <a:p>
          <a:endParaRPr lang="en-US"/>
        </a:p>
      </dgm:t>
    </dgm:pt>
    <dgm:pt modelId="{FE7E0177-6DAC-44D3-9CEA-DE44B997EB74}" type="sibTrans" cxnId="{F0026ADD-C8C7-44B1-87FA-D93DCB1DD3AB}">
      <dgm:prSet/>
      <dgm:spPr/>
      <dgm:t>
        <a:bodyPr/>
        <a:lstStyle/>
        <a:p>
          <a:endParaRPr lang="en-US"/>
        </a:p>
      </dgm:t>
    </dgm:pt>
    <dgm:pt modelId="{080A0DB3-B6D9-40CA-B818-76AF12A779D5}">
      <dgm:prSet/>
      <dgm:spPr/>
      <dgm:t>
        <a:bodyPr/>
        <a:lstStyle/>
        <a:p>
          <a:pPr>
            <a:lnSpc>
              <a:spcPct val="100000"/>
            </a:lnSpc>
          </a:pPr>
          <a:r>
            <a:rPr lang="en-GB"/>
            <a:t>Reliable internet resources may include government websites &amp; reports, industry and professional standards, scientific papers, news reports, etc.</a:t>
          </a:r>
          <a:endParaRPr lang="en-US"/>
        </a:p>
      </dgm:t>
    </dgm:pt>
    <dgm:pt modelId="{69CF31AE-D37D-4176-87EA-BE2FFDC01BDD}" type="parTrans" cxnId="{B10AA911-8C92-4EF3-A964-53B691F8DBF2}">
      <dgm:prSet/>
      <dgm:spPr/>
      <dgm:t>
        <a:bodyPr/>
        <a:lstStyle/>
        <a:p>
          <a:endParaRPr lang="en-US"/>
        </a:p>
      </dgm:t>
    </dgm:pt>
    <dgm:pt modelId="{3D6AC48B-8EDD-4A0D-9F1C-167C1EF101CE}" type="sibTrans" cxnId="{B10AA911-8C92-4EF3-A964-53B691F8DBF2}">
      <dgm:prSet/>
      <dgm:spPr/>
      <dgm:t>
        <a:bodyPr/>
        <a:lstStyle/>
        <a:p>
          <a:endParaRPr lang="en-US"/>
        </a:p>
      </dgm:t>
    </dgm:pt>
    <dgm:pt modelId="{C710CB79-38D5-477E-8183-C46B0F97F1C5}">
      <dgm:prSet/>
      <dgm:spPr/>
      <dgm:t>
        <a:bodyPr/>
        <a:lstStyle/>
        <a:p>
          <a:pPr>
            <a:lnSpc>
              <a:spcPct val="100000"/>
            </a:lnSpc>
          </a:pPr>
          <a:r>
            <a:rPr lang="en-GB"/>
            <a:t>Keep in mind that just because a website is well presented does not mean that it contains accurate information</a:t>
          </a:r>
          <a:endParaRPr lang="en-US"/>
        </a:p>
      </dgm:t>
    </dgm:pt>
    <dgm:pt modelId="{C7B31764-7C3D-4B48-97F2-F93E690F4114}" type="parTrans" cxnId="{A6CD98DC-5750-4C0F-A8A2-0169FC386311}">
      <dgm:prSet/>
      <dgm:spPr/>
      <dgm:t>
        <a:bodyPr/>
        <a:lstStyle/>
        <a:p>
          <a:endParaRPr lang="en-US"/>
        </a:p>
      </dgm:t>
    </dgm:pt>
    <dgm:pt modelId="{D30EFCE8-1FCD-4EFA-88DD-5C565C1B2582}" type="sibTrans" cxnId="{A6CD98DC-5750-4C0F-A8A2-0169FC386311}">
      <dgm:prSet/>
      <dgm:spPr/>
      <dgm:t>
        <a:bodyPr/>
        <a:lstStyle/>
        <a:p>
          <a:endParaRPr lang="en-US"/>
        </a:p>
      </dgm:t>
    </dgm:pt>
    <dgm:pt modelId="{063DD3D4-7B62-4B2F-96AD-5E117410A92F}" type="pres">
      <dgm:prSet presAssocID="{E5148D1C-8BDB-46BE-A290-44D2BAC418E4}" presName="root" presStyleCnt="0">
        <dgm:presLayoutVars>
          <dgm:dir/>
          <dgm:resizeHandles val="exact"/>
        </dgm:presLayoutVars>
      </dgm:prSet>
      <dgm:spPr/>
    </dgm:pt>
    <dgm:pt modelId="{01A31ECD-CC4B-48FD-A70B-D1A1600888F2}" type="pres">
      <dgm:prSet presAssocID="{5BE46882-1C50-4FCE-8B5F-8517BB8B05A4}" presName="compNode" presStyleCnt="0"/>
      <dgm:spPr/>
    </dgm:pt>
    <dgm:pt modelId="{59C34908-87CA-471E-AE76-64CA35FCC517}" type="pres">
      <dgm:prSet presAssocID="{5BE46882-1C50-4FCE-8B5F-8517BB8B05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b Design"/>
        </a:ext>
      </dgm:extLst>
    </dgm:pt>
    <dgm:pt modelId="{C69F70C7-3BE1-437A-B000-4BE91918C49E}" type="pres">
      <dgm:prSet presAssocID="{5BE46882-1C50-4FCE-8B5F-8517BB8B05A4}" presName="spaceRect" presStyleCnt="0"/>
      <dgm:spPr/>
    </dgm:pt>
    <dgm:pt modelId="{8E39F13D-E3AB-4F07-A62E-B8F5BBF9AD35}" type="pres">
      <dgm:prSet presAssocID="{5BE46882-1C50-4FCE-8B5F-8517BB8B05A4}" presName="textRect" presStyleLbl="revTx" presStyleIdx="0" presStyleCnt="5">
        <dgm:presLayoutVars>
          <dgm:chMax val="1"/>
          <dgm:chPref val="1"/>
        </dgm:presLayoutVars>
      </dgm:prSet>
      <dgm:spPr/>
    </dgm:pt>
    <dgm:pt modelId="{41F6204B-EC04-4954-951C-57D8B70816D1}" type="pres">
      <dgm:prSet presAssocID="{EB9CE7CF-DE16-4418-81A1-D210FB2C1F88}" presName="sibTrans" presStyleCnt="0"/>
      <dgm:spPr/>
    </dgm:pt>
    <dgm:pt modelId="{9BA355BE-D30D-4A6E-B918-B19C9CBD47CF}" type="pres">
      <dgm:prSet presAssocID="{A223AED9-507B-4E57-86C0-D0E1EF0B17EB}" presName="compNode" presStyleCnt="0"/>
      <dgm:spPr/>
    </dgm:pt>
    <dgm:pt modelId="{D9D9885D-8F98-4587-BFE5-C1A82FECDE77}" type="pres">
      <dgm:prSet presAssocID="{A223AED9-507B-4E57-86C0-D0E1EF0B17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ick"/>
        </a:ext>
      </dgm:extLst>
    </dgm:pt>
    <dgm:pt modelId="{03FB7E37-E698-4846-8C26-AF17981D85DE}" type="pres">
      <dgm:prSet presAssocID="{A223AED9-507B-4E57-86C0-D0E1EF0B17EB}" presName="spaceRect" presStyleCnt="0"/>
      <dgm:spPr/>
    </dgm:pt>
    <dgm:pt modelId="{6AC123EA-17DD-42D6-92BE-B06CE41E95F0}" type="pres">
      <dgm:prSet presAssocID="{A223AED9-507B-4E57-86C0-D0E1EF0B17EB}" presName="textRect" presStyleLbl="revTx" presStyleIdx="1" presStyleCnt="5">
        <dgm:presLayoutVars>
          <dgm:chMax val="1"/>
          <dgm:chPref val="1"/>
        </dgm:presLayoutVars>
      </dgm:prSet>
      <dgm:spPr/>
    </dgm:pt>
    <dgm:pt modelId="{E596CBFB-0CE3-49A4-8959-9DEA614D518A}" type="pres">
      <dgm:prSet presAssocID="{4B553AF0-7BFA-4AE0-9759-C63763425911}" presName="sibTrans" presStyleCnt="0"/>
      <dgm:spPr/>
    </dgm:pt>
    <dgm:pt modelId="{94BC917D-95CD-4460-906B-497CB4A49788}" type="pres">
      <dgm:prSet presAssocID="{32ACAB64-A636-40D0-AA95-05D95CF8EA63}" presName="compNode" presStyleCnt="0"/>
      <dgm:spPr/>
    </dgm:pt>
    <dgm:pt modelId="{B2E53F1D-5F3A-4F52-84D4-0B82A9D32367}" type="pres">
      <dgm:prSet presAssocID="{32ACAB64-A636-40D0-AA95-05D95CF8EA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2AE7BA25-342C-4136-B31B-4EC265D472EE}" type="pres">
      <dgm:prSet presAssocID="{32ACAB64-A636-40D0-AA95-05D95CF8EA63}" presName="spaceRect" presStyleCnt="0"/>
      <dgm:spPr/>
    </dgm:pt>
    <dgm:pt modelId="{FD20B799-BAA5-4746-8FD7-47222F03EBE7}" type="pres">
      <dgm:prSet presAssocID="{32ACAB64-A636-40D0-AA95-05D95CF8EA63}" presName="textRect" presStyleLbl="revTx" presStyleIdx="2" presStyleCnt="5">
        <dgm:presLayoutVars>
          <dgm:chMax val="1"/>
          <dgm:chPref val="1"/>
        </dgm:presLayoutVars>
      </dgm:prSet>
      <dgm:spPr/>
    </dgm:pt>
    <dgm:pt modelId="{722484A9-91A1-440A-A035-7D56C9BE8EE3}" type="pres">
      <dgm:prSet presAssocID="{FE7E0177-6DAC-44D3-9CEA-DE44B997EB74}" presName="sibTrans" presStyleCnt="0"/>
      <dgm:spPr/>
    </dgm:pt>
    <dgm:pt modelId="{54253C69-EF42-4591-83B8-2E359F64E7CD}" type="pres">
      <dgm:prSet presAssocID="{080A0DB3-B6D9-40CA-B818-76AF12A779D5}" presName="compNode" presStyleCnt="0"/>
      <dgm:spPr/>
    </dgm:pt>
    <dgm:pt modelId="{626BA9B9-3AD2-4DDE-BE28-6E9EBDB1B37A}" type="pres">
      <dgm:prSet presAssocID="{080A0DB3-B6D9-40CA-B818-76AF12A779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5004BE57-97FC-46B3-B809-84C71C9F8DCA}" type="pres">
      <dgm:prSet presAssocID="{080A0DB3-B6D9-40CA-B818-76AF12A779D5}" presName="spaceRect" presStyleCnt="0"/>
      <dgm:spPr/>
    </dgm:pt>
    <dgm:pt modelId="{7441D043-3347-4D25-BDD7-289C5165E99F}" type="pres">
      <dgm:prSet presAssocID="{080A0DB3-B6D9-40CA-B818-76AF12A779D5}" presName="textRect" presStyleLbl="revTx" presStyleIdx="3" presStyleCnt="5">
        <dgm:presLayoutVars>
          <dgm:chMax val="1"/>
          <dgm:chPref val="1"/>
        </dgm:presLayoutVars>
      </dgm:prSet>
      <dgm:spPr/>
    </dgm:pt>
    <dgm:pt modelId="{F49A97D9-3320-4747-8ED6-FE37213D6A95}" type="pres">
      <dgm:prSet presAssocID="{3D6AC48B-8EDD-4A0D-9F1C-167C1EF101CE}" presName="sibTrans" presStyleCnt="0"/>
      <dgm:spPr/>
    </dgm:pt>
    <dgm:pt modelId="{457B2497-D0FE-4496-8A77-C5DA6F73870D}" type="pres">
      <dgm:prSet presAssocID="{C710CB79-38D5-477E-8183-C46B0F97F1C5}" presName="compNode" presStyleCnt="0"/>
      <dgm:spPr/>
    </dgm:pt>
    <dgm:pt modelId="{A163827F-8194-4893-B049-E0B00BADAD54}" type="pres">
      <dgm:prSet presAssocID="{C710CB79-38D5-477E-8183-C46B0F97F1C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Quotes"/>
        </a:ext>
      </dgm:extLst>
    </dgm:pt>
    <dgm:pt modelId="{1EEE4C63-6408-4A51-8B80-40610014068F}" type="pres">
      <dgm:prSet presAssocID="{C710CB79-38D5-477E-8183-C46B0F97F1C5}" presName="spaceRect" presStyleCnt="0"/>
      <dgm:spPr/>
    </dgm:pt>
    <dgm:pt modelId="{DF020EE7-233F-4B35-B9BA-54C40A6DA613}" type="pres">
      <dgm:prSet presAssocID="{C710CB79-38D5-477E-8183-C46B0F97F1C5}" presName="textRect" presStyleLbl="revTx" presStyleIdx="4" presStyleCnt="5">
        <dgm:presLayoutVars>
          <dgm:chMax val="1"/>
          <dgm:chPref val="1"/>
        </dgm:presLayoutVars>
      </dgm:prSet>
      <dgm:spPr/>
    </dgm:pt>
  </dgm:ptLst>
  <dgm:cxnLst>
    <dgm:cxn modelId="{3E3B9609-F242-4F45-B882-67E59CADBD01}" type="presOf" srcId="{080A0DB3-B6D9-40CA-B818-76AF12A779D5}" destId="{7441D043-3347-4D25-BDD7-289C5165E99F}" srcOrd="0" destOrd="0" presId="urn:microsoft.com/office/officeart/2018/2/layout/IconLabelList"/>
    <dgm:cxn modelId="{B10AA911-8C92-4EF3-A964-53B691F8DBF2}" srcId="{E5148D1C-8BDB-46BE-A290-44D2BAC418E4}" destId="{080A0DB3-B6D9-40CA-B818-76AF12A779D5}" srcOrd="3" destOrd="0" parTransId="{69CF31AE-D37D-4176-87EA-BE2FFDC01BDD}" sibTransId="{3D6AC48B-8EDD-4A0D-9F1C-167C1EF101CE}"/>
    <dgm:cxn modelId="{AEE7ED25-F4BA-4A1D-AAFD-349DC25652D4}" srcId="{E5148D1C-8BDB-46BE-A290-44D2BAC418E4}" destId="{A223AED9-507B-4E57-86C0-D0E1EF0B17EB}" srcOrd="1" destOrd="0" parTransId="{9E70CB0D-1887-48FC-B2E5-3B2739A37533}" sibTransId="{4B553AF0-7BFA-4AE0-9759-C63763425911}"/>
    <dgm:cxn modelId="{A795E333-996D-4343-86C0-F1CD10B6A3D8}" type="presOf" srcId="{E5148D1C-8BDB-46BE-A290-44D2BAC418E4}" destId="{063DD3D4-7B62-4B2F-96AD-5E117410A92F}" srcOrd="0" destOrd="0" presId="urn:microsoft.com/office/officeart/2018/2/layout/IconLabelList"/>
    <dgm:cxn modelId="{17440D51-1314-4E94-9C94-1254CDE1DD39}" srcId="{E5148D1C-8BDB-46BE-A290-44D2BAC418E4}" destId="{5BE46882-1C50-4FCE-8B5F-8517BB8B05A4}" srcOrd="0" destOrd="0" parTransId="{49DBA69B-EF93-4F7C-8CBC-9D2B0CDEEEA5}" sibTransId="{EB9CE7CF-DE16-4418-81A1-D210FB2C1F88}"/>
    <dgm:cxn modelId="{5676CD70-6F15-4FDB-9E10-BB9C776C1D16}" type="presOf" srcId="{A223AED9-507B-4E57-86C0-D0E1EF0B17EB}" destId="{6AC123EA-17DD-42D6-92BE-B06CE41E95F0}" srcOrd="0" destOrd="0" presId="urn:microsoft.com/office/officeart/2018/2/layout/IconLabelList"/>
    <dgm:cxn modelId="{2334C588-FE4A-468F-82B7-D8E0CB1A2F2E}" type="presOf" srcId="{5BE46882-1C50-4FCE-8B5F-8517BB8B05A4}" destId="{8E39F13D-E3AB-4F07-A62E-B8F5BBF9AD35}" srcOrd="0" destOrd="0" presId="urn:microsoft.com/office/officeart/2018/2/layout/IconLabelList"/>
    <dgm:cxn modelId="{DC96FF9D-58CF-4299-8BAE-ECC4D10A99BC}" type="presOf" srcId="{C710CB79-38D5-477E-8183-C46B0F97F1C5}" destId="{DF020EE7-233F-4B35-B9BA-54C40A6DA613}" srcOrd="0" destOrd="0" presId="urn:microsoft.com/office/officeart/2018/2/layout/IconLabelList"/>
    <dgm:cxn modelId="{0933DBCA-E1C5-4D21-AD65-DADF4EEA0A16}" type="presOf" srcId="{32ACAB64-A636-40D0-AA95-05D95CF8EA63}" destId="{FD20B799-BAA5-4746-8FD7-47222F03EBE7}" srcOrd="0" destOrd="0" presId="urn:microsoft.com/office/officeart/2018/2/layout/IconLabelList"/>
    <dgm:cxn modelId="{A6CD98DC-5750-4C0F-A8A2-0169FC386311}" srcId="{E5148D1C-8BDB-46BE-A290-44D2BAC418E4}" destId="{C710CB79-38D5-477E-8183-C46B0F97F1C5}" srcOrd="4" destOrd="0" parTransId="{C7B31764-7C3D-4B48-97F2-F93E690F4114}" sibTransId="{D30EFCE8-1FCD-4EFA-88DD-5C565C1B2582}"/>
    <dgm:cxn modelId="{F0026ADD-C8C7-44B1-87FA-D93DCB1DD3AB}" srcId="{E5148D1C-8BDB-46BE-A290-44D2BAC418E4}" destId="{32ACAB64-A636-40D0-AA95-05D95CF8EA63}" srcOrd="2" destOrd="0" parTransId="{A5DA611E-87C4-4D5A-A026-348623E29879}" sibTransId="{FE7E0177-6DAC-44D3-9CEA-DE44B997EB74}"/>
    <dgm:cxn modelId="{8B18C1EC-DFC7-4CA7-8DBD-11813D7CBB72}" type="presParOf" srcId="{063DD3D4-7B62-4B2F-96AD-5E117410A92F}" destId="{01A31ECD-CC4B-48FD-A70B-D1A1600888F2}" srcOrd="0" destOrd="0" presId="urn:microsoft.com/office/officeart/2018/2/layout/IconLabelList"/>
    <dgm:cxn modelId="{6107AEE1-86E7-4FF3-B254-78986B04B793}" type="presParOf" srcId="{01A31ECD-CC4B-48FD-A70B-D1A1600888F2}" destId="{59C34908-87CA-471E-AE76-64CA35FCC517}" srcOrd="0" destOrd="0" presId="urn:microsoft.com/office/officeart/2018/2/layout/IconLabelList"/>
    <dgm:cxn modelId="{B9B9A522-5A17-40D0-B56E-54564B32CA4C}" type="presParOf" srcId="{01A31ECD-CC4B-48FD-A70B-D1A1600888F2}" destId="{C69F70C7-3BE1-437A-B000-4BE91918C49E}" srcOrd="1" destOrd="0" presId="urn:microsoft.com/office/officeart/2018/2/layout/IconLabelList"/>
    <dgm:cxn modelId="{232948DA-2AB5-4A86-93A6-3F8DCD001234}" type="presParOf" srcId="{01A31ECD-CC4B-48FD-A70B-D1A1600888F2}" destId="{8E39F13D-E3AB-4F07-A62E-B8F5BBF9AD35}" srcOrd="2" destOrd="0" presId="urn:microsoft.com/office/officeart/2018/2/layout/IconLabelList"/>
    <dgm:cxn modelId="{94596517-8CB7-4C95-8119-B7B1B3607588}" type="presParOf" srcId="{063DD3D4-7B62-4B2F-96AD-5E117410A92F}" destId="{41F6204B-EC04-4954-951C-57D8B70816D1}" srcOrd="1" destOrd="0" presId="urn:microsoft.com/office/officeart/2018/2/layout/IconLabelList"/>
    <dgm:cxn modelId="{8D412DFC-2BBE-4A0C-A1E8-210878EE9554}" type="presParOf" srcId="{063DD3D4-7B62-4B2F-96AD-5E117410A92F}" destId="{9BA355BE-D30D-4A6E-B918-B19C9CBD47CF}" srcOrd="2" destOrd="0" presId="urn:microsoft.com/office/officeart/2018/2/layout/IconLabelList"/>
    <dgm:cxn modelId="{BBDE5CCC-3D75-41A1-A471-63E746B3D91F}" type="presParOf" srcId="{9BA355BE-D30D-4A6E-B918-B19C9CBD47CF}" destId="{D9D9885D-8F98-4587-BFE5-C1A82FECDE77}" srcOrd="0" destOrd="0" presId="urn:microsoft.com/office/officeart/2018/2/layout/IconLabelList"/>
    <dgm:cxn modelId="{EF7F6F4A-2528-435D-8FA3-8B00D3D94847}" type="presParOf" srcId="{9BA355BE-D30D-4A6E-B918-B19C9CBD47CF}" destId="{03FB7E37-E698-4846-8C26-AF17981D85DE}" srcOrd="1" destOrd="0" presId="urn:microsoft.com/office/officeart/2018/2/layout/IconLabelList"/>
    <dgm:cxn modelId="{AC5D107B-1CD9-43E3-859A-988967AE9C4A}" type="presParOf" srcId="{9BA355BE-D30D-4A6E-B918-B19C9CBD47CF}" destId="{6AC123EA-17DD-42D6-92BE-B06CE41E95F0}" srcOrd="2" destOrd="0" presId="urn:microsoft.com/office/officeart/2018/2/layout/IconLabelList"/>
    <dgm:cxn modelId="{9FF80F3A-3146-4F20-996E-9150F6D254AB}" type="presParOf" srcId="{063DD3D4-7B62-4B2F-96AD-5E117410A92F}" destId="{E596CBFB-0CE3-49A4-8959-9DEA614D518A}" srcOrd="3" destOrd="0" presId="urn:microsoft.com/office/officeart/2018/2/layout/IconLabelList"/>
    <dgm:cxn modelId="{48F8DECB-C540-4503-B260-2E1C3AE1D6DA}" type="presParOf" srcId="{063DD3D4-7B62-4B2F-96AD-5E117410A92F}" destId="{94BC917D-95CD-4460-906B-497CB4A49788}" srcOrd="4" destOrd="0" presId="urn:microsoft.com/office/officeart/2018/2/layout/IconLabelList"/>
    <dgm:cxn modelId="{A5081152-507D-43C5-B983-4087F0117C67}" type="presParOf" srcId="{94BC917D-95CD-4460-906B-497CB4A49788}" destId="{B2E53F1D-5F3A-4F52-84D4-0B82A9D32367}" srcOrd="0" destOrd="0" presId="urn:microsoft.com/office/officeart/2018/2/layout/IconLabelList"/>
    <dgm:cxn modelId="{EDE4FDA4-AF62-4EFE-A890-B766926B1682}" type="presParOf" srcId="{94BC917D-95CD-4460-906B-497CB4A49788}" destId="{2AE7BA25-342C-4136-B31B-4EC265D472EE}" srcOrd="1" destOrd="0" presId="urn:microsoft.com/office/officeart/2018/2/layout/IconLabelList"/>
    <dgm:cxn modelId="{F49E3F26-3044-41FF-8B63-669F3B9A1D84}" type="presParOf" srcId="{94BC917D-95CD-4460-906B-497CB4A49788}" destId="{FD20B799-BAA5-4746-8FD7-47222F03EBE7}" srcOrd="2" destOrd="0" presId="urn:microsoft.com/office/officeart/2018/2/layout/IconLabelList"/>
    <dgm:cxn modelId="{CDE98E3B-3798-48EE-BD83-2D7BCFC0AC51}" type="presParOf" srcId="{063DD3D4-7B62-4B2F-96AD-5E117410A92F}" destId="{722484A9-91A1-440A-A035-7D56C9BE8EE3}" srcOrd="5" destOrd="0" presId="urn:microsoft.com/office/officeart/2018/2/layout/IconLabelList"/>
    <dgm:cxn modelId="{540FE597-94B3-4EE2-A7F9-D13C68FD47EF}" type="presParOf" srcId="{063DD3D4-7B62-4B2F-96AD-5E117410A92F}" destId="{54253C69-EF42-4591-83B8-2E359F64E7CD}" srcOrd="6" destOrd="0" presId="urn:microsoft.com/office/officeart/2018/2/layout/IconLabelList"/>
    <dgm:cxn modelId="{821A61B6-624F-419D-B18F-689F1F1C88DF}" type="presParOf" srcId="{54253C69-EF42-4591-83B8-2E359F64E7CD}" destId="{626BA9B9-3AD2-4DDE-BE28-6E9EBDB1B37A}" srcOrd="0" destOrd="0" presId="urn:microsoft.com/office/officeart/2018/2/layout/IconLabelList"/>
    <dgm:cxn modelId="{CDEA2DB1-6827-4746-A474-6E1D9F5E9804}" type="presParOf" srcId="{54253C69-EF42-4591-83B8-2E359F64E7CD}" destId="{5004BE57-97FC-46B3-B809-84C71C9F8DCA}" srcOrd="1" destOrd="0" presId="urn:microsoft.com/office/officeart/2018/2/layout/IconLabelList"/>
    <dgm:cxn modelId="{247CC831-A054-4D4C-9A3F-EEBAC4DD0E6E}" type="presParOf" srcId="{54253C69-EF42-4591-83B8-2E359F64E7CD}" destId="{7441D043-3347-4D25-BDD7-289C5165E99F}" srcOrd="2" destOrd="0" presId="urn:microsoft.com/office/officeart/2018/2/layout/IconLabelList"/>
    <dgm:cxn modelId="{B8D1A353-AD00-4C08-B072-1525C642112F}" type="presParOf" srcId="{063DD3D4-7B62-4B2F-96AD-5E117410A92F}" destId="{F49A97D9-3320-4747-8ED6-FE37213D6A95}" srcOrd="7" destOrd="0" presId="urn:microsoft.com/office/officeart/2018/2/layout/IconLabelList"/>
    <dgm:cxn modelId="{83D46554-0823-4EC2-910C-E335C0F16EFA}" type="presParOf" srcId="{063DD3D4-7B62-4B2F-96AD-5E117410A92F}" destId="{457B2497-D0FE-4496-8A77-C5DA6F73870D}" srcOrd="8" destOrd="0" presId="urn:microsoft.com/office/officeart/2018/2/layout/IconLabelList"/>
    <dgm:cxn modelId="{FE55D71B-4B05-4B9F-BCA9-FDEFB0BD7714}" type="presParOf" srcId="{457B2497-D0FE-4496-8A77-C5DA6F73870D}" destId="{A163827F-8194-4893-B049-E0B00BADAD54}" srcOrd="0" destOrd="0" presId="urn:microsoft.com/office/officeart/2018/2/layout/IconLabelList"/>
    <dgm:cxn modelId="{E1968E9F-94E3-4883-8743-472827067C26}" type="presParOf" srcId="{457B2497-D0FE-4496-8A77-C5DA6F73870D}" destId="{1EEE4C63-6408-4A51-8B80-40610014068F}" srcOrd="1" destOrd="0" presId="urn:microsoft.com/office/officeart/2018/2/layout/IconLabelList"/>
    <dgm:cxn modelId="{3580F553-1C4A-4F34-AE15-C51246D2DFC4}" type="presParOf" srcId="{457B2497-D0FE-4496-8A77-C5DA6F73870D}" destId="{DF020EE7-233F-4B35-B9BA-54C40A6DA6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34908-87CA-471E-AE76-64CA35FCC517}">
      <dsp:nvSpPr>
        <dsp:cNvPr id="0" name=""/>
        <dsp:cNvSpPr/>
      </dsp:nvSpPr>
      <dsp:spPr>
        <a:xfrm>
          <a:off x="1078555" y="333024"/>
          <a:ext cx="648632" cy="648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9F13D-E3AB-4F07-A62E-B8F5BBF9AD35}">
      <dsp:nvSpPr>
        <dsp:cNvPr id="0" name=""/>
        <dsp:cNvSpPr/>
      </dsp:nvSpPr>
      <dsp:spPr>
        <a:xfrm>
          <a:off x="682168"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internet has made it possible for anyone to publish web pages.</a:t>
          </a:r>
          <a:endParaRPr lang="en-US" sz="1100" kern="1200"/>
        </a:p>
      </dsp:txBody>
      <dsp:txXfrm>
        <a:off x="682168" y="1253876"/>
        <a:ext cx="1441406" cy="834439"/>
      </dsp:txXfrm>
    </dsp:sp>
    <dsp:sp modelId="{D9D9885D-8F98-4587-BFE5-C1A82FECDE77}">
      <dsp:nvSpPr>
        <dsp:cNvPr id="0" name=""/>
        <dsp:cNvSpPr/>
      </dsp:nvSpPr>
      <dsp:spPr>
        <a:xfrm>
          <a:off x="2772207" y="333024"/>
          <a:ext cx="648632" cy="648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C123EA-17DD-42D6-92BE-B06CE41E95F0}">
      <dsp:nvSpPr>
        <dsp:cNvPr id="0" name=""/>
        <dsp:cNvSpPr/>
      </dsp:nvSpPr>
      <dsp:spPr>
        <a:xfrm>
          <a:off x="2375820"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Most websites have not undergone a review process for inclusion in a collection </a:t>
          </a:r>
          <a:endParaRPr lang="en-US" sz="1100" kern="1200"/>
        </a:p>
      </dsp:txBody>
      <dsp:txXfrm>
        <a:off x="2375820" y="1253876"/>
        <a:ext cx="1441406" cy="834439"/>
      </dsp:txXfrm>
    </dsp:sp>
    <dsp:sp modelId="{B2E53F1D-5F3A-4F52-84D4-0B82A9D32367}">
      <dsp:nvSpPr>
        <dsp:cNvPr id="0" name=""/>
        <dsp:cNvSpPr/>
      </dsp:nvSpPr>
      <dsp:spPr>
        <a:xfrm>
          <a:off x="4465859" y="333024"/>
          <a:ext cx="648632" cy="6486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0B799-BAA5-4746-8FD7-47222F03EBE7}">
      <dsp:nvSpPr>
        <dsp:cNvPr id="0" name=""/>
        <dsp:cNvSpPr/>
      </dsp:nvSpPr>
      <dsp:spPr>
        <a:xfrm>
          <a:off x="4069473"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Therefore, you should closely evaluate any Internet resources you find to ensure they contain balanced, factual information.</a:t>
          </a:r>
          <a:endParaRPr lang="en-US" sz="1100" kern="1200"/>
        </a:p>
      </dsp:txBody>
      <dsp:txXfrm>
        <a:off x="4069473" y="1253876"/>
        <a:ext cx="1441406" cy="834439"/>
      </dsp:txXfrm>
    </dsp:sp>
    <dsp:sp modelId="{626BA9B9-3AD2-4DDE-BE28-6E9EBDB1B37A}">
      <dsp:nvSpPr>
        <dsp:cNvPr id="0" name=""/>
        <dsp:cNvSpPr/>
      </dsp:nvSpPr>
      <dsp:spPr>
        <a:xfrm>
          <a:off x="6159512" y="333024"/>
          <a:ext cx="648632" cy="6486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41D043-3347-4D25-BDD7-289C5165E99F}">
      <dsp:nvSpPr>
        <dsp:cNvPr id="0" name=""/>
        <dsp:cNvSpPr/>
      </dsp:nvSpPr>
      <dsp:spPr>
        <a:xfrm>
          <a:off x="5763125" y="1253876"/>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Reliable internet resources may include government websites &amp; reports, industry and professional standards, scientific papers, news reports, etc.</a:t>
          </a:r>
          <a:endParaRPr lang="en-US" sz="1100" kern="1200"/>
        </a:p>
      </dsp:txBody>
      <dsp:txXfrm>
        <a:off x="5763125" y="1253876"/>
        <a:ext cx="1441406" cy="834439"/>
      </dsp:txXfrm>
    </dsp:sp>
    <dsp:sp modelId="{A163827F-8194-4893-B049-E0B00BADAD54}">
      <dsp:nvSpPr>
        <dsp:cNvPr id="0" name=""/>
        <dsp:cNvSpPr/>
      </dsp:nvSpPr>
      <dsp:spPr>
        <a:xfrm>
          <a:off x="3619033" y="2448666"/>
          <a:ext cx="648632" cy="6486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020EE7-233F-4B35-B9BA-54C40A6DA613}">
      <dsp:nvSpPr>
        <dsp:cNvPr id="0" name=""/>
        <dsp:cNvSpPr/>
      </dsp:nvSpPr>
      <dsp:spPr>
        <a:xfrm>
          <a:off x="3222646" y="3369518"/>
          <a:ext cx="1441406" cy="8344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Keep in mind that just because a website is well presented does not mean that it contains accurate information</a:t>
          </a:r>
          <a:endParaRPr lang="en-US" sz="1100" kern="1200"/>
        </a:p>
      </dsp:txBody>
      <dsp:txXfrm>
        <a:off x="3222646" y="3369518"/>
        <a:ext cx="1441406" cy="8344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8CE028D-A29C-46AD-81FA-BE12C1EFA248}" type="datetimeFigureOut">
              <a:rPr lang="en-GB" smtClean="0"/>
              <a:t>12/09/2025</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E7823DC-7A90-4827-B80E-C4D9CE3AE295}" type="slidenum">
              <a:rPr lang="en-GB" smtClean="0"/>
              <a:t>‹#›</a:t>
            </a:fld>
            <a:endParaRPr lang="en-GB"/>
          </a:p>
        </p:txBody>
      </p:sp>
    </p:spTree>
    <p:extLst>
      <p:ext uri="{BB962C8B-B14F-4D97-AF65-F5344CB8AC3E}">
        <p14:creationId xmlns:p14="http://schemas.microsoft.com/office/powerpoint/2010/main" val="2064716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71-GucBaM8U"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KkAnKGuX7f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youtube.com/watch?v=hMGdwIhiwzU" TargetMode="External"/><Relationship Id="rId2" Type="http://schemas.openxmlformats.org/officeDocument/2006/relationships/slide" Target="../slides/slide50.xml"/><Relationship Id="rId1" Type="http://schemas.openxmlformats.org/officeDocument/2006/relationships/notesMaster" Target="../notesMasters/notesMaster1.xml"/><Relationship Id="rId4" Type="http://schemas.openxmlformats.org/officeDocument/2006/relationships/hyperlink" Target="https://www.youtube.com/watch?v=p2Tti_R_AD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a:t>
            </a:fld>
            <a:endParaRPr lang="en-GB"/>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the vocabulary at each stage, take each step one at a time. Highlight the ‘future research’ at the end </a:t>
            </a:r>
          </a:p>
        </p:txBody>
      </p:sp>
      <p:sp>
        <p:nvSpPr>
          <p:cNvPr id="4" name="Slide Number Placeholder 3"/>
          <p:cNvSpPr>
            <a:spLocks noGrp="1"/>
          </p:cNvSpPr>
          <p:nvPr>
            <p:ph type="sldNum" sz="quarter" idx="5"/>
          </p:nvPr>
        </p:nvSpPr>
        <p:spPr/>
        <p:txBody>
          <a:bodyPr/>
          <a:lstStyle/>
          <a:p>
            <a:fld id="{D11FDB42-A0FE-47E6-8AA1-B316FF70837B}" type="slidenum">
              <a:rPr lang="en-GB" smtClean="0"/>
              <a:t>6</a:t>
            </a:fld>
            <a:endParaRPr lang="en-GB"/>
          </a:p>
        </p:txBody>
      </p:sp>
    </p:spTree>
    <p:extLst>
      <p:ext uri="{BB962C8B-B14F-4D97-AF65-F5344CB8AC3E}">
        <p14:creationId xmlns:p14="http://schemas.microsoft.com/office/powerpoint/2010/main" val="2558352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Choosing a research question is an essential element of both quantitative and qualitative research. </a:t>
            </a:r>
          </a:p>
          <a:p>
            <a:endParaRPr lang="en-GB" dirty="0"/>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992344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How to Develop a STRONG Research Question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a:t>
            </a:fld>
            <a:endParaRPr lang="en-GB"/>
          </a:p>
        </p:txBody>
      </p:sp>
    </p:spTree>
    <p:extLst>
      <p:ext uri="{BB962C8B-B14F-4D97-AF65-F5344CB8AC3E}">
        <p14:creationId xmlns:p14="http://schemas.microsoft.com/office/powerpoint/2010/main" val="2075836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11</a:t>
            </a:fld>
            <a:endParaRPr lang="en-GB"/>
          </a:p>
        </p:txBody>
      </p:sp>
    </p:spTree>
    <p:extLst>
      <p:ext uri="{BB962C8B-B14F-4D97-AF65-F5344CB8AC3E}">
        <p14:creationId xmlns:p14="http://schemas.microsoft.com/office/powerpoint/2010/main" val="462310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12</a:t>
            </a:fld>
            <a:endParaRPr lang="en-GB"/>
          </a:p>
        </p:txBody>
      </p:sp>
    </p:spTree>
    <p:extLst>
      <p:ext uri="{BB962C8B-B14F-4D97-AF65-F5344CB8AC3E}">
        <p14:creationId xmlns:p14="http://schemas.microsoft.com/office/powerpoint/2010/main" val="260807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14</a:t>
            </a:fld>
            <a:endParaRPr lang="en-GB"/>
          </a:p>
        </p:txBody>
      </p:sp>
    </p:spTree>
    <p:extLst>
      <p:ext uri="{BB962C8B-B14F-4D97-AF65-F5344CB8AC3E}">
        <p14:creationId xmlns:p14="http://schemas.microsoft.com/office/powerpoint/2010/main" val="3739165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15</a:t>
            </a:fld>
            <a:endParaRPr lang="en-GB"/>
          </a:p>
        </p:txBody>
      </p:sp>
    </p:spTree>
    <p:extLst>
      <p:ext uri="{BB962C8B-B14F-4D97-AF65-F5344CB8AC3E}">
        <p14:creationId xmlns:p14="http://schemas.microsoft.com/office/powerpoint/2010/main" val="2001647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16</a:t>
            </a:fld>
            <a:endParaRPr lang="en-GB"/>
          </a:p>
        </p:txBody>
      </p:sp>
    </p:spTree>
    <p:extLst>
      <p:ext uri="{BB962C8B-B14F-4D97-AF65-F5344CB8AC3E}">
        <p14:creationId xmlns:p14="http://schemas.microsoft.com/office/powerpoint/2010/main" val="397552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Oxford dictionary, 2020</a:t>
            </a:r>
          </a:p>
        </p:txBody>
      </p:sp>
      <p:sp>
        <p:nvSpPr>
          <p:cNvPr id="4" name="Slide Number Placeholder 3"/>
          <p:cNvSpPr>
            <a:spLocks noGrp="1"/>
          </p:cNvSpPr>
          <p:nvPr>
            <p:ph type="sldNum" sz="quarter" idx="5"/>
          </p:nvPr>
        </p:nvSpPr>
        <p:spPr/>
        <p:txBody>
          <a:bodyPr/>
          <a:lstStyle/>
          <a:p>
            <a:fld id="{5E7823DC-7A90-4827-B80E-C4D9CE3AE295}" type="slidenum">
              <a:rPr lang="en-GB" smtClean="0"/>
              <a:t>17</a:t>
            </a:fld>
            <a:endParaRPr lang="en-GB"/>
          </a:p>
        </p:txBody>
      </p:sp>
    </p:spTree>
    <p:extLst>
      <p:ext uri="{BB962C8B-B14F-4D97-AF65-F5344CB8AC3E}">
        <p14:creationId xmlns:p14="http://schemas.microsoft.com/office/powerpoint/2010/main" val="891228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22</a:t>
            </a:fld>
            <a:endParaRPr lang="en-GB"/>
          </a:p>
        </p:txBody>
      </p:sp>
    </p:spTree>
    <p:extLst>
      <p:ext uri="{BB962C8B-B14F-4D97-AF65-F5344CB8AC3E}">
        <p14:creationId xmlns:p14="http://schemas.microsoft.com/office/powerpoint/2010/main" val="3240621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a Literature Review? Explained with a REAL Example | </a:t>
            </a:r>
            <a:r>
              <a:rPr lang="en-GB" dirty="0" err="1">
                <a:hlinkClick r:id="rId3"/>
              </a:rPr>
              <a:t>Scribbr</a:t>
            </a:r>
            <a:r>
              <a:rPr lang="en-GB" dirty="0">
                <a:hlinkClick r:id="rId3"/>
              </a:rPr>
              <a:t> 🎓 - YouTube</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1782134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32</a:t>
            </a:fld>
            <a:endParaRPr lang="en-GB"/>
          </a:p>
        </p:txBody>
      </p:sp>
    </p:spTree>
    <p:extLst>
      <p:ext uri="{BB962C8B-B14F-4D97-AF65-F5344CB8AC3E}">
        <p14:creationId xmlns:p14="http://schemas.microsoft.com/office/powerpoint/2010/main" val="1556427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40</a:t>
            </a:fld>
            <a:endParaRPr lang="en-GB"/>
          </a:p>
        </p:txBody>
      </p:sp>
    </p:spTree>
    <p:extLst>
      <p:ext uri="{BB962C8B-B14F-4D97-AF65-F5344CB8AC3E}">
        <p14:creationId xmlns:p14="http://schemas.microsoft.com/office/powerpoint/2010/main" val="20732811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Highlight to student that the first pass is where they need to begin when searching for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The first pass – Outline as state on slide, then explain that using this information, a researcher may choose not to read further. This could be because the paper doesn’t interest you, or you don’t know enough about the area to understand the paper, or that the authors make invalid assumptions. The first pass is adequate for papers that aren’t in your research area, but may someday prove relevant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The second pass - </a:t>
            </a:r>
            <a:r>
              <a:rPr lang="en-GB" sz="1400"/>
              <a:t>In the second pass, read the paper with greater care, but ignore details such as proofs. It helps to jot down the key points, or to make comments in the margins, as you read.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a:t>Look carefully at the figures, diagrams and other illustrations in the paper. Pay special attention to graphs. Are the axes properly </a:t>
            </a:r>
            <a:r>
              <a:rPr lang="en-GB" sz="1400" err="1"/>
              <a:t>labeled</a:t>
            </a:r>
            <a:r>
              <a:rPr lang="en-GB" sz="1400"/>
              <a:t>? Are results shown with error bars, so that conclusions are statistically significant? Common mistakes like these will separate rushed, shoddy work from the truly excellent.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lang="en-GB" sz="1400"/>
              <a:t> Remember to mark relevant unread references for further reading (this is a good way to learn more about the background of the paper).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lang="en-GB" sz="140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The second pass should take up to an hour. After this pass, you should be able to grasp the content of the paper. You should be able to summarize the main thrust of the paper, with supporting evidence, to someone else. This level of detail is appropriate for a paper in which you are interested, but does not lie in your research speciality. Sometimes you won’t understand a paper even at the end of the second pass. This may be because the subject matter is new to you, with unfamiliar terminology and acronyms. Or the authors may use a proof or experimental technique that you don’t understand, so that the bulk of the paper is incomprehensible. The paper may be poorly written with unsubstantiated assertions and numerous forward references. Or it could just be that it’s late at night and you’re tired. You can now choose to: (a) set the paper aside, hoping you don’t need to understand the material to be successful in your career, (b) return to the paper later, perhaps after reading background material or (c) persevere and go on to the third pass. </a:t>
            </a:r>
            <a:endParaRPr lang="en-GB" sz="1050"/>
          </a:p>
          <a:p>
            <a:endParaRPr lang="en-GB"/>
          </a:p>
          <a:p>
            <a:r>
              <a:rPr lang="en-GB"/>
              <a:t>The third pass To fully understand a paper, particularly if you are reviewer, requires a third pass. The key to the third pass is to attempt to virtually re-implement the paper: that is, making the same assumptions as the authors, re-create the work. By comparing this re-creation with the actual paper, you can easily identify not only a paper’s innovations, but also its hidden failings and assumptions. This pass requires great attention to detail. You should identify and challenge every assumption in every statement. Moreover, you should think about how you yourself would present a particular idea. This comparison of the actual with the virtual lends a sharp insight into the proof and presentation techniques in the paper and you can very likely add this to your repertoire of tools. During this pass, you should also jot down ideas for future work. This pass can take about four or five hours for beginners, and about an hour for an experienced reader. At the end of this pass, you should be able to reconstruct the entire structure of the paper from memory, as well as be able to identify its strong and weak points. In particular, you should be able to pinpoint implicit assumptions, missing citations to relevant work, and potential issues with experimental or analytical techniques.</a:t>
            </a:r>
          </a:p>
        </p:txBody>
      </p:sp>
      <p:sp>
        <p:nvSpPr>
          <p:cNvPr id="4" name="Slide Number Placeholder 3"/>
          <p:cNvSpPr>
            <a:spLocks noGrp="1"/>
          </p:cNvSpPr>
          <p:nvPr>
            <p:ph type="sldNum" sz="quarter" idx="5"/>
          </p:nvPr>
        </p:nvSpPr>
        <p:spPr/>
        <p:txBody>
          <a:bodyPr/>
          <a:lstStyle/>
          <a:p>
            <a:fld id="{6E2C01FD-54B2-4271-96CC-33ADBA21B4C5}" type="slidenum">
              <a:rPr lang="en-GB" smtClean="0"/>
              <a:t>41</a:t>
            </a:fld>
            <a:endParaRPr lang="en-GB"/>
          </a:p>
        </p:txBody>
      </p:sp>
    </p:spTree>
    <p:extLst>
      <p:ext uri="{BB962C8B-B14F-4D97-AF65-F5344CB8AC3E}">
        <p14:creationId xmlns:p14="http://schemas.microsoft.com/office/powerpoint/2010/main" val="42880245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42</a:t>
            </a:fld>
            <a:endParaRPr lang="en-GB"/>
          </a:p>
        </p:txBody>
      </p:sp>
    </p:spTree>
    <p:extLst>
      <p:ext uri="{BB962C8B-B14F-4D97-AF65-F5344CB8AC3E}">
        <p14:creationId xmlns:p14="http://schemas.microsoft.com/office/powerpoint/2010/main" val="35631015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43</a:t>
            </a:fld>
            <a:endParaRPr lang="en-GB"/>
          </a:p>
        </p:txBody>
      </p:sp>
    </p:spTree>
    <p:extLst>
      <p:ext uri="{BB962C8B-B14F-4D97-AF65-F5344CB8AC3E}">
        <p14:creationId xmlns:p14="http://schemas.microsoft.com/office/powerpoint/2010/main" val="6298989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44</a:t>
            </a:fld>
            <a:endParaRPr lang="en-GB"/>
          </a:p>
        </p:txBody>
      </p:sp>
    </p:spTree>
    <p:extLst>
      <p:ext uri="{BB962C8B-B14F-4D97-AF65-F5344CB8AC3E}">
        <p14:creationId xmlns:p14="http://schemas.microsoft.com/office/powerpoint/2010/main" val="14961523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hlinkClick r:id="rId3"/>
              </a:rPr>
              <a:t>Identify Themes and Gaps in Literature – with REAL Examples | </a:t>
            </a:r>
            <a:r>
              <a:rPr lang="en-GB" dirty="0" err="1">
                <a:hlinkClick r:id="rId3"/>
              </a:rPr>
              <a:t>Scribbr</a:t>
            </a:r>
            <a:r>
              <a:rPr lang="en-GB" dirty="0">
                <a:hlinkClick r:id="rId3"/>
              </a:rPr>
              <a:t> 🎓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3 easy ways to identify the research gap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50</a:t>
            </a:fld>
            <a:endParaRPr lang="en-GB"/>
          </a:p>
        </p:txBody>
      </p:sp>
    </p:spTree>
    <p:extLst>
      <p:ext uri="{BB962C8B-B14F-4D97-AF65-F5344CB8AC3E}">
        <p14:creationId xmlns:p14="http://schemas.microsoft.com/office/powerpoint/2010/main" val="14922250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51</a:t>
            </a:fld>
            <a:endParaRPr lang="en-GB"/>
          </a:p>
        </p:txBody>
      </p:sp>
    </p:spTree>
    <p:extLst>
      <p:ext uri="{BB962C8B-B14F-4D97-AF65-F5344CB8AC3E}">
        <p14:creationId xmlns:p14="http://schemas.microsoft.com/office/powerpoint/2010/main" val="1430067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52</a:t>
            </a:fld>
            <a:endParaRPr lang="en-GB"/>
          </a:p>
        </p:txBody>
      </p:sp>
    </p:spTree>
    <p:extLst>
      <p:ext uri="{BB962C8B-B14F-4D97-AF65-F5344CB8AC3E}">
        <p14:creationId xmlns:p14="http://schemas.microsoft.com/office/powerpoint/2010/main" val="17130069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59</a:t>
            </a:fld>
            <a:endParaRPr lang="en-GB"/>
          </a:p>
        </p:txBody>
      </p:sp>
    </p:spTree>
    <p:extLst>
      <p:ext uri="{BB962C8B-B14F-4D97-AF65-F5344CB8AC3E}">
        <p14:creationId xmlns:p14="http://schemas.microsoft.com/office/powerpoint/2010/main" val="2370037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a:t>Analysis of analysis</a:t>
            </a:r>
          </a:p>
        </p:txBody>
      </p:sp>
      <p:sp>
        <p:nvSpPr>
          <p:cNvPr id="4" name="Slide Number Placeholder 3"/>
          <p:cNvSpPr>
            <a:spLocks noGrp="1"/>
          </p:cNvSpPr>
          <p:nvPr>
            <p:ph type="sldNum" sz="quarter" idx="5"/>
          </p:nvPr>
        </p:nvSpPr>
        <p:spPr/>
        <p:txBody>
          <a:bodyPr/>
          <a:lstStyle/>
          <a:p>
            <a:fld id="{5E7823DC-7A90-4827-B80E-C4D9CE3AE295}" type="slidenum">
              <a:rPr lang="en-GB" smtClean="0"/>
              <a:t>66</a:t>
            </a:fld>
            <a:endParaRPr lang="en-GB"/>
          </a:p>
        </p:txBody>
      </p:sp>
    </p:spTree>
    <p:extLst>
      <p:ext uri="{BB962C8B-B14F-4D97-AF65-F5344CB8AC3E}">
        <p14:creationId xmlns:p14="http://schemas.microsoft.com/office/powerpoint/2010/main" val="4274568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E7A52D71-0F25-40F8-B61B-213CF545EF2C}" type="datetime1">
              <a:rPr lang="en-GB" smtClean="0"/>
              <a:pPr lvl="0"/>
              <a:t>12/09/2025</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B726136-3392-4E31-9586-CAD5F59E4AB7}" type="slidenum">
              <a:rPr lang="en-GB" smtClean="0"/>
              <a:t>‹#›</a:t>
            </a:fld>
            <a:endParaRPr lang="en-GB"/>
          </a:p>
        </p:txBody>
      </p:sp>
    </p:spTree>
    <p:extLst>
      <p:ext uri="{BB962C8B-B14F-4D97-AF65-F5344CB8AC3E}">
        <p14:creationId xmlns:p14="http://schemas.microsoft.com/office/powerpoint/2010/main" val="357446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BA06920-BFF7-4E97-A3FA-9A031C8A5BE1}" type="datetime1">
              <a:rPr lang="en-GB" smtClean="0"/>
              <a:pPr lvl="0"/>
              <a:t>12/09/2025</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9A127A0-1359-494C-918A-056476418739}" type="slidenum">
              <a:rPr lang="en-GB" smtClean="0"/>
              <a:t>‹#›</a:t>
            </a:fld>
            <a:endParaRPr lang="en-GB"/>
          </a:p>
        </p:txBody>
      </p:sp>
    </p:spTree>
    <p:extLst>
      <p:ext uri="{BB962C8B-B14F-4D97-AF65-F5344CB8AC3E}">
        <p14:creationId xmlns:p14="http://schemas.microsoft.com/office/powerpoint/2010/main" val="6487936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D3E4F57D-8E97-4E78-9719-1528F493E2FB}" type="datetime1">
              <a:rPr lang="en-GB" smtClean="0"/>
              <a:pPr lvl="0"/>
              <a:t>12/09/2025</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1FDCE1F2-9AC6-4A7C-83D5-6C2DF1FDC335}" type="slidenum">
              <a:rPr lang="en-GB" smtClean="0"/>
              <a:t>‹#›</a:t>
            </a:fld>
            <a:endParaRPr lang="en-GB"/>
          </a:p>
        </p:txBody>
      </p:sp>
    </p:spTree>
    <p:extLst>
      <p:ext uri="{BB962C8B-B14F-4D97-AF65-F5344CB8AC3E}">
        <p14:creationId xmlns:p14="http://schemas.microsoft.com/office/powerpoint/2010/main" val="131329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F515817E-26E3-49AE-9895-6C5FB0AF4460}" type="datetime1">
              <a:rPr lang="en-GB" smtClean="0"/>
              <a:pPr lvl="0"/>
              <a:t>12/09/2025</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764A61E-294D-493A-9F5E-9610E7FE75F3}" type="slidenum">
              <a:rPr lang="en-GB" smtClean="0"/>
              <a:t>‹#›</a:t>
            </a:fld>
            <a:endParaRPr lang="en-GB"/>
          </a:p>
        </p:txBody>
      </p:sp>
    </p:spTree>
    <p:extLst>
      <p:ext uri="{BB962C8B-B14F-4D97-AF65-F5344CB8AC3E}">
        <p14:creationId xmlns:p14="http://schemas.microsoft.com/office/powerpoint/2010/main" val="178287154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FB081CBD-3B61-4938-9B32-D1224DF58D94}" type="datetime1">
              <a:rPr lang="en-GB" smtClean="0"/>
              <a:pPr lvl="0"/>
              <a:t>12/09/2025</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136BAB01-CB4B-4EDE-A190-9AFAB662AAEB}" type="slidenum">
              <a:rPr lang="en-GB" smtClean="0"/>
              <a:t>‹#›</a:t>
            </a:fld>
            <a:endParaRPr lang="en-GB"/>
          </a:p>
        </p:txBody>
      </p:sp>
    </p:spTree>
    <p:extLst>
      <p:ext uri="{BB962C8B-B14F-4D97-AF65-F5344CB8AC3E}">
        <p14:creationId xmlns:p14="http://schemas.microsoft.com/office/powerpoint/2010/main" val="3623909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939AF77A-3E49-4B8F-BD36-27F67775145B}" type="datetime1">
              <a:rPr lang="en-GB" smtClean="0"/>
              <a:pPr lvl="0"/>
              <a:t>12/09/2025</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47FD52FC-289C-49DF-A05E-ABB83081E816}" type="slidenum">
              <a:rPr lang="en-GB" smtClean="0"/>
              <a:t>‹#›</a:t>
            </a:fld>
            <a:endParaRPr lang="en-GB"/>
          </a:p>
        </p:txBody>
      </p:sp>
    </p:spTree>
    <p:extLst>
      <p:ext uri="{BB962C8B-B14F-4D97-AF65-F5344CB8AC3E}">
        <p14:creationId xmlns:p14="http://schemas.microsoft.com/office/powerpoint/2010/main" val="307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809D5B5-AED7-43F6-889E-D1254B81F497}" type="datetime1">
              <a:rPr lang="en-GB" smtClean="0"/>
              <a:pPr lvl="0"/>
              <a:t>12/09/2025</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EAFC3F9-8D2E-4A4C-A1D7-F90C235546DB}" type="slidenum">
              <a:rPr lang="en-GB" smtClean="0"/>
              <a:t>‹#›</a:t>
            </a:fld>
            <a:endParaRPr lang="en-GB"/>
          </a:p>
        </p:txBody>
      </p:sp>
    </p:spTree>
    <p:extLst>
      <p:ext uri="{BB962C8B-B14F-4D97-AF65-F5344CB8AC3E}">
        <p14:creationId xmlns:p14="http://schemas.microsoft.com/office/powerpoint/2010/main" val="283184152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26C89E1-BFA1-4615-8112-0D7033A19E79}" type="datetime1">
              <a:rPr lang="en-GB" smtClean="0"/>
              <a:pPr lvl="0"/>
              <a:t>12/09/2025</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AE8DCDC-DF98-41A8-BA21-437F573D8200}" type="slidenum">
              <a:rPr lang="en-GB" smtClean="0"/>
              <a:t>‹#›</a:t>
            </a:fld>
            <a:endParaRPr lang="en-GB"/>
          </a:p>
        </p:txBody>
      </p:sp>
    </p:spTree>
    <p:extLst>
      <p:ext uri="{BB962C8B-B14F-4D97-AF65-F5344CB8AC3E}">
        <p14:creationId xmlns:p14="http://schemas.microsoft.com/office/powerpoint/2010/main" val="2906508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6784DF8-D1B3-40AA-AFA9-5110193F7925}" type="datetime1">
              <a:rPr lang="en-GB" smtClean="0"/>
              <a:pPr lvl="0"/>
              <a:t>12/09/2025</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3A6301C-CABA-4AFB-947C-5244D787511E}" type="slidenum">
              <a:rPr lang="en-GB" smtClean="0"/>
              <a:t>‹#›</a:t>
            </a:fld>
            <a:endParaRPr lang="en-GB"/>
          </a:p>
        </p:txBody>
      </p:sp>
    </p:spTree>
    <p:extLst>
      <p:ext uri="{BB962C8B-B14F-4D97-AF65-F5344CB8AC3E}">
        <p14:creationId xmlns:p14="http://schemas.microsoft.com/office/powerpoint/2010/main" val="1817985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2177580-119F-4704-849E-C2E0C8EFD444}" type="datetime1">
              <a:rPr lang="en-GB" smtClean="0"/>
              <a:pPr lvl="0"/>
              <a:t>12/09/2025</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71C857C4-03EE-4D43-9513-6F658466219E}" type="slidenum">
              <a:rPr lang="en-GB" smtClean="0"/>
              <a:t>‹#›</a:t>
            </a:fld>
            <a:endParaRPr lang="en-GB"/>
          </a:p>
        </p:txBody>
      </p:sp>
    </p:spTree>
    <p:extLst>
      <p:ext uri="{BB962C8B-B14F-4D97-AF65-F5344CB8AC3E}">
        <p14:creationId xmlns:p14="http://schemas.microsoft.com/office/powerpoint/2010/main" val="4100195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018D077-A3B9-4B6D-90AF-5146909A08A1}" type="datetime1">
              <a:rPr lang="en-GB" smtClean="0"/>
              <a:pPr lvl="0"/>
              <a:t>12/09/2025</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355B0407-85F5-4ABA-98B3-A0C7A14A9DEE}" type="slidenum">
              <a:rPr lang="en-GB" smtClean="0"/>
              <a:t>‹#›</a:t>
            </a:fld>
            <a:endParaRPr lang="en-GB"/>
          </a:p>
        </p:txBody>
      </p:sp>
    </p:spTree>
    <p:extLst>
      <p:ext uri="{BB962C8B-B14F-4D97-AF65-F5344CB8AC3E}">
        <p14:creationId xmlns:p14="http://schemas.microsoft.com/office/powerpoint/2010/main" val="23859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36819BA1-61ED-4768-863B-8AD984418F45}" type="datetime1">
              <a:rPr lang="en-GB" smtClean="0"/>
              <a:pPr lvl="0"/>
              <a:t>12/09/2025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E33DD585-E4F2-44AA-88D4-37873676CB73}" type="slidenum">
              <a:rPr lang="en-GB" smtClean="0"/>
              <a:t>‹#›</a:t>
            </a:fld>
            <a:endParaRPr lang="en-GB"/>
          </a:p>
        </p:txBody>
      </p:sp>
    </p:spTree>
    <p:extLst>
      <p:ext uri="{BB962C8B-B14F-4D97-AF65-F5344CB8AC3E}">
        <p14:creationId xmlns:p14="http://schemas.microsoft.com/office/powerpoint/2010/main" val="24863420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FtwQA6oFgRM?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71-GucBaM8U?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mentimeter.com/app/presentation/e2f94fd816adc20027c8c1801249ec7a/sxs92x2ey6r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KkAnKGuX7fs?feature=oembed" TargetMode="External"/><Relationship Id="rId4" Type="http://schemas.openxmlformats.org/officeDocument/2006/relationships/image" Target="../media/image1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cribbr.com/research-process/problem-statement/?&amp;_ga=2.84717721.1654159440.1640898746-955326898.1623314364#step-3-set-your-aims-and-objectiv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scribbr.com/research-process/research-questions/?_ga=2.84717721.1654159440.1640898746-955326898.1623314364"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hyperlink" Target="https://pubmed.ncbi.nlm.nih.gov/" TargetMode="External"/><Relationship Id="rId4" Type="http://schemas.openxmlformats.org/officeDocument/2006/relationships/hyperlink" Target="https://www.nlm.nih.gov/medline/medline_home.html"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2" Type="http://schemas.openxmlformats.org/officeDocument/2006/relationships/hyperlink" Target="https://drive.google.com/file/d/11iW8UE-7YIVmXX_Jy7esp16f1p_-Auy8/view?usp=drive_link"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Session_02/02c_Referene%20software_zl.pptx"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hMGdwIhiwzU?feature=oembed" TargetMode="External"/><Relationship Id="rId4" Type="http://schemas.openxmlformats.org/officeDocument/2006/relationships/image" Target="../media/image31.jpe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www.scribbr.co.uk/thesis-dissertation/theoretical-framework/"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scribbr.com/methodology/qualitative-quantitative-research/" TargetMode="External"/><Relationship Id="rId2" Type="http://schemas.openxmlformats.org/officeDocument/2006/relationships/hyperlink" Target="https://www.scribbr.com/?p=23282"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6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ncbi.nlm.nih.gov/pmc/articles/PMC6970613/"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8qBvgdUPqMs?start=70&amp;feature=oembed" TargetMode="Externa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731470" y="478061"/>
            <a:ext cx="7886700" cy="994169"/>
          </a:xfrm>
          <a:solidFill>
            <a:srgbClr val="B4C7E7"/>
          </a:solidFill>
        </p:spPr>
        <p:txBody>
          <a:bodyPr anchorCtr="1">
            <a:normAutofit fontScale="90000"/>
          </a:bodyPr>
          <a:lstStyle/>
          <a:p>
            <a:pPr lvl="0" algn="ctr"/>
            <a:r>
              <a:rPr lang="en-GB" b="1" dirty="0">
                <a:latin typeface="Arial" panose="020B0604020202020204" pitchFamily="34" charset="0"/>
                <a:cs typeface="Arial" panose="020B0604020202020204" pitchFamily="34" charset="0"/>
              </a:rPr>
              <a:t>PRACTICE-BASED RESEARCH </a:t>
            </a: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628650" y="3016577"/>
            <a:ext cx="7886700" cy="3044857"/>
          </a:xfrm>
        </p:spPr>
        <p:txBody>
          <a:bodyPr>
            <a:normAutofit/>
          </a:bodyPr>
          <a:lstStyle/>
          <a:p>
            <a:pPr algn="ctr"/>
            <a:endParaRPr lang="en-GB" b="1" dirty="0"/>
          </a:p>
          <a:p>
            <a:pPr algn="ctr"/>
            <a:endParaRPr lang="en-GB" b="1" dirty="0"/>
          </a:p>
          <a:p>
            <a:pPr marL="0" indent="0" algn="ctr">
              <a:buNone/>
            </a:pPr>
            <a:endParaRPr lang="en-GB" sz="2400" b="1" i="1" dirty="0">
              <a:latin typeface="Arial" panose="020B0604020202020204" pitchFamily="34" charset="0"/>
              <a:cs typeface="Arial" panose="020B0604020202020204" pitchFamily="34" charset="0"/>
            </a:endParaRPr>
          </a:p>
          <a:p>
            <a:pPr marL="0" indent="0" algn="ctr">
              <a:buNone/>
            </a:pPr>
            <a:r>
              <a:rPr lang="en-GB" sz="2400" b="1" i="1" dirty="0">
                <a:latin typeface="Arial" panose="020B0604020202020204" pitchFamily="34" charset="0"/>
                <a:cs typeface="Arial" panose="020B0604020202020204" pitchFamily="34" charset="0"/>
              </a:rPr>
              <a:t>Research</a:t>
            </a:r>
            <a:r>
              <a:rPr lang="zh-TW" altLang="en-US" sz="2400" b="1" i="1" dirty="0">
                <a:latin typeface="Arial" panose="020B0604020202020204" pitchFamily="34" charset="0"/>
                <a:cs typeface="Arial" panose="020B0604020202020204" pitchFamily="34" charset="0"/>
              </a:rPr>
              <a:t> </a:t>
            </a:r>
            <a:r>
              <a:rPr lang="en-GB" altLang="zh-TW" sz="2400" b="1" i="1" dirty="0">
                <a:latin typeface="Arial" panose="020B0604020202020204" pitchFamily="34" charset="0"/>
                <a:cs typeface="Arial" panose="020B0604020202020204" pitchFamily="34" charset="0"/>
              </a:rPr>
              <a:t>Process,</a:t>
            </a:r>
            <a:r>
              <a:rPr lang="zh-TW" altLang="en-US" sz="2400" b="1" i="1" dirty="0">
                <a:latin typeface="Arial" panose="020B0604020202020204" pitchFamily="34" charset="0"/>
                <a:cs typeface="Arial" panose="020B0604020202020204" pitchFamily="34" charset="0"/>
              </a:rPr>
              <a:t> </a:t>
            </a:r>
            <a:r>
              <a:rPr lang="en-GB" altLang="zh-TW" sz="2400" b="1" i="1" dirty="0">
                <a:latin typeface="Arial" panose="020B0604020202020204" pitchFamily="34" charset="0"/>
                <a:cs typeface="Arial" panose="020B0604020202020204" pitchFamily="34" charset="0"/>
              </a:rPr>
              <a:t>Objectives and Lit</a:t>
            </a:r>
            <a:r>
              <a:rPr lang="en-GB" sz="2400" b="1" i="1" dirty="0">
                <a:latin typeface="Arial" panose="020B0604020202020204" pitchFamily="34" charset="0"/>
                <a:cs typeface="Arial" panose="020B0604020202020204" pitchFamily="34" charset="0"/>
              </a:rPr>
              <a:t>erature Review</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a:latin typeface="Arial" panose="020B0604020202020204" pitchFamily="34" charset="0"/>
                <a:cs typeface="Arial" panose="020B0604020202020204" pitchFamily="34" charset="0"/>
              </a:rPr>
              <a:t>     LCHS7008</a:t>
            </a:r>
            <a:endParaRPr lang="en-GB" sz="2400" dirty="0">
              <a:latin typeface="Arial" panose="020B0604020202020204" pitchFamily="34" charset="0"/>
              <a:cs typeface="Arial" panose="020B0604020202020204" pitchFamily="34" charset="0"/>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73586" y="1868942"/>
            <a:ext cx="5805377" cy="2316559"/>
          </a:xfrm>
          <a:prstGeom prst="rect">
            <a:avLst/>
          </a:prstGeom>
          <a:noFill/>
          <a:ln>
            <a:noFill/>
          </a:ln>
        </p:spPr>
      </p:pic>
      <p:sp>
        <p:nvSpPr>
          <p:cNvPr id="3" name="TextBox 2">
            <a:extLst>
              <a:ext uri="{FF2B5EF4-FFF2-40B4-BE49-F238E27FC236}">
                <a16:creationId xmlns:a16="http://schemas.microsoft.com/office/drawing/2014/main" id="{96546355-6FEC-7425-448B-EDE8B0B69D3C}"/>
              </a:ext>
            </a:extLst>
          </p:cNvPr>
          <p:cNvSpPr txBox="1"/>
          <p:nvPr/>
        </p:nvSpPr>
        <p:spPr>
          <a:xfrm>
            <a:off x="276225" y="6061434"/>
            <a:ext cx="3673448" cy="634020"/>
          </a:xfrm>
          <a:prstGeom prst="rect">
            <a:avLst/>
          </a:prstGeom>
          <a:noFill/>
        </p:spPr>
        <p:txBody>
          <a:bodyPr wrap="square">
            <a:spAutoFit/>
          </a:bodyPr>
          <a:lstStyle/>
          <a:p>
            <a:pPr algn="ctr" defTabSz="685800">
              <a:spcBef>
                <a:spcPct val="20000"/>
              </a:spcBef>
              <a:defRPr/>
            </a:pPr>
            <a:r>
              <a:rPr lang="en-GB" sz="1600" b="1" dirty="0">
                <a:latin typeface="Arial" panose="020B0604020202020204" pitchFamily="34" charset="0"/>
                <a:cs typeface="Arial" panose="020B0604020202020204" pitchFamily="34" charset="0"/>
              </a:rPr>
              <a:t>Created by: Dr </a:t>
            </a:r>
            <a:r>
              <a:rPr lang="en-GB" sz="1600" b="1" dirty="0" err="1">
                <a:latin typeface="Arial" panose="020B0604020202020204" pitchFamily="34" charset="0"/>
                <a:cs typeface="Arial" panose="020B0604020202020204" pitchFamily="34" charset="0"/>
              </a:rPr>
              <a:t>Aishat</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Bakre</a:t>
            </a:r>
            <a:endParaRPr lang="en-GB" sz="1600" b="1" dirty="0">
              <a:latin typeface="Arial" panose="020B0604020202020204" pitchFamily="34" charset="0"/>
              <a:cs typeface="Arial" panose="020B0604020202020204" pitchFamily="34" charset="0"/>
            </a:endParaRPr>
          </a:p>
          <a:p>
            <a:pPr algn="ctr" defTabSz="685800">
              <a:spcBef>
                <a:spcPct val="20000"/>
              </a:spcBef>
              <a:defRPr/>
            </a:pPr>
            <a:r>
              <a:rPr lang="en-GB" sz="1600" b="1" dirty="0">
                <a:latin typeface="Arial" panose="020B0604020202020204" pitchFamily="34" charset="0"/>
                <a:cs typeface="Arial" panose="020B0604020202020204" pitchFamily="34" charset="0"/>
              </a:rPr>
              <a:t>Modified by: Dr Zeno Leung</a:t>
            </a:r>
            <a:endParaRPr lang="en-GB" sz="16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454395"/>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004763" y="1811849"/>
            <a:ext cx="7547899" cy="4369876"/>
          </a:xfrm>
        </p:spPr>
        <p:txBody>
          <a:bodyPr vert="horz" lIns="91440" tIns="45720" rIns="91440" bIns="45720" rtlCol="0" anchor="t">
            <a:normAutofit/>
          </a:bodyPr>
          <a:lstStyle/>
          <a:p>
            <a:pPr marL="0" indent="0">
              <a:buNone/>
            </a:pPr>
            <a:r>
              <a:rPr lang="en-GB" sz="2600" dirty="0">
                <a:latin typeface="Arial" panose="020B0604020202020204" pitchFamily="34" charset="0"/>
                <a:cs typeface="Arial" panose="020B0604020202020204" pitchFamily="34" charset="0"/>
              </a:rPr>
              <a:t>To understand </a:t>
            </a:r>
          </a:p>
          <a:p>
            <a:pPr marL="0" indent="0">
              <a:buNone/>
            </a:pPr>
            <a:endParaRPr lang="en-GB"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600" dirty="0">
                <a:latin typeface="Arial"/>
                <a:cs typeface="Arial"/>
              </a:rPr>
              <a:t>The general research process</a:t>
            </a:r>
          </a:p>
          <a:p>
            <a:pPr>
              <a:buFont typeface="Wingdings" panose="05000000000000000000" pitchFamily="2" charset="2"/>
              <a:buChar char="§"/>
            </a:pPr>
            <a:r>
              <a:rPr lang="en-GB" sz="2600" dirty="0">
                <a:latin typeface="Arial"/>
                <a:cs typeface="Arial"/>
              </a:rPr>
              <a:t>What are research aim, objectives and question?</a:t>
            </a:r>
            <a:endParaRPr lang="en-GB" dirty="0">
              <a:latin typeface="Calibri" panose="020F0502020204030204"/>
              <a:cs typeface="Calibri" panose="020F0502020204030204"/>
            </a:endParaRPr>
          </a:p>
          <a:p>
            <a:pPr>
              <a:buFont typeface="Wingdings" panose="05000000000000000000" pitchFamily="2" charset="2"/>
              <a:buChar char="§"/>
            </a:pPr>
            <a:r>
              <a:rPr lang="en-GB" sz="2600" dirty="0">
                <a:latin typeface="Arial"/>
                <a:cs typeface="Arial"/>
              </a:rPr>
              <a:t>What is literature review? When and how to write?</a:t>
            </a:r>
            <a:endParaRPr lang="en-GB" dirty="0">
              <a:cs typeface="Calibri"/>
            </a:endParaRPr>
          </a:p>
          <a:p>
            <a:pPr>
              <a:buFont typeface="Wingdings" panose="05000000000000000000" pitchFamily="2" charset="2"/>
              <a:buChar char="§"/>
            </a:pPr>
            <a:r>
              <a:rPr lang="en-GB" sz="2600" dirty="0">
                <a:latin typeface="Arial"/>
                <a:cs typeface="Arial"/>
              </a:rPr>
              <a:t>Use of </a:t>
            </a:r>
            <a:r>
              <a:rPr lang="en-GB" sz="2600" dirty="0" err="1">
                <a:latin typeface="Arial"/>
                <a:cs typeface="Arial"/>
              </a:rPr>
              <a:t>boolean</a:t>
            </a:r>
            <a:r>
              <a:rPr lang="en-GB" sz="2600" dirty="0">
                <a:latin typeface="Arial"/>
                <a:cs typeface="Arial"/>
              </a:rPr>
              <a:t> operators in literature search</a:t>
            </a:r>
          </a:p>
          <a:p>
            <a:pPr>
              <a:buFont typeface="Wingdings" panose="05000000000000000000" pitchFamily="2" charset="2"/>
              <a:buChar char="§"/>
            </a:pPr>
            <a:r>
              <a:rPr lang="en-GB" sz="2600" dirty="0">
                <a:latin typeface="Arial"/>
                <a:cs typeface="Arial"/>
              </a:rPr>
              <a:t>Types of literature review</a:t>
            </a:r>
          </a:p>
          <a:p>
            <a:pPr lvl="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descr="The Research Process">
            <a:hlinkClick r:id="" action="ppaction://media"/>
            <a:extLst>
              <a:ext uri="{FF2B5EF4-FFF2-40B4-BE49-F238E27FC236}">
                <a16:creationId xmlns:a16="http://schemas.microsoft.com/office/drawing/2014/main" id="{364E3C8E-D742-A0BB-8FD0-8616704CFC07}"/>
              </a:ext>
            </a:extLst>
          </p:cNvPr>
          <p:cNvPicPr>
            <a:picLocks noRot="1" noChangeAspect="1"/>
          </p:cNvPicPr>
          <p:nvPr>
            <a:videoFile r:link="rId1"/>
          </p:nvPr>
        </p:nvPicPr>
        <p:blipFill>
          <a:blip r:embed="rId3"/>
          <a:stretch>
            <a:fillRect/>
          </a:stretch>
        </p:blipFill>
        <p:spPr>
          <a:xfrm>
            <a:off x="482600" y="1651046"/>
            <a:ext cx="8178799" cy="4621021"/>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6A450-785C-3744-A767-B5FE03AD9ECD}"/>
              </a:ext>
            </a:extLst>
          </p:cNvPr>
          <p:cNvSpPr>
            <a:spLocks noGrp="1"/>
          </p:cNvSpPr>
          <p:nvPr>
            <p:ph type="title"/>
          </p:nvPr>
        </p:nvSpPr>
        <p:spPr>
          <a:xfrm>
            <a:off x="611560" y="188640"/>
            <a:ext cx="8229600" cy="1066800"/>
          </a:xfrm>
        </p:spPr>
        <p:txBody>
          <a:bodyPr/>
          <a:lstStyle/>
          <a:p>
            <a:r>
              <a:rPr lang="en-GB" b="1" dirty="0"/>
              <a:t>Research Process</a:t>
            </a:r>
          </a:p>
        </p:txBody>
      </p:sp>
    </p:spTree>
    <p:extLst>
      <p:ext uri="{BB962C8B-B14F-4D97-AF65-F5344CB8AC3E}">
        <p14:creationId xmlns:p14="http://schemas.microsoft.com/office/powerpoint/2010/main" val="1823327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F0F4-845A-4A8E-3834-AF9E2C06434C}"/>
              </a:ext>
            </a:extLst>
          </p:cNvPr>
          <p:cNvSpPr>
            <a:spLocks noGrp="1"/>
          </p:cNvSpPr>
          <p:nvPr>
            <p:ph type="title"/>
          </p:nvPr>
        </p:nvSpPr>
        <p:spPr>
          <a:xfrm>
            <a:off x="611560" y="188640"/>
            <a:ext cx="8229600" cy="1066800"/>
          </a:xfrm>
        </p:spPr>
        <p:txBody>
          <a:bodyPr/>
          <a:lstStyle/>
          <a:p>
            <a:r>
              <a:rPr lang="en-GB" b="1" dirty="0"/>
              <a:t>Research Process</a:t>
            </a:r>
          </a:p>
        </p:txBody>
      </p:sp>
      <p:sp>
        <p:nvSpPr>
          <p:cNvPr id="4" name="Content Placeholder 2">
            <a:extLst>
              <a:ext uri="{FF2B5EF4-FFF2-40B4-BE49-F238E27FC236}">
                <a16:creationId xmlns:a16="http://schemas.microsoft.com/office/drawing/2014/main" id="{A2FD0252-2619-1D83-65C9-1E4609B9DF7F}"/>
              </a:ext>
            </a:extLst>
          </p:cNvPr>
          <p:cNvSpPr>
            <a:spLocks noGrp="1"/>
          </p:cNvSpPr>
          <p:nvPr>
            <p:ph idx="1"/>
          </p:nvPr>
        </p:nvSpPr>
        <p:spPr>
          <a:xfrm>
            <a:off x="539552" y="1556792"/>
            <a:ext cx="8229600" cy="4324350"/>
          </a:xfrm>
        </p:spPr>
        <p:txBody>
          <a:bodyPr vert="horz" lIns="91440" tIns="45720" rIns="91440" bIns="45720" rtlCol="0" anchor="t">
            <a:normAutofit fontScale="77500" lnSpcReduction="20000"/>
          </a:bodyPr>
          <a:lstStyle/>
          <a:p>
            <a:pPr>
              <a:defRPr/>
            </a:pPr>
            <a:r>
              <a:rPr lang="en-US" dirty="0">
                <a:latin typeface="Arial"/>
                <a:cs typeface="Arial"/>
              </a:rPr>
              <a:t>You begin a research study by identifying a </a:t>
            </a:r>
            <a:r>
              <a:rPr lang="en-US" dirty="0">
                <a:solidFill>
                  <a:srgbClr val="FF0000"/>
                </a:solidFill>
                <a:latin typeface="Arial"/>
                <a:cs typeface="Arial"/>
              </a:rPr>
              <a:t>topic of study </a:t>
            </a:r>
            <a:r>
              <a:rPr lang="en-US" dirty="0">
                <a:latin typeface="Arial"/>
                <a:cs typeface="Arial"/>
              </a:rPr>
              <a:t>- typically an issue or problem that needs to be resolved or understood. </a:t>
            </a:r>
            <a:endParaRPr lang="en-US" dirty="0">
              <a:latin typeface="Arial" panose="020B0604020202020204" pitchFamily="34" charset="0"/>
              <a:cs typeface="Arial" panose="020B0604020202020204" pitchFamily="34" charset="0"/>
            </a:endParaRPr>
          </a:p>
          <a:p>
            <a:pPr>
              <a:defRPr/>
            </a:pPr>
            <a:r>
              <a:rPr lang="en-US" dirty="0">
                <a:latin typeface="Arial"/>
                <a:cs typeface="Arial"/>
              </a:rPr>
              <a:t>When a research problem has been identified, we need to </a:t>
            </a:r>
            <a:r>
              <a:rPr lang="en-US" dirty="0">
                <a:solidFill>
                  <a:srgbClr val="FF0000"/>
                </a:solidFill>
                <a:latin typeface="Arial"/>
                <a:cs typeface="Arial"/>
              </a:rPr>
              <a:t>justify</a:t>
            </a:r>
            <a:r>
              <a:rPr lang="en-US" dirty="0">
                <a:latin typeface="Arial"/>
                <a:cs typeface="Arial"/>
              </a:rPr>
              <a:t> why it is important or relevant to spend time (and often money) researching it.  </a:t>
            </a:r>
            <a:endParaRPr lang="en-US" dirty="0">
              <a:latin typeface="Arial" panose="020B0604020202020204" pitchFamily="34" charset="0"/>
              <a:cs typeface="Arial" panose="020B0604020202020204" pitchFamily="34" charset="0"/>
            </a:endParaRPr>
          </a:p>
          <a:p>
            <a:pPr>
              <a:buFont typeface="Arial" charset="0"/>
              <a:buChar char="•"/>
              <a:defRPr/>
            </a:pPr>
            <a:r>
              <a:rPr lang="en-US" dirty="0">
                <a:latin typeface="Arial"/>
                <a:cs typeface="Arial"/>
              </a:rPr>
              <a:t>Research then uses a </a:t>
            </a:r>
            <a:r>
              <a:rPr lang="en-US" dirty="0">
                <a:solidFill>
                  <a:srgbClr val="FF0000"/>
                </a:solidFill>
                <a:latin typeface="Arial"/>
                <a:cs typeface="Arial"/>
              </a:rPr>
              <a:t>method</a:t>
            </a:r>
            <a:r>
              <a:rPr lang="en-US" dirty="0">
                <a:latin typeface="Arial"/>
                <a:cs typeface="Arial"/>
              </a:rPr>
              <a:t> of data collection to find out about the problem, this information is then </a:t>
            </a:r>
            <a:r>
              <a:rPr lang="en-US" dirty="0" err="1">
                <a:solidFill>
                  <a:srgbClr val="FF0000"/>
                </a:solidFill>
                <a:latin typeface="Arial"/>
                <a:cs typeface="Arial"/>
              </a:rPr>
              <a:t>analysed</a:t>
            </a:r>
            <a:r>
              <a:rPr lang="en-US" dirty="0">
                <a:solidFill>
                  <a:srgbClr val="FF0000"/>
                </a:solidFill>
                <a:latin typeface="Arial"/>
                <a:cs typeface="Arial"/>
              </a:rPr>
              <a:t> and discussed</a:t>
            </a:r>
            <a:r>
              <a:rPr lang="en-US" dirty="0">
                <a:latin typeface="Arial"/>
                <a:cs typeface="Arial"/>
              </a:rPr>
              <a:t>. </a:t>
            </a:r>
            <a:endParaRPr lang="en-US" dirty="0">
              <a:latin typeface="Arial" panose="020B0604020202020204" pitchFamily="34" charset="0"/>
              <a:cs typeface="Arial" panose="020B0604020202020204" pitchFamily="34" charset="0"/>
            </a:endParaRPr>
          </a:p>
          <a:p>
            <a:pPr>
              <a:lnSpc>
                <a:spcPct val="100000"/>
              </a:lnSpc>
              <a:buFont typeface="Arial" charset="0"/>
              <a:buChar char="•"/>
              <a:defRPr/>
            </a:pPr>
            <a:r>
              <a:rPr lang="en-US" dirty="0">
                <a:solidFill>
                  <a:srgbClr val="FF0000"/>
                </a:solidFill>
                <a:latin typeface="Arial"/>
                <a:cs typeface="Arial"/>
              </a:rPr>
              <a:t>Conclusion</a:t>
            </a:r>
            <a:r>
              <a:rPr lang="en-US" dirty="0">
                <a:latin typeface="Arial"/>
                <a:cs typeface="Arial"/>
              </a:rPr>
              <a:t> are made according to what was found and then recommendations can be made regarding how to solve the issue being researched. 	</a:t>
            </a:r>
          </a:p>
          <a:p>
            <a:pPr marL="0" indent="0">
              <a:buNone/>
              <a:defRPr/>
            </a:pPr>
            <a:r>
              <a:rPr lang="en-US" dirty="0">
                <a:latin typeface="Arial"/>
                <a:cs typeface="Arial"/>
              </a:rPr>
              <a:t>                                                                      (Cresswell, 2014)</a:t>
            </a:r>
          </a:p>
          <a:p>
            <a:pPr marL="0" indent="0">
              <a:lnSpc>
                <a:spcPct val="100000"/>
              </a:lnSpc>
              <a:buNone/>
              <a:defRPr/>
            </a:pPr>
            <a:r>
              <a:rPr lang="en-US" dirty="0">
                <a:latin typeface="Arial" panose="020B0604020202020204" pitchFamily="34" charset="0"/>
                <a:cs typeface="Arial" panose="020B0604020202020204" pitchFamily="34" charset="0"/>
              </a:rPr>
              <a:t>			</a:t>
            </a:r>
            <a:endParaRPr lang="en-GB" sz="1400" dirty="0"/>
          </a:p>
        </p:txBody>
      </p:sp>
    </p:spTree>
    <p:extLst>
      <p:ext uri="{BB962C8B-B14F-4D97-AF65-F5344CB8AC3E}">
        <p14:creationId xmlns:p14="http://schemas.microsoft.com/office/powerpoint/2010/main" val="471334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F83F0-0A0B-49BA-81C4-FA62CB76844F}"/>
              </a:ext>
            </a:extLst>
          </p:cNvPr>
          <p:cNvSpPr>
            <a:spLocks noGrp="1"/>
          </p:cNvSpPr>
          <p:nvPr>
            <p:ph type="title"/>
          </p:nvPr>
        </p:nvSpPr>
        <p:spPr>
          <a:xfrm>
            <a:off x="466725" y="116632"/>
            <a:ext cx="8268159" cy="1210816"/>
          </a:xfrm>
        </p:spPr>
        <p:txBody>
          <a:bodyPr/>
          <a:lstStyle/>
          <a:p>
            <a:r>
              <a:rPr lang="en-GB" b="1" dirty="0"/>
              <a:t>Research Process</a:t>
            </a:r>
          </a:p>
        </p:txBody>
      </p:sp>
      <p:sp>
        <p:nvSpPr>
          <p:cNvPr id="3" name="Content Placeholder 2">
            <a:extLst>
              <a:ext uri="{FF2B5EF4-FFF2-40B4-BE49-F238E27FC236}">
                <a16:creationId xmlns:a16="http://schemas.microsoft.com/office/drawing/2014/main" id="{59F21DD2-DA60-4A09-8F23-2DA1A591B405}"/>
              </a:ext>
            </a:extLst>
          </p:cNvPr>
          <p:cNvSpPr>
            <a:spLocks noGrp="1"/>
          </p:cNvSpPr>
          <p:nvPr>
            <p:ph idx="1"/>
          </p:nvPr>
        </p:nvSpPr>
        <p:spPr>
          <a:xfrm>
            <a:off x="505284" y="1323281"/>
            <a:ext cx="8229600" cy="4325112"/>
          </a:xfrm>
        </p:spPr>
        <p:txBody>
          <a:bodyPr vert="horz" lIns="91440" tIns="45720" rIns="91440" bIns="45720" rtlCol="0" anchor="t">
            <a:normAutofit lnSpcReduction="10000"/>
          </a:bodyPr>
          <a:lstStyle/>
          <a:p>
            <a:r>
              <a:rPr lang="en-GB" dirty="0"/>
              <a:t>Research process consists of a series of steps or actions required for effectively conducting research while formulating the </a:t>
            </a:r>
            <a:r>
              <a:rPr lang="en-GB" dirty="0">
                <a:solidFill>
                  <a:srgbClr val="FF0000"/>
                </a:solidFill>
              </a:rPr>
              <a:t>research problem</a:t>
            </a:r>
            <a:r>
              <a:rPr lang="en-GB" dirty="0"/>
              <a:t>, </a:t>
            </a:r>
          </a:p>
          <a:p>
            <a:r>
              <a:rPr lang="en-GB" dirty="0"/>
              <a:t>Extensive </a:t>
            </a:r>
            <a:r>
              <a:rPr lang="en-GB" dirty="0">
                <a:solidFill>
                  <a:srgbClr val="FF0000"/>
                </a:solidFill>
              </a:rPr>
              <a:t>literature review</a:t>
            </a:r>
            <a:r>
              <a:rPr lang="en-GB" dirty="0"/>
              <a:t>, </a:t>
            </a:r>
          </a:p>
          <a:p>
            <a:r>
              <a:rPr lang="en-GB" dirty="0"/>
              <a:t>Preparing the </a:t>
            </a:r>
            <a:r>
              <a:rPr lang="en-GB" dirty="0">
                <a:solidFill>
                  <a:srgbClr val="FF0000"/>
                </a:solidFill>
              </a:rPr>
              <a:t>research design</a:t>
            </a:r>
            <a:r>
              <a:rPr lang="en-GB" dirty="0"/>
              <a:t>, </a:t>
            </a:r>
          </a:p>
          <a:p>
            <a:r>
              <a:rPr lang="en-GB" dirty="0"/>
              <a:t>Developing hypothesis (if applicable), </a:t>
            </a:r>
          </a:p>
          <a:p>
            <a:r>
              <a:rPr lang="en-GB" dirty="0"/>
              <a:t>Determining </a:t>
            </a:r>
            <a:r>
              <a:rPr lang="en-GB" dirty="0">
                <a:solidFill>
                  <a:srgbClr val="FF0000"/>
                </a:solidFill>
              </a:rPr>
              <a:t>sampling strategy</a:t>
            </a:r>
            <a:r>
              <a:rPr lang="en-GB" dirty="0"/>
              <a:t>, </a:t>
            </a:r>
            <a:r>
              <a:rPr lang="en-GB" dirty="0">
                <a:solidFill>
                  <a:srgbClr val="FF0000"/>
                </a:solidFill>
              </a:rPr>
              <a:t>collecting data</a:t>
            </a:r>
            <a:r>
              <a:rPr lang="en-GB" dirty="0"/>
              <a:t>, </a:t>
            </a:r>
            <a:r>
              <a:rPr lang="en-GB" dirty="0">
                <a:solidFill>
                  <a:srgbClr val="FF0000"/>
                </a:solidFill>
              </a:rPr>
              <a:t>analysis of data</a:t>
            </a:r>
            <a:r>
              <a:rPr lang="en-GB" dirty="0"/>
              <a:t>, </a:t>
            </a:r>
            <a:r>
              <a:rPr lang="en-GB" dirty="0">
                <a:solidFill>
                  <a:srgbClr val="FF0000"/>
                </a:solidFill>
              </a:rPr>
              <a:t>hypothesis testing</a:t>
            </a:r>
            <a:r>
              <a:rPr lang="en-GB" dirty="0"/>
              <a:t>, </a:t>
            </a:r>
          </a:p>
          <a:p>
            <a:r>
              <a:rPr lang="en-GB" dirty="0">
                <a:solidFill>
                  <a:srgbClr val="FF0000"/>
                </a:solidFill>
              </a:rPr>
              <a:t>Interpretation</a:t>
            </a:r>
            <a:r>
              <a:rPr lang="en-GB" dirty="0"/>
              <a:t>, </a:t>
            </a:r>
            <a:r>
              <a:rPr lang="en-GB" dirty="0">
                <a:solidFill>
                  <a:srgbClr val="FF0000"/>
                </a:solidFill>
              </a:rPr>
              <a:t>discussion</a:t>
            </a:r>
            <a:r>
              <a:rPr lang="en-GB" dirty="0"/>
              <a:t> and preparation of the </a:t>
            </a:r>
            <a:r>
              <a:rPr lang="en-GB" dirty="0">
                <a:solidFill>
                  <a:srgbClr val="FF0000"/>
                </a:solidFill>
              </a:rPr>
              <a:t>report</a:t>
            </a:r>
            <a:r>
              <a:rPr lang="en-GB" dirty="0"/>
              <a:t> or presentation of the results.</a:t>
            </a:r>
          </a:p>
        </p:txBody>
      </p:sp>
    </p:spTree>
    <p:extLst>
      <p:ext uri="{BB962C8B-B14F-4D97-AF65-F5344CB8AC3E}">
        <p14:creationId xmlns:p14="http://schemas.microsoft.com/office/powerpoint/2010/main" val="1371222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45E55C4-B531-4208-877B-643EA0456830}"/>
              </a:ext>
            </a:extLst>
          </p:cNvPr>
          <p:cNvSpPr>
            <a:spLocks noGrp="1"/>
          </p:cNvSpPr>
          <p:nvPr>
            <p:ph type="title"/>
          </p:nvPr>
        </p:nvSpPr>
        <p:spPr>
          <a:xfrm>
            <a:off x="1547664" y="67000"/>
            <a:ext cx="5760639" cy="535070"/>
          </a:xfrm>
        </p:spPr>
        <p:txBody>
          <a:bodyPr/>
          <a:lstStyle/>
          <a:p>
            <a:pPr algn="ctr"/>
            <a:r>
              <a:rPr lang="en-US" dirty="0"/>
              <a:t>The Research Process</a:t>
            </a:r>
          </a:p>
        </p:txBody>
      </p:sp>
      <p:sp>
        <p:nvSpPr>
          <p:cNvPr id="12" name="Text Placeholder 3">
            <a:extLst>
              <a:ext uri="{FF2B5EF4-FFF2-40B4-BE49-F238E27FC236}">
                <a16:creationId xmlns:a16="http://schemas.microsoft.com/office/drawing/2014/main" id="{D263023E-3A6C-4286-992C-2AD492743C9D}"/>
              </a:ext>
            </a:extLst>
          </p:cNvPr>
          <p:cNvSpPr>
            <a:spLocks noGrp="1"/>
          </p:cNvSpPr>
          <p:nvPr>
            <p:ph type="body" sz="half" idx="2"/>
          </p:nvPr>
        </p:nvSpPr>
        <p:spPr>
          <a:xfrm>
            <a:off x="7092277" y="4653136"/>
            <a:ext cx="1944219" cy="1295988"/>
          </a:xfrm>
        </p:spPr>
        <p:txBody>
          <a:bodyPr/>
          <a:lstStyle/>
          <a:p>
            <a:r>
              <a:rPr lang="en-US" dirty="0"/>
              <a:t>This diagram from Creswell (2017) shows the steps and sequence of the research process. </a:t>
            </a:r>
          </a:p>
        </p:txBody>
      </p:sp>
      <p:pic>
        <p:nvPicPr>
          <p:cNvPr id="9" name="Picture Placeholder 4">
            <a:extLst>
              <a:ext uri="{FF2B5EF4-FFF2-40B4-BE49-F238E27FC236}">
                <a16:creationId xmlns:a16="http://schemas.microsoft.com/office/drawing/2014/main" id="{A60CD4D2-EEF9-441B-B0BD-DF543CBF2206}"/>
              </a:ext>
            </a:extLst>
          </p:cNvPr>
          <p:cNvPicPr>
            <a:picLocks noChangeAspect="1"/>
          </p:cNvPicPr>
          <p:nvPr/>
        </p:nvPicPr>
        <p:blipFill rotWithShape="1">
          <a:blip r:embed="rId3"/>
          <a:srcRect t="79335"/>
          <a:stretch/>
        </p:blipFill>
        <p:spPr>
          <a:xfrm>
            <a:off x="1019223" y="4720947"/>
            <a:ext cx="6073054" cy="1417662"/>
          </a:xfrm>
          <a:prstGeom prst="rect">
            <a:avLst/>
          </a:prstGeom>
          <a:noFill/>
        </p:spPr>
      </p:pic>
      <p:pic>
        <p:nvPicPr>
          <p:cNvPr id="11" name="Picture Placeholder 4">
            <a:extLst>
              <a:ext uri="{FF2B5EF4-FFF2-40B4-BE49-F238E27FC236}">
                <a16:creationId xmlns:a16="http://schemas.microsoft.com/office/drawing/2014/main" id="{C7D9E5A2-BAA4-42C0-8D0A-1389D886122E}"/>
              </a:ext>
            </a:extLst>
          </p:cNvPr>
          <p:cNvPicPr>
            <a:picLocks noChangeAspect="1"/>
          </p:cNvPicPr>
          <p:nvPr/>
        </p:nvPicPr>
        <p:blipFill rotWithShape="1">
          <a:blip r:embed="rId3"/>
          <a:srcRect t="58272" b="21063"/>
          <a:stretch/>
        </p:blipFill>
        <p:spPr>
          <a:xfrm>
            <a:off x="1019222" y="3795632"/>
            <a:ext cx="6073055" cy="990600"/>
          </a:xfrm>
          <a:prstGeom prst="rect">
            <a:avLst/>
          </a:prstGeom>
          <a:noFill/>
        </p:spPr>
      </p:pic>
      <p:pic>
        <p:nvPicPr>
          <p:cNvPr id="13" name="Picture Placeholder 4">
            <a:extLst>
              <a:ext uri="{FF2B5EF4-FFF2-40B4-BE49-F238E27FC236}">
                <a16:creationId xmlns:a16="http://schemas.microsoft.com/office/drawing/2014/main" id="{43967698-8D04-487B-BBDE-92366471513A}"/>
              </a:ext>
            </a:extLst>
          </p:cNvPr>
          <p:cNvPicPr>
            <a:picLocks noChangeAspect="1"/>
          </p:cNvPicPr>
          <p:nvPr/>
        </p:nvPicPr>
        <p:blipFill rotWithShape="1">
          <a:blip r:embed="rId3"/>
          <a:srcRect t="34030" b="38151"/>
          <a:stretch/>
        </p:blipFill>
        <p:spPr>
          <a:xfrm>
            <a:off x="1019222" y="2531310"/>
            <a:ext cx="6073057" cy="1333500"/>
          </a:xfrm>
          <a:prstGeom prst="rect">
            <a:avLst/>
          </a:prstGeom>
          <a:noFill/>
        </p:spPr>
      </p:pic>
      <p:pic>
        <p:nvPicPr>
          <p:cNvPr id="14" name="Picture Placeholder 4">
            <a:extLst>
              <a:ext uri="{FF2B5EF4-FFF2-40B4-BE49-F238E27FC236}">
                <a16:creationId xmlns:a16="http://schemas.microsoft.com/office/drawing/2014/main" id="{E84A0332-8AB5-4F61-8DF2-E6EDDBD58952}"/>
              </a:ext>
            </a:extLst>
          </p:cNvPr>
          <p:cNvPicPr>
            <a:picLocks noChangeAspect="1"/>
          </p:cNvPicPr>
          <p:nvPr/>
        </p:nvPicPr>
        <p:blipFill rotWithShape="1">
          <a:blip r:embed="rId3"/>
          <a:srcRect b="64778"/>
          <a:stretch/>
        </p:blipFill>
        <p:spPr>
          <a:xfrm>
            <a:off x="1019221" y="719391"/>
            <a:ext cx="6073056" cy="1847678"/>
          </a:xfrm>
          <a:prstGeom prst="rect">
            <a:avLst/>
          </a:prstGeom>
          <a:noFill/>
        </p:spPr>
      </p:pic>
    </p:spTree>
    <p:extLst>
      <p:ext uri="{BB962C8B-B14F-4D97-AF65-F5344CB8AC3E}">
        <p14:creationId xmlns:p14="http://schemas.microsoft.com/office/powerpoint/2010/main" val="4194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59E27-7B6D-4562-921B-19B55B70C409}"/>
              </a:ext>
            </a:extLst>
          </p:cNvPr>
          <p:cNvSpPr>
            <a:spLocks noGrp="1"/>
          </p:cNvSpPr>
          <p:nvPr>
            <p:ph type="title"/>
          </p:nvPr>
        </p:nvSpPr>
        <p:spPr>
          <a:xfrm>
            <a:off x="603504" y="322791"/>
            <a:ext cx="4023596" cy="1120024"/>
          </a:xfrm>
        </p:spPr>
        <p:txBody>
          <a:bodyPr>
            <a:normAutofit/>
          </a:bodyPr>
          <a:lstStyle/>
          <a:p>
            <a:r>
              <a:rPr lang="en-GB" sz="3100" b="1">
                <a:solidFill>
                  <a:schemeClr val="tx2"/>
                </a:solidFill>
                <a:latin typeface="Arial" panose="020B0604020202020204" pitchFamily="34" charset="0"/>
                <a:cs typeface="Arial" panose="020B0604020202020204" pitchFamily="34" charset="0"/>
              </a:rPr>
              <a:t>Research Question</a:t>
            </a:r>
          </a:p>
        </p:txBody>
      </p:sp>
      <p:sp>
        <p:nvSpPr>
          <p:cNvPr id="3" name="Content Placeholder 2">
            <a:extLst>
              <a:ext uri="{FF2B5EF4-FFF2-40B4-BE49-F238E27FC236}">
                <a16:creationId xmlns:a16="http://schemas.microsoft.com/office/drawing/2014/main" id="{17BA587E-A180-48D2-8811-4CC59803B07F}"/>
              </a:ext>
            </a:extLst>
          </p:cNvPr>
          <p:cNvSpPr>
            <a:spLocks noGrp="1"/>
          </p:cNvSpPr>
          <p:nvPr>
            <p:ph idx="1"/>
          </p:nvPr>
        </p:nvSpPr>
        <p:spPr>
          <a:xfrm>
            <a:off x="290354" y="1764067"/>
            <a:ext cx="4440843" cy="4543448"/>
          </a:xfrm>
        </p:spPr>
        <p:txBody>
          <a:bodyPr vert="horz" lIns="91440" tIns="45720" rIns="91440" bIns="45720" rtlCol="0" anchor="t">
            <a:noAutofit/>
          </a:bodyPr>
          <a:lstStyle/>
          <a:p>
            <a:pPr>
              <a:buFont typeface="Wingdings" panose="05000000000000000000" pitchFamily="2" charset="2"/>
              <a:buChar char="§"/>
            </a:pPr>
            <a:r>
              <a:rPr lang="en-GB" sz="1800">
                <a:solidFill>
                  <a:schemeClr val="tx2"/>
                </a:solidFill>
                <a:latin typeface="Arial"/>
                <a:cs typeface="Arial"/>
              </a:rPr>
              <a:t>A research question is 'a question that a research project sets out to answer’. </a:t>
            </a:r>
            <a:endParaRPr lang="en-GB" sz="1800">
              <a:solidFill>
                <a:schemeClr val="tx2"/>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a:solidFill>
                  <a:schemeClr val="tx2"/>
                </a:solidFill>
                <a:latin typeface="Arial"/>
                <a:cs typeface="Arial"/>
              </a:rPr>
              <a:t>A research question is the question around which you centre your research.</a:t>
            </a:r>
          </a:p>
          <a:p>
            <a:pPr>
              <a:buFont typeface="Wingdings" panose="05000000000000000000" pitchFamily="2" charset="2"/>
              <a:buChar char="§"/>
            </a:pPr>
            <a:r>
              <a:rPr lang="en-GB" sz="1800">
                <a:solidFill>
                  <a:schemeClr val="tx2"/>
                </a:solidFill>
                <a:latin typeface="Arial"/>
                <a:cs typeface="Arial"/>
              </a:rPr>
              <a:t>It is the bedrock of the research that is central and guiding argument for the research </a:t>
            </a:r>
            <a:endParaRPr lang="en-GB" sz="1800">
              <a:solidFill>
                <a:schemeClr val="tx2"/>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a:solidFill>
                  <a:schemeClr val="tx2"/>
                </a:solidFill>
                <a:latin typeface="Arial"/>
                <a:cs typeface="Arial"/>
              </a:rPr>
              <a:t>It should be: clear: it must provides enough specific that one's audience can easily understand its purpose without needing additional explanation.</a:t>
            </a:r>
          </a:p>
          <a:p>
            <a:pPr marL="0" indent="0">
              <a:buNone/>
            </a:pPr>
            <a:endParaRPr lang="en-GB" sz="1800">
              <a:solidFill>
                <a:schemeClr val="tx2"/>
              </a:solidFill>
              <a:latin typeface="Arial" panose="020B0604020202020204" pitchFamily="34" charset="0"/>
              <a:cs typeface="Arial" panose="020B0604020202020204" pitchFamily="34" charset="0"/>
            </a:endParaRPr>
          </a:p>
          <a:p>
            <a:pPr marL="0" indent="0">
              <a:buNone/>
            </a:pPr>
            <a:r>
              <a:rPr lang="en-GB" sz="1800" b="1">
                <a:solidFill>
                  <a:schemeClr val="tx2"/>
                </a:solidFill>
                <a:latin typeface="Arial" panose="020B0604020202020204" pitchFamily="34" charset="0"/>
                <a:cs typeface="Arial" panose="020B0604020202020204" pitchFamily="34" charset="0"/>
              </a:rPr>
              <a:t>Note: Choosing a research question is an essential element of both quantitative and qualitative research. </a:t>
            </a:r>
          </a:p>
          <a:p>
            <a:pPr>
              <a:buFont typeface="Wingdings" panose="05000000000000000000" pitchFamily="2" charset="2"/>
              <a:buChar char="§"/>
            </a:pPr>
            <a:endParaRPr lang="en-GB" sz="1800">
              <a:solidFill>
                <a:schemeClr val="tx2"/>
              </a:solidFill>
              <a:latin typeface="Arial" panose="020B0604020202020204" pitchFamily="34" charset="0"/>
              <a:cs typeface="Arial" panose="020B0604020202020204" pitchFamily="34" charset="0"/>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magnifying glass over a question mark&#10;&#10;Description automatically generated">
            <a:extLst>
              <a:ext uri="{FF2B5EF4-FFF2-40B4-BE49-F238E27FC236}">
                <a16:creationId xmlns:a16="http://schemas.microsoft.com/office/drawing/2014/main" id="{6991B14D-84F4-F143-F35A-E1CAE84D736F}"/>
              </a:ext>
            </a:extLst>
          </p:cNvPr>
          <p:cNvPicPr>
            <a:picLocks noChangeAspect="1"/>
          </p:cNvPicPr>
          <p:nvPr/>
        </p:nvPicPr>
        <p:blipFill>
          <a:blip r:embed="rId3"/>
          <a:stretch>
            <a:fillRect/>
          </a:stretch>
        </p:blipFill>
        <p:spPr>
          <a:xfrm>
            <a:off x="5781294" y="2795182"/>
            <a:ext cx="3106674" cy="2191180"/>
          </a:xfrm>
          <a:prstGeom prst="rect">
            <a:avLst/>
          </a:prstGeom>
        </p:spPr>
      </p:pic>
    </p:spTree>
    <p:extLst>
      <p:ext uri="{BB962C8B-B14F-4D97-AF65-F5344CB8AC3E}">
        <p14:creationId xmlns:p14="http://schemas.microsoft.com/office/powerpoint/2010/main" val="1446565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w to Develop a STRONG Research Question | Scribbr 🎓">
            <a:hlinkClick r:id="" action="ppaction://media"/>
            <a:extLst>
              <a:ext uri="{FF2B5EF4-FFF2-40B4-BE49-F238E27FC236}">
                <a16:creationId xmlns:a16="http://schemas.microsoft.com/office/drawing/2014/main" id="{07355D74-8A47-6B0B-2263-FB3BBB53236B}"/>
              </a:ext>
            </a:extLst>
          </p:cNvPr>
          <p:cNvPicPr>
            <a:picLocks noRot="1" noChangeAspect="1"/>
          </p:cNvPicPr>
          <p:nvPr>
            <a:videoFile r:link="rId1"/>
          </p:nvPr>
        </p:nvPicPr>
        <p:blipFill>
          <a:blip r:embed="rId4"/>
          <a:stretch>
            <a:fillRect/>
          </a:stretch>
        </p:blipFill>
        <p:spPr>
          <a:xfrm>
            <a:off x="350728" y="1716979"/>
            <a:ext cx="8285966" cy="4874973"/>
          </a:xfrm>
          <a:prstGeom prst="rect">
            <a:avLst/>
          </a:prstGeom>
        </p:spPr>
      </p:pic>
      <p:sp>
        <p:nvSpPr>
          <p:cNvPr id="6" name="Title 1">
            <a:extLst>
              <a:ext uri="{FF2B5EF4-FFF2-40B4-BE49-F238E27FC236}">
                <a16:creationId xmlns:a16="http://schemas.microsoft.com/office/drawing/2014/main" id="{2F7157DB-7593-889E-3D08-D853FCA60DA0}"/>
              </a:ext>
            </a:extLst>
          </p:cNvPr>
          <p:cNvSpPr>
            <a:spLocks noGrp="1"/>
          </p:cNvSpPr>
          <p:nvPr>
            <p:ph type="title"/>
          </p:nvPr>
        </p:nvSpPr>
        <p:spPr>
          <a:xfrm>
            <a:off x="861844" y="454728"/>
            <a:ext cx="7420311" cy="742950"/>
          </a:xfrm>
        </p:spPr>
        <p:txBody>
          <a:bodyPr>
            <a:noAutofit/>
          </a:bodyPr>
          <a:lstStyle/>
          <a:p>
            <a:r>
              <a:rPr lang="en-GB" sz="3000" b="1" dirty="0">
                <a:latin typeface="Arial" panose="020B0604020202020204" pitchFamily="34" charset="0"/>
                <a:cs typeface="Arial" panose="020B0604020202020204" pitchFamily="34" charset="0"/>
              </a:rPr>
              <a:t>Formulating a good research question </a:t>
            </a:r>
          </a:p>
        </p:txBody>
      </p:sp>
    </p:spTree>
    <p:extLst>
      <p:ext uri="{BB962C8B-B14F-4D97-AF65-F5344CB8AC3E}">
        <p14:creationId xmlns:p14="http://schemas.microsoft.com/office/powerpoint/2010/main" val="1792899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94D4E-20DB-4988-AB1C-D4F6E3CB6576}"/>
              </a:ext>
            </a:extLst>
          </p:cNvPr>
          <p:cNvSpPr>
            <a:spLocks noGrp="1"/>
          </p:cNvSpPr>
          <p:nvPr>
            <p:ph type="title"/>
          </p:nvPr>
        </p:nvSpPr>
        <p:spPr>
          <a:xfrm>
            <a:off x="649916" y="131387"/>
            <a:ext cx="7886700" cy="994169"/>
          </a:xfrm>
        </p:spPr>
        <p:txBody>
          <a:bodyPr>
            <a:normAutofit/>
          </a:bodyPr>
          <a:lstStyle/>
          <a:p>
            <a:pPr algn="ctr"/>
            <a:r>
              <a:rPr lang="en-GB" sz="3200" b="1" dirty="0">
                <a:latin typeface="Arial" panose="020B0604020202020204" pitchFamily="34" charset="0"/>
                <a:cs typeface="Arial" panose="020B0604020202020204" pitchFamily="34" charset="0"/>
              </a:rPr>
              <a:t>Formulating a good research question</a:t>
            </a:r>
            <a:endParaRPr lang="en-GB" sz="3200" dirty="0"/>
          </a:p>
        </p:txBody>
      </p:sp>
      <p:sp>
        <p:nvSpPr>
          <p:cNvPr id="3" name="Content Placeholder 2">
            <a:extLst>
              <a:ext uri="{FF2B5EF4-FFF2-40B4-BE49-F238E27FC236}">
                <a16:creationId xmlns:a16="http://schemas.microsoft.com/office/drawing/2014/main" id="{65281090-61C8-4833-847D-9F1ACC33B70D}"/>
              </a:ext>
            </a:extLst>
          </p:cNvPr>
          <p:cNvSpPr>
            <a:spLocks noGrp="1"/>
          </p:cNvSpPr>
          <p:nvPr>
            <p:ph idx="1"/>
          </p:nvPr>
        </p:nvSpPr>
        <p:spPr>
          <a:xfrm>
            <a:off x="295055" y="1304664"/>
            <a:ext cx="8596422" cy="4778083"/>
          </a:xfrm>
        </p:spPr>
        <p:txBody>
          <a:bodyPr>
            <a:noAutofit/>
          </a:bodyPr>
          <a:lstStyle/>
          <a:p>
            <a:r>
              <a:rPr lang="en-GB" b="1" dirty="0">
                <a:latin typeface="Arial" panose="020B0604020202020204" pitchFamily="34" charset="0"/>
                <a:cs typeface="Arial" panose="020B0604020202020204" pitchFamily="34" charset="0"/>
              </a:rPr>
              <a:t>Focused</a:t>
            </a:r>
            <a:r>
              <a:rPr lang="en-GB" dirty="0">
                <a:latin typeface="Arial" panose="020B0604020202020204" pitchFamily="34" charset="0"/>
                <a:cs typeface="Arial" panose="020B0604020202020204" pitchFamily="34" charset="0"/>
              </a:rPr>
              <a:t> on a single problem or issue</a:t>
            </a:r>
          </a:p>
          <a:p>
            <a:r>
              <a:rPr lang="en-GB" b="1" dirty="0">
                <a:latin typeface="Arial" panose="020B0604020202020204" pitchFamily="34" charset="0"/>
                <a:cs typeface="Arial" panose="020B0604020202020204" pitchFamily="34" charset="0"/>
              </a:rPr>
              <a:t>Researchable</a:t>
            </a:r>
            <a:r>
              <a:rPr lang="en-GB" dirty="0">
                <a:latin typeface="Arial" panose="020B0604020202020204" pitchFamily="34" charset="0"/>
                <a:cs typeface="Arial" panose="020B0604020202020204" pitchFamily="34" charset="0"/>
              </a:rPr>
              <a:t> using primary and/or secondary sources</a:t>
            </a:r>
          </a:p>
          <a:p>
            <a:r>
              <a:rPr lang="en-GB" b="1" dirty="0">
                <a:latin typeface="Arial" panose="020B0604020202020204" pitchFamily="34" charset="0"/>
                <a:cs typeface="Arial" panose="020B0604020202020204" pitchFamily="34" charset="0"/>
              </a:rPr>
              <a:t>Feasible</a:t>
            </a:r>
            <a:r>
              <a:rPr lang="en-GB" dirty="0">
                <a:latin typeface="Arial" panose="020B0604020202020204" pitchFamily="34" charset="0"/>
                <a:cs typeface="Arial" panose="020B0604020202020204" pitchFamily="34" charset="0"/>
              </a:rPr>
              <a:t> to answer within the timeframe and practical constraints</a:t>
            </a:r>
          </a:p>
          <a:p>
            <a:r>
              <a:rPr lang="en-GB" b="1" dirty="0">
                <a:latin typeface="Arial" panose="020B0604020202020204" pitchFamily="34" charset="0"/>
                <a:cs typeface="Arial" panose="020B0604020202020204" pitchFamily="34" charset="0"/>
              </a:rPr>
              <a:t>Specific</a:t>
            </a:r>
            <a:r>
              <a:rPr lang="en-GB" dirty="0">
                <a:latin typeface="Arial" panose="020B0604020202020204" pitchFamily="34" charset="0"/>
                <a:cs typeface="Arial" panose="020B0604020202020204" pitchFamily="34" charset="0"/>
              </a:rPr>
              <a:t> enough to answer thoroughly</a:t>
            </a:r>
          </a:p>
          <a:p>
            <a:r>
              <a:rPr lang="en-GB" b="1" dirty="0">
                <a:latin typeface="Arial" panose="020B0604020202020204" pitchFamily="34" charset="0"/>
                <a:cs typeface="Arial" panose="020B0604020202020204" pitchFamily="34" charset="0"/>
              </a:rPr>
              <a:t>Complex</a:t>
            </a:r>
            <a:r>
              <a:rPr lang="en-GB" dirty="0">
                <a:latin typeface="Arial" panose="020B0604020202020204" pitchFamily="34" charset="0"/>
                <a:cs typeface="Arial" panose="020B0604020202020204" pitchFamily="34" charset="0"/>
              </a:rPr>
              <a:t> enough to develop the answer over the space of a paper or thesis</a:t>
            </a:r>
          </a:p>
          <a:p>
            <a:r>
              <a:rPr lang="en-GB" b="1" dirty="0">
                <a:latin typeface="Arial" panose="020B0604020202020204" pitchFamily="34" charset="0"/>
                <a:cs typeface="Arial" panose="020B0604020202020204" pitchFamily="34" charset="0"/>
              </a:rPr>
              <a:t>Relevant</a:t>
            </a:r>
            <a:r>
              <a:rPr lang="en-GB" dirty="0">
                <a:latin typeface="Arial" panose="020B0604020202020204" pitchFamily="34" charset="0"/>
                <a:cs typeface="Arial" panose="020B0604020202020204" pitchFamily="34" charset="0"/>
              </a:rPr>
              <a:t> to your field of study and/or society more broadly</a:t>
            </a:r>
          </a:p>
        </p:txBody>
      </p:sp>
    </p:spTree>
    <p:extLst>
      <p:ext uri="{BB962C8B-B14F-4D97-AF65-F5344CB8AC3E}">
        <p14:creationId xmlns:p14="http://schemas.microsoft.com/office/powerpoint/2010/main" val="2568502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8E4AD8-528B-40AC-B993-50FF3C6F97FA}"/>
              </a:ext>
            </a:extLst>
          </p:cNvPr>
          <p:cNvSpPr>
            <a:spLocks noGrp="1"/>
          </p:cNvSpPr>
          <p:nvPr>
            <p:ph type="title"/>
          </p:nvPr>
        </p:nvSpPr>
        <p:spPr>
          <a:xfrm>
            <a:off x="852775" y="609597"/>
            <a:ext cx="7044316" cy="1330841"/>
          </a:xfrm>
        </p:spPr>
        <p:txBody>
          <a:bodyPr>
            <a:normAutofit/>
          </a:bodyPr>
          <a:lstStyle/>
          <a:p>
            <a:r>
              <a:rPr lang="en-GB" b="1" dirty="0">
                <a:latin typeface="Arial"/>
                <a:cs typeface="Arial"/>
              </a:rPr>
              <a:t>Research aim, objective and question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E1C92A-BA07-4B07-AE07-0ABC71588F7F}"/>
              </a:ext>
            </a:extLst>
          </p:cNvPr>
          <p:cNvSpPr>
            <a:spLocks noGrp="1"/>
          </p:cNvSpPr>
          <p:nvPr>
            <p:ph idx="1"/>
          </p:nvPr>
        </p:nvSpPr>
        <p:spPr>
          <a:xfrm>
            <a:off x="289104" y="2052225"/>
            <a:ext cx="4909196" cy="4481444"/>
          </a:xfrm>
        </p:spPr>
        <p:txBody>
          <a:bodyPr vert="horz" lIns="91440" tIns="45720" rIns="91440" bIns="45720" rtlCol="0" anchor="t">
            <a:noAutofit/>
          </a:bodyPr>
          <a:lstStyle/>
          <a:p>
            <a:r>
              <a:rPr lang="en-GB" sz="2000" dirty="0">
                <a:latin typeface="Arial"/>
                <a:cs typeface="Arial"/>
              </a:rPr>
              <a:t>Research aim</a:t>
            </a:r>
            <a:endParaRPr lang="en-US" sz="2000" dirty="0"/>
          </a:p>
          <a:p>
            <a:pPr lvl="1">
              <a:buFont typeface="Courier New" panose="020B0604020202020204" pitchFamily="34" charset="0"/>
              <a:buChar char="o"/>
            </a:pPr>
            <a:r>
              <a:rPr lang="en-GB" sz="2000" dirty="0">
                <a:latin typeface="Arial"/>
                <a:cs typeface="Arial"/>
              </a:rPr>
              <a:t>Overarching goal of the research, stating what the research wants to achieve</a:t>
            </a:r>
          </a:p>
          <a:p>
            <a:pPr lvl="1">
              <a:buFont typeface="Courier New" panose="020B0604020202020204" pitchFamily="34" charset="0"/>
              <a:buChar char="o"/>
            </a:pPr>
            <a:r>
              <a:rPr lang="en-GB" sz="2000" dirty="0">
                <a:latin typeface="Arial"/>
                <a:cs typeface="Arial"/>
              </a:rPr>
              <a:t>Usually written in more general terms</a:t>
            </a:r>
          </a:p>
          <a:p>
            <a:pPr lvl="1">
              <a:buFont typeface="Courier New" panose="020B0604020202020204" pitchFamily="34" charset="0"/>
              <a:buChar char="o"/>
            </a:pPr>
            <a:r>
              <a:rPr lang="en-GB" sz="2000" dirty="0">
                <a:latin typeface="Arial"/>
                <a:cs typeface="Arial"/>
              </a:rPr>
              <a:t>One aim only</a:t>
            </a:r>
            <a:endParaRPr lang="en-GB" sz="2000" dirty="0"/>
          </a:p>
          <a:p>
            <a:endParaRPr lang="en-GB" sz="2000">
              <a:latin typeface="Arial" panose="020B0604020202020204" pitchFamily="34" charset="0"/>
              <a:cs typeface="Arial" panose="020B0604020202020204" pitchFamily="34" charset="0"/>
            </a:endParaRPr>
          </a:p>
          <a:p>
            <a:r>
              <a:rPr lang="en-GB" sz="2000" dirty="0">
                <a:latin typeface="Arial"/>
                <a:cs typeface="Arial"/>
              </a:rPr>
              <a:t>Research objective(s)</a:t>
            </a:r>
          </a:p>
          <a:p>
            <a:pPr lvl="1">
              <a:buFont typeface="Courier New" panose="020B0604020202020204" pitchFamily="34" charset="0"/>
              <a:buChar char="o"/>
            </a:pPr>
            <a:r>
              <a:rPr lang="en-GB" sz="2000" dirty="0">
                <a:latin typeface="Arial"/>
                <a:cs typeface="Arial"/>
              </a:rPr>
              <a:t>Statement(s) outlining specific goal(s) that the researcher will accomplish within the study</a:t>
            </a:r>
            <a:endParaRPr lang="en-GB" sz="2000" dirty="0">
              <a:latin typeface="Calibri" panose="020F0502020204030204"/>
              <a:cs typeface="Calibri"/>
            </a:endParaRPr>
          </a:p>
          <a:p>
            <a:pPr lvl="1">
              <a:buFont typeface="Courier New" panose="020B0604020202020204" pitchFamily="34" charset="0"/>
              <a:buChar char="o"/>
            </a:pPr>
            <a:r>
              <a:rPr lang="en-GB" sz="2000" dirty="0">
                <a:latin typeface="Arial"/>
                <a:cs typeface="Arial"/>
              </a:rPr>
              <a:t>S.M.A.R.T</a:t>
            </a:r>
            <a:endParaRPr lang="en-GB" sz="2000" dirty="0">
              <a:latin typeface="Calibri" panose="020F0502020204030204"/>
              <a:cs typeface="Calibri"/>
            </a:endParaRPr>
          </a:p>
          <a:p>
            <a:pPr lvl="1">
              <a:buFont typeface="Courier New" panose="020B0604020202020204" pitchFamily="34" charset="0"/>
              <a:buChar char="o"/>
            </a:pPr>
            <a:r>
              <a:rPr lang="en-GB" sz="2000" dirty="0">
                <a:latin typeface="Arial"/>
                <a:cs typeface="Arial"/>
              </a:rPr>
              <a:t>One or more</a:t>
            </a:r>
          </a:p>
        </p:txBody>
      </p:sp>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 name="Group 5">
            <a:extLst>
              <a:ext uri="{FF2B5EF4-FFF2-40B4-BE49-F238E27FC236}">
                <a16:creationId xmlns:a16="http://schemas.microsoft.com/office/drawing/2014/main" id="{86B83315-5A01-8A1B-FCF3-BDDB7A11714F}"/>
              </a:ext>
            </a:extLst>
          </p:cNvPr>
          <p:cNvGrpSpPr/>
          <p:nvPr/>
        </p:nvGrpSpPr>
        <p:grpSpPr>
          <a:xfrm>
            <a:off x="4961260" y="3801767"/>
            <a:ext cx="4109192" cy="2109503"/>
            <a:chOff x="4950822" y="3165027"/>
            <a:chExt cx="3775165" cy="1890298"/>
          </a:xfrm>
        </p:grpSpPr>
        <p:pic>
          <p:nvPicPr>
            <p:cNvPr id="4" name="Picture 3">
              <a:extLst>
                <a:ext uri="{FF2B5EF4-FFF2-40B4-BE49-F238E27FC236}">
                  <a16:creationId xmlns:a16="http://schemas.microsoft.com/office/drawing/2014/main" id="{0D7D7640-5D22-2444-2515-089A748C8154}"/>
                </a:ext>
              </a:extLst>
            </p:cNvPr>
            <p:cNvPicPr>
              <a:picLocks noChangeAspect="1"/>
            </p:cNvPicPr>
            <p:nvPr/>
          </p:nvPicPr>
          <p:blipFill>
            <a:blip r:embed="rId2"/>
            <a:stretch>
              <a:fillRect/>
            </a:stretch>
          </p:blipFill>
          <p:spPr>
            <a:xfrm>
              <a:off x="5039525" y="3165027"/>
              <a:ext cx="3591379" cy="1795689"/>
            </a:xfrm>
            <a:prstGeom prst="rect">
              <a:avLst/>
            </a:prstGeom>
          </p:spPr>
        </p:pic>
        <p:sp>
          <p:nvSpPr>
            <p:cNvPr id="5" name="Rectangle 4">
              <a:extLst>
                <a:ext uri="{FF2B5EF4-FFF2-40B4-BE49-F238E27FC236}">
                  <a16:creationId xmlns:a16="http://schemas.microsoft.com/office/drawing/2014/main" id="{EA76C9AB-ED5B-C816-1CB8-2D8F23F6335B}"/>
                </a:ext>
              </a:extLst>
            </p:cNvPr>
            <p:cNvSpPr/>
            <p:nvPr/>
          </p:nvSpPr>
          <p:spPr>
            <a:xfrm>
              <a:off x="4950822" y="4663439"/>
              <a:ext cx="3775165" cy="3918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812101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1844" y="454728"/>
            <a:ext cx="7420311" cy="742950"/>
          </a:xfrm>
        </p:spPr>
        <p:txBody>
          <a:bodyPr>
            <a:noAutofit/>
          </a:bodyPr>
          <a:lstStyle/>
          <a:p>
            <a:r>
              <a:rPr lang="en-GB" sz="3000" b="1" dirty="0">
                <a:latin typeface="Arial" panose="020B0604020202020204" pitchFamily="34" charset="0"/>
                <a:cs typeface="Arial" panose="020B0604020202020204" pitchFamily="34" charset="0"/>
              </a:rPr>
              <a:t>Formulating a good research question </a:t>
            </a:r>
          </a:p>
        </p:txBody>
      </p:sp>
      <p:sp>
        <p:nvSpPr>
          <p:cNvPr id="3" name="Content Placeholder 2"/>
          <p:cNvSpPr>
            <a:spLocks noGrp="1"/>
          </p:cNvSpPr>
          <p:nvPr>
            <p:ph idx="1"/>
          </p:nvPr>
        </p:nvSpPr>
        <p:spPr>
          <a:xfrm>
            <a:off x="1006888" y="1553504"/>
            <a:ext cx="6412959" cy="3975906"/>
          </a:xfrm>
        </p:spPr>
        <p:txBody>
          <a:bodyPr vert="horz" lIns="91440" tIns="45720" rIns="91440" bIns="45720" rtlCol="0" anchor="t">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Choose a general interesting area of research e.g. mental health, dementia, stroke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Conduct a preliminary research on this topic</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Determine the scope and audience for the research</a:t>
            </a:r>
          </a:p>
          <a:p>
            <a:pPr>
              <a:buFont typeface="Wingdings" panose="05000000000000000000" pitchFamily="2" charset="2"/>
              <a:buChar char="§"/>
            </a:pPr>
            <a:r>
              <a:rPr lang="en-GB" sz="2400" dirty="0">
                <a:latin typeface="Arial"/>
                <a:cs typeface="Arial"/>
              </a:rPr>
              <a:t>Start asking open ended questions - How, What, Why, etc.</a:t>
            </a:r>
          </a:p>
          <a:p>
            <a:pPr marL="0" indent="0">
              <a:buClr>
                <a:srgbClr val="C00000"/>
              </a:buClr>
              <a:buNone/>
            </a:pPr>
            <a:endParaRPr lang="en-GB" sz="2400" dirty="0"/>
          </a:p>
          <a:p>
            <a:endParaRPr lang="en-GB" sz="195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983351" y="5307864"/>
            <a:ext cx="2160649" cy="1520052"/>
          </a:xfrm>
          <a:prstGeom prst="rect">
            <a:avLst/>
          </a:prstGeom>
        </p:spPr>
      </p:pic>
      <p:sp>
        <p:nvSpPr>
          <p:cNvPr id="5" name="Speech Bubble: Rectangle 4">
            <a:extLst>
              <a:ext uri="{FF2B5EF4-FFF2-40B4-BE49-F238E27FC236}">
                <a16:creationId xmlns:a16="http://schemas.microsoft.com/office/drawing/2014/main" id="{534A88A2-3615-F64A-EE6A-4E100B7C0BE9}"/>
              </a:ext>
            </a:extLst>
          </p:cNvPr>
          <p:cNvSpPr/>
          <p:nvPr/>
        </p:nvSpPr>
        <p:spPr>
          <a:xfrm>
            <a:off x="7087644" y="1252603"/>
            <a:ext cx="1607506" cy="1356985"/>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cs typeface="Calibri"/>
              </a:rPr>
              <a:t>Starting your literature review here</a:t>
            </a:r>
            <a:endParaRPr lang="en-GB" dirty="0"/>
          </a:p>
        </p:txBody>
      </p:sp>
    </p:spTree>
    <p:extLst>
      <p:ext uri="{BB962C8B-B14F-4D97-AF65-F5344CB8AC3E}">
        <p14:creationId xmlns:p14="http://schemas.microsoft.com/office/powerpoint/2010/main" val="848649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561" y="590943"/>
            <a:ext cx="5926115" cy="742950"/>
          </a:xfrm>
        </p:spPr>
        <p:txBody>
          <a:bodyPr>
            <a:normAutofit/>
          </a:bodyPr>
          <a:lstStyle/>
          <a:p>
            <a:r>
              <a:rPr lang="en-GB" dirty="0">
                <a:latin typeface="Arial" panose="020B0604020202020204" pitchFamily="34" charset="0"/>
                <a:cs typeface="Arial" panose="020B0604020202020204" pitchFamily="34" charset="0"/>
              </a:rPr>
              <a:t>Example: </a:t>
            </a:r>
          </a:p>
        </p:txBody>
      </p:sp>
      <p:sp>
        <p:nvSpPr>
          <p:cNvPr id="3" name="Content Placeholder 2"/>
          <p:cNvSpPr>
            <a:spLocks noGrp="1"/>
          </p:cNvSpPr>
          <p:nvPr>
            <p:ph idx="1"/>
          </p:nvPr>
        </p:nvSpPr>
        <p:spPr>
          <a:xfrm>
            <a:off x="1248561" y="1628918"/>
            <a:ext cx="7182006" cy="4638139"/>
          </a:xfrm>
        </p:spPr>
        <p:txBody>
          <a:bodyPr vert="horz" lIns="91440" tIns="45720" rIns="91440" bIns="45720" rtlCol="0" anchor="t">
            <a:normAutofit fontScale="47500" lnSpcReduction="20000"/>
          </a:bodyPr>
          <a:lstStyle/>
          <a:p>
            <a:pPr>
              <a:lnSpc>
                <a:spcPct val="120000"/>
              </a:lnSpc>
              <a:buClr>
                <a:srgbClr val="C00000"/>
              </a:buClr>
            </a:pPr>
            <a:r>
              <a:rPr lang="en-GB" sz="5100" b="1" dirty="0">
                <a:latin typeface="Arial" panose="020B0604020202020204" pitchFamily="34" charset="0"/>
                <a:cs typeface="Arial" panose="020B0604020202020204" pitchFamily="34" charset="0"/>
              </a:rPr>
              <a:t>Problem</a:t>
            </a:r>
            <a:r>
              <a:rPr lang="en-GB" sz="5100" dirty="0">
                <a:latin typeface="Arial" panose="020B0604020202020204" pitchFamily="34" charset="0"/>
                <a:cs typeface="Arial" panose="020B0604020202020204" pitchFamily="34" charset="0"/>
              </a:rPr>
              <a:t> – </a:t>
            </a:r>
          </a:p>
          <a:p>
            <a:pPr lvl="1">
              <a:lnSpc>
                <a:spcPct val="120000"/>
              </a:lnSpc>
              <a:buClr>
                <a:srgbClr val="C00000"/>
              </a:buClr>
            </a:pPr>
            <a:r>
              <a:rPr lang="en-GB" sz="4200" dirty="0">
                <a:latin typeface="Arial" panose="020B0604020202020204" pitchFamily="34" charset="0"/>
                <a:cs typeface="Arial" panose="020B0604020202020204" pitchFamily="34" charset="0"/>
              </a:rPr>
              <a:t>COVID-19 has been known to significantly affect more people from ethnic minority groups, especially Blacks, Asians and Ethnic Minority (BAME) staff at the NHS. While there are many suggestions for this, we still don’t know why this is.  </a:t>
            </a:r>
          </a:p>
          <a:p>
            <a:pPr marL="205740" lvl="1" indent="0">
              <a:lnSpc>
                <a:spcPct val="120000"/>
              </a:lnSpc>
              <a:buClr>
                <a:srgbClr val="C00000"/>
              </a:buClr>
              <a:buNone/>
            </a:pPr>
            <a:endParaRPr lang="en-GB" sz="3400" dirty="0">
              <a:latin typeface="Arial" panose="020B0604020202020204" pitchFamily="34" charset="0"/>
              <a:cs typeface="Arial" panose="020B0604020202020204" pitchFamily="34" charset="0"/>
            </a:endParaRPr>
          </a:p>
          <a:p>
            <a:pPr>
              <a:lnSpc>
                <a:spcPct val="120000"/>
              </a:lnSpc>
              <a:buClr>
                <a:srgbClr val="C00000"/>
              </a:buClr>
            </a:pPr>
            <a:r>
              <a:rPr lang="en-GB" sz="5100" b="1" dirty="0">
                <a:latin typeface="Arial" panose="020B0604020202020204" pitchFamily="34" charset="0"/>
                <a:cs typeface="Arial" panose="020B0604020202020204" pitchFamily="34" charset="0"/>
              </a:rPr>
              <a:t>Possible research questions </a:t>
            </a:r>
            <a:r>
              <a:rPr lang="en-GB" sz="5100" dirty="0">
                <a:latin typeface="Arial" panose="020B0604020202020204" pitchFamily="34" charset="0"/>
                <a:cs typeface="Arial" panose="020B0604020202020204" pitchFamily="34" charset="0"/>
              </a:rPr>
              <a:t>–</a:t>
            </a:r>
          </a:p>
          <a:p>
            <a:pPr lvl="1">
              <a:lnSpc>
                <a:spcPct val="120000"/>
              </a:lnSpc>
              <a:buClr>
                <a:srgbClr val="C00000"/>
              </a:buClr>
            </a:pPr>
            <a:r>
              <a:rPr lang="en-GB" sz="4200" dirty="0">
                <a:latin typeface="Arial"/>
                <a:cs typeface="Arial"/>
              </a:rPr>
              <a:t>What </a:t>
            </a:r>
            <a:r>
              <a:rPr lang="en-GB" sz="4200" dirty="0">
                <a:solidFill>
                  <a:srgbClr val="FF0000"/>
                </a:solidFill>
                <a:latin typeface="Arial"/>
                <a:cs typeface="Arial"/>
              </a:rPr>
              <a:t>factors</a:t>
            </a:r>
            <a:r>
              <a:rPr lang="en-GB" sz="4200" dirty="0">
                <a:latin typeface="Arial"/>
                <a:cs typeface="Arial"/>
              </a:rPr>
              <a:t> are responsible for the high </a:t>
            </a:r>
            <a:r>
              <a:rPr lang="en-GB" sz="4200" dirty="0">
                <a:solidFill>
                  <a:srgbClr val="FF0000"/>
                </a:solidFill>
                <a:latin typeface="Arial"/>
                <a:cs typeface="Arial"/>
              </a:rPr>
              <a:t>mortality rate</a:t>
            </a:r>
            <a:r>
              <a:rPr lang="en-GB" sz="4200" dirty="0">
                <a:latin typeface="Arial"/>
                <a:cs typeface="Arial"/>
              </a:rPr>
              <a:t> of </a:t>
            </a:r>
            <a:r>
              <a:rPr lang="en-GB" sz="4200" dirty="0">
                <a:solidFill>
                  <a:srgbClr val="FF0000"/>
                </a:solidFill>
                <a:latin typeface="Arial"/>
                <a:cs typeface="Arial"/>
              </a:rPr>
              <a:t>NHS BAME staff</a:t>
            </a:r>
            <a:r>
              <a:rPr lang="en-GB" sz="4200" dirty="0">
                <a:latin typeface="Arial"/>
                <a:cs typeface="Arial"/>
              </a:rPr>
              <a:t> due to COVID-19?</a:t>
            </a:r>
          </a:p>
          <a:p>
            <a:pPr lvl="1">
              <a:lnSpc>
                <a:spcPct val="120000"/>
              </a:lnSpc>
              <a:buClr>
                <a:srgbClr val="C00000"/>
              </a:buClr>
            </a:pPr>
            <a:r>
              <a:rPr lang="en-GB" sz="4200" dirty="0">
                <a:latin typeface="Arial" panose="020B0604020202020204" pitchFamily="34" charset="0"/>
                <a:cs typeface="Arial" panose="020B0604020202020204" pitchFamily="34" charset="0"/>
              </a:rPr>
              <a:t>Why are ethnic minorities more like to die from Covid-19?</a:t>
            </a:r>
          </a:p>
          <a:p>
            <a:pPr lvl="1">
              <a:buClr>
                <a:srgbClr val="C00000"/>
              </a:buClr>
            </a:pPr>
            <a:endParaRPr lang="en-GB" sz="1650" dirty="0"/>
          </a:p>
        </p:txBody>
      </p:sp>
    </p:spTree>
    <p:extLst>
      <p:ext uri="{BB962C8B-B14F-4D97-AF65-F5344CB8AC3E}">
        <p14:creationId xmlns:p14="http://schemas.microsoft.com/office/powerpoint/2010/main" val="939201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72939-DDA2-88E7-5898-3D73C2A21112}"/>
              </a:ext>
            </a:extLst>
          </p:cNvPr>
          <p:cNvSpPr>
            <a:spLocks noGrp="1"/>
          </p:cNvSpPr>
          <p:nvPr>
            <p:ph type="title"/>
          </p:nvPr>
        </p:nvSpPr>
        <p:spPr>
          <a:xfrm>
            <a:off x="480060" y="325369"/>
            <a:ext cx="3276451" cy="1956841"/>
          </a:xfrm>
        </p:spPr>
        <p:txBody>
          <a:bodyPr anchor="b">
            <a:normAutofit/>
          </a:bodyPr>
          <a:lstStyle/>
          <a:p>
            <a:r>
              <a:rPr lang="en-GB" sz="4700" dirty="0"/>
              <a:t>Worksheet</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D6030E-F38E-ED7B-85A1-D71F9CC83D7C}"/>
              </a:ext>
            </a:extLst>
          </p:cNvPr>
          <p:cNvSpPr>
            <a:spLocks noGrp="1"/>
          </p:cNvSpPr>
          <p:nvPr>
            <p:ph idx="1"/>
          </p:nvPr>
        </p:nvSpPr>
        <p:spPr>
          <a:xfrm>
            <a:off x="480060" y="2872899"/>
            <a:ext cx="3182691" cy="3320668"/>
          </a:xfrm>
        </p:spPr>
        <p:txBody>
          <a:bodyPr>
            <a:normAutofit/>
          </a:bodyPr>
          <a:lstStyle/>
          <a:p>
            <a:pPr marL="0" indent="0">
              <a:buNone/>
            </a:pPr>
            <a:r>
              <a:rPr lang="en-US" sz="2400" b="1" dirty="0">
                <a:effectLst/>
                <a:latin typeface="Arial" panose="020B0604020202020204" pitchFamily="34" charset="0"/>
                <a:ea typeface="Arial" panose="020B0604020202020204" pitchFamily="34" charset="0"/>
              </a:rPr>
              <a:t>Week 2-3</a:t>
            </a:r>
          </a:p>
          <a:p>
            <a:pPr marL="0" indent="0">
              <a:buNone/>
            </a:pPr>
            <a:endParaRPr lang="en-US" sz="2400" dirty="0">
              <a:effectLst/>
              <a:latin typeface="Arial" panose="020B0604020202020204" pitchFamily="34" charset="0"/>
              <a:ea typeface="Arial" panose="020B0604020202020204" pitchFamily="34" charset="0"/>
            </a:endParaRPr>
          </a:p>
          <a:p>
            <a:r>
              <a:rPr lang="en-US" sz="2400" dirty="0">
                <a:effectLst/>
                <a:latin typeface="Arial" panose="020B0604020202020204" pitchFamily="34" charset="0"/>
                <a:ea typeface="Arial" panose="020B0604020202020204" pitchFamily="34" charset="0"/>
              </a:rPr>
              <a:t>Suggest a research topic</a:t>
            </a:r>
          </a:p>
          <a:p>
            <a:endParaRPr lang="en-US" sz="2400" dirty="0">
              <a:latin typeface="Arial" panose="020B0604020202020204" pitchFamily="34" charset="0"/>
            </a:endParaRPr>
          </a:p>
          <a:p>
            <a:r>
              <a:rPr lang="en-US" sz="2400" dirty="0">
                <a:latin typeface="Arial" panose="020B0604020202020204" pitchFamily="34" charset="0"/>
              </a:rPr>
              <a:t>Formulate a research question</a:t>
            </a:r>
            <a:endParaRPr lang="en-GB" sz="2400" dirty="0"/>
          </a:p>
        </p:txBody>
      </p:sp>
      <p:pic>
        <p:nvPicPr>
          <p:cNvPr id="1026" name="Picture 2" descr="Clipboard Icon Flat Vector Worksheet Graphic">
            <a:extLst>
              <a:ext uri="{FF2B5EF4-FFF2-40B4-BE49-F238E27FC236}">
                <a16:creationId xmlns:a16="http://schemas.microsoft.com/office/drawing/2014/main" id="{47A0BEF7-D1B4-1919-04A4-DA1DAAD5D2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311" r="22663"/>
          <a:stretch>
            <a:fillRect/>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46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4800" b="1" i="1" dirty="0">
                <a:latin typeface="Arial" panose="020B0604020202020204" pitchFamily="34" charset="0"/>
                <a:cs typeface="Arial" panose="020B0604020202020204" pitchFamily="34" charset="0"/>
              </a:rPr>
              <a:t>Literature Review</a:t>
            </a:r>
            <a:endParaRPr lang="en-GB" sz="4800" i="1" dirty="0"/>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097054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0213" y="311474"/>
            <a:ext cx="5653236" cy="742950"/>
          </a:xfrm>
        </p:spPr>
        <p:txBody>
          <a:bodyP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p:cNvSpPr>
            <a:spLocks noGrp="1"/>
          </p:cNvSpPr>
          <p:nvPr>
            <p:ph idx="1"/>
          </p:nvPr>
        </p:nvSpPr>
        <p:spPr>
          <a:xfrm>
            <a:off x="1414074" y="1970838"/>
            <a:ext cx="6594462" cy="2754306"/>
          </a:xfrm>
        </p:spPr>
        <p:txBody>
          <a:bodyPr>
            <a:normAutofit/>
          </a:bodyPr>
          <a:lstStyle/>
          <a:p>
            <a:pPr marL="0" indent="0">
              <a:buClr>
                <a:srgbClr val="C00000"/>
              </a:buClr>
              <a:buNone/>
            </a:pPr>
            <a:r>
              <a:rPr lang="en-US" b="1" dirty="0">
                <a:latin typeface="Arial" panose="020B0604020202020204" pitchFamily="34" charset="0"/>
                <a:cs typeface="Arial" panose="020B0604020202020204" pitchFamily="34" charset="0"/>
              </a:rPr>
              <a:t>Group discussion</a:t>
            </a:r>
            <a:r>
              <a:rPr lang="en-US" dirty="0">
                <a:latin typeface="Arial" panose="020B0604020202020204" pitchFamily="34" charset="0"/>
                <a:cs typeface="Arial" panose="020B0604020202020204" pitchFamily="34" charset="0"/>
              </a:rPr>
              <a:t> - </a:t>
            </a:r>
          </a:p>
          <a:p>
            <a:pPr lvl="1">
              <a:buClr>
                <a:srgbClr val="C00000"/>
              </a:buClr>
            </a:pPr>
            <a:endParaRPr lang="en-US" sz="1650" dirty="0">
              <a:latin typeface="Arial" panose="020B0604020202020204" pitchFamily="34" charset="0"/>
              <a:cs typeface="Arial" panose="020B0604020202020204" pitchFamily="34" charset="0"/>
            </a:endParaRPr>
          </a:p>
          <a:p>
            <a:pPr lvl="1">
              <a:buClr>
                <a:srgbClr val="C00000"/>
              </a:buClr>
            </a:pPr>
            <a:r>
              <a:rPr lang="en-US" dirty="0">
                <a:latin typeface="Arial" panose="020B0604020202020204" pitchFamily="34" charset="0"/>
                <a:cs typeface="Arial" panose="020B0604020202020204" pitchFamily="34" charset="0"/>
                <a:hlinkClick r:id="rId3"/>
              </a:rPr>
              <a:t>Importance of literature review in the research process</a:t>
            </a:r>
            <a:endParaRPr lang="en-US" dirty="0">
              <a:latin typeface="Arial" panose="020B0604020202020204" pitchFamily="34" charset="0"/>
              <a:cs typeface="Arial" panose="020B0604020202020204" pitchFamily="34" charset="0"/>
            </a:endParaRPr>
          </a:p>
          <a:p>
            <a:pPr marL="205740" lvl="1" indent="0">
              <a:buClr>
                <a:srgbClr val="C00000"/>
              </a:buClr>
              <a:buNone/>
            </a:pPr>
            <a:endParaRPr lang="en-US" sz="165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4"/>
          <a:stretch>
            <a:fillRect/>
          </a:stretch>
        </p:blipFill>
        <p:spPr>
          <a:xfrm>
            <a:off x="6760026" y="4546616"/>
            <a:ext cx="2203751" cy="1987325"/>
          </a:xfrm>
          <a:prstGeom prst="rect">
            <a:avLst/>
          </a:prstGeom>
        </p:spPr>
      </p:pic>
    </p:spTree>
    <p:extLst>
      <p:ext uri="{BB962C8B-B14F-4D97-AF65-F5344CB8AC3E}">
        <p14:creationId xmlns:p14="http://schemas.microsoft.com/office/powerpoint/2010/main" val="3721955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19027" y="756161"/>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 Literature Review</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72880" y="2173030"/>
            <a:ext cx="7378995" cy="3580514"/>
          </a:xfrm>
        </p:spPr>
        <p:txBody>
          <a:bodyPr vert="horz" lIns="91440" tIns="45720" rIns="91440" bIns="45720" rtlCol="0" anchor="t">
            <a:normAutofit fontScale="25000" lnSpcReduction="20000"/>
          </a:bodyPr>
          <a:lstStyle/>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The ability to review, and to report relevant literature is a key academic skill.</a:t>
            </a:r>
          </a:p>
          <a:p>
            <a:pPr marL="0" indent="0">
              <a:buNone/>
            </a:pPr>
            <a:endParaRPr lang="en-GB" sz="1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200" dirty="0">
                <a:latin typeface="Arial"/>
                <a:cs typeface="Arial"/>
              </a:rPr>
              <a:t>A literature review is a survey of scholarly sources on a </a:t>
            </a:r>
            <a:r>
              <a:rPr lang="en-GB" sz="11200" dirty="0">
                <a:solidFill>
                  <a:srgbClr val="FF0000"/>
                </a:solidFill>
                <a:latin typeface="Arial"/>
                <a:cs typeface="Arial"/>
              </a:rPr>
              <a:t>specific topic</a:t>
            </a:r>
            <a:r>
              <a:rPr lang="en-GB" sz="11200" dirty="0">
                <a:latin typeface="Arial"/>
                <a:cs typeface="Arial"/>
              </a:rPr>
              <a:t>. </a:t>
            </a:r>
            <a:endParaRPr lang="en-GB" sz="11200" dirty="0">
              <a:latin typeface="Arial" panose="020B0604020202020204" pitchFamily="34" charset="0"/>
              <a:cs typeface="Arial" panose="020B0604020202020204" pitchFamily="34" charset="0"/>
            </a:endParaRPr>
          </a:p>
          <a:p>
            <a:pPr marL="0" indent="0">
              <a:buNone/>
            </a:pPr>
            <a:endParaRPr lang="en-GB" sz="1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1200" dirty="0">
                <a:latin typeface="Arial" panose="020B0604020202020204" pitchFamily="34" charset="0"/>
                <a:cs typeface="Arial" panose="020B0604020202020204" pitchFamily="34" charset="0"/>
              </a:rPr>
              <a:t>It provides an overview of current knowledge, allowing you to identify relevant theories, methods, and gaps in the existing research.</a:t>
            </a:r>
          </a:p>
          <a:p>
            <a:pPr marL="0" indent="0">
              <a:buNone/>
            </a:pPr>
            <a:endParaRPr lang="en-GB" sz="8400" dirty="0">
              <a:latin typeface="Arial" panose="020B0604020202020204" pitchFamily="34" charset="0"/>
              <a:cs typeface="Arial" panose="020B0604020202020204" pitchFamily="34" charset="0"/>
            </a:endParaRPr>
          </a:p>
          <a:p>
            <a:pPr marL="0" indent="0">
              <a:buNone/>
            </a:pPr>
            <a:endParaRPr lang="en-GB" sz="8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6450" dirty="0">
              <a:latin typeface="Arial" panose="020B0604020202020204" pitchFamily="34" charset="0"/>
              <a:cs typeface="Arial" panose="020B0604020202020204" pitchFamily="34" charset="0"/>
            </a:endParaRPr>
          </a:p>
          <a:p>
            <a:pPr marL="0" indent="0">
              <a:buNone/>
            </a:pPr>
            <a:r>
              <a:rPr lang="en-GB" sz="645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28926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D8610-97EB-42DA-B06F-B41BC2090922}"/>
              </a:ext>
            </a:extLst>
          </p:cNvPr>
          <p:cNvSpPr>
            <a:spLocks noGrp="1"/>
          </p:cNvSpPr>
          <p:nvPr>
            <p:ph type="title"/>
          </p:nvPr>
        </p:nvSpPr>
        <p:spPr>
          <a:xfrm>
            <a:off x="628648" y="1008765"/>
            <a:ext cx="7886700" cy="994169"/>
          </a:xfrm>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 Literature Review</a:t>
            </a:r>
            <a:endParaRPr lang="en-GB" dirty="0"/>
          </a:p>
        </p:txBody>
      </p:sp>
      <p:sp>
        <p:nvSpPr>
          <p:cNvPr id="3" name="Content Placeholder 2">
            <a:extLst>
              <a:ext uri="{FF2B5EF4-FFF2-40B4-BE49-F238E27FC236}">
                <a16:creationId xmlns:a16="http://schemas.microsoft.com/office/drawing/2014/main" id="{3FC65BA0-8E34-4C57-978D-A11858572A46}"/>
              </a:ext>
            </a:extLst>
          </p:cNvPr>
          <p:cNvSpPr>
            <a:spLocks noGrp="1"/>
          </p:cNvSpPr>
          <p:nvPr>
            <p:ph idx="1"/>
          </p:nvPr>
        </p:nvSpPr>
        <p:spPr>
          <a:xfrm>
            <a:off x="859911" y="2292646"/>
            <a:ext cx="7561076" cy="3708104"/>
          </a:xfrm>
        </p:spPr>
        <p:txBody>
          <a:bodyPr vert="horz" lIns="91440" tIns="45720" rIns="91440" bIns="45720" rtlCol="0" anchor="t">
            <a:normAutofit lnSpcReduction="10000"/>
          </a:bodyPr>
          <a:lstStyle/>
          <a:p>
            <a:pPr marL="0" indent="0">
              <a:buNone/>
            </a:pPr>
            <a:r>
              <a:rPr lang="en-GB" sz="2400" dirty="0">
                <a:latin typeface="Arial" panose="020B0604020202020204" pitchFamily="34" charset="0"/>
                <a:cs typeface="Arial" panose="020B0604020202020204" pitchFamily="34" charset="0"/>
              </a:rPr>
              <a:t>A literature review:</a:t>
            </a:r>
          </a:p>
          <a:p>
            <a:pPr>
              <a:buFont typeface="Wingdings" panose="05000000000000000000" pitchFamily="2" charset="2"/>
              <a:buChar char="§"/>
            </a:pPr>
            <a:r>
              <a:rPr lang="en-GB" sz="2400" dirty="0">
                <a:latin typeface="Arial"/>
                <a:cs typeface="Arial"/>
              </a:rPr>
              <a:t>Situates your research </a:t>
            </a:r>
            <a:r>
              <a:rPr lang="en-GB" sz="2400" dirty="0">
                <a:solidFill>
                  <a:srgbClr val="FF0000"/>
                </a:solidFill>
                <a:latin typeface="Arial"/>
                <a:cs typeface="Arial"/>
              </a:rPr>
              <a:t>focus</a:t>
            </a:r>
            <a:r>
              <a:rPr lang="en-GB" sz="2400" dirty="0">
                <a:latin typeface="Arial"/>
                <a:cs typeface="Arial"/>
              </a:rPr>
              <a:t> within the context of the wider academic community in your field; </a:t>
            </a:r>
            <a:endParaRPr lang="en-GB" sz="24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2400" dirty="0">
                <a:latin typeface="Arial"/>
                <a:cs typeface="Arial"/>
              </a:rPr>
              <a:t>Reports your </a:t>
            </a:r>
            <a:r>
              <a:rPr lang="en-GB" sz="2400" dirty="0">
                <a:solidFill>
                  <a:srgbClr val="FF0000"/>
                </a:solidFill>
                <a:latin typeface="Arial"/>
                <a:cs typeface="Arial"/>
              </a:rPr>
              <a:t>critical</a:t>
            </a:r>
            <a:r>
              <a:rPr lang="en-GB" sz="2400" dirty="0">
                <a:latin typeface="Arial"/>
                <a:cs typeface="Arial"/>
              </a:rPr>
              <a:t> review of the relevant literature and highlights gaps within that literature</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a:cs typeface="Arial"/>
              </a:rPr>
              <a:t>Be sure to showcase your talents of: </a:t>
            </a:r>
            <a:r>
              <a:rPr lang="en-GB" sz="2400" b="1" dirty="0">
                <a:latin typeface="Arial"/>
                <a:cs typeface="Arial"/>
              </a:rPr>
              <a:t>understanding, interpretation, analysis, clarity of thought, synthesis, and development of argument</a:t>
            </a:r>
            <a:r>
              <a:rPr lang="en-GB" sz="2400" dirty="0"/>
              <a:t>.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48467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2A9A3-A12B-372D-DF61-CA4AF1DE5C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6B716B-AAA4-6DD0-87FD-3C11668E2E55}"/>
              </a:ext>
            </a:extLst>
          </p:cNvPr>
          <p:cNvSpPr>
            <a:spLocks noGrp="1"/>
          </p:cNvSpPr>
          <p:nvPr>
            <p:ph type="ctrTitle"/>
          </p:nvPr>
        </p:nvSpPr>
        <p:spPr>
          <a:xfrm>
            <a:off x="4806862" y="2537588"/>
            <a:ext cx="3475973" cy="1049576"/>
          </a:xfrm>
        </p:spPr>
        <p:txBody>
          <a:bodyPr>
            <a:normAutofit fontScale="90000"/>
          </a:bodyPr>
          <a:lstStyle/>
          <a:p>
            <a:br>
              <a:rPr lang="en-GB" sz="3600" b="1" i="1" dirty="0">
                <a:solidFill>
                  <a:srgbClr val="00B050"/>
                </a:solidFill>
                <a:latin typeface="Arial"/>
                <a:cs typeface="Arial"/>
              </a:rPr>
            </a:br>
            <a:br>
              <a:rPr lang="en-GB" sz="3600" b="1" i="1" dirty="0">
                <a:solidFill>
                  <a:srgbClr val="00B050"/>
                </a:solidFill>
                <a:latin typeface="Arial"/>
                <a:cs typeface="Arial"/>
              </a:rPr>
            </a:br>
            <a:br>
              <a:rPr lang="en-GB" sz="3600" b="1" i="1" dirty="0">
                <a:solidFill>
                  <a:srgbClr val="00B050"/>
                </a:solidFill>
                <a:latin typeface="Arial"/>
                <a:cs typeface="Arial"/>
              </a:rPr>
            </a:br>
            <a:r>
              <a:rPr lang="en-GB" sz="3600" b="1" i="1" dirty="0">
                <a:solidFill>
                  <a:srgbClr val="00B050"/>
                </a:solidFill>
                <a:latin typeface="Arial"/>
                <a:cs typeface="Arial"/>
              </a:rPr>
              <a:t>Literature Review</a:t>
            </a:r>
          </a:p>
        </p:txBody>
      </p:sp>
      <p:pic>
        <p:nvPicPr>
          <p:cNvPr id="3" name="Picture 2" descr="A picture containing vector graphics&#10;&#10;Description automatically generated">
            <a:extLst>
              <a:ext uri="{FF2B5EF4-FFF2-40B4-BE49-F238E27FC236}">
                <a16:creationId xmlns:a16="http://schemas.microsoft.com/office/drawing/2014/main" id="{7A9EAF64-16E3-6554-B57F-9CDAE5AB85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
        <p:nvSpPr>
          <p:cNvPr id="5" name="Title 1">
            <a:extLst>
              <a:ext uri="{FF2B5EF4-FFF2-40B4-BE49-F238E27FC236}">
                <a16:creationId xmlns:a16="http://schemas.microsoft.com/office/drawing/2014/main" id="{F5FB61B4-86C5-2DF6-3A7E-8C0E30A84DE1}"/>
              </a:ext>
            </a:extLst>
          </p:cNvPr>
          <p:cNvSpPr txBox="1">
            <a:spLocks/>
          </p:cNvSpPr>
          <p:nvPr/>
        </p:nvSpPr>
        <p:spPr>
          <a:xfrm>
            <a:off x="773482" y="2679552"/>
            <a:ext cx="3444658" cy="913875"/>
          </a:xfrm>
          <a:prstGeom prst="rect">
            <a:avLst/>
          </a:prstGeom>
        </p:spPr>
        <p:txBody>
          <a:bodyPr vert="horz" lIns="91440" tIns="45720" rIns="91440" bIns="45720" rtlCol="0"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i="1" dirty="0">
                <a:solidFill>
                  <a:srgbClr val="00B0F0"/>
                </a:solidFill>
                <a:latin typeface="Arial"/>
                <a:cs typeface="Arial"/>
              </a:rPr>
              <a:t>Research Question</a:t>
            </a:r>
          </a:p>
        </p:txBody>
      </p:sp>
      <p:sp>
        <p:nvSpPr>
          <p:cNvPr id="9" name="TextBox 8">
            <a:extLst>
              <a:ext uri="{FF2B5EF4-FFF2-40B4-BE49-F238E27FC236}">
                <a16:creationId xmlns:a16="http://schemas.microsoft.com/office/drawing/2014/main" id="{067F55FA-29B7-C7AE-E6C2-F4CF0D7F5D8E}"/>
              </a:ext>
            </a:extLst>
          </p:cNvPr>
          <p:cNvSpPr txBox="1"/>
          <p:nvPr/>
        </p:nvSpPr>
        <p:spPr>
          <a:xfrm>
            <a:off x="3402903" y="4363233"/>
            <a:ext cx="2567834" cy="841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cs typeface="Calibri"/>
              </a:rPr>
              <a:t>Which comes first?</a:t>
            </a:r>
          </a:p>
        </p:txBody>
      </p:sp>
      <p:sp>
        <p:nvSpPr>
          <p:cNvPr id="10" name="Arrow: Left-Right 9">
            <a:extLst>
              <a:ext uri="{FF2B5EF4-FFF2-40B4-BE49-F238E27FC236}">
                <a16:creationId xmlns:a16="http://schemas.microsoft.com/office/drawing/2014/main" id="{E695AAE5-E9B8-4786-AA08-F4BEB4677471}"/>
              </a:ext>
            </a:extLst>
          </p:cNvPr>
          <p:cNvSpPr/>
          <p:nvPr/>
        </p:nvSpPr>
        <p:spPr>
          <a:xfrm>
            <a:off x="3966575" y="2912301"/>
            <a:ext cx="1127342" cy="37578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1785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When is a literature review written?</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614355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Literature review is often written as part of a</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Dissertation,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Thesis,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paper,</a:t>
            </a:r>
          </a:p>
          <a:p>
            <a:pPr>
              <a:buFont typeface="Wingdings" panose="05000000000000000000" pitchFamily="2" charset="2"/>
              <a:buChar char="§"/>
            </a:pPr>
            <a:r>
              <a:rPr lang="en-GB" sz="2400" dirty="0">
                <a:latin typeface="Arial"/>
                <a:cs typeface="Arial"/>
              </a:rPr>
              <a:t>Or </a:t>
            </a:r>
            <a:r>
              <a:rPr lang="en-GB" sz="2400" dirty="0">
                <a:solidFill>
                  <a:srgbClr val="FF0000"/>
                </a:solidFill>
                <a:latin typeface="Arial"/>
                <a:cs typeface="Arial"/>
              </a:rPr>
              <a:t>proposal</a:t>
            </a:r>
            <a:r>
              <a:rPr lang="en-GB" sz="2400" dirty="0">
                <a:latin typeface="Arial"/>
                <a:cs typeface="Arial"/>
              </a:rPr>
              <a:t>.</a:t>
            </a:r>
          </a:p>
        </p:txBody>
      </p:sp>
    </p:spTree>
    <p:extLst>
      <p:ext uri="{BB962C8B-B14F-4D97-AF65-F5344CB8AC3E}">
        <p14:creationId xmlns:p14="http://schemas.microsoft.com/office/powerpoint/2010/main" val="2126263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vert="horz" lIns="91440" tIns="45720" rIns="91440" bIns="45720" rtlCol="0" anchor="t">
            <a:normAutofit lnSpcReduction="10000"/>
          </a:bodyPr>
          <a:lstStyle/>
          <a:p>
            <a:pPr>
              <a:buFont typeface="Wingdings" panose="05000000000000000000" pitchFamily="2" charset="2"/>
              <a:buChar char="§"/>
            </a:pPr>
            <a:r>
              <a:rPr lang="en-GB" sz="2400" dirty="0">
                <a:latin typeface="Arial"/>
                <a:cs typeface="Arial"/>
              </a:rPr>
              <a:t>You might also have to write a literature review as a </a:t>
            </a:r>
            <a:r>
              <a:rPr lang="en-GB" sz="2400" dirty="0">
                <a:solidFill>
                  <a:srgbClr val="FFC000"/>
                </a:solidFill>
                <a:latin typeface="Arial"/>
                <a:cs typeface="Arial"/>
              </a:rPr>
              <a:t>stand-alone assignment</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 this case, the purpose is to evaluate the current state of research and demonstrate your knowledge of scholarly debates around a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content will look slightly different in each case, but the process of conducting a literature review follows the same steps.</a:t>
            </a:r>
          </a:p>
        </p:txBody>
      </p:sp>
    </p:spTree>
    <p:extLst>
      <p:ext uri="{BB962C8B-B14F-4D97-AF65-F5344CB8AC3E}">
        <p14:creationId xmlns:p14="http://schemas.microsoft.com/office/powerpoint/2010/main" val="41940873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F4CEA-FBD5-4079-9C37-253EA8CB563C}"/>
              </a:ext>
            </a:extLst>
          </p:cNvPr>
          <p:cNvSpPr>
            <a:spLocks noGrp="1"/>
          </p:cNvSpPr>
          <p:nvPr>
            <p:ph type="title"/>
          </p:nvPr>
        </p:nvSpPr>
        <p:spPr>
          <a:xfrm>
            <a:off x="643270" y="939712"/>
            <a:ext cx="7886700" cy="994169"/>
          </a:xfrm>
        </p:spPr>
        <p:txBody>
          <a:bodyPr/>
          <a:lstStyle/>
          <a:p>
            <a:pPr algn="ctr"/>
            <a:r>
              <a:rPr lang="en-GB" b="1" dirty="0">
                <a:latin typeface="Arial" panose="020B0604020202020204" pitchFamily="34" charset="0"/>
                <a:cs typeface="Arial" panose="020B0604020202020204" pitchFamily="34" charset="0"/>
              </a:rPr>
              <a:t>Literature Review</a:t>
            </a:r>
            <a:endParaRPr lang="en-GB" b="1" dirty="0"/>
          </a:p>
        </p:txBody>
      </p:sp>
      <p:sp>
        <p:nvSpPr>
          <p:cNvPr id="3" name="Content Placeholder 2">
            <a:extLst>
              <a:ext uri="{FF2B5EF4-FFF2-40B4-BE49-F238E27FC236}">
                <a16:creationId xmlns:a16="http://schemas.microsoft.com/office/drawing/2014/main" id="{0F03BC35-7635-490E-BDCB-920233BD0033}"/>
              </a:ext>
            </a:extLst>
          </p:cNvPr>
          <p:cNvSpPr>
            <a:spLocks noGrp="1"/>
          </p:cNvSpPr>
          <p:nvPr>
            <p:ph idx="1"/>
          </p:nvPr>
        </p:nvSpPr>
        <p:spPr>
          <a:xfrm>
            <a:off x="643270" y="1933880"/>
            <a:ext cx="7886700" cy="3676124"/>
          </a:xfrm>
        </p:spPr>
        <p:txBody>
          <a:bodyPr vert="horz" lIns="91440" tIns="45720" rIns="91440" bIns="45720" rtlCol="0" anchor="t">
            <a:normAutofit/>
          </a:bodyPr>
          <a:lstStyle/>
          <a:p>
            <a:pPr marL="0" indent="0">
              <a:buNone/>
            </a:pPr>
            <a:r>
              <a:rPr lang="en-GB" sz="2700" dirty="0">
                <a:latin typeface="Arial" panose="020B0604020202020204" pitchFamily="34" charset="0"/>
                <a:cs typeface="Arial" panose="020B0604020202020204" pitchFamily="34" charset="0"/>
              </a:rPr>
              <a:t>Conducting a literature review involves</a:t>
            </a:r>
          </a:p>
          <a:p>
            <a:pPr marL="0" indent="0">
              <a:buNone/>
            </a:pPr>
            <a:r>
              <a:rPr lang="en-GB" sz="27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Collecting,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Evaluating and </a:t>
            </a:r>
          </a:p>
          <a:p>
            <a:pPr>
              <a:buFont typeface="Wingdings" panose="05000000000000000000" pitchFamily="2" charset="2"/>
              <a:buChar char="§"/>
            </a:pPr>
            <a:r>
              <a:rPr lang="en-GB" sz="2700" dirty="0">
                <a:latin typeface="Arial"/>
                <a:cs typeface="Arial"/>
              </a:rPr>
              <a:t>Analysing publications (such as books and journal articles) that relate to your </a:t>
            </a:r>
            <a:r>
              <a:rPr lang="en-GB" sz="2700" b="1" dirty="0">
                <a:solidFill>
                  <a:srgbClr val="FF0000"/>
                </a:solidFill>
                <a:latin typeface="Arial"/>
                <a:cs typeface="Arial"/>
              </a:rPr>
              <a:t>research question</a:t>
            </a:r>
            <a:endParaRPr lang="en-GB" sz="2700" dirty="0">
              <a:latin typeface="Arial" panose="020B0604020202020204" pitchFamily="34" charset="0"/>
              <a:cs typeface="Arial" panose="020B0604020202020204" pitchFamily="34" charset="0"/>
            </a:endParaRPr>
          </a:p>
          <a:p>
            <a:pPr marL="0" indent="0">
              <a:buNone/>
            </a:pPr>
            <a:endParaRPr lang="en-GB" sz="27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6972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143000" y="1838218"/>
            <a:ext cx="6858000" cy="1790699"/>
          </a:xfrm>
        </p:spPr>
        <p:txBody>
          <a:bodyPr>
            <a:normAutofit/>
          </a:bodyPr>
          <a:lstStyle/>
          <a:p>
            <a:r>
              <a:rPr lang="en-GB" sz="3600" b="1" i="1" dirty="0">
                <a:latin typeface="Arial" panose="020B0604020202020204" pitchFamily="34" charset="0"/>
                <a:cs typeface="Arial" panose="020B0604020202020204" pitchFamily="34" charset="0"/>
              </a:rPr>
              <a:t>Why write a literature review?</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083588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947DD-F112-4DE3-AAB3-13D9EEE52A40}"/>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Significance of literature review</a:t>
            </a:r>
            <a:endParaRPr lang="en-GB" sz="4000" dirty="0"/>
          </a:p>
        </p:txBody>
      </p:sp>
      <p:sp>
        <p:nvSpPr>
          <p:cNvPr id="3" name="Content Placeholder 2">
            <a:extLst>
              <a:ext uri="{FF2B5EF4-FFF2-40B4-BE49-F238E27FC236}">
                <a16:creationId xmlns:a16="http://schemas.microsoft.com/office/drawing/2014/main" id="{99535406-C732-4F50-BFFB-5A42C84FA0B1}"/>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To familiarise yourself with the current state of knowledge on your topic</a:t>
            </a:r>
          </a:p>
          <a:p>
            <a:r>
              <a:rPr lang="en-GB" dirty="0">
                <a:latin typeface="Arial" panose="020B0604020202020204" pitchFamily="34" charset="0"/>
                <a:cs typeface="Arial" panose="020B0604020202020204" pitchFamily="34" charset="0"/>
              </a:rPr>
              <a:t>To ensure that you are not just repeating what others have already done</a:t>
            </a:r>
          </a:p>
          <a:p>
            <a:r>
              <a:rPr lang="en-GB" dirty="0">
                <a:latin typeface="Arial" panose="020B0604020202020204" pitchFamily="34" charset="0"/>
                <a:cs typeface="Arial" panose="020B0604020202020204" pitchFamily="34" charset="0"/>
              </a:rPr>
              <a:t>To identify gaps in knowledge and unresolved problems that your research can address</a:t>
            </a:r>
          </a:p>
          <a:p>
            <a:r>
              <a:rPr lang="en-GB" dirty="0">
                <a:latin typeface="Arial" panose="020B0604020202020204" pitchFamily="34" charset="0"/>
                <a:cs typeface="Arial" panose="020B0604020202020204" pitchFamily="34" charset="0"/>
              </a:rPr>
              <a:t>To develop your theoretical framework and methodology</a:t>
            </a:r>
          </a:p>
          <a:p>
            <a:r>
              <a:rPr lang="en-GB" dirty="0">
                <a:latin typeface="Arial" panose="020B0604020202020204" pitchFamily="34" charset="0"/>
                <a:cs typeface="Arial" panose="020B0604020202020204" pitchFamily="34" charset="0"/>
              </a:rPr>
              <a:t>To provide an overview of the key findings and debates on the topic</a:t>
            </a:r>
          </a:p>
        </p:txBody>
      </p:sp>
      <p:sp>
        <p:nvSpPr>
          <p:cNvPr id="4" name="TextBox 3">
            <a:extLst>
              <a:ext uri="{FF2B5EF4-FFF2-40B4-BE49-F238E27FC236}">
                <a16:creationId xmlns:a16="http://schemas.microsoft.com/office/drawing/2014/main" id="{63F66414-0F77-4FFE-B358-D4651D1683CA}"/>
              </a:ext>
            </a:extLst>
          </p:cNvPr>
          <p:cNvSpPr txBox="1"/>
          <p:nvPr/>
        </p:nvSpPr>
        <p:spPr>
          <a:xfrm>
            <a:off x="5532328" y="2995808"/>
            <a:ext cx="326720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B050"/>
                </a:solidFill>
                <a:cs typeface="Calibri"/>
              </a:rPr>
              <a:t>"Don't reinvent the wheel!"</a:t>
            </a:r>
            <a:endParaRPr lang="en-GB" sz="2000" b="1" dirty="0">
              <a:solidFill>
                <a:srgbClr val="00B050"/>
              </a:solidFill>
            </a:endParaRPr>
          </a:p>
        </p:txBody>
      </p:sp>
    </p:spTree>
    <p:extLst>
      <p:ext uri="{BB962C8B-B14F-4D97-AF65-F5344CB8AC3E}">
        <p14:creationId xmlns:p14="http://schemas.microsoft.com/office/powerpoint/2010/main" val="335226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E159-A231-4AA6-9C78-53F8A53846F2}"/>
              </a:ext>
            </a:extLst>
          </p:cNvPr>
          <p:cNvSpPr>
            <a:spLocks noGrp="1"/>
          </p:cNvSpPr>
          <p:nvPr>
            <p:ph type="title"/>
          </p:nvPr>
        </p:nvSpPr>
        <p:spPr/>
        <p:txBody>
          <a:bodyPr/>
          <a:lstStyle/>
          <a:p>
            <a:pPr algn="ctr"/>
            <a:r>
              <a:rPr lang="en-GB" b="1" dirty="0">
                <a:latin typeface="Arial"/>
                <a:cs typeface="Arial"/>
              </a:rPr>
              <a:t>Note!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8D705D-32BE-4B6F-8214-22D13720CEF5}"/>
              </a:ext>
            </a:extLst>
          </p:cNvPr>
          <p:cNvSpPr>
            <a:spLocks noGrp="1"/>
          </p:cNvSpPr>
          <p:nvPr>
            <p:ph idx="1"/>
          </p:nvPr>
        </p:nvSpPr>
        <p:spPr>
          <a:xfrm>
            <a:off x="623682" y="2911976"/>
            <a:ext cx="7897138" cy="944152"/>
          </a:xfrm>
        </p:spPr>
        <p:txBody>
          <a:bodyPr vert="horz" lIns="91440" tIns="45720" rIns="91440" bIns="45720" rtlCol="0" anchor="t">
            <a:normAutofit/>
          </a:bodyPr>
          <a:lstStyle/>
          <a:p>
            <a:pPr marL="0" indent="0" algn="just">
              <a:buNone/>
            </a:pPr>
            <a:r>
              <a:rPr lang="en-GB" sz="2700" dirty="0">
                <a:latin typeface="Arial"/>
                <a:cs typeface="Arial"/>
              </a:rPr>
              <a:t>A good literature review does not just summarise sources ...</a:t>
            </a:r>
          </a:p>
        </p:txBody>
      </p:sp>
    </p:spTree>
    <p:extLst>
      <p:ext uri="{BB962C8B-B14F-4D97-AF65-F5344CB8AC3E}">
        <p14:creationId xmlns:p14="http://schemas.microsoft.com/office/powerpoint/2010/main" val="306874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A469D9FC-5CF3-68A4-3006-F7CA06771506}"/>
              </a:ext>
            </a:extLst>
          </p:cNvPr>
          <p:cNvPicPr>
            <a:picLocks noChangeAspect="1"/>
          </p:cNvPicPr>
          <p:nvPr/>
        </p:nvPicPr>
        <p:blipFill rotWithShape="1">
          <a:blip r:embed="rId2"/>
          <a:srcRect l="19981" r="40848" b="9"/>
          <a:stretch/>
        </p:blipFill>
        <p:spPr>
          <a:xfrm>
            <a:off x="20" y="10436"/>
            <a:ext cx="4057627" cy="6858002"/>
          </a:xfrm>
          <a:prstGeom prst="rect">
            <a:avLst/>
          </a:prstGeom>
        </p:spPr>
      </p:pic>
      <p:sp>
        <p:nvSpPr>
          <p:cNvPr id="2" name="Title 1">
            <a:extLst>
              <a:ext uri="{FF2B5EF4-FFF2-40B4-BE49-F238E27FC236}">
                <a16:creationId xmlns:a16="http://schemas.microsoft.com/office/drawing/2014/main" id="{EEFC66AF-8D57-9B43-0108-0A2D34F0C50D}"/>
              </a:ext>
            </a:extLst>
          </p:cNvPr>
          <p:cNvSpPr>
            <a:spLocks noGrp="1"/>
          </p:cNvSpPr>
          <p:nvPr>
            <p:ph type="title"/>
          </p:nvPr>
        </p:nvSpPr>
        <p:spPr>
          <a:xfrm>
            <a:off x="4586487" y="405685"/>
            <a:ext cx="4098726" cy="1559301"/>
          </a:xfrm>
        </p:spPr>
        <p:txBody>
          <a:bodyPr>
            <a:normAutofit/>
          </a:bodyPr>
          <a:lstStyle/>
          <a:p>
            <a:r>
              <a:rPr lang="en-GB" sz="3500" dirty="0">
                <a:cs typeface="Calibri Light"/>
              </a:rPr>
              <a:t>Useful questions to ask in literature review ...</a:t>
            </a:r>
            <a:endParaRPr lang="en-GB" sz="3500" dirty="0"/>
          </a:p>
        </p:txBody>
      </p:sp>
      <p:sp>
        <p:nvSpPr>
          <p:cNvPr id="3" name="Content Placeholder 2">
            <a:extLst>
              <a:ext uri="{FF2B5EF4-FFF2-40B4-BE49-F238E27FC236}">
                <a16:creationId xmlns:a16="http://schemas.microsoft.com/office/drawing/2014/main" id="{AFDB17E8-88B9-2787-BB35-B2370B7E3150}"/>
              </a:ext>
            </a:extLst>
          </p:cNvPr>
          <p:cNvSpPr>
            <a:spLocks noGrp="1"/>
          </p:cNvSpPr>
          <p:nvPr>
            <p:ph idx="1"/>
          </p:nvPr>
        </p:nvSpPr>
        <p:spPr>
          <a:xfrm>
            <a:off x="4054133" y="2283913"/>
            <a:ext cx="5094158" cy="4405014"/>
          </a:xfrm>
        </p:spPr>
        <p:txBody>
          <a:bodyPr vert="horz" lIns="91440" tIns="45720" rIns="91440" bIns="45720" rtlCol="0" anchor="ctr">
            <a:noAutofit/>
          </a:bodyPr>
          <a:lstStyle/>
          <a:p>
            <a:r>
              <a:rPr lang="en-GB" sz="1800" dirty="0">
                <a:ea typeface="+mn-lt"/>
                <a:cs typeface="+mn-lt"/>
              </a:rPr>
              <a:t>What have others said relating to your research </a:t>
            </a:r>
            <a:r>
              <a:rPr lang="en-GB" sz="1700" dirty="0">
                <a:ea typeface="+mn-lt"/>
                <a:cs typeface="+mn-lt"/>
              </a:rPr>
              <a:t>topic</a:t>
            </a:r>
            <a:r>
              <a:rPr lang="en-GB" sz="1800" dirty="0">
                <a:ea typeface="+mn-lt"/>
                <a:cs typeface="+mn-lt"/>
              </a:rPr>
              <a:t>?</a:t>
            </a:r>
            <a:endParaRPr lang="en-GB" sz="1800" dirty="0">
              <a:cs typeface="Calibri" panose="020F0502020204030204"/>
            </a:endParaRPr>
          </a:p>
          <a:p>
            <a:r>
              <a:rPr lang="en-GB" sz="1800" dirty="0">
                <a:ea typeface="+mn-lt"/>
                <a:cs typeface="+mn-lt"/>
              </a:rPr>
              <a:t>What </a:t>
            </a:r>
            <a:r>
              <a:rPr lang="en-GB" sz="1800" dirty="0">
                <a:solidFill>
                  <a:srgbClr val="FF0000"/>
                </a:solidFill>
                <a:ea typeface="+mn-lt"/>
                <a:cs typeface="+mn-lt"/>
              </a:rPr>
              <a:t>theories</a:t>
            </a:r>
            <a:r>
              <a:rPr lang="en-GB" sz="1800" dirty="0">
                <a:ea typeface="+mn-lt"/>
                <a:cs typeface="+mn-lt"/>
              </a:rPr>
              <a:t> address it and what do they say? </a:t>
            </a:r>
            <a:endParaRPr lang="en-GB" sz="1800" dirty="0"/>
          </a:p>
          <a:p>
            <a:r>
              <a:rPr lang="en-GB" sz="1800" dirty="0">
                <a:ea typeface="+mn-lt"/>
                <a:cs typeface="+mn-lt"/>
              </a:rPr>
              <a:t>What research has been done previously?  </a:t>
            </a:r>
            <a:endParaRPr lang="en-GB" sz="1800"/>
          </a:p>
          <a:p>
            <a:r>
              <a:rPr lang="en-GB" sz="1800" dirty="0">
                <a:ea typeface="+mn-lt"/>
                <a:cs typeface="+mn-lt"/>
              </a:rPr>
              <a:t>Are there </a:t>
            </a:r>
            <a:r>
              <a:rPr lang="en-GB" sz="1800" dirty="0">
                <a:solidFill>
                  <a:srgbClr val="FF0000"/>
                </a:solidFill>
                <a:ea typeface="+mn-lt"/>
                <a:cs typeface="+mn-lt"/>
              </a:rPr>
              <a:t>consistent</a:t>
            </a:r>
            <a:r>
              <a:rPr lang="en-GB" sz="1800" dirty="0">
                <a:ea typeface="+mn-lt"/>
                <a:cs typeface="+mn-lt"/>
              </a:rPr>
              <a:t> findings or do past studies </a:t>
            </a:r>
            <a:r>
              <a:rPr lang="en-GB" sz="1800" dirty="0">
                <a:solidFill>
                  <a:srgbClr val="FF0000"/>
                </a:solidFill>
                <a:ea typeface="+mn-lt"/>
                <a:cs typeface="+mn-lt"/>
              </a:rPr>
              <a:t>disagree</a:t>
            </a:r>
            <a:r>
              <a:rPr lang="en-GB" sz="1800" dirty="0">
                <a:ea typeface="+mn-lt"/>
                <a:cs typeface="+mn-lt"/>
              </a:rPr>
              <a:t>? </a:t>
            </a:r>
            <a:endParaRPr lang="en-GB" sz="1800" dirty="0"/>
          </a:p>
          <a:p>
            <a:r>
              <a:rPr lang="en-GB" sz="1800" dirty="0">
                <a:ea typeface="+mn-lt"/>
                <a:cs typeface="+mn-lt"/>
              </a:rPr>
              <a:t>Are there </a:t>
            </a:r>
            <a:r>
              <a:rPr lang="en-GB" sz="1800" dirty="0">
                <a:solidFill>
                  <a:srgbClr val="FF0000"/>
                </a:solidFill>
                <a:ea typeface="+mn-lt"/>
                <a:cs typeface="+mn-lt"/>
              </a:rPr>
              <a:t>flaws</a:t>
            </a:r>
            <a:r>
              <a:rPr lang="en-GB" sz="1800" dirty="0">
                <a:ea typeface="+mn-lt"/>
                <a:cs typeface="+mn-lt"/>
              </a:rPr>
              <a:t> in the body of existing research that your feel you can remedy? </a:t>
            </a:r>
            <a:endParaRPr lang="en-GB" sz="1800" dirty="0"/>
          </a:p>
          <a:p>
            <a:r>
              <a:rPr lang="en-GB" sz="1800" dirty="0">
                <a:ea typeface="+mn-lt"/>
                <a:cs typeface="+mn-lt"/>
              </a:rPr>
              <a:t>How will your study </a:t>
            </a:r>
            <a:r>
              <a:rPr lang="en-GB" sz="1800" dirty="0">
                <a:solidFill>
                  <a:srgbClr val="FF0000"/>
                </a:solidFill>
                <a:ea typeface="+mn-lt"/>
                <a:cs typeface="+mn-lt"/>
              </a:rPr>
              <a:t>relate</a:t>
            </a:r>
            <a:r>
              <a:rPr lang="en-GB" sz="1800" dirty="0">
                <a:ea typeface="+mn-lt"/>
                <a:cs typeface="+mn-lt"/>
              </a:rPr>
              <a:t> to, yet go </a:t>
            </a:r>
            <a:r>
              <a:rPr lang="en-GB" sz="1800" dirty="0">
                <a:solidFill>
                  <a:srgbClr val="FF0000"/>
                </a:solidFill>
                <a:ea typeface="+mn-lt"/>
                <a:cs typeface="+mn-lt"/>
              </a:rPr>
              <a:t>beyond</a:t>
            </a:r>
            <a:r>
              <a:rPr lang="en-GB" sz="1800" dirty="0">
                <a:ea typeface="+mn-lt"/>
                <a:cs typeface="+mn-lt"/>
              </a:rPr>
              <a:t>, the previous studies? </a:t>
            </a:r>
            <a:endParaRPr lang="en-GB" sz="1800" dirty="0"/>
          </a:p>
          <a:p>
            <a:r>
              <a:rPr lang="en-GB" sz="1800" dirty="0">
                <a:ea typeface="+mn-lt"/>
                <a:cs typeface="+mn-lt"/>
              </a:rPr>
              <a:t>How has the prior work </a:t>
            </a:r>
            <a:r>
              <a:rPr lang="en-GB" sz="1800" dirty="0">
                <a:solidFill>
                  <a:srgbClr val="FF0000"/>
                </a:solidFill>
                <a:ea typeface="+mn-lt"/>
                <a:cs typeface="+mn-lt"/>
              </a:rPr>
              <a:t>influenced your proposed study</a:t>
            </a:r>
            <a:r>
              <a:rPr lang="en-GB" sz="1800" dirty="0">
                <a:ea typeface="+mn-lt"/>
                <a:cs typeface="+mn-lt"/>
              </a:rPr>
              <a:t> – for e.g. has it implied the need to examine certain variables or to assess them in new ways?</a:t>
            </a:r>
            <a:endParaRPr lang="en-GB" sz="1800" dirty="0"/>
          </a:p>
        </p:txBody>
      </p:sp>
    </p:spTree>
    <p:extLst>
      <p:ext uri="{BB962C8B-B14F-4D97-AF65-F5344CB8AC3E}">
        <p14:creationId xmlns:p14="http://schemas.microsoft.com/office/powerpoint/2010/main" val="33770789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CDD36-D2CE-1C40-A5F1-F04D1BA06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C973C9-5D2A-44AB-6B6B-AAEAC138408D}"/>
              </a:ext>
            </a:extLst>
          </p:cNvPr>
          <p:cNvSpPr>
            <a:spLocks noGrp="1"/>
          </p:cNvSpPr>
          <p:nvPr>
            <p:ph type="title"/>
          </p:nvPr>
        </p:nvSpPr>
        <p:spPr/>
        <p:txBody>
          <a:bodyPr/>
          <a:lstStyle/>
          <a:p>
            <a:pPr algn="ctr"/>
            <a:r>
              <a:rPr lang="en-GB" b="1" dirty="0">
                <a:latin typeface="Arial"/>
                <a:cs typeface="Arial"/>
              </a:rPr>
              <a:t>A Good Literature Review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5122B7-9481-27FA-927A-75DF5E75347B}"/>
              </a:ext>
            </a:extLst>
          </p:cNvPr>
          <p:cNvSpPr>
            <a:spLocks noGrp="1"/>
          </p:cNvSpPr>
          <p:nvPr>
            <p:ph idx="1"/>
          </p:nvPr>
        </p:nvSpPr>
        <p:spPr>
          <a:xfrm>
            <a:off x="644558" y="1690689"/>
            <a:ext cx="7886700" cy="3689439"/>
          </a:xfrm>
        </p:spPr>
        <p:txBody>
          <a:bodyPr vert="horz" lIns="91440" tIns="45720" rIns="91440" bIns="45720" rtlCol="0" anchor="t">
            <a:normAutofit/>
          </a:bodyPr>
          <a:lstStyle/>
          <a:p>
            <a:pPr marL="0" indent="0" algn="just">
              <a:buNone/>
            </a:pP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a:cs typeface="Arial"/>
              </a:rPr>
              <a:t>analyses, </a:t>
            </a: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a:cs typeface="Arial"/>
              </a:rPr>
              <a:t>critically evaluates</a:t>
            </a: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700" dirty="0">
                <a:latin typeface="Arial"/>
                <a:cs typeface="Arial"/>
              </a:rPr>
              <a:t>synthesises, and </a:t>
            </a:r>
            <a:endParaRPr lang="en-GB" sz="27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700" dirty="0">
              <a:latin typeface="Arial"/>
              <a:cs typeface="Arial"/>
            </a:endParaRPr>
          </a:p>
          <a:p>
            <a:pPr algn="just">
              <a:buFont typeface="Wingdings" panose="05000000000000000000" pitchFamily="2" charset="2"/>
              <a:buChar char="§"/>
            </a:pPr>
            <a:r>
              <a:rPr lang="en-GB" sz="2700" dirty="0">
                <a:latin typeface="Arial"/>
                <a:cs typeface="Arial"/>
              </a:rPr>
              <a:t>give a clear picture of the state of knowledge on the subject</a:t>
            </a:r>
            <a:endParaRPr lang="en-GB" dirty="0">
              <a:latin typeface="Arial"/>
              <a:cs typeface="Arial"/>
            </a:endParaRPr>
          </a:p>
        </p:txBody>
      </p:sp>
    </p:spTree>
    <p:extLst>
      <p:ext uri="{BB962C8B-B14F-4D97-AF65-F5344CB8AC3E}">
        <p14:creationId xmlns:p14="http://schemas.microsoft.com/office/powerpoint/2010/main" val="3629590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706891"/>
            <a:ext cx="7886700" cy="994169"/>
          </a:xfrm>
          <a:solidFill>
            <a:schemeClr val="bg1"/>
          </a:solidFill>
        </p:spPr>
        <p:txBody>
          <a:bodyPr anchorCtr="1"/>
          <a:lstStyle/>
          <a:p>
            <a:pPr algn="ctr"/>
            <a:r>
              <a:rPr lang="en-GB" b="1" dirty="0">
                <a:latin typeface="Arial"/>
                <a:cs typeface="Arial"/>
              </a:rPr>
              <a:t>Watch this at home </a:t>
            </a:r>
            <a:endParaRPr lang="en-GB" b="1" dirty="0">
              <a:latin typeface="Arial" panose="020B0604020202020204" pitchFamily="34" charset="0"/>
              <a:cs typeface="Arial" panose="020B0604020202020204" pitchFamily="34" charset="0"/>
            </a:endParaRPr>
          </a:p>
        </p:txBody>
      </p:sp>
      <p:pic>
        <p:nvPicPr>
          <p:cNvPr id="6" name="Online Media 5" title="What is a Literature Review? Explained with a REAL Example | Scribbr 🎓">
            <a:hlinkClick r:id="" action="ppaction://media"/>
            <a:extLst>
              <a:ext uri="{FF2B5EF4-FFF2-40B4-BE49-F238E27FC236}">
                <a16:creationId xmlns:a16="http://schemas.microsoft.com/office/drawing/2014/main" id="{2B5801DC-68A4-7BEF-A9CF-E146C84E352C}"/>
              </a:ext>
            </a:extLst>
          </p:cNvPr>
          <p:cNvPicPr>
            <a:picLocks noGrp="1" noRot="1" noChangeAspect="1"/>
          </p:cNvPicPr>
          <p:nvPr>
            <p:ph idx="1"/>
            <a:videoFile r:link="rId1"/>
          </p:nvPr>
        </p:nvPicPr>
        <p:blipFill>
          <a:blip r:embed="rId4"/>
          <a:stretch>
            <a:fillRect/>
          </a:stretch>
        </p:blipFill>
        <p:spPr>
          <a:xfrm>
            <a:off x="720725" y="2065707"/>
            <a:ext cx="7700963" cy="4351338"/>
          </a:xfrm>
        </p:spPr>
      </p:pic>
    </p:spTree>
    <p:extLst>
      <p:ext uri="{BB962C8B-B14F-4D97-AF65-F5344CB8AC3E}">
        <p14:creationId xmlns:p14="http://schemas.microsoft.com/office/powerpoint/2010/main" val="2115290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567F-A1AD-49F5-9CDC-436055F69661}"/>
              </a:ext>
            </a:extLst>
          </p:cNvPr>
          <p:cNvSpPr>
            <a:spLocks noGrp="1"/>
          </p:cNvSpPr>
          <p:nvPr>
            <p:ph type="title"/>
          </p:nvPr>
        </p:nvSpPr>
        <p:spPr>
          <a:solidFill>
            <a:srgbClr val="FFC000"/>
          </a:solidFill>
        </p:spPr>
        <p:txBody>
          <a:bodyPr/>
          <a:lstStyle/>
          <a:p>
            <a:pPr algn="ctr"/>
            <a:r>
              <a:rPr lang="en-GB" b="1" dirty="0">
                <a:latin typeface="Arial"/>
                <a:cs typeface="Arial"/>
              </a:rPr>
              <a:t>Five steps to write a literature review</a:t>
            </a:r>
            <a:endParaRPr lang="en-GB" dirty="0">
              <a:latin typeface="Arial"/>
              <a:cs typeface="Arial"/>
            </a:endParaRPr>
          </a:p>
        </p:txBody>
      </p:sp>
      <p:sp>
        <p:nvSpPr>
          <p:cNvPr id="3" name="Content Placeholder 2">
            <a:extLst>
              <a:ext uri="{FF2B5EF4-FFF2-40B4-BE49-F238E27FC236}">
                <a16:creationId xmlns:a16="http://schemas.microsoft.com/office/drawing/2014/main" id="{7BF2645C-99E6-4862-8E7A-27A55D1CC801}"/>
              </a:ext>
            </a:extLst>
          </p:cNvPr>
          <p:cNvSpPr>
            <a:spLocks noGrp="1"/>
          </p:cNvSpPr>
          <p:nvPr>
            <p:ph idx="1"/>
          </p:nvPr>
        </p:nvSpPr>
        <p:spPr>
          <a:xfrm>
            <a:off x="1032694" y="2027110"/>
            <a:ext cx="7393613" cy="3263502"/>
          </a:xfrm>
        </p:spPr>
        <p:txBody>
          <a:bodyPr vert="horz" lIns="91440" tIns="45720" rIns="91440" bIns="45720" rtlCol="0" anchor="t">
            <a:normAutofit/>
          </a:bodyPr>
          <a:lstStyle/>
          <a:p>
            <a:pPr marL="514350" indent="-514350">
              <a:buAutoNum type="arabicPeriod"/>
            </a:pPr>
            <a:r>
              <a:rPr lang="en-GB" sz="2700" dirty="0">
                <a:latin typeface="Arial"/>
                <a:cs typeface="Arial"/>
              </a:rPr>
              <a:t>Search for relevant literature</a:t>
            </a:r>
            <a:endParaRPr lang="en-US" dirty="0">
              <a:latin typeface="Arial"/>
              <a:cs typeface="Arial"/>
            </a:endParaRPr>
          </a:p>
          <a:p>
            <a:pPr marL="514350" indent="-514350">
              <a:buAutoNum type="arabicPeriod"/>
            </a:pPr>
            <a:r>
              <a:rPr lang="en-GB" sz="2700" dirty="0">
                <a:latin typeface="Arial" panose="020B0604020202020204" pitchFamily="34" charset="0"/>
                <a:cs typeface="Arial" panose="020B0604020202020204" pitchFamily="34" charset="0"/>
              </a:rPr>
              <a:t>Evaluate sources</a:t>
            </a:r>
          </a:p>
          <a:p>
            <a:pPr marL="514350" indent="-514350">
              <a:buAutoNum type="arabicPeriod"/>
            </a:pPr>
            <a:r>
              <a:rPr lang="en-GB" sz="2700" dirty="0">
                <a:latin typeface="Arial" panose="020B0604020202020204" pitchFamily="34" charset="0"/>
                <a:cs typeface="Arial" panose="020B0604020202020204" pitchFamily="34" charset="0"/>
              </a:rPr>
              <a:t>Identify themes, debates and gaps</a:t>
            </a:r>
          </a:p>
          <a:p>
            <a:pPr marL="514350" indent="-514350">
              <a:buAutoNum type="arabicPeriod"/>
            </a:pPr>
            <a:r>
              <a:rPr lang="en-GB" sz="2700" dirty="0">
                <a:latin typeface="Arial" panose="020B0604020202020204" pitchFamily="34" charset="0"/>
                <a:cs typeface="Arial" panose="020B0604020202020204" pitchFamily="34" charset="0"/>
              </a:rPr>
              <a:t>Outline the structure</a:t>
            </a:r>
          </a:p>
          <a:p>
            <a:pPr marL="514350" indent="-514350">
              <a:buAutoNum type="arabicPeriod"/>
            </a:pPr>
            <a:r>
              <a:rPr lang="en-GB" sz="2700" dirty="0">
                <a:latin typeface="Arial" panose="020B0604020202020204" pitchFamily="34" charset="0"/>
                <a:cs typeface="Arial" panose="020B0604020202020204" pitchFamily="34" charset="0"/>
              </a:rPr>
              <a:t>Write your literature review</a:t>
            </a:r>
            <a:endParaRPr lang="en-GB" dirty="0">
              <a:cs typeface="Calibri" panose="020F0502020204030204"/>
            </a:endParaRPr>
          </a:p>
        </p:txBody>
      </p:sp>
    </p:spTree>
    <p:extLst>
      <p:ext uri="{BB962C8B-B14F-4D97-AF65-F5344CB8AC3E}">
        <p14:creationId xmlns:p14="http://schemas.microsoft.com/office/powerpoint/2010/main" val="6370286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0" y="953869"/>
            <a:ext cx="7886700" cy="966758"/>
          </a:xfrm>
          <a:solidFill>
            <a:srgbClr val="FFC000"/>
          </a:solidFill>
        </p:spPr>
        <p:txBody>
          <a:bodyPr anchorCtr="1">
            <a:normAutofit fontScale="90000"/>
          </a:bodyPr>
          <a:lstStyle/>
          <a:p>
            <a:pPr marL="742950" indent="-742950" algn="ctr">
              <a:buAutoNum type="arabicPeriod"/>
            </a:pPr>
            <a:r>
              <a:rPr lang="en-GB" b="1" dirty="0">
                <a:latin typeface="Arial"/>
                <a:cs typeface="Arial"/>
              </a:rPr>
              <a:t>Search for relevant literature</a:t>
            </a:r>
            <a:endParaRPr lang="en-US" dirty="0">
              <a:cs typeface="Calibri Light" panose="020F0302020204030204"/>
            </a:endParaRP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41395" y="2020798"/>
            <a:ext cx="7200256" cy="3737225"/>
          </a:xfrm>
        </p:spPr>
        <p:txBody>
          <a:bodyPr vert="horz" lIns="91440" tIns="45720" rIns="91440" bIns="45720" rtlCol="0" anchor="t">
            <a:normAutofit/>
          </a:bodyPr>
          <a:lstStyle/>
          <a:p>
            <a:pPr marL="0" indent="0">
              <a:buNone/>
            </a:pPr>
            <a:endParaRPr lang="en-GB" dirty="0"/>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Before you begin searching for literature, you need a clearly defined topic.</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If you are writing the literature review section of a dissertation or research paper,</a:t>
            </a:r>
          </a:p>
          <a:p>
            <a:pPr>
              <a:buFont typeface="Wingdings" panose="05000000000000000000" pitchFamily="2" charset="2"/>
              <a:buChar char="§"/>
            </a:pPr>
            <a:r>
              <a:rPr lang="en-GB" sz="2400" dirty="0">
                <a:latin typeface="Arial"/>
                <a:cs typeface="Arial"/>
              </a:rPr>
              <a:t>You will search for literature related to your </a:t>
            </a:r>
            <a:r>
              <a:rPr lang="en-GB" sz="2400" dirty="0">
                <a:latin typeface="Arial"/>
                <a:cs typeface="Arial"/>
                <a:hlinkClick r:id="rId3">
                  <a:extLst>
                    <a:ext uri="{A12FA001-AC4F-418D-AE19-62706E023703}">
                      <ahyp:hlinkClr xmlns:ahyp="http://schemas.microsoft.com/office/drawing/2018/hyperlinkcolor" val="tx"/>
                    </a:ext>
                  </a:extLst>
                </a:hlinkClick>
              </a:rPr>
              <a:t>research objectives</a:t>
            </a:r>
            <a:r>
              <a:rPr lang="en-GB" sz="2400" dirty="0">
                <a:latin typeface="Arial"/>
                <a:cs typeface="Arial"/>
              </a:rPr>
              <a:t> and </a:t>
            </a:r>
            <a:r>
              <a:rPr lang="en-GB" sz="2400" dirty="0">
                <a:latin typeface="Arial"/>
                <a:cs typeface="Arial"/>
                <a:hlinkClick r:id="rId4">
                  <a:extLst>
                    <a:ext uri="{A12FA001-AC4F-418D-AE19-62706E023703}">
                      <ahyp:hlinkClr xmlns:ahyp="http://schemas.microsoft.com/office/drawing/2018/hyperlinkcolor" val="tx"/>
                    </a:ext>
                  </a:extLst>
                </a:hlinkClick>
              </a:rPr>
              <a:t>questions</a:t>
            </a:r>
            <a:r>
              <a:rPr lang="en-GB" sz="2400" dirty="0">
                <a:latin typeface="Arial"/>
                <a:cs typeface="Arial"/>
              </a:rPr>
              <a:t>.</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978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E12B-EA23-4374-A253-ED3FE396BEC5}"/>
              </a:ext>
            </a:extLst>
          </p:cNvPr>
          <p:cNvSpPr>
            <a:spLocks noGrp="1"/>
          </p:cNvSpPr>
          <p:nvPr>
            <p:ph type="title"/>
          </p:nvPr>
        </p:nvSpPr>
        <p:spPr>
          <a:xfrm>
            <a:off x="628650" y="365126"/>
            <a:ext cx="7886700" cy="1346439"/>
          </a:xfrm>
        </p:spPr>
        <p:txBody>
          <a:bodyPr>
            <a:normAutofit/>
          </a:bodyPr>
          <a:lstStyle/>
          <a:p>
            <a:pPr algn="ctr"/>
            <a:r>
              <a:rPr lang="en-GB" sz="3600" b="1" dirty="0">
                <a:latin typeface="Arial"/>
                <a:cs typeface="Arial"/>
              </a:rPr>
              <a:t>Keyword search for</a:t>
            </a:r>
            <a:br>
              <a:rPr lang="en-GB" sz="3600" b="1" dirty="0">
                <a:latin typeface="Arial"/>
                <a:cs typeface="Arial"/>
              </a:rPr>
            </a:br>
            <a:r>
              <a:rPr lang="en-GB" sz="3600" b="1" dirty="0">
                <a:latin typeface="Arial"/>
                <a:cs typeface="Arial"/>
              </a:rPr>
              <a:t>relevant literature</a:t>
            </a:r>
            <a:endParaRPr lang="en-GB" sz="3600" dirty="0">
              <a:latin typeface="Arial"/>
              <a:cs typeface="Arial"/>
            </a:endParaRPr>
          </a:p>
        </p:txBody>
      </p:sp>
      <p:sp>
        <p:nvSpPr>
          <p:cNvPr id="3" name="Content Placeholder 2">
            <a:extLst>
              <a:ext uri="{FF2B5EF4-FFF2-40B4-BE49-F238E27FC236}">
                <a16:creationId xmlns:a16="http://schemas.microsoft.com/office/drawing/2014/main" id="{73603079-EB53-4ECF-B7F2-7FB2F093FF7D}"/>
              </a:ext>
            </a:extLst>
          </p:cNvPr>
          <p:cNvSpPr>
            <a:spLocks noGrp="1"/>
          </p:cNvSpPr>
          <p:nvPr>
            <p:ph idx="1"/>
          </p:nvPr>
        </p:nvSpPr>
        <p:spPr>
          <a:xfrm>
            <a:off x="628650" y="1710804"/>
            <a:ext cx="7886700" cy="3109174"/>
          </a:xfrm>
        </p:spPr>
        <p:txBody>
          <a:bodyPr vert="horz" lIns="91440" tIns="45720" rIns="91440" bIns="45720" rtlCol="0" anchor="t">
            <a:normAutofit fontScale="92500" lnSpcReduction="10000"/>
          </a:bodyPr>
          <a:lstStyle/>
          <a:p>
            <a:pPr marL="0" indent="0">
              <a:buNone/>
            </a:pPr>
            <a:r>
              <a:rPr lang="en-GB" sz="2400" b="1" dirty="0">
                <a:latin typeface="Arial"/>
                <a:cs typeface="Arial"/>
              </a:rPr>
              <a:t>Examples</a:t>
            </a:r>
          </a:p>
          <a:p>
            <a:pPr marL="0" indent="0">
              <a:buNone/>
            </a:pPr>
            <a:endParaRPr lang="en-GB" sz="24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the impact of social media on body image among Generation Z?</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risk factors of obesity among teenagers?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is the impact of depression among adults?</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BAF57D0-C814-721B-9D72-33A9FED948CB}"/>
              </a:ext>
            </a:extLst>
          </p:cNvPr>
          <p:cNvSpPr txBox="1"/>
          <p:nvPr/>
        </p:nvSpPr>
        <p:spPr>
          <a:xfrm>
            <a:off x="1910218" y="5292246"/>
            <a:ext cx="532356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rgbClr val="FFC000"/>
                </a:solidFill>
                <a:cs typeface="Calibri"/>
              </a:rPr>
              <a:t>What are the keywords?</a:t>
            </a:r>
            <a:endParaRPr lang="en-GB" sz="4000" dirty="0">
              <a:solidFill>
                <a:srgbClr val="FFC000"/>
              </a:solidFill>
            </a:endParaRPr>
          </a:p>
        </p:txBody>
      </p:sp>
    </p:spTree>
    <p:extLst>
      <p:ext uri="{BB962C8B-B14F-4D97-AF65-F5344CB8AC3E}">
        <p14:creationId xmlns:p14="http://schemas.microsoft.com/office/powerpoint/2010/main" val="133368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9829-0D0F-4770-9601-568D2AD5495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Make a list of keywords</a:t>
            </a:r>
          </a:p>
        </p:txBody>
      </p:sp>
      <p:sp>
        <p:nvSpPr>
          <p:cNvPr id="3" name="Content Placeholder 2">
            <a:extLst>
              <a:ext uri="{FF2B5EF4-FFF2-40B4-BE49-F238E27FC236}">
                <a16:creationId xmlns:a16="http://schemas.microsoft.com/office/drawing/2014/main" id="{58E56CC5-1BC7-44DE-89A1-526AD31470C9}"/>
              </a:ext>
            </a:extLst>
          </p:cNvPr>
          <p:cNvSpPr>
            <a:spLocks noGrp="1"/>
          </p:cNvSpPr>
          <p:nvPr>
            <p:ph idx="1"/>
          </p:nvPr>
        </p:nvSpPr>
        <p:spPr>
          <a:xfrm>
            <a:off x="914405" y="2356524"/>
            <a:ext cx="7600948" cy="3263502"/>
          </a:xfrm>
        </p:spPr>
        <p:txBody>
          <a:bodyPr vert="horz" lIns="91440" tIns="45720" rIns="91440" bIns="45720" rtlCol="0" anchor="t">
            <a:normAutofit/>
          </a:bodyPr>
          <a:lstStyle/>
          <a:p>
            <a:pPr>
              <a:buFont typeface="Wingdings" panose="05000000000000000000" pitchFamily="2" charset="2"/>
              <a:buChar char="§"/>
            </a:pPr>
            <a:r>
              <a:rPr lang="en-GB" sz="2400" dirty="0">
                <a:latin typeface="Arial"/>
                <a:cs typeface="Arial"/>
              </a:rPr>
              <a:t>Not just the keywords appear in your research topic</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a:cs typeface="Arial"/>
            </a:endParaRPr>
          </a:p>
          <a:p>
            <a:pPr>
              <a:buFont typeface="Wingdings" panose="05000000000000000000" pitchFamily="2" charset="2"/>
              <a:buChar char="§"/>
            </a:pPr>
            <a:r>
              <a:rPr lang="en-GB" sz="2400" dirty="0">
                <a:latin typeface="Arial"/>
                <a:cs typeface="Arial"/>
              </a:rPr>
              <a:t>But lists of keywords that can be generated from them </a:t>
            </a:r>
            <a:endParaRPr lang="en-GB" sz="24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2000" dirty="0">
                <a:latin typeface="Arial"/>
                <a:cs typeface="Arial"/>
              </a:rPr>
              <a:t>synonyms and related terms</a:t>
            </a:r>
            <a:endParaRPr lang="en-GB" sz="20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2000" dirty="0">
                <a:latin typeface="Arial"/>
                <a:cs typeface="Arial"/>
              </a:rPr>
              <a:t>"proper" terms and concepts used in the discipline</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a:cs typeface="Arial"/>
            </a:endParaRPr>
          </a:p>
          <a:p>
            <a:pPr>
              <a:buFont typeface="Wingdings" panose="05000000000000000000" pitchFamily="2" charset="2"/>
              <a:buChar char="§"/>
            </a:pPr>
            <a:r>
              <a:rPr lang="en-GB" sz="2400" dirty="0">
                <a:latin typeface="Arial"/>
                <a:cs typeface="Arial"/>
              </a:rPr>
              <a:t>Enrich your lists in the searching process</a:t>
            </a:r>
            <a:endParaRPr lang="en-GB" dirty="0"/>
          </a:p>
        </p:txBody>
      </p:sp>
    </p:spTree>
    <p:extLst>
      <p:ext uri="{BB962C8B-B14F-4D97-AF65-F5344CB8AC3E}">
        <p14:creationId xmlns:p14="http://schemas.microsoft.com/office/powerpoint/2010/main" val="37934807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Make a list of keywords</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Keywords example for the research question example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What is the impact of social media on body image among Generation Z?</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Social media, Facebook, Instagram, Twitter, Snapchat, </a:t>
            </a:r>
            <a:r>
              <a:rPr lang="en-GB" dirty="0" err="1">
                <a:latin typeface="Arial" panose="020B0604020202020204" pitchFamily="34" charset="0"/>
                <a:cs typeface="Arial" panose="020B0604020202020204" pitchFamily="34" charset="0"/>
              </a:rPr>
              <a:t>TikTok</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Body image, self-perception, self-esteem, mental health</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Generation Z, teenagers, adolescents, youth</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44875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a:xfrm>
            <a:off x="3973321" y="329184"/>
            <a:ext cx="4688333" cy="1783080"/>
          </a:xfrm>
        </p:spPr>
        <p:txBody>
          <a:bodyPr anchor="b">
            <a:normAutofit/>
          </a:bodyPr>
          <a:lstStyle/>
          <a:p>
            <a:r>
              <a:rPr lang="en-GB" sz="4300" b="1">
                <a:latin typeface="Arial" panose="020B0604020202020204" pitchFamily="34" charset="0"/>
                <a:cs typeface="Arial" panose="020B0604020202020204" pitchFamily="34" charset="0"/>
              </a:rPr>
              <a:t>Search for relevant sources</a:t>
            </a:r>
          </a:p>
        </p:txBody>
      </p:sp>
      <p:pic>
        <p:nvPicPr>
          <p:cNvPr id="5" name="Picture 4" descr="Magnifying glass on clear background">
            <a:extLst>
              <a:ext uri="{FF2B5EF4-FFF2-40B4-BE49-F238E27FC236}">
                <a16:creationId xmlns:a16="http://schemas.microsoft.com/office/drawing/2014/main" id="{FA4C5ED7-994B-C7CE-8C90-1E4F062D1865}"/>
              </a:ext>
            </a:extLst>
          </p:cNvPr>
          <p:cNvPicPr>
            <a:picLocks noChangeAspect="1"/>
          </p:cNvPicPr>
          <p:nvPr/>
        </p:nvPicPr>
        <p:blipFill rotWithShape="1">
          <a:blip r:embed="rId2"/>
          <a:srcRect l="46004" r="20000" b="4"/>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a:xfrm>
            <a:off x="3493158" y="2706624"/>
            <a:ext cx="5523399" cy="3870083"/>
          </a:xfrm>
        </p:spPr>
        <p:txBody>
          <a:bodyPr vert="horz" lIns="91440" tIns="45720" rIns="91440" bIns="45720" rtlCol="0" anchor="t">
            <a:normAutofit/>
          </a:bodyPr>
          <a:lstStyle/>
          <a:p>
            <a:r>
              <a:rPr lang="en-GB" sz="1800" dirty="0">
                <a:latin typeface="Arial"/>
                <a:cs typeface="Arial"/>
              </a:rPr>
              <a:t>Use your keywords to begin searching for sources using different </a:t>
            </a:r>
            <a:r>
              <a:rPr lang="en-GB" sz="1800" b="1" dirty="0">
                <a:latin typeface="Arial"/>
                <a:cs typeface="Arial"/>
              </a:rPr>
              <a:t>databases</a:t>
            </a:r>
            <a:r>
              <a:rPr lang="en-GB" sz="1800" dirty="0">
                <a:latin typeface="Arial"/>
                <a:cs typeface="Arial"/>
              </a:rPr>
              <a:t>. </a:t>
            </a:r>
            <a:endParaRPr lang="en-US" sz="1800">
              <a:cs typeface="Calibri"/>
            </a:endParaRPr>
          </a:p>
          <a:p>
            <a:r>
              <a:rPr lang="en-GB" sz="1800" dirty="0">
                <a:latin typeface="Arial"/>
                <a:cs typeface="Arial"/>
              </a:rPr>
              <a:t>Some databases to search for journals and articles include:</a:t>
            </a:r>
          </a:p>
          <a:p>
            <a:pPr lvl="1">
              <a:buFont typeface="Courier New" panose="05000000000000000000" pitchFamily="2" charset="2"/>
              <a:buChar char="o"/>
            </a:pPr>
            <a:r>
              <a:rPr lang="en-GB" sz="1300" dirty="0">
                <a:latin typeface="Arial"/>
                <a:cs typeface="Arial"/>
                <a:hlinkClick r:id="rId3"/>
              </a:rPr>
              <a:t>University library catalogue</a:t>
            </a:r>
          </a:p>
          <a:p>
            <a:pPr lvl="1">
              <a:buFont typeface="Courier New" panose="05000000000000000000" pitchFamily="2" charset="2"/>
              <a:buChar char="o"/>
            </a:pPr>
            <a:r>
              <a:rPr lang="en-GB" sz="1300" dirty="0">
                <a:latin typeface="Arial"/>
                <a:cs typeface="Arial"/>
              </a:rPr>
              <a:t>Google Scholar</a:t>
            </a:r>
            <a:endParaRPr lang="en-GB" sz="13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1300" dirty="0">
                <a:latin typeface="Arial"/>
                <a:cs typeface="Arial"/>
              </a:rPr>
              <a:t>JSTOR</a:t>
            </a:r>
            <a:endParaRPr lang="en-GB" sz="1300" dirty="0">
              <a:latin typeface="Arial" panose="020B0604020202020204" pitchFamily="34" charset="0"/>
              <a:cs typeface="Arial" panose="020B0604020202020204" pitchFamily="34" charset="0"/>
            </a:endParaRPr>
          </a:p>
          <a:p>
            <a:pPr lvl="1">
              <a:buFont typeface="Courier New" panose="05000000000000000000" pitchFamily="2" charset="2"/>
              <a:buChar char="o"/>
            </a:pPr>
            <a:r>
              <a:rPr lang="en-GB" sz="1300" dirty="0">
                <a:latin typeface="Arial"/>
                <a:cs typeface="Arial"/>
              </a:rPr>
              <a:t>EBSCO</a:t>
            </a:r>
          </a:p>
          <a:p>
            <a:pPr lvl="1">
              <a:buFont typeface="Courier New" panose="05000000000000000000" pitchFamily="2" charset="2"/>
              <a:buChar char="o"/>
            </a:pPr>
            <a:r>
              <a:rPr lang="en-GB" sz="1300" dirty="0">
                <a:latin typeface="Arial"/>
                <a:cs typeface="Arial"/>
                <a:hlinkClick r:id="rId4"/>
              </a:rPr>
              <a:t>Medline</a:t>
            </a:r>
            <a:r>
              <a:rPr lang="en-GB" sz="1300" dirty="0">
                <a:latin typeface="Arial"/>
                <a:cs typeface="Arial"/>
              </a:rPr>
              <a:t> (life sciences and biomedicine)</a:t>
            </a:r>
          </a:p>
          <a:p>
            <a:pPr lvl="1">
              <a:buFont typeface="Courier New" panose="05000000000000000000" pitchFamily="2" charset="2"/>
              <a:buChar char="o"/>
            </a:pPr>
            <a:r>
              <a:rPr lang="en-GB" sz="1300" dirty="0">
                <a:latin typeface="Arial"/>
                <a:cs typeface="Arial"/>
                <a:hlinkClick r:id="rId5"/>
              </a:rPr>
              <a:t>PubMed</a:t>
            </a:r>
          </a:p>
          <a:p>
            <a:pPr>
              <a:buFont typeface="Arial" panose="05000000000000000000" pitchFamily="2" charset="2"/>
              <a:buChar char="•"/>
            </a:pPr>
            <a:r>
              <a:rPr lang="en-GB" sz="1800" dirty="0">
                <a:latin typeface="Arial"/>
                <a:cs typeface="Arial"/>
              </a:rPr>
              <a:t>To search effectively for relevant sources you can make use of </a:t>
            </a:r>
            <a:r>
              <a:rPr lang="en-GB" sz="1800" b="1" dirty="0" err="1">
                <a:latin typeface="Arial"/>
                <a:cs typeface="Arial"/>
              </a:rPr>
              <a:t>boolean</a:t>
            </a:r>
            <a:r>
              <a:rPr lang="en-GB" sz="1800" b="1" dirty="0">
                <a:latin typeface="Arial"/>
                <a:cs typeface="Arial"/>
              </a:rPr>
              <a:t> operators</a:t>
            </a:r>
            <a:r>
              <a:rPr lang="en-GB" sz="1800" dirty="0">
                <a:latin typeface="Arial"/>
                <a:cs typeface="Arial"/>
              </a:rPr>
              <a:t> and </a:t>
            </a:r>
            <a:r>
              <a:rPr lang="en-GB" sz="1800" b="1" dirty="0">
                <a:latin typeface="Arial"/>
                <a:cs typeface="Arial"/>
              </a:rPr>
              <a:t>nesting</a:t>
            </a:r>
            <a:r>
              <a:rPr lang="en-GB" sz="1800" dirty="0">
                <a:latin typeface="Arial"/>
                <a:cs typeface="Arial"/>
              </a:rPr>
              <a:t> technique</a:t>
            </a:r>
          </a:p>
          <a:p>
            <a:pPr>
              <a:buFont typeface="Arial" panose="05000000000000000000" pitchFamily="2" charset="2"/>
              <a:buChar char="•"/>
            </a:pPr>
            <a:endParaRPr lang="en-GB" sz="13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14973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2E25-28F2-4F81-BAAD-2542BDC42087}"/>
              </a:ext>
            </a:extLst>
          </p:cNvPr>
          <p:cNvSpPr>
            <a:spLocks noGrp="1"/>
          </p:cNvSpPr>
          <p:nvPr>
            <p:ph type="title"/>
          </p:nvPr>
        </p:nvSpPr>
        <p:spPr>
          <a:xfrm>
            <a:off x="628650" y="296740"/>
            <a:ext cx="7886700" cy="994169"/>
          </a:xfrm>
        </p:spPr>
        <p:txBody>
          <a:bodyPr>
            <a:normAutofit/>
          </a:bodyPr>
          <a:lstStyle/>
          <a:p>
            <a:pPr algn="ctr"/>
            <a:r>
              <a:rPr lang="en-GB" b="1" dirty="0">
                <a:latin typeface="Arial"/>
                <a:cs typeface="Arial"/>
              </a:rPr>
              <a:t>Boolean operators</a:t>
            </a:r>
          </a:p>
        </p:txBody>
      </p:sp>
      <p:sp>
        <p:nvSpPr>
          <p:cNvPr id="3" name="Content Placeholder 2">
            <a:extLst>
              <a:ext uri="{FF2B5EF4-FFF2-40B4-BE49-F238E27FC236}">
                <a16:creationId xmlns:a16="http://schemas.microsoft.com/office/drawing/2014/main" id="{4818D206-F0E8-4170-84FD-C2C2B7E56468}"/>
              </a:ext>
            </a:extLst>
          </p:cNvPr>
          <p:cNvSpPr>
            <a:spLocks noGrp="1"/>
          </p:cNvSpPr>
          <p:nvPr>
            <p:ph idx="1"/>
          </p:nvPr>
        </p:nvSpPr>
        <p:spPr>
          <a:xfrm>
            <a:off x="734163" y="1439344"/>
            <a:ext cx="7886700" cy="1065322"/>
          </a:xfrm>
        </p:spPr>
        <p:txBody>
          <a:bodyPr vert="horz" lIns="91440" tIns="45720" rIns="91440" bIns="45720" rtlCol="0" anchor="t">
            <a:noAutofit/>
          </a:bodyPr>
          <a:lstStyle/>
          <a:p>
            <a:r>
              <a:rPr lang="en-GB" b="1" dirty="0">
                <a:latin typeface="Arial"/>
                <a:cs typeface="Arial"/>
              </a:rPr>
              <a:t>Three of them: AND, OR, NOT</a:t>
            </a:r>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6B466F-440F-4B49-E274-3053BF566D16}"/>
              </a:ext>
            </a:extLst>
          </p:cNvPr>
          <p:cNvPicPr>
            <a:picLocks noChangeAspect="1"/>
          </p:cNvPicPr>
          <p:nvPr/>
        </p:nvPicPr>
        <p:blipFill>
          <a:blip r:embed="rId2"/>
          <a:stretch>
            <a:fillRect/>
          </a:stretch>
        </p:blipFill>
        <p:spPr>
          <a:xfrm>
            <a:off x="240082" y="2222848"/>
            <a:ext cx="8674274" cy="3393509"/>
          </a:xfrm>
          <a:prstGeom prst="rect">
            <a:avLst/>
          </a:prstGeom>
        </p:spPr>
      </p:pic>
      <p:sp>
        <p:nvSpPr>
          <p:cNvPr id="6" name="TextBox 5">
            <a:extLst>
              <a:ext uri="{FF2B5EF4-FFF2-40B4-BE49-F238E27FC236}">
                <a16:creationId xmlns:a16="http://schemas.microsoft.com/office/drawing/2014/main" id="{10D8BF34-E898-1E47-A7C3-FFDD10BD4075}"/>
              </a:ext>
            </a:extLst>
          </p:cNvPr>
          <p:cNvSpPr txBox="1"/>
          <p:nvPr/>
        </p:nvSpPr>
        <p:spPr>
          <a:xfrm>
            <a:off x="1655524" y="5757797"/>
            <a:ext cx="635487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t>(Source: https://www.scribbr.co.uk/working-sources/boolean-operator/)</a:t>
            </a:r>
          </a:p>
        </p:txBody>
      </p:sp>
    </p:spTree>
    <p:extLst>
      <p:ext uri="{BB962C8B-B14F-4D97-AF65-F5344CB8AC3E}">
        <p14:creationId xmlns:p14="http://schemas.microsoft.com/office/powerpoint/2010/main" val="9160080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FDD67A82-EF48-58B2-C9DE-E43122F5CB7C}"/>
              </a:ext>
            </a:extLst>
          </p:cNvPr>
          <p:cNvSpPr txBox="1"/>
          <p:nvPr/>
        </p:nvSpPr>
        <p:spPr>
          <a:xfrm>
            <a:off x="1046164" y="460420"/>
            <a:ext cx="74634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2400" dirty="0">
                <a:cs typeface="Calibri" panose="020F0502020204030204"/>
              </a:rPr>
              <a:t>Social media AND Body image</a:t>
            </a:r>
          </a:p>
          <a:p>
            <a:pPr marL="285750" indent="-285750">
              <a:buFont typeface="Wingdings"/>
              <a:buChar char="Ø"/>
            </a:pPr>
            <a:r>
              <a:rPr lang="en-GB" sz="2400" dirty="0">
                <a:cs typeface="Calibri" panose="020F0502020204030204"/>
              </a:rPr>
              <a:t>Social media AND Body image AND Generation Z</a:t>
            </a:r>
          </a:p>
        </p:txBody>
      </p:sp>
      <p:pic>
        <p:nvPicPr>
          <p:cNvPr id="24" name="Picture 23">
            <a:extLst>
              <a:ext uri="{FF2B5EF4-FFF2-40B4-BE49-F238E27FC236}">
                <a16:creationId xmlns:a16="http://schemas.microsoft.com/office/drawing/2014/main" id="{79928061-3415-5D81-ECF9-E73F262CA5E9}"/>
              </a:ext>
            </a:extLst>
          </p:cNvPr>
          <p:cNvPicPr>
            <a:picLocks noChangeAspect="1"/>
          </p:cNvPicPr>
          <p:nvPr/>
        </p:nvPicPr>
        <p:blipFill>
          <a:blip r:embed="rId2"/>
          <a:stretch>
            <a:fillRect/>
          </a:stretch>
        </p:blipFill>
        <p:spPr>
          <a:xfrm>
            <a:off x="485774" y="1988141"/>
            <a:ext cx="8172450" cy="4867275"/>
          </a:xfrm>
          <a:prstGeom prst="rect">
            <a:avLst/>
          </a:prstGeom>
        </p:spPr>
      </p:pic>
      <p:pic>
        <p:nvPicPr>
          <p:cNvPr id="25" name="Picture 24">
            <a:extLst>
              <a:ext uri="{FF2B5EF4-FFF2-40B4-BE49-F238E27FC236}">
                <a16:creationId xmlns:a16="http://schemas.microsoft.com/office/drawing/2014/main" id="{715B8DAC-BB36-E3E4-4106-E5BAF72A6FA1}"/>
              </a:ext>
            </a:extLst>
          </p:cNvPr>
          <p:cNvPicPr>
            <a:picLocks noChangeAspect="1"/>
          </p:cNvPicPr>
          <p:nvPr/>
        </p:nvPicPr>
        <p:blipFill>
          <a:blip r:embed="rId3"/>
          <a:stretch>
            <a:fillRect/>
          </a:stretch>
        </p:blipFill>
        <p:spPr>
          <a:xfrm>
            <a:off x="485775" y="1988140"/>
            <a:ext cx="8172450" cy="4867275"/>
          </a:xfrm>
          <a:prstGeom prst="rect">
            <a:avLst/>
          </a:prstGeom>
        </p:spPr>
      </p:pic>
      <p:pic>
        <p:nvPicPr>
          <p:cNvPr id="26" name="Picture 25">
            <a:extLst>
              <a:ext uri="{FF2B5EF4-FFF2-40B4-BE49-F238E27FC236}">
                <a16:creationId xmlns:a16="http://schemas.microsoft.com/office/drawing/2014/main" id="{56BD8729-EE1F-324E-5B39-DB6FD85B1A67}"/>
              </a:ext>
            </a:extLst>
          </p:cNvPr>
          <p:cNvPicPr>
            <a:picLocks noChangeAspect="1"/>
          </p:cNvPicPr>
          <p:nvPr/>
        </p:nvPicPr>
        <p:blipFill>
          <a:blip r:embed="rId4"/>
          <a:stretch>
            <a:fillRect/>
          </a:stretch>
        </p:blipFill>
        <p:spPr>
          <a:xfrm>
            <a:off x="485775" y="1966130"/>
            <a:ext cx="8172450" cy="4867275"/>
          </a:xfrm>
          <a:prstGeom prst="rect">
            <a:avLst/>
          </a:prstGeom>
        </p:spPr>
      </p:pic>
    </p:spTree>
    <p:extLst>
      <p:ext uri="{BB962C8B-B14F-4D97-AF65-F5344CB8AC3E}">
        <p14:creationId xmlns:p14="http://schemas.microsoft.com/office/powerpoint/2010/main" val="247398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18750-B2E1-34D4-EECF-62FE9DDD50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C8D705-2123-3B36-2AF4-211C62F25FD3}"/>
              </a:ext>
            </a:extLst>
          </p:cNvPr>
          <p:cNvSpPr>
            <a:spLocks noGrp="1"/>
          </p:cNvSpPr>
          <p:nvPr>
            <p:ph type="title"/>
          </p:nvPr>
        </p:nvSpPr>
        <p:spPr>
          <a:xfrm>
            <a:off x="671174" y="388057"/>
            <a:ext cx="7886700" cy="994169"/>
          </a:xfrm>
        </p:spPr>
        <p:txBody>
          <a:bodyPr/>
          <a:lstStyle/>
          <a:p>
            <a:pPr algn="ctr"/>
            <a:r>
              <a:rPr lang="en-GB" b="1" dirty="0">
                <a:latin typeface="Arial" panose="020B0604020202020204" pitchFamily="34" charset="0"/>
                <a:cs typeface="Arial" panose="020B0604020202020204" pitchFamily="34" charset="0"/>
              </a:rPr>
              <a:t>Nesting</a:t>
            </a:r>
          </a:p>
        </p:txBody>
      </p:sp>
      <p:sp>
        <p:nvSpPr>
          <p:cNvPr id="3" name="Content Placeholder 2">
            <a:extLst>
              <a:ext uri="{FF2B5EF4-FFF2-40B4-BE49-F238E27FC236}">
                <a16:creationId xmlns:a16="http://schemas.microsoft.com/office/drawing/2014/main" id="{42BE9404-5CDA-EBAB-BF44-D148BC44AF2E}"/>
              </a:ext>
            </a:extLst>
          </p:cNvPr>
          <p:cNvSpPr>
            <a:spLocks noGrp="1"/>
          </p:cNvSpPr>
          <p:nvPr>
            <p:ph idx="1"/>
          </p:nvPr>
        </p:nvSpPr>
        <p:spPr>
          <a:xfrm>
            <a:off x="669661" y="2627113"/>
            <a:ext cx="7886700" cy="2762460"/>
          </a:xfrm>
        </p:spPr>
        <p:txBody>
          <a:bodyPr vert="horz" lIns="91440" tIns="45720" rIns="91440" bIns="45720" rtlCol="0" anchor="t">
            <a:noAutofit/>
          </a:bodyPr>
          <a:lstStyle/>
          <a:p>
            <a:r>
              <a:rPr lang="en-GB" sz="2400" dirty="0">
                <a:latin typeface="Arial"/>
                <a:cs typeface="Arial"/>
              </a:rPr>
              <a:t>Nesting uses parentheses ( ) to keep concepts that are alike together, and to tell the database to look for search terms in the parentheses </a:t>
            </a:r>
            <a:r>
              <a:rPr lang="en-GB" sz="2400">
                <a:latin typeface="Arial"/>
                <a:cs typeface="Arial"/>
              </a:rPr>
              <a:t>first</a:t>
            </a:r>
            <a:endParaRPr lang="en-US">
              <a:latin typeface="Calibri" panose="020F0502020204030204"/>
              <a:cs typeface="Calibri" panose="020F0502020204030204"/>
            </a:endParaRPr>
          </a:p>
          <a:p>
            <a:endParaRPr lang="en-US">
              <a:cs typeface="Calibri"/>
            </a:endParaRPr>
          </a:p>
          <a:p>
            <a:r>
              <a:rPr lang="en-GB" sz="2400" dirty="0">
                <a:latin typeface="Arial"/>
                <a:cs typeface="Arial"/>
              </a:rPr>
              <a:t>Nesting used together with </a:t>
            </a:r>
            <a:r>
              <a:rPr lang="en-GB" sz="2400" dirty="0" err="1">
                <a:latin typeface="Arial"/>
                <a:cs typeface="Arial"/>
              </a:rPr>
              <a:t>boolean</a:t>
            </a:r>
            <a:r>
              <a:rPr lang="en-GB" sz="2400" dirty="0">
                <a:latin typeface="Arial"/>
                <a:cs typeface="Arial"/>
              </a:rPr>
              <a:t> operators further revise or expand our searches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7061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8516F-6A9E-F8FF-D6C8-DAD194EEA52D}"/>
            </a:ext>
          </a:extLst>
        </p:cNvPr>
        <p:cNvGrpSpPr/>
        <p:nvPr/>
      </p:nvGrpSpPr>
      <p:grpSpPr>
        <a:xfrm>
          <a:off x="0" y="0"/>
          <a:ext cx="0" cy="0"/>
          <a:chOff x="0" y="0"/>
          <a:chExt cx="0" cy="0"/>
        </a:xfrm>
      </p:grpSpPr>
      <p:sp>
        <p:nvSpPr>
          <p:cNvPr id="18" name="TextBox 17">
            <a:extLst>
              <a:ext uri="{FF2B5EF4-FFF2-40B4-BE49-F238E27FC236}">
                <a16:creationId xmlns:a16="http://schemas.microsoft.com/office/drawing/2014/main" id="{81C5C328-025E-1634-03F0-535FA0B68CDA}"/>
              </a:ext>
            </a:extLst>
          </p:cNvPr>
          <p:cNvSpPr txBox="1"/>
          <p:nvPr/>
        </p:nvSpPr>
        <p:spPr>
          <a:xfrm>
            <a:off x="1046164" y="460420"/>
            <a:ext cx="74634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Sans-Serif"/>
              <a:buChar char="Ø"/>
            </a:pPr>
            <a:r>
              <a:rPr lang="en-GB" sz="2400" dirty="0">
                <a:latin typeface="Arial"/>
                <a:cs typeface="Arial"/>
              </a:rPr>
              <a:t>(Social media OR Body image) AND Generation Z</a:t>
            </a:r>
            <a:endParaRPr lang="en-US" sz="2400" dirty="0">
              <a:latin typeface="Arial"/>
              <a:cs typeface="Arial"/>
            </a:endParaRPr>
          </a:p>
          <a:p>
            <a:pPr marL="285750" indent="-285750">
              <a:buFont typeface="Wingdings,Sans-Serif"/>
              <a:buChar char="Ø"/>
            </a:pPr>
            <a:r>
              <a:rPr lang="en-GB" sz="2400" dirty="0">
                <a:latin typeface="Arial"/>
                <a:cs typeface="Arial"/>
              </a:rPr>
              <a:t>(Social media AND Body image) NOT Generation Z</a:t>
            </a:r>
            <a:endParaRPr lang="en-GB" sz="2400" dirty="0">
              <a:cs typeface="Calibri" panose="020F0502020204030204"/>
            </a:endParaRPr>
          </a:p>
        </p:txBody>
      </p:sp>
      <p:pic>
        <p:nvPicPr>
          <p:cNvPr id="24" name="Picture 23">
            <a:extLst>
              <a:ext uri="{FF2B5EF4-FFF2-40B4-BE49-F238E27FC236}">
                <a16:creationId xmlns:a16="http://schemas.microsoft.com/office/drawing/2014/main" id="{922E88AA-7157-22D1-8343-8589034D204F}"/>
              </a:ext>
            </a:extLst>
          </p:cNvPr>
          <p:cNvPicPr>
            <a:picLocks noChangeAspect="1"/>
          </p:cNvPicPr>
          <p:nvPr/>
        </p:nvPicPr>
        <p:blipFill>
          <a:blip r:embed="rId2"/>
          <a:stretch>
            <a:fillRect/>
          </a:stretch>
        </p:blipFill>
        <p:spPr>
          <a:xfrm>
            <a:off x="485774" y="1988141"/>
            <a:ext cx="8172450" cy="4867275"/>
          </a:xfrm>
          <a:prstGeom prst="rect">
            <a:avLst/>
          </a:prstGeom>
        </p:spPr>
      </p:pic>
      <p:pic>
        <p:nvPicPr>
          <p:cNvPr id="2" name="Picture 1">
            <a:extLst>
              <a:ext uri="{FF2B5EF4-FFF2-40B4-BE49-F238E27FC236}">
                <a16:creationId xmlns:a16="http://schemas.microsoft.com/office/drawing/2014/main" id="{DCCBBA5B-668D-ED4C-992F-E5379F0F96AA}"/>
              </a:ext>
            </a:extLst>
          </p:cNvPr>
          <p:cNvPicPr>
            <a:picLocks noChangeAspect="1"/>
          </p:cNvPicPr>
          <p:nvPr/>
        </p:nvPicPr>
        <p:blipFill>
          <a:blip r:embed="rId3"/>
          <a:stretch>
            <a:fillRect/>
          </a:stretch>
        </p:blipFill>
        <p:spPr>
          <a:xfrm>
            <a:off x="485775" y="1985515"/>
            <a:ext cx="8172450" cy="4867275"/>
          </a:xfrm>
          <a:prstGeom prst="rect">
            <a:avLst/>
          </a:prstGeom>
        </p:spPr>
      </p:pic>
      <p:pic>
        <p:nvPicPr>
          <p:cNvPr id="4" name="Picture 3">
            <a:extLst>
              <a:ext uri="{FF2B5EF4-FFF2-40B4-BE49-F238E27FC236}">
                <a16:creationId xmlns:a16="http://schemas.microsoft.com/office/drawing/2014/main" id="{615E0C06-9B6A-9D57-8885-2F0F2CD5DD15}"/>
              </a:ext>
            </a:extLst>
          </p:cNvPr>
          <p:cNvPicPr>
            <a:picLocks noChangeAspect="1"/>
          </p:cNvPicPr>
          <p:nvPr/>
        </p:nvPicPr>
        <p:blipFill>
          <a:blip r:embed="rId4"/>
          <a:stretch>
            <a:fillRect/>
          </a:stretch>
        </p:blipFill>
        <p:spPr>
          <a:xfrm>
            <a:off x="485775" y="1975077"/>
            <a:ext cx="8172450" cy="4867275"/>
          </a:xfrm>
          <a:prstGeom prst="rect">
            <a:avLst/>
          </a:prstGeom>
        </p:spPr>
      </p:pic>
    </p:spTree>
    <p:extLst>
      <p:ext uri="{BB962C8B-B14F-4D97-AF65-F5344CB8AC3E}">
        <p14:creationId xmlns:p14="http://schemas.microsoft.com/office/powerpoint/2010/main" val="134466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C6E0F-0264-F1FD-A328-190D9304FB2D}"/>
              </a:ext>
            </a:extLst>
          </p:cNvPr>
          <p:cNvSpPr>
            <a:spLocks noGrp="1"/>
          </p:cNvSpPr>
          <p:nvPr>
            <p:ph type="title"/>
          </p:nvPr>
        </p:nvSpPr>
        <p:spPr/>
        <p:txBody>
          <a:bodyPr>
            <a:normAutofit fontScale="90000"/>
          </a:bodyPr>
          <a:lstStyle/>
          <a:p>
            <a:r>
              <a:rPr lang="en-GB" dirty="0"/>
              <a:t>Example: Using Boolean operators for Systematic Literature Review (SLR) </a:t>
            </a:r>
          </a:p>
        </p:txBody>
      </p:sp>
      <p:graphicFrame>
        <p:nvGraphicFramePr>
          <p:cNvPr id="6" name="Content Placeholder 5">
            <a:extLst>
              <a:ext uri="{FF2B5EF4-FFF2-40B4-BE49-F238E27FC236}">
                <a16:creationId xmlns:a16="http://schemas.microsoft.com/office/drawing/2014/main" id="{497CF131-3818-53AE-699E-5C8DC5198C02}"/>
              </a:ext>
            </a:extLst>
          </p:cNvPr>
          <p:cNvGraphicFramePr>
            <a:graphicFrameLocks noGrp="1"/>
          </p:cNvGraphicFramePr>
          <p:nvPr>
            <p:ph idx="1"/>
            <p:extLst>
              <p:ext uri="{D42A27DB-BD31-4B8C-83A1-F6EECF244321}">
                <p14:modId xmlns:p14="http://schemas.microsoft.com/office/powerpoint/2010/main" val="1758440079"/>
              </p:ext>
            </p:extLst>
          </p:nvPr>
        </p:nvGraphicFramePr>
        <p:xfrm>
          <a:off x="769040" y="2798658"/>
          <a:ext cx="7886700" cy="3840480"/>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184849106"/>
                    </a:ext>
                  </a:extLst>
                </a:gridCol>
                <a:gridCol w="2628900">
                  <a:extLst>
                    <a:ext uri="{9D8B030D-6E8A-4147-A177-3AD203B41FA5}">
                      <a16:colId xmlns:a16="http://schemas.microsoft.com/office/drawing/2014/main" val="4114597689"/>
                    </a:ext>
                  </a:extLst>
                </a:gridCol>
                <a:gridCol w="2628900">
                  <a:extLst>
                    <a:ext uri="{9D8B030D-6E8A-4147-A177-3AD203B41FA5}">
                      <a16:colId xmlns:a16="http://schemas.microsoft.com/office/drawing/2014/main" val="3500853127"/>
                    </a:ext>
                  </a:extLst>
                </a:gridCol>
              </a:tblGrid>
              <a:tr h="370840">
                <a:tc>
                  <a:txBody>
                    <a:bodyPr/>
                    <a:lstStyle/>
                    <a:p>
                      <a:r>
                        <a:rPr lang="en-GB" sz="2400" dirty="0"/>
                        <a:t>Social work</a:t>
                      </a:r>
                    </a:p>
                  </a:txBody>
                  <a:tcPr/>
                </a:tc>
                <a:tc>
                  <a:txBody>
                    <a:bodyPr/>
                    <a:lstStyle/>
                    <a:p>
                      <a:r>
                        <a:rPr lang="en-GB" sz="2400" dirty="0"/>
                        <a:t>Burnout</a:t>
                      </a:r>
                    </a:p>
                  </a:txBody>
                  <a:tcPr/>
                </a:tc>
                <a:tc>
                  <a:txBody>
                    <a:bodyPr/>
                    <a:lstStyle/>
                    <a:p>
                      <a:r>
                        <a:rPr lang="en-GB" sz="2400" dirty="0"/>
                        <a:t>Intervention</a:t>
                      </a:r>
                    </a:p>
                  </a:txBody>
                  <a:tcPr/>
                </a:tc>
                <a:extLst>
                  <a:ext uri="{0D108BD9-81ED-4DB2-BD59-A6C34878D82A}">
                    <a16:rowId xmlns:a16="http://schemas.microsoft.com/office/drawing/2014/main" val="1517048482"/>
                  </a:ext>
                </a:extLst>
              </a:tr>
              <a:tr h="370840">
                <a:tc>
                  <a:txBody>
                    <a:bodyPr/>
                    <a:lstStyle/>
                    <a:p>
                      <a:r>
                        <a:rPr lang="en-GB" sz="2400" dirty="0"/>
                        <a:t>Social worker</a:t>
                      </a:r>
                    </a:p>
                    <a:p>
                      <a:r>
                        <a:rPr lang="en-GB" sz="2400" dirty="0"/>
                        <a:t>Local authority</a:t>
                      </a:r>
                    </a:p>
                    <a:p>
                      <a:r>
                        <a:rPr lang="en-GB" sz="2400" dirty="0"/>
                        <a:t>Care</a:t>
                      </a:r>
                    </a:p>
                    <a:p>
                      <a:r>
                        <a:rPr lang="en-GB" sz="2400"/>
                        <a:t>Safeguarding</a:t>
                      </a:r>
                    </a:p>
                    <a:p>
                      <a:pPr lvl="0">
                        <a:buNone/>
                      </a:pPr>
                      <a:r>
                        <a:rPr lang="en-GB" sz="2400" dirty="0"/>
                        <a:t>Children &amp; </a:t>
                      </a:r>
                      <a:r>
                        <a:rPr lang="en-GB" sz="2400" dirty="0" err="1"/>
                        <a:t>famil</a:t>
                      </a:r>
                      <a:r>
                        <a:rPr lang="en-GB" sz="2400" dirty="0"/>
                        <a:t>*</a:t>
                      </a:r>
                    </a:p>
                    <a:p>
                      <a:endParaRPr lang="en-GB" sz="2400" dirty="0"/>
                    </a:p>
                    <a:p>
                      <a:endParaRPr lang="en-GB" sz="2400" dirty="0"/>
                    </a:p>
                    <a:p>
                      <a:endParaRPr lang="en-GB" sz="2400" dirty="0"/>
                    </a:p>
                    <a:p>
                      <a:endParaRPr lang="en-GB" sz="2400" dirty="0"/>
                    </a:p>
                  </a:txBody>
                  <a:tcPr/>
                </a:tc>
                <a:tc>
                  <a:txBody>
                    <a:bodyPr/>
                    <a:lstStyle/>
                    <a:p>
                      <a:r>
                        <a:rPr lang="en-GB" sz="2400" dirty="0"/>
                        <a:t>Tiredness</a:t>
                      </a:r>
                    </a:p>
                    <a:p>
                      <a:pPr lvl="0">
                        <a:buNone/>
                      </a:pPr>
                      <a:r>
                        <a:rPr lang="en-GB" sz="2400" dirty="0"/>
                        <a:t>Mental health</a:t>
                      </a:r>
                    </a:p>
                    <a:p>
                      <a:pPr lvl="0">
                        <a:buNone/>
                      </a:pPr>
                      <a:r>
                        <a:rPr lang="en-GB" sz="2400"/>
                        <a:t>Stress</a:t>
                      </a:r>
                    </a:p>
                    <a:p>
                      <a:pPr lvl="0">
                        <a:buNone/>
                      </a:pPr>
                      <a:r>
                        <a:rPr lang="en-GB" sz="2400" dirty="0"/>
                        <a:t>Exhaust*</a:t>
                      </a:r>
                    </a:p>
                  </a:txBody>
                  <a:tcPr/>
                </a:tc>
                <a:tc>
                  <a:txBody>
                    <a:bodyPr/>
                    <a:lstStyle/>
                    <a:p>
                      <a:r>
                        <a:rPr lang="en-GB" sz="2400"/>
                        <a:t>Employment</a:t>
                      </a:r>
                    </a:p>
                    <a:p>
                      <a:pPr lvl="0">
                        <a:buNone/>
                      </a:pPr>
                      <a:r>
                        <a:rPr lang="en-GB" sz="2400"/>
                        <a:t>Benefits</a:t>
                      </a:r>
                    </a:p>
                    <a:p>
                      <a:pPr lvl="0">
                        <a:buNone/>
                      </a:pPr>
                      <a:r>
                        <a:rPr lang="en-GB" sz="2400"/>
                        <a:t>Training</a:t>
                      </a:r>
                    </a:p>
                    <a:p>
                      <a:pPr lvl="0">
                        <a:buNone/>
                      </a:pPr>
                      <a:r>
                        <a:rPr lang="en-GB" sz="2400"/>
                        <a:t>Reviews</a:t>
                      </a:r>
                    </a:p>
                    <a:p>
                      <a:pPr lvl="0">
                        <a:buNone/>
                      </a:pPr>
                      <a:r>
                        <a:rPr lang="en-GB" sz="2400" dirty="0" err="1"/>
                        <a:t>apprasial</a:t>
                      </a:r>
                    </a:p>
                  </a:txBody>
                  <a:tcPr/>
                </a:tc>
                <a:extLst>
                  <a:ext uri="{0D108BD9-81ED-4DB2-BD59-A6C34878D82A}">
                    <a16:rowId xmlns:a16="http://schemas.microsoft.com/office/drawing/2014/main" val="2784972810"/>
                  </a:ext>
                </a:extLst>
              </a:tr>
            </a:tbl>
          </a:graphicData>
        </a:graphic>
      </p:graphicFrame>
      <p:sp>
        <p:nvSpPr>
          <p:cNvPr id="5" name="TextBox 4">
            <a:extLst>
              <a:ext uri="{FF2B5EF4-FFF2-40B4-BE49-F238E27FC236}">
                <a16:creationId xmlns:a16="http://schemas.microsoft.com/office/drawing/2014/main" id="{46BDCEEE-3952-F2B8-D44F-AB33DE490B0B}"/>
              </a:ext>
            </a:extLst>
          </p:cNvPr>
          <p:cNvSpPr txBox="1"/>
          <p:nvPr/>
        </p:nvSpPr>
        <p:spPr>
          <a:xfrm>
            <a:off x="628650" y="1690689"/>
            <a:ext cx="8167480" cy="923330"/>
          </a:xfrm>
          <a:prstGeom prst="rect">
            <a:avLst/>
          </a:prstGeom>
          <a:noFill/>
        </p:spPr>
        <p:txBody>
          <a:bodyPr wrap="square">
            <a:spAutoFit/>
          </a:bodyPr>
          <a:lstStyle/>
          <a:p>
            <a:r>
              <a:rPr lang="en-GB" b="0" i="0" dirty="0">
                <a:solidFill>
                  <a:srgbClr val="222222"/>
                </a:solidFill>
                <a:effectLst/>
                <a:latin typeface="Arial" panose="020B0604020202020204" pitchFamily="34" charset="0"/>
              </a:rPr>
              <a:t>Bryce, C., Povey, R., Oliver, M., &amp; Cooke, R. (2024). </a:t>
            </a:r>
            <a:r>
              <a:rPr lang="en-GB" b="0" i="0" dirty="0">
                <a:solidFill>
                  <a:srgbClr val="222222"/>
                </a:solidFill>
                <a:effectLst/>
                <a:latin typeface="Arial" panose="020B0604020202020204" pitchFamily="34" charset="0"/>
                <a:hlinkClick r:id="rId2"/>
              </a:rPr>
              <a:t>Effective interventions to reduce burnout in social workers: A systematic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The British Journal of Social Work</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54</a:t>
            </a:r>
            <a:r>
              <a:rPr lang="en-GB" b="0" i="0" dirty="0">
                <a:solidFill>
                  <a:srgbClr val="222222"/>
                </a:solidFill>
                <a:effectLst/>
                <a:latin typeface="Arial" panose="020B0604020202020204" pitchFamily="34" charset="0"/>
              </a:rPr>
              <a:t>(8), 3794-3819.</a:t>
            </a:r>
            <a:endParaRPr lang="en-GB" dirty="0"/>
          </a:p>
        </p:txBody>
      </p:sp>
    </p:spTree>
    <p:extLst>
      <p:ext uri="{BB962C8B-B14F-4D97-AF65-F5344CB8AC3E}">
        <p14:creationId xmlns:p14="http://schemas.microsoft.com/office/powerpoint/2010/main" val="24648705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2689393"/>
          </a:xfrm>
        </p:spPr>
        <p:txBody>
          <a:bodyPr vert="horz" lIns="91440" tIns="45720" rIns="91440" bIns="45720" rtlCol="0" anchor="t">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You probably won’t be able to read absolutely everything that has been written on the topic</a:t>
            </a:r>
          </a:p>
          <a:p>
            <a:pPr>
              <a:buFont typeface="Wingdings" panose="05000000000000000000" pitchFamily="2" charset="2"/>
              <a:buChar char="§"/>
            </a:pPr>
            <a:r>
              <a:rPr lang="en-GB" sz="2400" dirty="0">
                <a:latin typeface="Arial"/>
                <a:cs typeface="Arial"/>
              </a:rPr>
              <a:t>Nor would every piece of work you found being most relevant to your research</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a:cs typeface="Arial"/>
              </a:rPr>
              <a:t>Therefore ...</a:t>
            </a:r>
            <a:endParaRPr lang="en-GB" sz="24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D32951EA-3D08-D1D7-E234-5E2401876023}"/>
              </a:ext>
            </a:extLst>
          </p:cNvPr>
          <p:cNvSpPr txBox="1">
            <a:spLocks/>
          </p:cNvSpPr>
          <p:nvPr/>
        </p:nvSpPr>
        <p:spPr>
          <a:xfrm>
            <a:off x="566020" y="630279"/>
            <a:ext cx="7886700" cy="966758"/>
          </a:xfrm>
          <a:prstGeom prst="rect">
            <a:avLst/>
          </a:prstGeom>
          <a:solidFill>
            <a:srgbClr val="FFC000"/>
          </a:solidFill>
        </p:spPr>
        <p:txBody>
          <a:bodyPr vert="horz" lIns="91440" tIns="45720" rIns="91440" bIns="45720" rtlCol="0" anchor="ctr" anchorCtr="1">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a:cs typeface="Arial"/>
              </a:rPr>
              <a:t>2. Evaluate and select sources</a:t>
            </a:r>
          </a:p>
        </p:txBody>
      </p:sp>
      <p:sp>
        <p:nvSpPr>
          <p:cNvPr id="2" name="TextBox 1">
            <a:extLst>
              <a:ext uri="{FF2B5EF4-FFF2-40B4-BE49-F238E27FC236}">
                <a16:creationId xmlns:a16="http://schemas.microsoft.com/office/drawing/2014/main" id="{4F182B04-9E9C-E291-57B5-EBF718F9EDC2}"/>
              </a:ext>
            </a:extLst>
          </p:cNvPr>
          <p:cNvSpPr txBox="1"/>
          <p:nvPr/>
        </p:nvSpPr>
        <p:spPr>
          <a:xfrm>
            <a:off x="1137781" y="4926904"/>
            <a:ext cx="71189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rgbClr val="00B0F0"/>
                </a:solidFill>
                <a:cs typeface="Calibri"/>
              </a:rPr>
              <a:t>Screening and evaluation needed </a:t>
            </a:r>
          </a:p>
        </p:txBody>
      </p:sp>
    </p:spTree>
    <p:extLst>
      <p:ext uri="{BB962C8B-B14F-4D97-AF65-F5344CB8AC3E}">
        <p14:creationId xmlns:p14="http://schemas.microsoft.com/office/powerpoint/2010/main" val="27433724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2038-F569-484E-B495-EB5349D513FE}"/>
              </a:ext>
            </a:extLst>
          </p:cNvPr>
          <p:cNvSpPr>
            <a:spLocks noGrp="1"/>
          </p:cNvSpPr>
          <p:nvPr>
            <p:ph type="title"/>
          </p:nvPr>
        </p:nvSpPr>
        <p:spPr>
          <a:xfrm>
            <a:off x="628650" y="93729"/>
            <a:ext cx="7886700" cy="1064605"/>
          </a:xfrm>
        </p:spPr>
        <p:txBody>
          <a:bodyPr/>
          <a:lstStyle/>
          <a:p>
            <a:r>
              <a:rPr lang="en-GB" dirty="0"/>
              <a:t>The Three-pass approach</a:t>
            </a:r>
            <a:endParaRPr lang="en-GB" dirty="0">
              <a:cs typeface="Calibri Light"/>
            </a:endParaRPr>
          </a:p>
        </p:txBody>
      </p:sp>
      <p:sp>
        <p:nvSpPr>
          <p:cNvPr id="3" name="Content Placeholder 2">
            <a:extLst>
              <a:ext uri="{FF2B5EF4-FFF2-40B4-BE49-F238E27FC236}">
                <a16:creationId xmlns:a16="http://schemas.microsoft.com/office/drawing/2014/main" id="{93CEA610-225F-495F-BEC0-C097D76B60C3}"/>
              </a:ext>
            </a:extLst>
          </p:cNvPr>
          <p:cNvSpPr>
            <a:spLocks noGrp="1"/>
          </p:cNvSpPr>
          <p:nvPr>
            <p:ph idx="1"/>
          </p:nvPr>
        </p:nvSpPr>
        <p:spPr>
          <a:xfrm>
            <a:off x="758347" y="994097"/>
            <a:ext cx="7543800" cy="617220"/>
          </a:xfrm>
        </p:spPr>
        <p:txBody>
          <a:bodyPr vert="horz" lIns="91440" tIns="45720" rIns="91440" bIns="45720" rtlCol="0" anchor="t">
            <a:normAutofit/>
          </a:bodyPr>
          <a:lstStyle/>
          <a:p>
            <a:pPr marL="0" indent="0">
              <a:buNone/>
            </a:pPr>
            <a:r>
              <a:rPr lang="en-GB" sz="1600" dirty="0">
                <a:latin typeface="Arial"/>
                <a:cs typeface="Arial"/>
              </a:rPr>
              <a:t>Suggested by </a:t>
            </a:r>
            <a:r>
              <a:rPr lang="en-GB" sz="1600" dirty="0" err="1">
                <a:latin typeface="Arial"/>
                <a:cs typeface="Arial"/>
              </a:rPr>
              <a:t>Kershav</a:t>
            </a:r>
            <a:r>
              <a:rPr lang="en-GB" sz="1600" dirty="0">
                <a:latin typeface="Arial"/>
                <a:cs typeface="Arial"/>
              </a:rPr>
              <a:t> (2016) describing how a researcher can speedily read articles in order to decide if they are relevant to their research or not</a:t>
            </a:r>
            <a:endParaRPr lang="en-GB" sz="16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BA78A24-4CF9-49EF-8408-3C060D08D9A2}"/>
              </a:ext>
            </a:extLst>
          </p:cNvPr>
          <p:cNvSpPr txBox="1">
            <a:spLocks/>
          </p:cNvSpPr>
          <p:nvPr/>
        </p:nvSpPr>
        <p:spPr>
          <a:xfrm>
            <a:off x="810538" y="1611317"/>
            <a:ext cx="7543800" cy="1788571"/>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t">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sz="1500" dirty="0">
                <a:latin typeface="Arial"/>
                <a:cs typeface="Arial"/>
              </a:rPr>
              <a:t>The </a:t>
            </a:r>
            <a:r>
              <a:rPr lang="en-GB" sz="1500" b="1" dirty="0">
                <a:latin typeface="Arial"/>
                <a:cs typeface="Arial"/>
              </a:rPr>
              <a:t>first pass </a:t>
            </a:r>
            <a:r>
              <a:rPr lang="en-GB" sz="1500" dirty="0">
                <a:latin typeface="Arial"/>
                <a:cs typeface="Arial"/>
              </a:rPr>
              <a:t>is a </a:t>
            </a:r>
            <a:r>
              <a:rPr lang="en-GB" sz="1500" dirty="0">
                <a:solidFill>
                  <a:srgbClr val="FF0000"/>
                </a:solidFill>
                <a:latin typeface="Arial"/>
                <a:cs typeface="Arial"/>
              </a:rPr>
              <a:t>quick scan</a:t>
            </a:r>
            <a:r>
              <a:rPr lang="en-GB" sz="1500" dirty="0">
                <a:latin typeface="Arial"/>
                <a:cs typeface="Arial"/>
              </a:rPr>
              <a:t> to get a </a:t>
            </a:r>
            <a:r>
              <a:rPr lang="en-GB" sz="1500" dirty="0">
                <a:solidFill>
                  <a:srgbClr val="FF0000"/>
                </a:solidFill>
                <a:latin typeface="Arial"/>
                <a:cs typeface="Arial"/>
              </a:rPr>
              <a:t>bird’s-eye view</a:t>
            </a:r>
            <a:r>
              <a:rPr lang="en-GB" sz="1500" dirty="0">
                <a:latin typeface="Arial"/>
                <a:cs typeface="Arial"/>
              </a:rPr>
              <a:t> of the paper. You can also decide whether you need to do any more passes. This pass should take about five to ten minutes and consists of the following steps:</a:t>
            </a:r>
            <a:r>
              <a:rPr lang="en-GB" dirty="0">
                <a:latin typeface="Arial"/>
                <a:cs typeface="Arial"/>
              </a:rPr>
              <a:t> </a:t>
            </a:r>
            <a:endParaRPr lang="en-GB" sz="1500" dirty="0">
              <a:latin typeface="Arial" panose="020B0604020202020204" pitchFamily="34" charset="0"/>
              <a:cs typeface="Arial" panose="020B0604020202020204" pitchFamily="34" charset="0"/>
            </a:endParaRPr>
          </a:p>
          <a:p>
            <a:pPr marL="205740" lvl="1" indent="0">
              <a:buNone/>
            </a:pPr>
            <a:r>
              <a:rPr lang="en-GB" sz="1500" dirty="0">
                <a:latin typeface="Arial"/>
                <a:cs typeface="Arial"/>
              </a:rPr>
              <a:t>1. Carefully read the title, abstract, and introduction</a:t>
            </a:r>
          </a:p>
          <a:p>
            <a:pPr marL="205740" lvl="1" indent="0">
              <a:buNone/>
            </a:pPr>
            <a:r>
              <a:rPr lang="en-GB" sz="1500" dirty="0">
                <a:latin typeface="Arial"/>
                <a:cs typeface="Arial"/>
              </a:rPr>
              <a:t>2. Read the section and sub-section headings, but ignore everything else </a:t>
            </a:r>
            <a:endParaRPr lang="en-GB" sz="1500" dirty="0">
              <a:latin typeface="Arial" panose="020B0604020202020204" pitchFamily="34" charset="0"/>
              <a:cs typeface="Arial" panose="020B0604020202020204" pitchFamily="34" charset="0"/>
            </a:endParaRPr>
          </a:p>
          <a:p>
            <a:pPr marL="205740" lvl="1" indent="0">
              <a:buNone/>
            </a:pPr>
            <a:r>
              <a:rPr lang="en-GB" sz="1500" dirty="0">
                <a:latin typeface="Arial"/>
                <a:cs typeface="Arial"/>
              </a:rPr>
              <a:t>3. Read the conclusions</a:t>
            </a:r>
          </a:p>
        </p:txBody>
      </p:sp>
      <p:sp>
        <p:nvSpPr>
          <p:cNvPr id="6" name="Content Placeholder 2">
            <a:extLst>
              <a:ext uri="{FF2B5EF4-FFF2-40B4-BE49-F238E27FC236}">
                <a16:creationId xmlns:a16="http://schemas.microsoft.com/office/drawing/2014/main" id="{479750CD-CC37-7853-9DF9-8A7DCD8DEEB7}"/>
              </a:ext>
            </a:extLst>
          </p:cNvPr>
          <p:cNvSpPr txBox="1">
            <a:spLocks/>
          </p:cNvSpPr>
          <p:nvPr/>
        </p:nvSpPr>
        <p:spPr>
          <a:xfrm>
            <a:off x="810538" y="3730303"/>
            <a:ext cx="7543800" cy="1788571"/>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t">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defTabSz="685800">
              <a:lnSpc>
                <a:spcPct val="100000"/>
              </a:lnSpc>
              <a:spcBef>
                <a:spcPts val="0"/>
              </a:spcBef>
              <a:buClrTx/>
              <a:buNone/>
              <a:defRPr/>
            </a:pPr>
            <a:r>
              <a:rPr lang="en-GB" sz="1500" dirty="0">
                <a:latin typeface="Arial"/>
                <a:cs typeface="Arial"/>
              </a:rPr>
              <a:t>In the </a:t>
            </a:r>
            <a:r>
              <a:rPr lang="en-GB" sz="1500" b="1" dirty="0">
                <a:latin typeface="Arial"/>
                <a:cs typeface="Arial"/>
              </a:rPr>
              <a:t>second pass</a:t>
            </a:r>
            <a:r>
              <a:rPr lang="en-GB" sz="1500" dirty="0">
                <a:latin typeface="Arial"/>
                <a:cs typeface="Arial"/>
              </a:rPr>
              <a:t>, </a:t>
            </a:r>
            <a:r>
              <a:rPr lang="en-GB" sz="1500" dirty="0">
                <a:solidFill>
                  <a:srgbClr val="FF0000"/>
                </a:solidFill>
                <a:latin typeface="Arial"/>
                <a:cs typeface="Arial"/>
              </a:rPr>
              <a:t>read the paper with greater care</a:t>
            </a:r>
            <a:r>
              <a:rPr lang="en-GB" sz="1500" dirty="0">
                <a:latin typeface="Arial"/>
                <a:cs typeface="Arial"/>
              </a:rPr>
              <a:t>, but ignore details such as proofs. It helps to </a:t>
            </a:r>
            <a:r>
              <a:rPr lang="en-GB" sz="1500" dirty="0">
                <a:solidFill>
                  <a:srgbClr val="FF0000"/>
                </a:solidFill>
                <a:latin typeface="Arial"/>
                <a:cs typeface="Arial"/>
              </a:rPr>
              <a:t>jot down the key points</a:t>
            </a:r>
            <a:r>
              <a:rPr lang="en-GB" sz="1500" dirty="0">
                <a:latin typeface="Arial"/>
                <a:cs typeface="Arial"/>
              </a:rPr>
              <a:t>, or to </a:t>
            </a:r>
            <a:r>
              <a:rPr lang="en-GB" sz="1500" dirty="0">
                <a:solidFill>
                  <a:srgbClr val="FF0000"/>
                </a:solidFill>
                <a:latin typeface="Arial"/>
                <a:cs typeface="Arial"/>
              </a:rPr>
              <a:t>make comments</a:t>
            </a:r>
            <a:r>
              <a:rPr lang="en-GB" sz="1500" dirty="0">
                <a:latin typeface="Arial"/>
                <a:cs typeface="Arial"/>
              </a:rPr>
              <a:t> in the margins, as you read.</a:t>
            </a:r>
            <a:r>
              <a:rPr lang="en-GB" dirty="0">
                <a:latin typeface="Arial"/>
                <a:cs typeface="Arial"/>
              </a:rPr>
              <a:t> </a:t>
            </a:r>
            <a:endParaRPr lang="en-GB" sz="1500">
              <a:latin typeface="Arial" panose="020B0604020202020204" pitchFamily="34" charset="0"/>
              <a:cs typeface="Arial" panose="020B060402020202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500">
              <a:latin typeface="Arial" panose="020B0604020202020204" pitchFamily="34" charset="0"/>
              <a:cs typeface="Arial" panose="020B0604020202020204" pitchFamily="34" charset="0"/>
            </a:endParaRPr>
          </a:p>
          <a:p>
            <a:pPr marL="257175" indent="-257175" defTabSz="685800">
              <a:lnSpc>
                <a:spcPct val="100000"/>
              </a:lnSpc>
              <a:spcBef>
                <a:spcPts val="0"/>
              </a:spcBef>
              <a:buClrTx/>
              <a:buFontTx/>
              <a:buAutoNum type="arabicPeriod"/>
              <a:defRPr/>
            </a:pPr>
            <a:r>
              <a:rPr lang="en-GB" sz="1500" dirty="0">
                <a:latin typeface="Arial"/>
                <a:cs typeface="Arial"/>
              </a:rPr>
              <a:t>Look carefully at the figures, diagrams and other illustrations in the paper. Pay special attention to graphs</a:t>
            </a:r>
            <a:r>
              <a:rPr lang="en-GB" dirty="0">
                <a:latin typeface="Arial"/>
                <a:cs typeface="Arial"/>
              </a:rPr>
              <a:t> </a:t>
            </a:r>
          </a:p>
          <a:p>
            <a:pPr marL="257175" indent="-257175" defTabSz="685800">
              <a:lnSpc>
                <a:spcPct val="100000"/>
              </a:lnSpc>
              <a:spcBef>
                <a:spcPts val="0"/>
              </a:spcBef>
              <a:buClrTx/>
              <a:buFontTx/>
              <a:buAutoNum type="arabicPeriod"/>
              <a:defRPr/>
            </a:pPr>
            <a:r>
              <a:rPr lang="en-GB" dirty="0">
                <a:latin typeface="Arial"/>
                <a:cs typeface="Arial"/>
              </a:rPr>
              <a:t> </a:t>
            </a:r>
            <a:r>
              <a:rPr lang="en-GB" sz="1500" dirty="0">
                <a:latin typeface="Arial"/>
                <a:cs typeface="Arial"/>
              </a:rPr>
              <a:t>Remember to mark relevant unread references for further reading (this is a good way to learn more about the background of the paper</a:t>
            </a:r>
            <a:r>
              <a:rPr lang="en-GB" dirty="0">
                <a:latin typeface="Arial"/>
                <a:cs typeface="Arial"/>
              </a:rPr>
              <a:t>)</a:t>
            </a:r>
            <a:endParaRPr lang="en-GB" sz="15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5E025A2-1975-A218-4745-EFB2AC6D7964}"/>
              </a:ext>
            </a:extLst>
          </p:cNvPr>
          <p:cNvSpPr txBox="1">
            <a:spLocks/>
          </p:cNvSpPr>
          <p:nvPr/>
        </p:nvSpPr>
        <p:spPr>
          <a:xfrm>
            <a:off x="809766" y="5849894"/>
            <a:ext cx="7543800" cy="588161"/>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chor="t">
            <a:no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defTabSz="685800">
              <a:lnSpc>
                <a:spcPct val="100000"/>
              </a:lnSpc>
              <a:spcBef>
                <a:spcPts val="0"/>
              </a:spcBef>
              <a:buClrTx/>
              <a:buNone/>
              <a:defRPr/>
            </a:pPr>
            <a:r>
              <a:rPr lang="en-GB" dirty="0">
                <a:latin typeface="Arial"/>
                <a:cs typeface="Arial"/>
              </a:rPr>
              <a:t>In the </a:t>
            </a:r>
            <a:r>
              <a:rPr lang="en-GB" b="1" dirty="0">
                <a:latin typeface="Arial"/>
                <a:cs typeface="Arial"/>
              </a:rPr>
              <a:t>third</a:t>
            </a:r>
            <a:r>
              <a:rPr lang="en-GB" dirty="0">
                <a:latin typeface="Arial"/>
                <a:cs typeface="Arial"/>
              </a:rPr>
              <a:t> </a:t>
            </a:r>
            <a:r>
              <a:rPr lang="en-GB" b="1" dirty="0">
                <a:latin typeface="Arial"/>
                <a:cs typeface="Arial"/>
              </a:rPr>
              <a:t>pass</a:t>
            </a:r>
            <a:r>
              <a:rPr lang="en-GB" dirty="0">
                <a:latin typeface="Arial"/>
                <a:cs typeface="Arial"/>
              </a:rPr>
              <a:t>, read the paper </a:t>
            </a:r>
            <a:r>
              <a:rPr lang="en-GB" dirty="0">
                <a:solidFill>
                  <a:srgbClr val="FF0000"/>
                </a:solidFill>
                <a:latin typeface="Arial"/>
                <a:cs typeface="Arial"/>
              </a:rPr>
              <a:t>critically</a:t>
            </a:r>
            <a:r>
              <a:rPr lang="en-GB" dirty="0">
                <a:latin typeface="Arial"/>
                <a:cs typeface="Arial"/>
              </a:rPr>
              <a:t> and with expert care and can take several hours, exploring every detail of the methods and findings.</a:t>
            </a:r>
            <a:endParaRPr lang="en-US" dirty="0"/>
          </a:p>
        </p:txBody>
      </p:sp>
    </p:spTree>
    <p:extLst>
      <p:ext uri="{BB962C8B-B14F-4D97-AF65-F5344CB8AC3E}">
        <p14:creationId xmlns:p14="http://schemas.microsoft.com/office/powerpoint/2010/main" val="330708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fontScale="85000"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key theories, models and methods? Does the research use established frameworks or take an innovative approach?</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results and conclusions of the study?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does the publication relate to other literature in the field? Does it confirm, add to, or challenge established knowledge?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does the publication contribute to your understanding of the topic? What are its key insights and arguments?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What are the strengths and weaknesses of the research?</a:t>
            </a:r>
          </a:p>
        </p:txBody>
      </p:sp>
    </p:spTree>
    <p:extLst>
      <p:ext uri="{BB962C8B-B14F-4D97-AF65-F5344CB8AC3E}">
        <p14:creationId xmlns:p14="http://schemas.microsoft.com/office/powerpoint/2010/main" val="18769299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Evaluate and select sources</a:t>
            </a:r>
          </a:p>
        </p:txBody>
      </p:sp>
      <p:sp>
        <p:nvSpPr>
          <p:cNvPr id="3" name="Content Placeholder 2">
            <a:extLst>
              <a:ext uri="{FF2B5EF4-FFF2-40B4-BE49-F238E27FC236}">
                <a16:creationId xmlns:a16="http://schemas.microsoft.com/office/drawing/2014/main" id="{C1493217-F497-42E3-8BF7-52098E0F27D7}"/>
              </a:ext>
            </a:extLst>
          </p:cNvPr>
          <p:cNvSpPr>
            <a:spLocks noGrp="1"/>
          </p:cNvSpPr>
          <p:nvPr>
            <p:ph idx="1"/>
          </p:nvPr>
        </p:nvSpPr>
        <p:spPr>
          <a:xfrm>
            <a:off x="1012752" y="2125266"/>
            <a:ext cx="7055031" cy="326350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scope of your review will depend on your topic and discipline: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 the health/sciences you usually only review recent literature,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But in the humanities you might take a long historical perspective (for example, to trace how a concept has changed in meaning over time).</a:t>
            </a:r>
          </a:p>
        </p:txBody>
      </p:sp>
    </p:spTree>
    <p:extLst>
      <p:ext uri="{BB962C8B-B14F-4D97-AF65-F5344CB8AC3E}">
        <p14:creationId xmlns:p14="http://schemas.microsoft.com/office/powerpoint/2010/main" val="25366682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F3A8DE-0F00-40C5-B0FD-5A2D07E20CF9}"/>
              </a:ext>
            </a:extLst>
          </p:cNvPr>
          <p:cNvPicPr>
            <a:picLocks noChangeAspect="1"/>
          </p:cNvPicPr>
          <p:nvPr/>
        </p:nvPicPr>
        <p:blipFill>
          <a:blip r:embed="rId3"/>
          <a:stretch>
            <a:fillRect/>
          </a:stretch>
        </p:blipFill>
        <p:spPr>
          <a:xfrm>
            <a:off x="1509295" y="1883114"/>
            <a:ext cx="5964437" cy="3772010"/>
          </a:xfrm>
          <a:prstGeom prst="rect">
            <a:avLst/>
          </a:prstGeom>
        </p:spPr>
      </p:pic>
      <p:sp>
        <p:nvSpPr>
          <p:cNvPr id="2" name="TextBox 1">
            <a:extLst>
              <a:ext uri="{FF2B5EF4-FFF2-40B4-BE49-F238E27FC236}">
                <a16:creationId xmlns:a16="http://schemas.microsoft.com/office/drawing/2014/main" id="{4BAD8138-3796-4B31-A847-8A0447CF5A06}"/>
              </a:ext>
            </a:extLst>
          </p:cNvPr>
          <p:cNvSpPr txBox="1"/>
          <p:nvPr/>
        </p:nvSpPr>
        <p:spPr>
          <a:xfrm>
            <a:off x="954939" y="998730"/>
            <a:ext cx="7177896" cy="553998"/>
          </a:xfrm>
          <a:prstGeom prst="rect">
            <a:avLst/>
          </a:prstGeom>
          <a:noFill/>
        </p:spPr>
        <p:txBody>
          <a:bodyPr wrap="square" lIns="91440" tIns="45720" rIns="91440" bIns="45720" rtlCol="0" anchor="t">
            <a:spAutoFit/>
          </a:bodyPr>
          <a:lstStyle/>
          <a:p>
            <a:pPr algn="ctr"/>
            <a:r>
              <a:rPr lang="en-GB" sz="3000" b="1" dirty="0">
                <a:latin typeface="Arial"/>
                <a:cs typeface="Arial"/>
              </a:rPr>
              <a:t>Evaluation Criteria – CRAAP Test</a:t>
            </a:r>
          </a:p>
        </p:txBody>
      </p:sp>
    </p:spTree>
    <p:extLst>
      <p:ext uri="{BB962C8B-B14F-4D97-AF65-F5344CB8AC3E}">
        <p14:creationId xmlns:p14="http://schemas.microsoft.com/office/powerpoint/2010/main" val="31923760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F08F-7C9F-49F0-8687-F7B407472989}"/>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Take notes and cite your sources</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vert="horz" lIns="91440" tIns="45720" rIns="91440" bIns="45720" rtlCol="0" anchor="t">
            <a:normAutofit fontScale="85000" lnSpcReduction="20000"/>
          </a:bodyPr>
          <a:lstStyle/>
          <a:p>
            <a:pPr>
              <a:buFont typeface="Wingdings" panose="05000000000000000000" pitchFamily="2" charset="2"/>
              <a:buChar char="§"/>
            </a:pPr>
            <a:r>
              <a:rPr lang="en-GB" b="0" i="0" dirty="0">
                <a:effectLst/>
                <a:latin typeface="Arial"/>
                <a:cs typeface="Arial"/>
              </a:rPr>
              <a:t>As you read, you should also begin the writing process.</a:t>
            </a:r>
            <a:r>
              <a:rPr lang="en-GB" dirty="0">
                <a:latin typeface="Arial"/>
                <a:cs typeface="Arial"/>
              </a:rPr>
              <a:t> </a:t>
            </a:r>
            <a:endParaRPr lang="en-GB" b="0" i="0" dirty="0">
              <a:solidFill>
                <a:schemeClr val="tx1"/>
              </a:solidFill>
              <a:effectLst/>
              <a:latin typeface="Arial" panose="020B0604020202020204" pitchFamily="34" charset="0"/>
              <a:cs typeface="Arial" panose="020B0604020202020204" pitchFamily="34" charset="0"/>
            </a:endParaRPr>
          </a:p>
          <a:p>
            <a:pPr>
              <a:buFont typeface="Wingdings" panose="05000000000000000000" pitchFamily="2" charset="2"/>
              <a:buChar char="§"/>
            </a:pPr>
            <a:r>
              <a:rPr lang="en-GB" b="0" i="0" dirty="0">
                <a:effectLst/>
                <a:latin typeface="Arial"/>
                <a:cs typeface="Arial"/>
              </a:rPr>
              <a:t>Take notes of what you can later incorporate into the text of your literature review.</a:t>
            </a:r>
          </a:p>
          <a:p>
            <a:pPr>
              <a:buFont typeface="Wingdings" panose="05000000000000000000" pitchFamily="2" charset="2"/>
              <a:buChar char="§"/>
            </a:pPr>
            <a:r>
              <a:rPr lang="en-GB" dirty="0">
                <a:latin typeface="Arial"/>
                <a:cs typeface="Arial"/>
              </a:rPr>
              <a:t>It is important to keep track of your sources with references to </a:t>
            </a:r>
            <a:r>
              <a:rPr lang="en-GB" dirty="0">
                <a:solidFill>
                  <a:srgbClr val="FF0000"/>
                </a:solidFill>
                <a:latin typeface="Arial"/>
                <a:cs typeface="Arial"/>
              </a:rPr>
              <a:t>avoid plagiarism</a:t>
            </a:r>
            <a:r>
              <a:rPr lang="en-GB" dirty="0">
                <a:latin typeface="Arial"/>
                <a:cs typeface="Arial"/>
              </a:rPr>
              <a:t>. </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a:cs typeface="Arial"/>
              </a:rPr>
              <a:t>It can be helpful to make an annotated bibliography, where you compile full reference information and write a paragraph of summary and analysis for each source. </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a:cs typeface="Arial"/>
              </a:rPr>
              <a:t>This helps you to remember what you read and saves time later in the process.</a:t>
            </a:r>
          </a:p>
          <a:p>
            <a:pPr>
              <a:buFont typeface="Wingdings" panose="05000000000000000000" pitchFamily="2" charset="2"/>
              <a:buChar char="§"/>
            </a:pPr>
            <a:r>
              <a:rPr lang="en-GB" dirty="0">
                <a:latin typeface="Arial"/>
                <a:cs typeface="Arial"/>
              </a:rPr>
              <a:t>Make use of </a:t>
            </a:r>
            <a:r>
              <a:rPr lang="en-GB" dirty="0">
                <a:solidFill>
                  <a:srgbClr val="FF0000"/>
                </a:solidFill>
                <a:latin typeface="Arial"/>
                <a:cs typeface="Arial"/>
                <a:hlinkClick r:id="rId2"/>
              </a:rPr>
              <a:t>reference software</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53664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3EB2B-7FEE-49EB-816A-ACC2ADBD516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Website Evaluation</a:t>
            </a:r>
          </a:p>
        </p:txBody>
      </p:sp>
      <p:graphicFrame>
        <p:nvGraphicFramePr>
          <p:cNvPr id="13" name="Content Placeholder 2">
            <a:extLst>
              <a:ext uri="{FF2B5EF4-FFF2-40B4-BE49-F238E27FC236}">
                <a16:creationId xmlns:a16="http://schemas.microsoft.com/office/drawing/2014/main" id="{1824057C-3D77-8D69-F3F4-913B73340B1B}"/>
              </a:ext>
            </a:extLst>
          </p:cNvPr>
          <p:cNvGraphicFramePr>
            <a:graphicFrameLocks noGrp="1"/>
          </p:cNvGraphicFramePr>
          <p:nvPr>
            <p:ph idx="1"/>
          </p:nvPr>
        </p:nvGraphicFramePr>
        <p:xfrm>
          <a:off x="628650" y="1711565"/>
          <a:ext cx="7886700" cy="4536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08504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335E2C-A7E6-4063-BEEA-60D5C568C0A1}"/>
              </a:ext>
            </a:extLst>
          </p:cNvPr>
          <p:cNvSpPr>
            <a:spLocks noGrp="1"/>
          </p:cNvSpPr>
          <p:nvPr>
            <p:ph idx="1"/>
          </p:nvPr>
        </p:nvSpPr>
        <p:spPr>
          <a:xfrm>
            <a:off x="628652" y="1989617"/>
            <a:ext cx="7886700" cy="3827721"/>
          </a:xfrm>
        </p:spPr>
        <p:txBody>
          <a:bodyPr vert="horz" lIns="91440" tIns="45720" rIns="91440" bIns="45720" rtlCol="0" anchor="t">
            <a:normAutofit fontScale="85000" lnSpcReduction="20000"/>
          </a:bodyPr>
          <a:lstStyle/>
          <a:p>
            <a:pPr>
              <a:buFont typeface="Wingdings" panose="05000000000000000000" pitchFamily="2" charset="2"/>
              <a:buChar char="§"/>
            </a:pPr>
            <a:r>
              <a:rPr lang="en-GB" b="0" i="0" dirty="0">
                <a:effectLst/>
                <a:latin typeface="Arial"/>
                <a:cs typeface="Arial"/>
              </a:rPr>
              <a:t>To begin organising your literature review’s argument and structure, you need to </a:t>
            </a:r>
            <a:r>
              <a:rPr lang="en-GB" b="0" i="0" dirty="0">
                <a:solidFill>
                  <a:srgbClr val="FF0000"/>
                </a:solidFill>
                <a:effectLst/>
                <a:latin typeface="Arial"/>
                <a:cs typeface="Arial"/>
              </a:rPr>
              <a:t>understand the connections and relationships</a:t>
            </a:r>
            <a:r>
              <a:rPr lang="en-GB" b="0" i="0" dirty="0">
                <a:effectLst/>
                <a:latin typeface="Arial"/>
                <a:cs typeface="Arial"/>
              </a:rPr>
              <a:t> between the sources you have read.</a:t>
            </a:r>
          </a:p>
          <a:p>
            <a:pPr>
              <a:buFont typeface="Wingdings" panose="05000000000000000000" pitchFamily="2" charset="2"/>
              <a:buChar char="§"/>
            </a:pPr>
            <a:r>
              <a:rPr lang="en-GB" b="0" i="0" dirty="0">
                <a:solidFill>
                  <a:schemeClr val="tx1"/>
                </a:solidFill>
                <a:effectLst/>
                <a:latin typeface="Arial" panose="020B0604020202020204" pitchFamily="34" charset="0"/>
                <a:cs typeface="Arial" panose="020B0604020202020204" pitchFamily="34" charset="0"/>
              </a:rPr>
              <a:t> Based on your reading and notes, you can look for:</a:t>
            </a:r>
          </a:p>
          <a:p>
            <a:pPr lvl="1">
              <a:buFont typeface="Courier New" panose="05000000000000000000" pitchFamily="2" charset="2"/>
              <a:buChar char="o"/>
            </a:pPr>
            <a:r>
              <a:rPr lang="en-GB" b="1" dirty="0">
                <a:latin typeface="Arial"/>
                <a:cs typeface="Arial"/>
              </a:rPr>
              <a:t>Trends and patterns (in theory, method or results): </a:t>
            </a:r>
            <a:r>
              <a:rPr lang="en-GB" dirty="0">
                <a:latin typeface="Arial"/>
                <a:cs typeface="Arial"/>
              </a:rPr>
              <a:t>do certain approaches become more or less popular over time?</a:t>
            </a:r>
          </a:p>
          <a:p>
            <a:pPr lvl="1">
              <a:buFont typeface="Courier New" panose="05000000000000000000" pitchFamily="2" charset="2"/>
              <a:buChar char="o"/>
            </a:pPr>
            <a:r>
              <a:rPr lang="en-GB" b="1" dirty="0">
                <a:latin typeface="Arial"/>
                <a:cs typeface="Arial"/>
              </a:rPr>
              <a:t>Themes</a:t>
            </a:r>
            <a:r>
              <a:rPr lang="en-GB" dirty="0">
                <a:latin typeface="Arial"/>
                <a:cs typeface="Arial"/>
              </a:rPr>
              <a:t>: what questions or concepts recur across the literature?</a:t>
            </a:r>
          </a:p>
          <a:p>
            <a:pPr lvl="1">
              <a:buFont typeface="Courier New" panose="05000000000000000000" pitchFamily="2" charset="2"/>
              <a:buChar char="o"/>
            </a:pPr>
            <a:r>
              <a:rPr lang="en-GB" b="1" dirty="0">
                <a:latin typeface="Arial"/>
                <a:cs typeface="Arial"/>
              </a:rPr>
              <a:t>Debates, conflicts and contradictions</a:t>
            </a:r>
            <a:r>
              <a:rPr lang="en-GB" dirty="0">
                <a:latin typeface="Arial"/>
                <a:cs typeface="Arial"/>
              </a:rPr>
              <a:t>: where do sources disagree?</a:t>
            </a:r>
          </a:p>
          <a:p>
            <a:pPr lvl="1">
              <a:buFont typeface="Courier New" panose="05000000000000000000" pitchFamily="2" charset="2"/>
              <a:buChar char="o"/>
            </a:pPr>
            <a:r>
              <a:rPr lang="en-GB" b="1" dirty="0">
                <a:latin typeface="Arial"/>
                <a:cs typeface="Arial"/>
              </a:rPr>
              <a:t>Pivotal publications</a:t>
            </a:r>
            <a:r>
              <a:rPr lang="en-GB" dirty="0">
                <a:latin typeface="Arial"/>
                <a:cs typeface="Arial"/>
              </a:rPr>
              <a:t>: are there any influential theories or studies that changed the direction of the field?</a:t>
            </a:r>
          </a:p>
          <a:p>
            <a:pPr lvl="1">
              <a:buFont typeface="Courier New" panose="05000000000000000000" pitchFamily="2" charset="2"/>
              <a:buChar char="o"/>
            </a:pPr>
            <a:r>
              <a:rPr lang="en-GB" b="1" dirty="0">
                <a:latin typeface="Arial"/>
                <a:cs typeface="Arial"/>
              </a:rPr>
              <a:t>Gaps:</a:t>
            </a:r>
            <a:r>
              <a:rPr lang="en-GB" dirty="0">
                <a:latin typeface="Arial"/>
                <a:cs typeface="Arial"/>
              </a:rPr>
              <a:t> what is missing from the literature? Are there weaknesses that need to be addressed?</a:t>
            </a:r>
          </a:p>
        </p:txBody>
      </p:sp>
      <p:sp>
        <p:nvSpPr>
          <p:cNvPr id="5" name="Title 1">
            <a:extLst>
              <a:ext uri="{FF2B5EF4-FFF2-40B4-BE49-F238E27FC236}">
                <a16:creationId xmlns:a16="http://schemas.microsoft.com/office/drawing/2014/main" id="{CF7CA636-CD05-B186-8916-8FB2BF1D6C85}"/>
              </a:ext>
            </a:extLst>
          </p:cNvPr>
          <p:cNvSpPr txBox="1">
            <a:spLocks/>
          </p:cNvSpPr>
          <p:nvPr/>
        </p:nvSpPr>
        <p:spPr>
          <a:xfrm>
            <a:off x="534705" y="369321"/>
            <a:ext cx="7886700" cy="966758"/>
          </a:xfrm>
          <a:prstGeom prst="rect">
            <a:avLst/>
          </a:prstGeom>
          <a:solidFill>
            <a:srgbClr val="FFC000"/>
          </a:solidFill>
        </p:spPr>
        <p:txBody>
          <a:bodyPr vert="horz" lIns="91440" tIns="45720" rIns="91440" bIns="45720" rtlCol="0" anchor="ctr" anchorCtr="1">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400" b="1" dirty="0">
                <a:latin typeface="Arial"/>
                <a:cs typeface="Arial"/>
              </a:rPr>
              <a:t>3. Identify themes, debates and gaps</a:t>
            </a:r>
          </a:p>
        </p:txBody>
      </p:sp>
    </p:spTree>
    <p:extLst>
      <p:ext uri="{BB962C8B-B14F-4D97-AF65-F5344CB8AC3E}">
        <p14:creationId xmlns:p14="http://schemas.microsoft.com/office/powerpoint/2010/main" val="12412186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58E7C-04DC-4512-8EFD-D356859B424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Gap in the literature </a:t>
            </a:r>
          </a:p>
        </p:txBody>
      </p:sp>
      <p:sp>
        <p:nvSpPr>
          <p:cNvPr id="3" name="Content Placeholder 2">
            <a:extLst>
              <a:ext uri="{FF2B5EF4-FFF2-40B4-BE49-F238E27FC236}">
                <a16:creationId xmlns:a16="http://schemas.microsoft.com/office/drawing/2014/main" id="{AB6F7A87-84A4-44E9-B41A-713FDE24815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gap, also considered the missing piece or pieces in the research literature, is the area that has not yet been explored or is under-explored. </a:t>
            </a:r>
          </a:p>
          <a:p>
            <a:r>
              <a:rPr lang="en-GB" dirty="0">
                <a:latin typeface="Arial" panose="020B0604020202020204" pitchFamily="34" charset="0"/>
                <a:cs typeface="Arial" panose="020B0604020202020204" pitchFamily="34" charset="0"/>
              </a:rPr>
              <a:t>This could be a population or sample (size, type, location, etc.), research method, data collection and/or analysis, or other research variables or conditions. </a:t>
            </a:r>
          </a:p>
        </p:txBody>
      </p:sp>
    </p:spTree>
    <p:extLst>
      <p:ext uri="{BB962C8B-B14F-4D97-AF65-F5344CB8AC3E}">
        <p14:creationId xmlns:p14="http://schemas.microsoft.com/office/powerpoint/2010/main" val="3331191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14421-944F-438F-88C8-5DB007F5C4DB}"/>
              </a:ext>
            </a:extLst>
          </p:cNvPr>
          <p:cNvSpPr>
            <a:spLocks noGrp="1"/>
          </p:cNvSpPr>
          <p:nvPr>
            <p:ph type="title"/>
          </p:nvPr>
        </p:nvSpPr>
        <p:spPr>
          <a:xfrm>
            <a:off x="628650" y="157737"/>
            <a:ext cx="7886700" cy="1325563"/>
          </a:xfrm>
        </p:spPr>
        <p:txBody>
          <a:bodyPr/>
          <a:lstStyle/>
          <a:p>
            <a:pPr algn="ctr"/>
            <a:r>
              <a:rPr lang="en-GB" b="1" dirty="0">
                <a:latin typeface="Arial" panose="020B0604020202020204" pitchFamily="34" charset="0"/>
                <a:cs typeface="Arial" panose="020B0604020202020204" pitchFamily="34" charset="0"/>
              </a:rPr>
              <a:t>Locating research gaps</a:t>
            </a:r>
          </a:p>
        </p:txBody>
      </p:sp>
      <p:sp>
        <p:nvSpPr>
          <p:cNvPr id="3" name="Content Placeholder 2">
            <a:extLst>
              <a:ext uri="{FF2B5EF4-FFF2-40B4-BE49-F238E27FC236}">
                <a16:creationId xmlns:a16="http://schemas.microsoft.com/office/drawing/2014/main" id="{5CF51CBF-9FCD-4778-9D65-6FE59E23D673}"/>
              </a:ext>
            </a:extLst>
          </p:cNvPr>
          <p:cNvSpPr>
            <a:spLocks noGrp="1"/>
          </p:cNvSpPr>
          <p:nvPr>
            <p:ph idx="1"/>
          </p:nvPr>
        </p:nvSpPr>
        <p:spPr>
          <a:xfrm>
            <a:off x="770153" y="1483300"/>
            <a:ext cx="7886700" cy="3444866"/>
          </a:xfrm>
        </p:spPr>
        <p:txBody>
          <a:bodyPr vert="horz" lIns="91440" tIns="45720" rIns="91440" bIns="45720" rtlCol="0" anchor="t">
            <a:noAutofit/>
          </a:bodyPr>
          <a:lstStyle/>
          <a:p>
            <a:r>
              <a:rPr lang="en-GB" dirty="0">
                <a:latin typeface="Arial" panose="020B0604020202020204" pitchFamily="34" charset="0"/>
                <a:cs typeface="Arial" panose="020B0604020202020204" pitchFamily="34" charset="0"/>
              </a:rPr>
              <a:t>As you begin to gather the literature, you will want to critically read for what has, and has not, been learned from the research. </a:t>
            </a:r>
          </a:p>
          <a:p>
            <a:r>
              <a:rPr lang="en-GB" dirty="0">
                <a:latin typeface="Arial"/>
                <a:cs typeface="Arial"/>
              </a:rPr>
              <a:t>Use the </a:t>
            </a:r>
            <a:r>
              <a:rPr lang="en-GB" b="1" dirty="0">
                <a:solidFill>
                  <a:srgbClr val="FF0000"/>
                </a:solidFill>
                <a:effectLst/>
                <a:latin typeface="Arial"/>
                <a:cs typeface="Arial"/>
              </a:rPr>
              <a:t>Discussion</a:t>
            </a:r>
            <a:r>
              <a:rPr lang="en-GB" dirty="0">
                <a:latin typeface="Arial"/>
                <a:cs typeface="Arial"/>
              </a:rPr>
              <a:t> and </a:t>
            </a:r>
            <a:r>
              <a:rPr lang="en-GB" b="1" dirty="0">
                <a:solidFill>
                  <a:srgbClr val="FF0000"/>
                </a:solidFill>
                <a:effectLst/>
                <a:latin typeface="Arial"/>
                <a:cs typeface="Arial"/>
              </a:rPr>
              <a:t>Future Research</a:t>
            </a:r>
            <a:r>
              <a:rPr lang="en-GB" dirty="0">
                <a:latin typeface="Arial"/>
                <a:cs typeface="Arial"/>
              </a:rPr>
              <a:t> sections of the articles to understand what the researchers have found and where they point out future or additional research areas.</a:t>
            </a:r>
          </a:p>
          <a:p>
            <a:r>
              <a:rPr lang="en-GB" dirty="0">
                <a:latin typeface="Arial"/>
                <a:cs typeface="Arial"/>
              </a:rPr>
              <a:t>Continue to ask critical questions of your topic – </a:t>
            </a:r>
            <a:r>
              <a:rPr lang="en-GB" b="1" dirty="0">
                <a:latin typeface="Arial"/>
                <a:cs typeface="Arial"/>
              </a:rPr>
              <a:t>who, what, when, where and how </a:t>
            </a:r>
            <a:r>
              <a:rPr lang="en-GB" dirty="0">
                <a:latin typeface="Arial"/>
                <a:cs typeface="Arial"/>
              </a:rPr>
              <a:t>– about the population or setting, conditions or variables, methods or analysis, and measurement or outcomes.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92126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Identify Themes and Gaps in Literature – with REAL Examples | Scribbr 🎓">
            <a:hlinkClick r:id="" action="ppaction://media"/>
            <a:extLst>
              <a:ext uri="{FF2B5EF4-FFF2-40B4-BE49-F238E27FC236}">
                <a16:creationId xmlns:a16="http://schemas.microsoft.com/office/drawing/2014/main" id="{69376318-B2E8-73A7-FB6F-B2097626BBF2}"/>
              </a:ext>
            </a:extLst>
          </p:cNvPr>
          <p:cNvPicPr>
            <a:picLocks noGrp="1" noRot="1" noChangeAspect="1"/>
          </p:cNvPicPr>
          <p:nvPr>
            <p:ph idx="1"/>
            <a:videoFile r:link="rId1"/>
          </p:nvPr>
        </p:nvPicPr>
        <p:blipFill>
          <a:blip r:embed="rId4"/>
          <a:stretch>
            <a:fillRect/>
          </a:stretch>
        </p:blipFill>
        <p:spPr>
          <a:xfrm>
            <a:off x="720725" y="1825625"/>
            <a:ext cx="7700963" cy="4351338"/>
          </a:xfrm>
        </p:spPr>
      </p:pic>
    </p:spTree>
    <p:extLst>
      <p:ext uri="{BB962C8B-B14F-4D97-AF65-F5344CB8AC3E}">
        <p14:creationId xmlns:p14="http://schemas.microsoft.com/office/powerpoint/2010/main" val="37943763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C8C840-80D5-4A5D-83AD-BDD079E2DB9F}"/>
              </a:ext>
            </a:extLst>
          </p:cNvPr>
          <p:cNvSpPr>
            <a:spLocks noGrp="1"/>
          </p:cNvSpPr>
          <p:nvPr>
            <p:ph idx="1"/>
          </p:nvPr>
        </p:nvSpPr>
        <p:spPr/>
        <p:txBody>
          <a:bodyPr vert="horz" lIns="91440" tIns="45720" rIns="91440" bIns="45720" rtlCol="0" anchor="t">
            <a:normAutofit/>
          </a:bodyPr>
          <a:lstStyle/>
          <a:p>
            <a:r>
              <a:rPr lang="en-GB" b="0" i="0" dirty="0">
                <a:effectLst/>
                <a:latin typeface="Arial"/>
                <a:cs typeface="Arial"/>
              </a:rPr>
              <a:t>There are various approaches to organising the body of a literature review.</a:t>
            </a:r>
            <a:r>
              <a:rPr lang="en-GB" dirty="0">
                <a:latin typeface="Arial"/>
                <a:cs typeface="Arial"/>
              </a:rPr>
              <a:t> </a:t>
            </a:r>
            <a:endParaRPr lang="en-GB" b="0" i="0" dirty="0">
              <a:solidFill>
                <a:schemeClr val="tx1"/>
              </a:solidFill>
              <a:effectLst/>
              <a:latin typeface="Arial" panose="020B0604020202020204" pitchFamily="34" charset="0"/>
              <a:cs typeface="Arial" panose="020B0604020202020204" pitchFamily="34" charset="0"/>
            </a:endParaRPr>
          </a:p>
          <a:p>
            <a:pPr algn="l"/>
            <a:r>
              <a:rPr lang="en-GB" b="0" i="0" dirty="0">
                <a:effectLst/>
                <a:latin typeface="Arial"/>
                <a:cs typeface="Arial"/>
              </a:rPr>
              <a:t>You should have a rough idea of your strategy before you start writing.</a:t>
            </a:r>
          </a:p>
          <a:p>
            <a:r>
              <a:rPr lang="en-GB" b="0" i="0" dirty="0">
                <a:effectLst/>
                <a:latin typeface="Arial"/>
                <a:cs typeface="Arial"/>
              </a:rPr>
              <a:t>Depending on the length of your literature </a:t>
            </a:r>
            <a:r>
              <a:rPr lang="en-GB" b="0" i="0">
                <a:effectLst/>
                <a:latin typeface="Arial"/>
                <a:cs typeface="Arial"/>
              </a:rPr>
              <a:t>review, you can combine several of </a:t>
            </a:r>
            <a:r>
              <a:rPr lang="en-GB">
                <a:latin typeface="Arial"/>
                <a:cs typeface="Arial"/>
              </a:rPr>
              <a:t>the following </a:t>
            </a:r>
            <a:r>
              <a:rPr lang="en-GB" b="0" i="0" dirty="0">
                <a:effectLst/>
                <a:latin typeface="Arial"/>
                <a:cs typeface="Arial"/>
              </a:rPr>
              <a:t>strategies</a:t>
            </a:r>
            <a:r>
              <a:rPr lang="en-GB" dirty="0">
                <a:latin typeface="Arial"/>
                <a:cs typeface="Arial"/>
              </a:rPr>
              <a:t> </a:t>
            </a:r>
            <a:endParaRPr lang="en-GB" b="0" i="0" dirty="0">
              <a:solidFill>
                <a:schemeClr val="tx1"/>
              </a:solidFill>
              <a:effectLst/>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AAB70182-9C6E-5634-5E54-AC6890D406E6}"/>
              </a:ext>
            </a:extLst>
          </p:cNvPr>
          <p:cNvSpPr txBox="1">
            <a:spLocks/>
          </p:cNvSpPr>
          <p:nvPr/>
        </p:nvSpPr>
        <p:spPr>
          <a:xfrm>
            <a:off x="231993" y="400636"/>
            <a:ext cx="8606945" cy="966758"/>
          </a:xfrm>
          <a:prstGeom prst="rect">
            <a:avLst/>
          </a:prstGeom>
          <a:solidFill>
            <a:srgbClr val="FFC000"/>
          </a:solidFill>
        </p:spPr>
        <p:txBody>
          <a:bodyPr vert="horz" lIns="91440" tIns="45720" rIns="91440" bIns="45720" rtlCol="0" anchor="ctr" anchorCtr="1">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a:cs typeface="Arial"/>
              </a:rPr>
              <a:t>4. Outline your literature review's structure</a:t>
            </a:r>
          </a:p>
        </p:txBody>
      </p:sp>
    </p:spTree>
    <p:extLst>
      <p:ext uri="{BB962C8B-B14F-4D97-AF65-F5344CB8AC3E}">
        <p14:creationId xmlns:p14="http://schemas.microsoft.com/office/powerpoint/2010/main" val="36887753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31" y="941435"/>
            <a:ext cx="8166748" cy="773348"/>
          </a:xfrm>
        </p:spPr>
        <p:txBody>
          <a:bodyPr>
            <a:noAutofit/>
          </a:bodyPr>
          <a:lstStyle/>
          <a:p>
            <a:pPr algn="ctr"/>
            <a:r>
              <a:rPr lang="en-GB" sz="3600" b="1" dirty="0">
                <a:latin typeface="Arial"/>
                <a:cs typeface="Arial"/>
              </a:rPr>
              <a:t>Types of Literature Review Structure</a:t>
            </a:r>
          </a:p>
        </p:txBody>
      </p:sp>
      <p:graphicFrame>
        <p:nvGraphicFramePr>
          <p:cNvPr id="4" name="Table 4">
            <a:extLst>
              <a:ext uri="{FF2B5EF4-FFF2-40B4-BE49-F238E27FC236}">
                <a16:creationId xmlns:a16="http://schemas.microsoft.com/office/drawing/2014/main" id="{21BBFC05-3C45-455F-ABE1-E7DFB42A3FBC}"/>
              </a:ext>
            </a:extLst>
          </p:cNvPr>
          <p:cNvGraphicFramePr>
            <a:graphicFrameLocks noGrp="1"/>
          </p:cNvGraphicFramePr>
          <p:nvPr>
            <p:extLst>
              <p:ext uri="{D42A27DB-BD31-4B8C-83A1-F6EECF244321}">
                <p14:modId xmlns:p14="http://schemas.microsoft.com/office/powerpoint/2010/main" val="3735073840"/>
              </p:ext>
            </p:extLst>
          </p:nvPr>
        </p:nvGraphicFramePr>
        <p:xfrm>
          <a:off x="855945" y="1962411"/>
          <a:ext cx="7556733" cy="4300813"/>
        </p:xfrm>
        <a:graphic>
          <a:graphicData uri="http://schemas.openxmlformats.org/drawingml/2006/table">
            <a:tbl>
              <a:tblPr firstRow="1" bandRow="1">
                <a:tableStyleId>{5C22544A-7EE6-4342-B048-85BDC9FD1C3A}</a:tableStyleId>
              </a:tblPr>
              <a:tblGrid>
                <a:gridCol w="2154680">
                  <a:extLst>
                    <a:ext uri="{9D8B030D-6E8A-4147-A177-3AD203B41FA5}">
                      <a16:colId xmlns:a16="http://schemas.microsoft.com/office/drawing/2014/main" val="2264365019"/>
                    </a:ext>
                  </a:extLst>
                </a:gridCol>
                <a:gridCol w="5402053">
                  <a:extLst>
                    <a:ext uri="{9D8B030D-6E8A-4147-A177-3AD203B41FA5}">
                      <a16:colId xmlns:a16="http://schemas.microsoft.com/office/drawing/2014/main" val="4208458339"/>
                    </a:ext>
                  </a:extLst>
                </a:gridCol>
              </a:tblGrid>
              <a:tr h="437551">
                <a:tc>
                  <a:txBody>
                    <a:bodyPr/>
                    <a:lstStyle/>
                    <a:p>
                      <a:r>
                        <a:rPr lang="en-GB" sz="1600" dirty="0">
                          <a:latin typeface="Arial" panose="020B0604020202020204" pitchFamily="34" charset="0"/>
                          <a:cs typeface="Arial" panose="020B0604020202020204" pitchFamily="34" charset="0"/>
                        </a:rPr>
                        <a:t>Types</a:t>
                      </a:r>
                    </a:p>
                  </a:txBody>
                  <a:tcPr marL="68580" marR="68580" marT="34290" marB="34290">
                    <a:solidFill>
                      <a:srgbClr val="1CA1A4"/>
                    </a:solidFill>
                  </a:tcPr>
                </a:tc>
                <a:tc>
                  <a:txBody>
                    <a:bodyPr/>
                    <a:lstStyle/>
                    <a:p>
                      <a:r>
                        <a:rPr lang="en-GB" sz="1600" dirty="0">
                          <a:latin typeface="Arial" panose="020B0604020202020204" pitchFamily="34" charset="0"/>
                          <a:cs typeface="Arial" panose="020B0604020202020204" pitchFamily="34" charset="0"/>
                        </a:rPr>
                        <a:t>Description</a:t>
                      </a:r>
                    </a:p>
                  </a:txBody>
                  <a:tcPr marL="68580" marR="68580" marT="34290" marB="34290">
                    <a:solidFill>
                      <a:srgbClr val="1CA1A4"/>
                    </a:solidFill>
                  </a:tcPr>
                </a:tc>
                <a:extLst>
                  <a:ext uri="{0D108BD9-81ED-4DB2-BD59-A6C34878D82A}">
                    <a16:rowId xmlns:a16="http://schemas.microsoft.com/office/drawing/2014/main" val="2912005796"/>
                  </a:ext>
                </a:extLst>
              </a:tr>
              <a:tr h="939136">
                <a:tc>
                  <a:txBody>
                    <a:bodyPr/>
                    <a:lstStyle/>
                    <a:p>
                      <a:r>
                        <a:rPr lang="en-GB" sz="1600" dirty="0">
                          <a:solidFill>
                            <a:schemeClr val="bg1"/>
                          </a:solidFill>
                          <a:latin typeface="Arial" panose="020B0604020202020204" pitchFamily="34" charset="0"/>
                          <a:cs typeface="Arial" panose="020B0604020202020204" pitchFamily="34" charset="0"/>
                        </a:rPr>
                        <a:t>Thematic</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Reviews organised based on themes or theoretical concepts that are relevant to the topic being studied  </a:t>
                      </a:r>
                    </a:p>
                  </a:txBody>
                  <a:tcPr marL="68580" marR="68580" marT="34290" marB="34290">
                    <a:solidFill>
                      <a:srgbClr val="1CA1A4"/>
                    </a:solidFill>
                  </a:tcPr>
                </a:tc>
                <a:extLst>
                  <a:ext uri="{0D108BD9-81ED-4DB2-BD59-A6C34878D82A}">
                    <a16:rowId xmlns:a16="http://schemas.microsoft.com/office/drawing/2014/main" val="4017175505"/>
                  </a:ext>
                </a:extLst>
              </a:tr>
              <a:tr h="1227279">
                <a:tc>
                  <a:txBody>
                    <a:bodyPr/>
                    <a:lstStyle/>
                    <a:p>
                      <a:r>
                        <a:rPr lang="en-GB" sz="1600" dirty="0">
                          <a:solidFill>
                            <a:schemeClr val="bg1"/>
                          </a:solidFill>
                          <a:latin typeface="Arial" panose="020B0604020202020204" pitchFamily="34" charset="0"/>
                          <a:cs typeface="Arial" panose="020B0604020202020204" pitchFamily="34" charset="0"/>
                        </a:rPr>
                        <a:t>Chronological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bg1"/>
                          </a:solidFill>
                          <a:latin typeface="Arial" panose="020B0604020202020204" pitchFamily="34" charset="0"/>
                          <a:cs typeface="Arial" panose="020B0604020202020204" pitchFamily="34" charset="0"/>
                        </a:rPr>
                        <a:t>Reviews based on progressive &amp; successive development of knowledge about a topic starting from the earliest to the latest</a:t>
                      </a:r>
                    </a:p>
                    <a:p>
                      <a:endParaRPr lang="en-GB" sz="1600" dirty="0">
                        <a:solidFill>
                          <a:schemeClr val="bg1"/>
                        </a:solidFill>
                        <a:latin typeface="Arial" panose="020B0604020202020204" pitchFamily="34" charset="0"/>
                        <a:cs typeface="Arial" panose="020B0604020202020204" pitchFamily="34" charset="0"/>
                      </a:endParaRPr>
                    </a:p>
                  </a:txBody>
                  <a:tcPr marL="68580" marR="68580" marT="34290" marB="34290">
                    <a:solidFill>
                      <a:srgbClr val="1CA1A4"/>
                    </a:solidFill>
                  </a:tcPr>
                </a:tc>
                <a:extLst>
                  <a:ext uri="{0D108BD9-81ED-4DB2-BD59-A6C34878D82A}">
                    <a16:rowId xmlns:a16="http://schemas.microsoft.com/office/drawing/2014/main" val="2570060331"/>
                  </a:ext>
                </a:extLst>
              </a:tr>
              <a:tr h="939136">
                <a:tc>
                  <a:txBody>
                    <a:bodyPr/>
                    <a:lstStyle/>
                    <a:p>
                      <a:r>
                        <a:rPr lang="en-GB" sz="1600" dirty="0">
                          <a:solidFill>
                            <a:srgbClr val="FF0000"/>
                          </a:solidFill>
                          <a:latin typeface="Arial"/>
                          <a:cs typeface="Arial"/>
                        </a:rPr>
                        <a:t>Systematic </a:t>
                      </a:r>
                    </a:p>
                    <a:p>
                      <a:r>
                        <a:rPr lang="en-GB" sz="1600" dirty="0">
                          <a:solidFill>
                            <a:srgbClr val="FF0000"/>
                          </a:solidFill>
                          <a:latin typeface="Arial"/>
                          <a:cs typeface="Arial"/>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It is based on systematic method of collecting secondary data, then critically identify their findings to make new conclusions</a:t>
                      </a:r>
                    </a:p>
                  </a:txBody>
                  <a:tcPr marL="68580" marR="68580" marT="34290" marB="34290">
                    <a:solidFill>
                      <a:srgbClr val="1CA1A4"/>
                    </a:solidFill>
                  </a:tcPr>
                </a:tc>
                <a:extLst>
                  <a:ext uri="{0D108BD9-81ED-4DB2-BD59-A6C34878D82A}">
                    <a16:rowId xmlns:a16="http://schemas.microsoft.com/office/drawing/2014/main" val="3202325013"/>
                  </a:ext>
                </a:extLst>
              </a:tr>
              <a:tr h="757711">
                <a:tc>
                  <a:txBody>
                    <a:bodyPr/>
                    <a:lstStyle/>
                    <a:p>
                      <a:r>
                        <a:rPr lang="en-GB" sz="1600" dirty="0">
                          <a:solidFill>
                            <a:schemeClr val="bg1"/>
                          </a:solidFill>
                          <a:latin typeface="Arial" panose="020B0604020202020204" pitchFamily="34" charset="0"/>
                          <a:cs typeface="Arial" panose="020B0604020202020204" pitchFamily="34" charset="0"/>
                        </a:rPr>
                        <a:t>Methodological </a:t>
                      </a:r>
                    </a:p>
                    <a:p>
                      <a:r>
                        <a:rPr lang="en-GB" sz="1600" dirty="0">
                          <a:solidFill>
                            <a:schemeClr val="bg1"/>
                          </a:solidFill>
                          <a:latin typeface="Arial" panose="020B0604020202020204" pitchFamily="34" charset="0"/>
                          <a:cs typeface="Arial" panose="020B0604020202020204" pitchFamily="34" charset="0"/>
                        </a:rPr>
                        <a:t>Literature review</a:t>
                      </a:r>
                    </a:p>
                  </a:txBody>
                  <a:tcPr marL="68580" marR="68580" marT="34290" marB="34290">
                    <a:solidFill>
                      <a:srgbClr val="1CA1A4"/>
                    </a:solidFill>
                  </a:tcPr>
                </a:tc>
                <a:tc>
                  <a:txBody>
                    <a:bodyPr/>
                    <a:lstStyle/>
                    <a:p>
                      <a:r>
                        <a:rPr lang="en-GB" sz="1600" dirty="0">
                          <a:solidFill>
                            <a:schemeClr val="bg1"/>
                          </a:solidFill>
                          <a:latin typeface="Arial" panose="020B0604020202020204" pitchFamily="34" charset="0"/>
                          <a:cs typeface="Arial" panose="020B0604020202020204" pitchFamily="34" charset="0"/>
                        </a:rPr>
                        <a:t>Reviews based on the methods of research</a:t>
                      </a:r>
                    </a:p>
                  </a:txBody>
                  <a:tcPr marL="68580" marR="68580" marT="34290" marB="34290">
                    <a:solidFill>
                      <a:srgbClr val="1CA1A4"/>
                    </a:solidFill>
                  </a:tcPr>
                </a:tc>
                <a:extLst>
                  <a:ext uri="{0D108BD9-81ED-4DB2-BD59-A6C34878D82A}">
                    <a16:rowId xmlns:a16="http://schemas.microsoft.com/office/drawing/2014/main" val="3713839386"/>
                  </a:ext>
                </a:extLst>
              </a:tr>
            </a:tbl>
          </a:graphicData>
        </a:graphic>
      </p:graphicFrame>
    </p:spTree>
    <p:extLst>
      <p:ext uri="{BB962C8B-B14F-4D97-AF65-F5344CB8AC3E}">
        <p14:creationId xmlns:p14="http://schemas.microsoft.com/office/powerpoint/2010/main" val="15950856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45CF0-F6DD-4202-85A3-9625B88C9CE6}"/>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Thematic</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8CA9246-ED8F-4C75-A34A-AECF8361B913}"/>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If you have found some recurring central themes, you can organise your literature review into subsections that address different aspects of the topic.</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For example, if you are reviewing literature about inequalities in migrant health outcomes, key themes might include </a:t>
            </a:r>
            <a:r>
              <a:rPr lang="en-GB" sz="2400" b="1" dirty="0">
                <a:latin typeface="Arial" panose="020B0604020202020204" pitchFamily="34" charset="0"/>
                <a:cs typeface="Arial" panose="020B0604020202020204" pitchFamily="34" charset="0"/>
              </a:rPr>
              <a:t>healthcare policy, language barriers, cultural attitudes, legal status, and economic access</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882976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97A08-67A9-E12F-CEA4-8CC2A511033E}"/>
              </a:ext>
            </a:extLst>
          </p:cNvPr>
          <p:cNvSpPr>
            <a:spLocks noGrp="1"/>
          </p:cNvSpPr>
          <p:nvPr>
            <p:ph type="title"/>
          </p:nvPr>
        </p:nvSpPr>
        <p:spPr/>
        <p:txBody>
          <a:bodyPr/>
          <a:lstStyle/>
          <a:p>
            <a:r>
              <a:rPr lang="en-GB" dirty="0">
                <a:ea typeface="Calibri Light"/>
                <a:cs typeface="Calibri Light"/>
              </a:rPr>
              <a:t>Example - Food insecurity in UK</a:t>
            </a:r>
            <a:endParaRPr lang="en-GB" dirty="0"/>
          </a:p>
        </p:txBody>
      </p:sp>
      <p:sp>
        <p:nvSpPr>
          <p:cNvPr id="3" name="Content Placeholder 2">
            <a:extLst>
              <a:ext uri="{FF2B5EF4-FFF2-40B4-BE49-F238E27FC236}">
                <a16:creationId xmlns:a16="http://schemas.microsoft.com/office/drawing/2014/main" id="{94443853-660B-2C2E-B65C-7D81C933607D}"/>
              </a:ext>
            </a:extLst>
          </p:cNvPr>
          <p:cNvSpPr>
            <a:spLocks noGrp="1"/>
          </p:cNvSpPr>
          <p:nvPr>
            <p:ph idx="1"/>
          </p:nvPr>
        </p:nvSpPr>
        <p:spPr/>
        <p:txBody>
          <a:bodyPr vert="horz" lIns="91440" tIns="45720" rIns="91440" bIns="45720" rtlCol="0" anchor="t">
            <a:normAutofit/>
          </a:bodyPr>
          <a:lstStyle/>
          <a:p>
            <a:r>
              <a:rPr lang="en-GB">
                <a:ea typeface="Calibri"/>
                <a:cs typeface="Calibri"/>
              </a:rPr>
              <a:t>Definition of food insecurity</a:t>
            </a:r>
            <a:endParaRPr lang="en-GB"/>
          </a:p>
          <a:p>
            <a:r>
              <a:rPr lang="en-GB" dirty="0">
                <a:ea typeface="Calibri"/>
                <a:cs typeface="Calibri"/>
              </a:rPr>
              <a:t>Prevalence (in UK)</a:t>
            </a:r>
          </a:p>
          <a:p>
            <a:pPr lvl="1">
              <a:buFont typeface="Courier New" panose="020B0604020202020204" pitchFamily="34" charset="0"/>
              <a:buChar char="o"/>
            </a:pPr>
            <a:r>
              <a:rPr lang="en-GB">
                <a:ea typeface="Calibri"/>
                <a:cs typeface="Calibri"/>
              </a:rPr>
              <a:t>General situation</a:t>
            </a:r>
          </a:p>
          <a:p>
            <a:pPr lvl="1">
              <a:buFont typeface="Courier New" panose="020B0604020202020204" pitchFamily="34" charset="0"/>
              <a:buChar char="o"/>
            </a:pPr>
            <a:r>
              <a:rPr lang="en-GB" dirty="0">
                <a:ea typeface="Calibri"/>
                <a:cs typeface="Calibri"/>
              </a:rPr>
              <a:t>Demographic, social and economic disparities</a:t>
            </a:r>
          </a:p>
          <a:p>
            <a:r>
              <a:rPr lang="en-GB" dirty="0">
                <a:ea typeface="Calibri"/>
                <a:cs typeface="Calibri"/>
              </a:rPr>
              <a:t>Outcome/consequences/long term impacts of food insecurity</a:t>
            </a:r>
            <a:endParaRPr lang="en-GB">
              <a:ea typeface="Calibri"/>
              <a:cs typeface="Calibri"/>
            </a:endParaRPr>
          </a:p>
          <a:p>
            <a:r>
              <a:rPr lang="en-GB" dirty="0">
                <a:ea typeface="Calibri"/>
                <a:cs typeface="Calibri"/>
              </a:rPr>
              <a:t>Related policies and measures and their effectiveness</a:t>
            </a:r>
            <a:endParaRPr lang="en-GB" dirty="0"/>
          </a:p>
          <a:p>
            <a:r>
              <a:rPr lang="en-GB" dirty="0">
                <a:ea typeface="Calibri"/>
                <a:cs typeface="Calibri"/>
              </a:rPr>
              <a:t>Limitations of current literature</a:t>
            </a:r>
          </a:p>
        </p:txBody>
      </p:sp>
    </p:spTree>
    <p:extLst>
      <p:ext uri="{BB962C8B-B14F-4D97-AF65-F5344CB8AC3E}">
        <p14:creationId xmlns:p14="http://schemas.microsoft.com/office/powerpoint/2010/main" val="79158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6E6B-D351-4B79-878C-78057EBA9C57}"/>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Theoretical</a:t>
            </a:r>
            <a:endParaRPr lang="en-GB" dirty="0"/>
          </a:p>
        </p:txBody>
      </p:sp>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a:lstStyle/>
          <a:p>
            <a:pPr algn="l"/>
            <a:r>
              <a:rPr lang="en-GB" dirty="0">
                <a:solidFill>
                  <a:schemeClr val="tx1"/>
                </a:solidFill>
                <a:latin typeface="Arial" panose="020B0604020202020204" pitchFamily="34" charset="0"/>
                <a:cs typeface="Arial" panose="020B0604020202020204" pitchFamily="34" charset="0"/>
              </a:rPr>
              <a:t>A literature review is often the foundation for a </a:t>
            </a:r>
            <a:r>
              <a:rPr lang="en-GB"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theoretical framework</a:t>
            </a:r>
            <a:r>
              <a:rPr lang="en-GB" dirty="0">
                <a:solidFill>
                  <a:schemeClr val="tx1"/>
                </a:solidFill>
                <a:latin typeface="Arial" panose="020B0604020202020204" pitchFamily="34" charset="0"/>
                <a:cs typeface="Arial" panose="020B0604020202020204" pitchFamily="34" charset="0"/>
              </a:rPr>
              <a:t>. </a:t>
            </a:r>
          </a:p>
          <a:p>
            <a:pPr algn="l"/>
            <a:r>
              <a:rPr lang="en-GB" dirty="0">
                <a:solidFill>
                  <a:schemeClr val="tx1"/>
                </a:solidFill>
                <a:latin typeface="Arial" panose="020B0604020202020204" pitchFamily="34" charset="0"/>
                <a:cs typeface="Arial" panose="020B0604020202020204" pitchFamily="34" charset="0"/>
              </a:rPr>
              <a:t>You can use it to discuss various theories, models, and definitions of key concepts.</a:t>
            </a:r>
          </a:p>
          <a:p>
            <a:pPr algn="l"/>
            <a:r>
              <a:rPr lang="en-GB" dirty="0">
                <a:solidFill>
                  <a:schemeClr val="tx1"/>
                </a:solidFill>
                <a:latin typeface="Arial" panose="020B0604020202020204" pitchFamily="34" charset="0"/>
                <a:cs typeface="Arial" panose="020B0604020202020204" pitchFamily="34" charset="0"/>
              </a:rPr>
              <a:t>You might argue for the relevance of a specific theoretical approach, or combine various theoretical concepts to create a framework for your research.</a:t>
            </a:r>
          </a:p>
          <a:p>
            <a:endParaRPr lang="en-GB" dirty="0"/>
          </a:p>
        </p:txBody>
      </p:sp>
    </p:spTree>
    <p:extLst>
      <p:ext uri="{BB962C8B-B14F-4D97-AF65-F5344CB8AC3E}">
        <p14:creationId xmlns:p14="http://schemas.microsoft.com/office/powerpoint/2010/main" val="31593095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8239-F2E0-429F-A271-AE15D9114BE3}"/>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Chronological</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6A8D634-8EB7-4781-9004-C49C98F0CC8B}"/>
              </a:ext>
            </a:extLst>
          </p:cNvPr>
          <p:cNvSpPr>
            <a:spLocks noGrp="1"/>
          </p:cNvSpPr>
          <p:nvPr>
            <p:ph idx="1"/>
          </p:nvPr>
        </p:nvSpPr>
        <p:spPr/>
        <p:txBody>
          <a:bodyPr/>
          <a:lstStyle/>
          <a:p>
            <a:pPr algn="l"/>
            <a:r>
              <a:rPr lang="en-GB" sz="2400" dirty="0">
                <a:solidFill>
                  <a:schemeClr val="tx1"/>
                </a:solidFill>
                <a:latin typeface="Arial" panose="020B0604020202020204" pitchFamily="34" charset="0"/>
                <a:cs typeface="Arial" panose="020B0604020202020204" pitchFamily="34" charset="0"/>
              </a:rPr>
              <a:t>The simplest approach is to trace the development of the topic over time. However, if you choose this strategy, be careful to avoid simply listing and summarising sources in order.</a:t>
            </a:r>
          </a:p>
          <a:p>
            <a:pPr algn="l"/>
            <a:r>
              <a:rPr lang="en-GB" sz="2400" dirty="0">
                <a:solidFill>
                  <a:schemeClr val="tx1"/>
                </a:solidFill>
                <a:latin typeface="Arial" panose="020B0604020202020204" pitchFamily="34" charset="0"/>
                <a:cs typeface="Arial" panose="020B0604020202020204" pitchFamily="34" charset="0"/>
              </a:rPr>
              <a:t>Try to analyse patterns, turning points and key debates that have shaped the direction of the field. Give your interpretation of how and why certain developments occurred.</a:t>
            </a:r>
          </a:p>
          <a:p>
            <a:endParaRPr lang="en-GB" dirty="0"/>
          </a:p>
        </p:txBody>
      </p:sp>
    </p:spTree>
    <p:extLst>
      <p:ext uri="{BB962C8B-B14F-4D97-AF65-F5344CB8AC3E}">
        <p14:creationId xmlns:p14="http://schemas.microsoft.com/office/powerpoint/2010/main" val="203399724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DE945-55EA-47D4-B259-84D07D088D2B}"/>
              </a:ext>
            </a:extLst>
          </p:cNvPr>
          <p:cNvSpPr>
            <a:spLocks noGrp="1"/>
          </p:cNvSpPr>
          <p:nvPr>
            <p:ph type="title"/>
          </p:nvPr>
        </p:nvSpPr>
        <p:spPr/>
        <p:txBody>
          <a:bodyPr/>
          <a:lstStyle/>
          <a:p>
            <a:pPr algn="ctr"/>
            <a:r>
              <a:rPr lang="en-GB" b="1" i="0" dirty="0">
                <a:solidFill>
                  <a:schemeClr val="tx1"/>
                </a:solidFill>
                <a:effectLst/>
                <a:latin typeface="Arial" panose="020B0604020202020204" pitchFamily="34" charset="0"/>
                <a:cs typeface="Arial" panose="020B0604020202020204" pitchFamily="34" charset="0"/>
              </a:rPr>
              <a:t>Methodological</a:t>
            </a:r>
            <a:endParaRPr lang="en-GB" dirty="0"/>
          </a:p>
        </p:txBody>
      </p:sp>
      <p:sp>
        <p:nvSpPr>
          <p:cNvPr id="3" name="Content Placeholder 2">
            <a:extLst>
              <a:ext uri="{FF2B5EF4-FFF2-40B4-BE49-F238E27FC236}">
                <a16:creationId xmlns:a16="http://schemas.microsoft.com/office/drawing/2014/main" id="{D2AFE44F-0557-4401-AF38-697B34510BAF}"/>
              </a:ext>
            </a:extLst>
          </p:cNvPr>
          <p:cNvSpPr>
            <a:spLocks noGrp="1"/>
          </p:cNvSpPr>
          <p:nvPr>
            <p:ph idx="1"/>
          </p:nvPr>
        </p:nvSpPr>
        <p:spPr/>
        <p:txBody>
          <a:bodyPr/>
          <a:lstStyle/>
          <a:p>
            <a:pPr algn="l"/>
            <a:r>
              <a:rPr lang="en-GB" b="0" i="0" dirty="0">
                <a:solidFill>
                  <a:schemeClr val="tx1"/>
                </a:solidFill>
                <a:effectLst/>
                <a:latin typeface="Arial" panose="020B0604020202020204" pitchFamily="34" charset="0"/>
                <a:cs typeface="Arial" panose="020B0604020202020204" pitchFamily="34" charset="0"/>
              </a:rPr>
              <a:t>If you draw your sources from different disciplines or fields that use a variety of </a:t>
            </a:r>
            <a:r>
              <a:rPr lang="en-GB" b="0" i="0" u="none"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research methods</a:t>
            </a:r>
            <a:r>
              <a:rPr lang="en-GB" b="0" i="0" dirty="0">
                <a:solidFill>
                  <a:schemeClr val="tx1"/>
                </a:solidFill>
                <a:effectLst/>
                <a:latin typeface="Arial" panose="020B0604020202020204" pitchFamily="34" charset="0"/>
                <a:cs typeface="Arial" panose="020B0604020202020204" pitchFamily="34" charset="0"/>
              </a:rPr>
              <a:t>, you might want to compare the results and conclusions that emerge from different approaches. For example:</a:t>
            </a: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Look at what results have emerged in </a:t>
            </a:r>
            <a:r>
              <a:rPr lang="en-GB"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qualitative versus quantitative research</a:t>
            </a:r>
            <a:endParaRPr lang="en-GB" b="0" i="0"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Discuss how the topic has been approached by empirical versus theoretical scholarship</a:t>
            </a:r>
          </a:p>
          <a:p>
            <a:endParaRPr lang="en-GB" dirty="0"/>
          </a:p>
        </p:txBody>
      </p:sp>
    </p:spTree>
    <p:extLst>
      <p:ext uri="{BB962C8B-B14F-4D97-AF65-F5344CB8AC3E}">
        <p14:creationId xmlns:p14="http://schemas.microsoft.com/office/powerpoint/2010/main" val="365964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4CC680-0F31-4B2F-BB3D-B3CDDB6F2201}"/>
              </a:ext>
            </a:extLst>
          </p:cNvPr>
          <p:cNvSpPr>
            <a:spLocks noGrp="1"/>
          </p:cNvSpPr>
          <p:nvPr>
            <p:ph idx="1"/>
          </p:nvPr>
        </p:nvSpPr>
        <p:spPr/>
        <p:txBody>
          <a:bodyPr vert="horz" lIns="91440" tIns="45720" rIns="91440" bIns="45720" rtlCol="0" anchor="t">
            <a:normAutofit/>
          </a:bodyPr>
          <a:lstStyle/>
          <a:p>
            <a:r>
              <a:rPr lang="en-GB" dirty="0">
                <a:latin typeface="Arial"/>
                <a:cs typeface="Arial"/>
              </a:rPr>
              <a:t>Like any other academic text, your literature review should have </a:t>
            </a:r>
            <a:endParaRPr lang="en-GB" dirty="0">
              <a:solidFill>
                <a:schemeClr val="tx1"/>
              </a:solidFill>
              <a:latin typeface="Arial" panose="020B0604020202020204" pitchFamily="34" charset="0"/>
              <a:cs typeface="Arial" panose="020B0604020202020204" pitchFamily="34" charset="0"/>
            </a:endParaRPr>
          </a:p>
          <a:p>
            <a:r>
              <a:rPr lang="en-GB" dirty="0">
                <a:latin typeface="Arial"/>
                <a:cs typeface="Arial"/>
              </a:rPr>
              <a:t>an introduction, </a:t>
            </a:r>
            <a:endParaRPr lang="en-GB" dirty="0">
              <a:latin typeface="Arial" panose="020B0604020202020204" pitchFamily="34" charset="0"/>
              <a:cs typeface="Arial" panose="020B0604020202020204" pitchFamily="34" charset="0"/>
            </a:endParaRPr>
          </a:p>
          <a:p>
            <a:r>
              <a:rPr lang="en-GB" dirty="0">
                <a:latin typeface="Arial"/>
                <a:cs typeface="Arial"/>
              </a:rPr>
              <a:t>a main body, and </a:t>
            </a:r>
            <a:endParaRPr lang="en-GB" dirty="0">
              <a:latin typeface="Arial" panose="020B0604020202020204" pitchFamily="34" charset="0"/>
              <a:cs typeface="Arial" panose="020B0604020202020204" pitchFamily="34" charset="0"/>
            </a:endParaRPr>
          </a:p>
          <a:p>
            <a:r>
              <a:rPr lang="en-GB" dirty="0">
                <a:latin typeface="Arial"/>
                <a:cs typeface="Arial"/>
              </a:rPr>
              <a:t>a conclusion </a:t>
            </a:r>
            <a:endParaRPr lang="en-GB" dirty="0">
              <a:latin typeface="Arial" panose="020B0604020202020204" pitchFamily="34" charset="0"/>
              <a:cs typeface="Arial" panose="020B0604020202020204" pitchFamily="34" charset="0"/>
            </a:endParaRPr>
          </a:p>
          <a:p>
            <a:pPr algn="l"/>
            <a:r>
              <a:rPr lang="en-GB" dirty="0">
                <a:latin typeface="Arial"/>
                <a:cs typeface="Arial"/>
              </a:rPr>
              <a:t>What you include in each depends on the objective of your literature review.</a:t>
            </a:r>
          </a:p>
        </p:txBody>
      </p:sp>
      <p:sp>
        <p:nvSpPr>
          <p:cNvPr id="5" name="Title 1">
            <a:extLst>
              <a:ext uri="{FF2B5EF4-FFF2-40B4-BE49-F238E27FC236}">
                <a16:creationId xmlns:a16="http://schemas.microsoft.com/office/drawing/2014/main" id="{1E37CCFE-B34D-16E8-2BDE-47A4B059F07D}"/>
              </a:ext>
            </a:extLst>
          </p:cNvPr>
          <p:cNvSpPr txBox="1">
            <a:spLocks/>
          </p:cNvSpPr>
          <p:nvPr/>
        </p:nvSpPr>
        <p:spPr>
          <a:xfrm>
            <a:off x="555582" y="400636"/>
            <a:ext cx="7886700" cy="966758"/>
          </a:xfrm>
          <a:prstGeom prst="rect">
            <a:avLst/>
          </a:prstGeom>
          <a:solidFill>
            <a:srgbClr val="FFC000"/>
          </a:solidFill>
        </p:spPr>
        <p:txBody>
          <a:bodyPr vert="horz" lIns="91440" tIns="45720" rIns="91440" bIns="45720" rtlCol="0" anchor="ctr" anchorCtr="1">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a:cs typeface="Arial"/>
              </a:rPr>
              <a:t>5. Write your literature review</a:t>
            </a:r>
          </a:p>
        </p:txBody>
      </p:sp>
      <p:sp>
        <p:nvSpPr>
          <p:cNvPr id="2" name="Speech Bubble: Rectangle 1">
            <a:extLst>
              <a:ext uri="{FF2B5EF4-FFF2-40B4-BE49-F238E27FC236}">
                <a16:creationId xmlns:a16="http://schemas.microsoft.com/office/drawing/2014/main" id="{5AC21B67-3267-0D36-9514-0DC2EA2CCA70}"/>
              </a:ext>
            </a:extLst>
          </p:cNvPr>
          <p:cNvSpPr/>
          <p:nvPr/>
        </p:nvSpPr>
        <p:spPr>
          <a:xfrm>
            <a:off x="4060520" y="2943616"/>
            <a:ext cx="1941534" cy="1054273"/>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cs typeface="Calibri"/>
              </a:rPr>
              <a:t>Often part of justification of your research</a:t>
            </a:r>
            <a:endParaRPr lang="en-GB" dirty="0"/>
          </a:p>
        </p:txBody>
      </p:sp>
    </p:spTree>
    <p:extLst>
      <p:ext uri="{BB962C8B-B14F-4D97-AF65-F5344CB8AC3E}">
        <p14:creationId xmlns:p14="http://schemas.microsoft.com/office/powerpoint/2010/main" val="58018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621" y="570964"/>
            <a:ext cx="8380428" cy="461460"/>
          </a:xfrm>
        </p:spPr>
        <p:txBody>
          <a:bodyPr>
            <a:normAutofit fontScale="90000"/>
          </a:bodyPr>
          <a:lstStyle/>
          <a:p>
            <a:r>
              <a:rPr lang="en-GB" b="1" dirty="0">
                <a:latin typeface="Arial" panose="020B0604020202020204" pitchFamily="34" charset="0"/>
                <a:cs typeface="Arial" panose="020B0604020202020204" pitchFamily="34" charset="0"/>
              </a:rPr>
              <a:t>Structuring your literature review</a:t>
            </a:r>
            <a:endParaRPr lang="en-GB" b="1" dirty="0"/>
          </a:p>
        </p:txBody>
      </p:sp>
      <p:sp>
        <p:nvSpPr>
          <p:cNvPr id="3" name="Content Placeholder 2"/>
          <p:cNvSpPr>
            <a:spLocks noGrp="1"/>
          </p:cNvSpPr>
          <p:nvPr>
            <p:ph idx="1"/>
          </p:nvPr>
        </p:nvSpPr>
        <p:spPr>
          <a:xfrm>
            <a:off x="1439652" y="1650879"/>
            <a:ext cx="4171922" cy="461460"/>
          </a:xfrm>
        </p:spPr>
        <p:txBody>
          <a:bodyPr>
            <a:normAutofit lnSpcReduction="1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funnel approach </a:t>
            </a:r>
          </a:p>
          <a:p>
            <a:pPr marL="0" indent="0">
              <a:buClr>
                <a:srgbClr val="C00000"/>
              </a:buClr>
              <a:buNone/>
            </a:pPr>
            <a:endParaRPr lang="en-GB" dirty="0"/>
          </a:p>
        </p:txBody>
      </p:sp>
      <p:grpSp>
        <p:nvGrpSpPr>
          <p:cNvPr id="21" name="Group 20">
            <a:extLst>
              <a:ext uri="{FF2B5EF4-FFF2-40B4-BE49-F238E27FC236}">
                <a16:creationId xmlns:a16="http://schemas.microsoft.com/office/drawing/2014/main" id="{164D6FFB-BE84-2652-9481-222ECBEB86C2}"/>
              </a:ext>
            </a:extLst>
          </p:cNvPr>
          <p:cNvGrpSpPr/>
          <p:nvPr/>
        </p:nvGrpSpPr>
        <p:grpSpPr>
          <a:xfrm>
            <a:off x="861267" y="3172270"/>
            <a:ext cx="6305833" cy="2797301"/>
            <a:chOff x="1498007" y="2305886"/>
            <a:chExt cx="6305833" cy="2797301"/>
          </a:xfrm>
        </p:grpSpPr>
        <p:sp>
          <p:nvSpPr>
            <p:cNvPr id="12" name="Rectangle 11">
              <a:extLst>
                <a:ext uri="{FF2B5EF4-FFF2-40B4-BE49-F238E27FC236}">
                  <a16:creationId xmlns:a16="http://schemas.microsoft.com/office/drawing/2014/main" id="{ABE06A09-3867-49D9-9DB8-5EFB04606819}"/>
                </a:ext>
              </a:extLst>
            </p:cNvPr>
            <p:cNvSpPr/>
            <p:nvPr/>
          </p:nvSpPr>
          <p:spPr bwMode="auto">
            <a:xfrm>
              <a:off x="3280206" y="4815620"/>
              <a:ext cx="2587939" cy="287567"/>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algn="ctr" fontAlgn="base">
                <a:spcBef>
                  <a:spcPct val="20000"/>
                </a:spcBef>
                <a:spcAft>
                  <a:spcPct val="0"/>
                </a:spcAft>
              </a:pPr>
              <a:r>
                <a:rPr lang="en-GB" sz="1200" dirty="0">
                  <a:latin typeface="Arial" charset="0"/>
                </a:rPr>
                <a:t>Your study/current research issues</a:t>
              </a:r>
            </a:p>
          </p:txBody>
        </p:sp>
        <p:grpSp>
          <p:nvGrpSpPr>
            <p:cNvPr id="20" name="Group 19">
              <a:extLst>
                <a:ext uri="{FF2B5EF4-FFF2-40B4-BE49-F238E27FC236}">
                  <a16:creationId xmlns:a16="http://schemas.microsoft.com/office/drawing/2014/main" id="{B638C2AF-A269-CE08-436E-71EDBC29A883}"/>
                </a:ext>
              </a:extLst>
            </p:cNvPr>
            <p:cNvGrpSpPr/>
            <p:nvPr/>
          </p:nvGrpSpPr>
          <p:grpSpPr>
            <a:xfrm>
              <a:off x="1498007" y="2305886"/>
              <a:ext cx="6305833" cy="2794190"/>
              <a:chOff x="1498007" y="2305886"/>
              <a:chExt cx="6305833" cy="2794190"/>
            </a:xfrm>
          </p:grpSpPr>
          <p:sp>
            <p:nvSpPr>
              <p:cNvPr id="5" name="TextBox 4">
                <a:extLst>
                  <a:ext uri="{FF2B5EF4-FFF2-40B4-BE49-F238E27FC236}">
                    <a16:creationId xmlns:a16="http://schemas.microsoft.com/office/drawing/2014/main" id="{CF46862D-56DB-4D12-BB47-02F44F63D00F}"/>
                  </a:ext>
                </a:extLst>
              </p:cNvPr>
              <p:cNvSpPr txBox="1"/>
              <p:nvPr/>
            </p:nvSpPr>
            <p:spPr>
              <a:xfrm>
                <a:off x="1543050" y="2518240"/>
                <a:ext cx="1782198"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Distantly related to your work</a:t>
                </a:r>
              </a:p>
            </p:txBody>
          </p:sp>
          <p:pic>
            <p:nvPicPr>
              <p:cNvPr id="6" name="Picture 5">
                <a:extLst>
                  <a:ext uri="{FF2B5EF4-FFF2-40B4-BE49-F238E27FC236}">
                    <a16:creationId xmlns:a16="http://schemas.microsoft.com/office/drawing/2014/main" id="{10404B65-5C3F-465E-BA7E-6D81BEC10B90}"/>
                  </a:ext>
                </a:extLst>
              </p:cNvPr>
              <p:cNvPicPr>
                <a:picLocks noChangeAspect="1"/>
              </p:cNvPicPr>
              <p:nvPr/>
            </p:nvPicPr>
            <p:blipFill>
              <a:blip r:embed="rId3" cstate="print"/>
              <a:stretch>
                <a:fillRect/>
              </a:stretch>
            </p:blipFill>
            <p:spPr>
              <a:xfrm>
                <a:off x="3486151" y="2305886"/>
                <a:ext cx="2329547" cy="2476935"/>
              </a:xfrm>
              <a:prstGeom prst="rect">
                <a:avLst/>
              </a:prstGeom>
            </p:spPr>
          </p:pic>
          <p:sp>
            <p:nvSpPr>
              <p:cNvPr id="7" name="TextBox 6">
                <a:extLst>
                  <a:ext uri="{FF2B5EF4-FFF2-40B4-BE49-F238E27FC236}">
                    <a16:creationId xmlns:a16="http://schemas.microsoft.com/office/drawing/2014/main" id="{CAAC983D-B054-4CEA-A494-CCAA91464F03}"/>
                  </a:ext>
                </a:extLst>
              </p:cNvPr>
              <p:cNvSpPr txBox="1"/>
              <p:nvPr/>
            </p:nvSpPr>
            <p:spPr>
              <a:xfrm>
                <a:off x="6021642" y="2356222"/>
                <a:ext cx="1782198" cy="830997"/>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Background, more to do with your topic area than your research question</a:t>
                </a:r>
              </a:p>
            </p:txBody>
          </p:sp>
          <p:sp>
            <p:nvSpPr>
              <p:cNvPr id="8" name="TextBox 7">
                <a:extLst>
                  <a:ext uri="{FF2B5EF4-FFF2-40B4-BE49-F238E27FC236}">
                    <a16:creationId xmlns:a16="http://schemas.microsoft.com/office/drawing/2014/main" id="{0DDD6738-6127-4475-B77E-A7EE47848A3D}"/>
                  </a:ext>
                </a:extLst>
              </p:cNvPr>
              <p:cNvSpPr txBox="1"/>
              <p:nvPr/>
            </p:nvSpPr>
            <p:spPr>
              <a:xfrm>
                <a:off x="1498007" y="3112306"/>
                <a:ext cx="17821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Closer to what you are doing but not matching directly</a:t>
                </a:r>
              </a:p>
            </p:txBody>
          </p:sp>
          <p:sp>
            <p:nvSpPr>
              <p:cNvPr id="9" name="TextBox 8">
                <a:extLst>
                  <a:ext uri="{FF2B5EF4-FFF2-40B4-BE49-F238E27FC236}">
                    <a16:creationId xmlns:a16="http://schemas.microsoft.com/office/drawing/2014/main" id="{793D0D86-5E2C-4B54-93B6-913D02D8BBEC}"/>
                  </a:ext>
                </a:extLst>
              </p:cNvPr>
              <p:cNvSpPr txBox="1"/>
              <p:nvPr/>
            </p:nvSpPr>
            <p:spPr>
              <a:xfrm>
                <a:off x="5982270" y="3220318"/>
                <a:ext cx="1776084" cy="830997"/>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Narrow categories; you may find you are dealing with sources in more detail</a:t>
                </a:r>
              </a:p>
            </p:txBody>
          </p:sp>
          <p:sp>
            <p:nvSpPr>
              <p:cNvPr id="10" name="TextBox 9">
                <a:extLst>
                  <a:ext uri="{FF2B5EF4-FFF2-40B4-BE49-F238E27FC236}">
                    <a16:creationId xmlns:a16="http://schemas.microsoft.com/office/drawing/2014/main" id="{375E46DA-32E1-47A7-A9BF-80EF0C36254A}"/>
                  </a:ext>
                </a:extLst>
              </p:cNvPr>
              <p:cNvSpPr txBox="1"/>
              <p:nvPr/>
            </p:nvSpPr>
            <p:spPr>
              <a:xfrm>
                <a:off x="1525999" y="3814384"/>
                <a:ext cx="1782198"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Research that is particularly pertinent to your work</a:t>
                </a:r>
              </a:p>
            </p:txBody>
          </p:sp>
          <p:sp>
            <p:nvSpPr>
              <p:cNvPr id="11" name="TextBox 10">
                <a:extLst>
                  <a:ext uri="{FF2B5EF4-FFF2-40B4-BE49-F238E27FC236}">
                    <a16:creationId xmlns:a16="http://schemas.microsoft.com/office/drawing/2014/main" id="{7A173349-45DF-4FA6-8337-0E43DF2B6B6E}"/>
                  </a:ext>
                </a:extLst>
              </p:cNvPr>
              <p:cNvSpPr txBox="1"/>
              <p:nvPr/>
            </p:nvSpPr>
            <p:spPr>
              <a:xfrm>
                <a:off x="5974267" y="4084413"/>
                <a:ext cx="1782198" cy="1015663"/>
              </a:xfrm>
              <a:prstGeom prst="rect">
                <a:avLst/>
              </a:prstGeom>
              <a:noFill/>
            </p:spPr>
            <p:txBody>
              <a:bodyPr wrap="square" rtlCol="0">
                <a:spAutoFit/>
              </a:bodyPr>
              <a:lstStyle/>
              <a:p>
                <a:pPr algn="r"/>
                <a:r>
                  <a:rPr lang="en-GB" sz="1200" dirty="0">
                    <a:latin typeface="Arial" panose="020B0604020202020204" pitchFamily="34" charset="0"/>
                    <a:cs typeface="Arial" panose="020B0604020202020204" pitchFamily="34" charset="0"/>
                  </a:rPr>
                  <a:t>Categories close to your research; you may find you are looking at a few key papers in detail</a:t>
                </a:r>
              </a:p>
            </p:txBody>
          </p:sp>
          <p:cxnSp>
            <p:nvCxnSpPr>
              <p:cNvPr id="13" name="Straight Arrow Connector 12">
                <a:extLst>
                  <a:ext uri="{FF2B5EF4-FFF2-40B4-BE49-F238E27FC236}">
                    <a16:creationId xmlns:a16="http://schemas.microsoft.com/office/drawing/2014/main" id="{0895CC30-3190-445F-B520-E48CD61E5CFF}"/>
                  </a:ext>
                </a:extLst>
              </p:cNvPr>
              <p:cNvCxnSpPr/>
              <p:nvPr/>
            </p:nvCxnSpPr>
            <p:spPr bwMode="auto">
              <a:xfrm flipV="1">
                <a:off x="2117700" y="2788269"/>
                <a:ext cx="1374181" cy="8165"/>
              </a:xfrm>
              <a:prstGeom prst="straightConnector1">
                <a:avLst/>
              </a:prstGeom>
              <a:noFill/>
              <a:ln w="9525" cap="flat" cmpd="sng" algn="ctr">
                <a:solidFill>
                  <a:srgbClr val="000000"/>
                </a:solidFill>
                <a:prstDash val="solid"/>
                <a:round/>
                <a:headEnd type="none" w="med" len="med"/>
                <a:tailEnd type="arrow"/>
              </a:ln>
              <a:effectLst/>
            </p:spPr>
          </p:cxnSp>
          <p:cxnSp>
            <p:nvCxnSpPr>
              <p:cNvPr id="14" name="Straight Arrow Connector 13">
                <a:extLst>
                  <a:ext uri="{FF2B5EF4-FFF2-40B4-BE49-F238E27FC236}">
                    <a16:creationId xmlns:a16="http://schemas.microsoft.com/office/drawing/2014/main" id="{857798D8-CB72-4730-933D-B94A4EA804C8}"/>
                  </a:ext>
                </a:extLst>
              </p:cNvPr>
              <p:cNvCxnSpPr/>
              <p:nvPr/>
            </p:nvCxnSpPr>
            <p:spPr bwMode="auto">
              <a:xfrm rot="10800000">
                <a:off x="5677267" y="2788269"/>
                <a:ext cx="594000" cy="1191"/>
              </a:xfrm>
              <a:prstGeom prst="straightConnector1">
                <a:avLst/>
              </a:prstGeom>
              <a:noFill/>
              <a:ln w="9525" cap="flat" cmpd="sng" algn="ctr">
                <a:solidFill>
                  <a:srgbClr val="000000"/>
                </a:solidFill>
                <a:prstDash val="solid"/>
                <a:round/>
                <a:headEnd type="none" w="med" len="med"/>
                <a:tailEnd type="arrow"/>
              </a:ln>
              <a:effectLst/>
            </p:spPr>
          </p:cxnSp>
          <p:cxnSp>
            <p:nvCxnSpPr>
              <p:cNvPr id="15" name="Straight Arrow Connector 14">
                <a:extLst>
                  <a:ext uri="{FF2B5EF4-FFF2-40B4-BE49-F238E27FC236}">
                    <a16:creationId xmlns:a16="http://schemas.microsoft.com/office/drawing/2014/main" id="{DE640EBC-CBDD-46BE-8DC2-A4C78CA826A0}"/>
                  </a:ext>
                </a:extLst>
              </p:cNvPr>
              <p:cNvCxnSpPr/>
              <p:nvPr/>
            </p:nvCxnSpPr>
            <p:spPr bwMode="auto">
              <a:xfrm flipV="1">
                <a:off x="2207482" y="3598360"/>
                <a:ext cx="1608434" cy="15973"/>
              </a:xfrm>
              <a:prstGeom prst="straightConnector1">
                <a:avLst/>
              </a:prstGeom>
              <a:noFill/>
              <a:ln w="9525" cap="flat" cmpd="sng" algn="ctr">
                <a:solidFill>
                  <a:srgbClr val="000000"/>
                </a:solidFill>
                <a:prstDash val="solid"/>
                <a:round/>
                <a:headEnd type="none" w="med" len="med"/>
                <a:tailEnd type="arrow"/>
              </a:ln>
              <a:effectLst/>
            </p:spPr>
          </p:cxnSp>
          <p:cxnSp>
            <p:nvCxnSpPr>
              <p:cNvPr id="16" name="Straight Arrow Connector 15">
                <a:extLst>
                  <a:ext uri="{FF2B5EF4-FFF2-40B4-BE49-F238E27FC236}">
                    <a16:creationId xmlns:a16="http://schemas.microsoft.com/office/drawing/2014/main" id="{E63EA062-759A-449F-A787-C1F692098EF7}"/>
                  </a:ext>
                </a:extLst>
              </p:cNvPr>
              <p:cNvCxnSpPr/>
              <p:nvPr/>
            </p:nvCxnSpPr>
            <p:spPr bwMode="auto">
              <a:xfrm rot="10800000">
                <a:off x="5415901" y="3544354"/>
                <a:ext cx="810090" cy="1191"/>
              </a:xfrm>
              <a:prstGeom prst="straightConnector1">
                <a:avLst/>
              </a:prstGeom>
              <a:noFill/>
              <a:ln w="9525" cap="flat" cmpd="sng" algn="ctr">
                <a:solidFill>
                  <a:srgbClr val="000000"/>
                </a:solidFill>
                <a:prstDash val="solid"/>
                <a:round/>
                <a:headEnd type="none" w="med" len="med"/>
                <a:tailEnd type="arrow"/>
              </a:ln>
              <a:effectLst/>
            </p:spPr>
          </p:cxnSp>
          <p:cxnSp>
            <p:nvCxnSpPr>
              <p:cNvPr id="17" name="Straight Arrow Connector 16">
                <a:extLst>
                  <a:ext uri="{FF2B5EF4-FFF2-40B4-BE49-F238E27FC236}">
                    <a16:creationId xmlns:a16="http://schemas.microsoft.com/office/drawing/2014/main" id="{E5AB46BD-1B60-49EE-AB30-5CD29BBBB9F8}"/>
                  </a:ext>
                </a:extLst>
              </p:cNvPr>
              <p:cNvCxnSpPr/>
              <p:nvPr/>
            </p:nvCxnSpPr>
            <p:spPr bwMode="auto">
              <a:xfrm>
                <a:off x="3167844" y="4408449"/>
                <a:ext cx="918102" cy="1191"/>
              </a:xfrm>
              <a:prstGeom prst="straightConnector1">
                <a:avLst/>
              </a:prstGeom>
              <a:noFill/>
              <a:ln w="9525" cap="flat" cmpd="sng" algn="ctr">
                <a:solidFill>
                  <a:srgbClr val="000000"/>
                </a:solidFill>
                <a:prstDash val="solid"/>
                <a:round/>
                <a:headEnd type="none" w="med" len="med"/>
                <a:tailEnd type="arrow"/>
              </a:ln>
              <a:effectLst/>
            </p:spPr>
          </p:cxnSp>
          <p:cxnSp>
            <p:nvCxnSpPr>
              <p:cNvPr id="18" name="Straight Arrow Connector 17">
                <a:extLst>
                  <a:ext uri="{FF2B5EF4-FFF2-40B4-BE49-F238E27FC236}">
                    <a16:creationId xmlns:a16="http://schemas.microsoft.com/office/drawing/2014/main" id="{D4B524F2-B88B-4882-9F1D-185BDF6C9C77}"/>
                  </a:ext>
                </a:extLst>
              </p:cNvPr>
              <p:cNvCxnSpPr/>
              <p:nvPr/>
            </p:nvCxnSpPr>
            <p:spPr bwMode="auto">
              <a:xfrm rot="10800000">
                <a:off x="4944553" y="4462455"/>
                <a:ext cx="1296144" cy="1191"/>
              </a:xfrm>
              <a:prstGeom prst="straightConnector1">
                <a:avLst/>
              </a:prstGeom>
              <a:noFill/>
              <a:ln w="9525" cap="flat" cmpd="sng" algn="ctr">
                <a:solidFill>
                  <a:srgbClr val="000000"/>
                </a:solidFill>
                <a:prstDash val="solid"/>
                <a:round/>
                <a:headEnd type="none" w="med" len="med"/>
                <a:tailEnd type="arrow"/>
              </a:ln>
              <a:effectLst/>
            </p:spPr>
          </p:cxnSp>
          <p:sp>
            <p:nvSpPr>
              <p:cNvPr id="19" name="TextBox 18">
                <a:extLst>
                  <a:ext uri="{FF2B5EF4-FFF2-40B4-BE49-F238E27FC236}">
                    <a16:creationId xmlns:a16="http://schemas.microsoft.com/office/drawing/2014/main" id="{DEC27EDD-1B27-4349-BDB0-A7511A2F972D}"/>
                  </a:ext>
                </a:extLst>
              </p:cNvPr>
              <p:cNvSpPr txBox="1"/>
              <p:nvPr/>
            </p:nvSpPr>
            <p:spPr>
              <a:xfrm>
                <a:off x="3626896" y="2313218"/>
                <a:ext cx="2151796" cy="461665"/>
              </a:xfrm>
              <a:prstGeom prst="rect">
                <a:avLst/>
              </a:prstGeom>
              <a:noFill/>
            </p:spPr>
            <p:txBody>
              <a:bodyPr wrap="square" rtlCol="0">
                <a:spAutoFit/>
              </a:bodyPr>
              <a:lstStyle/>
              <a:p>
                <a:pPr algn="ctr"/>
                <a:r>
                  <a:rPr lang="en-GB" sz="1200" dirty="0">
                    <a:solidFill>
                      <a:srgbClr val="000000"/>
                    </a:solidFill>
                    <a:latin typeface="Arial"/>
                  </a:rPr>
                  <a:t>Introduction (scope and structure)</a:t>
                </a:r>
              </a:p>
            </p:txBody>
          </p:sp>
        </p:grpSp>
      </p:grpSp>
      <p:pic>
        <p:nvPicPr>
          <p:cNvPr id="4" name="Picture 3">
            <a:extLst>
              <a:ext uri="{FF2B5EF4-FFF2-40B4-BE49-F238E27FC236}">
                <a16:creationId xmlns:a16="http://schemas.microsoft.com/office/drawing/2014/main" id="{4621AF46-5E58-5A90-A071-EFBC1E29138B}"/>
              </a:ext>
            </a:extLst>
          </p:cNvPr>
          <p:cNvPicPr>
            <a:picLocks noChangeAspect="1"/>
          </p:cNvPicPr>
          <p:nvPr/>
        </p:nvPicPr>
        <p:blipFill>
          <a:blip r:embed="rId4">
            <a:duotone>
              <a:schemeClr val="accent4">
                <a:shade val="45000"/>
                <a:satMod val="135000"/>
              </a:schemeClr>
              <a:prstClr val="white"/>
            </a:duotone>
          </a:blip>
          <a:stretch>
            <a:fillRect/>
          </a:stretch>
        </p:blipFill>
        <p:spPr>
          <a:xfrm>
            <a:off x="7803840" y="4338515"/>
            <a:ext cx="1466938" cy="2600857"/>
          </a:xfrm>
          <a:prstGeom prst="rect">
            <a:avLst/>
          </a:prstGeom>
          <a:ln>
            <a:noFill/>
          </a:ln>
          <a:effectLst>
            <a:softEdge rad="112500"/>
          </a:effectLst>
        </p:spPr>
      </p:pic>
    </p:spTree>
    <p:extLst>
      <p:ext uri="{BB962C8B-B14F-4D97-AF65-F5344CB8AC3E}">
        <p14:creationId xmlns:p14="http://schemas.microsoft.com/office/powerpoint/2010/main" val="401472409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407138"/>
            <a:ext cx="4629150" cy="600075"/>
          </a:xfrm>
        </p:spPr>
        <p:txBody>
          <a:bodyPr>
            <a:noAutofit/>
          </a:bodyPr>
          <a:lstStyle/>
          <a:p>
            <a:pPr algn="ctr"/>
            <a:r>
              <a:rPr lang="en-GB" sz="4000" b="1" dirty="0">
                <a:latin typeface="Arial" panose="020B0604020202020204" pitchFamily="34" charset="0"/>
                <a:cs typeface="Arial" panose="020B0604020202020204" pitchFamily="34" charset="0"/>
              </a:rPr>
              <a:t>Common Errors</a:t>
            </a:r>
          </a:p>
        </p:txBody>
      </p:sp>
      <p:sp>
        <p:nvSpPr>
          <p:cNvPr id="3" name="Content Placeholder 2"/>
          <p:cNvSpPr>
            <a:spLocks noGrp="1"/>
          </p:cNvSpPr>
          <p:nvPr>
            <p:ph idx="1"/>
          </p:nvPr>
        </p:nvSpPr>
        <p:spPr>
          <a:xfrm>
            <a:off x="475941" y="1760076"/>
            <a:ext cx="7338990" cy="3215752"/>
          </a:xfrm>
        </p:spPr>
        <p:txBody>
          <a:bodyPr vert="horz" lIns="91440" tIns="45720" rIns="91440" bIns="45720" rtlCol="0" anchor="t">
            <a:noAutofit/>
          </a:bodyPr>
          <a:lstStyle/>
          <a:p>
            <a:pPr>
              <a:buFont typeface="Wingdings,Sans-Serif" panose="05000000000000000000" pitchFamily="2" charset="2"/>
              <a:buChar char="§"/>
              <a:defRPr/>
            </a:pPr>
            <a:r>
              <a:rPr lang="en-US" sz="2400" dirty="0">
                <a:latin typeface="Arial"/>
                <a:cs typeface="Arial"/>
              </a:rPr>
              <a:t>Review reads like a series of disjointed summaries</a:t>
            </a:r>
          </a:p>
          <a:p>
            <a:pPr>
              <a:buFont typeface="Wingdings" panose="05000000000000000000" pitchFamily="2" charset="2"/>
              <a:buChar char="§"/>
              <a:defRPr/>
            </a:pPr>
            <a:r>
              <a:rPr lang="en-US" sz="2400" dirty="0">
                <a:latin typeface="Arial"/>
                <a:cs typeface="Arial"/>
              </a:rPr>
              <a:t>Review isn’t logically </a:t>
            </a:r>
            <a:r>
              <a:rPr lang="en-US" sz="2400" dirty="0" err="1">
                <a:latin typeface="Arial"/>
                <a:cs typeface="Arial"/>
              </a:rPr>
              <a:t>organised</a:t>
            </a:r>
            <a:endParaRPr lang="en-US" sz="2400">
              <a:latin typeface="Arial"/>
              <a:cs typeface="Arial"/>
            </a:endParaRP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doesn’t relate literature to the study</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Too few references or outdated references cited</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Review doesn’t argue a point</a:t>
            </a:r>
          </a:p>
          <a:p>
            <a:pPr>
              <a:buFont typeface="Wingdings" panose="05000000000000000000" pitchFamily="2" charset="2"/>
              <a:buChar char="§"/>
              <a:defRPr/>
            </a:pPr>
            <a:r>
              <a:rPr lang="en-US" sz="2400" dirty="0">
                <a:latin typeface="Arial" panose="020B0604020202020204" pitchFamily="34" charset="0"/>
                <a:cs typeface="Arial" panose="020B0604020202020204" pitchFamily="34" charset="0"/>
              </a:rPr>
              <a:t>No real evidence of critical consideration</a:t>
            </a:r>
          </a:p>
          <a:p>
            <a:pPr marL="342900" indent="-342900">
              <a:defRPr/>
            </a:pPr>
            <a:endParaRPr lang="en-US" sz="1800" dirty="0">
              <a:latin typeface="Calibri" panose="020F0502020204030204" pitchFamily="34" charset="0"/>
              <a:cs typeface="Calibri" panose="020F0502020204030204" pitchFamily="34" charset="0"/>
            </a:endParaRPr>
          </a:p>
        </p:txBody>
      </p:sp>
      <p:pic>
        <p:nvPicPr>
          <p:cNvPr id="17410" name="Picture 2" descr="http://parrysongs.co.uk/go/wp-content/uploads/2009/09/homer-simpson-doh.jpg"/>
          <p:cNvPicPr>
            <a:picLocks noChangeAspect="1" noChangeArrowheads="1"/>
          </p:cNvPicPr>
          <p:nvPr/>
        </p:nvPicPr>
        <p:blipFill>
          <a:blip r:embed="rId2" cstate="print"/>
          <a:srcRect/>
          <a:stretch>
            <a:fillRect/>
          </a:stretch>
        </p:blipFill>
        <p:spPr bwMode="auto">
          <a:xfrm>
            <a:off x="6775012" y="4055301"/>
            <a:ext cx="1411784" cy="1993835"/>
          </a:xfrm>
          <a:prstGeom prst="rect">
            <a:avLst/>
          </a:prstGeom>
          <a:noFill/>
        </p:spPr>
      </p:pic>
    </p:spTree>
    <p:extLst>
      <p:ext uri="{BB962C8B-B14F-4D97-AF65-F5344CB8AC3E}">
        <p14:creationId xmlns:p14="http://schemas.microsoft.com/office/powerpoint/2010/main" val="24314323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E5C9-F605-4797-8C21-D7C097AEF94C}"/>
              </a:ext>
            </a:extLst>
          </p:cNvPr>
          <p:cNvSpPr>
            <a:spLocks noGrp="1"/>
          </p:cNvSpPr>
          <p:nvPr>
            <p:ph type="title"/>
          </p:nvPr>
        </p:nvSpPr>
        <p:spPr>
          <a:xfrm>
            <a:off x="628650" y="2558518"/>
            <a:ext cx="7886700" cy="994169"/>
          </a:xfrm>
        </p:spPr>
        <p:txBody>
          <a:bodyPr>
            <a:normAutofit fontScale="90000"/>
          </a:bodyPr>
          <a:lstStyle/>
          <a:p>
            <a:pPr algn="ctr"/>
            <a:r>
              <a:rPr lang="en-GB" b="1" i="1" dirty="0">
                <a:latin typeface="Arial"/>
                <a:cs typeface="Arial"/>
              </a:rPr>
              <a:t>Systematic Review</a:t>
            </a:r>
            <a:br>
              <a:rPr lang="en-GB" b="1" i="1" dirty="0">
                <a:latin typeface="Arial"/>
                <a:cs typeface="Arial"/>
              </a:rPr>
            </a:br>
            <a:r>
              <a:rPr lang="en-GB" b="1" i="1" dirty="0">
                <a:latin typeface="Arial"/>
                <a:cs typeface="Arial"/>
              </a:rPr>
              <a:t>/ </a:t>
            </a:r>
            <a:br>
              <a:rPr lang="en-GB" b="1" i="1" dirty="0">
                <a:latin typeface="Arial"/>
                <a:cs typeface="Arial"/>
              </a:rPr>
            </a:br>
            <a:r>
              <a:rPr lang="en-GB" sz="4000" b="1" i="1" dirty="0">
                <a:latin typeface="Arial"/>
                <a:cs typeface="Arial"/>
              </a:rPr>
              <a:t>Systematic Literature Review</a:t>
            </a:r>
          </a:p>
        </p:txBody>
      </p:sp>
    </p:spTree>
    <p:extLst>
      <p:ext uri="{BB962C8B-B14F-4D97-AF65-F5344CB8AC3E}">
        <p14:creationId xmlns:p14="http://schemas.microsoft.com/office/powerpoint/2010/main" val="13864478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302C01-12C2-6E80-9575-8341C33FDCA3}"/>
              </a:ext>
            </a:extLst>
          </p:cNvPr>
          <p:cNvPicPr>
            <a:picLocks noChangeAspect="1"/>
          </p:cNvPicPr>
          <p:nvPr/>
        </p:nvPicPr>
        <p:blipFill>
          <a:blip r:embed="rId2"/>
          <a:stretch>
            <a:fillRect/>
          </a:stretch>
        </p:blipFill>
        <p:spPr>
          <a:xfrm>
            <a:off x="585787" y="252207"/>
            <a:ext cx="7972425" cy="6115050"/>
          </a:xfrm>
          <a:prstGeom prst="rect">
            <a:avLst/>
          </a:prstGeom>
        </p:spPr>
      </p:pic>
      <p:sp>
        <p:nvSpPr>
          <p:cNvPr id="6" name="Oval 5">
            <a:extLst>
              <a:ext uri="{FF2B5EF4-FFF2-40B4-BE49-F238E27FC236}">
                <a16:creationId xmlns:a16="http://schemas.microsoft.com/office/drawing/2014/main" id="{FC048C75-3536-E61D-FC85-688011FE75FE}"/>
              </a:ext>
            </a:extLst>
          </p:cNvPr>
          <p:cNvSpPr/>
          <p:nvPr/>
        </p:nvSpPr>
        <p:spPr>
          <a:xfrm>
            <a:off x="3975652" y="1516548"/>
            <a:ext cx="2047461" cy="1182688"/>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798DE0B-08A6-5168-7EBC-589642A03F06}"/>
              </a:ext>
            </a:extLst>
          </p:cNvPr>
          <p:cNvSpPr txBox="1"/>
          <p:nvPr/>
        </p:nvSpPr>
        <p:spPr>
          <a:xfrm>
            <a:off x="685800" y="6414090"/>
            <a:ext cx="8110330" cy="461665"/>
          </a:xfrm>
          <a:prstGeom prst="rect">
            <a:avLst/>
          </a:prstGeom>
          <a:noFill/>
        </p:spPr>
        <p:txBody>
          <a:bodyPr wrap="square" rtlCol="0">
            <a:spAutoFit/>
          </a:bodyPr>
          <a:lstStyle/>
          <a:p>
            <a:r>
              <a:rPr lang="en-GB" sz="1200" dirty="0"/>
              <a:t>(Source:</a:t>
            </a:r>
            <a:r>
              <a:rPr lang="zh-TW" altLang="en-US" sz="1200" dirty="0"/>
              <a:t> </a:t>
            </a:r>
            <a:r>
              <a:rPr lang="en-GB" altLang="zh-TW" sz="1200" dirty="0"/>
              <a:t>https://www.rcn.org.uk/-/media/Royal-College-Of-Nursing/Documents/Professional-Development/Research/2019-research-conference/S6.pdf</a:t>
            </a:r>
            <a:endParaRPr lang="en-GB" sz="1200" dirty="0"/>
          </a:p>
        </p:txBody>
      </p:sp>
      <p:sp>
        <p:nvSpPr>
          <p:cNvPr id="2" name="Rectangular Callout 1">
            <a:extLst>
              <a:ext uri="{FF2B5EF4-FFF2-40B4-BE49-F238E27FC236}">
                <a16:creationId xmlns:a16="http://schemas.microsoft.com/office/drawing/2014/main" id="{8900F7A7-CE9E-D47B-C8EA-7AFD4A3569A5}"/>
              </a:ext>
            </a:extLst>
          </p:cNvPr>
          <p:cNvSpPr/>
          <p:nvPr/>
        </p:nvSpPr>
        <p:spPr>
          <a:xfrm>
            <a:off x="5757707" y="205374"/>
            <a:ext cx="3255664" cy="1276141"/>
          </a:xfrm>
          <a:prstGeom prst="wedgeRectCallout">
            <a:avLst>
              <a:gd name="adj1" fmla="val -40689"/>
              <a:gd name="adj2" fmla="val 88484"/>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cs typeface="Calibri"/>
              </a:rPr>
              <a:t>"study of studies”</a:t>
            </a:r>
          </a:p>
          <a:p>
            <a:pPr algn="ctr"/>
            <a:r>
              <a:rPr lang="en-GB" dirty="0">
                <a:cs typeface="Calibri"/>
              </a:rPr>
              <a:t> rather than</a:t>
            </a:r>
          </a:p>
          <a:p>
            <a:pPr algn="ctr"/>
            <a:r>
              <a:rPr lang="en-GB" dirty="0">
                <a:cs typeface="Calibri"/>
              </a:rPr>
              <a:t> "study of patients/participants" </a:t>
            </a:r>
            <a:endParaRPr lang="en-US" dirty="0"/>
          </a:p>
        </p:txBody>
      </p:sp>
    </p:spTree>
    <p:extLst>
      <p:ext uri="{BB962C8B-B14F-4D97-AF65-F5344CB8AC3E}">
        <p14:creationId xmlns:p14="http://schemas.microsoft.com/office/powerpoint/2010/main" val="1655133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8E512-C9CA-4DFF-99FC-79CF66862B96}"/>
              </a:ext>
            </a:extLst>
          </p:cNvPr>
          <p:cNvSpPr>
            <a:spLocks noGrp="1"/>
          </p:cNvSpPr>
          <p:nvPr>
            <p:ph type="title"/>
          </p:nvPr>
        </p:nvSpPr>
        <p:spPr>
          <a:xfrm>
            <a:off x="3973321" y="329184"/>
            <a:ext cx="4688333" cy="1783080"/>
          </a:xfrm>
        </p:spPr>
        <p:txBody>
          <a:bodyPr anchor="b">
            <a:normAutofit/>
          </a:bodyPr>
          <a:lstStyle/>
          <a:p>
            <a:r>
              <a:rPr lang="en-GB" sz="4700" b="1">
                <a:latin typeface="Arial" panose="020B0604020202020204" pitchFamily="34" charset="0"/>
                <a:cs typeface="Arial" panose="020B0604020202020204" pitchFamily="34" charset="0"/>
              </a:rPr>
              <a:t>Systematic Review</a:t>
            </a:r>
          </a:p>
        </p:txBody>
      </p:sp>
      <p:pic>
        <p:nvPicPr>
          <p:cNvPr id="5" name="Picture 4" descr="Abstract blurred public library with bookshelves">
            <a:extLst>
              <a:ext uri="{FF2B5EF4-FFF2-40B4-BE49-F238E27FC236}">
                <a16:creationId xmlns:a16="http://schemas.microsoft.com/office/drawing/2014/main" id="{091A5227-6F05-C1FD-F1EF-4AA26F9D563F}"/>
              </a:ext>
            </a:extLst>
          </p:cNvPr>
          <p:cNvPicPr>
            <a:picLocks noChangeAspect="1"/>
          </p:cNvPicPr>
          <p:nvPr/>
        </p:nvPicPr>
        <p:blipFill rotWithShape="1">
          <a:blip r:embed="rId2"/>
          <a:srcRect l="22040" r="43964" b="4"/>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8A3E83-FEEB-4CFE-8253-0425B8E8738B}"/>
              </a:ext>
            </a:extLst>
          </p:cNvPr>
          <p:cNvSpPr>
            <a:spLocks noGrp="1"/>
          </p:cNvSpPr>
          <p:nvPr>
            <p:ph idx="1"/>
          </p:nvPr>
        </p:nvSpPr>
        <p:spPr>
          <a:xfrm>
            <a:off x="3493157" y="2706624"/>
            <a:ext cx="5366825" cy="3859644"/>
          </a:xfrm>
        </p:spPr>
        <p:txBody>
          <a:bodyPr vert="horz" lIns="91440" tIns="45720" rIns="91440" bIns="45720" rtlCol="0" anchor="t">
            <a:noAutofit/>
          </a:bodyPr>
          <a:lstStyle/>
          <a:p>
            <a:r>
              <a:rPr lang="en-GB" sz="1800" dirty="0">
                <a:latin typeface="Arial"/>
                <a:cs typeface="Arial"/>
              </a:rPr>
              <a:t>A systematic review is a </a:t>
            </a:r>
            <a:r>
              <a:rPr lang="en-GB" sz="1800" dirty="0">
                <a:solidFill>
                  <a:srgbClr val="FF0000"/>
                </a:solidFill>
                <a:latin typeface="Arial"/>
                <a:cs typeface="Arial"/>
              </a:rPr>
              <a:t>high-level overview</a:t>
            </a:r>
            <a:r>
              <a:rPr lang="en-GB" sz="1800" dirty="0">
                <a:latin typeface="Arial"/>
                <a:cs typeface="Arial"/>
              </a:rPr>
              <a:t> of primary research on a particular research question that systematically identifies, selects, evaluates, and synthesises all high quality research evidence relevant to that question in order to answer it. </a:t>
            </a:r>
            <a:endParaRPr lang="en-GB" sz="1800">
              <a:latin typeface="Arial" panose="020B0604020202020204" pitchFamily="34" charset="0"/>
            </a:endParaRPr>
          </a:p>
          <a:p>
            <a:r>
              <a:rPr lang="en-GB" sz="1800" dirty="0">
                <a:latin typeface="Arial"/>
                <a:cs typeface="Arial"/>
              </a:rPr>
              <a:t>In other words, it provides an </a:t>
            </a:r>
            <a:r>
              <a:rPr lang="en-GB" sz="1800" dirty="0">
                <a:solidFill>
                  <a:srgbClr val="FF0000"/>
                </a:solidFill>
                <a:latin typeface="Arial"/>
                <a:cs typeface="Arial"/>
              </a:rPr>
              <a:t>exhaustive summary</a:t>
            </a:r>
            <a:r>
              <a:rPr lang="en-GB" sz="1800" b="1" dirty="0">
                <a:latin typeface="Arial"/>
                <a:cs typeface="Arial"/>
              </a:rPr>
              <a:t> </a:t>
            </a:r>
            <a:r>
              <a:rPr lang="en-GB" sz="1800" dirty="0">
                <a:latin typeface="Arial"/>
                <a:cs typeface="Arial"/>
              </a:rPr>
              <a:t>of scholarly literature related to a particular research topic or question.</a:t>
            </a:r>
          </a:p>
          <a:p>
            <a:r>
              <a:rPr lang="en-GB" sz="1800" dirty="0">
                <a:latin typeface="Arial"/>
                <a:cs typeface="Arial"/>
              </a:rPr>
              <a:t>The </a:t>
            </a:r>
            <a:r>
              <a:rPr lang="en-GB" sz="1800" dirty="0">
                <a:solidFill>
                  <a:srgbClr val="FF0000"/>
                </a:solidFill>
                <a:latin typeface="Arial"/>
                <a:cs typeface="Arial"/>
              </a:rPr>
              <a:t>comprehensive nature</a:t>
            </a:r>
            <a:r>
              <a:rPr lang="en-GB" sz="1800" dirty="0">
                <a:latin typeface="Arial"/>
                <a:cs typeface="Arial"/>
              </a:rPr>
              <a:t> of a systematic review distinguishes it from traditional literature reviews which typically examine a much smaller set of research evidence and present it from a single author’s perspective</a:t>
            </a:r>
          </a:p>
        </p:txBody>
      </p:sp>
    </p:spTree>
    <p:extLst>
      <p:ext uri="{BB962C8B-B14F-4D97-AF65-F5344CB8AC3E}">
        <p14:creationId xmlns:p14="http://schemas.microsoft.com/office/powerpoint/2010/main" val="20664636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870B8-D064-48E6-847A-ADF17E083204}"/>
              </a:ext>
            </a:extLst>
          </p:cNvPr>
          <p:cNvSpPr>
            <a:spLocks noGrp="1"/>
          </p:cNvSpPr>
          <p:nvPr>
            <p:ph type="title"/>
          </p:nvPr>
        </p:nvSpPr>
        <p:spPr/>
        <p:txBody>
          <a:bodyPr>
            <a:normAutofit/>
          </a:bodyPr>
          <a:lstStyle/>
          <a:p>
            <a:pPr algn="ctr"/>
            <a:r>
              <a:rPr lang="en-GB" sz="3600" b="1" dirty="0">
                <a:latin typeface="Arial"/>
                <a:cs typeface="Arial"/>
              </a:rPr>
              <a:t>Advantages of systematic review</a:t>
            </a:r>
          </a:p>
        </p:txBody>
      </p:sp>
      <p:sp>
        <p:nvSpPr>
          <p:cNvPr id="3" name="Content Placeholder 2">
            <a:extLst>
              <a:ext uri="{FF2B5EF4-FFF2-40B4-BE49-F238E27FC236}">
                <a16:creationId xmlns:a16="http://schemas.microsoft.com/office/drawing/2014/main" id="{6FBBDEFF-1E39-4CD7-808A-6644FB5E8A41}"/>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Effectively summarises the evidence to support and Inform clinical decision making.</a:t>
            </a:r>
          </a:p>
          <a:p>
            <a:r>
              <a:rPr lang="en-GB" dirty="0">
                <a:latin typeface="Arial" panose="020B0604020202020204" pitchFamily="34" charset="0"/>
                <a:cs typeface="Arial" panose="020B0604020202020204" pitchFamily="34" charset="0"/>
              </a:rPr>
              <a:t>Provide strong evidence regarding benefits or harms of a particular intervention. </a:t>
            </a:r>
          </a:p>
          <a:p>
            <a:r>
              <a:rPr lang="en-GB" dirty="0">
                <a:latin typeface="Arial" panose="020B0604020202020204" pitchFamily="34" charset="0"/>
                <a:cs typeface="Arial" panose="020B0604020202020204" pitchFamily="34" charset="0"/>
              </a:rPr>
              <a:t>Highlight areas that requires further primary studies. </a:t>
            </a:r>
          </a:p>
          <a:p>
            <a:r>
              <a:rPr lang="en-GB" dirty="0">
                <a:latin typeface="Arial" panose="020B0604020202020204" pitchFamily="34" charset="0"/>
                <a:cs typeface="Arial" panose="020B0604020202020204" pitchFamily="34" charset="0"/>
              </a:rPr>
              <a:t>Refine and reduce large amounts of data and information into one document, clinical decisions</a:t>
            </a:r>
          </a:p>
        </p:txBody>
      </p:sp>
    </p:spTree>
    <p:extLst>
      <p:ext uri="{BB962C8B-B14F-4D97-AF65-F5344CB8AC3E}">
        <p14:creationId xmlns:p14="http://schemas.microsoft.com/office/powerpoint/2010/main" val="108544577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D9A5-E6AD-4B58-9B6D-88D757DB3D1B}"/>
              </a:ext>
            </a:extLst>
          </p:cNvPr>
          <p:cNvSpPr>
            <a:spLocks noGrp="1"/>
          </p:cNvSpPr>
          <p:nvPr>
            <p:ph type="title"/>
          </p:nvPr>
        </p:nvSpPr>
        <p:spPr/>
        <p:txBody>
          <a:bodyPr/>
          <a:lstStyle/>
          <a:p>
            <a:r>
              <a:rPr lang="en-GB" b="1" dirty="0">
                <a:latin typeface="Arial"/>
                <a:cs typeface="Arial"/>
              </a:rPr>
              <a:t>Example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527D72-67BD-4043-AD7C-8CFB7495FDC2}"/>
              </a:ext>
            </a:extLst>
          </p:cNvPr>
          <p:cNvSpPr>
            <a:spLocks noGrp="1"/>
          </p:cNvSpPr>
          <p:nvPr>
            <p:ph idx="1"/>
          </p:nvPr>
        </p:nvSpPr>
        <p:spPr>
          <a:xfrm>
            <a:off x="628650" y="1825625"/>
            <a:ext cx="8252042" cy="2430681"/>
          </a:xfrm>
        </p:spPr>
        <p:txBody>
          <a:bodyPr vert="horz" lIns="91440" tIns="45720" rIns="91440" bIns="45720" rtlCol="0" anchor="t">
            <a:normAutofit/>
          </a:bodyPr>
          <a:lstStyle/>
          <a:p>
            <a:r>
              <a:rPr lang="en-GB" sz="2400" dirty="0">
                <a:solidFill>
                  <a:srgbClr val="222222"/>
                </a:solidFill>
                <a:latin typeface="Arial"/>
                <a:cs typeface="Arial"/>
              </a:rPr>
              <a:t>Koirala, P. and </a:t>
            </a:r>
            <a:r>
              <a:rPr lang="en-GB" sz="2400" dirty="0" err="1">
                <a:solidFill>
                  <a:srgbClr val="222222"/>
                </a:solidFill>
                <a:latin typeface="Arial"/>
                <a:cs typeface="Arial"/>
              </a:rPr>
              <a:t>Chuemchit</a:t>
            </a:r>
            <a:r>
              <a:rPr lang="en-GB" sz="2400" dirty="0">
                <a:solidFill>
                  <a:srgbClr val="222222"/>
                </a:solidFill>
                <a:latin typeface="Arial"/>
                <a:cs typeface="Arial"/>
              </a:rPr>
              <a:t>, M., 2020. Depression and domestic violence experiences among Asian women: a systematic review. </a:t>
            </a:r>
            <a:r>
              <a:rPr lang="en-GB" sz="2400" i="1" dirty="0">
                <a:solidFill>
                  <a:srgbClr val="222222"/>
                </a:solidFill>
                <a:latin typeface="Arial"/>
                <a:cs typeface="Arial"/>
              </a:rPr>
              <a:t>International journal of women's health</a:t>
            </a:r>
            <a:r>
              <a:rPr lang="en-GB" sz="2400" dirty="0">
                <a:solidFill>
                  <a:srgbClr val="222222"/>
                </a:solidFill>
                <a:latin typeface="Arial"/>
                <a:cs typeface="Arial"/>
              </a:rPr>
              <a:t>, pp.21-33.</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2"/>
              </a:rPr>
              <a:t>https://www.ncbi.nlm.nih.gov/pmc/articles/PMC6970613/</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10006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54CE2D-0B85-4EB2-8ED0-5A079B92CCE9}"/>
              </a:ext>
            </a:extLst>
          </p:cNvPr>
          <p:cNvSpPr>
            <a:spLocks noGrp="1"/>
          </p:cNvSpPr>
          <p:nvPr>
            <p:ph idx="1"/>
          </p:nvPr>
        </p:nvSpPr>
        <p:spPr/>
        <p:txBody>
          <a:bodyPr vert="horz" lIns="91440" tIns="45720" rIns="91440" bIns="45720" rtlCol="0" anchor="t">
            <a:normAutofit fontScale="92500" lnSpcReduction="20000"/>
          </a:bodyPr>
          <a:lstStyle/>
          <a:p>
            <a:r>
              <a:rPr lang="en-GB" dirty="0">
                <a:latin typeface="Arial"/>
                <a:cs typeface="Arial"/>
              </a:rPr>
              <a:t>Meta-analysis is a statistical analysis that combines the results of multiple scientific studies</a:t>
            </a:r>
            <a:endParaRPr lang="en-US" dirty="0">
              <a:latin typeface="Arial"/>
              <a:cs typeface="Arial"/>
            </a:endParaRPr>
          </a:p>
          <a:p>
            <a:pPr lvl="1">
              <a:buFont typeface="Courier New" panose="020B0604020202020204" pitchFamily="34" charset="0"/>
              <a:buChar char="o"/>
            </a:pPr>
            <a:r>
              <a:rPr lang="en-GB" dirty="0">
                <a:cs typeface="Calibri"/>
              </a:rPr>
              <a:t>i.e. "study of studies" rather than "study of patients/participants" </a:t>
            </a:r>
          </a:p>
          <a:p>
            <a:r>
              <a:rPr lang="en-GB" dirty="0">
                <a:latin typeface="Arial"/>
                <a:cs typeface="Arial"/>
              </a:rPr>
              <a:t>Meta-analysis can be performed when there are multiple scientific studies addressing the </a:t>
            </a:r>
            <a:r>
              <a:rPr lang="en-GB" dirty="0">
                <a:solidFill>
                  <a:srgbClr val="FF0000"/>
                </a:solidFill>
                <a:latin typeface="Arial"/>
                <a:cs typeface="Arial"/>
              </a:rPr>
              <a:t>same question</a:t>
            </a:r>
            <a:r>
              <a:rPr lang="en-GB" dirty="0">
                <a:latin typeface="Arial"/>
                <a:cs typeface="Arial"/>
              </a:rPr>
              <a:t>, with each individual study reporting measurements that are expected to have some degree of error </a:t>
            </a:r>
            <a:endParaRPr lang="en-GB" dirty="0">
              <a:latin typeface="Arial" panose="020B0604020202020204" pitchFamily="34" charset="0"/>
              <a:cs typeface="Arial" panose="020B0604020202020204" pitchFamily="34" charset="0"/>
            </a:endParaRPr>
          </a:p>
          <a:p>
            <a:r>
              <a:rPr lang="en-GB" dirty="0">
                <a:latin typeface="Arial"/>
                <a:cs typeface="Arial"/>
              </a:rPr>
              <a:t>The aim then is to use approaches from statistics to derive a pooled estimate closest to the unknown common truth based on how this error is perceived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10A1B77-7B2A-4794-9F9F-237A866027EE}"/>
              </a:ext>
            </a:extLst>
          </p:cNvPr>
          <p:cNvSpPr txBox="1"/>
          <p:nvPr/>
        </p:nvSpPr>
        <p:spPr>
          <a:xfrm>
            <a:off x="2285358" y="568107"/>
            <a:ext cx="4573284" cy="600164"/>
          </a:xfrm>
          <a:prstGeom prst="rect">
            <a:avLst/>
          </a:prstGeom>
          <a:noFill/>
        </p:spPr>
        <p:txBody>
          <a:bodyPr wrap="square">
            <a:spAutoFit/>
          </a:bodyPr>
          <a:lstStyle/>
          <a:p>
            <a:pPr algn="ctr"/>
            <a:r>
              <a:rPr lang="en-GB" sz="3300" b="1" dirty="0">
                <a:latin typeface="Arial" panose="020B0604020202020204" pitchFamily="34" charset="0"/>
                <a:cs typeface="Arial" panose="020B0604020202020204" pitchFamily="34" charset="0"/>
              </a:rPr>
              <a:t>Meta-analysis</a:t>
            </a:r>
          </a:p>
        </p:txBody>
      </p:sp>
    </p:spTree>
    <p:extLst>
      <p:ext uri="{BB962C8B-B14F-4D97-AF65-F5344CB8AC3E}">
        <p14:creationId xmlns:p14="http://schemas.microsoft.com/office/powerpoint/2010/main" val="220296931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5ED7B-7824-4DEF-8951-3DB6AAF0C88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Meta-analysis</a:t>
            </a:r>
          </a:p>
        </p:txBody>
      </p:sp>
      <p:sp>
        <p:nvSpPr>
          <p:cNvPr id="3" name="Content Placeholder 2">
            <a:extLst>
              <a:ext uri="{FF2B5EF4-FFF2-40B4-BE49-F238E27FC236}">
                <a16:creationId xmlns:a16="http://schemas.microsoft.com/office/drawing/2014/main" id="{3F7F9D74-4081-4AA2-AEE9-5D089423D27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Meta-analysis involves the combination or pooling of all the reported numerical data from the identified studies in a systematic literature review (</a:t>
            </a:r>
            <a:r>
              <a:rPr lang="en-GB" dirty="0" err="1">
                <a:latin typeface="Arial" panose="020B0604020202020204" pitchFamily="34" charset="0"/>
                <a:cs typeface="Arial" panose="020B0604020202020204" pitchFamily="34" charset="0"/>
              </a:rPr>
              <a:t>Liberati</a:t>
            </a:r>
            <a:r>
              <a:rPr lang="en-GB" dirty="0">
                <a:latin typeface="Arial" panose="020B0604020202020204" pitchFamily="34" charset="0"/>
                <a:cs typeface="Arial" panose="020B0604020202020204" pitchFamily="34" charset="0"/>
              </a:rPr>
              <a:t> et al., 2009; </a:t>
            </a:r>
            <a:r>
              <a:rPr lang="en-GB" dirty="0" err="1">
                <a:latin typeface="Arial" panose="020B0604020202020204" pitchFamily="34" charset="0"/>
                <a:cs typeface="Arial" panose="020B0604020202020204" pitchFamily="34" charset="0"/>
              </a:rPr>
              <a:t>Siddaway</a:t>
            </a:r>
            <a:r>
              <a:rPr lang="en-GB" dirty="0">
                <a:latin typeface="Arial" panose="020B0604020202020204" pitchFamily="34" charset="0"/>
                <a:cs typeface="Arial" panose="020B0604020202020204" pitchFamily="34" charset="0"/>
              </a:rPr>
              <a:t>, Wood and Hedges, 2019).</a:t>
            </a:r>
          </a:p>
          <a:p>
            <a:r>
              <a:rPr lang="en-GB" dirty="0">
                <a:latin typeface="Arial" panose="020B0604020202020204" pitchFamily="34" charset="0"/>
                <a:cs typeface="Arial" panose="020B0604020202020204" pitchFamily="34" charset="0"/>
              </a:rPr>
              <a:t>Meta-analysis results can improve the effect estimate of the risk factors of a particular disease and resolve differences that could arise from inconsistent study results (Cooper, 2016).</a:t>
            </a:r>
          </a:p>
        </p:txBody>
      </p:sp>
    </p:spTree>
    <p:extLst>
      <p:ext uri="{BB962C8B-B14F-4D97-AF65-F5344CB8AC3E}">
        <p14:creationId xmlns:p14="http://schemas.microsoft.com/office/powerpoint/2010/main" val="14596306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8B2C8B-0A2C-4F24-2C3F-31E453441350}"/>
              </a:ext>
            </a:extLst>
          </p:cNvPr>
          <p:cNvPicPr>
            <a:picLocks noChangeAspect="1"/>
          </p:cNvPicPr>
          <p:nvPr/>
        </p:nvPicPr>
        <p:blipFill>
          <a:blip r:embed="rId2"/>
          <a:stretch>
            <a:fillRect/>
          </a:stretch>
        </p:blipFill>
        <p:spPr>
          <a:xfrm>
            <a:off x="761470" y="2028378"/>
            <a:ext cx="7942605" cy="4464496"/>
          </a:xfrm>
          <a:prstGeom prst="rect">
            <a:avLst/>
          </a:prstGeom>
        </p:spPr>
      </p:pic>
      <p:sp>
        <p:nvSpPr>
          <p:cNvPr id="7" name="Title 1">
            <a:extLst>
              <a:ext uri="{FF2B5EF4-FFF2-40B4-BE49-F238E27FC236}">
                <a16:creationId xmlns:a16="http://schemas.microsoft.com/office/drawing/2014/main" id="{C179AA95-9246-7635-E9AB-C8A2032A9ECA}"/>
              </a:ext>
            </a:extLst>
          </p:cNvPr>
          <p:cNvSpPr txBox="1">
            <a:spLocks/>
          </p:cNvSpPr>
          <p:nvPr/>
        </p:nvSpPr>
        <p:spPr>
          <a:xfrm>
            <a:off x="628650" y="365126"/>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cs typeface="Calibri Light"/>
              </a:rPr>
              <a:t>Example</a:t>
            </a:r>
            <a:endParaRPr lang="en-GB" dirty="0"/>
          </a:p>
        </p:txBody>
      </p:sp>
    </p:spTree>
    <p:extLst>
      <p:ext uri="{BB962C8B-B14F-4D97-AF65-F5344CB8AC3E}">
        <p14:creationId xmlns:p14="http://schemas.microsoft.com/office/powerpoint/2010/main" val="11188396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15C5-C146-D1BF-F9B0-A74177C43AE4}"/>
              </a:ext>
            </a:extLst>
          </p:cNvPr>
          <p:cNvSpPr>
            <a:spLocks noGrp="1"/>
          </p:cNvSpPr>
          <p:nvPr>
            <p:ph type="title"/>
          </p:nvPr>
        </p:nvSpPr>
        <p:spPr/>
        <p:txBody>
          <a:bodyPr/>
          <a:lstStyle/>
          <a:p>
            <a:r>
              <a:rPr lang="en-GB" dirty="0">
                <a:cs typeface="Calibri Light"/>
              </a:rPr>
              <a:t>Example</a:t>
            </a:r>
            <a:endParaRPr lang="en-GB" dirty="0"/>
          </a:p>
        </p:txBody>
      </p:sp>
      <p:pic>
        <p:nvPicPr>
          <p:cNvPr id="10" name="Online Media 9" descr="Meta Analysis in SPSS">
            <a:hlinkClick r:id="" action="ppaction://media"/>
            <a:extLst>
              <a:ext uri="{FF2B5EF4-FFF2-40B4-BE49-F238E27FC236}">
                <a16:creationId xmlns:a16="http://schemas.microsoft.com/office/drawing/2014/main" id="{3D81A560-B468-A01E-2EB7-A099AAF70177}"/>
              </a:ext>
            </a:extLst>
          </p:cNvPr>
          <p:cNvPicPr>
            <a:picLocks noGrp="1" noRot="1" noChangeAspect="1"/>
          </p:cNvPicPr>
          <p:nvPr>
            <p:ph idx="1"/>
            <a:videoFile r:link="rId1"/>
          </p:nvPr>
        </p:nvPicPr>
        <p:blipFill>
          <a:blip r:embed="rId3"/>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6589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BB28-270E-56AE-05BB-FFAD8A70ECB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7A460C4-049B-A96B-9437-10AC13D15EE8}"/>
              </a:ext>
            </a:extLst>
          </p:cNvPr>
          <p:cNvSpPr>
            <a:spLocks noGrp="1"/>
          </p:cNvSpPr>
          <p:nvPr>
            <p:ph idx="1"/>
          </p:nvPr>
        </p:nvSpPr>
        <p:spPr/>
        <p:txBody>
          <a:bodyPr/>
          <a:lstStyle/>
          <a:p>
            <a:r>
              <a:rPr lang="en-GB" dirty="0"/>
              <a:t>General research process</a:t>
            </a:r>
          </a:p>
          <a:p>
            <a:endParaRPr lang="en-GB" dirty="0"/>
          </a:p>
          <a:p>
            <a:r>
              <a:rPr lang="en-GB" dirty="0"/>
              <a:t>Research topic, question and objective(s)</a:t>
            </a:r>
          </a:p>
          <a:p>
            <a:endParaRPr lang="en-GB" dirty="0"/>
          </a:p>
          <a:p>
            <a:r>
              <a:rPr lang="en-GB" dirty="0"/>
              <a:t>Literature review</a:t>
            </a:r>
          </a:p>
          <a:p>
            <a:endParaRPr lang="en-GB" dirty="0"/>
          </a:p>
          <a:p>
            <a:r>
              <a:rPr lang="en-GB" dirty="0"/>
              <a:t>Systematic review </a:t>
            </a:r>
            <a:r>
              <a:rPr lang="en-GB"/>
              <a:t>and meta-analysis</a:t>
            </a:r>
            <a:endParaRPr lang="en-GB" dirty="0"/>
          </a:p>
        </p:txBody>
      </p:sp>
    </p:spTree>
    <p:extLst>
      <p:ext uri="{BB962C8B-B14F-4D97-AF65-F5344CB8AC3E}">
        <p14:creationId xmlns:p14="http://schemas.microsoft.com/office/powerpoint/2010/main" val="349043205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09182-AA5C-4403-8DE5-D2F9C73B609A}"/>
              </a:ext>
            </a:extLst>
          </p:cNvPr>
          <p:cNvSpPr txBox="1">
            <a:spLocks noGrp="1"/>
          </p:cNvSpPr>
          <p:nvPr>
            <p:ph type="title"/>
          </p:nvPr>
        </p:nvSpPr>
        <p:spPr>
          <a:solidFill>
            <a:srgbClr val="8FAADC"/>
          </a:solidFill>
        </p:spPr>
        <p:txBody>
          <a:bodyPr anchorCtr="1"/>
          <a:lstStyle/>
          <a:p>
            <a:pPr lvl="0"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5546167-452B-4AC7-9AF6-9E9D49512C16}"/>
              </a:ext>
            </a:extLst>
          </p:cNvPr>
          <p:cNvSpPr txBox="1">
            <a:spLocks noGrp="1"/>
          </p:cNvSpPr>
          <p:nvPr>
            <p:ph idx="1"/>
          </p:nvPr>
        </p:nvSpPr>
        <p:spPr/>
        <p:txBody>
          <a:bodyPr vert="horz" lIns="91440" tIns="45720" rIns="91440" bIns="45720" rtlCol="0" anchor="t">
            <a:normAutofit/>
          </a:bodyPr>
          <a:lstStyle/>
          <a:p>
            <a:pPr marL="0" indent="0">
              <a:buNone/>
            </a:pPr>
            <a:r>
              <a:rPr lang="en-GB" sz="2400" dirty="0">
                <a:latin typeface="Calibri"/>
                <a:cs typeface="Calibri"/>
              </a:rPr>
              <a:t>Creswell JW, Creswell JD. (2017). </a:t>
            </a:r>
            <a:r>
              <a:rPr lang="en-GB" sz="2400" i="1" dirty="0">
                <a:latin typeface="Calibri"/>
                <a:cs typeface="Calibri"/>
              </a:rPr>
              <a:t>Research design: qualitative, quantitative and mixed method approaches</a:t>
            </a:r>
            <a:r>
              <a:rPr lang="en-GB" sz="2400" dirty="0">
                <a:latin typeface="Calibri"/>
                <a:cs typeface="Calibri"/>
              </a:rPr>
              <a:t>. (</a:t>
            </a:r>
            <a:r>
              <a:rPr lang="en-GB" sz="2400" err="1">
                <a:latin typeface="Calibri"/>
                <a:cs typeface="Calibri"/>
              </a:rPr>
              <a:t>Edn</a:t>
            </a:r>
            <a:r>
              <a:rPr lang="en-GB" sz="2400" dirty="0">
                <a:latin typeface="Calibri"/>
                <a:cs typeface="Calibri"/>
              </a:rPr>
              <a:t>: 5</a:t>
            </a:r>
            <a:r>
              <a:rPr lang="en-GB" sz="2400" baseline="30000" dirty="0">
                <a:latin typeface="Calibri"/>
                <a:cs typeface="Calibri"/>
              </a:rPr>
              <a:t>th</a:t>
            </a:r>
            <a:r>
              <a:rPr lang="en-GB" sz="2400" dirty="0">
                <a:latin typeface="Calibri"/>
                <a:cs typeface="Calibri"/>
              </a:rPr>
              <a:t>). Sage Publications Inc: London</a:t>
            </a:r>
            <a:r>
              <a:rPr lang="en-GB" sz="2400" i="1" dirty="0">
                <a:latin typeface="Calibri"/>
                <a:cs typeface="Calibri"/>
              </a:rPr>
              <a:t>.</a:t>
            </a:r>
          </a:p>
          <a:p>
            <a:pPr marL="0" indent="0">
              <a:buNone/>
            </a:pPr>
            <a:r>
              <a:rPr lang="en-GB" sz="2400" dirty="0">
                <a:latin typeface="Calibri"/>
                <a:cs typeface="Calibri"/>
              </a:rPr>
              <a:t>Creswell, J.W. (2008). </a:t>
            </a:r>
            <a:r>
              <a:rPr lang="en-GB" sz="2400" i="1" dirty="0">
                <a:latin typeface="Calibri"/>
                <a:cs typeface="Calibri"/>
              </a:rPr>
              <a:t>Educational Research: Planning, conducting, and evaluating quantitative and qualitative research </a:t>
            </a:r>
            <a:r>
              <a:rPr lang="en-GB" sz="2400" dirty="0">
                <a:latin typeface="Calibri"/>
                <a:cs typeface="Calibri"/>
              </a:rPr>
              <a:t>(3rd ed.). Upper Saddle River: Pearson</a:t>
            </a:r>
          </a:p>
          <a:p>
            <a:pPr marL="0" indent="0">
              <a:buNone/>
            </a:pPr>
            <a:r>
              <a:rPr lang="en-GB" sz="2400" dirty="0">
                <a:latin typeface="Calibri"/>
                <a:cs typeface="Calibri"/>
              </a:rPr>
              <a:t>Keshav</a:t>
            </a:r>
            <a:r>
              <a:rPr lang="en-GB" sz="2400" dirty="0">
                <a:latin typeface="Calibri"/>
                <a:ea typeface="+mn-lt"/>
                <a:cs typeface="Calibri"/>
              </a:rPr>
              <a:t>, D.R (2016) How to Read a Paper, Cheriton School of Computer Science, University of Waterloo </a:t>
            </a:r>
            <a:r>
              <a:rPr lang="en-GB" sz="2400" dirty="0" err="1">
                <a:latin typeface="Calibri"/>
                <a:ea typeface="+mn-lt"/>
                <a:cs typeface="Calibri"/>
              </a:rPr>
              <a:t>Waterloo</a:t>
            </a:r>
            <a:r>
              <a:rPr lang="en-GB" sz="2400" dirty="0">
                <a:latin typeface="Calibri"/>
                <a:ea typeface="+mn-lt"/>
                <a:cs typeface="Calibri"/>
              </a:rPr>
              <a:t>: ON</a:t>
            </a:r>
            <a:endParaRPr lang="en-GB" sz="2400" dirty="0">
              <a:latin typeface="Calibri"/>
              <a:cs typeface="Calibri"/>
            </a:endParaRPr>
          </a:p>
          <a:p>
            <a:pPr marL="0" indent="0">
              <a:buNone/>
            </a:pPr>
            <a:r>
              <a:rPr lang="en-GB" sz="2400" dirty="0">
                <a:latin typeface="Calibri"/>
                <a:cs typeface="Calibri"/>
              </a:rPr>
              <a:t>Maxwell JA. (2012). </a:t>
            </a:r>
            <a:r>
              <a:rPr lang="en-GB" sz="2400" i="1" dirty="0">
                <a:latin typeface="Calibri"/>
                <a:cs typeface="Calibri"/>
              </a:rPr>
              <a:t>Qualitative Research Design: An Interactive Approach: 41 (Applied Social Research Methods</a:t>
            </a:r>
            <a:r>
              <a:rPr lang="en-GB" sz="2400" dirty="0">
                <a:latin typeface="Calibri"/>
                <a:cs typeface="Calibri"/>
              </a:rPr>
              <a:t>). Sage Publications Inc: London.</a:t>
            </a:r>
            <a:endParaRPr lang="en-GB" sz="2400">
              <a:latin typeface="Calibri"/>
              <a:cs typeface="Calibri"/>
            </a:endParaRPr>
          </a:p>
          <a:p>
            <a:pPr marL="0" indent="0">
              <a:buNone/>
            </a:pPr>
            <a:endParaRPr lang="en-GB" sz="2400" dirty="0">
              <a:latin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211</TotalTime>
  <Words>4391</Words>
  <Application>Microsoft Macintosh PowerPoint</Application>
  <PresentationFormat>On-screen Show (4:3)</PresentationFormat>
  <Paragraphs>436</Paragraphs>
  <Slides>71</Slides>
  <Notes>24</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71</vt:i4>
      </vt:variant>
    </vt:vector>
  </HeadingPairs>
  <TitlesOfParts>
    <vt:vector size="78" baseType="lpstr">
      <vt:lpstr>Wingdings,Sans-Serif</vt:lpstr>
      <vt:lpstr>Arial</vt:lpstr>
      <vt:lpstr>Calibri</vt:lpstr>
      <vt:lpstr>Calibri Light</vt:lpstr>
      <vt:lpstr>Courier New</vt:lpstr>
      <vt:lpstr>Wingdings</vt:lpstr>
      <vt:lpstr>Office Theme</vt:lpstr>
      <vt:lpstr>PRACTICE-BASED RESEARCH </vt:lpstr>
      <vt:lpstr>Aims of the Session</vt:lpstr>
      <vt:lpstr>Research Process</vt:lpstr>
      <vt:lpstr>Research Process</vt:lpstr>
      <vt:lpstr>Research Process</vt:lpstr>
      <vt:lpstr>The Research Process</vt:lpstr>
      <vt:lpstr>Research Question</vt:lpstr>
      <vt:lpstr>Formulating a good research question </vt:lpstr>
      <vt:lpstr>Formulating a good research question</vt:lpstr>
      <vt:lpstr>Research aim, objective and question </vt:lpstr>
      <vt:lpstr>Formulating a good research question </vt:lpstr>
      <vt:lpstr>Example: </vt:lpstr>
      <vt:lpstr>Worksheet</vt:lpstr>
      <vt:lpstr>Literature Review</vt:lpstr>
      <vt:lpstr>Activity </vt:lpstr>
      <vt:lpstr> Literature Review</vt:lpstr>
      <vt:lpstr> Literature Review</vt:lpstr>
      <vt:lpstr>   Literature Review</vt:lpstr>
      <vt:lpstr>When is a literature review written?</vt:lpstr>
      <vt:lpstr>Literature review</vt:lpstr>
      <vt:lpstr>Literature review</vt:lpstr>
      <vt:lpstr>Literature Review</vt:lpstr>
      <vt:lpstr>Why write a literature review?</vt:lpstr>
      <vt:lpstr>Significance of literature review</vt:lpstr>
      <vt:lpstr>Note!</vt:lpstr>
      <vt:lpstr>Useful questions to ask in literature review ...</vt:lpstr>
      <vt:lpstr>A Good Literature Review ...</vt:lpstr>
      <vt:lpstr>Watch this at home </vt:lpstr>
      <vt:lpstr>Five steps to write a literature review</vt:lpstr>
      <vt:lpstr>Search for relevant literature</vt:lpstr>
      <vt:lpstr>Keyword search for relevant literature</vt:lpstr>
      <vt:lpstr>Make a list of keywords</vt:lpstr>
      <vt:lpstr>Make a list of keywords</vt:lpstr>
      <vt:lpstr>Search for relevant sources</vt:lpstr>
      <vt:lpstr>Boolean operators</vt:lpstr>
      <vt:lpstr>PowerPoint Presentation</vt:lpstr>
      <vt:lpstr>Nesting</vt:lpstr>
      <vt:lpstr>PowerPoint Presentation</vt:lpstr>
      <vt:lpstr>Example: Using Boolean operators for Systematic Literature Review (SLR) </vt:lpstr>
      <vt:lpstr>PowerPoint Presentation</vt:lpstr>
      <vt:lpstr>The Three-pass approach</vt:lpstr>
      <vt:lpstr>Evaluate and select sources</vt:lpstr>
      <vt:lpstr>Evaluate and select sources</vt:lpstr>
      <vt:lpstr>PowerPoint Presentation</vt:lpstr>
      <vt:lpstr>Take notes and cite your sources</vt:lpstr>
      <vt:lpstr>Website Evaluation</vt:lpstr>
      <vt:lpstr>PowerPoint Presentation</vt:lpstr>
      <vt:lpstr>Gap in the literature </vt:lpstr>
      <vt:lpstr>Locating research gaps</vt:lpstr>
      <vt:lpstr>PowerPoint Presentation</vt:lpstr>
      <vt:lpstr>PowerPoint Presentation</vt:lpstr>
      <vt:lpstr>Types of Literature Review Structure</vt:lpstr>
      <vt:lpstr>Thematic</vt:lpstr>
      <vt:lpstr>Example - Food insecurity in UK</vt:lpstr>
      <vt:lpstr>Theoretical</vt:lpstr>
      <vt:lpstr>Chronological</vt:lpstr>
      <vt:lpstr>Methodological</vt:lpstr>
      <vt:lpstr>PowerPoint Presentation</vt:lpstr>
      <vt:lpstr>Structuring your literature review</vt:lpstr>
      <vt:lpstr>Common Errors</vt:lpstr>
      <vt:lpstr>Systematic Review /  Systematic Literature Review</vt:lpstr>
      <vt:lpstr>PowerPoint Presentation</vt:lpstr>
      <vt:lpstr>Systematic Review</vt:lpstr>
      <vt:lpstr>Advantages of systematic review</vt:lpstr>
      <vt:lpstr>Example</vt:lpstr>
      <vt:lpstr>PowerPoint Presentation</vt:lpstr>
      <vt:lpstr>Meta-analysis</vt:lpstr>
      <vt:lpstr>PowerPoint Presentation</vt:lpstr>
      <vt:lpstr>Example</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Back to Project</dc:title>
  <dc:creator>Lynne Susan Baines</dc:creator>
  <cp:lastModifiedBy>Zeno Leung</cp:lastModifiedBy>
  <cp:revision>1168</cp:revision>
  <cp:lastPrinted>2021-11-15T11:09:44Z</cp:lastPrinted>
  <dcterms:created xsi:type="dcterms:W3CDTF">2020-04-22T12:34:26Z</dcterms:created>
  <dcterms:modified xsi:type="dcterms:W3CDTF">2025-09-12T12:56:33Z</dcterms:modified>
</cp:coreProperties>
</file>