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65" r:id="rId4"/>
    <p:sldId id="380" r:id="rId5"/>
    <p:sldId id="381" r:id="rId6"/>
    <p:sldId id="378" r:id="rId7"/>
    <p:sldId id="384" r:id="rId8"/>
    <p:sldId id="385" r:id="rId9"/>
    <p:sldId id="379" r:id="rId10"/>
    <p:sldId id="382" r:id="rId11"/>
    <p:sldId id="38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72BAA5-86D2-4F41-B0BF-6FD9478DDD4E}" v="40" dt="2025-11-12T03:52:18.9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33" autoAdjust="0"/>
    <p:restoredTop sz="94689"/>
  </p:normalViewPr>
  <p:slideViewPr>
    <p:cSldViewPr snapToGrid="0" showGuides="1">
      <p:cViewPr>
        <p:scale>
          <a:sx n="76" d="100"/>
          <a:sy n="76" d="100"/>
        </p:scale>
        <p:origin x="440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advisor/business/what-is-swot-analysis/" TargetMode="External"/><Relationship Id="rId2" Type="http://schemas.openxmlformats.org/officeDocument/2006/relationships/hyperlink" Target="https://www.cipd.org/uk/knowledge/factsheets/swot-analysis-factshee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althcareers.nhs.uk/career-planning/developing-your-health-career/personal-development-planning" TargetMode="External"/><Relationship Id="rId4" Type="http://schemas.openxmlformats.org/officeDocument/2006/relationships/hyperlink" Target="https://www.gov.uk/government/publications/hr-career-frameworks/career-development-plan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H&amp;SC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Module Number: 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Aminul Islam 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2430271</a:t>
            </a:r>
            <a:endParaRPr lang="en-GB" altLang="en-US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: Odette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hereby confirm that this presentation is entirely my own work. I did not use any AI tools or professional software for assistance.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Aminul Islam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 goal 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Therapist </a:t>
            </a:r>
          </a:p>
          <a:p>
            <a:pPr marL="0" indent="0">
              <a:buNone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 aim 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Management role </a:t>
            </a:r>
          </a:p>
          <a:p>
            <a:pPr marL="0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b="1" dirty="0"/>
              <a:t> </a:t>
            </a:r>
          </a:p>
          <a:p>
            <a:pPr marL="0" indent="0">
              <a:buNone/>
              <a:defRPr/>
            </a:pP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• 	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• 	Applying Strengths</a:t>
            </a: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• 	Utilising Opportunities</a:t>
            </a: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• 	Conclusion</a:t>
            </a:r>
          </a:p>
          <a:p>
            <a:pPr marL="0" indent="0">
              <a:buNone/>
              <a:defRPr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• 	References </a:t>
            </a: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227138"/>
          </a:xfrm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600" y="1984128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SWOT Analysis: 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Identifies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Strengths, Weaknesses, Opportunities, and Threats 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to understand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personal and professional abilities and challenges 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 in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goal setting </a:t>
            </a:r>
          </a:p>
          <a:p>
            <a:pPr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Aids in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career planning and continuous improvement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None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(CIPD,2025;Forbes,2025).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My Strengths, Weaknesses, Opportunities, and Threats</a:t>
            </a:r>
            <a:endParaRPr lang="en-GB" sz="1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Empathetic and good with people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Motivated and hardworking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Strong interest in helping others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Good teamwork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Sometimes lack confidence when speaking in groups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Need to improve academic writing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Studying at university to gain knowledge and skills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Access to support and career services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Networking with classmates and lecturers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Financial pressures while studying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Balancing study, work and personal life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• Limited experience in UK healthcare system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Using Strengths to Overcome Weaknesses and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Empathy &amp; teamwork → build confidence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Motivation → improve writing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Helping others → gain experience &amp; ease financial stress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(CIPD, 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skills → build support networks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(Health Careers, n.d.).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and How to Utilise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University → gain skills and knowledge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 services → seek guidance and mentorship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Networking → build relationships for growth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Follow NHS and GOV.UK career frameworks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(GOV.UK,2023). </a:t>
            </a:r>
          </a:p>
          <a:p>
            <a:pPr marL="0" indent="0">
              <a:buNone/>
            </a:pPr>
            <a:r>
              <a:rPr lang="en-GB" dirty="0"/>
              <a:t>                           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3631"/>
          </a:xfrm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SWOT analysis supports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personal growth</a:t>
            </a: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Strengths and opportunities help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overcome challenges</a:t>
            </a:r>
          </a:p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Structured planning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builds a successful career in Health &amp; Social Care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12/11/2025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523D645-5A98-FB73-AAD1-1F7E3F574B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09600" y="849048"/>
            <a:ext cx="11202099" cy="5361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CIPD (2025).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CIPD.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https://www.cipd.org/uk/knowledge/factsheets/swot-analysis-factsheet/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07 November 2025).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None/>
            </a:pPr>
            <a:r>
              <a:rPr lang="en-US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Day,B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(2025). </a:t>
            </a:r>
            <a:r>
              <a:rPr lang="en-US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What Is a SWOT Analysis?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[online] Forbes Advisor. Available at: 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https://www.forbes.com/advisor/business/what-is-swot-analysis/</a:t>
            </a:r>
            <a:r>
              <a:rPr lang="en-US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(Accessed: 07 November 2025).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(2023).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Career Development Plan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https://www.gov.uk/government/publications/hr-career-frameworks/career-development-plan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07 November 2025).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development planning (n.d.).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Development Planning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Health Careers. Available at: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https://www.healthcareers.nhs.uk/career-planning/developing-your-health-career/personal-development-planning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(Accessed: 07 November 2025).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CD055-6165-CB83-BC5F-CE1D301F8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8B9B-2F45-FC38-A073-369C9FE0A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sz="4000" b="1" dirty="0">
              <a:latin typeface="Arial "/>
            </a:endParaRPr>
          </a:p>
          <a:p>
            <a:pPr marL="0" indent="0" algn="ctr">
              <a:buNone/>
            </a:pPr>
            <a:r>
              <a:rPr lang="en-GB" sz="4000" b="1" dirty="0">
                <a:latin typeface="Arial "/>
              </a:rPr>
              <a:t>Question</a:t>
            </a:r>
            <a:r>
              <a:rPr lang="en-GB" dirty="0"/>
              <a:t> 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419A6-60F7-81E1-4807-1F935BF71E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12/11/2025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FEB12A-9313-8117-5E70-55E2D4800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675048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562</Words>
  <Application>Microsoft Office PowerPoint</Application>
  <PresentationFormat>Widescreen</PresentationFormat>
  <Paragraphs>97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Arial </vt:lpstr>
      <vt:lpstr>Myriad Pro</vt:lpstr>
      <vt:lpstr>Times New Roman</vt:lpstr>
      <vt:lpstr>20140311PresentationUWTSDTemplate</vt:lpstr>
      <vt:lpstr>PowerPoint Presentation</vt:lpstr>
      <vt:lpstr>Acknowledge use of AI</vt:lpstr>
      <vt:lpstr>Introduction</vt:lpstr>
      <vt:lpstr>Overview</vt:lpstr>
      <vt:lpstr>What is a SWOT Analysis and why is it important to your personal and professional development?</vt:lpstr>
      <vt:lpstr>My Strengths, Weaknesses, Opportunities, and Threats</vt:lpstr>
      <vt:lpstr>Using Strengths to Overcome Weaknesses and Threats</vt:lpstr>
      <vt:lpstr>Opportunities and How to Utilise Them</vt:lpstr>
      <vt:lpstr>Conclusion</vt:lpstr>
      <vt:lpstr>References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aminul islam</cp:lastModifiedBy>
  <cp:revision>27</cp:revision>
  <dcterms:created xsi:type="dcterms:W3CDTF">2025-02-21T18:28:54Z</dcterms:created>
  <dcterms:modified xsi:type="dcterms:W3CDTF">2025-11-12T04:00:33Z</dcterms:modified>
</cp:coreProperties>
</file>