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notesMasterIdLst>
    <p:notesMasterId r:id="rId20"/>
  </p:notesMasterIdLst>
  <p:handoutMasterIdLst>
    <p:handoutMasterId r:id="rId21"/>
  </p:handoutMasterIdLst>
  <p:sldIdLst>
    <p:sldId id="258" r:id="rId2"/>
    <p:sldId id="259" r:id="rId3"/>
    <p:sldId id="260" r:id="rId4"/>
    <p:sldId id="261" r:id="rId5"/>
    <p:sldId id="263" r:id="rId6"/>
    <p:sldId id="264" r:id="rId7"/>
    <p:sldId id="265" r:id="rId8"/>
    <p:sldId id="282" r:id="rId9"/>
    <p:sldId id="283" r:id="rId10"/>
    <p:sldId id="284" r:id="rId11"/>
    <p:sldId id="285" r:id="rId12"/>
    <p:sldId id="286" r:id="rId13"/>
    <p:sldId id="287" r:id="rId14"/>
    <p:sldId id="267" r:id="rId15"/>
    <p:sldId id="274" r:id="rId16"/>
    <p:sldId id="275" r:id="rId17"/>
    <p:sldId id="276" r:id="rId18"/>
    <p:sldId id="277" r:id="rId19"/>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DAC4D7-F0D1-4F5F-AE39-39F5D19DFAEA}" v="41" dt="2022-09-29T07:39:39.006"/>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6182" autoAdjust="0"/>
  </p:normalViewPr>
  <p:slideViewPr>
    <p:cSldViewPr showGuides="1">
      <p:cViewPr varScale="1">
        <p:scale>
          <a:sx n="85" d="100"/>
          <a:sy n="85" d="100"/>
        </p:scale>
        <p:origin x="48" y="225"/>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3EDAC4D7-F0D1-4F5F-AE39-39F5D19DFAEA}"/>
    <pc:docChg chg="undo custSel modSld modMainMaster">
      <pc:chgData name="James Drew" userId="7bac6938-da9f-4849-b7bb-5bcb1c7aced0" providerId="ADAL" clId="{3EDAC4D7-F0D1-4F5F-AE39-39F5D19DFAEA}" dt="2022-09-29T07:39:39.006" v="657"/>
      <pc:docMkLst>
        <pc:docMk/>
      </pc:docMkLst>
      <pc:sldChg chg="addSp delSp modSp mod setBg modClrScheme delDesignElem chgLayout">
        <pc:chgData name="James Drew" userId="7bac6938-da9f-4849-b7bb-5bcb1c7aced0" providerId="ADAL" clId="{3EDAC4D7-F0D1-4F5F-AE39-39F5D19DFAEA}" dt="2022-09-29T07:36:03.296" v="622" actId="1076"/>
        <pc:sldMkLst>
          <pc:docMk/>
          <pc:sldMk cId="173668550" sldId="258"/>
        </pc:sldMkLst>
        <pc:spChg chg="mod">
          <ac:chgData name="James Drew" userId="7bac6938-da9f-4849-b7bb-5bcb1c7aced0" providerId="ADAL" clId="{3EDAC4D7-F0D1-4F5F-AE39-39F5D19DFAEA}" dt="2022-09-29T07:36:03.296" v="622" actId="1076"/>
          <ac:spMkLst>
            <pc:docMk/>
            <pc:sldMk cId="173668550" sldId="258"/>
            <ac:spMk id="2" creationId="{00000000-0000-0000-0000-000000000000}"/>
          </ac:spMkLst>
        </pc:spChg>
        <pc:spChg chg="mod">
          <ac:chgData name="James Drew" userId="7bac6938-da9f-4849-b7bb-5bcb1c7aced0" providerId="ADAL" clId="{3EDAC4D7-F0D1-4F5F-AE39-39F5D19DFAEA}" dt="2022-09-07T10:28:01.023" v="25" actId="26606"/>
          <ac:spMkLst>
            <pc:docMk/>
            <pc:sldMk cId="173668550" sldId="258"/>
            <ac:spMk id="3" creationId="{00000000-0000-0000-0000-000000000000}"/>
          </ac:spMkLst>
        </pc:spChg>
        <pc:spChg chg="add">
          <ac:chgData name="James Drew" userId="7bac6938-da9f-4849-b7bb-5bcb1c7aced0" providerId="ADAL" clId="{3EDAC4D7-F0D1-4F5F-AE39-39F5D19DFAEA}" dt="2022-09-07T10:28:01.023" v="25" actId="26606"/>
          <ac:spMkLst>
            <pc:docMk/>
            <pc:sldMk cId="173668550" sldId="258"/>
            <ac:spMk id="7" creationId="{D59C2C63-D709-4949-9465-29A52CBEDD3B}"/>
          </ac:spMkLst>
        </pc:spChg>
        <pc:spChg chg="add">
          <ac:chgData name="James Drew" userId="7bac6938-da9f-4849-b7bb-5bcb1c7aced0" providerId="ADAL" clId="{3EDAC4D7-F0D1-4F5F-AE39-39F5D19DFAEA}" dt="2022-09-07T10:28:01.023" v="25" actId="26606"/>
          <ac:spMkLst>
            <pc:docMk/>
            <pc:sldMk cId="173668550" sldId="258"/>
            <ac:spMk id="13" creationId="{0EFD2038-15D6-4003-8350-AFEC394EEFA7}"/>
          </ac:spMkLst>
        </pc:spChg>
        <pc:spChg chg="add">
          <ac:chgData name="James Drew" userId="7bac6938-da9f-4849-b7bb-5bcb1c7aced0" providerId="ADAL" clId="{3EDAC4D7-F0D1-4F5F-AE39-39F5D19DFAEA}" dt="2022-09-07T10:28:01.023" v="25" actId="26606"/>
          <ac:spMkLst>
            <pc:docMk/>
            <pc:sldMk cId="173668550" sldId="258"/>
            <ac:spMk id="15" creationId="{8CF519C2-F6BE-41BE-A50E-54B98359C914}"/>
          </ac:spMkLst>
        </pc:spChg>
        <pc:spChg chg="add del">
          <ac:chgData name="James Drew" userId="7bac6938-da9f-4849-b7bb-5bcb1c7aced0" providerId="ADAL" clId="{3EDAC4D7-F0D1-4F5F-AE39-39F5D19DFAEA}" dt="2022-09-07T10:26:58.743" v="9" actId="26606"/>
          <ac:spMkLst>
            <pc:docMk/>
            <pc:sldMk cId="173668550" sldId="258"/>
            <ac:spMk id="16" creationId="{D59C2C63-D709-4949-9465-29A52CBEDD3B}"/>
          </ac:spMkLst>
        </pc:spChg>
        <pc:spChg chg="add del">
          <ac:chgData name="James Drew" userId="7bac6938-da9f-4849-b7bb-5bcb1c7aced0" providerId="ADAL" clId="{3EDAC4D7-F0D1-4F5F-AE39-39F5D19DFAEA}" dt="2022-09-07T10:26:58.743" v="9" actId="26606"/>
          <ac:spMkLst>
            <pc:docMk/>
            <pc:sldMk cId="173668550" sldId="258"/>
            <ac:spMk id="18" creationId="{0EFD2038-15D6-4003-8350-AFEC394EEFA7}"/>
          </ac:spMkLst>
        </pc:spChg>
        <pc:spChg chg="add del">
          <ac:chgData name="James Drew" userId="7bac6938-da9f-4849-b7bb-5bcb1c7aced0" providerId="ADAL" clId="{3EDAC4D7-F0D1-4F5F-AE39-39F5D19DFAEA}" dt="2022-09-07T10:26:58.743" v="9" actId="26606"/>
          <ac:spMkLst>
            <pc:docMk/>
            <pc:sldMk cId="173668550" sldId="258"/>
            <ac:spMk id="20" creationId="{8CF519C2-F6BE-41BE-A50E-54B98359C914}"/>
          </ac:spMkLst>
        </pc:spChg>
        <pc:spChg chg="add del">
          <ac:chgData name="James Drew" userId="7bac6938-da9f-4849-b7bb-5bcb1c7aced0" providerId="ADAL" clId="{3EDAC4D7-F0D1-4F5F-AE39-39F5D19DFAEA}" dt="2022-09-07T10:27:31.409" v="13"/>
          <ac:spMkLst>
            <pc:docMk/>
            <pc:sldMk cId="173668550" sldId="258"/>
            <ac:spMk id="32" creationId="{C8BABCA7-C1E0-41BA-A822-5F61251AA6A4}"/>
          </ac:spMkLst>
        </pc:spChg>
        <pc:grpChg chg="add">
          <ac:chgData name="James Drew" userId="7bac6938-da9f-4849-b7bb-5bcb1c7aced0" providerId="ADAL" clId="{3EDAC4D7-F0D1-4F5F-AE39-39F5D19DFAEA}" dt="2022-09-07T10:28:01.023" v="25" actId="26606"/>
          <ac:grpSpMkLst>
            <pc:docMk/>
            <pc:sldMk cId="173668550" sldId="258"/>
            <ac:grpSpMk id="5" creationId="{7575D7A7-3C36-4508-9BC6-70A93BD3C438}"/>
          </ac:grpSpMkLst>
        </pc:grpChg>
        <pc:grpChg chg="add del">
          <ac:chgData name="James Drew" userId="7bac6938-da9f-4849-b7bb-5bcb1c7aced0" providerId="ADAL" clId="{3EDAC4D7-F0D1-4F5F-AE39-39F5D19DFAEA}" dt="2022-09-07T10:26:58.743" v="9" actId="26606"/>
          <ac:grpSpMkLst>
            <pc:docMk/>
            <pc:sldMk cId="173668550" sldId="258"/>
            <ac:grpSpMk id="8" creationId="{7575D7A7-3C36-4508-9BC6-70A93BD3C438}"/>
          </ac:grpSpMkLst>
        </pc:grpChg>
        <pc:grpChg chg="add">
          <ac:chgData name="James Drew" userId="7bac6938-da9f-4849-b7bb-5bcb1c7aced0" providerId="ADAL" clId="{3EDAC4D7-F0D1-4F5F-AE39-39F5D19DFAEA}" dt="2022-09-07T10:28:01.023" v="25" actId="26606"/>
          <ac:grpSpMkLst>
            <pc:docMk/>
            <pc:sldMk cId="173668550" sldId="258"/>
            <ac:grpSpMk id="17" creationId="{7767AD93-AD3E-4C62-97D5-E54E14B2EAD8}"/>
          </ac:grpSpMkLst>
        </pc:grpChg>
        <pc:grpChg chg="add del">
          <ac:chgData name="James Drew" userId="7bac6938-da9f-4849-b7bb-5bcb1c7aced0" providerId="ADAL" clId="{3EDAC4D7-F0D1-4F5F-AE39-39F5D19DFAEA}" dt="2022-09-07T10:26:58.743" v="9" actId="26606"/>
          <ac:grpSpMkLst>
            <pc:docMk/>
            <pc:sldMk cId="173668550" sldId="258"/>
            <ac:grpSpMk id="22" creationId="{7767AD93-AD3E-4C62-97D5-E54E14B2EAD8}"/>
          </ac:grpSpMkLst>
        </pc:grpChg>
        <pc:grpChg chg="add del">
          <ac:chgData name="James Drew" userId="7bac6938-da9f-4849-b7bb-5bcb1c7aced0" providerId="ADAL" clId="{3EDAC4D7-F0D1-4F5F-AE39-39F5D19DFAEA}" dt="2022-09-07T10:27:31.409" v="13"/>
          <ac:grpSpMkLst>
            <pc:docMk/>
            <pc:sldMk cId="173668550" sldId="258"/>
            <ac:grpSpMk id="30" creationId="{7575D7A7-3C36-4508-9BC6-70A93BD3C438}"/>
          </ac:grpSpMkLst>
        </pc:grpChg>
        <pc:grpChg chg="add del">
          <ac:chgData name="James Drew" userId="7bac6938-da9f-4849-b7bb-5bcb1c7aced0" providerId="ADAL" clId="{3EDAC4D7-F0D1-4F5F-AE39-39F5D19DFAEA}" dt="2022-09-07T10:27:31.409" v="13"/>
          <ac:grpSpMkLst>
            <pc:docMk/>
            <pc:sldMk cId="173668550" sldId="258"/>
            <ac:grpSpMk id="33" creationId="{2E5D6EB5-6FDB-477A-98F5-7409CD53754D}"/>
          </ac:grpSpMkLst>
        </pc:grpChg>
        <pc:picChg chg="add mod">
          <ac:chgData name="James Drew" userId="7bac6938-da9f-4849-b7bb-5bcb1c7aced0" providerId="ADAL" clId="{3EDAC4D7-F0D1-4F5F-AE39-39F5D19DFAEA}" dt="2022-09-16T09:05:23.878" v="576"/>
          <ac:picMkLst>
            <pc:docMk/>
            <pc:sldMk cId="173668550" sldId="258"/>
            <ac:picMk id="18" creationId="{B983DC5D-3FA3-BAFF-E58F-9ACBABD63371}"/>
          </ac:picMkLst>
        </pc:picChg>
        <pc:cxnChg chg="add">
          <ac:chgData name="James Drew" userId="7bac6938-da9f-4849-b7bb-5bcb1c7aced0" providerId="ADAL" clId="{3EDAC4D7-F0D1-4F5F-AE39-39F5D19DFAEA}" dt="2022-09-07T10:28:01.023" v="25" actId="26606"/>
          <ac:cxnSpMkLst>
            <pc:docMk/>
            <pc:sldMk cId="173668550" sldId="258"/>
            <ac:cxnSpMk id="6" creationId="{AE446D0E-6531-40B7-A182-FB8602439777}"/>
          </ac:cxnSpMkLst>
        </pc:cxnChg>
        <pc:cxnChg chg="add del">
          <ac:chgData name="James Drew" userId="7bac6938-da9f-4849-b7bb-5bcb1c7aced0" providerId="ADAL" clId="{3EDAC4D7-F0D1-4F5F-AE39-39F5D19DFAEA}" dt="2022-09-07T10:26:58.743" v="9" actId="26606"/>
          <ac:cxnSpMkLst>
            <pc:docMk/>
            <pc:sldMk cId="173668550" sldId="258"/>
            <ac:cxnSpMk id="14" creationId="{AE446D0E-6531-40B7-A182-FB8602439777}"/>
          </ac:cxnSpMkLst>
        </pc:cxnChg>
        <pc:cxnChg chg="add">
          <ac:chgData name="James Drew" userId="7bac6938-da9f-4849-b7bb-5bcb1c7aced0" providerId="ADAL" clId="{3EDAC4D7-F0D1-4F5F-AE39-39F5D19DFAEA}" dt="2022-09-07T10:28:01.023" v="25" actId="26606"/>
          <ac:cxnSpMkLst>
            <pc:docMk/>
            <pc:sldMk cId="173668550" sldId="258"/>
            <ac:cxnSpMk id="21" creationId="{0772CE55-4C36-44F1-A9BD-379BEB84317D}"/>
          </ac:cxnSpMkLst>
        </pc:cxnChg>
        <pc:cxnChg chg="add del">
          <ac:chgData name="James Drew" userId="7bac6938-da9f-4849-b7bb-5bcb1c7aced0" providerId="ADAL" clId="{3EDAC4D7-F0D1-4F5F-AE39-39F5D19DFAEA}" dt="2022-09-07T10:27:31.409" v="13"/>
          <ac:cxnSpMkLst>
            <pc:docMk/>
            <pc:sldMk cId="173668550" sldId="258"/>
            <ac:cxnSpMk id="24" creationId="{889FB2CC-C7A1-4A53-A088-636FB487FE67}"/>
          </ac:cxnSpMkLst>
        </pc:cxnChg>
        <pc:cxnChg chg="add del">
          <ac:chgData name="James Drew" userId="7bac6938-da9f-4849-b7bb-5bcb1c7aced0" providerId="ADAL" clId="{3EDAC4D7-F0D1-4F5F-AE39-39F5D19DFAEA}" dt="2022-09-07T10:26:58.743" v="9" actId="26606"/>
          <ac:cxnSpMkLst>
            <pc:docMk/>
            <pc:sldMk cId="173668550" sldId="258"/>
            <ac:cxnSpMk id="28" creationId="{0772CE55-4C36-44F1-A9BD-379BEB84317D}"/>
          </ac:cxnSpMkLst>
        </pc:cxnChg>
        <pc:cxnChg chg="add del">
          <ac:chgData name="James Drew" userId="7bac6938-da9f-4849-b7bb-5bcb1c7aced0" providerId="ADAL" clId="{3EDAC4D7-F0D1-4F5F-AE39-39F5D19DFAEA}" dt="2022-09-07T10:27:31.409" v="13"/>
          <ac:cxnSpMkLst>
            <pc:docMk/>
            <pc:sldMk cId="173668550" sldId="258"/>
            <ac:cxnSpMk id="31" creationId="{AE446D0E-6531-40B7-A182-FB8602439777}"/>
          </ac:cxnSpMkLst>
        </pc:cxnChg>
      </pc:sldChg>
      <pc:sldChg chg="addSp delSp modSp mod modTransition modAnim">
        <pc:chgData name="James Drew" userId="7bac6938-da9f-4849-b7bb-5bcb1c7aced0" providerId="ADAL" clId="{3EDAC4D7-F0D1-4F5F-AE39-39F5D19DFAEA}" dt="2022-09-16T09:07:13.265" v="583"/>
        <pc:sldMkLst>
          <pc:docMk/>
          <pc:sldMk cId="1153074785" sldId="259"/>
        </pc:sldMkLst>
        <pc:spChg chg="mod">
          <ac:chgData name="James Drew" userId="7bac6938-da9f-4849-b7bb-5bcb1c7aced0" providerId="ADAL" clId="{3EDAC4D7-F0D1-4F5F-AE39-39F5D19DFAEA}" dt="2022-09-07T10:27:58.683" v="19"/>
          <ac:spMkLst>
            <pc:docMk/>
            <pc:sldMk cId="1153074785" sldId="259"/>
            <ac:spMk id="2" creationId="{00000000-0000-0000-0000-000000000000}"/>
          </ac:spMkLst>
        </pc:spChg>
        <pc:spChg chg="mod">
          <ac:chgData name="James Drew" userId="7bac6938-da9f-4849-b7bb-5bcb1c7aced0" providerId="ADAL" clId="{3EDAC4D7-F0D1-4F5F-AE39-39F5D19DFAEA}" dt="2022-09-07T10:27:58.938" v="20" actId="27636"/>
          <ac:spMkLst>
            <pc:docMk/>
            <pc:sldMk cId="1153074785" sldId="259"/>
            <ac:spMk id="3" creationId="{00000000-0000-0000-0000-000000000000}"/>
          </ac:spMkLst>
        </pc:spChg>
        <pc:picChg chg="add del mod">
          <ac:chgData name="James Drew" userId="7bac6938-da9f-4849-b7bb-5bcb1c7aced0" providerId="ADAL" clId="{3EDAC4D7-F0D1-4F5F-AE39-39F5D19DFAEA}" dt="2022-09-16T09:06:20.750" v="579"/>
          <ac:picMkLst>
            <pc:docMk/>
            <pc:sldMk cId="1153074785" sldId="259"/>
            <ac:picMk id="9" creationId="{72DD642D-2D07-A6D5-ACA2-2F11116D5E1C}"/>
          </ac:picMkLst>
        </pc:picChg>
        <pc:picChg chg="add del mod">
          <ac:chgData name="James Drew" userId="7bac6938-da9f-4849-b7bb-5bcb1c7aced0" providerId="ADAL" clId="{3EDAC4D7-F0D1-4F5F-AE39-39F5D19DFAEA}" dt="2022-09-16T09:06:35.110" v="580"/>
          <ac:picMkLst>
            <pc:docMk/>
            <pc:sldMk cId="1153074785" sldId="259"/>
            <ac:picMk id="11" creationId="{ECBA3F3C-0BBA-2222-F5DC-2C4CE2BECA29}"/>
          </ac:picMkLst>
        </pc:picChg>
        <pc:picChg chg="add del mod">
          <ac:chgData name="James Drew" userId="7bac6938-da9f-4849-b7bb-5bcb1c7aced0" providerId="ADAL" clId="{3EDAC4D7-F0D1-4F5F-AE39-39F5D19DFAEA}" dt="2022-09-16T09:06:37.707" v="582"/>
          <ac:picMkLst>
            <pc:docMk/>
            <pc:sldMk cId="1153074785" sldId="259"/>
            <ac:picMk id="12" creationId="{874ACC24-4E6B-56EB-C747-D50FEDB21BC6}"/>
          </ac:picMkLst>
        </pc:picChg>
        <pc:picChg chg="add del mod ord">
          <ac:chgData name="James Drew" userId="7bac6938-da9f-4849-b7bb-5bcb1c7aced0" providerId="ADAL" clId="{3EDAC4D7-F0D1-4F5F-AE39-39F5D19DFAEA}" dt="2022-09-16T09:07:13.265" v="583"/>
          <ac:picMkLst>
            <pc:docMk/>
            <pc:sldMk cId="1153074785" sldId="259"/>
            <ac:picMk id="14" creationId="{F7CEDF3E-A9F2-9E9A-5A12-DA4518B97B27}"/>
          </ac:picMkLst>
        </pc:picChg>
        <pc:picChg chg="add mod">
          <ac:chgData name="James Drew" userId="7bac6938-da9f-4849-b7bb-5bcb1c7aced0" providerId="ADAL" clId="{3EDAC4D7-F0D1-4F5F-AE39-39F5D19DFAEA}" dt="2022-09-16T09:07:13.265" v="583"/>
          <ac:picMkLst>
            <pc:docMk/>
            <pc:sldMk cId="1153074785" sldId="259"/>
            <ac:picMk id="15" creationId="{C92B87A6-FF2A-1079-00B1-E823A2B0884A}"/>
          </ac:picMkLst>
        </pc:picChg>
      </pc:sldChg>
      <pc:sldChg chg="addSp delSp modSp mod modTransition modAnim">
        <pc:chgData name="James Drew" userId="7bac6938-da9f-4849-b7bb-5bcb1c7aced0" providerId="ADAL" clId="{3EDAC4D7-F0D1-4F5F-AE39-39F5D19DFAEA}" dt="2022-09-16T09:08:26.139" v="587"/>
        <pc:sldMkLst>
          <pc:docMk/>
          <pc:sldMk cId="840374242" sldId="260"/>
        </pc:sldMkLst>
        <pc:spChg chg="mod">
          <ac:chgData name="James Drew" userId="7bac6938-da9f-4849-b7bb-5bcb1c7aced0" providerId="ADAL" clId="{3EDAC4D7-F0D1-4F5F-AE39-39F5D19DFAEA}" dt="2022-09-07T10:27:58.683" v="19"/>
          <ac:spMkLst>
            <pc:docMk/>
            <pc:sldMk cId="840374242" sldId="260"/>
            <ac:spMk id="2" creationId="{00000000-0000-0000-0000-000000000000}"/>
          </ac:spMkLst>
        </pc:spChg>
        <pc:spChg chg="mod">
          <ac:chgData name="James Drew" userId="7bac6938-da9f-4849-b7bb-5bcb1c7aced0" providerId="ADAL" clId="{3EDAC4D7-F0D1-4F5F-AE39-39F5D19DFAEA}" dt="2022-09-07T10:27:58.683" v="19"/>
          <ac:spMkLst>
            <pc:docMk/>
            <pc:sldMk cId="840374242" sldId="260"/>
            <ac:spMk id="3" creationId="{00000000-0000-0000-0000-000000000000}"/>
          </ac:spMkLst>
        </pc:spChg>
        <pc:picChg chg="add del mod">
          <ac:chgData name="James Drew" userId="7bac6938-da9f-4849-b7bb-5bcb1c7aced0" providerId="ADAL" clId="{3EDAC4D7-F0D1-4F5F-AE39-39F5D19DFAEA}" dt="2022-09-16T09:07:59.608" v="586"/>
          <ac:picMkLst>
            <pc:docMk/>
            <pc:sldMk cId="840374242" sldId="260"/>
            <ac:picMk id="7" creationId="{B76C50B1-D5C7-7CC4-8964-B9374CCC6645}"/>
          </ac:picMkLst>
        </pc:picChg>
        <pc:picChg chg="add del mod">
          <ac:chgData name="James Drew" userId="7bac6938-da9f-4849-b7bb-5bcb1c7aced0" providerId="ADAL" clId="{3EDAC4D7-F0D1-4F5F-AE39-39F5D19DFAEA}" dt="2022-09-16T09:08:26.139" v="587"/>
          <ac:picMkLst>
            <pc:docMk/>
            <pc:sldMk cId="840374242" sldId="260"/>
            <ac:picMk id="9" creationId="{73E1EAC9-541A-90CB-F936-04872E992B52}"/>
          </ac:picMkLst>
        </pc:picChg>
        <pc:picChg chg="add mod">
          <ac:chgData name="James Drew" userId="7bac6938-da9f-4849-b7bb-5bcb1c7aced0" providerId="ADAL" clId="{3EDAC4D7-F0D1-4F5F-AE39-39F5D19DFAEA}" dt="2022-09-16T09:08:26.139" v="587"/>
          <ac:picMkLst>
            <pc:docMk/>
            <pc:sldMk cId="840374242" sldId="260"/>
            <ac:picMk id="10" creationId="{4867340D-5717-CDED-1D09-2A932C1D5024}"/>
          </ac:picMkLst>
        </pc:picChg>
      </pc:sldChg>
      <pc:sldChg chg="addSp modSp mod">
        <pc:chgData name="James Drew" userId="7bac6938-da9f-4849-b7bb-5bcb1c7aced0" providerId="ADAL" clId="{3EDAC4D7-F0D1-4F5F-AE39-39F5D19DFAEA}" dt="2022-09-16T09:09:19.467" v="588"/>
        <pc:sldMkLst>
          <pc:docMk/>
          <pc:sldMk cId="310570406" sldId="261"/>
        </pc:sldMkLst>
        <pc:spChg chg="mod">
          <ac:chgData name="James Drew" userId="7bac6938-da9f-4849-b7bb-5bcb1c7aced0" providerId="ADAL" clId="{3EDAC4D7-F0D1-4F5F-AE39-39F5D19DFAEA}" dt="2022-09-07T10:27:58.683" v="19"/>
          <ac:spMkLst>
            <pc:docMk/>
            <pc:sldMk cId="310570406" sldId="261"/>
            <ac:spMk id="2" creationId="{00000000-0000-0000-0000-000000000000}"/>
          </ac:spMkLst>
        </pc:spChg>
        <pc:spChg chg="mod">
          <ac:chgData name="James Drew" userId="7bac6938-da9f-4849-b7bb-5bcb1c7aced0" providerId="ADAL" clId="{3EDAC4D7-F0D1-4F5F-AE39-39F5D19DFAEA}" dt="2022-09-07T10:31:49.271" v="308" actId="20577"/>
          <ac:spMkLst>
            <pc:docMk/>
            <pc:sldMk cId="310570406" sldId="261"/>
            <ac:spMk id="3" creationId="{00000000-0000-0000-0000-000000000000}"/>
          </ac:spMkLst>
        </pc:spChg>
        <pc:picChg chg="add mod">
          <ac:chgData name="James Drew" userId="7bac6938-da9f-4849-b7bb-5bcb1c7aced0" providerId="ADAL" clId="{3EDAC4D7-F0D1-4F5F-AE39-39F5D19DFAEA}" dt="2022-09-16T09:09:19.467" v="588"/>
          <ac:picMkLst>
            <pc:docMk/>
            <pc:sldMk cId="310570406" sldId="261"/>
            <ac:picMk id="7" creationId="{483A7467-3B79-C2A9-5CCB-EFF541AE5624}"/>
          </ac:picMkLst>
        </pc:picChg>
      </pc:sldChg>
      <pc:sldChg chg="addSp modSp mod">
        <pc:chgData name="James Drew" userId="7bac6938-da9f-4849-b7bb-5bcb1c7aced0" providerId="ADAL" clId="{3EDAC4D7-F0D1-4F5F-AE39-39F5D19DFAEA}" dt="2022-09-29T07:39:39.006" v="657"/>
        <pc:sldMkLst>
          <pc:docMk/>
          <pc:sldMk cId="3714522614" sldId="263"/>
        </pc:sldMkLst>
        <pc:spChg chg="mod">
          <ac:chgData name="James Drew" userId="7bac6938-da9f-4849-b7bb-5bcb1c7aced0" providerId="ADAL" clId="{3EDAC4D7-F0D1-4F5F-AE39-39F5D19DFAEA}" dt="2022-09-07T10:27:58.683" v="19"/>
          <ac:spMkLst>
            <pc:docMk/>
            <pc:sldMk cId="3714522614" sldId="263"/>
            <ac:spMk id="2" creationId="{00000000-0000-0000-0000-000000000000}"/>
          </ac:spMkLst>
        </pc:spChg>
        <pc:spChg chg="mod">
          <ac:chgData name="James Drew" userId="7bac6938-da9f-4849-b7bb-5bcb1c7aced0" providerId="ADAL" clId="{3EDAC4D7-F0D1-4F5F-AE39-39F5D19DFAEA}" dt="2022-09-29T07:37:58.457" v="656" actId="6549"/>
          <ac:spMkLst>
            <pc:docMk/>
            <pc:sldMk cId="3714522614" sldId="263"/>
            <ac:spMk id="3" creationId="{00000000-0000-0000-0000-000000000000}"/>
          </ac:spMkLst>
        </pc:spChg>
        <pc:picChg chg="add mod">
          <ac:chgData name="James Drew" userId="7bac6938-da9f-4849-b7bb-5bcb1c7aced0" providerId="ADAL" clId="{3EDAC4D7-F0D1-4F5F-AE39-39F5D19DFAEA}" dt="2022-09-29T07:39:39.006" v="657"/>
          <ac:picMkLst>
            <pc:docMk/>
            <pc:sldMk cId="3714522614" sldId="263"/>
            <ac:picMk id="6" creationId="{070A1056-8FD9-45F6-F560-4F027FEAE34E}"/>
          </ac:picMkLst>
        </pc:picChg>
      </pc:sldChg>
      <pc:sldChg chg="addSp modSp">
        <pc:chgData name="James Drew" userId="7bac6938-da9f-4849-b7bb-5bcb1c7aced0" providerId="ADAL" clId="{3EDAC4D7-F0D1-4F5F-AE39-39F5D19DFAEA}" dt="2022-09-16T09:10:11.422" v="589"/>
        <pc:sldMkLst>
          <pc:docMk/>
          <pc:sldMk cId="4003618854" sldId="264"/>
        </pc:sldMkLst>
        <pc:spChg chg="mod">
          <ac:chgData name="James Drew" userId="7bac6938-da9f-4849-b7bb-5bcb1c7aced0" providerId="ADAL" clId="{3EDAC4D7-F0D1-4F5F-AE39-39F5D19DFAEA}" dt="2022-09-07T10:27:58.683" v="19"/>
          <ac:spMkLst>
            <pc:docMk/>
            <pc:sldMk cId="4003618854" sldId="264"/>
            <ac:spMk id="2" creationId="{00000000-0000-0000-0000-000000000000}"/>
          </ac:spMkLst>
        </pc:spChg>
        <pc:spChg chg="mod">
          <ac:chgData name="James Drew" userId="7bac6938-da9f-4849-b7bb-5bcb1c7aced0" providerId="ADAL" clId="{3EDAC4D7-F0D1-4F5F-AE39-39F5D19DFAEA}" dt="2022-09-07T10:27:58.683" v="19"/>
          <ac:spMkLst>
            <pc:docMk/>
            <pc:sldMk cId="4003618854" sldId="264"/>
            <ac:spMk id="3" creationId="{00000000-0000-0000-0000-000000000000}"/>
          </ac:spMkLst>
        </pc:spChg>
        <pc:picChg chg="add mod">
          <ac:chgData name="James Drew" userId="7bac6938-da9f-4849-b7bb-5bcb1c7aced0" providerId="ADAL" clId="{3EDAC4D7-F0D1-4F5F-AE39-39F5D19DFAEA}" dt="2022-09-16T09:10:11.422" v="589"/>
          <ac:picMkLst>
            <pc:docMk/>
            <pc:sldMk cId="4003618854" sldId="264"/>
            <ac:picMk id="6" creationId="{6091C549-C151-F2DE-C0F0-B66D74F011EB}"/>
          </ac:picMkLst>
        </pc:picChg>
      </pc:sldChg>
      <pc:sldChg chg="addSp delSp modSp mod modTransition modAnim">
        <pc:chgData name="James Drew" userId="7bac6938-da9f-4849-b7bb-5bcb1c7aced0" providerId="ADAL" clId="{3EDAC4D7-F0D1-4F5F-AE39-39F5D19DFAEA}" dt="2022-09-16T09:13:44.081" v="599"/>
        <pc:sldMkLst>
          <pc:docMk/>
          <pc:sldMk cId="236976409" sldId="265"/>
        </pc:sldMkLst>
        <pc:spChg chg="mod">
          <ac:chgData name="James Drew" userId="7bac6938-da9f-4849-b7bb-5bcb1c7aced0" providerId="ADAL" clId="{3EDAC4D7-F0D1-4F5F-AE39-39F5D19DFAEA}" dt="2022-09-07T10:27:58.683" v="19"/>
          <ac:spMkLst>
            <pc:docMk/>
            <pc:sldMk cId="236976409" sldId="265"/>
            <ac:spMk id="2" creationId="{00000000-0000-0000-0000-000000000000}"/>
          </ac:spMkLst>
        </pc:spChg>
        <pc:spChg chg="mod">
          <ac:chgData name="James Drew" userId="7bac6938-da9f-4849-b7bb-5bcb1c7aced0" providerId="ADAL" clId="{3EDAC4D7-F0D1-4F5F-AE39-39F5D19DFAEA}" dt="2022-09-07T10:27:58.959" v="21" actId="27636"/>
          <ac:spMkLst>
            <pc:docMk/>
            <pc:sldMk cId="236976409" sldId="265"/>
            <ac:spMk id="3" creationId="{00000000-0000-0000-0000-000000000000}"/>
          </ac:spMkLst>
        </pc:spChg>
        <pc:picChg chg="add del mod">
          <ac:chgData name="James Drew" userId="7bac6938-da9f-4849-b7bb-5bcb1c7aced0" providerId="ADAL" clId="{3EDAC4D7-F0D1-4F5F-AE39-39F5D19DFAEA}" dt="2022-09-16T09:10:39.159" v="592"/>
          <ac:picMkLst>
            <pc:docMk/>
            <pc:sldMk cId="236976409" sldId="265"/>
            <ac:picMk id="6" creationId="{E763CB00-94DA-9AEE-0F34-FC4037083D47}"/>
          </ac:picMkLst>
        </pc:picChg>
        <pc:picChg chg="add del mod">
          <ac:chgData name="James Drew" userId="7bac6938-da9f-4849-b7bb-5bcb1c7aced0" providerId="ADAL" clId="{3EDAC4D7-F0D1-4F5F-AE39-39F5D19DFAEA}" dt="2022-09-16T09:11:36.019" v="593"/>
          <ac:picMkLst>
            <pc:docMk/>
            <pc:sldMk cId="236976409" sldId="265"/>
            <ac:picMk id="8" creationId="{464F53E1-AB19-57E3-FAB3-746450F92E35}"/>
          </ac:picMkLst>
        </pc:picChg>
        <pc:picChg chg="add del mod">
          <ac:chgData name="James Drew" userId="7bac6938-da9f-4849-b7bb-5bcb1c7aced0" providerId="ADAL" clId="{3EDAC4D7-F0D1-4F5F-AE39-39F5D19DFAEA}" dt="2022-09-16T09:11:39.328" v="595"/>
          <ac:picMkLst>
            <pc:docMk/>
            <pc:sldMk cId="236976409" sldId="265"/>
            <ac:picMk id="9" creationId="{C762D77C-683D-47C9-E927-F8726FCCA0D4}"/>
          </ac:picMkLst>
        </pc:picChg>
        <pc:picChg chg="add del mod ord">
          <ac:chgData name="James Drew" userId="7bac6938-da9f-4849-b7bb-5bcb1c7aced0" providerId="ADAL" clId="{3EDAC4D7-F0D1-4F5F-AE39-39F5D19DFAEA}" dt="2022-09-16T09:12:40.423" v="596"/>
          <ac:picMkLst>
            <pc:docMk/>
            <pc:sldMk cId="236976409" sldId="265"/>
            <ac:picMk id="11" creationId="{D8C0A6FD-2F9C-3F18-63E0-0A43EA812226}"/>
          </ac:picMkLst>
        </pc:picChg>
        <pc:picChg chg="add del mod">
          <ac:chgData name="James Drew" userId="7bac6938-da9f-4849-b7bb-5bcb1c7aced0" providerId="ADAL" clId="{3EDAC4D7-F0D1-4F5F-AE39-39F5D19DFAEA}" dt="2022-09-16T09:12:57.716" v="598"/>
          <ac:picMkLst>
            <pc:docMk/>
            <pc:sldMk cId="236976409" sldId="265"/>
            <ac:picMk id="12" creationId="{68CF3671-5A60-43FB-0FBF-48F17311D76A}"/>
          </ac:picMkLst>
        </pc:picChg>
        <pc:picChg chg="add del mod ord">
          <ac:chgData name="James Drew" userId="7bac6938-da9f-4849-b7bb-5bcb1c7aced0" providerId="ADAL" clId="{3EDAC4D7-F0D1-4F5F-AE39-39F5D19DFAEA}" dt="2022-09-16T09:13:44.081" v="599"/>
          <ac:picMkLst>
            <pc:docMk/>
            <pc:sldMk cId="236976409" sldId="265"/>
            <ac:picMk id="14" creationId="{D67B1ADC-322D-63BA-8ACC-CC454FEA5909}"/>
          </ac:picMkLst>
        </pc:picChg>
        <pc:picChg chg="add mod">
          <ac:chgData name="James Drew" userId="7bac6938-da9f-4849-b7bb-5bcb1c7aced0" providerId="ADAL" clId="{3EDAC4D7-F0D1-4F5F-AE39-39F5D19DFAEA}" dt="2022-09-16T09:13:44.081" v="599"/>
          <ac:picMkLst>
            <pc:docMk/>
            <pc:sldMk cId="236976409" sldId="265"/>
            <ac:picMk id="15" creationId="{B2DC09AA-44E9-292C-7C0A-BAE699D05FE6}"/>
          </ac:picMkLst>
        </pc:picChg>
      </pc:sldChg>
      <pc:sldChg chg="addSp modSp mod">
        <pc:chgData name="James Drew" userId="7bac6938-da9f-4849-b7bb-5bcb1c7aced0" providerId="ADAL" clId="{3EDAC4D7-F0D1-4F5F-AE39-39F5D19DFAEA}" dt="2022-09-16T09:23:24.781" v="615"/>
        <pc:sldMkLst>
          <pc:docMk/>
          <pc:sldMk cId="1484067023" sldId="267"/>
        </pc:sldMkLst>
        <pc:spChg chg="mod">
          <ac:chgData name="James Drew" userId="7bac6938-da9f-4849-b7bb-5bcb1c7aced0" providerId="ADAL" clId="{3EDAC4D7-F0D1-4F5F-AE39-39F5D19DFAEA}" dt="2022-09-07T10:27:58.683" v="19"/>
          <ac:spMkLst>
            <pc:docMk/>
            <pc:sldMk cId="1484067023" sldId="267"/>
            <ac:spMk id="2" creationId="{00000000-0000-0000-0000-000000000000}"/>
          </ac:spMkLst>
        </pc:spChg>
        <pc:spChg chg="mod">
          <ac:chgData name="James Drew" userId="7bac6938-da9f-4849-b7bb-5bcb1c7aced0" providerId="ADAL" clId="{3EDAC4D7-F0D1-4F5F-AE39-39F5D19DFAEA}" dt="2022-09-07T10:35:37.604" v="411" actId="11"/>
          <ac:spMkLst>
            <pc:docMk/>
            <pc:sldMk cId="1484067023" sldId="267"/>
            <ac:spMk id="3" creationId="{00000000-0000-0000-0000-000000000000}"/>
          </ac:spMkLst>
        </pc:spChg>
        <pc:picChg chg="add mod">
          <ac:chgData name="James Drew" userId="7bac6938-da9f-4849-b7bb-5bcb1c7aced0" providerId="ADAL" clId="{3EDAC4D7-F0D1-4F5F-AE39-39F5D19DFAEA}" dt="2022-09-16T09:23:24.781" v="615"/>
          <ac:picMkLst>
            <pc:docMk/>
            <pc:sldMk cId="1484067023" sldId="267"/>
            <ac:picMk id="6" creationId="{E2D52D26-4D11-0EB3-FDDC-5EFABFD62E19}"/>
          </ac:picMkLst>
        </pc:picChg>
      </pc:sldChg>
      <pc:sldChg chg="addSp modSp mod">
        <pc:chgData name="James Drew" userId="7bac6938-da9f-4849-b7bb-5bcb1c7aced0" providerId="ADAL" clId="{3EDAC4D7-F0D1-4F5F-AE39-39F5D19DFAEA}" dt="2022-09-16T09:23:57.853" v="616"/>
        <pc:sldMkLst>
          <pc:docMk/>
          <pc:sldMk cId="706713721" sldId="274"/>
        </pc:sldMkLst>
        <pc:spChg chg="mod">
          <ac:chgData name="James Drew" userId="7bac6938-da9f-4849-b7bb-5bcb1c7aced0" providerId="ADAL" clId="{3EDAC4D7-F0D1-4F5F-AE39-39F5D19DFAEA}" dt="2022-09-07T10:27:58.683" v="19"/>
          <ac:spMkLst>
            <pc:docMk/>
            <pc:sldMk cId="706713721" sldId="274"/>
            <ac:spMk id="2" creationId="{899E9680-EF4B-493A-9010-FB07D0987C57}"/>
          </ac:spMkLst>
        </pc:spChg>
        <pc:spChg chg="mod">
          <ac:chgData name="James Drew" userId="7bac6938-da9f-4849-b7bb-5bcb1c7aced0" providerId="ADAL" clId="{3EDAC4D7-F0D1-4F5F-AE39-39F5D19DFAEA}" dt="2022-09-07T10:36:47.340" v="498" actId="20577"/>
          <ac:spMkLst>
            <pc:docMk/>
            <pc:sldMk cId="706713721" sldId="274"/>
            <ac:spMk id="3" creationId="{7075C65A-E8A6-473E-9062-1C8EE6CEA802}"/>
          </ac:spMkLst>
        </pc:spChg>
        <pc:picChg chg="add mod">
          <ac:chgData name="James Drew" userId="7bac6938-da9f-4849-b7bb-5bcb1c7aced0" providerId="ADAL" clId="{3EDAC4D7-F0D1-4F5F-AE39-39F5D19DFAEA}" dt="2022-09-16T09:23:57.853" v="616"/>
          <ac:picMkLst>
            <pc:docMk/>
            <pc:sldMk cId="706713721" sldId="274"/>
            <ac:picMk id="6" creationId="{6473033D-565F-E68F-57FC-785643B67BD3}"/>
          </ac:picMkLst>
        </pc:picChg>
      </pc:sldChg>
      <pc:sldChg chg="addSp modSp mod">
        <pc:chgData name="James Drew" userId="7bac6938-da9f-4849-b7bb-5bcb1c7aced0" providerId="ADAL" clId="{3EDAC4D7-F0D1-4F5F-AE39-39F5D19DFAEA}" dt="2022-09-16T09:25:00.419" v="617"/>
        <pc:sldMkLst>
          <pc:docMk/>
          <pc:sldMk cId="354984188" sldId="275"/>
        </pc:sldMkLst>
        <pc:spChg chg="mod">
          <ac:chgData name="James Drew" userId="7bac6938-da9f-4849-b7bb-5bcb1c7aced0" providerId="ADAL" clId="{3EDAC4D7-F0D1-4F5F-AE39-39F5D19DFAEA}" dt="2022-09-07T10:37:31.521" v="514" actId="313"/>
          <ac:spMkLst>
            <pc:docMk/>
            <pc:sldMk cId="354984188" sldId="275"/>
            <ac:spMk id="2" creationId="{7F6FCE00-1C8F-484C-97D3-6120988FA690}"/>
          </ac:spMkLst>
        </pc:spChg>
        <pc:spChg chg="mod">
          <ac:chgData name="James Drew" userId="7bac6938-da9f-4849-b7bb-5bcb1c7aced0" providerId="ADAL" clId="{3EDAC4D7-F0D1-4F5F-AE39-39F5D19DFAEA}" dt="2022-09-07T10:37:58.854" v="520" actId="15"/>
          <ac:spMkLst>
            <pc:docMk/>
            <pc:sldMk cId="354984188" sldId="275"/>
            <ac:spMk id="3" creationId="{5127653B-AF50-4767-B42E-109756AF73D4}"/>
          </ac:spMkLst>
        </pc:spChg>
        <pc:picChg chg="add mod">
          <ac:chgData name="James Drew" userId="7bac6938-da9f-4849-b7bb-5bcb1c7aced0" providerId="ADAL" clId="{3EDAC4D7-F0D1-4F5F-AE39-39F5D19DFAEA}" dt="2022-09-16T09:25:00.419" v="617"/>
          <ac:picMkLst>
            <pc:docMk/>
            <pc:sldMk cId="354984188" sldId="275"/>
            <ac:picMk id="6" creationId="{5FFF0C54-EF5C-19B9-49C0-9A513501E91B}"/>
          </ac:picMkLst>
        </pc:picChg>
      </pc:sldChg>
      <pc:sldChg chg="addSp modSp mod">
        <pc:chgData name="James Drew" userId="7bac6938-da9f-4849-b7bb-5bcb1c7aced0" providerId="ADAL" clId="{3EDAC4D7-F0D1-4F5F-AE39-39F5D19DFAEA}" dt="2022-09-16T09:25:44.482" v="618"/>
        <pc:sldMkLst>
          <pc:docMk/>
          <pc:sldMk cId="2166589857" sldId="276"/>
        </pc:sldMkLst>
        <pc:spChg chg="mod">
          <ac:chgData name="James Drew" userId="7bac6938-da9f-4849-b7bb-5bcb1c7aced0" providerId="ADAL" clId="{3EDAC4D7-F0D1-4F5F-AE39-39F5D19DFAEA}" dt="2022-09-07T10:27:58.683" v="19"/>
          <ac:spMkLst>
            <pc:docMk/>
            <pc:sldMk cId="2166589857" sldId="276"/>
            <ac:spMk id="2" creationId="{A9C2186E-4A15-4D51-A246-2A256327EE9F}"/>
          </ac:spMkLst>
        </pc:spChg>
        <pc:spChg chg="mod">
          <ac:chgData name="James Drew" userId="7bac6938-da9f-4849-b7bb-5bcb1c7aced0" providerId="ADAL" clId="{3EDAC4D7-F0D1-4F5F-AE39-39F5D19DFAEA}" dt="2022-09-07T10:38:46.508" v="575" actId="20577"/>
          <ac:spMkLst>
            <pc:docMk/>
            <pc:sldMk cId="2166589857" sldId="276"/>
            <ac:spMk id="3" creationId="{6F147D70-DC50-4CF7-AEC3-279A5AA48CA3}"/>
          </ac:spMkLst>
        </pc:spChg>
        <pc:picChg chg="add mod">
          <ac:chgData name="James Drew" userId="7bac6938-da9f-4849-b7bb-5bcb1c7aced0" providerId="ADAL" clId="{3EDAC4D7-F0D1-4F5F-AE39-39F5D19DFAEA}" dt="2022-09-16T09:25:44.482" v="618"/>
          <ac:picMkLst>
            <pc:docMk/>
            <pc:sldMk cId="2166589857" sldId="276"/>
            <ac:picMk id="6" creationId="{C5994590-A290-CE3B-3DBD-89763FA84C36}"/>
          </ac:picMkLst>
        </pc:picChg>
      </pc:sldChg>
      <pc:sldChg chg="addSp delSp modSp mod modTransition modAnim">
        <pc:chgData name="James Drew" userId="7bac6938-da9f-4849-b7bb-5bcb1c7aced0" providerId="ADAL" clId="{3EDAC4D7-F0D1-4F5F-AE39-39F5D19DFAEA}" dt="2022-09-16T09:26:18.651" v="621"/>
        <pc:sldMkLst>
          <pc:docMk/>
          <pc:sldMk cId="2604151585" sldId="277"/>
        </pc:sldMkLst>
        <pc:spChg chg="mod">
          <ac:chgData name="James Drew" userId="7bac6938-da9f-4849-b7bb-5bcb1c7aced0" providerId="ADAL" clId="{3EDAC4D7-F0D1-4F5F-AE39-39F5D19DFAEA}" dt="2022-09-07T10:27:58.683" v="19"/>
          <ac:spMkLst>
            <pc:docMk/>
            <pc:sldMk cId="2604151585" sldId="277"/>
            <ac:spMk id="2" creationId="{FCC1BDD0-C1DA-4BA9-9A1B-684A3CCD1781}"/>
          </ac:spMkLst>
        </pc:spChg>
        <pc:spChg chg="mod">
          <ac:chgData name="James Drew" userId="7bac6938-da9f-4849-b7bb-5bcb1c7aced0" providerId="ADAL" clId="{3EDAC4D7-F0D1-4F5F-AE39-39F5D19DFAEA}" dt="2022-09-07T10:27:58.683" v="19"/>
          <ac:spMkLst>
            <pc:docMk/>
            <pc:sldMk cId="2604151585" sldId="277"/>
            <ac:spMk id="3" creationId="{6449C9FC-7BA0-42C1-A3B7-EC9FEE0F5C8E}"/>
          </ac:spMkLst>
        </pc:spChg>
        <pc:picChg chg="add del mod">
          <ac:chgData name="James Drew" userId="7bac6938-da9f-4849-b7bb-5bcb1c7aced0" providerId="ADAL" clId="{3EDAC4D7-F0D1-4F5F-AE39-39F5D19DFAEA}" dt="2022-09-16T09:25:52.897" v="620"/>
          <ac:picMkLst>
            <pc:docMk/>
            <pc:sldMk cId="2604151585" sldId="277"/>
            <ac:picMk id="5" creationId="{CCB3C475-E107-334A-AC1D-A39D82DF02CC}"/>
          </ac:picMkLst>
        </pc:picChg>
        <pc:picChg chg="add del mod">
          <ac:chgData name="James Drew" userId="7bac6938-da9f-4849-b7bb-5bcb1c7aced0" providerId="ADAL" clId="{3EDAC4D7-F0D1-4F5F-AE39-39F5D19DFAEA}" dt="2022-09-16T09:26:18.651" v="621"/>
          <ac:picMkLst>
            <pc:docMk/>
            <pc:sldMk cId="2604151585" sldId="277"/>
            <ac:picMk id="7" creationId="{60E79B5A-14C6-7B44-6447-50D4BAF63AA0}"/>
          </ac:picMkLst>
        </pc:picChg>
        <pc:picChg chg="add mod">
          <ac:chgData name="James Drew" userId="7bac6938-da9f-4849-b7bb-5bcb1c7aced0" providerId="ADAL" clId="{3EDAC4D7-F0D1-4F5F-AE39-39F5D19DFAEA}" dt="2022-09-16T09:26:18.651" v="621"/>
          <ac:picMkLst>
            <pc:docMk/>
            <pc:sldMk cId="2604151585" sldId="277"/>
            <ac:picMk id="8" creationId="{570FEA93-0E6F-737D-2339-59E078A208CF}"/>
          </ac:picMkLst>
        </pc:picChg>
      </pc:sldChg>
      <pc:sldChg chg="addSp modSp mod">
        <pc:chgData name="James Drew" userId="7bac6938-da9f-4849-b7bb-5bcb1c7aced0" providerId="ADAL" clId="{3EDAC4D7-F0D1-4F5F-AE39-39F5D19DFAEA}" dt="2022-09-16T09:15:05.560" v="600"/>
        <pc:sldMkLst>
          <pc:docMk/>
          <pc:sldMk cId="553043422" sldId="282"/>
        </pc:sldMkLst>
        <pc:spChg chg="mod">
          <ac:chgData name="James Drew" userId="7bac6938-da9f-4849-b7bb-5bcb1c7aced0" providerId="ADAL" clId="{3EDAC4D7-F0D1-4F5F-AE39-39F5D19DFAEA}" dt="2022-09-07T10:27:58.683" v="19"/>
          <ac:spMkLst>
            <pc:docMk/>
            <pc:sldMk cId="553043422" sldId="282"/>
            <ac:spMk id="2" creationId="{67A335D2-E1C7-4BE3-8E1D-325704067469}"/>
          </ac:spMkLst>
        </pc:spChg>
        <pc:spChg chg="mod">
          <ac:chgData name="James Drew" userId="7bac6938-da9f-4849-b7bb-5bcb1c7aced0" providerId="ADAL" clId="{3EDAC4D7-F0D1-4F5F-AE39-39F5D19DFAEA}" dt="2022-09-07T10:33:59.486" v="370" actId="947"/>
          <ac:spMkLst>
            <pc:docMk/>
            <pc:sldMk cId="553043422" sldId="282"/>
            <ac:spMk id="3" creationId="{B598C8AD-7B81-4FEE-989D-9468B9A75511}"/>
          </ac:spMkLst>
        </pc:spChg>
        <pc:picChg chg="add mod">
          <ac:chgData name="James Drew" userId="7bac6938-da9f-4849-b7bb-5bcb1c7aced0" providerId="ADAL" clId="{3EDAC4D7-F0D1-4F5F-AE39-39F5D19DFAEA}" dt="2022-09-16T09:15:05.560" v="600"/>
          <ac:picMkLst>
            <pc:docMk/>
            <pc:sldMk cId="553043422" sldId="282"/>
            <ac:picMk id="6" creationId="{CD20D4D7-38FE-6AEC-9026-3DD686229FC3}"/>
          </ac:picMkLst>
        </pc:picChg>
      </pc:sldChg>
      <pc:sldChg chg="addSp delSp modSp mod modTransition modAnim">
        <pc:chgData name="James Drew" userId="7bac6938-da9f-4849-b7bb-5bcb1c7aced0" providerId="ADAL" clId="{3EDAC4D7-F0D1-4F5F-AE39-39F5D19DFAEA}" dt="2022-09-16T09:17:03.573" v="604"/>
        <pc:sldMkLst>
          <pc:docMk/>
          <pc:sldMk cId="1608526755" sldId="283"/>
        </pc:sldMkLst>
        <pc:spChg chg="mod">
          <ac:chgData name="James Drew" userId="7bac6938-da9f-4849-b7bb-5bcb1c7aced0" providerId="ADAL" clId="{3EDAC4D7-F0D1-4F5F-AE39-39F5D19DFAEA}" dt="2022-09-07T10:27:58.683" v="19"/>
          <ac:spMkLst>
            <pc:docMk/>
            <pc:sldMk cId="1608526755" sldId="283"/>
            <ac:spMk id="2" creationId="{F42712C3-3FB0-433F-BB26-624D5BA20F9A}"/>
          </ac:spMkLst>
        </pc:spChg>
        <pc:spChg chg="mod">
          <ac:chgData name="James Drew" userId="7bac6938-da9f-4849-b7bb-5bcb1c7aced0" providerId="ADAL" clId="{3EDAC4D7-F0D1-4F5F-AE39-39F5D19DFAEA}" dt="2022-09-07T10:34:33.832" v="396" actId="20577"/>
          <ac:spMkLst>
            <pc:docMk/>
            <pc:sldMk cId="1608526755" sldId="283"/>
            <ac:spMk id="3" creationId="{A40134D8-D29E-4883-872A-7A4163726401}"/>
          </ac:spMkLst>
        </pc:spChg>
        <pc:picChg chg="add del mod">
          <ac:chgData name="James Drew" userId="7bac6938-da9f-4849-b7bb-5bcb1c7aced0" providerId="ADAL" clId="{3EDAC4D7-F0D1-4F5F-AE39-39F5D19DFAEA}" dt="2022-09-16T09:16:07.312" v="603"/>
          <ac:picMkLst>
            <pc:docMk/>
            <pc:sldMk cId="1608526755" sldId="283"/>
            <ac:picMk id="6" creationId="{8B12388E-F179-33F9-16C7-2FDE010E21A7}"/>
          </ac:picMkLst>
        </pc:picChg>
        <pc:picChg chg="add del mod">
          <ac:chgData name="James Drew" userId="7bac6938-da9f-4849-b7bb-5bcb1c7aced0" providerId="ADAL" clId="{3EDAC4D7-F0D1-4F5F-AE39-39F5D19DFAEA}" dt="2022-09-16T09:17:03.573" v="604"/>
          <ac:picMkLst>
            <pc:docMk/>
            <pc:sldMk cId="1608526755" sldId="283"/>
            <ac:picMk id="8" creationId="{B8F5D39D-5EF5-C495-B0D6-F582CBC9D042}"/>
          </ac:picMkLst>
        </pc:picChg>
        <pc:picChg chg="add mod">
          <ac:chgData name="James Drew" userId="7bac6938-da9f-4849-b7bb-5bcb1c7aced0" providerId="ADAL" clId="{3EDAC4D7-F0D1-4F5F-AE39-39F5D19DFAEA}" dt="2022-09-16T09:17:03.573" v="604"/>
          <ac:picMkLst>
            <pc:docMk/>
            <pc:sldMk cId="1608526755" sldId="283"/>
            <ac:picMk id="9" creationId="{66B40CEE-1070-747F-E555-4381C7C3FBD9}"/>
          </ac:picMkLst>
        </pc:picChg>
      </pc:sldChg>
      <pc:sldChg chg="addSp modSp mod">
        <pc:chgData name="James Drew" userId="7bac6938-da9f-4849-b7bb-5bcb1c7aced0" providerId="ADAL" clId="{3EDAC4D7-F0D1-4F5F-AE39-39F5D19DFAEA}" dt="2022-09-16T09:18:45.174" v="605"/>
        <pc:sldMkLst>
          <pc:docMk/>
          <pc:sldMk cId="3822987096" sldId="284"/>
        </pc:sldMkLst>
        <pc:spChg chg="mod">
          <ac:chgData name="James Drew" userId="7bac6938-da9f-4849-b7bb-5bcb1c7aced0" providerId="ADAL" clId="{3EDAC4D7-F0D1-4F5F-AE39-39F5D19DFAEA}" dt="2022-09-07T10:27:58.683" v="19"/>
          <ac:spMkLst>
            <pc:docMk/>
            <pc:sldMk cId="3822987096" sldId="284"/>
            <ac:spMk id="2" creationId="{F14D0CBB-6D05-4DE3-8681-D2EA2600BA3E}"/>
          </ac:spMkLst>
        </pc:spChg>
        <pc:spChg chg="mod">
          <ac:chgData name="James Drew" userId="7bac6938-da9f-4849-b7bb-5bcb1c7aced0" providerId="ADAL" clId="{3EDAC4D7-F0D1-4F5F-AE39-39F5D19DFAEA}" dt="2022-09-07T10:27:59" v="23" actId="27636"/>
          <ac:spMkLst>
            <pc:docMk/>
            <pc:sldMk cId="3822987096" sldId="284"/>
            <ac:spMk id="3" creationId="{08F1CA5F-1131-41D7-964D-1414D098F40D}"/>
          </ac:spMkLst>
        </pc:spChg>
        <pc:picChg chg="add mod">
          <ac:chgData name="James Drew" userId="7bac6938-da9f-4849-b7bb-5bcb1c7aced0" providerId="ADAL" clId="{3EDAC4D7-F0D1-4F5F-AE39-39F5D19DFAEA}" dt="2022-09-16T09:18:45.174" v="605"/>
          <ac:picMkLst>
            <pc:docMk/>
            <pc:sldMk cId="3822987096" sldId="284"/>
            <ac:picMk id="6" creationId="{E60EBED9-F5D9-6AAA-E506-1418EF5AF1C4}"/>
          </ac:picMkLst>
        </pc:picChg>
      </pc:sldChg>
      <pc:sldChg chg="addSp delSp modSp mod modTransition modAnim">
        <pc:chgData name="James Drew" userId="7bac6938-da9f-4849-b7bb-5bcb1c7aced0" providerId="ADAL" clId="{3EDAC4D7-F0D1-4F5F-AE39-39F5D19DFAEA}" dt="2022-09-16T09:21:00.640" v="612"/>
        <pc:sldMkLst>
          <pc:docMk/>
          <pc:sldMk cId="4051794500" sldId="285"/>
        </pc:sldMkLst>
        <pc:spChg chg="mod">
          <ac:chgData name="James Drew" userId="7bac6938-da9f-4849-b7bb-5bcb1c7aced0" providerId="ADAL" clId="{3EDAC4D7-F0D1-4F5F-AE39-39F5D19DFAEA}" dt="2022-09-07T10:27:58.683" v="19"/>
          <ac:spMkLst>
            <pc:docMk/>
            <pc:sldMk cId="4051794500" sldId="285"/>
            <ac:spMk id="2" creationId="{191E51AD-FD75-45EA-9524-249810053E39}"/>
          </ac:spMkLst>
        </pc:spChg>
        <pc:spChg chg="mod">
          <ac:chgData name="James Drew" userId="7bac6938-da9f-4849-b7bb-5bcb1c7aced0" providerId="ADAL" clId="{3EDAC4D7-F0D1-4F5F-AE39-39F5D19DFAEA}" dt="2022-09-07T10:27:59.016" v="24" actId="27636"/>
          <ac:spMkLst>
            <pc:docMk/>
            <pc:sldMk cId="4051794500" sldId="285"/>
            <ac:spMk id="3" creationId="{D5F5F2E7-CDAD-44AD-AD3F-A8FBAAED74D2}"/>
          </ac:spMkLst>
        </pc:spChg>
        <pc:picChg chg="add del mod">
          <ac:chgData name="James Drew" userId="7bac6938-da9f-4849-b7bb-5bcb1c7aced0" providerId="ADAL" clId="{3EDAC4D7-F0D1-4F5F-AE39-39F5D19DFAEA}" dt="2022-09-16T09:19:26.995" v="608"/>
          <ac:picMkLst>
            <pc:docMk/>
            <pc:sldMk cId="4051794500" sldId="285"/>
            <ac:picMk id="6" creationId="{121299A4-C3C5-FEE7-8724-045A25B33C6A}"/>
          </ac:picMkLst>
        </pc:picChg>
        <pc:picChg chg="add del mod">
          <ac:chgData name="James Drew" userId="7bac6938-da9f-4849-b7bb-5bcb1c7aced0" providerId="ADAL" clId="{3EDAC4D7-F0D1-4F5F-AE39-39F5D19DFAEA}" dt="2022-09-16T09:19:35.900" v="609"/>
          <ac:picMkLst>
            <pc:docMk/>
            <pc:sldMk cId="4051794500" sldId="285"/>
            <ac:picMk id="8" creationId="{5D8E06B3-E227-DD81-9DE2-8F6F0DFCE2DF}"/>
          </ac:picMkLst>
        </pc:picChg>
        <pc:picChg chg="add del mod">
          <ac:chgData name="James Drew" userId="7bac6938-da9f-4849-b7bb-5bcb1c7aced0" providerId="ADAL" clId="{3EDAC4D7-F0D1-4F5F-AE39-39F5D19DFAEA}" dt="2022-09-16T09:19:37.674" v="611"/>
          <ac:picMkLst>
            <pc:docMk/>
            <pc:sldMk cId="4051794500" sldId="285"/>
            <ac:picMk id="9" creationId="{C2DDADB6-1983-1153-346D-4235A53542EC}"/>
          </ac:picMkLst>
        </pc:picChg>
        <pc:picChg chg="add del mod ord">
          <ac:chgData name="James Drew" userId="7bac6938-da9f-4849-b7bb-5bcb1c7aced0" providerId="ADAL" clId="{3EDAC4D7-F0D1-4F5F-AE39-39F5D19DFAEA}" dt="2022-09-16T09:21:00.640" v="612"/>
          <ac:picMkLst>
            <pc:docMk/>
            <pc:sldMk cId="4051794500" sldId="285"/>
            <ac:picMk id="11" creationId="{F3FF7FF2-1D38-1093-209F-B1ED5B960212}"/>
          </ac:picMkLst>
        </pc:picChg>
        <pc:picChg chg="add mod">
          <ac:chgData name="James Drew" userId="7bac6938-da9f-4849-b7bb-5bcb1c7aced0" providerId="ADAL" clId="{3EDAC4D7-F0D1-4F5F-AE39-39F5D19DFAEA}" dt="2022-09-16T09:21:00.640" v="612"/>
          <ac:picMkLst>
            <pc:docMk/>
            <pc:sldMk cId="4051794500" sldId="285"/>
            <ac:picMk id="12" creationId="{3E1CF5AF-1832-BA92-F795-8FC6B69F16F2}"/>
          </ac:picMkLst>
        </pc:picChg>
      </pc:sldChg>
      <pc:sldChg chg="addSp modSp">
        <pc:chgData name="James Drew" userId="7bac6938-da9f-4849-b7bb-5bcb1c7aced0" providerId="ADAL" clId="{3EDAC4D7-F0D1-4F5F-AE39-39F5D19DFAEA}" dt="2022-09-16T09:21:49.813" v="613"/>
        <pc:sldMkLst>
          <pc:docMk/>
          <pc:sldMk cId="3314363280" sldId="286"/>
        </pc:sldMkLst>
        <pc:spChg chg="mod">
          <ac:chgData name="James Drew" userId="7bac6938-da9f-4849-b7bb-5bcb1c7aced0" providerId="ADAL" clId="{3EDAC4D7-F0D1-4F5F-AE39-39F5D19DFAEA}" dt="2022-09-07T10:27:58.683" v="19"/>
          <ac:spMkLst>
            <pc:docMk/>
            <pc:sldMk cId="3314363280" sldId="286"/>
            <ac:spMk id="2" creationId="{785ABE94-FD57-40C5-B5B8-F8789FC4C82B}"/>
          </ac:spMkLst>
        </pc:spChg>
        <pc:spChg chg="mod">
          <ac:chgData name="James Drew" userId="7bac6938-da9f-4849-b7bb-5bcb1c7aced0" providerId="ADAL" clId="{3EDAC4D7-F0D1-4F5F-AE39-39F5D19DFAEA}" dt="2022-09-07T10:27:58.683" v="19"/>
          <ac:spMkLst>
            <pc:docMk/>
            <pc:sldMk cId="3314363280" sldId="286"/>
            <ac:spMk id="3" creationId="{C32B7371-BC9F-49CD-91D6-80A4753B92E6}"/>
          </ac:spMkLst>
        </pc:spChg>
        <pc:picChg chg="add mod">
          <ac:chgData name="James Drew" userId="7bac6938-da9f-4849-b7bb-5bcb1c7aced0" providerId="ADAL" clId="{3EDAC4D7-F0D1-4F5F-AE39-39F5D19DFAEA}" dt="2022-09-16T09:21:49.813" v="613"/>
          <ac:picMkLst>
            <pc:docMk/>
            <pc:sldMk cId="3314363280" sldId="286"/>
            <ac:picMk id="6" creationId="{956F03AB-2641-3A7B-9A81-0611A3D49DF3}"/>
          </ac:picMkLst>
        </pc:picChg>
      </pc:sldChg>
      <pc:sldChg chg="addSp modSp mod">
        <pc:chgData name="James Drew" userId="7bac6938-da9f-4849-b7bb-5bcb1c7aced0" providerId="ADAL" clId="{3EDAC4D7-F0D1-4F5F-AE39-39F5D19DFAEA}" dt="2022-09-16T09:22:39.461" v="614"/>
        <pc:sldMkLst>
          <pc:docMk/>
          <pc:sldMk cId="3464545014" sldId="287"/>
        </pc:sldMkLst>
        <pc:spChg chg="mod">
          <ac:chgData name="James Drew" userId="7bac6938-da9f-4849-b7bb-5bcb1c7aced0" providerId="ADAL" clId="{3EDAC4D7-F0D1-4F5F-AE39-39F5D19DFAEA}" dt="2022-09-07T10:27:58.683" v="19"/>
          <ac:spMkLst>
            <pc:docMk/>
            <pc:sldMk cId="3464545014" sldId="287"/>
            <ac:spMk id="2" creationId="{BD52ADA4-1889-4D01-AD8C-47A19067A00B}"/>
          </ac:spMkLst>
        </pc:spChg>
        <pc:spChg chg="mod">
          <ac:chgData name="James Drew" userId="7bac6938-da9f-4849-b7bb-5bcb1c7aced0" providerId="ADAL" clId="{3EDAC4D7-F0D1-4F5F-AE39-39F5D19DFAEA}" dt="2022-09-07T10:35:06.570" v="402" actId="6549"/>
          <ac:spMkLst>
            <pc:docMk/>
            <pc:sldMk cId="3464545014" sldId="287"/>
            <ac:spMk id="3" creationId="{A706D568-2311-4494-9497-1EEEC68CAA7B}"/>
          </ac:spMkLst>
        </pc:spChg>
        <pc:picChg chg="add mod">
          <ac:chgData name="James Drew" userId="7bac6938-da9f-4849-b7bb-5bcb1c7aced0" providerId="ADAL" clId="{3EDAC4D7-F0D1-4F5F-AE39-39F5D19DFAEA}" dt="2022-09-16T09:22:39.461" v="614"/>
          <ac:picMkLst>
            <pc:docMk/>
            <pc:sldMk cId="3464545014" sldId="287"/>
            <ac:picMk id="6" creationId="{8734D1B2-3B41-2CD5-51A5-7B0563F0589C}"/>
          </ac:picMkLst>
        </pc:picChg>
      </pc:sldChg>
      <pc:sldMasterChg chg="modTransition modSldLayout">
        <pc:chgData name="James Drew" userId="7bac6938-da9f-4849-b7bb-5bcb1c7aced0" providerId="ADAL" clId="{3EDAC4D7-F0D1-4F5F-AE39-39F5D19DFAEA}" dt="2022-09-07T10:26:48.664" v="2"/>
        <pc:sldMasterMkLst>
          <pc:docMk/>
          <pc:sldMasterMk cId="3103595021" sldId="2147483716"/>
        </pc:sldMasterMkLst>
        <pc:sldLayoutChg chg="addSp modTransition">
          <pc:chgData name="James Drew" userId="7bac6938-da9f-4849-b7bb-5bcb1c7aced0" providerId="ADAL" clId="{3EDAC4D7-F0D1-4F5F-AE39-39F5D19DFAEA}" dt="2022-09-07T10:26:48.664" v="2"/>
          <pc:sldLayoutMkLst>
            <pc:docMk/>
            <pc:sldMasterMk cId="3103595021" sldId="2147483716"/>
            <pc:sldLayoutMk cId="1987329707" sldId="2147483717"/>
          </pc:sldLayoutMkLst>
          <pc:grpChg chg="add">
            <ac:chgData name="James Drew" userId="7bac6938-da9f-4849-b7bb-5bcb1c7aced0" providerId="ADAL" clId="{3EDAC4D7-F0D1-4F5F-AE39-39F5D19DFAEA}" dt="2022-09-07T10:26:48.664" v="2"/>
            <ac:grpSpMkLst>
              <pc:docMk/>
              <pc:sldMasterMk cId="3103595021" sldId="2147483716"/>
              <pc:sldLayoutMk cId="1987329707" sldId="2147483717"/>
              <ac:grpSpMk id="8" creationId="{E2845481-29A0-90A5-8B0C-391700E42B15}"/>
            </ac:grpSpMkLst>
          </pc:grpChg>
        </pc:sldLayoutChg>
        <pc:sldLayoutChg chg="modTransition">
          <pc:chgData name="James Drew" userId="7bac6938-da9f-4849-b7bb-5bcb1c7aced0" providerId="ADAL" clId="{3EDAC4D7-F0D1-4F5F-AE39-39F5D19DFAEA}" dt="2022-09-07T10:26:48.664" v="2"/>
          <pc:sldLayoutMkLst>
            <pc:docMk/>
            <pc:sldMasterMk cId="3103595021" sldId="2147483716"/>
            <pc:sldLayoutMk cId="1752519721" sldId="2147483718"/>
          </pc:sldLayoutMkLst>
        </pc:sldLayoutChg>
        <pc:sldLayoutChg chg="modTransition">
          <pc:chgData name="James Drew" userId="7bac6938-da9f-4849-b7bb-5bcb1c7aced0" providerId="ADAL" clId="{3EDAC4D7-F0D1-4F5F-AE39-39F5D19DFAEA}" dt="2022-09-07T10:26:48.664" v="2"/>
          <pc:sldLayoutMkLst>
            <pc:docMk/>
            <pc:sldMasterMk cId="3103595021" sldId="2147483716"/>
            <pc:sldLayoutMk cId="4278196694" sldId="2147483719"/>
          </pc:sldLayoutMkLst>
        </pc:sldLayoutChg>
        <pc:sldLayoutChg chg="modTransition">
          <pc:chgData name="James Drew" userId="7bac6938-da9f-4849-b7bb-5bcb1c7aced0" providerId="ADAL" clId="{3EDAC4D7-F0D1-4F5F-AE39-39F5D19DFAEA}" dt="2022-09-07T10:26:48.664" v="2"/>
          <pc:sldLayoutMkLst>
            <pc:docMk/>
            <pc:sldMasterMk cId="3103595021" sldId="2147483716"/>
            <pc:sldLayoutMk cId="27483456" sldId="2147483720"/>
          </pc:sldLayoutMkLst>
        </pc:sldLayoutChg>
        <pc:sldLayoutChg chg="modTransition">
          <pc:chgData name="James Drew" userId="7bac6938-da9f-4849-b7bb-5bcb1c7aced0" providerId="ADAL" clId="{3EDAC4D7-F0D1-4F5F-AE39-39F5D19DFAEA}" dt="2022-09-07T10:26:48.664" v="2"/>
          <pc:sldLayoutMkLst>
            <pc:docMk/>
            <pc:sldMasterMk cId="3103595021" sldId="2147483716"/>
            <pc:sldLayoutMk cId="504286798" sldId="2147483721"/>
          </pc:sldLayoutMkLst>
        </pc:sldLayoutChg>
        <pc:sldLayoutChg chg="modTransition">
          <pc:chgData name="James Drew" userId="7bac6938-da9f-4849-b7bb-5bcb1c7aced0" providerId="ADAL" clId="{3EDAC4D7-F0D1-4F5F-AE39-39F5D19DFAEA}" dt="2022-09-07T10:26:48.664" v="2"/>
          <pc:sldLayoutMkLst>
            <pc:docMk/>
            <pc:sldMasterMk cId="3103595021" sldId="2147483716"/>
            <pc:sldLayoutMk cId="3046420548" sldId="2147483722"/>
          </pc:sldLayoutMkLst>
        </pc:sldLayoutChg>
        <pc:sldLayoutChg chg="modTransition">
          <pc:chgData name="James Drew" userId="7bac6938-da9f-4849-b7bb-5bcb1c7aced0" providerId="ADAL" clId="{3EDAC4D7-F0D1-4F5F-AE39-39F5D19DFAEA}" dt="2022-09-07T10:26:48.664" v="2"/>
          <pc:sldLayoutMkLst>
            <pc:docMk/>
            <pc:sldMasterMk cId="3103595021" sldId="2147483716"/>
            <pc:sldLayoutMk cId="185149263" sldId="2147483723"/>
          </pc:sldLayoutMkLst>
        </pc:sldLayoutChg>
        <pc:sldLayoutChg chg="modTransition">
          <pc:chgData name="James Drew" userId="7bac6938-da9f-4849-b7bb-5bcb1c7aced0" providerId="ADAL" clId="{3EDAC4D7-F0D1-4F5F-AE39-39F5D19DFAEA}" dt="2022-09-07T10:26:48.664" v="2"/>
          <pc:sldLayoutMkLst>
            <pc:docMk/>
            <pc:sldMasterMk cId="3103595021" sldId="2147483716"/>
            <pc:sldLayoutMk cId="3251034107" sldId="2147483724"/>
          </pc:sldLayoutMkLst>
        </pc:sldLayoutChg>
        <pc:sldLayoutChg chg="modTransition">
          <pc:chgData name="James Drew" userId="7bac6938-da9f-4849-b7bb-5bcb1c7aced0" providerId="ADAL" clId="{3EDAC4D7-F0D1-4F5F-AE39-39F5D19DFAEA}" dt="2022-09-07T10:26:48.664" v="2"/>
          <pc:sldLayoutMkLst>
            <pc:docMk/>
            <pc:sldMasterMk cId="3103595021" sldId="2147483716"/>
            <pc:sldLayoutMk cId="1563625272" sldId="2147483725"/>
          </pc:sldLayoutMkLst>
        </pc:sldLayoutChg>
        <pc:sldLayoutChg chg="modTransition">
          <pc:chgData name="James Drew" userId="7bac6938-da9f-4849-b7bb-5bcb1c7aced0" providerId="ADAL" clId="{3EDAC4D7-F0D1-4F5F-AE39-39F5D19DFAEA}" dt="2022-09-07T10:26:48.664" v="2"/>
          <pc:sldLayoutMkLst>
            <pc:docMk/>
            <pc:sldMasterMk cId="3103595021" sldId="2147483716"/>
            <pc:sldLayoutMk cId="1989034210" sldId="2147483732"/>
          </pc:sldLayoutMkLst>
        </pc:sldLayoutChg>
        <pc:sldLayoutChg chg="modTransition">
          <pc:chgData name="James Drew" userId="7bac6938-da9f-4849-b7bb-5bcb1c7aced0" providerId="ADAL" clId="{3EDAC4D7-F0D1-4F5F-AE39-39F5D19DFAEA}" dt="2022-09-07T10:26:48.664" v="2"/>
          <pc:sldLayoutMkLst>
            <pc:docMk/>
            <pc:sldMasterMk cId="3103595021" sldId="2147483716"/>
            <pc:sldLayoutMk cId="2445318335" sldId="2147483733"/>
          </pc:sldLayoutMkLst>
        </pc:sldLayoutChg>
      </pc:sldMasterChg>
      <pc:sldMasterChg chg="modTransition modSldLayout">
        <pc:chgData name="James Drew" userId="7bac6938-da9f-4849-b7bb-5bcb1c7aced0" providerId="ADAL" clId="{3EDAC4D7-F0D1-4F5F-AE39-39F5D19DFAEA}" dt="2022-09-07T10:27:31.409" v="13"/>
        <pc:sldMasterMkLst>
          <pc:docMk/>
          <pc:sldMasterMk cId="1932823106" sldId="2147483734"/>
        </pc:sldMasterMkLst>
        <pc:sldLayoutChg chg="addSp modTransition">
          <pc:chgData name="James Drew" userId="7bac6938-da9f-4849-b7bb-5bcb1c7aced0" providerId="ADAL" clId="{3EDAC4D7-F0D1-4F5F-AE39-39F5D19DFAEA}" dt="2022-09-07T10:27:31.409" v="13"/>
          <pc:sldLayoutMkLst>
            <pc:docMk/>
            <pc:sldMasterMk cId="1932823106" sldId="2147483734"/>
            <pc:sldLayoutMk cId="1690649469" sldId="2147483735"/>
          </pc:sldLayoutMkLst>
          <pc:grpChg chg="add">
            <ac:chgData name="James Drew" userId="7bac6938-da9f-4849-b7bb-5bcb1c7aced0" providerId="ADAL" clId="{3EDAC4D7-F0D1-4F5F-AE39-39F5D19DFAEA}" dt="2022-09-07T10:27:31.409" v="13"/>
            <ac:grpSpMkLst>
              <pc:docMk/>
              <pc:sldMasterMk cId="1932823106" sldId="2147483734"/>
              <pc:sldLayoutMk cId="1690649469" sldId="2147483735"/>
              <ac:grpSpMk id="7" creationId="{5977DB13-2A37-E899-67F8-D274420AEBC7}"/>
            </ac:grpSpMkLst>
          </pc:grpChg>
        </pc:sldLayoutChg>
        <pc:sldLayoutChg chg="modTransition">
          <pc:chgData name="James Drew" userId="7bac6938-da9f-4849-b7bb-5bcb1c7aced0" providerId="ADAL" clId="{3EDAC4D7-F0D1-4F5F-AE39-39F5D19DFAEA}" dt="2022-09-07T10:27:31.409" v="13"/>
          <pc:sldLayoutMkLst>
            <pc:docMk/>
            <pc:sldMasterMk cId="1932823106" sldId="2147483734"/>
            <pc:sldLayoutMk cId="3390883998" sldId="2147483736"/>
          </pc:sldLayoutMkLst>
        </pc:sldLayoutChg>
        <pc:sldLayoutChg chg="modTransition">
          <pc:chgData name="James Drew" userId="7bac6938-da9f-4849-b7bb-5bcb1c7aced0" providerId="ADAL" clId="{3EDAC4D7-F0D1-4F5F-AE39-39F5D19DFAEA}" dt="2022-09-07T10:27:31.409" v="13"/>
          <pc:sldLayoutMkLst>
            <pc:docMk/>
            <pc:sldMasterMk cId="1932823106" sldId="2147483734"/>
            <pc:sldLayoutMk cId="1300467917" sldId="2147483737"/>
          </pc:sldLayoutMkLst>
        </pc:sldLayoutChg>
        <pc:sldLayoutChg chg="modTransition">
          <pc:chgData name="James Drew" userId="7bac6938-da9f-4849-b7bb-5bcb1c7aced0" providerId="ADAL" clId="{3EDAC4D7-F0D1-4F5F-AE39-39F5D19DFAEA}" dt="2022-09-07T10:27:31.409" v="13"/>
          <pc:sldLayoutMkLst>
            <pc:docMk/>
            <pc:sldMasterMk cId="1932823106" sldId="2147483734"/>
            <pc:sldLayoutMk cId="1534807857" sldId="2147483738"/>
          </pc:sldLayoutMkLst>
        </pc:sldLayoutChg>
        <pc:sldLayoutChg chg="modTransition">
          <pc:chgData name="James Drew" userId="7bac6938-da9f-4849-b7bb-5bcb1c7aced0" providerId="ADAL" clId="{3EDAC4D7-F0D1-4F5F-AE39-39F5D19DFAEA}" dt="2022-09-07T10:27:31.409" v="13"/>
          <pc:sldLayoutMkLst>
            <pc:docMk/>
            <pc:sldMasterMk cId="1932823106" sldId="2147483734"/>
            <pc:sldLayoutMk cId="3094067699" sldId="2147483739"/>
          </pc:sldLayoutMkLst>
        </pc:sldLayoutChg>
        <pc:sldLayoutChg chg="modTransition">
          <pc:chgData name="James Drew" userId="7bac6938-da9f-4849-b7bb-5bcb1c7aced0" providerId="ADAL" clId="{3EDAC4D7-F0D1-4F5F-AE39-39F5D19DFAEA}" dt="2022-09-07T10:27:31.409" v="13"/>
          <pc:sldLayoutMkLst>
            <pc:docMk/>
            <pc:sldMasterMk cId="1932823106" sldId="2147483734"/>
            <pc:sldLayoutMk cId="2719143320" sldId="2147483740"/>
          </pc:sldLayoutMkLst>
        </pc:sldLayoutChg>
        <pc:sldLayoutChg chg="modTransition">
          <pc:chgData name="James Drew" userId="7bac6938-da9f-4849-b7bb-5bcb1c7aced0" providerId="ADAL" clId="{3EDAC4D7-F0D1-4F5F-AE39-39F5D19DFAEA}" dt="2022-09-07T10:27:31.409" v="13"/>
          <pc:sldLayoutMkLst>
            <pc:docMk/>
            <pc:sldMasterMk cId="1932823106" sldId="2147483734"/>
            <pc:sldLayoutMk cId="3520909030" sldId="2147483741"/>
          </pc:sldLayoutMkLst>
        </pc:sldLayoutChg>
        <pc:sldLayoutChg chg="modTransition">
          <pc:chgData name="James Drew" userId="7bac6938-da9f-4849-b7bb-5bcb1c7aced0" providerId="ADAL" clId="{3EDAC4D7-F0D1-4F5F-AE39-39F5D19DFAEA}" dt="2022-09-07T10:27:31.409" v="13"/>
          <pc:sldLayoutMkLst>
            <pc:docMk/>
            <pc:sldMasterMk cId="1932823106" sldId="2147483734"/>
            <pc:sldLayoutMk cId="1846548021" sldId="2147483742"/>
          </pc:sldLayoutMkLst>
        </pc:sldLayoutChg>
        <pc:sldLayoutChg chg="modTransition">
          <pc:chgData name="James Drew" userId="7bac6938-da9f-4849-b7bb-5bcb1c7aced0" providerId="ADAL" clId="{3EDAC4D7-F0D1-4F5F-AE39-39F5D19DFAEA}" dt="2022-09-07T10:27:31.409" v="13"/>
          <pc:sldLayoutMkLst>
            <pc:docMk/>
            <pc:sldMasterMk cId="1932823106" sldId="2147483734"/>
            <pc:sldLayoutMk cId="1370090930" sldId="2147483743"/>
          </pc:sldLayoutMkLst>
        </pc:sldLayoutChg>
        <pc:sldLayoutChg chg="modTransition">
          <pc:chgData name="James Drew" userId="7bac6938-da9f-4849-b7bb-5bcb1c7aced0" providerId="ADAL" clId="{3EDAC4D7-F0D1-4F5F-AE39-39F5D19DFAEA}" dt="2022-09-07T10:27:31.409" v="13"/>
          <pc:sldLayoutMkLst>
            <pc:docMk/>
            <pc:sldMasterMk cId="1932823106" sldId="2147483734"/>
            <pc:sldLayoutMk cId="3722359250" sldId="2147483744"/>
          </pc:sldLayoutMkLst>
        </pc:sldLayoutChg>
        <pc:sldLayoutChg chg="modTransition">
          <pc:chgData name="James Drew" userId="7bac6938-da9f-4849-b7bb-5bcb1c7aced0" providerId="ADAL" clId="{3EDAC4D7-F0D1-4F5F-AE39-39F5D19DFAEA}" dt="2022-09-07T10:27:31.409" v="13"/>
          <pc:sldLayoutMkLst>
            <pc:docMk/>
            <pc:sldMasterMk cId="1932823106" sldId="2147483734"/>
            <pc:sldLayoutMk cId="3814090139" sldId="2147483745"/>
          </pc:sldLayoutMkLst>
        </pc:sldLayoutChg>
      </pc:sldMasterChg>
      <pc:sldMasterChg chg="modTransition modSldLayout">
        <pc:chgData name="James Drew" userId="7bac6938-da9f-4849-b7bb-5bcb1c7aced0" providerId="ADAL" clId="{3EDAC4D7-F0D1-4F5F-AE39-39F5D19DFAEA}" dt="2022-09-07T10:27:58.683" v="19"/>
        <pc:sldMasterMkLst>
          <pc:docMk/>
          <pc:sldMasterMk cId="389894371" sldId="2147483746"/>
        </pc:sldMasterMkLst>
        <pc:sldLayoutChg chg="addSp modTransition">
          <pc:chgData name="James Drew" userId="7bac6938-da9f-4849-b7bb-5bcb1c7aced0" providerId="ADAL" clId="{3EDAC4D7-F0D1-4F5F-AE39-39F5D19DFAEA}" dt="2022-09-07T10:27:58.683" v="19"/>
          <pc:sldLayoutMkLst>
            <pc:docMk/>
            <pc:sldMasterMk cId="389894371" sldId="2147483746"/>
            <pc:sldLayoutMk cId="4024536153" sldId="2147483747"/>
          </pc:sldLayoutMkLst>
          <pc:grpChg chg="add">
            <ac:chgData name="James Drew" userId="7bac6938-da9f-4849-b7bb-5bcb1c7aced0" providerId="ADAL" clId="{3EDAC4D7-F0D1-4F5F-AE39-39F5D19DFAEA}" dt="2022-09-07T10:27:58.683" v="19"/>
            <ac:grpSpMkLst>
              <pc:docMk/>
              <pc:sldMasterMk cId="389894371" sldId="2147483746"/>
              <pc:sldLayoutMk cId="4024536153" sldId="2147483747"/>
              <ac:grpSpMk id="8" creationId="{67E1B4FD-C5F3-8C0D-807F-D3965CFADD14}"/>
            </ac:grpSpMkLst>
          </pc:grpChg>
        </pc:sldLayoutChg>
        <pc:sldLayoutChg chg="modTransition">
          <pc:chgData name="James Drew" userId="7bac6938-da9f-4849-b7bb-5bcb1c7aced0" providerId="ADAL" clId="{3EDAC4D7-F0D1-4F5F-AE39-39F5D19DFAEA}" dt="2022-09-07T10:27:58.683" v="19"/>
          <pc:sldLayoutMkLst>
            <pc:docMk/>
            <pc:sldMasterMk cId="389894371" sldId="2147483746"/>
            <pc:sldLayoutMk cId="1099251891" sldId="2147483748"/>
          </pc:sldLayoutMkLst>
        </pc:sldLayoutChg>
        <pc:sldLayoutChg chg="modTransition">
          <pc:chgData name="James Drew" userId="7bac6938-da9f-4849-b7bb-5bcb1c7aced0" providerId="ADAL" clId="{3EDAC4D7-F0D1-4F5F-AE39-39F5D19DFAEA}" dt="2022-09-07T10:27:58.683" v="19"/>
          <pc:sldLayoutMkLst>
            <pc:docMk/>
            <pc:sldMasterMk cId="389894371" sldId="2147483746"/>
            <pc:sldLayoutMk cId="3414261855" sldId="2147483749"/>
          </pc:sldLayoutMkLst>
        </pc:sldLayoutChg>
        <pc:sldLayoutChg chg="modTransition">
          <pc:chgData name="James Drew" userId="7bac6938-da9f-4849-b7bb-5bcb1c7aced0" providerId="ADAL" clId="{3EDAC4D7-F0D1-4F5F-AE39-39F5D19DFAEA}" dt="2022-09-07T10:27:58.683" v="19"/>
          <pc:sldLayoutMkLst>
            <pc:docMk/>
            <pc:sldMasterMk cId="389894371" sldId="2147483746"/>
            <pc:sldLayoutMk cId="3979505316" sldId="2147483750"/>
          </pc:sldLayoutMkLst>
        </pc:sldLayoutChg>
        <pc:sldLayoutChg chg="modTransition">
          <pc:chgData name="James Drew" userId="7bac6938-da9f-4849-b7bb-5bcb1c7aced0" providerId="ADAL" clId="{3EDAC4D7-F0D1-4F5F-AE39-39F5D19DFAEA}" dt="2022-09-07T10:27:58.683" v="19"/>
          <pc:sldLayoutMkLst>
            <pc:docMk/>
            <pc:sldMasterMk cId="389894371" sldId="2147483746"/>
            <pc:sldLayoutMk cId="3536046553" sldId="2147483751"/>
          </pc:sldLayoutMkLst>
        </pc:sldLayoutChg>
        <pc:sldLayoutChg chg="modTransition">
          <pc:chgData name="James Drew" userId="7bac6938-da9f-4849-b7bb-5bcb1c7aced0" providerId="ADAL" clId="{3EDAC4D7-F0D1-4F5F-AE39-39F5D19DFAEA}" dt="2022-09-07T10:27:58.683" v="19"/>
          <pc:sldLayoutMkLst>
            <pc:docMk/>
            <pc:sldMasterMk cId="389894371" sldId="2147483746"/>
            <pc:sldLayoutMk cId="2566981660" sldId="2147483752"/>
          </pc:sldLayoutMkLst>
        </pc:sldLayoutChg>
        <pc:sldLayoutChg chg="modTransition">
          <pc:chgData name="James Drew" userId="7bac6938-da9f-4849-b7bb-5bcb1c7aced0" providerId="ADAL" clId="{3EDAC4D7-F0D1-4F5F-AE39-39F5D19DFAEA}" dt="2022-09-07T10:27:58.683" v="19"/>
          <pc:sldLayoutMkLst>
            <pc:docMk/>
            <pc:sldMasterMk cId="389894371" sldId="2147483746"/>
            <pc:sldLayoutMk cId="36335165" sldId="2147483753"/>
          </pc:sldLayoutMkLst>
        </pc:sldLayoutChg>
        <pc:sldLayoutChg chg="modTransition">
          <pc:chgData name="James Drew" userId="7bac6938-da9f-4849-b7bb-5bcb1c7aced0" providerId="ADAL" clId="{3EDAC4D7-F0D1-4F5F-AE39-39F5D19DFAEA}" dt="2022-09-07T10:27:58.683" v="19"/>
          <pc:sldLayoutMkLst>
            <pc:docMk/>
            <pc:sldMasterMk cId="389894371" sldId="2147483746"/>
            <pc:sldLayoutMk cId="1995004231" sldId="2147483754"/>
          </pc:sldLayoutMkLst>
        </pc:sldLayoutChg>
        <pc:sldLayoutChg chg="modTransition">
          <pc:chgData name="James Drew" userId="7bac6938-da9f-4849-b7bb-5bcb1c7aced0" providerId="ADAL" clId="{3EDAC4D7-F0D1-4F5F-AE39-39F5D19DFAEA}" dt="2022-09-07T10:27:58.683" v="19"/>
          <pc:sldLayoutMkLst>
            <pc:docMk/>
            <pc:sldMasterMk cId="389894371" sldId="2147483746"/>
            <pc:sldLayoutMk cId="1675615628" sldId="2147483755"/>
          </pc:sldLayoutMkLst>
        </pc:sldLayoutChg>
        <pc:sldLayoutChg chg="modTransition">
          <pc:chgData name="James Drew" userId="7bac6938-da9f-4849-b7bb-5bcb1c7aced0" providerId="ADAL" clId="{3EDAC4D7-F0D1-4F5F-AE39-39F5D19DFAEA}" dt="2022-09-07T10:27:58.683" v="19"/>
          <pc:sldLayoutMkLst>
            <pc:docMk/>
            <pc:sldMasterMk cId="389894371" sldId="2147483746"/>
            <pc:sldLayoutMk cId="3433504763" sldId="2147483762"/>
          </pc:sldLayoutMkLst>
        </pc:sldLayoutChg>
        <pc:sldLayoutChg chg="modTransition">
          <pc:chgData name="James Drew" userId="7bac6938-da9f-4849-b7bb-5bcb1c7aced0" providerId="ADAL" clId="{3EDAC4D7-F0D1-4F5F-AE39-39F5D19DFAEA}" dt="2022-09-07T10:27:58.683" v="19"/>
          <pc:sldLayoutMkLst>
            <pc:docMk/>
            <pc:sldMasterMk cId="389894371" sldId="2147483746"/>
            <pc:sldLayoutMk cId="1932089812" sldId="2147483763"/>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9/29/2022</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9/29/2022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8765610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0" y="0"/>
            <a:ext cx="12227975"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1697" y="1871132"/>
            <a:ext cx="6813894" cy="1515533"/>
          </a:xfrm>
        </p:spPr>
        <p:txBody>
          <a:bodyPr anchor="b">
            <a:noAutofit/>
          </a:bodyPr>
          <a:lstStyle>
            <a:lvl1pPr algn="ctr">
              <a:defRPr sz="5398">
                <a:effectLst/>
              </a:defRPr>
            </a:lvl1pPr>
          </a:lstStyle>
          <a:p>
            <a:r>
              <a:rPr lang="en-US"/>
              <a:t>Click to edit Master title style</a:t>
            </a:r>
            <a:endParaRPr lang="en-US" dirty="0"/>
          </a:p>
        </p:txBody>
      </p:sp>
      <p:sp>
        <p:nvSpPr>
          <p:cNvPr id="3" name="Subtitle 2"/>
          <p:cNvSpPr>
            <a:spLocks noGrp="1"/>
          </p:cNvSpPr>
          <p:nvPr>
            <p:ph type="subTitle" idx="1"/>
          </p:nvPr>
        </p:nvSpPr>
        <p:spPr>
          <a:xfrm>
            <a:off x="2691697" y="3657597"/>
            <a:ext cx="6813894" cy="1320802"/>
          </a:xfrm>
        </p:spPr>
        <p:txBody>
          <a:bodyPr anchor="t">
            <a:normAutofit/>
          </a:bodyPr>
          <a:lstStyle>
            <a:lvl1pPr marL="0" indent="0" algn="ctr">
              <a:buNone/>
              <a:defRPr sz="2099">
                <a:solidFill>
                  <a:schemeClr val="tx1"/>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1154" y="5037663"/>
            <a:ext cx="897233" cy="279400"/>
          </a:xfrm>
        </p:spPr>
        <p:txBody>
          <a:bodyPr/>
          <a:lstStyle/>
          <a:p>
            <a:fld id="{42E3C847-D284-421D-B330-2D43513B0F9C}" type="datetime1">
              <a:rPr lang="en-US" smtClean="0"/>
              <a:t>9/29/2022</a:t>
            </a:fld>
            <a:endParaRPr lang="en-US"/>
          </a:p>
        </p:txBody>
      </p:sp>
      <p:sp>
        <p:nvSpPr>
          <p:cNvPr id="5" name="Footer Placeholder 4"/>
          <p:cNvSpPr>
            <a:spLocks noGrp="1"/>
          </p:cNvSpPr>
          <p:nvPr>
            <p:ph type="ftr" sz="quarter" idx="11"/>
          </p:nvPr>
        </p:nvSpPr>
        <p:spPr>
          <a:xfrm>
            <a:off x="2691696" y="5037663"/>
            <a:ext cx="5213277" cy="279400"/>
          </a:xfrm>
        </p:spPr>
        <p:txBody>
          <a:bodyPr/>
          <a:lstStyle/>
          <a:p>
            <a:r>
              <a:rPr lang="en-US"/>
              <a:t>Add a footer</a:t>
            </a:r>
            <a:endParaRPr lang="en-US" dirty="0"/>
          </a:p>
        </p:txBody>
      </p:sp>
      <p:sp>
        <p:nvSpPr>
          <p:cNvPr id="6" name="Slide Number Placeholder 5"/>
          <p:cNvSpPr>
            <a:spLocks noGrp="1"/>
          </p:cNvSpPr>
          <p:nvPr>
            <p:ph type="sldNum" sz="quarter" idx="12"/>
          </p:nvPr>
        </p:nvSpPr>
        <p:spPr>
          <a:xfrm>
            <a:off x="8954568" y="5037663"/>
            <a:ext cx="551023" cy="279400"/>
          </a:xfrm>
        </p:spPr>
        <p:txBody>
          <a:bodyPr/>
          <a:lstStyle/>
          <a:p>
            <a:fld id="{EB37DED6-D4C7-42EE-AB49-D2E39E64FDE4}" type="slidenum">
              <a:rPr lang="en-US" smtClean="0"/>
              <a:pPr/>
              <a:t>‹#›</a:t>
            </a:fld>
            <a:endParaRPr lang="en-US"/>
          </a:p>
        </p:txBody>
      </p:sp>
      <p:cxnSp>
        <p:nvCxnSpPr>
          <p:cNvPr id="15" name="Straight Connector 14"/>
          <p:cNvCxnSpPr/>
          <p:nvPr/>
        </p:nvCxnSpPr>
        <p:spPr>
          <a:xfrm>
            <a:off x="2691698" y="3522131"/>
            <a:ext cx="6813893" cy="0"/>
          </a:xfrm>
          <a:prstGeom prst="line">
            <a:avLst/>
          </a:prstGeom>
        </p:spPr>
        <p:style>
          <a:lnRef idx="2">
            <a:schemeClr val="accent1"/>
          </a:lnRef>
          <a:fillRef idx="0">
            <a:schemeClr val="accent1"/>
          </a:fillRef>
          <a:effectRef idx="1">
            <a:schemeClr val="accent1"/>
          </a:effectRef>
          <a:fontRef idx="minor">
            <a:schemeClr val="tx1"/>
          </a:fontRef>
        </p:style>
      </p:cxnSp>
      <p:grpSp>
        <p:nvGrpSpPr>
          <p:cNvPr id="8" name="Group 7" descr="Stack of books">
            <a:extLst>
              <a:ext uri="{FF2B5EF4-FFF2-40B4-BE49-F238E27FC236}">
                <a16:creationId xmlns:a16="http://schemas.microsoft.com/office/drawing/2014/main" id="{67E1B4FD-C5F3-8C0D-807F-D3965CFADD14}"/>
              </a:ext>
            </a:extLst>
          </p:cNvPr>
          <p:cNvGrpSpPr/>
          <p:nvPr userDrawn="1"/>
        </p:nvGrpSpPr>
        <p:grpSpPr>
          <a:xfrm>
            <a:off x="0" y="0"/>
            <a:ext cx="12190572" cy="6858000"/>
            <a:chOff x="0" y="0"/>
            <a:chExt cx="12190572" cy="6858000"/>
          </a:xfrm>
        </p:grpSpPr>
        <p:sp>
          <p:nvSpPr>
            <p:cNvPr id="9" name="Rectangle 8">
              <a:extLst>
                <a:ext uri="{FF2B5EF4-FFF2-40B4-BE49-F238E27FC236}">
                  <a16:creationId xmlns:a16="http://schemas.microsoft.com/office/drawing/2014/main" id="{6F0E2830-87A9-8D7D-9943-87356A6A28D9}"/>
                </a:ext>
              </a:extLst>
            </p:cNvPr>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0" name="Group 9">
              <a:extLst>
                <a:ext uri="{FF2B5EF4-FFF2-40B4-BE49-F238E27FC236}">
                  <a16:creationId xmlns:a16="http://schemas.microsoft.com/office/drawing/2014/main" id="{F742EDE1-D031-337E-D751-4C2376B840AE}"/>
                </a:ext>
              </a:extLst>
            </p:cNvPr>
            <p:cNvGrpSpPr/>
            <p:nvPr/>
          </p:nvGrpSpPr>
          <p:grpSpPr>
            <a:xfrm>
              <a:off x="0" y="0"/>
              <a:ext cx="4726044" cy="6858000"/>
              <a:chOff x="0" y="0"/>
              <a:chExt cx="4726044" cy="6858000"/>
            </a:xfrm>
          </p:grpSpPr>
          <p:pic>
            <p:nvPicPr>
              <p:cNvPr id="11" name="Picture 10" descr="Stack of books">
                <a:extLst>
                  <a:ext uri="{FF2B5EF4-FFF2-40B4-BE49-F238E27FC236}">
                    <a16:creationId xmlns:a16="http://schemas.microsoft.com/office/drawing/2014/main" id="{972D11E6-EA1C-305C-CA25-4362D66D2E9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2" name="Rectangle 11">
                <a:extLst>
                  <a:ext uri="{FF2B5EF4-FFF2-40B4-BE49-F238E27FC236}">
                    <a16:creationId xmlns:a16="http://schemas.microsoft.com/office/drawing/2014/main" id="{A8E8883C-7659-992B-6F9B-7F50E2947816}"/>
                  </a:ext>
                </a:extLst>
              </p:cNvPr>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4024536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5806"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785147-19A6-4970-A04E-ED9B1D83C0F1}" type="datetime1">
              <a:rPr lang="en-US" smtClean="0"/>
              <a:t>9/29/2022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1099251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4544" y="1752606"/>
            <a:ext cx="8156563" cy="1822514"/>
          </a:xfrm>
        </p:spPr>
        <p:txBody>
          <a:bodyPr anchor="b">
            <a:normAutofit/>
          </a:bodyPr>
          <a:lstStyle>
            <a:lvl1pPr algn="ctr">
              <a:defRPr sz="4399" b="0" cap="none"/>
            </a:lvl1pPr>
          </a:lstStyle>
          <a:p>
            <a:r>
              <a:rPr lang="en-US"/>
              <a:t>Click to edit Master title style</a:t>
            </a:r>
            <a:endParaRPr lang="en-US" dirty="0"/>
          </a:p>
        </p:txBody>
      </p:sp>
      <p:sp>
        <p:nvSpPr>
          <p:cNvPr id="3" name="Text Placeholder 2"/>
          <p:cNvSpPr>
            <a:spLocks noGrp="1"/>
          </p:cNvSpPr>
          <p:nvPr>
            <p:ph type="body" idx="1"/>
          </p:nvPr>
        </p:nvSpPr>
        <p:spPr>
          <a:xfrm>
            <a:off x="2014542" y="3846052"/>
            <a:ext cx="8156565" cy="954547"/>
          </a:xfrm>
        </p:spPr>
        <p:txBody>
          <a:bodyPr anchor="t">
            <a:normAutofit/>
          </a:bodyPr>
          <a:lstStyle>
            <a:lvl1pPr marL="0" indent="0" algn="ctr">
              <a:buNone/>
              <a:defRPr sz="23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F41008-E89D-49CD-9BF4-E6F3FE09F7AC}" type="datetime1">
              <a:rPr lang="en-US" smtClean="0"/>
              <a:t>9/29/2022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cxnSp>
        <p:nvCxnSpPr>
          <p:cNvPr id="16" name="Straight Connector 15"/>
          <p:cNvCxnSpPr/>
          <p:nvPr/>
        </p:nvCxnSpPr>
        <p:spPr>
          <a:xfrm>
            <a:off x="2012199" y="3710585"/>
            <a:ext cx="816125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4261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5806"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110" y="2560320"/>
            <a:ext cx="4717075"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9734" y="2560320"/>
            <a:ext cx="4717075"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9E199F-4583-41EB-929F-5865E95EECAA}" type="datetime1">
              <a:rPr lang="en-US" smtClean="0"/>
              <a:t>9/29/2022</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3979505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063" y="2658533"/>
            <a:ext cx="4717075" cy="576262"/>
          </a:xfrm>
        </p:spPr>
        <p:txBody>
          <a:bodyPr anchor="b">
            <a:noAutofit/>
          </a:bodyPr>
          <a:lstStyle>
            <a:lvl1pPr marL="0" indent="0">
              <a:spcBef>
                <a:spcPts val="672"/>
              </a:spcBef>
              <a:spcAft>
                <a:spcPts val="600"/>
              </a:spcAft>
              <a:buNone/>
              <a:defRPr sz="27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063" y="3243263"/>
            <a:ext cx="4717075"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9061" y="2658533"/>
            <a:ext cx="4717075" cy="576262"/>
          </a:xfrm>
        </p:spPr>
        <p:txBody>
          <a:bodyPr anchor="b">
            <a:noAutofit/>
          </a:bodyPr>
          <a:lstStyle>
            <a:lvl1pPr marL="0" indent="0">
              <a:spcBef>
                <a:spcPts val="672"/>
              </a:spcBef>
              <a:spcAft>
                <a:spcPts val="600"/>
              </a:spcAft>
              <a:buNone/>
              <a:defRPr sz="2799" b="0">
                <a:solidFill>
                  <a:schemeClr val="accent1"/>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9061" y="3243263"/>
            <a:ext cx="4717075"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E652EB-356C-4482-B27C-7C8E08F5D88F}" type="datetime1">
              <a:rPr lang="en-US" smtClean="0"/>
              <a:t>9/29/2022</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cxnSp>
        <p:nvCxnSpPr>
          <p:cNvPr id="18" name="Straight Connector 17"/>
          <p:cNvCxnSpPr/>
          <p:nvPr/>
        </p:nvCxnSpPr>
        <p:spPr>
          <a:xfrm>
            <a:off x="1395806"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6046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B0895E-43C3-4560-B59A-90049317E860}" type="datetime1">
              <a:rPr lang="en-US" smtClean="0"/>
              <a:t>9/29/2022</a:t>
            </a:fld>
            <a:endParaRPr lang="en-US"/>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cxnSp>
        <p:nvCxnSpPr>
          <p:cNvPr id="14" name="Straight Connector 13"/>
          <p:cNvCxnSpPr/>
          <p:nvPr/>
        </p:nvCxnSpPr>
        <p:spPr>
          <a:xfrm>
            <a:off x="1395806"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66981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9/29/2022</a:t>
            </a:fld>
            <a:endParaRPr lang="en-US"/>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36335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474" y="1388534"/>
            <a:ext cx="3717487" cy="1371600"/>
          </a:xfrm>
        </p:spPr>
        <p:txBody>
          <a:bodyPr anchor="b">
            <a:normAutofit/>
          </a:bodyPr>
          <a:lstStyle>
            <a:lvl1pPr algn="ctr">
              <a:defRPr sz="2399" b="0"/>
            </a:lvl1pPr>
          </a:lstStyle>
          <a:p>
            <a:r>
              <a:rPr lang="en-US"/>
              <a:t>Click to edit Master title style</a:t>
            </a:r>
            <a:endParaRPr lang="en-US" dirty="0"/>
          </a:p>
        </p:txBody>
      </p:sp>
      <p:sp>
        <p:nvSpPr>
          <p:cNvPr id="3" name="Content Placeholder 2"/>
          <p:cNvSpPr>
            <a:spLocks noGrp="1"/>
          </p:cNvSpPr>
          <p:nvPr>
            <p:ph idx="1"/>
          </p:nvPr>
        </p:nvSpPr>
        <p:spPr>
          <a:xfrm>
            <a:off x="5417257" y="982132"/>
            <a:ext cx="5468042"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474" y="3031065"/>
            <a:ext cx="3717487" cy="2438404"/>
          </a:xfrm>
        </p:spPr>
        <p:txBody>
          <a:bodyPr anchor="t">
            <a:normAutofit/>
          </a:bodyPr>
          <a:lstStyle>
            <a:lvl1pPr marL="0" indent="0" algn="ctr">
              <a:buNone/>
              <a:defRPr sz="16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9/29/2022</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cxnSp>
        <p:nvCxnSpPr>
          <p:cNvPr id="16" name="Straight Connector 15"/>
          <p:cNvCxnSpPr/>
          <p:nvPr/>
        </p:nvCxnSpPr>
        <p:spPr>
          <a:xfrm>
            <a:off x="1395805" y="2912533"/>
            <a:ext cx="35135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95004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061" y="1883832"/>
            <a:ext cx="6240191" cy="1371600"/>
          </a:xfrm>
        </p:spPr>
        <p:txBody>
          <a:bodyPr anchor="b">
            <a:normAutofit/>
          </a:bodyPr>
          <a:lstStyle>
            <a:lvl1pPr algn="ctr">
              <a:defRPr sz="2799"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2724" y="1041400"/>
            <a:ext cx="3062549"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061" y="3255432"/>
            <a:ext cx="6240191" cy="1828800"/>
          </a:xfrm>
        </p:spPr>
        <p:txBody>
          <a:bodyPr anchor="t">
            <a:normAutofit/>
          </a:bodyPr>
          <a:lstStyle>
            <a:lvl1pPr marL="0" indent="0" algn="ctr">
              <a:buNone/>
              <a:defRPr sz="1799"/>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9/29/2022</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675615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064" y="4815415"/>
            <a:ext cx="9607163" cy="566738"/>
          </a:xfrm>
        </p:spPr>
        <p:txBody>
          <a:bodyPr anchor="b">
            <a:normAutofit/>
          </a:bodyPr>
          <a:lstStyle>
            <a:lvl1pPr algn="ctr">
              <a:defRPr sz="2399"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156" y="1041400"/>
            <a:ext cx="10103340"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064" y="5382153"/>
            <a:ext cx="9607163" cy="493712"/>
          </a:xfrm>
        </p:spPr>
        <p:txBody>
          <a:bodyPr>
            <a:normAutofit/>
          </a:bodyPr>
          <a:lstStyle>
            <a:lvl1pPr marL="0" indent="0" algn="ctr">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EBFD46-0FD3-4428-ADEC-1DFD6489930D}" type="datetime1">
              <a:rPr lang="en-US" smtClean="0"/>
              <a:t>9/29/2022</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381619873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528" y="982132"/>
            <a:ext cx="9590234" cy="2954868"/>
          </a:xfrm>
        </p:spPr>
        <p:txBody>
          <a:bodyPr anchor="ctr">
            <a:normAutofit/>
          </a:bodyPr>
          <a:lstStyle>
            <a:lvl1pPr algn="ctr">
              <a:defRPr sz="3199" b="0" cap="none"/>
            </a:lvl1pPr>
          </a:lstStyle>
          <a:p>
            <a:r>
              <a:rPr lang="en-US"/>
              <a:t>Click to edit Master title style</a:t>
            </a:r>
            <a:endParaRPr lang="en-US" dirty="0"/>
          </a:p>
        </p:txBody>
      </p:sp>
      <p:sp>
        <p:nvSpPr>
          <p:cNvPr id="3" name="Text Placeholder 2"/>
          <p:cNvSpPr>
            <a:spLocks noGrp="1"/>
          </p:cNvSpPr>
          <p:nvPr>
            <p:ph type="body" idx="1"/>
          </p:nvPr>
        </p:nvSpPr>
        <p:spPr>
          <a:xfrm>
            <a:off x="1303528" y="4343400"/>
            <a:ext cx="9590234" cy="1532467"/>
          </a:xfrm>
        </p:spPr>
        <p:txBody>
          <a:bodyPr anchor="ctr">
            <a:normAutofit/>
          </a:bodyPr>
          <a:lstStyle>
            <a:lvl1pPr marL="0" indent="0" algn="ctr">
              <a:buNone/>
              <a:defRPr sz="19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EBFD46-0FD3-4428-ADEC-1DFD6489930D}" type="datetime1">
              <a:rPr lang="en-US" smtClean="0"/>
              <a:t>9/29/2022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cxnSp>
        <p:nvCxnSpPr>
          <p:cNvPr id="15" name="Straight Connector 14"/>
          <p:cNvCxnSpPr/>
          <p:nvPr/>
        </p:nvCxnSpPr>
        <p:spPr>
          <a:xfrm>
            <a:off x="1395806" y="4140199"/>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982377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5836" y="982132"/>
            <a:ext cx="9293977" cy="2370668"/>
          </a:xfrm>
        </p:spPr>
        <p:txBody>
          <a:bodyPr anchor="ctr">
            <a:normAutofit/>
          </a:bodyPr>
          <a:lstStyle>
            <a:lvl1pPr algn="ctr">
              <a:defRPr sz="3199"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376" y="3352800"/>
            <a:ext cx="8836900" cy="584200"/>
          </a:xfrm>
        </p:spPr>
        <p:txBody>
          <a:bodyPr anchor="ctr">
            <a:normAutofit/>
          </a:bodyPr>
          <a:lstStyle>
            <a:lvl1pPr marL="0" indent="0" algn="r">
              <a:buFontTx/>
              <a:buNone/>
              <a:defRPr sz="1999"/>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US"/>
              <a:t>Click to edit Master text styles</a:t>
            </a:r>
          </a:p>
        </p:txBody>
      </p:sp>
      <p:sp>
        <p:nvSpPr>
          <p:cNvPr id="3" name="Text Placeholder 2"/>
          <p:cNvSpPr>
            <a:spLocks noGrp="1"/>
          </p:cNvSpPr>
          <p:nvPr>
            <p:ph type="body" idx="1"/>
          </p:nvPr>
        </p:nvSpPr>
        <p:spPr>
          <a:xfrm>
            <a:off x="1295064" y="4343400"/>
            <a:ext cx="9607163" cy="1532467"/>
          </a:xfrm>
        </p:spPr>
        <p:txBody>
          <a:bodyPr anchor="ctr">
            <a:normAutofit/>
          </a:bodyPr>
          <a:lstStyle>
            <a:lvl1pPr marL="0" indent="0" algn="ctr">
              <a:buNone/>
              <a:defRPr sz="19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EBFD46-0FD3-4428-ADEC-1DFD6489930D}" type="datetime1">
              <a:rPr lang="en-US" smtClean="0"/>
              <a:t>9/29/2022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
        <p:nvSpPr>
          <p:cNvPr id="14" name="TextBox 13"/>
          <p:cNvSpPr txBox="1"/>
          <p:nvPr/>
        </p:nvSpPr>
        <p:spPr>
          <a:xfrm>
            <a:off x="861789" y="879961"/>
            <a:ext cx="609441" cy="584776"/>
          </a:xfrm>
          <a:prstGeom prst="rect">
            <a:avLst/>
          </a:prstGeom>
        </p:spPr>
        <p:txBody>
          <a:bodyPr vert="horz" lIns="91416" tIns="45708" rIns="91416" bIns="45708" rtlCol="0" anchor="ctr">
            <a:noAutofit/>
          </a:bodyPr>
          <a:lstStyle/>
          <a:p>
            <a:pPr lvl="0"/>
            <a:r>
              <a:rPr lang="en-US" sz="7998" dirty="0">
                <a:solidFill>
                  <a:schemeClr val="tx1"/>
                </a:solidFill>
                <a:effectLst/>
              </a:rPr>
              <a:t>“</a:t>
            </a:r>
          </a:p>
        </p:txBody>
      </p:sp>
      <p:sp>
        <p:nvSpPr>
          <p:cNvPr id="15" name="TextBox 14"/>
          <p:cNvSpPr txBox="1"/>
          <p:nvPr/>
        </p:nvSpPr>
        <p:spPr>
          <a:xfrm>
            <a:off x="10597507" y="2827870"/>
            <a:ext cx="609441" cy="584776"/>
          </a:xfrm>
          <a:prstGeom prst="rect">
            <a:avLst/>
          </a:prstGeom>
        </p:spPr>
        <p:txBody>
          <a:bodyPr vert="horz" lIns="91416" tIns="45708" rIns="91416" bIns="45708" rtlCol="0" anchor="ctr">
            <a:noAutofit/>
          </a:bodyPr>
          <a:lstStyle/>
          <a:p>
            <a:pPr lvl="0" algn="r"/>
            <a:r>
              <a:rPr lang="en-US" sz="7998" dirty="0">
                <a:solidFill>
                  <a:schemeClr val="tx1"/>
                </a:solidFill>
                <a:effectLst/>
              </a:rPr>
              <a:t>”</a:t>
            </a:r>
          </a:p>
        </p:txBody>
      </p:sp>
      <p:cxnSp>
        <p:nvCxnSpPr>
          <p:cNvPr id="19" name="Straight Connector 18"/>
          <p:cNvCxnSpPr/>
          <p:nvPr/>
        </p:nvCxnSpPr>
        <p:spPr>
          <a:xfrm>
            <a:off x="1395806" y="4140199"/>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342339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065" y="3308581"/>
            <a:ext cx="9607165" cy="1468800"/>
          </a:xfrm>
        </p:spPr>
        <p:txBody>
          <a:bodyPr anchor="b">
            <a:normAutofit/>
          </a:bodyPr>
          <a:lstStyle>
            <a:lvl1pPr algn="l">
              <a:defRPr sz="3199" b="0" cap="none"/>
            </a:lvl1pPr>
          </a:lstStyle>
          <a:p>
            <a:r>
              <a:rPr lang="en-US"/>
              <a:t>Click to edit Master title style</a:t>
            </a:r>
            <a:endParaRPr lang="en-US" dirty="0"/>
          </a:p>
        </p:txBody>
      </p:sp>
      <p:sp>
        <p:nvSpPr>
          <p:cNvPr id="3" name="Text Placeholder 2"/>
          <p:cNvSpPr>
            <a:spLocks noGrp="1"/>
          </p:cNvSpPr>
          <p:nvPr>
            <p:ph type="body" idx="1"/>
          </p:nvPr>
        </p:nvSpPr>
        <p:spPr>
          <a:xfrm>
            <a:off x="1295064" y="4777381"/>
            <a:ext cx="9607165" cy="860400"/>
          </a:xfrm>
        </p:spPr>
        <p:txBody>
          <a:bodyPr anchor="t">
            <a:normAutofit/>
          </a:bodyPr>
          <a:lstStyle>
            <a:lvl1pPr marL="0" indent="0" algn="l">
              <a:buNone/>
              <a:defRPr sz="19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EBFD46-0FD3-4428-ADEC-1DFD6489930D}" type="datetime1">
              <a:rPr lang="en-US" smtClean="0"/>
              <a:t>9/29/2022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318496400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5836" y="982132"/>
            <a:ext cx="9293977" cy="2243668"/>
          </a:xfrm>
        </p:spPr>
        <p:txBody>
          <a:bodyPr anchor="ctr">
            <a:normAutofit/>
          </a:bodyPr>
          <a:lstStyle>
            <a:lvl1pPr algn="ctr">
              <a:defRPr sz="3199"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064" y="3639312"/>
            <a:ext cx="9607165" cy="886968"/>
          </a:xfrm>
        </p:spPr>
        <p:txBody>
          <a:bodyPr anchor="b">
            <a:normAutofit/>
          </a:bodyPr>
          <a:lstStyle>
            <a:lvl1pPr marL="0" indent="0" algn="l">
              <a:spcBef>
                <a:spcPts val="0"/>
              </a:spcBef>
              <a:buNone/>
              <a:defRPr sz="23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064" y="4529667"/>
            <a:ext cx="9607165" cy="1346200"/>
          </a:xfrm>
        </p:spPr>
        <p:txBody>
          <a:bodyPr anchor="t">
            <a:normAutofit/>
          </a:bodyPr>
          <a:lstStyle>
            <a:lvl1pPr marL="0" indent="0" algn="l">
              <a:buNone/>
              <a:defRPr sz="17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EBFD46-0FD3-4428-ADEC-1DFD6489930D}" type="datetime1">
              <a:rPr lang="en-US" smtClean="0"/>
              <a:t>9/29/2022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
        <p:nvSpPr>
          <p:cNvPr id="12" name="TextBox 11"/>
          <p:cNvSpPr txBox="1"/>
          <p:nvPr/>
        </p:nvSpPr>
        <p:spPr>
          <a:xfrm>
            <a:off x="861789" y="879961"/>
            <a:ext cx="609441" cy="584776"/>
          </a:xfrm>
          <a:prstGeom prst="rect">
            <a:avLst/>
          </a:prstGeom>
        </p:spPr>
        <p:txBody>
          <a:bodyPr vert="horz" lIns="91416" tIns="45708" rIns="91416" bIns="45708" rtlCol="0" anchor="ctr">
            <a:noAutofit/>
          </a:bodyPr>
          <a:lstStyle/>
          <a:p>
            <a:pPr lvl="0"/>
            <a:r>
              <a:rPr lang="en-US" sz="7998" dirty="0">
                <a:solidFill>
                  <a:schemeClr val="tx1"/>
                </a:solidFill>
                <a:effectLst/>
              </a:rPr>
              <a:t>“</a:t>
            </a:r>
          </a:p>
        </p:txBody>
      </p:sp>
      <p:sp>
        <p:nvSpPr>
          <p:cNvPr id="13" name="TextBox 12"/>
          <p:cNvSpPr txBox="1"/>
          <p:nvPr/>
        </p:nvSpPr>
        <p:spPr>
          <a:xfrm>
            <a:off x="10597507" y="2599261"/>
            <a:ext cx="609441" cy="584776"/>
          </a:xfrm>
          <a:prstGeom prst="rect">
            <a:avLst/>
          </a:prstGeom>
        </p:spPr>
        <p:txBody>
          <a:bodyPr vert="horz" lIns="91416" tIns="45708" rIns="91416" bIns="45708" rtlCol="0" anchor="ctr">
            <a:noAutofit/>
          </a:bodyPr>
          <a:lstStyle/>
          <a:p>
            <a:pPr lvl="0" algn="r"/>
            <a:r>
              <a:rPr lang="en-US" sz="7998" dirty="0">
                <a:solidFill>
                  <a:schemeClr val="tx1"/>
                </a:solidFill>
                <a:effectLst/>
              </a:rPr>
              <a:t>”</a:t>
            </a:r>
          </a:p>
        </p:txBody>
      </p:sp>
      <p:cxnSp>
        <p:nvCxnSpPr>
          <p:cNvPr id="26" name="Straight Connector 25"/>
          <p:cNvCxnSpPr/>
          <p:nvPr/>
        </p:nvCxnSpPr>
        <p:spPr>
          <a:xfrm>
            <a:off x="1395806" y="3429000"/>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091363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064" y="982132"/>
            <a:ext cx="9607163"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064" y="3630168"/>
            <a:ext cx="9607165" cy="841248"/>
          </a:xfrm>
        </p:spPr>
        <p:txBody>
          <a:bodyPr anchor="b">
            <a:normAutofit/>
          </a:bodyPr>
          <a:lstStyle>
            <a:lvl1pPr marL="0" indent="0" algn="l">
              <a:spcBef>
                <a:spcPts val="0"/>
              </a:spcBef>
              <a:buNone/>
              <a:defRPr sz="27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063" y="4470400"/>
            <a:ext cx="9607167" cy="1405467"/>
          </a:xfrm>
        </p:spPr>
        <p:txBody>
          <a:bodyPr anchor="t">
            <a:normAutofit/>
          </a:bodyPr>
          <a:lstStyle>
            <a:lvl1pPr marL="0" indent="0" algn="l">
              <a:buNone/>
              <a:defRPr sz="17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EBFD46-0FD3-4428-ADEC-1DFD6489930D}" type="datetime1">
              <a:rPr lang="en-US" smtClean="0"/>
              <a:t>9/29/2022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cxnSp>
        <p:nvCxnSpPr>
          <p:cNvPr id="15" name="Straight Connector 14"/>
          <p:cNvCxnSpPr/>
          <p:nvPr/>
        </p:nvCxnSpPr>
        <p:spPr>
          <a:xfrm>
            <a:off x="1395806" y="3429000"/>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129929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987518-40ED-4895-8580-DE2A722FC423}" type="datetime1">
              <a:rPr lang="en-US" smtClean="0"/>
              <a:t>9/29/2022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cxnSp>
        <p:nvCxnSpPr>
          <p:cNvPr id="14" name="Straight Connector 13"/>
          <p:cNvCxnSpPr/>
          <p:nvPr/>
        </p:nvCxnSpPr>
        <p:spPr>
          <a:xfrm>
            <a:off x="1395806" y="2421466"/>
            <a:ext cx="940484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3504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7013" y="982132"/>
            <a:ext cx="1890403"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061" y="982132"/>
            <a:ext cx="7431089"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8D9F34-BDBC-4273-B9BC-22458F940BE7}" type="datetime1">
              <a:rPr lang="en-US" smtClean="0"/>
              <a:t>9/29/2022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cxnSp>
        <p:nvCxnSpPr>
          <p:cNvPr id="14" name="Straight Connector 13"/>
          <p:cNvCxnSpPr/>
          <p:nvPr/>
        </p:nvCxnSpPr>
        <p:spPr>
          <a:xfrm>
            <a:off x="8861582"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2089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2" y="0"/>
            <a:ext cx="12226777"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065" y="982133"/>
            <a:ext cx="95986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064" y="2556932"/>
            <a:ext cx="95986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5241" y="5969000"/>
            <a:ext cx="15997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2EBFD46-0FD3-4428-ADEC-1DFD6489930D}" type="datetime1">
              <a:rPr lang="en-US" smtClean="0"/>
              <a:t>9/29/2022</a:t>
            </a:fld>
            <a:endParaRPr lang="en-US"/>
          </a:p>
        </p:txBody>
      </p:sp>
      <p:sp>
        <p:nvSpPr>
          <p:cNvPr id="5" name="Footer Placeholder 4"/>
          <p:cNvSpPr>
            <a:spLocks noGrp="1"/>
          </p:cNvSpPr>
          <p:nvPr>
            <p:ph type="ftr" sz="quarter" idx="3"/>
          </p:nvPr>
        </p:nvSpPr>
        <p:spPr>
          <a:xfrm>
            <a:off x="1295064" y="5969000"/>
            <a:ext cx="730399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Add a footer</a:t>
            </a:r>
            <a:endParaRPr lang="en-US" dirty="0"/>
          </a:p>
        </p:txBody>
      </p:sp>
      <p:sp>
        <p:nvSpPr>
          <p:cNvPr id="6" name="Slide Number Placeholder 5"/>
          <p:cNvSpPr>
            <a:spLocks noGrp="1"/>
          </p:cNvSpPr>
          <p:nvPr>
            <p:ph type="sldNum" sz="quarter" idx="4"/>
          </p:nvPr>
        </p:nvSpPr>
        <p:spPr>
          <a:xfrm>
            <a:off x="10351205" y="5969000"/>
            <a:ext cx="542556"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389894371"/>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 id="2147483763"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ctr" defTabSz="457063" rtl="0" eaLnBrk="1" latinLnBrk="0" hangingPunct="1">
        <a:spcBef>
          <a:spcPct val="0"/>
        </a:spcBef>
        <a:buNone/>
        <a:defRPr sz="4399"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664" indent="-285664" algn="l" defTabSz="457063" rtl="0" eaLnBrk="1" latinLnBrk="0" hangingPunct="1">
        <a:spcBef>
          <a:spcPct val="20000"/>
        </a:spcBef>
        <a:spcAft>
          <a:spcPts val="600"/>
        </a:spcAft>
        <a:buClr>
          <a:schemeClr val="accent1"/>
        </a:buClr>
        <a:buSzPct val="115000"/>
        <a:buFont typeface="Arial"/>
        <a:buChar char="•"/>
        <a:defRPr sz="2399" kern="1200" cap="none">
          <a:solidFill>
            <a:schemeClr val="tx1">
              <a:lumMod val="85000"/>
              <a:lumOff val="15000"/>
            </a:schemeClr>
          </a:solidFill>
          <a:effectLst/>
          <a:latin typeface="+mn-lt"/>
          <a:ea typeface="+mn-ea"/>
          <a:cs typeface="+mn-cs"/>
        </a:defRPr>
      </a:lvl1pPr>
      <a:lvl2pPr marL="742727" indent="-285664" algn="l" defTabSz="457063" rtl="0" eaLnBrk="1" latinLnBrk="0" hangingPunct="1">
        <a:spcBef>
          <a:spcPct val="20000"/>
        </a:spcBef>
        <a:spcAft>
          <a:spcPts val="600"/>
        </a:spcAft>
        <a:buClr>
          <a:schemeClr val="accent1"/>
        </a:buClr>
        <a:buSzPct val="115000"/>
        <a:buFont typeface="Arial"/>
        <a:buChar char="•"/>
        <a:defRPr sz="1999" kern="1200" cap="none">
          <a:solidFill>
            <a:schemeClr val="tx1">
              <a:lumMod val="85000"/>
              <a:lumOff val="15000"/>
            </a:schemeClr>
          </a:solidFill>
          <a:effectLst/>
          <a:latin typeface="+mn-lt"/>
          <a:ea typeface="+mn-ea"/>
          <a:cs typeface="+mn-cs"/>
        </a:defRPr>
      </a:lvl2pPr>
      <a:lvl3pPr marL="1199790" indent="-285664" algn="l" defTabSz="457063" rtl="0" eaLnBrk="1" latinLnBrk="0" hangingPunct="1">
        <a:spcBef>
          <a:spcPct val="20000"/>
        </a:spcBef>
        <a:spcAft>
          <a:spcPts val="600"/>
        </a:spcAft>
        <a:buClr>
          <a:schemeClr val="accent1"/>
        </a:buClr>
        <a:buSzPct val="115000"/>
        <a:buFont typeface="Arial"/>
        <a:buChar char="•"/>
        <a:defRPr sz="1799" kern="1200" cap="none">
          <a:solidFill>
            <a:schemeClr val="tx1">
              <a:lumMod val="85000"/>
              <a:lumOff val="15000"/>
            </a:schemeClr>
          </a:solidFill>
          <a:effectLst/>
          <a:latin typeface="+mn-lt"/>
          <a:ea typeface="+mn-ea"/>
          <a:cs typeface="+mn-cs"/>
        </a:defRPr>
      </a:lvl3pPr>
      <a:lvl4pPr marL="1542587" indent="-171399" algn="l" defTabSz="457063"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1999650" indent="-171399" algn="l" defTabSz="457063"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3846" indent="-228531" algn="l" defTabSz="457063"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0908" indent="-228531" algn="l" defTabSz="457063"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7971" indent="-228531" algn="l" defTabSz="457063"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5034" indent="-228531" algn="l" defTabSz="457063"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3.xml"/><Relationship Id="rId7" Type="http://schemas.openxmlformats.org/officeDocument/2006/relationships/image" Target="../media/image6.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5.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hyperlink" Target="http://www.gov.uk/" TargetMode="External"/><Relationship Id="rId3" Type="http://schemas.openxmlformats.org/officeDocument/2006/relationships/slideLayout" Target="../slideLayouts/slideLayout2.xml"/><Relationship Id="rId7" Type="http://schemas.openxmlformats.org/officeDocument/2006/relationships/hyperlink" Target="http://www.cps.gov.uk/"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www.sentencingcouncil.co.uk/" TargetMode="External"/><Relationship Id="rId5" Type="http://schemas.openxmlformats.org/officeDocument/2006/relationships/hyperlink" Target="http://www.justice.gov.uk/" TargetMode="External"/><Relationship Id="rId10" Type="http://schemas.openxmlformats.org/officeDocument/2006/relationships/image" Target="../media/image8.png"/><Relationship Id="rId4" Type="http://schemas.openxmlformats.org/officeDocument/2006/relationships/notesSlide" Target="../notesSlides/notesSlide2.xml"/><Relationship Id="rId9" Type="http://schemas.openxmlformats.org/officeDocument/2006/relationships/hyperlink" Target="http://www.judiciary.gov.uk/"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8.png"/><Relationship Id="rId4" Type="http://schemas.openxmlformats.org/officeDocument/2006/relationships/hyperlink" Target="http://www.justice.gov.uk/courts/procedure-rules/criminal/rulesmenu-2015" TargetMode="Externa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29" y="0"/>
            <a:ext cx="12227974" cy="6856214"/>
            <a:chOff x="-16934" y="0"/>
            <a:chExt cx="12231160" cy="6856214"/>
          </a:xfrm>
        </p:grpSpPr>
        <p:pic>
          <p:nvPicPr>
            <p:cNvPr id="9" name="Picture 8">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1" name="Picture 10">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2" name="Picture 11">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6" name="Straight Connector 13">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1697" y="3522131"/>
            <a:ext cx="6813893"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7" name="Rectangle 15">
            <a:extLst>
              <a:ext uri="{FF2B5EF4-FFF2-40B4-BE49-F238E27FC236}">
                <a16:creationId xmlns:a16="http://schemas.microsoft.com/office/drawing/2014/main" id="{D59C2C63-D709-4949-9465-29A52CBED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7">
            <a:extLst>
              <a:ext uri="{FF2B5EF4-FFF2-40B4-BE49-F238E27FC236}">
                <a16:creationId xmlns:a16="http://schemas.microsoft.com/office/drawing/2014/main" id="{0EFD2038-15D6-4003-8350-AFEC394E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349" y="1399880"/>
            <a:ext cx="7806125" cy="4103960"/>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9">
            <a:extLst>
              <a:ext uri="{FF2B5EF4-FFF2-40B4-BE49-F238E27FC236}">
                <a16:creationId xmlns:a16="http://schemas.microsoft.com/office/drawing/2014/main" id="{8CF519C2-F6BE-41BE-A50E-54B98359C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7725" y="1540931"/>
            <a:ext cx="7541838" cy="3835401"/>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sp>
      <p:grpSp>
        <p:nvGrpSpPr>
          <p:cNvPr id="17" name="Group 21">
            <a:extLst>
              <a:ext uri="{FF2B5EF4-FFF2-40B4-BE49-F238E27FC236}">
                <a16:creationId xmlns:a16="http://schemas.microsoft.com/office/drawing/2014/main" id="{7767AD93-AD3E-4C62-97D5-E54E14B2E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27952" cy="659658"/>
            <a:chOff x="-16934" y="3123631"/>
            <a:chExt cx="12231160" cy="659658"/>
          </a:xfrm>
        </p:grpSpPr>
        <p:sp>
          <p:nvSpPr>
            <p:cNvPr id="23" name="Rounded Rectangle 17">
              <a:extLst>
                <a:ext uri="{FF2B5EF4-FFF2-40B4-BE49-F238E27FC236}">
                  <a16:creationId xmlns:a16="http://schemas.microsoft.com/office/drawing/2014/main" id="{AA443E8D-EC07-4B8F-B370-2A1153F35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23">
              <a:extLst>
                <a:ext uri="{FF2B5EF4-FFF2-40B4-BE49-F238E27FC236}">
                  <a16:creationId xmlns:a16="http://schemas.microsoft.com/office/drawing/2014/main" id="{841F0AA1-D12D-4FDB-BF66-D9398ED9303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25" name="Rounded Rectangle 20">
              <a:extLst>
                <a:ext uri="{FF2B5EF4-FFF2-40B4-BE49-F238E27FC236}">
                  <a16:creationId xmlns:a16="http://schemas.microsoft.com/office/drawing/2014/main" id="{E2B949DE-0178-4942-80DE-811C1AA4F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284AA86D-EAE1-4E3F-A54C-7F1E390B6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p:cNvSpPr>
            <a:spLocks noGrp="1"/>
          </p:cNvSpPr>
          <p:nvPr>
            <p:ph type="title"/>
          </p:nvPr>
        </p:nvSpPr>
        <p:spPr>
          <a:xfrm>
            <a:off x="2691696" y="1905397"/>
            <a:ext cx="6813894" cy="1515533"/>
          </a:xfrm>
        </p:spPr>
        <p:txBody>
          <a:bodyPr vert="horz" lIns="91440" tIns="45720" rIns="91440" bIns="45720" rtlCol="0" anchor="b">
            <a:normAutofit/>
          </a:bodyPr>
          <a:lstStyle/>
          <a:p>
            <a:pPr defTabSz="457200"/>
            <a:r>
              <a:rPr lang="en-US" sz="5400">
                <a:solidFill>
                  <a:schemeClr val="bg1"/>
                </a:solidFill>
              </a:rPr>
              <a:t>Welcome!</a:t>
            </a:r>
          </a:p>
        </p:txBody>
      </p:sp>
      <p:sp>
        <p:nvSpPr>
          <p:cNvPr id="3" name="Subtitle 2"/>
          <p:cNvSpPr>
            <a:spLocks noGrp="1"/>
          </p:cNvSpPr>
          <p:nvPr>
            <p:ph type="body" idx="1"/>
          </p:nvPr>
        </p:nvSpPr>
        <p:spPr>
          <a:xfrm>
            <a:off x="2691696" y="3657597"/>
            <a:ext cx="6813894" cy="1320802"/>
          </a:xfrm>
        </p:spPr>
        <p:txBody>
          <a:bodyPr vert="horz" lIns="91440" tIns="45720" rIns="91440" bIns="45720" rtlCol="0" anchor="t">
            <a:normAutofit/>
          </a:bodyPr>
          <a:lstStyle/>
          <a:p>
            <a:pPr defTabSz="457200"/>
            <a:r>
              <a:rPr lang="en-US" sz="2100" dirty="0">
                <a:solidFill>
                  <a:schemeClr val="bg1"/>
                </a:solidFill>
              </a:rPr>
              <a:t>Criminal Litigation – Introduction</a:t>
            </a:r>
          </a:p>
          <a:p>
            <a:pPr defTabSz="457200"/>
            <a:r>
              <a:rPr lang="en-US" sz="2100" dirty="0">
                <a:solidFill>
                  <a:schemeClr val="bg1"/>
                </a:solidFill>
              </a:rPr>
              <a:t>Week 1 – Part 1</a:t>
            </a:r>
          </a:p>
        </p:txBody>
      </p:sp>
      <p:cxnSp>
        <p:nvCxnSpPr>
          <p:cNvPr id="21" name="Straight Connector 27">
            <a:extLst>
              <a:ext uri="{FF2B5EF4-FFF2-40B4-BE49-F238E27FC236}">
                <a16:creationId xmlns:a16="http://schemas.microsoft.com/office/drawing/2014/main" id="{0772CE55-4C36-44F1-A9BD-379BEB8431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1697" y="3522131"/>
            <a:ext cx="6813893"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pic>
        <p:nvPicPr>
          <p:cNvPr id="18" name="Audio 17">
            <a:hlinkClick r:id="" action="ppaction://media"/>
            <a:extLst>
              <a:ext uri="{FF2B5EF4-FFF2-40B4-BE49-F238E27FC236}">
                <a16:creationId xmlns:a16="http://schemas.microsoft.com/office/drawing/2014/main" id="{B983DC5D-3FA3-BAFF-E58F-9ACBABD6337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advTm="6042">
        <p:fade/>
      </p:transition>
    </mc:Choice>
    <mc:Fallback xmlns="">
      <p:transition spd="med" advTm="604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Agenda/Topics to Be Covered</a:t>
            </a:r>
            <a:endParaRPr lang="en-US" dirty="0"/>
          </a:p>
        </p:txBody>
      </p:sp>
      <p:sp>
        <p:nvSpPr>
          <p:cNvPr id="3" name="Content Placeholder 2"/>
          <p:cNvSpPr>
            <a:spLocks noGrp="1"/>
          </p:cNvSpPr>
          <p:nvPr>
            <p:ph idx="1"/>
          </p:nvPr>
        </p:nvSpPr>
        <p:spPr/>
        <p:txBody>
          <a:bodyPr>
            <a:normAutofit fontScale="92500" lnSpcReduction="20000"/>
          </a:bodyPr>
          <a:lstStyle/>
          <a:p>
            <a:r>
              <a:rPr lang="en-US" dirty="0"/>
              <a:t>Mission Statement/Goals</a:t>
            </a:r>
          </a:p>
          <a:p>
            <a:r>
              <a:rPr lang="en-US" dirty="0"/>
              <a:t>Who’s Who</a:t>
            </a:r>
          </a:p>
          <a:p>
            <a:r>
              <a:rPr lang="en-US" dirty="0"/>
              <a:t>Assignments</a:t>
            </a:r>
          </a:p>
          <a:p>
            <a:r>
              <a:rPr lang="en-US" dirty="0"/>
              <a:t>Recommended Reading</a:t>
            </a:r>
          </a:p>
          <a:p>
            <a:r>
              <a:rPr lang="en-US" dirty="0"/>
              <a:t>Useful Websites</a:t>
            </a:r>
          </a:p>
          <a:p>
            <a:r>
              <a:rPr lang="en-US" dirty="0"/>
              <a:t>Key Concepts</a:t>
            </a:r>
          </a:p>
          <a:p>
            <a:r>
              <a:rPr lang="en-US" dirty="0"/>
              <a:t>Human Rights Act</a:t>
            </a:r>
          </a:p>
          <a:p>
            <a:r>
              <a:rPr lang="en-US" dirty="0"/>
              <a:t>Classification of Offences</a:t>
            </a:r>
          </a:p>
          <a:p>
            <a:pPr marL="0" indent="0">
              <a:buNone/>
            </a:pPr>
            <a:endParaRPr lang="en-US" dirty="0"/>
          </a:p>
        </p:txBody>
      </p:sp>
      <p:pic>
        <p:nvPicPr>
          <p:cNvPr id="15" name="Audio 14">
            <a:hlinkClick r:id="" action="ppaction://media"/>
            <a:extLst>
              <a:ext uri="{FF2B5EF4-FFF2-40B4-BE49-F238E27FC236}">
                <a16:creationId xmlns:a16="http://schemas.microsoft.com/office/drawing/2014/main" id="{C92B87A6-FF2A-1079-00B1-E823A2B0884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48661" t="-231177" r="-448661" b="-231177"/>
          <a:stretch>
            <a:fillRect/>
          </a:stretch>
        </p:blipFill>
        <p:spPr>
          <a:xfrm>
            <a:off x="9145302" y="5143947"/>
            <a:ext cx="3039840" cy="1714053"/>
          </a:xfrm>
          <a:prstGeom prst="rect">
            <a:avLst/>
          </a:prstGeom>
        </p:spPr>
      </p:pic>
    </p:spTree>
    <p:extLst>
      <p:ext uri="{BB962C8B-B14F-4D97-AF65-F5344CB8AC3E}">
        <p14:creationId xmlns:p14="http://schemas.microsoft.com/office/powerpoint/2010/main" val="1153074785"/>
      </p:ext>
    </p:extLst>
  </p:cSld>
  <p:clrMapOvr>
    <a:masterClrMapping/>
  </p:clrMapOvr>
  <mc:AlternateContent xmlns:mc="http://schemas.openxmlformats.org/markup-compatibility/2006" xmlns:p14="http://schemas.microsoft.com/office/powerpoint/2010/main">
    <mc:Choice Requires="p14">
      <p:transition spd="med" p14:dur="700" advTm="31420">
        <p:fade/>
      </p:transition>
    </mc:Choice>
    <mc:Fallback xmlns="">
      <p:transition spd="med" advTm="314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Mission Statement/Goals</a:t>
            </a:r>
            <a:endParaRPr lang="en-US" dirty="0"/>
          </a:p>
        </p:txBody>
      </p:sp>
      <p:sp>
        <p:nvSpPr>
          <p:cNvPr id="3" name="Content Placeholder 2"/>
          <p:cNvSpPr>
            <a:spLocks noGrp="1"/>
          </p:cNvSpPr>
          <p:nvPr>
            <p:ph idx="1"/>
          </p:nvPr>
        </p:nvSpPr>
        <p:spPr/>
        <p:txBody>
          <a:bodyPr/>
          <a:lstStyle/>
          <a:p>
            <a:r>
              <a:rPr lang="en-US" dirty="0"/>
              <a:t>UWTSD Mission Statement - </a:t>
            </a:r>
            <a:r>
              <a:rPr lang="en-US" b="1" dirty="0"/>
              <a:t>Transforming Education: Transforming Lives</a:t>
            </a:r>
          </a:p>
          <a:p>
            <a:r>
              <a:rPr lang="en-US" dirty="0"/>
              <a:t>Course Goal</a:t>
            </a:r>
          </a:p>
          <a:p>
            <a:r>
              <a:rPr lang="en-US" b="1" dirty="0"/>
              <a:t>To develop your understanding of criminal litigation and to provide relevant underpinning knowledge and understanding towards giving legal advice</a:t>
            </a:r>
          </a:p>
        </p:txBody>
      </p:sp>
      <p:pic>
        <p:nvPicPr>
          <p:cNvPr id="10" name="Audio 9">
            <a:hlinkClick r:id="" action="ppaction://media"/>
            <a:extLst>
              <a:ext uri="{FF2B5EF4-FFF2-40B4-BE49-F238E27FC236}">
                <a16:creationId xmlns:a16="http://schemas.microsoft.com/office/drawing/2014/main" id="{4867340D-5717-CDED-1D09-2A932C1D502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48661" t="-231177" r="-448661" b="-231177"/>
          <a:stretch>
            <a:fillRect/>
          </a:stretch>
        </p:blipFill>
        <p:spPr>
          <a:xfrm>
            <a:off x="9145302" y="5143947"/>
            <a:ext cx="3039840" cy="1714053"/>
          </a:xfrm>
          <a:prstGeom prst="rect">
            <a:avLst/>
          </a:prstGeom>
        </p:spPr>
      </p:pic>
    </p:spTree>
    <p:extLst>
      <p:ext uri="{BB962C8B-B14F-4D97-AF65-F5344CB8AC3E}">
        <p14:creationId xmlns:p14="http://schemas.microsoft.com/office/powerpoint/2010/main" val="840374242"/>
      </p:ext>
    </p:extLst>
  </p:cSld>
  <p:clrMapOvr>
    <a:masterClrMapping/>
  </p:clrMapOvr>
  <mc:AlternateContent xmlns:mc="http://schemas.openxmlformats.org/markup-compatibility/2006" xmlns:p14="http://schemas.microsoft.com/office/powerpoint/2010/main">
    <mc:Choice Requires="p14">
      <p:transition spd="med" p14:dur="700" advTm="22380">
        <p:fade/>
      </p:transition>
    </mc:Choice>
    <mc:Fallback xmlns="">
      <p:transition spd="med" advTm="223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Who’s Who</a:t>
            </a:r>
            <a:endParaRPr lang="en-US" dirty="0"/>
          </a:p>
        </p:txBody>
      </p:sp>
      <p:sp>
        <p:nvSpPr>
          <p:cNvPr id="3" name="Content Placeholder 2"/>
          <p:cNvSpPr>
            <a:spLocks noGrp="1"/>
          </p:cNvSpPr>
          <p:nvPr>
            <p:ph idx="1"/>
          </p:nvPr>
        </p:nvSpPr>
        <p:spPr/>
        <p:txBody>
          <a:bodyPr>
            <a:normAutofit/>
          </a:bodyPr>
          <a:lstStyle/>
          <a:p>
            <a:r>
              <a:rPr lang="en-US" b="1" dirty="0"/>
              <a:t>James Drew </a:t>
            </a:r>
            <a:r>
              <a:rPr lang="en-US" dirty="0"/>
              <a:t>– Lecturer and Solicitor </a:t>
            </a:r>
          </a:p>
          <a:p>
            <a:r>
              <a:rPr lang="en-US" dirty="0"/>
              <a:t>I am a qualified lawyer with 11 years of experience in private practice. </a:t>
            </a:r>
          </a:p>
          <a:p>
            <a:r>
              <a:rPr lang="en-US" dirty="0"/>
              <a:t>I </a:t>
            </a:r>
            <a:r>
              <a:rPr lang="en-US" dirty="0" err="1"/>
              <a:t>specialise</a:t>
            </a:r>
            <a:r>
              <a:rPr lang="en-US" dirty="0"/>
              <a:t> in Family Law, Child Protection and Adult Safeguarding. </a:t>
            </a:r>
          </a:p>
          <a:p>
            <a:r>
              <a:rPr lang="en-US" dirty="0"/>
              <a:t>I undertook much of my own advocacy, regularly appearing before local Magistrates, District Judges, Circuit Judges and High Court Judges. </a:t>
            </a:r>
          </a:p>
          <a:p>
            <a:r>
              <a:rPr lang="en-US" b="1" dirty="0"/>
              <a:t>My email – J.drew@uwtsd.ac.uk</a:t>
            </a:r>
          </a:p>
        </p:txBody>
      </p:sp>
      <p:pic>
        <p:nvPicPr>
          <p:cNvPr id="7" name="Audio 6">
            <a:hlinkClick r:id="" action="ppaction://media"/>
            <a:extLst>
              <a:ext uri="{FF2B5EF4-FFF2-40B4-BE49-F238E27FC236}">
                <a16:creationId xmlns:a16="http://schemas.microsoft.com/office/drawing/2014/main" id="{483A7467-3B79-C2A9-5CCB-EFF541AE562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310570406"/>
      </p:ext>
    </p:extLst>
  </p:cSld>
  <p:clrMapOvr>
    <a:masterClrMapping/>
  </p:clrMapOvr>
  <mc:AlternateContent xmlns:mc="http://schemas.openxmlformats.org/markup-compatibility/2006" xmlns:p14="http://schemas.microsoft.com/office/powerpoint/2010/main">
    <mc:Choice Requires="p14">
      <p:transition spd="med" p14:dur="700" advTm="42027">
        <p:fade/>
      </p:transition>
    </mc:Choice>
    <mc:Fallback xmlns="">
      <p:transition spd="med" advTm="420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Assignments</a:t>
            </a:r>
          </a:p>
        </p:txBody>
      </p:sp>
      <p:sp>
        <p:nvSpPr>
          <p:cNvPr id="3" name="Content Placeholder 2"/>
          <p:cNvSpPr>
            <a:spLocks noGrp="1"/>
          </p:cNvSpPr>
          <p:nvPr>
            <p:ph idx="1"/>
          </p:nvPr>
        </p:nvSpPr>
        <p:spPr/>
        <p:txBody>
          <a:bodyPr>
            <a:normAutofit/>
          </a:bodyPr>
          <a:lstStyle/>
          <a:p>
            <a:pPr marL="0" indent="0">
              <a:buNone/>
            </a:pPr>
            <a:endParaRPr lang="en-US" dirty="0"/>
          </a:p>
          <a:p>
            <a:r>
              <a:rPr lang="en-US" dirty="0"/>
              <a:t>First Assignment is due by 23:59 on the </a:t>
            </a:r>
            <a:r>
              <a:rPr lang="en-US" b="1" dirty="0"/>
              <a:t>11</a:t>
            </a:r>
            <a:r>
              <a:rPr lang="en-US" b="1" baseline="30000" dirty="0"/>
              <a:t>th</a:t>
            </a:r>
            <a:r>
              <a:rPr lang="en-US" dirty="0"/>
              <a:t> </a:t>
            </a:r>
            <a:r>
              <a:rPr lang="en-US" b="1" dirty="0"/>
              <a:t>of November 2022 </a:t>
            </a:r>
            <a:r>
              <a:rPr lang="en-US" dirty="0"/>
              <a:t>– 1500 word essay. Please see assignment brief on Moodle. </a:t>
            </a:r>
          </a:p>
          <a:p>
            <a:r>
              <a:rPr lang="en-US" dirty="0"/>
              <a:t>Second Assignment due by 23:59 on the </a:t>
            </a:r>
            <a:r>
              <a:rPr lang="en-US" b="1" dirty="0"/>
              <a:t>13</a:t>
            </a:r>
            <a:r>
              <a:rPr lang="en-US" b="1" baseline="30000" dirty="0"/>
              <a:t>th</a:t>
            </a:r>
            <a:r>
              <a:rPr lang="en-US" b="1" dirty="0"/>
              <a:t> January 2023</a:t>
            </a:r>
            <a:r>
              <a:rPr lang="en-US" dirty="0"/>
              <a:t>– 1500-word essay. </a:t>
            </a:r>
          </a:p>
          <a:p>
            <a:r>
              <a:rPr lang="en-US" dirty="0"/>
              <a:t>The Scheme of Work is available on Moodle. </a:t>
            </a:r>
          </a:p>
        </p:txBody>
      </p:sp>
      <p:pic>
        <p:nvPicPr>
          <p:cNvPr id="6" name="Audio 5">
            <a:hlinkClick r:id="" action="ppaction://media"/>
            <a:extLst>
              <a:ext uri="{FF2B5EF4-FFF2-40B4-BE49-F238E27FC236}">
                <a16:creationId xmlns:a16="http://schemas.microsoft.com/office/drawing/2014/main" id="{070A1056-8FD9-45F6-F560-4F027FEAE3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3714522614"/>
      </p:ext>
    </p:extLst>
  </p:cSld>
  <p:clrMapOvr>
    <a:masterClrMapping/>
  </p:clrMapOvr>
  <mc:AlternateContent xmlns:mc="http://schemas.openxmlformats.org/markup-compatibility/2006">
    <mc:Choice xmlns:p14="http://schemas.microsoft.com/office/powerpoint/2010/main" Requires="p14">
      <p:transition spd="med" p14:dur="700" advTm="29534">
        <p:fade/>
      </p:transition>
    </mc:Choice>
    <mc:Fallback>
      <p:transition spd="med" advTm="2953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Recommended Reading</a:t>
            </a:r>
          </a:p>
        </p:txBody>
      </p:sp>
      <p:sp>
        <p:nvSpPr>
          <p:cNvPr id="3" name="Content Placeholder 2"/>
          <p:cNvSpPr>
            <a:spLocks noGrp="1"/>
          </p:cNvSpPr>
          <p:nvPr>
            <p:ph idx="1"/>
          </p:nvPr>
        </p:nvSpPr>
        <p:spPr/>
        <p:txBody>
          <a:bodyPr/>
          <a:lstStyle/>
          <a:p>
            <a:r>
              <a:rPr lang="en-US" dirty="0"/>
              <a:t>Please see </a:t>
            </a:r>
            <a:r>
              <a:rPr lang="en-US" b="1" dirty="0"/>
              <a:t>Module Overview </a:t>
            </a:r>
            <a:r>
              <a:rPr lang="en-US" dirty="0"/>
              <a:t>on Moodle. </a:t>
            </a:r>
          </a:p>
          <a:p>
            <a:r>
              <a:rPr lang="en-US" dirty="0"/>
              <a:t>I recommend using the latest versions of the textbooks.</a:t>
            </a:r>
          </a:p>
          <a:p>
            <a:r>
              <a:rPr lang="en-US" dirty="0"/>
              <a:t>Other materials: </a:t>
            </a:r>
          </a:p>
          <a:p>
            <a:r>
              <a:rPr lang="en-US" dirty="0"/>
              <a:t>Lecture Slides</a:t>
            </a:r>
          </a:p>
          <a:p>
            <a:r>
              <a:rPr lang="en-US" dirty="0"/>
              <a:t>Tutorial Materials</a:t>
            </a:r>
          </a:p>
        </p:txBody>
      </p:sp>
      <p:pic>
        <p:nvPicPr>
          <p:cNvPr id="6" name="Audio 5">
            <a:hlinkClick r:id="" action="ppaction://media"/>
            <a:extLst>
              <a:ext uri="{FF2B5EF4-FFF2-40B4-BE49-F238E27FC236}">
                <a16:creationId xmlns:a16="http://schemas.microsoft.com/office/drawing/2014/main" id="{6091C549-C151-F2DE-C0F0-B66D74F011E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4003618854"/>
      </p:ext>
    </p:extLst>
  </p:cSld>
  <p:clrMapOvr>
    <a:masterClrMapping/>
  </p:clrMapOvr>
  <mc:AlternateContent xmlns:mc="http://schemas.openxmlformats.org/markup-compatibility/2006" xmlns:p14="http://schemas.microsoft.com/office/powerpoint/2010/main">
    <mc:Choice Requires="p14">
      <p:transition spd="med" p14:dur="700" advTm="29122">
        <p:fade/>
      </p:transition>
    </mc:Choice>
    <mc:Fallback xmlns="">
      <p:transition spd="med" advTm="291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Useful Websites</a:t>
            </a:r>
          </a:p>
        </p:txBody>
      </p:sp>
      <p:sp>
        <p:nvSpPr>
          <p:cNvPr id="3" name="Content Placeholder 2"/>
          <p:cNvSpPr>
            <a:spLocks noGrp="1"/>
          </p:cNvSpPr>
          <p:nvPr>
            <p:ph idx="1"/>
          </p:nvPr>
        </p:nvSpPr>
        <p:spPr/>
        <p:txBody>
          <a:bodyPr>
            <a:normAutofit lnSpcReduction="10000"/>
          </a:bodyPr>
          <a:lstStyle/>
          <a:p>
            <a:r>
              <a:rPr lang="en-US" dirty="0">
                <a:hlinkClick r:id="rId5"/>
              </a:rPr>
              <a:t>www.justice.gov.uk</a:t>
            </a:r>
            <a:r>
              <a:rPr lang="en-US" dirty="0"/>
              <a:t> – the website of the Ministry of Justice</a:t>
            </a:r>
          </a:p>
          <a:p>
            <a:r>
              <a:rPr lang="en-US" dirty="0">
                <a:hlinkClick r:id="rId6"/>
              </a:rPr>
              <a:t>www.sentencingcouncil.co.uk</a:t>
            </a:r>
            <a:r>
              <a:rPr lang="en-US" dirty="0"/>
              <a:t> – the website of the Sentencing Council which contains sentencing guidelines issued by the Council</a:t>
            </a:r>
          </a:p>
          <a:p>
            <a:r>
              <a:rPr lang="en-US" dirty="0">
                <a:hlinkClick r:id="rId7"/>
              </a:rPr>
              <a:t>www.cps.gov.uk</a:t>
            </a:r>
            <a:r>
              <a:rPr lang="en-US" dirty="0"/>
              <a:t> – the website of the CPS which contains the Code for Crown Prosecutors and a useful summary of various evidential matters</a:t>
            </a:r>
          </a:p>
          <a:p>
            <a:r>
              <a:rPr lang="en-US" dirty="0">
                <a:hlinkClick r:id="rId8"/>
              </a:rPr>
              <a:t>www.gov.uk</a:t>
            </a:r>
            <a:r>
              <a:rPr lang="en-US" dirty="0"/>
              <a:t> – this website gives access to the Legal Aid Agency</a:t>
            </a:r>
          </a:p>
          <a:p>
            <a:r>
              <a:rPr lang="en-US" dirty="0">
                <a:hlinkClick r:id="rId9"/>
              </a:rPr>
              <a:t>www.judiciary.gov.uk</a:t>
            </a:r>
            <a:r>
              <a:rPr lang="en-US" dirty="0"/>
              <a:t> – the website of the </a:t>
            </a:r>
            <a:r>
              <a:rPr lang="en-US" dirty="0" err="1"/>
              <a:t>Judicary</a:t>
            </a:r>
            <a:r>
              <a:rPr lang="en-US" dirty="0"/>
              <a:t> in England and Wales</a:t>
            </a:r>
          </a:p>
          <a:p>
            <a:pPr marL="0" indent="0">
              <a:buNone/>
            </a:pP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pPr marL="0" indent="0">
              <a:buNone/>
            </a:pPr>
            <a:endParaRPr lang="en-US" dirty="0"/>
          </a:p>
        </p:txBody>
      </p:sp>
      <p:pic>
        <p:nvPicPr>
          <p:cNvPr id="15" name="Audio 14">
            <a:hlinkClick r:id="" action="ppaction://media"/>
            <a:extLst>
              <a:ext uri="{FF2B5EF4-FFF2-40B4-BE49-F238E27FC236}">
                <a16:creationId xmlns:a16="http://schemas.microsoft.com/office/drawing/2014/main" id="{B2DC09AA-44E9-292C-7C0A-BAE699D05FE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448661" t="-231177" r="-448661" b="-231177"/>
          <a:stretch>
            <a:fillRect/>
          </a:stretch>
        </p:blipFill>
        <p:spPr>
          <a:xfrm>
            <a:off x="9145302" y="5143947"/>
            <a:ext cx="3039840" cy="1714053"/>
          </a:xfrm>
          <a:prstGeom prst="rect">
            <a:avLst/>
          </a:prstGeom>
        </p:spPr>
      </p:pic>
    </p:spTree>
    <p:extLst>
      <p:ext uri="{BB962C8B-B14F-4D97-AF65-F5344CB8AC3E}">
        <p14:creationId xmlns:p14="http://schemas.microsoft.com/office/powerpoint/2010/main" val="236976409"/>
      </p:ext>
    </p:extLst>
  </p:cSld>
  <p:clrMapOvr>
    <a:masterClrMapping/>
  </p:clrMapOvr>
  <mc:AlternateContent xmlns:mc="http://schemas.openxmlformats.org/markup-compatibility/2006" xmlns:p14="http://schemas.microsoft.com/office/powerpoint/2010/main">
    <mc:Choice Requires="p14">
      <p:transition spd="med" p14:dur="700" advTm="42177">
        <p:fade/>
      </p:transition>
    </mc:Choice>
    <mc:Fallback xmlns="">
      <p:transition spd="med" advTm="421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335D2-E1C7-4BE3-8E1D-325704067469}"/>
              </a:ext>
            </a:extLst>
          </p:cNvPr>
          <p:cNvSpPr>
            <a:spLocks noGrp="1"/>
          </p:cNvSpPr>
          <p:nvPr>
            <p:ph type="title"/>
          </p:nvPr>
        </p:nvSpPr>
        <p:spPr/>
        <p:txBody>
          <a:bodyPr/>
          <a:lstStyle/>
          <a:p>
            <a:r>
              <a:rPr lang="en-GB" dirty="0"/>
              <a:t>Key Concepts of Criminal Litigation</a:t>
            </a:r>
          </a:p>
        </p:txBody>
      </p:sp>
      <p:sp>
        <p:nvSpPr>
          <p:cNvPr id="3" name="Content Placeholder 2">
            <a:extLst>
              <a:ext uri="{FF2B5EF4-FFF2-40B4-BE49-F238E27FC236}">
                <a16:creationId xmlns:a16="http://schemas.microsoft.com/office/drawing/2014/main" id="{B598C8AD-7B81-4FEE-989D-9468B9A75511}"/>
              </a:ext>
            </a:extLst>
          </p:cNvPr>
          <p:cNvSpPr>
            <a:spLocks noGrp="1"/>
          </p:cNvSpPr>
          <p:nvPr>
            <p:ph idx="1"/>
          </p:nvPr>
        </p:nvSpPr>
        <p:spPr/>
        <p:txBody>
          <a:bodyPr>
            <a:normAutofit fontScale="77500" lnSpcReduction="20000"/>
          </a:bodyPr>
          <a:lstStyle/>
          <a:p>
            <a:pPr marL="0" indent="0">
              <a:buNone/>
            </a:pPr>
            <a:r>
              <a:rPr lang="en-GB" sz="2700" dirty="0"/>
              <a:t>What is Criminal Litigation?</a:t>
            </a:r>
          </a:p>
          <a:p>
            <a:r>
              <a:rPr lang="en-GB" dirty="0"/>
              <a:t>Litigation is the process of taking a case to a court of law.</a:t>
            </a:r>
          </a:p>
          <a:p>
            <a:r>
              <a:rPr lang="en-GB" dirty="0"/>
              <a:t>Criminal litigation is the application of criminal law in practice.</a:t>
            </a:r>
          </a:p>
          <a:p>
            <a:r>
              <a:rPr lang="en-GB" dirty="0"/>
              <a:t>The objectives of the criminal justice system are to punish and deter conduct that is prohibited by law.</a:t>
            </a:r>
          </a:p>
          <a:p>
            <a:r>
              <a:rPr lang="en-GB" dirty="0"/>
              <a:t>This unacceptable conduct is referred to as a crime.</a:t>
            </a:r>
          </a:p>
          <a:p>
            <a:r>
              <a:rPr lang="en-GB" dirty="0"/>
              <a:t>The state is responsible for the bodies that are involved in the protection of the interests of society. E.g. Police and the CPS (the Crown Prosecution Service). </a:t>
            </a:r>
          </a:p>
          <a:p>
            <a:r>
              <a:rPr lang="en-GB" dirty="0"/>
              <a:t>Most prosecutions for criminal offences are brought by the state in the name of the Queen and the prosecutor is referred to as Regina (R) </a:t>
            </a:r>
          </a:p>
        </p:txBody>
      </p:sp>
      <p:pic>
        <p:nvPicPr>
          <p:cNvPr id="6" name="Audio 5">
            <a:hlinkClick r:id="" action="ppaction://media"/>
            <a:extLst>
              <a:ext uri="{FF2B5EF4-FFF2-40B4-BE49-F238E27FC236}">
                <a16:creationId xmlns:a16="http://schemas.microsoft.com/office/drawing/2014/main" id="{CD20D4D7-38FE-6AEC-9026-3DD686229F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553043422"/>
      </p:ext>
    </p:extLst>
  </p:cSld>
  <p:clrMapOvr>
    <a:masterClrMapping/>
  </p:clrMapOvr>
  <mc:AlternateContent xmlns:mc="http://schemas.openxmlformats.org/markup-compatibility/2006" xmlns:p14="http://schemas.microsoft.com/office/powerpoint/2010/main">
    <mc:Choice Requires="p14">
      <p:transition spd="med" p14:dur="700" advTm="69991">
        <p:fade/>
      </p:transition>
    </mc:Choice>
    <mc:Fallback xmlns="">
      <p:transition spd="med" advTm="699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712C3-3FB0-433F-BB26-624D5BA20F9A}"/>
              </a:ext>
            </a:extLst>
          </p:cNvPr>
          <p:cNvSpPr>
            <a:spLocks noGrp="1"/>
          </p:cNvSpPr>
          <p:nvPr>
            <p:ph type="title"/>
          </p:nvPr>
        </p:nvSpPr>
        <p:spPr/>
        <p:txBody>
          <a:bodyPr/>
          <a:lstStyle/>
          <a:p>
            <a:r>
              <a:rPr lang="en-GB" dirty="0"/>
              <a:t>Key Concepts of Criminal Litigation</a:t>
            </a:r>
          </a:p>
        </p:txBody>
      </p:sp>
      <p:sp>
        <p:nvSpPr>
          <p:cNvPr id="3" name="Content Placeholder 2">
            <a:extLst>
              <a:ext uri="{FF2B5EF4-FFF2-40B4-BE49-F238E27FC236}">
                <a16:creationId xmlns:a16="http://schemas.microsoft.com/office/drawing/2014/main" id="{A40134D8-D29E-4883-872A-7A4163726401}"/>
              </a:ext>
            </a:extLst>
          </p:cNvPr>
          <p:cNvSpPr>
            <a:spLocks noGrp="1"/>
          </p:cNvSpPr>
          <p:nvPr>
            <p:ph idx="1"/>
          </p:nvPr>
        </p:nvSpPr>
        <p:spPr/>
        <p:txBody>
          <a:bodyPr/>
          <a:lstStyle/>
          <a:p>
            <a:r>
              <a:rPr lang="en-GB" dirty="0"/>
              <a:t>The prosecution of a crime is governed by procedural and evidential rules.</a:t>
            </a:r>
          </a:p>
          <a:p>
            <a:r>
              <a:rPr lang="en-GB" dirty="0"/>
              <a:t>A person accused of a crime has protection against unfair prosecution and to prevent oppression.</a:t>
            </a:r>
          </a:p>
          <a:p>
            <a:r>
              <a:rPr lang="en-GB" dirty="0"/>
              <a:t>The prosecution must prove matters </a:t>
            </a:r>
            <a:r>
              <a:rPr lang="en-GB" b="1" dirty="0"/>
              <a:t>“beyond a reasonable doubt”</a:t>
            </a:r>
            <a:r>
              <a:rPr lang="en-GB" dirty="0"/>
              <a:t> – this is the </a:t>
            </a:r>
            <a:r>
              <a:rPr lang="en-GB" b="1" dirty="0"/>
              <a:t>burden of proof </a:t>
            </a:r>
            <a:r>
              <a:rPr lang="en-GB" dirty="0"/>
              <a:t>in criminal proceedings. </a:t>
            </a:r>
          </a:p>
          <a:p>
            <a:r>
              <a:rPr lang="en-GB" dirty="0"/>
              <a:t>Note – this is a higher standard of proof than civil matters as the outcome of criminal matters can result in a custodial sentence. </a:t>
            </a:r>
          </a:p>
        </p:txBody>
      </p:sp>
      <p:pic>
        <p:nvPicPr>
          <p:cNvPr id="9" name="Audio 8">
            <a:hlinkClick r:id="" action="ppaction://media"/>
            <a:extLst>
              <a:ext uri="{FF2B5EF4-FFF2-40B4-BE49-F238E27FC236}">
                <a16:creationId xmlns:a16="http://schemas.microsoft.com/office/drawing/2014/main" id="{66B40CEE-1070-747F-E555-4381C7C3FBD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48661" t="-231177" r="-448661" b="-231177"/>
          <a:stretch>
            <a:fillRect/>
          </a:stretch>
        </p:blipFill>
        <p:spPr>
          <a:xfrm>
            <a:off x="9145302" y="5143947"/>
            <a:ext cx="3039840" cy="1714053"/>
          </a:xfrm>
          <a:prstGeom prst="rect">
            <a:avLst/>
          </a:prstGeom>
        </p:spPr>
      </p:pic>
    </p:spTree>
    <p:extLst>
      <p:ext uri="{BB962C8B-B14F-4D97-AF65-F5344CB8AC3E}">
        <p14:creationId xmlns:p14="http://schemas.microsoft.com/office/powerpoint/2010/main" val="1608526755"/>
      </p:ext>
    </p:extLst>
  </p:cSld>
  <p:clrMapOvr>
    <a:masterClrMapping/>
  </p:clrMapOvr>
  <mc:AlternateContent xmlns:mc="http://schemas.openxmlformats.org/markup-compatibility/2006" xmlns:p14="http://schemas.microsoft.com/office/powerpoint/2010/main">
    <mc:Choice Requires="p14">
      <p:transition spd="med" p14:dur="700" advTm="52101">
        <p:fade/>
      </p:transition>
    </mc:Choice>
    <mc:Fallback xmlns="">
      <p:transition spd="med" advTm="521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D0CBB-6D05-4DE3-8681-D2EA2600BA3E}"/>
              </a:ext>
            </a:extLst>
          </p:cNvPr>
          <p:cNvSpPr>
            <a:spLocks noGrp="1"/>
          </p:cNvSpPr>
          <p:nvPr>
            <p:ph type="title"/>
          </p:nvPr>
        </p:nvSpPr>
        <p:spPr/>
        <p:txBody>
          <a:bodyPr/>
          <a:lstStyle/>
          <a:p>
            <a:r>
              <a:rPr lang="en-GB" dirty="0"/>
              <a:t>Safeguards for the Suspect</a:t>
            </a:r>
          </a:p>
        </p:txBody>
      </p:sp>
      <p:sp>
        <p:nvSpPr>
          <p:cNvPr id="3" name="Content Placeholder 2">
            <a:extLst>
              <a:ext uri="{FF2B5EF4-FFF2-40B4-BE49-F238E27FC236}">
                <a16:creationId xmlns:a16="http://schemas.microsoft.com/office/drawing/2014/main" id="{08F1CA5F-1131-41D7-964D-1414D098F40D}"/>
              </a:ext>
            </a:extLst>
          </p:cNvPr>
          <p:cNvSpPr>
            <a:spLocks noGrp="1"/>
          </p:cNvSpPr>
          <p:nvPr>
            <p:ph idx="1"/>
          </p:nvPr>
        </p:nvSpPr>
        <p:spPr/>
        <p:txBody>
          <a:bodyPr>
            <a:normAutofit fontScale="70000" lnSpcReduction="20000"/>
          </a:bodyPr>
          <a:lstStyle/>
          <a:p>
            <a:r>
              <a:rPr lang="en-GB" dirty="0"/>
              <a:t>The accused is innocent until proven guilty.</a:t>
            </a:r>
          </a:p>
          <a:p>
            <a:r>
              <a:rPr lang="en-GB" dirty="0"/>
              <a:t>Burden of proof rests with the prosecution and must be proved beyond a reasonable doubt.</a:t>
            </a:r>
          </a:p>
          <a:p>
            <a:r>
              <a:rPr lang="en-GB" dirty="0"/>
              <a:t>Accused has the right to publicly funded legal advice.</a:t>
            </a:r>
          </a:p>
          <a:p>
            <a:r>
              <a:rPr lang="en-GB" dirty="0"/>
              <a:t>Accused has the right not to answer questions posed by police and, if charged, not to give evidence at trial.</a:t>
            </a:r>
          </a:p>
          <a:p>
            <a:r>
              <a:rPr lang="en-GB" dirty="0"/>
              <a:t>Any evidence found during police investigation must be in accordance with the </a:t>
            </a:r>
            <a:r>
              <a:rPr lang="en-GB" b="1" dirty="0"/>
              <a:t>Police and Criminal Evidence Act 1984 PACE rules. </a:t>
            </a:r>
          </a:p>
          <a:p>
            <a:r>
              <a:rPr lang="en-GB" dirty="0"/>
              <a:t>Accused has the right to see the evidence against them.</a:t>
            </a:r>
          </a:p>
          <a:p>
            <a:r>
              <a:rPr lang="en-GB" dirty="0"/>
              <a:t>At least 10 out of 12 jurors must agree guilt at trial in Crown Court.</a:t>
            </a:r>
          </a:p>
          <a:p>
            <a:r>
              <a:rPr lang="en-GB" dirty="0"/>
              <a:t>Right of Appeal.</a:t>
            </a:r>
          </a:p>
          <a:p>
            <a:r>
              <a:rPr lang="en-GB" dirty="0"/>
              <a:t>Human Rights Act and European Convention on Human Rights. </a:t>
            </a:r>
          </a:p>
        </p:txBody>
      </p:sp>
      <p:pic>
        <p:nvPicPr>
          <p:cNvPr id="6" name="Audio 5">
            <a:hlinkClick r:id="" action="ppaction://media"/>
            <a:extLst>
              <a:ext uri="{FF2B5EF4-FFF2-40B4-BE49-F238E27FC236}">
                <a16:creationId xmlns:a16="http://schemas.microsoft.com/office/drawing/2014/main" id="{E60EBED9-F5D9-6AAA-E506-1418EF5AF1C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3822987096"/>
      </p:ext>
    </p:extLst>
  </p:cSld>
  <p:clrMapOvr>
    <a:masterClrMapping/>
  </p:clrMapOvr>
  <mc:AlternateContent xmlns:mc="http://schemas.openxmlformats.org/markup-compatibility/2006" xmlns:p14="http://schemas.microsoft.com/office/powerpoint/2010/main">
    <mc:Choice Requires="p14">
      <p:transition spd="med" p14:dur="700" advTm="92001">
        <p:fade/>
      </p:transition>
    </mc:Choice>
    <mc:Fallback xmlns="">
      <p:transition spd="med" advTm="920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E51AD-FD75-45EA-9524-249810053E39}"/>
              </a:ext>
            </a:extLst>
          </p:cNvPr>
          <p:cNvSpPr>
            <a:spLocks noGrp="1"/>
          </p:cNvSpPr>
          <p:nvPr>
            <p:ph type="title"/>
          </p:nvPr>
        </p:nvSpPr>
        <p:spPr/>
        <p:txBody>
          <a:bodyPr/>
          <a:lstStyle/>
          <a:p>
            <a:r>
              <a:rPr lang="en-GB" dirty="0"/>
              <a:t>The Human Rights Act 1998</a:t>
            </a:r>
          </a:p>
        </p:txBody>
      </p:sp>
      <p:sp>
        <p:nvSpPr>
          <p:cNvPr id="3" name="Content Placeholder 2">
            <a:extLst>
              <a:ext uri="{FF2B5EF4-FFF2-40B4-BE49-F238E27FC236}">
                <a16:creationId xmlns:a16="http://schemas.microsoft.com/office/drawing/2014/main" id="{D5F5F2E7-CDAD-44AD-AD3F-A8FBAAED74D2}"/>
              </a:ext>
            </a:extLst>
          </p:cNvPr>
          <p:cNvSpPr>
            <a:spLocks noGrp="1"/>
          </p:cNvSpPr>
          <p:nvPr>
            <p:ph idx="1"/>
          </p:nvPr>
        </p:nvSpPr>
        <p:spPr/>
        <p:txBody>
          <a:bodyPr>
            <a:normAutofit fontScale="70000" lnSpcReduction="20000"/>
          </a:bodyPr>
          <a:lstStyle/>
          <a:p>
            <a:r>
              <a:rPr lang="en-GB" b="1" dirty="0"/>
              <a:t>European Convention on Human Rights (ECHR)</a:t>
            </a:r>
            <a:r>
              <a:rPr lang="en-GB" dirty="0"/>
              <a:t>creates basic human rights in 14 Articles.</a:t>
            </a:r>
          </a:p>
          <a:p>
            <a:r>
              <a:rPr lang="en-GB" b="1" dirty="0"/>
              <a:t>HRA 1998 </a:t>
            </a:r>
            <a:r>
              <a:rPr lang="en-GB" dirty="0"/>
              <a:t>incorporates the ECHR into domestic law.</a:t>
            </a:r>
          </a:p>
          <a:p>
            <a:r>
              <a:rPr lang="en-GB" b="1" dirty="0"/>
              <a:t>Article (Art) 3 </a:t>
            </a:r>
            <a:r>
              <a:rPr lang="en-GB" dirty="0"/>
              <a:t>– prohibition of torture and inhuman or degrading treatment – this is an absolute right;</a:t>
            </a:r>
          </a:p>
          <a:p>
            <a:r>
              <a:rPr lang="en-GB" b="1" dirty="0"/>
              <a:t>Art 5 </a:t>
            </a:r>
            <a:r>
              <a:rPr lang="en-GB" dirty="0"/>
              <a:t>– the right to liberty and </a:t>
            </a:r>
            <a:r>
              <a:rPr lang="en-GB" dirty="0" err="1"/>
              <a:t>secturity</a:t>
            </a:r>
            <a:r>
              <a:rPr lang="en-GB" dirty="0"/>
              <a:t> of the person, the right not to be arrested or detained by the police without lawful authority – this is a limited right;</a:t>
            </a:r>
          </a:p>
          <a:p>
            <a:r>
              <a:rPr lang="en-GB" b="1" dirty="0"/>
              <a:t>Art 6 </a:t>
            </a:r>
            <a:r>
              <a:rPr lang="en-GB" dirty="0"/>
              <a:t>– the right to a fair trial (fair and public hearing, is presumed innocent until guilt is proved, should have the nature of the accusation explained to them without delay and should have the time and facilities to prepare defence);</a:t>
            </a:r>
          </a:p>
          <a:p>
            <a:r>
              <a:rPr lang="en-GB" b="1" dirty="0"/>
              <a:t>Art 8 </a:t>
            </a:r>
            <a:r>
              <a:rPr lang="en-GB" dirty="0"/>
              <a:t>– the right to respect for a private life, family life, home and correspondence – this is a qualified right.</a:t>
            </a:r>
          </a:p>
        </p:txBody>
      </p:sp>
      <p:pic>
        <p:nvPicPr>
          <p:cNvPr id="12" name="Audio 11">
            <a:hlinkClick r:id="" action="ppaction://media"/>
            <a:extLst>
              <a:ext uri="{FF2B5EF4-FFF2-40B4-BE49-F238E27FC236}">
                <a16:creationId xmlns:a16="http://schemas.microsoft.com/office/drawing/2014/main" id="{3E1CF5AF-1832-BA92-F795-8FC6B69F16F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48661" t="-231177" r="-448661" b="-231177"/>
          <a:stretch>
            <a:fillRect/>
          </a:stretch>
        </p:blipFill>
        <p:spPr>
          <a:xfrm>
            <a:off x="9145302" y="5143947"/>
            <a:ext cx="3039840" cy="1714053"/>
          </a:xfrm>
          <a:prstGeom prst="rect">
            <a:avLst/>
          </a:prstGeom>
        </p:spPr>
      </p:pic>
    </p:spTree>
    <p:extLst>
      <p:ext uri="{BB962C8B-B14F-4D97-AF65-F5344CB8AC3E}">
        <p14:creationId xmlns:p14="http://schemas.microsoft.com/office/powerpoint/2010/main" val="4051794500"/>
      </p:ext>
    </p:extLst>
  </p:cSld>
  <p:clrMapOvr>
    <a:masterClrMapping/>
  </p:clrMapOvr>
  <mc:AlternateContent xmlns:mc="http://schemas.openxmlformats.org/markup-compatibility/2006" xmlns:p14="http://schemas.microsoft.com/office/powerpoint/2010/main">
    <mc:Choice Requires="p14">
      <p:transition spd="med" p14:dur="700" advTm="78790">
        <p:fade/>
      </p:transition>
    </mc:Choice>
    <mc:Fallback xmlns="">
      <p:transition spd="med" advTm="787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ABE94-FD57-40C5-B5B8-F8789FC4C82B}"/>
              </a:ext>
            </a:extLst>
          </p:cNvPr>
          <p:cNvSpPr>
            <a:spLocks noGrp="1"/>
          </p:cNvSpPr>
          <p:nvPr>
            <p:ph type="title"/>
          </p:nvPr>
        </p:nvSpPr>
        <p:spPr/>
        <p:txBody>
          <a:bodyPr/>
          <a:lstStyle/>
          <a:p>
            <a:r>
              <a:rPr lang="en-GB" dirty="0"/>
              <a:t>Types of Rights under ECHR</a:t>
            </a:r>
          </a:p>
        </p:txBody>
      </p:sp>
      <p:sp>
        <p:nvSpPr>
          <p:cNvPr id="3" name="Content Placeholder 2">
            <a:extLst>
              <a:ext uri="{FF2B5EF4-FFF2-40B4-BE49-F238E27FC236}">
                <a16:creationId xmlns:a16="http://schemas.microsoft.com/office/drawing/2014/main" id="{C32B7371-BC9F-49CD-91D6-80A4753B92E6}"/>
              </a:ext>
            </a:extLst>
          </p:cNvPr>
          <p:cNvSpPr>
            <a:spLocks noGrp="1"/>
          </p:cNvSpPr>
          <p:nvPr>
            <p:ph idx="1"/>
          </p:nvPr>
        </p:nvSpPr>
        <p:spPr/>
        <p:txBody>
          <a:bodyPr/>
          <a:lstStyle/>
          <a:p>
            <a:r>
              <a:rPr lang="en-GB" b="1" dirty="0"/>
              <a:t>Absolute</a:t>
            </a:r>
            <a:r>
              <a:rPr lang="en-GB" dirty="0"/>
              <a:t> Rights – can never be departed from.</a:t>
            </a:r>
          </a:p>
          <a:p>
            <a:r>
              <a:rPr lang="en-GB" b="1" dirty="0"/>
              <a:t>Limited</a:t>
            </a:r>
            <a:r>
              <a:rPr lang="en-GB" dirty="0"/>
              <a:t> Rights – may be breached without infringing upon ECHR provided the breach if permitted by the limitation.</a:t>
            </a:r>
          </a:p>
          <a:p>
            <a:r>
              <a:rPr lang="en-GB" b="1" dirty="0"/>
              <a:t>Qualified</a:t>
            </a:r>
            <a:r>
              <a:rPr lang="en-GB" dirty="0"/>
              <a:t> Rights – can be breached in certain circumstances or under certain conditions.</a:t>
            </a:r>
          </a:p>
        </p:txBody>
      </p:sp>
      <p:pic>
        <p:nvPicPr>
          <p:cNvPr id="6" name="Audio 5">
            <a:hlinkClick r:id="" action="ppaction://media"/>
            <a:extLst>
              <a:ext uri="{FF2B5EF4-FFF2-40B4-BE49-F238E27FC236}">
                <a16:creationId xmlns:a16="http://schemas.microsoft.com/office/drawing/2014/main" id="{956F03AB-2641-3A7B-9A81-0611A3D49D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3314363280"/>
      </p:ext>
    </p:extLst>
  </p:cSld>
  <p:clrMapOvr>
    <a:masterClrMapping/>
  </p:clrMapOvr>
  <mc:AlternateContent xmlns:mc="http://schemas.openxmlformats.org/markup-compatibility/2006" xmlns:p14="http://schemas.microsoft.com/office/powerpoint/2010/main">
    <mc:Choice Requires="p14">
      <p:transition spd="med" p14:dur="700" advTm="39291">
        <p:fade/>
      </p:transition>
    </mc:Choice>
    <mc:Fallback xmlns="">
      <p:transition spd="med" advTm="392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ADA4-1889-4D01-AD8C-47A19067A00B}"/>
              </a:ext>
            </a:extLst>
          </p:cNvPr>
          <p:cNvSpPr>
            <a:spLocks noGrp="1"/>
          </p:cNvSpPr>
          <p:nvPr>
            <p:ph type="title"/>
          </p:nvPr>
        </p:nvSpPr>
        <p:spPr/>
        <p:txBody>
          <a:bodyPr/>
          <a:lstStyle/>
          <a:p>
            <a:r>
              <a:rPr lang="en-GB" dirty="0"/>
              <a:t>Criminal Procedure Rules (</a:t>
            </a:r>
            <a:r>
              <a:rPr lang="en-GB" dirty="0" err="1"/>
              <a:t>CrPR</a:t>
            </a:r>
            <a:r>
              <a:rPr lang="en-GB" dirty="0"/>
              <a:t>)</a:t>
            </a:r>
          </a:p>
        </p:txBody>
      </p:sp>
      <p:sp>
        <p:nvSpPr>
          <p:cNvPr id="3" name="Content Placeholder 2">
            <a:extLst>
              <a:ext uri="{FF2B5EF4-FFF2-40B4-BE49-F238E27FC236}">
                <a16:creationId xmlns:a16="http://schemas.microsoft.com/office/drawing/2014/main" id="{A706D568-2311-4494-9497-1EEEC68CAA7B}"/>
              </a:ext>
            </a:extLst>
          </p:cNvPr>
          <p:cNvSpPr>
            <a:spLocks noGrp="1"/>
          </p:cNvSpPr>
          <p:nvPr>
            <p:ph idx="1"/>
          </p:nvPr>
        </p:nvSpPr>
        <p:spPr/>
        <p:txBody>
          <a:bodyPr/>
          <a:lstStyle/>
          <a:p>
            <a:r>
              <a:rPr lang="en-GB" dirty="0"/>
              <a:t>These rules along with the </a:t>
            </a:r>
            <a:r>
              <a:rPr lang="en-GB" b="1" dirty="0"/>
              <a:t>Criminal Practice Direction </a:t>
            </a:r>
            <a:r>
              <a:rPr lang="en-GB" dirty="0"/>
              <a:t>provide the </a:t>
            </a:r>
            <a:r>
              <a:rPr lang="en-GB" b="1" dirty="0"/>
              <a:t>Criminal Procedure Code.</a:t>
            </a:r>
          </a:p>
          <a:p>
            <a:r>
              <a:rPr lang="en-GB" dirty="0"/>
              <a:t>Regulates the conduct of all criminal cases.</a:t>
            </a:r>
          </a:p>
          <a:p>
            <a:r>
              <a:rPr lang="en-GB" dirty="0"/>
              <a:t>The latest rules can be found at </a:t>
            </a:r>
            <a:r>
              <a:rPr lang="en-GB" dirty="0">
                <a:hlinkClick r:id="rId4"/>
              </a:rPr>
              <a:t>www.justice.gov.uk/courts/procedure-rules/criminal/rulesmenu-2015</a:t>
            </a:r>
            <a:endParaRPr lang="en-GB" dirty="0"/>
          </a:p>
          <a:p>
            <a:r>
              <a:rPr lang="en-GB" dirty="0"/>
              <a:t>Part 1 deals with the </a:t>
            </a:r>
            <a:r>
              <a:rPr lang="en-GB" b="1" dirty="0"/>
              <a:t>overriding objective </a:t>
            </a:r>
            <a:r>
              <a:rPr lang="en-GB" dirty="0"/>
              <a:t>of the rules to deal with all criminal matters justly. </a:t>
            </a:r>
          </a:p>
        </p:txBody>
      </p:sp>
      <p:pic>
        <p:nvPicPr>
          <p:cNvPr id="6" name="Audio 5">
            <a:hlinkClick r:id="" action="ppaction://media"/>
            <a:extLst>
              <a:ext uri="{FF2B5EF4-FFF2-40B4-BE49-F238E27FC236}">
                <a16:creationId xmlns:a16="http://schemas.microsoft.com/office/drawing/2014/main" id="{8734D1B2-3B41-2CD5-51A5-7B0563F058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3464545014"/>
      </p:ext>
    </p:extLst>
  </p:cSld>
  <p:clrMapOvr>
    <a:masterClrMapping/>
  </p:clrMapOvr>
  <mc:AlternateContent xmlns:mc="http://schemas.openxmlformats.org/markup-compatibility/2006" xmlns:p14="http://schemas.microsoft.com/office/powerpoint/2010/main">
    <mc:Choice Requires="p14">
      <p:transition spd="med" p14:dur="700" advTm="36020">
        <p:fade/>
      </p:transition>
    </mc:Choice>
    <mc:Fallback xmlns="">
      <p:transition spd="med" advTm="3602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Classification of Offences</a:t>
            </a:r>
          </a:p>
        </p:txBody>
      </p:sp>
      <p:sp>
        <p:nvSpPr>
          <p:cNvPr id="3" name="Content Placeholder 2"/>
          <p:cNvSpPr>
            <a:spLocks noGrp="1"/>
          </p:cNvSpPr>
          <p:nvPr>
            <p:ph idx="1"/>
          </p:nvPr>
        </p:nvSpPr>
        <p:spPr/>
        <p:txBody>
          <a:bodyPr/>
          <a:lstStyle/>
          <a:p>
            <a:r>
              <a:rPr lang="en-US" b="1" dirty="0"/>
              <a:t>Magistrates’ Court Act 1980 (MCA 1980) </a:t>
            </a:r>
            <a:r>
              <a:rPr lang="en-US" dirty="0"/>
              <a:t>provides that all criminal offences fall into one of three categories: </a:t>
            </a:r>
          </a:p>
          <a:p>
            <a:pPr marL="457200" indent="-457200">
              <a:buFont typeface="+mj-lt"/>
              <a:buAutoNum type="arabicPeriod"/>
            </a:pPr>
            <a:r>
              <a:rPr lang="en-US" b="1" dirty="0"/>
              <a:t>Indictable-only;</a:t>
            </a:r>
          </a:p>
          <a:p>
            <a:pPr marL="457200" indent="-457200">
              <a:buFont typeface="+mj-lt"/>
              <a:buAutoNum type="arabicPeriod"/>
            </a:pPr>
            <a:r>
              <a:rPr lang="en-US" b="1" dirty="0"/>
              <a:t>Triable Either way; or</a:t>
            </a:r>
          </a:p>
          <a:p>
            <a:pPr marL="457200" indent="-457200">
              <a:buFont typeface="+mj-lt"/>
              <a:buAutoNum type="arabicPeriod"/>
            </a:pPr>
            <a:r>
              <a:rPr lang="en-US" b="1" dirty="0"/>
              <a:t>Summary offences. </a:t>
            </a:r>
          </a:p>
          <a:p>
            <a:pPr marL="0" indent="0">
              <a:buNone/>
            </a:pPr>
            <a:endParaRPr lang="en-US" dirty="0"/>
          </a:p>
        </p:txBody>
      </p:sp>
      <p:pic>
        <p:nvPicPr>
          <p:cNvPr id="6" name="Audio 5">
            <a:hlinkClick r:id="" action="ppaction://media"/>
            <a:extLst>
              <a:ext uri="{FF2B5EF4-FFF2-40B4-BE49-F238E27FC236}">
                <a16:creationId xmlns:a16="http://schemas.microsoft.com/office/drawing/2014/main" id="{E2D52D26-4D11-0EB3-FDDC-5EFABFD62E1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1484067023"/>
      </p:ext>
    </p:extLst>
  </p:cSld>
  <p:clrMapOvr>
    <a:masterClrMapping/>
  </p:clrMapOvr>
  <mc:AlternateContent xmlns:mc="http://schemas.openxmlformats.org/markup-compatibility/2006" xmlns:p14="http://schemas.microsoft.com/office/powerpoint/2010/main">
    <mc:Choice Requires="p14">
      <p:transition spd="med" p14:dur="700" advTm="32999">
        <p:fade/>
      </p:transition>
    </mc:Choice>
    <mc:Fallback xmlns="">
      <p:transition spd="med" advTm="329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E9680-EF4B-493A-9010-FB07D0987C57}"/>
              </a:ext>
            </a:extLst>
          </p:cNvPr>
          <p:cNvSpPr>
            <a:spLocks noGrp="1"/>
          </p:cNvSpPr>
          <p:nvPr>
            <p:ph type="title"/>
          </p:nvPr>
        </p:nvSpPr>
        <p:spPr/>
        <p:txBody>
          <a:bodyPr/>
          <a:lstStyle/>
          <a:p>
            <a:r>
              <a:rPr lang="en-GB" dirty="0"/>
              <a:t>Indictable Only Offences</a:t>
            </a:r>
          </a:p>
        </p:txBody>
      </p:sp>
      <p:sp>
        <p:nvSpPr>
          <p:cNvPr id="3" name="Content Placeholder 2">
            <a:extLst>
              <a:ext uri="{FF2B5EF4-FFF2-40B4-BE49-F238E27FC236}">
                <a16:creationId xmlns:a16="http://schemas.microsoft.com/office/drawing/2014/main" id="{7075C65A-E8A6-473E-9062-1C8EE6CEA802}"/>
              </a:ext>
            </a:extLst>
          </p:cNvPr>
          <p:cNvSpPr>
            <a:spLocks noGrp="1"/>
          </p:cNvSpPr>
          <p:nvPr>
            <p:ph idx="1"/>
          </p:nvPr>
        </p:nvSpPr>
        <p:spPr/>
        <p:txBody>
          <a:bodyPr/>
          <a:lstStyle/>
          <a:p>
            <a:r>
              <a:rPr lang="en-GB" dirty="0"/>
              <a:t>These are the most serious forms of criminal offence.</a:t>
            </a:r>
          </a:p>
          <a:p>
            <a:r>
              <a:rPr lang="en-GB" dirty="0"/>
              <a:t>These matters are dealt with by the Crown Court.</a:t>
            </a:r>
          </a:p>
          <a:p>
            <a:r>
              <a:rPr lang="en-GB" dirty="0"/>
              <a:t>Examples of Indictable Only Offences include:</a:t>
            </a:r>
          </a:p>
          <a:p>
            <a:pPr lvl="1"/>
            <a:r>
              <a:rPr lang="en-GB" dirty="0"/>
              <a:t>Murder</a:t>
            </a:r>
          </a:p>
          <a:p>
            <a:pPr lvl="1"/>
            <a:r>
              <a:rPr lang="en-GB" dirty="0"/>
              <a:t>Rape </a:t>
            </a:r>
          </a:p>
          <a:p>
            <a:pPr lvl="1"/>
            <a:r>
              <a:rPr lang="en-GB" dirty="0"/>
              <a:t>Robbery.</a:t>
            </a:r>
          </a:p>
        </p:txBody>
      </p:sp>
      <p:pic>
        <p:nvPicPr>
          <p:cNvPr id="6" name="Audio 5">
            <a:hlinkClick r:id="" action="ppaction://media"/>
            <a:extLst>
              <a:ext uri="{FF2B5EF4-FFF2-40B4-BE49-F238E27FC236}">
                <a16:creationId xmlns:a16="http://schemas.microsoft.com/office/drawing/2014/main" id="{6473033D-565F-E68F-57FC-785643B67B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706713721"/>
      </p:ext>
    </p:extLst>
  </p:cSld>
  <p:clrMapOvr>
    <a:masterClrMapping/>
  </p:clrMapOvr>
  <mc:AlternateContent xmlns:mc="http://schemas.openxmlformats.org/markup-compatibility/2006" xmlns:p14="http://schemas.microsoft.com/office/powerpoint/2010/main">
    <mc:Choice Requires="p14">
      <p:transition spd="med" p14:dur="700" advTm="24104">
        <p:fade/>
      </p:transition>
    </mc:Choice>
    <mc:Fallback xmlns="">
      <p:transition spd="med" advTm="241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FCE00-1C8F-484C-97D3-6120988FA690}"/>
              </a:ext>
            </a:extLst>
          </p:cNvPr>
          <p:cNvSpPr>
            <a:spLocks noGrp="1"/>
          </p:cNvSpPr>
          <p:nvPr>
            <p:ph type="title"/>
          </p:nvPr>
        </p:nvSpPr>
        <p:spPr/>
        <p:txBody>
          <a:bodyPr/>
          <a:lstStyle/>
          <a:p>
            <a:r>
              <a:rPr lang="en-GB" dirty="0"/>
              <a:t>Triable ‘Either-way’ Offences</a:t>
            </a:r>
          </a:p>
        </p:txBody>
      </p:sp>
      <p:sp>
        <p:nvSpPr>
          <p:cNvPr id="3" name="Content Placeholder 2">
            <a:extLst>
              <a:ext uri="{FF2B5EF4-FFF2-40B4-BE49-F238E27FC236}">
                <a16:creationId xmlns:a16="http://schemas.microsoft.com/office/drawing/2014/main" id="{5127653B-AF50-4767-B42E-109756AF73D4}"/>
              </a:ext>
            </a:extLst>
          </p:cNvPr>
          <p:cNvSpPr>
            <a:spLocks noGrp="1"/>
          </p:cNvSpPr>
          <p:nvPr>
            <p:ph idx="1"/>
          </p:nvPr>
        </p:nvSpPr>
        <p:spPr/>
        <p:txBody>
          <a:bodyPr/>
          <a:lstStyle/>
          <a:p>
            <a:r>
              <a:rPr lang="en-GB" dirty="0"/>
              <a:t>These offences can be dealt with either by the Magistrates’ Court or by the Crown Court.</a:t>
            </a:r>
          </a:p>
          <a:p>
            <a:r>
              <a:rPr lang="en-GB" dirty="0"/>
              <a:t>Magistrates may decide that the case is too serious for them to deal with.</a:t>
            </a:r>
          </a:p>
          <a:p>
            <a:r>
              <a:rPr lang="en-GB" dirty="0"/>
              <a:t>Defendants can choose whether to go to the Crown Court for trial.</a:t>
            </a:r>
          </a:p>
          <a:p>
            <a:r>
              <a:rPr lang="en-GB" dirty="0"/>
              <a:t>Examples include:</a:t>
            </a:r>
          </a:p>
          <a:p>
            <a:pPr lvl="1"/>
            <a:r>
              <a:rPr lang="en-GB" dirty="0"/>
              <a:t>Theft, assault occasioning actual bodily harm and burglary.</a:t>
            </a:r>
          </a:p>
        </p:txBody>
      </p:sp>
      <p:pic>
        <p:nvPicPr>
          <p:cNvPr id="6" name="Audio 5">
            <a:hlinkClick r:id="" action="ppaction://media"/>
            <a:extLst>
              <a:ext uri="{FF2B5EF4-FFF2-40B4-BE49-F238E27FC236}">
                <a16:creationId xmlns:a16="http://schemas.microsoft.com/office/drawing/2014/main" id="{5FFF0C54-EF5C-19B9-49C0-9A513501E91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354984188"/>
      </p:ext>
    </p:extLst>
  </p:cSld>
  <p:clrMapOvr>
    <a:masterClrMapping/>
  </p:clrMapOvr>
  <mc:AlternateContent xmlns:mc="http://schemas.openxmlformats.org/markup-compatibility/2006" xmlns:p14="http://schemas.microsoft.com/office/powerpoint/2010/main">
    <mc:Choice Requires="p14">
      <p:transition spd="med" p14:dur="700" advTm="53275">
        <p:fade/>
      </p:transition>
    </mc:Choice>
    <mc:Fallback xmlns="">
      <p:transition spd="med" advTm="532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2186E-4A15-4D51-A246-2A256327EE9F}"/>
              </a:ext>
            </a:extLst>
          </p:cNvPr>
          <p:cNvSpPr>
            <a:spLocks noGrp="1"/>
          </p:cNvSpPr>
          <p:nvPr>
            <p:ph type="title"/>
          </p:nvPr>
        </p:nvSpPr>
        <p:spPr/>
        <p:txBody>
          <a:bodyPr/>
          <a:lstStyle/>
          <a:p>
            <a:r>
              <a:rPr lang="en-GB" dirty="0"/>
              <a:t>Summary Offences</a:t>
            </a:r>
          </a:p>
        </p:txBody>
      </p:sp>
      <p:sp>
        <p:nvSpPr>
          <p:cNvPr id="3" name="Content Placeholder 2">
            <a:extLst>
              <a:ext uri="{FF2B5EF4-FFF2-40B4-BE49-F238E27FC236}">
                <a16:creationId xmlns:a16="http://schemas.microsoft.com/office/drawing/2014/main" id="{6F147D70-DC50-4CF7-AEC3-279A5AA48CA3}"/>
              </a:ext>
            </a:extLst>
          </p:cNvPr>
          <p:cNvSpPr>
            <a:spLocks noGrp="1"/>
          </p:cNvSpPr>
          <p:nvPr>
            <p:ph idx="1"/>
          </p:nvPr>
        </p:nvSpPr>
        <p:spPr/>
        <p:txBody>
          <a:bodyPr/>
          <a:lstStyle/>
          <a:p>
            <a:r>
              <a:rPr lang="en-GB" dirty="0"/>
              <a:t>These are the least serious forms of criminal offences</a:t>
            </a:r>
          </a:p>
          <a:p>
            <a:r>
              <a:rPr lang="en-GB" dirty="0"/>
              <a:t>Examples of </a:t>
            </a:r>
            <a:r>
              <a:rPr lang="en-GB"/>
              <a:t>Summary Offences include</a:t>
            </a:r>
            <a:r>
              <a:rPr lang="en-GB" dirty="0"/>
              <a:t>:</a:t>
            </a:r>
          </a:p>
          <a:p>
            <a:pPr lvl="1"/>
            <a:r>
              <a:rPr lang="en-GB" dirty="0"/>
              <a:t>Common Assault</a:t>
            </a:r>
          </a:p>
          <a:p>
            <a:pPr lvl="1"/>
            <a:r>
              <a:rPr lang="en-GB" dirty="0"/>
              <a:t>Road traffic offences</a:t>
            </a:r>
          </a:p>
        </p:txBody>
      </p:sp>
      <p:pic>
        <p:nvPicPr>
          <p:cNvPr id="6" name="Audio 5">
            <a:hlinkClick r:id="" action="ppaction://media"/>
            <a:extLst>
              <a:ext uri="{FF2B5EF4-FFF2-40B4-BE49-F238E27FC236}">
                <a16:creationId xmlns:a16="http://schemas.microsoft.com/office/drawing/2014/main" id="{C5994590-A290-CE3B-3DBD-89763FA84C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68125" y="6337300"/>
            <a:ext cx="304800" cy="304800"/>
          </a:xfrm>
          <a:prstGeom prst="rect">
            <a:avLst/>
          </a:prstGeom>
        </p:spPr>
      </p:pic>
    </p:spTree>
    <p:extLst>
      <p:ext uri="{BB962C8B-B14F-4D97-AF65-F5344CB8AC3E}">
        <p14:creationId xmlns:p14="http://schemas.microsoft.com/office/powerpoint/2010/main" val="2166589857"/>
      </p:ext>
    </p:extLst>
  </p:cSld>
  <p:clrMapOvr>
    <a:masterClrMapping/>
  </p:clrMapOvr>
  <mc:AlternateContent xmlns:mc="http://schemas.openxmlformats.org/markup-compatibility/2006" xmlns:p14="http://schemas.microsoft.com/office/powerpoint/2010/main">
    <mc:Choice Requires="p14">
      <p:transition spd="med" p14:dur="700" advTm="32935">
        <p:fade/>
      </p:transition>
    </mc:Choice>
    <mc:Fallback xmlns="">
      <p:transition spd="med" advTm="329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1BDD0-C1DA-4BA9-9A1B-684A3CCD1781}"/>
              </a:ext>
            </a:extLst>
          </p:cNvPr>
          <p:cNvSpPr>
            <a:spLocks noGrp="1"/>
          </p:cNvSpPr>
          <p:nvPr>
            <p:ph type="title"/>
          </p:nvPr>
        </p:nvSpPr>
        <p:spPr/>
        <p:txBody>
          <a:bodyPr/>
          <a:lstStyle/>
          <a:p>
            <a:r>
              <a:rPr lang="en-GB" dirty="0"/>
              <a:t>Next Steps</a:t>
            </a:r>
          </a:p>
        </p:txBody>
      </p:sp>
      <p:sp>
        <p:nvSpPr>
          <p:cNvPr id="3" name="Content Placeholder 2">
            <a:extLst>
              <a:ext uri="{FF2B5EF4-FFF2-40B4-BE49-F238E27FC236}">
                <a16:creationId xmlns:a16="http://schemas.microsoft.com/office/drawing/2014/main" id="{6449C9FC-7BA0-42C1-A3B7-EC9FEE0F5C8E}"/>
              </a:ext>
            </a:extLst>
          </p:cNvPr>
          <p:cNvSpPr>
            <a:spLocks noGrp="1"/>
          </p:cNvSpPr>
          <p:nvPr>
            <p:ph idx="1"/>
          </p:nvPr>
        </p:nvSpPr>
        <p:spPr/>
        <p:txBody>
          <a:bodyPr/>
          <a:lstStyle/>
          <a:p>
            <a:r>
              <a:rPr lang="en-GB" dirty="0"/>
              <a:t>Listen to part 2 </a:t>
            </a:r>
          </a:p>
          <a:p>
            <a:r>
              <a:rPr lang="en-GB" dirty="0"/>
              <a:t>Read lecture slides for part 2.</a:t>
            </a:r>
          </a:p>
        </p:txBody>
      </p:sp>
      <p:pic>
        <p:nvPicPr>
          <p:cNvPr id="8" name="Audio 7">
            <a:hlinkClick r:id="" action="ppaction://media"/>
            <a:extLst>
              <a:ext uri="{FF2B5EF4-FFF2-40B4-BE49-F238E27FC236}">
                <a16:creationId xmlns:a16="http://schemas.microsoft.com/office/drawing/2014/main" id="{570FEA93-0E6F-737D-2339-59E078A208C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448661" t="-231177" r="-448661" b="-231177"/>
          <a:stretch>
            <a:fillRect/>
          </a:stretch>
        </p:blipFill>
        <p:spPr>
          <a:xfrm>
            <a:off x="9145302" y="5143947"/>
            <a:ext cx="3039840" cy="1714053"/>
          </a:xfrm>
          <a:prstGeom prst="rect">
            <a:avLst/>
          </a:prstGeom>
        </p:spPr>
      </p:pic>
    </p:spTree>
    <p:extLst>
      <p:ext uri="{BB962C8B-B14F-4D97-AF65-F5344CB8AC3E}">
        <p14:creationId xmlns:p14="http://schemas.microsoft.com/office/powerpoint/2010/main" val="2604151585"/>
      </p:ext>
    </p:extLst>
  </p:cSld>
  <p:clrMapOvr>
    <a:masterClrMapping/>
  </p:clrMapOvr>
  <mc:AlternateContent xmlns:mc="http://schemas.openxmlformats.org/markup-compatibility/2006" xmlns:p14="http://schemas.microsoft.com/office/powerpoint/2010/main">
    <mc:Choice Requires="p14">
      <p:transition spd="med" p14:dur="700" advTm="21619">
        <p:fade/>
      </p:transition>
    </mc:Choice>
    <mc:Fallback xmlns="">
      <p:transition spd="med" advTm="2161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0</TotalTime>
  <Words>1081</Words>
  <Application>Microsoft Office PowerPoint</Application>
  <PresentationFormat>Custom</PresentationFormat>
  <Paragraphs>122</Paragraphs>
  <Slides>18</Slides>
  <Notes>2</Notes>
  <HiddenSlides>0</HiddenSlides>
  <MMClips>18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Century Gothic</vt:lpstr>
      <vt:lpstr>Garamond</vt:lpstr>
      <vt:lpstr>Organic</vt:lpstr>
      <vt:lpstr>Welcome!</vt:lpstr>
      <vt:lpstr>Agenda/Topics to Be Covered</vt:lpstr>
      <vt:lpstr>Mission Statement/Goals</vt:lpstr>
      <vt:lpstr>Who’s Who</vt:lpstr>
      <vt:lpstr>Assignments</vt:lpstr>
      <vt:lpstr>Recommended Reading</vt:lpstr>
      <vt:lpstr>Useful Websites</vt:lpstr>
      <vt:lpstr>Key Concepts of Criminal Litigation</vt:lpstr>
      <vt:lpstr>Key Concepts of Criminal Litigation</vt:lpstr>
      <vt:lpstr>Safeguards for the Suspect</vt:lpstr>
      <vt:lpstr>The Human Rights Act 1998</vt:lpstr>
      <vt:lpstr>Types of Rights under ECHR</vt:lpstr>
      <vt:lpstr>Criminal Procedure Rules (CrPR)</vt:lpstr>
      <vt:lpstr>Classification of Offences</vt:lpstr>
      <vt:lpstr>Indictable Only Offences</vt:lpstr>
      <vt:lpstr>Triable ‘Either-way’ Offences</vt:lpstr>
      <vt:lpstr>Summary Offences</vt:lpstr>
      <vt:lpstr>Next Steps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Sian</dc:creator>
  <cp:lastModifiedBy>James Drew</cp:lastModifiedBy>
  <cp:revision>3</cp:revision>
  <dcterms:created xsi:type="dcterms:W3CDTF">2021-01-06T16:30:02Z</dcterms:created>
  <dcterms:modified xsi:type="dcterms:W3CDTF">2022-09-29T07:39:39Z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