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2E13AA-07A9-4F7C-BDB3-61932E923D8A}" v="46" dt="2022-06-23T21:39:47.4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a bi" userId="a7841281fbbfbc62" providerId="LiveId" clId="{C62E13AA-07A9-4F7C-BDB3-61932E923D8A}"/>
    <pc:docChg chg="undo custSel addSld delSld modSld">
      <pc:chgData name="nazia bi" userId="a7841281fbbfbc62" providerId="LiveId" clId="{C62E13AA-07A9-4F7C-BDB3-61932E923D8A}" dt="2022-06-23T22:15:15.770" v="909" actId="2711"/>
      <pc:docMkLst>
        <pc:docMk/>
      </pc:docMkLst>
      <pc:sldChg chg="modSp mod modClrScheme chgLayout">
        <pc:chgData name="nazia bi" userId="a7841281fbbfbc62" providerId="LiveId" clId="{C62E13AA-07A9-4F7C-BDB3-61932E923D8A}" dt="2022-06-18T09:56:06.774" v="2" actId="700"/>
        <pc:sldMkLst>
          <pc:docMk/>
          <pc:sldMk cId="527320434" sldId="256"/>
        </pc:sldMkLst>
        <pc:spChg chg="mod ord">
          <ac:chgData name="nazia bi" userId="a7841281fbbfbc62" providerId="LiveId" clId="{C62E13AA-07A9-4F7C-BDB3-61932E923D8A}" dt="2022-06-18T09:56:06.774" v="2" actId="700"/>
          <ac:spMkLst>
            <pc:docMk/>
            <pc:sldMk cId="527320434" sldId="256"/>
            <ac:spMk id="2" creationId="{C4B5847D-9643-6B6F-C1B4-83D3C96BBCC9}"/>
          </ac:spMkLst>
        </pc:spChg>
        <pc:spChg chg="mod ord">
          <ac:chgData name="nazia bi" userId="a7841281fbbfbc62" providerId="LiveId" clId="{C62E13AA-07A9-4F7C-BDB3-61932E923D8A}" dt="2022-06-18T09:56:06.774" v="2" actId="700"/>
          <ac:spMkLst>
            <pc:docMk/>
            <pc:sldMk cId="527320434" sldId="256"/>
            <ac:spMk id="5" creationId="{6752C696-1CE3-2AAB-F2AC-23B6231EC5D1}"/>
          </ac:spMkLst>
        </pc:spChg>
      </pc:sldChg>
      <pc:sldChg chg="addSp delSp modSp new mod setBg addAnim modAnim delDesignElem chgLayout">
        <pc:chgData name="nazia bi" userId="a7841281fbbfbc62" providerId="LiveId" clId="{C62E13AA-07A9-4F7C-BDB3-61932E923D8A}" dt="2022-06-23T22:00:36.596" v="899" actId="20577"/>
        <pc:sldMkLst>
          <pc:docMk/>
          <pc:sldMk cId="2017177027" sldId="257"/>
        </pc:sldMkLst>
        <pc:spChg chg="mod ord">
          <ac:chgData name="nazia bi" userId="a7841281fbbfbc62" providerId="LiveId" clId="{C62E13AA-07A9-4F7C-BDB3-61932E923D8A}" dt="2022-06-23T21:18:34.561" v="808" actId="1076"/>
          <ac:spMkLst>
            <pc:docMk/>
            <pc:sldMk cId="2017177027" sldId="257"/>
            <ac:spMk id="2" creationId="{55C4544F-3552-D1B8-FE07-E5909E622832}"/>
          </ac:spMkLst>
        </pc:spChg>
        <pc:spChg chg="del mod ord">
          <ac:chgData name="nazia bi" userId="a7841281fbbfbc62" providerId="LiveId" clId="{C62E13AA-07A9-4F7C-BDB3-61932E923D8A}" dt="2022-06-21T19:28:51.394" v="615" actId="478"/>
          <ac:spMkLst>
            <pc:docMk/>
            <pc:sldMk cId="2017177027" sldId="257"/>
            <ac:spMk id="3" creationId="{0893C44E-539D-AB96-6FC3-36EF9DA31B70}"/>
          </ac:spMkLst>
        </pc:spChg>
        <pc:spChg chg="add">
          <ac:chgData name="nazia bi" userId="a7841281fbbfbc62" providerId="LiveId" clId="{C62E13AA-07A9-4F7C-BDB3-61932E923D8A}" dt="2022-06-20T21:22:16.118" v="341"/>
          <ac:spMkLst>
            <pc:docMk/>
            <pc:sldMk cId="2017177027" sldId="257"/>
            <ac:spMk id="4" creationId="{841C576A-ED9E-CF90-113B-5688C718F281}"/>
          </ac:spMkLst>
        </pc:spChg>
        <pc:spChg chg="add del mod">
          <ac:chgData name="nazia bi" userId="a7841281fbbfbc62" providerId="LiveId" clId="{C62E13AA-07A9-4F7C-BDB3-61932E923D8A}" dt="2022-06-20T21:22:31.778" v="345" actId="478"/>
          <ac:spMkLst>
            <pc:docMk/>
            <pc:sldMk cId="2017177027" sldId="257"/>
            <ac:spMk id="5" creationId="{C40281B2-3B92-FE97-6FD6-296C8B89F613}"/>
          </ac:spMkLst>
        </pc:spChg>
        <pc:spChg chg="add mod">
          <ac:chgData name="nazia bi" userId="a7841281fbbfbc62" providerId="LiveId" clId="{C62E13AA-07A9-4F7C-BDB3-61932E923D8A}" dt="2022-06-20T21:23:38.978" v="346"/>
          <ac:spMkLst>
            <pc:docMk/>
            <pc:sldMk cId="2017177027" sldId="257"/>
            <ac:spMk id="6" creationId="{F88336A3-F7A2-DA29-64F0-4E5A9B06794C}"/>
          </ac:spMkLst>
        </pc:spChg>
        <pc:spChg chg="add mod ord">
          <ac:chgData name="nazia bi" userId="a7841281fbbfbc62" providerId="LiveId" clId="{C62E13AA-07A9-4F7C-BDB3-61932E923D8A}" dt="2022-06-23T22:00:36.596" v="899" actId="20577"/>
          <ac:spMkLst>
            <pc:docMk/>
            <pc:sldMk cId="2017177027" sldId="257"/>
            <ac:spMk id="8" creationId="{DF64B0E2-B688-1E5A-60ED-00B511D75346}"/>
          </ac:spMkLst>
        </pc:spChg>
        <pc:spChg chg="add del">
          <ac:chgData name="nazia bi" userId="a7841281fbbfbc62" providerId="LiveId" clId="{C62E13AA-07A9-4F7C-BDB3-61932E923D8A}" dt="2022-06-21T19:30:33.365" v="619" actId="700"/>
          <ac:spMkLst>
            <pc:docMk/>
            <pc:sldMk cId="2017177027" sldId="257"/>
            <ac:spMk id="1031" creationId="{E009DD9B-5EE2-4C0D-8B2B-351C8C102205}"/>
          </ac:spMkLst>
        </pc:spChg>
        <pc:spChg chg="add del">
          <ac:chgData name="nazia bi" userId="a7841281fbbfbc62" providerId="LiveId" clId="{C62E13AA-07A9-4F7C-BDB3-61932E923D8A}" dt="2022-06-21T19:30:33.365" v="619" actId="700"/>
          <ac:spMkLst>
            <pc:docMk/>
            <pc:sldMk cId="2017177027" sldId="257"/>
            <ac:spMk id="1033" creationId="{E720DB99-7745-4E75-9D96-AAB6D55C531E}"/>
          </ac:spMkLst>
        </pc:spChg>
        <pc:spChg chg="add del">
          <ac:chgData name="nazia bi" userId="a7841281fbbfbc62" providerId="LiveId" clId="{C62E13AA-07A9-4F7C-BDB3-61932E923D8A}" dt="2022-06-21T19:30:33.365" v="619" actId="700"/>
          <ac:spMkLst>
            <pc:docMk/>
            <pc:sldMk cId="2017177027" sldId="257"/>
            <ac:spMk id="1035" creationId="{D68803C4-E159-4360-B7BB-74205C8F782D}"/>
          </ac:spMkLst>
        </pc:spChg>
        <pc:spChg chg="add del">
          <ac:chgData name="nazia bi" userId="a7841281fbbfbc62" providerId="LiveId" clId="{C62E13AA-07A9-4F7C-BDB3-61932E923D8A}" dt="2022-06-21T19:30:33.365" v="619" actId="700"/>
          <ac:spMkLst>
            <pc:docMk/>
            <pc:sldMk cId="2017177027" sldId="257"/>
            <ac:spMk id="1037" creationId="{504B0465-3B07-49BF-BEA7-D81476246293}"/>
          </ac:spMkLst>
        </pc:spChg>
        <pc:spChg chg="add del">
          <ac:chgData name="nazia bi" userId="a7841281fbbfbc62" providerId="LiveId" clId="{C62E13AA-07A9-4F7C-BDB3-61932E923D8A}" dt="2022-06-21T19:30:33.365" v="619" actId="700"/>
          <ac:spMkLst>
            <pc:docMk/>
            <pc:sldMk cId="2017177027" sldId="257"/>
            <ac:spMk id="1039" creationId="{49B7FFA5-14CB-4A4F-9BCC-CA3AA5D9D276}"/>
          </ac:spMkLst>
        </pc:spChg>
        <pc:spChg chg="add del">
          <ac:chgData name="nazia bi" userId="a7841281fbbfbc62" providerId="LiveId" clId="{C62E13AA-07A9-4F7C-BDB3-61932E923D8A}" dt="2022-06-21T19:30:33.365" v="619" actId="700"/>
          <ac:spMkLst>
            <pc:docMk/>
            <pc:sldMk cId="2017177027" sldId="257"/>
            <ac:spMk id="1041" creationId="{04E48745-7512-4EC2-9E20-9092D12150CA}"/>
          </ac:spMkLst>
        </pc:spChg>
        <pc:picChg chg="add del mod">
          <ac:chgData name="nazia bi" userId="a7841281fbbfbc62" providerId="LiveId" clId="{C62E13AA-07A9-4F7C-BDB3-61932E923D8A}" dt="2022-06-21T19:28:48.374" v="614" actId="478"/>
          <ac:picMkLst>
            <pc:docMk/>
            <pc:sldMk cId="2017177027" sldId="257"/>
            <ac:picMk id="1026" creationId="{BE74814E-FBF1-B805-074C-281A69B177B8}"/>
          </ac:picMkLst>
        </pc:picChg>
      </pc:sldChg>
      <pc:sldChg chg="addSp delSp modSp new mod setBg">
        <pc:chgData name="nazia bi" userId="a7841281fbbfbc62" providerId="LiveId" clId="{C62E13AA-07A9-4F7C-BDB3-61932E923D8A}" dt="2022-06-22T21:09:57.471" v="726" actId="255"/>
        <pc:sldMkLst>
          <pc:docMk/>
          <pc:sldMk cId="723280819" sldId="258"/>
        </pc:sldMkLst>
        <pc:spChg chg="mod">
          <ac:chgData name="nazia bi" userId="a7841281fbbfbc62" providerId="LiveId" clId="{C62E13AA-07A9-4F7C-BDB3-61932E923D8A}" dt="2022-06-21T19:05:35.186" v="470" actId="115"/>
          <ac:spMkLst>
            <pc:docMk/>
            <pc:sldMk cId="723280819" sldId="258"/>
            <ac:spMk id="2" creationId="{BD926B7E-96B7-F400-F21D-490BF8A2D9E6}"/>
          </ac:spMkLst>
        </pc:spChg>
        <pc:spChg chg="add del mod ord">
          <ac:chgData name="nazia bi" userId="a7841281fbbfbc62" providerId="LiveId" clId="{C62E13AA-07A9-4F7C-BDB3-61932E923D8A}" dt="2022-06-22T21:09:57.471" v="726" actId="255"/>
          <ac:spMkLst>
            <pc:docMk/>
            <pc:sldMk cId="723280819" sldId="258"/>
            <ac:spMk id="3" creationId="{95F07F98-1368-5227-E6F4-99B68DE47AFE}"/>
          </ac:spMkLst>
        </pc:spChg>
        <pc:spChg chg="add del mod">
          <ac:chgData name="nazia bi" userId="a7841281fbbfbc62" providerId="LiveId" clId="{C62E13AA-07A9-4F7C-BDB3-61932E923D8A}" dt="2022-06-20T21:31:00.554" v="362" actId="478"/>
          <ac:spMkLst>
            <pc:docMk/>
            <pc:sldMk cId="723280819" sldId="258"/>
            <ac:spMk id="4" creationId="{5CFE23F6-CA5E-F433-67D0-E625F687B7A7}"/>
          </ac:spMkLst>
        </pc:spChg>
        <pc:spChg chg="add del mod">
          <ac:chgData name="nazia bi" userId="a7841281fbbfbc62" providerId="LiveId" clId="{C62E13AA-07A9-4F7C-BDB3-61932E923D8A}" dt="2022-06-20T21:31:38.779" v="367" actId="478"/>
          <ac:spMkLst>
            <pc:docMk/>
            <pc:sldMk cId="723280819" sldId="258"/>
            <ac:spMk id="5" creationId="{5DFC6C8D-1A70-D4F8-789D-5EAA92A5E7AA}"/>
          </ac:spMkLst>
        </pc:spChg>
        <pc:spChg chg="add del">
          <ac:chgData name="nazia bi" userId="a7841281fbbfbc62" providerId="LiveId" clId="{C62E13AA-07A9-4F7C-BDB3-61932E923D8A}" dt="2022-06-20T21:30:16.594" v="350" actId="26606"/>
          <ac:spMkLst>
            <pc:docMk/>
            <pc:sldMk cId="723280819" sldId="258"/>
            <ac:spMk id="2055" creationId="{E009DD9B-5EE2-4C0D-8B2B-351C8C102205}"/>
          </ac:spMkLst>
        </pc:spChg>
        <pc:spChg chg="add del">
          <ac:chgData name="nazia bi" userId="a7841281fbbfbc62" providerId="LiveId" clId="{C62E13AA-07A9-4F7C-BDB3-61932E923D8A}" dt="2022-06-20T21:30:16.594" v="350" actId="26606"/>
          <ac:spMkLst>
            <pc:docMk/>
            <pc:sldMk cId="723280819" sldId="258"/>
            <ac:spMk id="2057" creationId="{E720DB99-7745-4E75-9D96-AAB6D55C531E}"/>
          </ac:spMkLst>
        </pc:spChg>
        <pc:spChg chg="add del">
          <ac:chgData name="nazia bi" userId="a7841281fbbfbc62" providerId="LiveId" clId="{C62E13AA-07A9-4F7C-BDB3-61932E923D8A}" dt="2022-06-20T21:30:16.594" v="350" actId="26606"/>
          <ac:spMkLst>
            <pc:docMk/>
            <pc:sldMk cId="723280819" sldId="258"/>
            <ac:spMk id="2059" creationId="{D68803C4-E159-4360-B7BB-74205C8F782D}"/>
          </ac:spMkLst>
        </pc:spChg>
        <pc:spChg chg="add del">
          <ac:chgData name="nazia bi" userId="a7841281fbbfbc62" providerId="LiveId" clId="{C62E13AA-07A9-4F7C-BDB3-61932E923D8A}" dt="2022-06-20T21:30:16.594" v="350" actId="26606"/>
          <ac:spMkLst>
            <pc:docMk/>
            <pc:sldMk cId="723280819" sldId="258"/>
            <ac:spMk id="2061" creationId="{504B0465-3B07-49BF-BEA7-D81476246293}"/>
          </ac:spMkLst>
        </pc:spChg>
        <pc:spChg chg="add del">
          <ac:chgData name="nazia bi" userId="a7841281fbbfbc62" providerId="LiveId" clId="{C62E13AA-07A9-4F7C-BDB3-61932E923D8A}" dt="2022-06-20T21:30:16.594" v="350" actId="26606"/>
          <ac:spMkLst>
            <pc:docMk/>
            <pc:sldMk cId="723280819" sldId="258"/>
            <ac:spMk id="2063" creationId="{49B7FFA5-14CB-4A4F-9BCC-CA3AA5D9D276}"/>
          </ac:spMkLst>
        </pc:spChg>
        <pc:spChg chg="add del">
          <ac:chgData name="nazia bi" userId="a7841281fbbfbc62" providerId="LiveId" clId="{C62E13AA-07A9-4F7C-BDB3-61932E923D8A}" dt="2022-06-20T21:30:16.594" v="350" actId="26606"/>
          <ac:spMkLst>
            <pc:docMk/>
            <pc:sldMk cId="723280819" sldId="258"/>
            <ac:spMk id="2065" creationId="{04E48745-7512-4EC2-9E20-9092D12150CA}"/>
          </ac:spMkLst>
        </pc:spChg>
        <pc:spChg chg="add del">
          <ac:chgData name="nazia bi" userId="a7841281fbbfbc62" providerId="LiveId" clId="{C62E13AA-07A9-4F7C-BDB3-61932E923D8A}" dt="2022-06-20T21:30:21.451" v="352" actId="26606"/>
          <ac:spMkLst>
            <pc:docMk/>
            <pc:sldMk cId="723280819" sldId="258"/>
            <ac:spMk id="2067" creationId="{F3AF35CD-DA30-4E34-B0F3-32C27766DA05}"/>
          </ac:spMkLst>
        </pc:spChg>
        <pc:spChg chg="add del">
          <ac:chgData name="nazia bi" userId="a7841281fbbfbc62" providerId="LiveId" clId="{C62E13AA-07A9-4F7C-BDB3-61932E923D8A}" dt="2022-06-20T21:31:45.312" v="375" actId="26606"/>
          <ac:spMkLst>
            <pc:docMk/>
            <pc:sldMk cId="723280819" sldId="258"/>
            <ac:spMk id="2071" creationId="{E009DD9B-5EE2-4C0D-8B2B-351C8C102205}"/>
          </ac:spMkLst>
        </pc:spChg>
        <pc:spChg chg="add del">
          <ac:chgData name="nazia bi" userId="a7841281fbbfbc62" providerId="LiveId" clId="{C62E13AA-07A9-4F7C-BDB3-61932E923D8A}" dt="2022-06-20T21:31:45.312" v="375" actId="26606"/>
          <ac:spMkLst>
            <pc:docMk/>
            <pc:sldMk cId="723280819" sldId="258"/>
            <ac:spMk id="2072" creationId="{E720DB99-7745-4E75-9D96-AAB6D55C531E}"/>
          </ac:spMkLst>
        </pc:spChg>
        <pc:spChg chg="add del">
          <ac:chgData name="nazia bi" userId="a7841281fbbfbc62" providerId="LiveId" clId="{C62E13AA-07A9-4F7C-BDB3-61932E923D8A}" dt="2022-06-20T21:31:45.312" v="375" actId="26606"/>
          <ac:spMkLst>
            <pc:docMk/>
            <pc:sldMk cId="723280819" sldId="258"/>
            <ac:spMk id="2073" creationId="{D68803C4-E159-4360-B7BB-74205C8F782D}"/>
          </ac:spMkLst>
        </pc:spChg>
        <pc:spChg chg="add del">
          <ac:chgData name="nazia bi" userId="a7841281fbbfbc62" providerId="LiveId" clId="{C62E13AA-07A9-4F7C-BDB3-61932E923D8A}" dt="2022-06-20T21:31:45.312" v="375" actId="26606"/>
          <ac:spMkLst>
            <pc:docMk/>
            <pc:sldMk cId="723280819" sldId="258"/>
            <ac:spMk id="2074" creationId="{504B0465-3B07-49BF-BEA7-D81476246293}"/>
          </ac:spMkLst>
        </pc:spChg>
        <pc:spChg chg="add del">
          <ac:chgData name="nazia bi" userId="a7841281fbbfbc62" providerId="LiveId" clId="{C62E13AA-07A9-4F7C-BDB3-61932E923D8A}" dt="2022-06-20T21:31:45.312" v="375" actId="26606"/>
          <ac:spMkLst>
            <pc:docMk/>
            <pc:sldMk cId="723280819" sldId="258"/>
            <ac:spMk id="2075" creationId="{49B7FFA5-14CB-4A4F-9BCC-CA3AA5D9D276}"/>
          </ac:spMkLst>
        </pc:spChg>
        <pc:spChg chg="add del">
          <ac:chgData name="nazia bi" userId="a7841281fbbfbc62" providerId="LiveId" clId="{C62E13AA-07A9-4F7C-BDB3-61932E923D8A}" dt="2022-06-20T21:31:45.312" v="375" actId="26606"/>
          <ac:spMkLst>
            <pc:docMk/>
            <pc:sldMk cId="723280819" sldId="258"/>
            <ac:spMk id="2076" creationId="{04E48745-7512-4EC2-9E20-9092D12150CA}"/>
          </ac:spMkLst>
        </pc:spChg>
        <pc:grpChg chg="add del">
          <ac:chgData name="nazia bi" userId="a7841281fbbfbc62" providerId="LiveId" clId="{C62E13AA-07A9-4F7C-BDB3-61932E923D8A}" dt="2022-06-20T21:30:21.451" v="352" actId="26606"/>
          <ac:grpSpMkLst>
            <pc:docMk/>
            <pc:sldMk cId="723280819" sldId="258"/>
            <ac:grpSpMk id="2068" creationId="{BCFC42DC-2C46-47C4-BC61-530557385DBD}"/>
          </ac:grpSpMkLst>
        </pc:grpChg>
        <pc:picChg chg="add del mod ord">
          <ac:chgData name="nazia bi" userId="a7841281fbbfbc62" providerId="LiveId" clId="{C62E13AA-07A9-4F7C-BDB3-61932E923D8A}" dt="2022-06-20T21:32:17.185" v="382" actId="1076"/>
          <ac:picMkLst>
            <pc:docMk/>
            <pc:sldMk cId="723280819" sldId="258"/>
            <ac:picMk id="2050" creationId="{C7F08D82-D046-7DC3-DE0F-F6BBA8C0524E}"/>
          </ac:picMkLst>
        </pc:picChg>
      </pc:sldChg>
      <pc:sldChg chg="modSp new mod">
        <pc:chgData name="nazia bi" userId="a7841281fbbfbc62" providerId="LiveId" clId="{C62E13AA-07A9-4F7C-BDB3-61932E923D8A}" dt="2022-06-22T21:21:28.628" v="754" actId="2711"/>
        <pc:sldMkLst>
          <pc:docMk/>
          <pc:sldMk cId="3851518240" sldId="259"/>
        </pc:sldMkLst>
        <pc:spChg chg="mod">
          <ac:chgData name="nazia bi" userId="a7841281fbbfbc62" providerId="LiveId" clId="{C62E13AA-07A9-4F7C-BDB3-61932E923D8A}" dt="2022-06-21T19:05:49.727" v="471" actId="115"/>
          <ac:spMkLst>
            <pc:docMk/>
            <pc:sldMk cId="3851518240" sldId="259"/>
            <ac:spMk id="2" creationId="{D72A64DE-6B15-897B-2E03-B065B0454681}"/>
          </ac:spMkLst>
        </pc:spChg>
        <pc:spChg chg="mod">
          <ac:chgData name="nazia bi" userId="a7841281fbbfbc62" providerId="LiveId" clId="{C62E13AA-07A9-4F7C-BDB3-61932E923D8A}" dt="2022-06-22T21:21:28.628" v="754" actId="2711"/>
          <ac:spMkLst>
            <pc:docMk/>
            <pc:sldMk cId="3851518240" sldId="259"/>
            <ac:spMk id="3" creationId="{F088A7F0-EB57-9434-B2DE-1C3D4297EED0}"/>
          </ac:spMkLst>
        </pc:spChg>
      </pc:sldChg>
      <pc:sldChg chg="modSp new mod">
        <pc:chgData name="nazia bi" userId="a7841281fbbfbc62" providerId="LiveId" clId="{C62E13AA-07A9-4F7C-BDB3-61932E923D8A}" dt="2022-06-22T21:26:07.128" v="773" actId="255"/>
        <pc:sldMkLst>
          <pc:docMk/>
          <pc:sldMk cId="3686687987" sldId="260"/>
        </pc:sldMkLst>
        <pc:spChg chg="mod">
          <ac:chgData name="nazia bi" userId="a7841281fbbfbc62" providerId="LiveId" clId="{C62E13AA-07A9-4F7C-BDB3-61932E923D8A}" dt="2022-06-21T19:06:01.493" v="473" actId="115"/>
          <ac:spMkLst>
            <pc:docMk/>
            <pc:sldMk cId="3686687987" sldId="260"/>
            <ac:spMk id="2" creationId="{C77D98B1-881D-47F2-FFAF-E30A0546542F}"/>
          </ac:spMkLst>
        </pc:spChg>
        <pc:spChg chg="mod">
          <ac:chgData name="nazia bi" userId="a7841281fbbfbc62" providerId="LiveId" clId="{C62E13AA-07A9-4F7C-BDB3-61932E923D8A}" dt="2022-06-22T21:26:07.128" v="773" actId="255"/>
          <ac:spMkLst>
            <pc:docMk/>
            <pc:sldMk cId="3686687987" sldId="260"/>
            <ac:spMk id="3" creationId="{791D7A7B-5D0F-F424-B986-ED0B046AD3AE}"/>
          </ac:spMkLst>
        </pc:spChg>
      </pc:sldChg>
      <pc:sldChg chg="modSp new mod">
        <pc:chgData name="nazia bi" userId="a7841281fbbfbc62" providerId="LiveId" clId="{C62E13AA-07A9-4F7C-BDB3-61932E923D8A}" dt="2022-06-23T21:34:44.173" v="869" actId="27636"/>
        <pc:sldMkLst>
          <pc:docMk/>
          <pc:sldMk cId="925338661" sldId="261"/>
        </pc:sldMkLst>
        <pc:spChg chg="mod">
          <ac:chgData name="nazia bi" userId="a7841281fbbfbc62" providerId="LiveId" clId="{C62E13AA-07A9-4F7C-BDB3-61932E923D8A}" dt="2022-06-23T21:32:16.190" v="852" actId="1076"/>
          <ac:spMkLst>
            <pc:docMk/>
            <pc:sldMk cId="925338661" sldId="261"/>
            <ac:spMk id="2" creationId="{95ED28DD-916A-5AA8-F50B-1533D90099BB}"/>
          </ac:spMkLst>
        </pc:spChg>
        <pc:spChg chg="mod">
          <ac:chgData name="nazia bi" userId="a7841281fbbfbc62" providerId="LiveId" clId="{C62E13AA-07A9-4F7C-BDB3-61932E923D8A}" dt="2022-06-23T21:34:44.173" v="869" actId="27636"/>
          <ac:spMkLst>
            <pc:docMk/>
            <pc:sldMk cId="925338661" sldId="261"/>
            <ac:spMk id="3" creationId="{8B978337-44F8-AD2F-8935-B7969AC0FB74}"/>
          </ac:spMkLst>
        </pc:spChg>
      </pc:sldChg>
      <pc:sldChg chg="modSp new mod">
        <pc:chgData name="nazia bi" userId="a7841281fbbfbc62" providerId="LiveId" clId="{C62E13AA-07A9-4F7C-BDB3-61932E923D8A}" dt="2022-06-23T22:15:15.770" v="909" actId="2711"/>
        <pc:sldMkLst>
          <pc:docMk/>
          <pc:sldMk cId="3187108062" sldId="262"/>
        </pc:sldMkLst>
        <pc:spChg chg="mod">
          <ac:chgData name="nazia bi" userId="a7841281fbbfbc62" providerId="LiveId" clId="{C62E13AA-07A9-4F7C-BDB3-61932E923D8A}" dt="2022-06-21T19:06:20.265" v="477" actId="115"/>
          <ac:spMkLst>
            <pc:docMk/>
            <pc:sldMk cId="3187108062" sldId="262"/>
            <ac:spMk id="2" creationId="{FD2C6AC8-79EC-C27A-47C0-DB35AA7C86CC}"/>
          </ac:spMkLst>
        </pc:spChg>
        <pc:spChg chg="mod">
          <ac:chgData name="nazia bi" userId="a7841281fbbfbc62" providerId="LiveId" clId="{C62E13AA-07A9-4F7C-BDB3-61932E923D8A}" dt="2022-06-23T22:15:15.770" v="909" actId="2711"/>
          <ac:spMkLst>
            <pc:docMk/>
            <pc:sldMk cId="3187108062" sldId="262"/>
            <ac:spMk id="3" creationId="{EECC83D7-BD44-FAA2-3DF5-9D32FF66832F}"/>
          </ac:spMkLst>
        </pc:spChg>
      </pc:sldChg>
      <pc:sldChg chg="modSp new mod">
        <pc:chgData name="nazia bi" userId="a7841281fbbfbc62" providerId="LiveId" clId="{C62E13AA-07A9-4F7C-BDB3-61932E923D8A}" dt="2022-06-23T21:36:33.987" v="873" actId="255"/>
        <pc:sldMkLst>
          <pc:docMk/>
          <pc:sldMk cId="3648200999" sldId="263"/>
        </pc:sldMkLst>
        <pc:spChg chg="mod">
          <ac:chgData name="nazia bi" userId="a7841281fbbfbc62" providerId="LiveId" clId="{C62E13AA-07A9-4F7C-BDB3-61932E923D8A}" dt="2022-06-23T21:36:16.588" v="871" actId="115"/>
          <ac:spMkLst>
            <pc:docMk/>
            <pc:sldMk cId="3648200999" sldId="263"/>
            <ac:spMk id="2" creationId="{19B780A3-CF92-C2FE-2E3B-2A64A79A4A1A}"/>
          </ac:spMkLst>
        </pc:spChg>
        <pc:spChg chg="mod">
          <ac:chgData name="nazia bi" userId="a7841281fbbfbc62" providerId="LiveId" clId="{C62E13AA-07A9-4F7C-BDB3-61932E923D8A}" dt="2022-06-23T21:36:33.987" v="873" actId="255"/>
          <ac:spMkLst>
            <pc:docMk/>
            <pc:sldMk cId="3648200999" sldId="263"/>
            <ac:spMk id="3" creationId="{DC6E0455-64DC-9680-374F-CC4119E06978}"/>
          </ac:spMkLst>
        </pc:spChg>
      </pc:sldChg>
      <pc:sldChg chg="modSp new del mod">
        <pc:chgData name="nazia bi" userId="a7841281fbbfbc62" providerId="LiveId" clId="{C62E13AA-07A9-4F7C-BDB3-61932E923D8A}" dt="2022-06-23T21:03:44.061" v="774" actId="2696"/>
        <pc:sldMkLst>
          <pc:docMk/>
          <pc:sldMk cId="1502629856" sldId="264"/>
        </pc:sldMkLst>
        <pc:spChg chg="mod">
          <ac:chgData name="nazia bi" userId="a7841281fbbfbc62" providerId="LiveId" clId="{C62E13AA-07A9-4F7C-BDB3-61932E923D8A}" dt="2022-06-22T20:16:27.415" v="635" actId="20577"/>
          <ac:spMkLst>
            <pc:docMk/>
            <pc:sldMk cId="1502629856" sldId="264"/>
            <ac:spMk id="2" creationId="{B02B6A96-DB1D-84AE-A1CF-5FB88686D760}"/>
          </ac:spMkLst>
        </pc:spChg>
        <pc:spChg chg="mod">
          <ac:chgData name="nazia bi" userId="a7841281fbbfbc62" providerId="LiveId" clId="{C62E13AA-07A9-4F7C-BDB3-61932E923D8A}" dt="2022-06-22T20:16:48.881" v="637" actId="20577"/>
          <ac:spMkLst>
            <pc:docMk/>
            <pc:sldMk cId="1502629856" sldId="264"/>
            <ac:spMk id="3" creationId="{C2DBCE66-2A53-51D9-42D2-FDF68D81A057}"/>
          </ac:spMkLst>
        </pc:spChg>
      </pc:sld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38598A9-6135-410A-9B82-A9A8EACEF5BA}" type="datetimeFigureOut">
              <a:rPr lang="en-GB" smtClean="0"/>
              <a:t>23/06/2022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17AE228A-69BB-402C-BC8A-9575EF9AD6E7}" type="slidenum">
              <a:rPr lang="en-GB" smtClean="0"/>
              <a:t>‹#›</a:t>
            </a:fld>
            <a:endParaRPr lang="en-GB"/>
          </a:p>
        </p:txBody>
      </p:sp>
    </p:spTree>
    <p:extLst>
      <p:ext uri="{BB962C8B-B14F-4D97-AF65-F5344CB8AC3E}">
        <p14:creationId xmlns:p14="http://schemas.microsoft.com/office/powerpoint/2010/main" val="672962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8598A9-6135-410A-9B82-A9A8EACEF5BA}" type="datetimeFigureOut">
              <a:rPr lang="en-GB" smtClean="0"/>
              <a:t>23/06/2022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AE228A-69BB-402C-BC8A-9575EF9AD6E7}" type="slidenum">
              <a:rPr lang="en-GB" smtClean="0"/>
              <a:t>‹#›</a:t>
            </a:fld>
            <a:endParaRPr lang="en-GB"/>
          </a:p>
        </p:txBody>
      </p:sp>
    </p:spTree>
    <p:extLst>
      <p:ext uri="{BB962C8B-B14F-4D97-AF65-F5344CB8AC3E}">
        <p14:creationId xmlns:p14="http://schemas.microsoft.com/office/powerpoint/2010/main" val="980896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38598A9-6135-410A-9B82-A9A8EACEF5BA}" type="datetimeFigureOut">
              <a:rPr lang="en-GB" smtClean="0"/>
              <a:t>23/06/2022</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17AE228A-69BB-402C-BC8A-9575EF9AD6E7}" type="slidenum">
              <a:rPr lang="en-GB" smtClean="0"/>
              <a:t>‹#›</a:t>
            </a:fld>
            <a:endParaRPr lang="en-GB"/>
          </a:p>
        </p:txBody>
      </p:sp>
    </p:spTree>
    <p:extLst>
      <p:ext uri="{BB962C8B-B14F-4D97-AF65-F5344CB8AC3E}">
        <p14:creationId xmlns:p14="http://schemas.microsoft.com/office/powerpoint/2010/main" val="3391827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8598A9-6135-410A-9B82-A9A8EACEF5BA}" type="datetimeFigureOut">
              <a:rPr lang="en-GB" smtClean="0"/>
              <a:t>23/06/2022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AE228A-69BB-402C-BC8A-9575EF9AD6E7}" type="slidenum">
              <a:rPr lang="en-GB" smtClean="0"/>
              <a:t>‹#›</a:t>
            </a:fld>
            <a:endParaRPr lang="en-GB"/>
          </a:p>
        </p:txBody>
      </p:sp>
    </p:spTree>
    <p:extLst>
      <p:ext uri="{BB962C8B-B14F-4D97-AF65-F5344CB8AC3E}">
        <p14:creationId xmlns:p14="http://schemas.microsoft.com/office/powerpoint/2010/main" val="683532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8598A9-6135-410A-9B82-A9A8EACEF5BA}" type="datetimeFigureOut">
              <a:rPr lang="en-GB" smtClean="0"/>
              <a:t>23/06/2022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7AE228A-69BB-402C-BC8A-9575EF9AD6E7}" type="slidenum">
              <a:rPr lang="en-GB" smtClean="0"/>
              <a:t>‹#›</a:t>
            </a:fld>
            <a:endParaRPr lang="en-GB"/>
          </a:p>
        </p:txBody>
      </p:sp>
    </p:spTree>
    <p:extLst>
      <p:ext uri="{BB962C8B-B14F-4D97-AF65-F5344CB8AC3E}">
        <p14:creationId xmlns:p14="http://schemas.microsoft.com/office/powerpoint/2010/main" val="3652545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8598A9-6135-410A-9B82-A9A8EACEF5BA}" type="datetimeFigureOut">
              <a:rPr lang="en-GB" smtClean="0"/>
              <a:t>23/06/2022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7AE228A-69BB-402C-BC8A-9575EF9AD6E7}" type="slidenum">
              <a:rPr lang="en-GB" smtClean="0"/>
              <a:t>‹#›</a:t>
            </a:fld>
            <a:endParaRPr lang="en-GB"/>
          </a:p>
        </p:txBody>
      </p:sp>
    </p:spTree>
    <p:extLst>
      <p:ext uri="{BB962C8B-B14F-4D97-AF65-F5344CB8AC3E}">
        <p14:creationId xmlns:p14="http://schemas.microsoft.com/office/powerpoint/2010/main" val="178184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8598A9-6135-410A-9B82-A9A8EACEF5BA}" type="datetimeFigureOut">
              <a:rPr lang="en-GB" smtClean="0"/>
              <a:t>23/06/2022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7AE228A-69BB-402C-BC8A-9575EF9AD6E7}" type="slidenum">
              <a:rPr lang="en-GB" smtClean="0"/>
              <a:t>‹#›</a:t>
            </a:fld>
            <a:endParaRPr lang="en-GB"/>
          </a:p>
        </p:txBody>
      </p:sp>
    </p:spTree>
    <p:extLst>
      <p:ext uri="{BB962C8B-B14F-4D97-AF65-F5344CB8AC3E}">
        <p14:creationId xmlns:p14="http://schemas.microsoft.com/office/powerpoint/2010/main" val="887845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8598A9-6135-410A-9B82-A9A8EACEF5BA}" type="datetimeFigureOut">
              <a:rPr lang="en-GB" smtClean="0"/>
              <a:t>23/06/2022</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17AE228A-69BB-402C-BC8A-9575EF9AD6E7}" type="slidenum">
              <a:rPr lang="en-GB" smtClean="0"/>
              <a:t>‹#›</a:t>
            </a:fld>
            <a:endParaRPr lang="en-GB"/>
          </a:p>
        </p:txBody>
      </p:sp>
    </p:spTree>
    <p:extLst>
      <p:ext uri="{BB962C8B-B14F-4D97-AF65-F5344CB8AC3E}">
        <p14:creationId xmlns:p14="http://schemas.microsoft.com/office/powerpoint/2010/main" val="1524886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8598A9-6135-410A-9B82-A9A8EACEF5BA}" type="datetimeFigureOut">
              <a:rPr lang="en-GB" smtClean="0"/>
              <a:t>23/06/2022</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17AE228A-69BB-402C-BC8A-9575EF9AD6E7}" type="slidenum">
              <a:rPr lang="en-GB" smtClean="0"/>
              <a:t>‹#›</a:t>
            </a:fld>
            <a:endParaRPr lang="en-GB"/>
          </a:p>
        </p:txBody>
      </p:sp>
    </p:spTree>
    <p:extLst>
      <p:ext uri="{BB962C8B-B14F-4D97-AF65-F5344CB8AC3E}">
        <p14:creationId xmlns:p14="http://schemas.microsoft.com/office/powerpoint/2010/main" val="3537205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8598A9-6135-410A-9B82-A9A8EACEF5BA}" type="datetimeFigureOut">
              <a:rPr lang="en-GB" smtClean="0"/>
              <a:t>23/06/2022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AE228A-69BB-402C-BC8A-9575EF9AD6E7}" type="slidenum">
              <a:rPr lang="en-GB" smtClean="0"/>
              <a:t>‹#›</a:t>
            </a:fld>
            <a:endParaRPr lang="en-GB"/>
          </a:p>
        </p:txBody>
      </p:sp>
    </p:spTree>
    <p:extLst>
      <p:ext uri="{BB962C8B-B14F-4D97-AF65-F5344CB8AC3E}">
        <p14:creationId xmlns:p14="http://schemas.microsoft.com/office/powerpoint/2010/main" val="2838258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8598A9-6135-410A-9B82-A9A8EACEF5BA}" type="datetimeFigureOut">
              <a:rPr lang="en-GB" smtClean="0"/>
              <a:t>23/06/2022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AE228A-69BB-402C-BC8A-9575EF9AD6E7}" type="slidenum">
              <a:rPr lang="en-GB" smtClean="0"/>
              <a:t>‹#›</a:t>
            </a:fld>
            <a:endParaRPr lang="en-GB"/>
          </a:p>
        </p:txBody>
      </p:sp>
    </p:spTree>
    <p:extLst>
      <p:ext uri="{BB962C8B-B14F-4D97-AF65-F5344CB8AC3E}">
        <p14:creationId xmlns:p14="http://schemas.microsoft.com/office/powerpoint/2010/main" val="2274943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C38598A9-6135-410A-9B82-A9A8EACEF5BA}" type="datetimeFigureOut">
              <a:rPr lang="en-GB" smtClean="0"/>
              <a:t>23/06/2022</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17AE228A-69BB-402C-BC8A-9575EF9AD6E7}" type="slidenum">
              <a:rPr lang="en-GB" smtClean="0"/>
              <a:t>‹#›</a:t>
            </a:fld>
            <a:endParaRPr lang="en-GB"/>
          </a:p>
        </p:txBody>
      </p:sp>
    </p:spTree>
    <p:extLst>
      <p:ext uri="{BB962C8B-B14F-4D97-AF65-F5344CB8AC3E}">
        <p14:creationId xmlns:p14="http://schemas.microsoft.com/office/powerpoint/2010/main" val="42443729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5847D-9643-6B6F-C1B4-83D3C96BBCC9}"/>
              </a:ext>
            </a:extLst>
          </p:cNvPr>
          <p:cNvSpPr>
            <a:spLocks noGrp="1"/>
          </p:cNvSpPr>
          <p:nvPr>
            <p:ph type="ctrTitle"/>
          </p:nvPr>
        </p:nvSpPr>
        <p:spPr/>
        <p:txBody>
          <a:bodyPr>
            <a:normAutofit fontScale="90000"/>
          </a:bodyPr>
          <a:lstStyle/>
          <a:p>
            <a:r>
              <a:rPr lang="en-GB" dirty="0"/>
              <a:t>Effects of Extrinsic and Intrinsic factors on Motivation</a:t>
            </a:r>
          </a:p>
        </p:txBody>
      </p:sp>
      <p:sp>
        <p:nvSpPr>
          <p:cNvPr id="5" name="Subtitle 4">
            <a:extLst>
              <a:ext uri="{FF2B5EF4-FFF2-40B4-BE49-F238E27FC236}">
                <a16:creationId xmlns:a16="http://schemas.microsoft.com/office/drawing/2014/main" id="{6752C696-1CE3-2AAB-F2AC-23B6231EC5D1}"/>
              </a:ext>
            </a:extLst>
          </p:cNvPr>
          <p:cNvSpPr>
            <a:spLocks noGrp="1"/>
          </p:cNvSpPr>
          <p:nvPr>
            <p:ph type="subTitle" idx="1"/>
          </p:nvPr>
        </p:nvSpPr>
        <p:spPr/>
        <p:txBody>
          <a:bodyPr/>
          <a:lstStyle/>
          <a:p>
            <a:r>
              <a:rPr lang="en-GB" dirty="0" err="1"/>
              <a:t>Tassadaq</a:t>
            </a:r>
            <a:r>
              <a:rPr lang="en-GB" dirty="0"/>
              <a:t> Hussain</a:t>
            </a:r>
          </a:p>
        </p:txBody>
      </p:sp>
    </p:spTree>
    <p:extLst>
      <p:ext uri="{BB962C8B-B14F-4D97-AF65-F5344CB8AC3E}">
        <p14:creationId xmlns:p14="http://schemas.microsoft.com/office/powerpoint/2010/main" val="527320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4544F-3552-D1B8-FE07-E5909E622832}"/>
              </a:ext>
            </a:extLst>
          </p:cNvPr>
          <p:cNvSpPr>
            <a:spLocks noGrp="1"/>
          </p:cNvSpPr>
          <p:nvPr>
            <p:ph type="title"/>
          </p:nvPr>
        </p:nvSpPr>
        <p:spPr>
          <a:xfrm>
            <a:off x="486753" y="108867"/>
            <a:ext cx="10058400" cy="1609344"/>
          </a:xfrm>
        </p:spPr>
        <p:txBody>
          <a:bodyPr>
            <a:normAutofit/>
          </a:bodyPr>
          <a:lstStyle/>
          <a:p>
            <a:r>
              <a:rPr lang="en-GB" u="sng" dirty="0">
                <a:solidFill>
                  <a:srgbClr val="FF0000"/>
                </a:solidFill>
              </a:rPr>
              <a:t>INTRODUCTION</a:t>
            </a:r>
          </a:p>
        </p:txBody>
      </p:sp>
      <p:sp>
        <p:nvSpPr>
          <p:cNvPr id="8" name="Content Placeholder 7">
            <a:extLst>
              <a:ext uri="{FF2B5EF4-FFF2-40B4-BE49-F238E27FC236}">
                <a16:creationId xmlns:a16="http://schemas.microsoft.com/office/drawing/2014/main" id="{DF64B0E2-B688-1E5A-60ED-00B511D75346}"/>
              </a:ext>
            </a:extLst>
          </p:cNvPr>
          <p:cNvSpPr>
            <a:spLocks noGrp="1"/>
          </p:cNvSpPr>
          <p:nvPr>
            <p:ph idx="1"/>
          </p:nvPr>
        </p:nvSpPr>
        <p:spPr>
          <a:xfrm>
            <a:off x="251791" y="1537253"/>
            <a:ext cx="10876457" cy="4634948"/>
          </a:xfrm>
        </p:spPr>
        <p:txBody>
          <a:bodyPr>
            <a:normAutofit/>
          </a:bodyPr>
          <a:lstStyle/>
          <a:p>
            <a:pPr algn="l"/>
            <a:r>
              <a:rPr lang="en-GB" b="0" i="0" dirty="0">
                <a:solidFill>
                  <a:srgbClr val="2C2C2C"/>
                </a:solidFill>
                <a:effectLst/>
                <a:latin typeface="Arial" panose="020B0604020202020204" pitchFamily="34" charset="0"/>
                <a:cs typeface="Arial" panose="020B0604020202020204" pitchFamily="34" charset="0"/>
              </a:rPr>
              <a:t>What is motivation?</a:t>
            </a:r>
          </a:p>
          <a:p>
            <a:pPr marL="0" indent="0">
              <a:buNone/>
            </a:pPr>
            <a:r>
              <a:rPr lang="en-GB" b="0" i="0" dirty="0">
                <a:solidFill>
                  <a:srgbClr val="2C2C2C"/>
                </a:solidFill>
                <a:effectLst/>
                <a:latin typeface="Arial" panose="020B0604020202020204" pitchFamily="34" charset="0"/>
                <a:cs typeface="Arial" panose="020B0604020202020204" pitchFamily="34" charset="0"/>
              </a:rPr>
              <a:t>.Motivation is the process that initiates, guides, and maintains goal-oriented behaviour. It is what inspires you to act, even if you get a drink of water to relieve your hunger or read a good book to learn something new.</a:t>
            </a:r>
            <a:r>
              <a:rPr lang="en-GB" b="0" i="0" dirty="0">
                <a:solidFill>
                  <a:srgbClr val="000000"/>
                </a:solidFill>
                <a:effectLst/>
                <a:latin typeface="Open Sans" panose="020B0606030504020204" pitchFamily="34" charset="0"/>
              </a:rPr>
              <a:t> </a:t>
            </a:r>
            <a:r>
              <a:rPr lang="en-GB" sz="1200" b="0" i="0" dirty="0">
                <a:solidFill>
                  <a:srgbClr val="000000"/>
                </a:solidFill>
                <a:effectLst/>
                <a:latin typeface="Open Sans" panose="020B0606030504020204" pitchFamily="34" charset="0"/>
              </a:rPr>
              <a:t>(The Psychology of What Motivates Us, 2022)</a:t>
            </a:r>
          </a:p>
          <a:p>
            <a:pPr marL="0" indent="0" algn="l">
              <a:buNone/>
            </a:pPr>
            <a:endParaRPr lang="en-GB" sz="1200" b="0" i="0" dirty="0">
              <a:solidFill>
                <a:srgbClr val="2C2C2C"/>
              </a:solidFill>
              <a:effectLst/>
              <a:latin typeface="Arial" panose="020B0604020202020204" pitchFamily="34" charset="0"/>
              <a:cs typeface="Arial" panose="020B0604020202020204" pitchFamily="34" charset="0"/>
            </a:endParaRPr>
          </a:p>
          <a:p>
            <a:r>
              <a:rPr lang="en-GB" i="0" dirty="0">
                <a:solidFill>
                  <a:srgbClr val="2C2C2C"/>
                </a:solidFill>
                <a:effectLst/>
                <a:latin typeface="Arial" panose="020B0604020202020204" pitchFamily="34" charset="0"/>
                <a:cs typeface="Arial" panose="020B0604020202020204" pitchFamily="34" charset="0"/>
              </a:rPr>
              <a:t> Both motivational approaches have advantages, and they each have different consequences  on behaviour and how people decide to pursue their goals. We must first comprehend each  type of motivation in order to comprehend how it affects behaviour and a desire for success.</a:t>
            </a:r>
          </a:p>
          <a:p>
            <a:pPr algn="l"/>
            <a:r>
              <a:rPr lang="en-GB" b="0" i="0" dirty="0">
                <a:solidFill>
                  <a:srgbClr val="2C2C2C"/>
                </a:solidFill>
                <a:effectLst/>
                <a:latin typeface="Arial" panose="020B0604020202020204" pitchFamily="34" charset="0"/>
                <a:cs typeface="Arial" panose="020B0604020202020204" pitchFamily="34" charset="0"/>
              </a:rPr>
              <a:t>The ability to successfully encourage oneself is a crucial trait of successful people. Their prospects of overall success are increased by their ability to begin and complete projects with rigour.</a:t>
            </a:r>
            <a:r>
              <a:rPr lang="en-GB" sz="1200" b="0" i="0" dirty="0">
                <a:solidFill>
                  <a:srgbClr val="2C2C2C"/>
                </a:solidFill>
                <a:effectLst/>
                <a:latin typeface="Arial" panose="020B0604020202020204" pitchFamily="34" charset="0"/>
                <a:cs typeface="Arial" panose="020B0604020202020204" pitchFamily="34" charset="0"/>
              </a:rPr>
              <a:t> </a:t>
            </a:r>
            <a:r>
              <a:rPr lang="en-GB" sz="1200" b="0" i="0" dirty="0">
                <a:solidFill>
                  <a:srgbClr val="000000"/>
                </a:solidFill>
                <a:effectLst/>
                <a:latin typeface="Arial" panose="020B0604020202020204" pitchFamily="34" charset="0"/>
                <a:cs typeface="Arial" panose="020B0604020202020204" pitchFamily="34" charset="0"/>
              </a:rPr>
              <a:t>(Extrinsic Motivation: 2022)</a:t>
            </a:r>
            <a:endParaRPr lang="en-GB" sz="1200" b="0" i="0" dirty="0">
              <a:solidFill>
                <a:srgbClr val="2C2C2C"/>
              </a:solidFill>
              <a:effectLst/>
              <a:latin typeface="Arial" panose="020B0604020202020204" pitchFamily="34" charset="0"/>
              <a:cs typeface="Arial" panose="020B0604020202020204" pitchFamily="34" charset="0"/>
            </a:endParaRPr>
          </a:p>
          <a:p>
            <a:r>
              <a:rPr lang="en-GB" dirty="0"/>
              <a:t> </a:t>
            </a:r>
          </a:p>
        </p:txBody>
      </p:sp>
      <p:sp>
        <p:nvSpPr>
          <p:cNvPr id="4" name="AutoShape 4" descr="difference between extrinsic and intrinsic motivation">
            <a:extLst>
              <a:ext uri="{FF2B5EF4-FFF2-40B4-BE49-F238E27FC236}">
                <a16:creationId xmlns:a16="http://schemas.microsoft.com/office/drawing/2014/main" id="{841C576A-ED9E-CF90-113B-5688C718F28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descr="difference between extrinsic and intrinsic motivation">
            <a:extLst>
              <a:ext uri="{FF2B5EF4-FFF2-40B4-BE49-F238E27FC236}">
                <a16:creationId xmlns:a16="http://schemas.microsoft.com/office/drawing/2014/main" id="{F88336A3-F7A2-DA29-64F0-4E5A9B06794C}"/>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017177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26B7E-96B7-F400-F21D-490BF8A2D9E6}"/>
              </a:ext>
            </a:extLst>
          </p:cNvPr>
          <p:cNvSpPr>
            <a:spLocks noGrp="1"/>
          </p:cNvSpPr>
          <p:nvPr>
            <p:ph type="title"/>
          </p:nvPr>
        </p:nvSpPr>
        <p:spPr/>
        <p:txBody>
          <a:bodyPr/>
          <a:lstStyle/>
          <a:p>
            <a:r>
              <a:rPr lang="en-GB" u="sng" dirty="0">
                <a:solidFill>
                  <a:srgbClr val="FF0000"/>
                </a:solidFill>
              </a:rPr>
              <a:t>DIFFERENCES BETWEEN EXTRINSIC &amp; INTRINSIC MOTIVATION TYPES</a:t>
            </a:r>
          </a:p>
        </p:txBody>
      </p:sp>
      <p:sp>
        <p:nvSpPr>
          <p:cNvPr id="3" name="Content Placeholder 2">
            <a:extLst>
              <a:ext uri="{FF2B5EF4-FFF2-40B4-BE49-F238E27FC236}">
                <a16:creationId xmlns:a16="http://schemas.microsoft.com/office/drawing/2014/main" id="{95F07F98-1368-5227-E6F4-99B68DE47AFE}"/>
              </a:ext>
            </a:extLst>
          </p:cNvPr>
          <p:cNvSpPr>
            <a:spLocks noGrp="1"/>
          </p:cNvSpPr>
          <p:nvPr>
            <p:ph idx="1"/>
          </p:nvPr>
        </p:nvSpPr>
        <p:spPr>
          <a:xfrm>
            <a:off x="278296" y="2319130"/>
            <a:ext cx="5380382" cy="3645585"/>
          </a:xfrm>
        </p:spPr>
        <p:txBody>
          <a:bodyPr/>
          <a:lstStyle/>
          <a:p>
            <a:r>
              <a:rPr lang="en-GB" b="0" i="0" dirty="0">
                <a:solidFill>
                  <a:srgbClr val="111111"/>
                </a:solidFill>
                <a:effectLst/>
                <a:latin typeface="Roboto"/>
              </a:rPr>
              <a:t>The main differences between these two forms of motivation is that extrinsic incentive comes from without, whilst intrinsic motivation comes from within.</a:t>
            </a:r>
          </a:p>
          <a:p>
            <a:endParaRPr lang="en-GB" b="0" i="0" dirty="0">
              <a:solidFill>
                <a:srgbClr val="111111"/>
              </a:solidFill>
              <a:effectLst/>
              <a:latin typeface="Roboto"/>
            </a:endParaRPr>
          </a:p>
          <a:p>
            <a:r>
              <a:rPr lang="en-GB" b="0" i="0" dirty="0">
                <a:solidFill>
                  <a:srgbClr val="111111"/>
                </a:solidFill>
                <a:effectLst/>
                <a:latin typeface="Roboto"/>
              </a:rPr>
              <a:t> Researchers have also identified that the effectiveness of the two types of motivation in driving behaviour might differ.</a:t>
            </a:r>
            <a:r>
              <a:rPr lang="en-GB" b="0" i="0" dirty="0">
                <a:solidFill>
                  <a:srgbClr val="000000"/>
                </a:solidFill>
                <a:effectLst/>
                <a:latin typeface="Open Sans" panose="020B0606030504020204" pitchFamily="34" charset="0"/>
              </a:rPr>
              <a:t> </a:t>
            </a:r>
            <a:r>
              <a:rPr lang="en-GB" sz="1400" b="0" i="0" dirty="0">
                <a:solidFill>
                  <a:srgbClr val="000000"/>
                </a:solidFill>
                <a:effectLst/>
                <a:latin typeface="Open Sans" panose="020B0606030504020204" pitchFamily="34" charset="0"/>
              </a:rPr>
              <a:t>(</a:t>
            </a:r>
            <a:r>
              <a:rPr lang="en-GB" sz="1400" b="0" i="0" dirty="0" err="1">
                <a:solidFill>
                  <a:srgbClr val="000000"/>
                </a:solidFill>
                <a:effectLst/>
                <a:latin typeface="Open Sans" panose="020B0606030504020204" pitchFamily="34" charset="0"/>
              </a:rPr>
              <a:t>verywell</a:t>
            </a:r>
            <a:r>
              <a:rPr lang="en-GB" sz="1400" b="0" i="0" dirty="0">
                <a:solidFill>
                  <a:srgbClr val="000000"/>
                </a:solidFill>
                <a:effectLst/>
                <a:latin typeface="Open Sans" panose="020B0606030504020204" pitchFamily="34" charset="0"/>
              </a:rPr>
              <a:t> 2022)</a:t>
            </a:r>
            <a:endParaRPr lang="en-GB" sz="1400" b="0" i="0" dirty="0">
              <a:solidFill>
                <a:srgbClr val="111111"/>
              </a:solidFill>
              <a:effectLst/>
              <a:latin typeface="Roboto"/>
            </a:endParaRPr>
          </a:p>
          <a:p>
            <a:pPr marL="0" indent="0">
              <a:buNone/>
            </a:pPr>
            <a:endParaRPr lang="en-GB" dirty="0"/>
          </a:p>
        </p:txBody>
      </p:sp>
      <p:pic>
        <p:nvPicPr>
          <p:cNvPr id="2050" name="Picture 2" descr="See the source image">
            <a:extLst>
              <a:ext uri="{FF2B5EF4-FFF2-40B4-BE49-F238E27FC236}">
                <a16:creationId xmlns:a16="http://schemas.microsoft.com/office/drawing/2014/main" id="{C7F08D82-D046-7DC3-DE0F-F6BBA8C052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183428"/>
            <a:ext cx="5671930" cy="3781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3280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A64DE-6B15-897B-2E03-B065B0454681}"/>
              </a:ext>
            </a:extLst>
          </p:cNvPr>
          <p:cNvSpPr>
            <a:spLocks noGrp="1"/>
          </p:cNvSpPr>
          <p:nvPr>
            <p:ph type="title"/>
          </p:nvPr>
        </p:nvSpPr>
        <p:spPr>
          <a:xfrm>
            <a:off x="818057" y="365362"/>
            <a:ext cx="10058400" cy="1609344"/>
          </a:xfrm>
        </p:spPr>
        <p:txBody>
          <a:bodyPr/>
          <a:lstStyle/>
          <a:p>
            <a:r>
              <a:rPr lang="en-GB" u="sng" dirty="0">
                <a:solidFill>
                  <a:srgbClr val="FF0000"/>
                </a:solidFill>
              </a:rPr>
              <a:t>Advantages of extrinsic motivation</a:t>
            </a:r>
          </a:p>
        </p:txBody>
      </p:sp>
      <p:sp>
        <p:nvSpPr>
          <p:cNvPr id="3" name="Content Placeholder 2">
            <a:extLst>
              <a:ext uri="{FF2B5EF4-FFF2-40B4-BE49-F238E27FC236}">
                <a16:creationId xmlns:a16="http://schemas.microsoft.com/office/drawing/2014/main" id="{F088A7F0-EB57-9434-B2DE-1C3D4297EED0}"/>
              </a:ext>
            </a:extLst>
          </p:cNvPr>
          <p:cNvSpPr>
            <a:spLocks noGrp="1"/>
          </p:cNvSpPr>
          <p:nvPr>
            <p:ph idx="1"/>
          </p:nvPr>
        </p:nvSpPr>
        <p:spPr>
          <a:xfrm>
            <a:off x="198783" y="1736035"/>
            <a:ext cx="10518648" cy="4756603"/>
          </a:xfrm>
        </p:spPr>
        <p:txBody>
          <a:bodyPr>
            <a:normAutofit/>
          </a:bodyPr>
          <a:lstStyle/>
          <a:p>
            <a:r>
              <a:rPr lang="en-GB" sz="1800" dirty="0">
                <a:latin typeface="Arial" panose="020B0604020202020204" pitchFamily="34" charset="0"/>
                <a:cs typeface="Arial" panose="020B0604020202020204" pitchFamily="34" charset="0"/>
              </a:rPr>
              <a:t>This motivation can have an impact on people or groups, as well as their production levels. Individual gains might result from extrinsic motivation. It instils a desire to pursue goals or dreams.</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Extrinsic motivation lays the groundwork for survival.</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It is a really powerful way to boost motivation.</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Extrinsic rewards can assist people in saving money. </a:t>
            </a:r>
          </a:p>
        </p:txBody>
      </p:sp>
    </p:spTree>
    <p:extLst>
      <p:ext uri="{BB962C8B-B14F-4D97-AF65-F5344CB8AC3E}">
        <p14:creationId xmlns:p14="http://schemas.microsoft.com/office/powerpoint/2010/main" val="3851518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D98B1-881D-47F2-FFAF-E30A0546542F}"/>
              </a:ext>
            </a:extLst>
          </p:cNvPr>
          <p:cNvSpPr>
            <a:spLocks noGrp="1"/>
          </p:cNvSpPr>
          <p:nvPr>
            <p:ph type="title"/>
          </p:nvPr>
        </p:nvSpPr>
        <p:spPr>
          <a:xfrm>
            <a:off x="450574" y="484632"/>
            <a:ext cx="10677674" cy="1357420"/>
          </a:xfrm>
        </p:spPr>
        <p:txBody>
          <a:bodyPr/>
          <a:lstStyle/>
          <a:p>
            <a:r>
              <a:rPr lang="en-GB" u="sng" dirty="0">
                <a:solidFill>
                  <a:srgbClr val="FF0000"/>
                </a:solidFill>
              </a:rPr>
              <a:t>Disadvantages of extrinsic motivation </a:t>
            </a:r>
          </a:p>
        </p:txBody>
      </p:sp>
      <p:sp>
        <p:nvSpPr>
          <p:cNvPr id="3" name="Content Placeholder 2">
            <a:extLst>
              <a:ext uri="{FF2B5EF4-FFF2-40B4-BE49-F238E27FC236}">
                <a16:creationId xmlns:a16="http://schemas.microsoft.com/office/drawing/2014/main" id="{791D7A7B-5D0F-F424-B986-ED0B046AD3AE}"/>
              </a:ext>
            </a:extLst>
          </p:cNvPr>
          <p:cNvSpPr>
            <a:spLocks noGrp="1"/>
          </p:cNvSpPr>
          <p:nvPr>
            <p:ph idx="1"/>
          </p:nvPr>
        </p:nvSpPr>
        <p:spPr>
          <a:xfrm>
            <a:off x="450574" y="1378226"/>
            <a:ext cx="10972800" cy="4876800"/>
          </a:xfrm>
        </p:spPr>
        <p:txBody>
          <a:bodyPr>
            <a:normAutofit/>
          </a:bodyPr>
          <a:lstStyle/>
          <a:p>
            <a:endParaRPr lang="en-GB" b="1" dirty="0">
              <a:solidFill>
                <a:srgbClr val="3A3A3A"/>
              </a:solidFill>
              <a:latin typeface="Work Sans"/>
            </a:endParaRPr>
          </a:p>
          <a:p>
            <a:r>
              <a:rPr lang="en-GB" dirty="0"/>
              <a:t>External rewards are those that do not normally endure a lifetime. It has the potential to suppress people's fundamental motivations in life.</a:t>
            </a:r>
          </a:p>
          <a:p>
            <a:endParaRPr lang="en-GB" dirty="0"/>
          </a:p>
          <a:p>
            <a:r>
              <a:rPr lang="en-GB" dirty="0"/>
              <a:t>Extrinsic motivation is frequently a limited process.</a:t>
            </a:r>
          </a:p>
          <a:p>
            <a:endParaRPr lang="en-GB" dirty="0"/>
          </a:p>
          <a:p>
            <a:r>
              <a:rPr lang="en-GB" dirty="0"/>
              <a:t>It takes a path of diminishing returns.</a:t>
            </a:r>
          </a:p>
          <a:p>
            <a:endParaRPr lang="en-GB" dirty="0"/>
          </a:p>
          <a:p>
            <a:r>
              <a:rPr lang="en-GB" dirty="0"/>
              <a:t>For some people, rewards might make activities less enjoyable.</a:t>
            </a:r>
          </a:p>
          <a:p>
            <a:endParaRPr lang="en-GB" dirty="0"/>
          </a:p>
          <a:p>
            <a:r>
              <a:rPr lang="en-GB" dirty="0"/>
              <a:t>t can lead to individuals and teams having unreasonable expectations for the future. </a:t>
            </a:r>
            <a:r>
              <a:rPr lang="en-GB" sz="1200" dirty="0"/>
              <a:t>(What Is Extrinsic Motivation and How Does It Work?, 2022)</a:t>
            </a:r>
          </a:p>
        </p:txBody>
      </p:sp>
    </p:spTree>
    <p:extLst>
      <p:ext uri="{BB962C8B-B14F-4D97-AF65-F5344CB8AC3E}">
        <p14:creationId xmlns:p14="http://schemas.microsoft.com/office/powerpoint/2010/main" val="3686687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D28DD-916A-5AA8-F50B-1533D90099BB}"/>
              </a:ext>
            </a:extLst>
          </p:cNvPr>
          <p:cNvSpPr>
            <a:spLocks noGrp="1"/>
          </p:cNvSpPr>
          <p:nvPr>
            <p:ph type="title"/>
          </p:nvPr>
        </p:nvSpPr>
        <p:spPr>
          <a:xfrm>
            <a:off x="831309" y="0"/>
            <a:ext cx="10058400" cy="1609344"/>
          </a:xfrm>
        </p:spPr>
        <p:txBody>
          <a:bodyPr/>
          <a:lstStyle/>
          <a:p>
            <a:r>
              <a:rPr lang="en-GB" u="sng" dirty="0">
                <a:solidFill>
                  <a:srgbClr val="FF0000"/>
                </a:solidFill>
              </a:rPr>
              <a:t>Advantages of intrinsic motivation</a:t>
            </a:r>
          </a:p>
        </p:txBody>
      </p:sp>
      <p:sp>
        <p:nvSpPr>
          <p:cNvPr id="3" name="Content Placeholder 2">
            <a:extLst>
              <a:ext uri="{FF2B5EF4-FFF2-40B4-BE49-F238E27FC236}">
                <a16:creationId xmlns:a16="http://schemas.microsoft.com/office/drawing/2014/main" id="{8B978337-44F8-AD2F-8935-B7969AC0FB74}"/>
              </a:ext>
            </a:extLst>
          </p:cNvPr>
          <p:cNvSpPr>
            <a:spLocks noGrp="1"/>
          </p:cNvSpPr>
          <p:nvPr>
            <p:ph idx="1"/>
          </p:nvPr>
        </p:nvSpPr>
        <p:spPr>
          <a:xfrm>
            <a:off x="318053" y="1609344"/>
            <a:ext cx="10770439" cy="4854956"/>
          </a:xfrm>
        </p:spPr>
        <p:txBody>
          <a:bodyPr>
            <a:normAutofit/>
          </a:bodyPr>
          <a:lstStyle/>
          <a:p>
            <a:pPr algn="l"/>
            <a:r>
              <a:rPr lang="en-GB" i="0" dirty="0">
                <a:solidFill>
                  <a:srgbClr val="797988"/>
                </a:solidFill>
                <a:effectLst/>
                <a:latin typeface="Arial" panose="020B0604020202020204" pitchFamily="34" charset="0"/>
                <a:cs typeface="Arial" panose="020B0604020202020204" pitchFamily="34" charset="0"/>
              </a:rPr>
              <a:t>Persistence -  Persistence is one of the main internal benefits of having an internal drive.</a:t>
            </a:r>
          </a:p>
          <a:p>
            <a:pPr marL="0" indent="0">
              <a:buNone/>
            </a:pPr>
            <a:endParaRPr lang="en-GB" dirty="0">
              <a:latin typeface="Arial" panose="020B0604020202020204" pitchFamily="34" charset="0"/>
              <a:cs typeface="Arial" panose="020B0604020202020204" pitchFamily="34" charset="0"/>
            </a:endParaRPr>
          </a:p>
          <a:p>
            <a:pPr algn="l"/>
            <a:r>
              <a:rPr lang="en-GB" i="0" dirty="0">
                <a:solidFill>
                  <a:srgbClr val="797988"/>
                </a:solidFill>
                <a:effectLst/>
                <a:latin typeface="Arial" panose="020B0604020202020204" pitchFamily="34" charset="0"/>
                <a:cs typeface="Arial" panose="020B0604020202020204" pitchFamily="34" charset="0"/>
              </a:rPr>
              <a:t>Engagement</a:t>
            </a:r>
            <a:r>
              <a:rPr lang="en-GB" dirty="0">
                <a:solidFill>
                  <a:srgbClr val="797988"/>
                </a:solidFill>
                <a:latin typeface="Arial" panose="020B0604020202020204" pitchFamily="34" charset="0"/>
                <a:cs typeface="Arial" panose="020B0604020202020204" pitchFamily="34" charset="0"/>
              </a:rPr>
              <a:t> -A task that offers intrinsic benefits will pique the interest of its performer.</a:t>
            </a:r>
          </a:p>
          <a:p>
            <a:pPr algn="l"/>
            <a:endParaRPr lang="en-GB" i="0" dirty="0">
              <a:solidFill>
                <a:srgbClr val="111111"/>
              </a:solidFill>
              <a:effectLst/>
              <a:latin typeface="Arial" panose="020B0604020202020204" pitchFamily="34" charset="0"/>
              <a:cs typeface="Arial" panose="020B0604020202020204" pitchFamily="34" charset="0"/>
            </a:endParaRPr>
          </a:p>
          <a:p>
            <a:pPr algn="l"/>
            <a:r>
              <a:rPr lang="en-GB" i="0" dirty="0">
                <a:solidFill>
                  <a:srgbClr val="797988"/>
                </a:solidFill>
                <a:effectLst/>
                <a:latin typeface="Arial" panose="020B0604020202020204" pitchFamily="34" charset="0"/>
                <a:cs typeface="Arial" panose="020B0604020202020204" pitchFamily="34" charset="0"/>
              </a:rPr>
              <a:t>Efficiency in learning</a:t>
            </a:r>
            <a:r>
              <a:rPr lang="en-GB" dirty="0">
                <a:solidFill>
                  <a:srgbClr val="797988"/>
                </a:solidFill>
                <a:latin typeface="Arial" panose="020B0604020202020204" pitchFamily="34" charset="0"/>
                <a:cs typeface="Arial" panose="020B0604020202020204" pitchFamily="34" charset="0"/>
              </a:rPr>
              <a:t> -A good deal of internal or external motivation is needed to learn a new skill.</a:t>
            </a:r>
            <a:endParaRPr lang="en-GB" i="0" dirty="0">
              <a:solidFill>
                <a:srgbClr val="797988"/>
              </a:solidFill>
              <a:effectLst/>
              <a:latin typeface="Arial" panose="020B0604020202020204" pitchFamily="34" charset="0"/>
              <a:cs typeface="Arial" panose="020B0604020202020204" pitchFamily="34" charset="0"/>
            </a:endParaRPr>
          </a:p>
          <a:p>
            <a:endParaRPr lang="en-GB" dirty="0">
              <a:solidFill>
                <a:srgbClr val="111111"/>
              </a:solidFill>
              <a:latin typeface="Arial" panose="020B0604020202020204" pitchFamily="34" charset="0"/>
              <a:cs typeface="Arial" panose="020B0604020202020204" pitchFamily="34" charset="0"/>
            </a:endParaRPr>
          </a:p>
          <a:p>
            <a:pPr algn="l"/>
            <a:r>
              <a:rPr lang="en-GB" i="0" dirty="0">
                <a:solidFill>
                  <a:srgbClr val="797988"/>
                </a:solidFill>
                <a:effectLst/>
                <a:latin typeface="Arial" panose="020B0604020202020204" pitchFamily="34" charset="0"/>
                <a:cs typeface="Arial" panose="020B0604020202020204" pitchFamily="34" charset="0"/>
              </a:rPr>
              <a:t>Higher levels of performance - It should come as no surprise that intrinsic motivation and rewards promote higher levels of performance.</a:t>
            </a:r>
          </a:p>
          <a:p>
            <a:pPr algn="l"/>
            <a:endParaRPr lang="en-GB" i="0" dirty="0">
              <a:solidFill>
                <a:srgbClr val="111111"/>
              </a:solidFill>
              <a:effectLst/>
              <a:latin typeface="Arial" panose="020B0604020202020204" pitchFamily="34" charset="0"/>
              <a:cs typeface="Arial" panose="020B0604020202020204" pitchFamily="34" charset="0"/>
            </a:endParaRPr>
          </a:p>
          <a:p>
            <a:pPr algn="l"/>
            <a:r>
              <a:rPr lang="en-GB" i="0" dirty="0">
                <a:solidFill>
                  <a:srgbClr val="797988"/>
                </a:solidFill>
                <a:effectLst/>
                <a:latin typeface="Arial" panose="020B0604020202020204" pitchFamily="34" charset="0"/>
                <a:cs typeface="Arial" panose="020B0604020202020204" pitchFamily="34" charset="0"/>
              </a:rPr>
              <a:t>Loyalty and dedication - When employees receive intrinsic benefits for executing their jobs, they are more devoted to their employers than those who lack such incentives. .</a:t>
            </a:r>
            <a:r>
              <a:rPr lang="en-GB" i="0" dirty="0">
                <a:solidFill>
                  <a:srgbClr val="000000"/>
                </a:solidFill>
                <a:effectLst/>
                <a:latin typeface="Arial" panose="020B0604020202020204" pitchFamily="34" charset="0"/>
                <a:cs typeface="Arial" panose="020B0604020202020204" pitchFamily="34" charset="0"/>
              </a:rPr>
              <a:t> </a:t>
            </a:r>
            <a:r>
              <a:rPr lang="en-GB" sz="1200" i="0" dirty="0">
                <a:solidFill>
                  <a:srgbClr val="000000"/>
                </a:solidFill>
                <a:effectLst/>
                <a:latin typeface="Arial" panose="020B0604020202020204" pitchFamily="34" charset="0"/>
                <a:cs typeface="Arial" panose="020B0604020202020204" pitchFamily="34" charset="0"/>
              </a:rPr>
              <a:t>(Advantages And Disadvantages Of Intrinsic Rewards, 2022)</a:t>
            </a:r>
            <a:endParaRPr lang="en-GB" sz="1200" i="0" dirty="0">
              <a:solidFill>
                <a:srgbClr val="797988"/>
              </a:solidFill>
              <a:effectLst/>
              <a:latin typeface="Arial" panose="020B0604020202020204" pitchFamily="34" charset="0"/>
              <a:cs typeface="Arial" panose="020B0604020202020204" pitchFamily="34" charset="0"/>
            </a:endParaRPr>
          </a:p>
          <a:p>
            <a:endParaRPr lang="en-GB" i="0" dirty="0">
              <a:solidFill>
                <a:srgbClr val="111111"/>
              </a:solidFill>
              <a:effectLst/>
              <a:latin typeface="Arial" panose="020B0604020202020204" pitchFamily="34" charset="0"/>
              <a:cs typeface="Arial" panose="020B0604020202020204" pitchFamily="34" charset="0"/>
            </a:endParaRPr>
          </a:p>
          <a:p>
            <a:endParaRPr lang="en-GB" i="0" dirty="0">
              <a:solidFill>
                <a:srgbClr val="111111"/>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25338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C6AC8-79EC-C27A-47C0-DB35AA7C86CC}"/>
              </a:ext>
            </a:extLst>
          </p:cNvPr>
          <p:cNvSpPr>
            <a:spLocks noGrp="1"/>
          </p:cNvSpPr>
          <p:nvPr>
            <p:ph type="title"/>
          </p:nvPr>
        </p:nvSpPr>
        <p:spPr>
          <a:xfrm>
            <a:off x="543339" y="484632"/>
            <a:ext cx="10584909" cy="1609344"/>
          </a:xfrm>
        </p:spPr>
        <p:txBody>
          <a:bodyPr/>
          <a:lstStyle/>
          <a:p>
            <a:r>
              <a:rPr lang="en-GB" u="sng" dirty="0" err="1">
                <a:solidFill>
                  <a:srgbClr val="FF0000"/>
                </a:solidFill>
              </a:rPr>
              <a:t>disAdvantages</a:t>
            </a:r>
            <a:r>
              <a:rPr lang="en-GB" u="sng" dirty="0">
                <a:solidFill>
                  <a:srgbClr val="FF0000"/>
                </a:solidFill>
              </a:rPr>
              <a:t> of intrinsic motivation</a:t>
            </a:r>
          </a:p>
        </p:txBody>
      </p:sp>
      <p:sp>
        <p:nvSpPr>
          <p:cNvPr id="3" name="Content Placeholder 2">
            <a:extLst>
              <a:ext uri="{FF2B5EF4-FFF2-40B4-BE49-F238E27FC236}">
                <a16:creationId xmlns:a16="http://schemas.microsoft.com/office/drawing/2014/main" id="{EECC83D7-BD44-FAA2-3DF5-9D32FF66832F}"/>
              </a:ext>
            </a:extLst>
          </p:cNvPr>
          <p:cNvSpPr>
            <a:spLocks noGrp="1"/>
          </p:cNvSpPr>
          <p:nvPr>
            <p:ph idx="1"/>
          </p:nvPr>
        </p:nvSpPr>
        <p:spPr>
          <a:xfrm>
            <a:off x="238539" y="2121408"/>
            <a:ext cx="10889709" cy="4050792"/>
          </a:xfrm>
        </p:spPr>
        <p:txBody>
          <a:bodyPr/>
          <a:lstStyle/>
          <a:p>
            <a:pPr algn="l">
              <a:buFont typeface="Arial" panose="020B0604020202020204" pitchFamily="34" charset="0"/>
              <a:buChar char="•"/>
            </a:pPr>
            <a:r>
              <a:rPr lang="en-GB" b="0" i="0" dirty="0">
                <a:solidFill>
                  <a:srgbClr val="444444"/>
                </a:solidFill>
                <a:effectLst/>
                <a:latin typeface="Arial" panose="020B0604020202020204" pitchFamily="34" charset="0"/>
                <a:cs typeface="Arial" panose="020B0604020202020204" pitchFamily="34" charset="0"/>
              </a:rPr>
              <a:t>People who are motivated by intrinsic rewards may disregard safety regulations. In order to achieve something they are so passionate about, a person may labour extremely hard.</a:t>
            </a:r>
          </a:p>
          <a:p>
            <a:pPr algn="l">
              <a:buFont typeface="Arial" panose="020B0604020202020204" pitchFamily="34" charset="0"/>
              <a:buChar char="•"/>
            </a:pPr>
            <a:endParaRPr lang="en-GB" b="0" i="0" dirty="0">
              <a:solidFill>
                <a:srgbClr val="44444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a:solidFill>
                  <a:srgbClr val="444444"/>
                </a:solidFill>
                <a:effectLst/>
                <a:latin typeface="Arial" panose="020B0604020202020204" pitchFamily="34" charset="0"/>
                <a:cs typeface="Arial" panose="020B0604020202020204" pitchFamily="34" charset="0"/>
              </a:rPr>
              <a:t>Every time one of these prizes is received, it makes them feel internally satisfied and accomplished. Therefore, it is difficult to define the ultimate objective and outcome when one is experiencing this self-induced bliss (which is generally an extrinsic reward).</a:t>
            </a:r>
          </a:p>
          <a:p>
            <a:pPr algn="l">
              <a:buFont typeface="Arial" panose="020B0604020202020204" pitchFamily="34" charset="0"/>
              <a:buChar char="•"/>
            </a:pPr>
            <a:endParaRPr lang="en-GB" b="0" i="0" dirty="0">
              <a:solidFill>
                <a:srgbClr val="44444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A person who is motivated by intrinsic factors works most frequently to obtain benefits that are also intrinsic. However, in the practical and actual world, where monetary benefits carry their importance, striving only for internal pleasures may not be ideal.(Advantages And Disadvantages Of Intrinsic Rewards, 2022)</a:t>
            </a:r>
            <a:endParaRPr lang="en-GB" b="0" i="0" dirty="0">
              <a:solidFill>
                <a:srgbClr val="444444"/>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87108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780A3-CF92-C2FE-2E3B-2A64A79A4A1A}"/>
              </a:ext>
            </a:extLst>
          </p:cNvPr>
          <p:cNvSpPr>
            <a:spLocks noGrp="1"/>
          </p:cNvSpPr>
          <p:nvPr>
            <p:ph type="title"/>
          </p:nvPr>
        </p:nvSpPr>
        <p:spPr>
          <a:xfrm>
            <a:off x="566265" y="-118872"/>
            <a:ext cx="10058400" cy="1609344"/>
          </a:xfrm>
        </p:spPr>
        <p:txBody>
          <a:bodyPr/>
          <a:lstStyle/>
          <a:p>
            <a:r>
              <a:rPr lang="en-GB" u="sng" dirty="0">
                <a:solidFill>
                  <a:srgbClr val="FF0000"/>
                </a:solidFill>
              </a:rPr>
              <a:t>References </a:t>
            </a:r>
          </a:p>
        </p:txBody>
      </p:sp>
      <p:sp>
        <p:nvSpPr>
          <p:cNvPr id="3" name="Content Placeholder 2">
            <a:extLst>
              <a:ext uri="{FF2B5EF4-FFF2-40B4-BE49-F238E27FC236}">
                <a16:creationId xmlns:a16="http://schemas.microsoft.com/office/drawing/2014/main" id="{DC6E0455-64DC-9680-374F-CC4119E06978}"/>
              </a:ext>
            </a:extLst>
          </p:cNvPr>
          <p:cNvSpPr>
            <a:spLocks noGrp="1"/>
          </p:cNvSpPr>
          <p:nvPr>
            <p:ph idx="1"/>
          </p:nvPr>
        </p:nvSpPr>
        <p:spPr>
          <a:xfrm>
            <a:off x="204513" y="1595230"/>
            <a:ext cx="11782973" cy="4581939"/>
          </a:xfrm>
        </p:spPr>
        <p:txBody>
          <a:bodyPr>
            <a:normAutofit/>
          </a:bodyPr>
          <a:lstStyle/>
          <a:p>
            <a:r>
              <a:rPr lang="en-GB" sz="1400" b="0" i="0" dirty="0">
                <a:solidFill>
                  <a:srgbClr val="000000"/>
                </a:solidFill>
                <a:effectLst/>
                <a:latin typeface="Arial" panose="020B0604020202020204" pitchFamily="34" charset="0"/>
                <a:cs typeface="Arial" panose="020B0604020202020204" pitchFamily="34" charset="0"/>
              </a:rPr>
              <a:t>BRAVO! Employee Experience Management. 2022. </a:t>
            </a:r>
            <a:r>
              <a:rPr lang="en-GB" sz="1400" b="0" i="1" dirty="0">
                <a:solidFill>
                  <a:srgbClr val="000000"/>
                </a:solidFill>
                <a:effectLst/>
                <a:latin typeface="Arial" panose="020B0604020202020204" pitchFamily="34" charset="0"/>
                <a:cs typeface="Arial" panose="020B0604020202020204" pitchFamily="34" charset="0"/>
              </a:rPr>
              <a:t>Advantages And Disadvantages Of Intrinsic Rewards</a:t>
            </a:r>
            <a:r>
              <a:rPr lang="en-GB" sz="1400" b="0" i="0" dirty="0">
                <a:solidFill>
                  <a:srgbClr val="000000"/>
                </a:solidFill>
                <a:effectLst/>
                <a:latin typeface="Arial" panose="020B0604020202020204" pitchFamily="34" charset="0"/>
                <a:cs typeface="Arial" panose="020B0604020202020204" pitchFamily="34" charset="0"/>
              </a:rPr>
              <a:t>. [online] Available at: &lt;https://getbravo.io/advantages-and-disadvantages-of-intrinsic-rewards/&gt; [Accessed 22 June 2022].</a:t>
            </a:r>
          </a:p>
          <a:p>
            <a:endParaRPr lang="en-GB" sz="1400" b="0" i="0" dirty="0">
              <a:solidFill>
                <a:srgbClr val="000000"/>
              </a:solidFill>
              <a:effectLst/>
              <a:latin typeface="Arial" panose="020B0604020202020204" pitchFamily="34" charset="0"/>
              <a:cs typeface="Arial" panose="020B0604020202020204" pitchFamily="34" charset="0"/>
            </a:endParaRPr>
          </a:p>
          <a:p>
            <a:r>
              <a:rPr lang="en-GB" sz="1400" b="0" i="0" dirty="0">
                <a:solidFill>
                  <a:srgbClr val="000000"/>
                </a:solidFill>
                <a:effectLst/>
                <a:latin typeface="Arial" panose="020B0604020202020204" pitchFamily="34" charset="0"/>
                <a:cs typeface="Arial" panose="020B0604020202020204" pitchFamily="34" charset="0"/>
              </a:rPr>
              <a:t>2022. [online] Available at: &lt;https://www.verywellmind.com/differences-between-extrinsic-and...&gt; [Accessed 22 June 2022].</a:t>
            </a:r>
            <a:endParaRPr lang="en-GB" sz="1400" dirty="0">
              <a:solidFill>
                <a:srgbClr val="000000"/>
              </a:solidFill>
              <a:latin typeface="Arial" panose="020B0604020202020204" pitchFamily="34" charset="0"/>
              <a:cs typeface="Arial" panose="020B0604020202020204" pitchFamily="34" charset="0"/>
            </a:endParaRPr>
          </a:p>
          <a:p>
            <a:r>
              <a:rPr lang="en-GB" sz="1400" b="0" i="0" dirty="0" err="1">
                <a:solidFill>
                  <a:srgbClr val="000000"/>
                </a:solidFill>
                <a:effectLst/>
                <a:latin typeface="Arial" panose="020B0604020202020204" pitchFamily="34" charset="0"/>
                <a:cs typeface="Arial" panose="020B0604020202020204" pitchFamily="34" charset="0"/>
              </a:rPr>
              <a:t>Verywell</a:t>
            </a:r>
            <a:r>
              <a:rPr lang="en-GB" sz="1400" b="0" i="0" dirty="0">
                <a:solidFill>
                  <a:srgbClr val="000000"/>
                </a:solidFill>
                <a:effectLst/>
                <a:latin typeface="Arial" panose="020B0604020202020204" pitchFamily="34" charset="0"/>
                <a:cs typeface="Arial" panose="020B0604020202020204" pitchFamily="34" charset="0"/>
              </a:rPr>
              <a:t> Mind. 2022. </a:t>
            </a:r>
            <a:r>
              <a:rPr lang="en-GB" sz="1400" b="0" i="1" dirty="0">
                <a:solidFill>
                  <a:srgbClr val="000000"/>
                </a:solidFill>
                <a:effectLst/>
                <a:latin typeface="Arial" panose="020B0604020202020204" pitchFamily="34" charset="0"/>
                <a:cs typeface="Arial" panose="020B0604020202020204" pitchFamily="34" charset="0"/>
              </a:rPr>
              <a:t>The Psychology of What Motivates Us</a:t>
            </a:r>
            <a:r>
              <a:rPr lang="en-GB" sz="1400" b="0" i="0" dirty="0">
                <a:solidFill>
                  <a:srgbClr val="000000"/>
                </a:solidFill>
                <a:effectLst/>
                <a:latin typeface="Arial" panose="020B0604020202020204" pitchFamily="34" charset="0"/>
                <a:cs typeface="Arial" panose="020B0604020202020204" pitchFamily="34" charset="0"/>
              </a:rPr>
              <a:t>. [online] Available at: &lt;https://www.verywellmind.com/what-is-motivation-2795378&gt; [Accessed 23 June 2022].</a:t>
            </a:r>
          </a:p>
          <a:p>
            <a:endParaRPr lang="en-GB" sz="1400" dirty="0">
              <a:solidFill>
                <a:srgbClr val="000000"/>
              </a:solidFill>
              <a:latin typeface="Arial" panose="020B0604020202020204" pitchFamily="34" charset="0"/>
              <a:cs typeface="Arial" panose="020B0604020202020204" pitchFamily="34" charset="0"/>
            </a:endParaRPr>
          </a:p>
          <a:p>
            <a:r>
              <a:rPr lang="en-GB" sz="1400" b="0" i="0" dirty="0">
                <a:solidFill>
                  <a:srgbClr val="000000"/>
                </a:solidFill>
                <a:effectLst/>
                <a:latin typeface="Arial" panose="020B0604020202020204" pitchFamily="34" charset="0"/>
                <a:cs typeface="Arial" panose="020B0604020202020204" pitchFamily="34" charset="0"/>
              </a:rPr>
              <a:t>Chief, E., 2022. </a:t>
            </a:r>
            <a:r>
              <a:rPr lang="en-GB" sz="1400" b="0" i="1" dirty="0">
                <a:solidFill>
                  <a:srgbClr val="000000"/>
                </a:solidFill>
                <a:effectLst/>
                <a:latin typeface="Arial" panose="020B0604020202020204" pitchFamily="34" charset="0"/>
                <a:cs typeface="Arial" panose="020B0604020202020204" pitchFamily="34" charset="0"/>
              </a:rPr>
              <a:t>15 Advantages and Disadvantages of Extrinsic Motivation</a:t>
            </a:r>
            <a:r>
              <a:rPr lang="en-GB" sz="1400" b="0" i="0" dirty="0">
                <a:solidFill>
                  <a:srgbClr val="000000"/>
                </a:solidFill>
                <a:effectLst/>
                <a:latin typeface="Arial" panose="020B0604020202020204" pitchFamily="34" charset="0"/>
                <a:cs typeface="Arial" panose="020B0604020202020204" pitchFamily="34" charset="0"/>
              </a:rPr>
              <a:t>. [online] </a:t>
            </a:r>
            <a:r>
              <a:rPr lang="en-GB" sz="1400" b="0" i="0" dirty="0" err="1">
                <a:solidFill>
                  <a:srgbClr val="000000"/>
                </a:solidFill>
                <a:effectLst/>
                <a:latin typeface="Arial" panose="020B0604020202020204" pitchFamily="34" charset="0"/>
                <a:cs typeface="Arial" panose="020B0604020202020204" pitchFamily="34" charset="0"/>
              </a:rPr>
              <a:t>ConnectUS</a:t>
            </a:r>
            <a:r>
              <a:rPr lang="en-GB" sz="1400" b="0" i="0" dirty="0">
                <a:solidFill>
                  <a:srgbClr val="000000"/>
                </a:solidFill>
                <a:effectLst/>
                <a:latin typeface="Arial" panose="020B0604020202020204" pitchFamily="34" charset="0"/>
                <a:cs typeface="Arial" panose="020B0604020202020204" pitchFamily="34" charset="0"/>
              </a:rPr>
              <a:t>. Available at: &lt;https://connectusfund.org/6-advantages-and-disadvantages-of-extrinsic-motivation&gt; [Accessed 22 June 2022].</a:t>
            </a:r>
          </a:p>
          <a:p>
            <a:endParaRPr lang="en-GB" sz="1400" dirty="0">
              <a:solidFill>
                <a:srgbClr val="000000"/>
              </a:solidFill>
              <a:latin typeface="Arial" panose="020B0604020202020204" pitchFamily="34" charset="0"/>
              <a:cs typeface="Arial" panose="020B0604020202020204" pitchFamily="34" charset="0"/>
            </a:endParaRPr>
          </a:p>
          <a:p>
            <a:r>
              <a:rPr lang="en-GB" sz="1400" b="0" i="0" dirty="0">
                <a:solidFill>
                  <a:srgbClr val="000000"/>
                </a:solidFill>
                <a:effectLst/>
                <a:latin typeface="Arial" panose="020B0604020202020204" pitchFamily="34" charset="0"/>
                <a:cs typeface="Arial" panose="020B0604020202020204" pitchFamily="34" charset="0"/>
              </a:rPr>
              <a:t>Healthline. 2022. </a:t>
            </a:r>
            <a:r>
              <a:rPr lang="en-GB" sz="1400" b="0" i="1" dirty="0">
                <a:solidFill>
                  <a:srgbClr val="000000"/>
                </a:solidFill>
                <a:effectLst/>
                <a:latin typeface="Arial" panose="020B0604020202020204" pitchFamily="34" charset="0"/>
                <a:cs typeface="Arial" panose="020B0604020202020204" pitchFamily="34" charset="0"/>
              </a:rPr>
              <a:t>Extrinsic Motivation: What Is It and How Does It Work?</a:t>
            </a:r>
            <a:r>
              <a:rPr lang="en-GB" sz="1400" b="0" i="0" dirty="0">
                <a:solidFill>
                  <a:srgbClr val="000000"/>
                </a:solidFill>
                <a:effectLst/>
                <a:latin typeface="Arial" panose="020B0604020202020204" pitchFamily="34" charset="0"/>
                <a:cs typeface="Arial" panose="020B0604020202020204" pitchFamily="34" charset="0"/>
              </a:rPr>
              <a:t>. [online] Available at: &lt;https://www.healthline.com/health/extrinsic-motivation&gt; [Accessed 22 June 2022].</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82009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0</TotalTime>
  <Words>784</Words>
  <Application>Microsoft Office PowerPoint</Application>
  <PresentationFormat>Widescreen</PresentationFormat>
  <Paragraphs>58</Paragraphs>
  <Slides>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Open Sans</vt:lpstr>
      <vt:lpstr>Roboto</vt:lpstr>
      <vt:lpstr>Rockwell</vt:lpstr>
      <vt:lpstr>Rockwell Condensed</vt:lpstr>
      <vt:lpstr>Wingdings</vt:lpstr>
      <vt:lpstr>Work Sans</vt:lpstr>
      <vt:lpstr>Wood Type</vt:lpstr>
      <vt:lpstr>Effects of Extrinsic and Intrinsic factors on Motivation</vt:lpstr>
      <vt:lpstr>INTRODUCTION</vt:lpstr>
      <vt:lpstr>DIFFERENCES BETWEEN EXTRINSIC &amp; INTRINSIC MOTIVATION TYPES</vt:lpstr>
      <vt:lpstr>Advantages of extrinsic motivation</vt:lpstr>
      <vt:lpstr>Disadvantages of extrinsic motivation </vt:lpstr>
      <vt:lpstr>Advantages of intrinsic motivation</vt:lpstr>
      <vt:lpstr>disAdvantages of intrinsic motivation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Effects of Extrinsic and Intrinsic factors on Motivation</dc:title>
  <dc:creator>nazia bi</dc:creator>
  <cp:lastModifiedBy>nazia bi</cp:lastModifiedBy>
  <cp:revision>1</cp:revision>
  <dcterms:created xsi:type="dcterms:W3CDTF">2022-06-18T09:48:44Z</dcterms:created>
  <dcterms:modified xsi:type="dcterms:W3CDTF">2022-06-23T22:15:24Z</dcterms:modified>
</cp:coreProperties>
</file>