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3"/>
  </p:notesMasterIdLst>
  <p:sldIdLst>
    <p:sldId id="256" r:id="rId5"/>
    <p:sldId id="257" r:id="rId6"/>
    <p:sldId id="258" r:id="rId7"/>
    <p:sldId id="263" r:id="rId8"/>
    <p:sldId id="262" r:id="rId9"/>
    <p:sldId id="259" r:id="rId10"/>
    <p:sldId id="261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62" d="100"/>
          <a:sy n="62" d="100"/>
        </p:scale>
        <p:origin x="72" y="3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5F7A94-8679-4C92-A0D9-EE48CF90C56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BBC20-D927-4614-9AF2-BF3F47599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10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BBC20-D927-4614-9AF2-BF3F4759962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1296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554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832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476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205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324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625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185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792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194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379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036955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9228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54401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8781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3667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284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BA9F2-6047-411A-8202-26C5485C570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68F49ED-20AF-48AC-B333-3C09353C8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507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ebp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long-read/digital-clinical-safety-assuran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BF245-806D-E0B0-6170-0CB4D9021A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Saratu  Mohammed</a:t>
            </a:r>
            <a:br>
              <a:rPr lang="en-US" dirty="0"/>
            </a:br>
            <a:r>
              <a:rPr lang="en-US" dirty="0"/>
              <a:t>2442252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A27F3D-60D5-9F5A-8125-273054AE5C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Digital Safety in Sunrise in care home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5618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305B6-A909-8B19-37F0-3DBE291C7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E7718-1464-247E-12C4-42FEAB589C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Digital Sunrise in care Homes </a:t>
            </a:r>
          </a:p>
          <a:p>
            <a:pPr marL="0" indent="0">
              <a:buNone/>
            </a:pPr>
            <a:r>
              <a:rPr lang="en-US" dirty="0"/>
              <a:t>All staff most be the care need to Empowering the staff with skills and </a:t>
            </a:r>
          </a:p>
          <a:p>
            <a:pPr marL="0" indent="0">
              <a:buNone/>
            </a:pPr>
            <a:r>
              <a:rPr lang="en-US" dirty="0"/>
              <a:t>Knowledge  can able to operating digital safely in at work also it help </a:t>
            </a:r>
          </a:p>
          <a:p>
            <a:pPr marL="0" indent="0">
              <a:buNone/>
            </a:pPr>
            <a:r>
              <a:rPr lang="en-US" dirty="0"/>
              <a:t>Them to  access information  quickly 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(NHS England, 2023)</a:t>
            </a:r>
            <a:endParaRPr lang="en-GB" dirty="0"/>
          </a:p>
        </p:txBody>
      </p:sp>
      <p:sp>
        <p:nvSpPr>
          <p:cNvPr id="4" name="AutoShape 2" descr="Image result for digital safety in care home">
            <a:extLst>
              <a:ext uri="{FF2B5EF4-FFF2-40B4-BE49-F238E27FC236}">
                <a16:creationId xmlns:a16="http://schemas.microsoft.com/office/drawing/2014/main" id="{72456C64-225C-10CE-42B2-839AC90532D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833938" y="2571750"/>
            <a:ext cx="25241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3C270B-E99A-499E-8ECA-ABD505B1F1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3163" y="2722651"/>
            <a:ext cx="3520041" cy="2521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748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BE150-31AE-F366-2C8F-D64262750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Digital Safety?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9EC4D-F771-8C09-CB2B-BAC360B966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Digital Safety is just by keeping your personal information safe and secure from hackers.</a:t>
            </a:r>
          </a:p>
          <a:p>
            <a:pPr marL="0" indent="0">
              <a:buNone/>
            </a:pPr>
            <a:r>
              <a:rPr lang="en-US" dirty="0"/>
              <a:t>A strong password and a trusted Wi-Fi  producers can assist you to be on the safe side. </a:t>
            </a:r>
          </a:p>
          <a:p>
            <a:pPr marL="0" indent="0">
              <a:buNone/>
            </a:pPr>
            <a:r>
              <a:rPr lang="en-US" dirty="0"/>
              <a:t>Risk </a:t>
            </a:r>
            <a:r>
              <a:rPr lang="en-US"/>
              <a:t>Managemw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17674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0DE65-CDCA-0A74-733F-97F7A6293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ADVATAGES OF DIGITAL SAFELY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F8669-AD18-69AD-4F0D-8E28847A76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advantage of digital safely is it provides better vital  information about   patient safety protection and security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Patient records and e-prescribing </a:t>
            </a:r>
          </a:p>
          <a:p>
            <a:pPr marL="0" indent="0">
              <a:buNone/>
            </a:pPr>
            <a:r>
              <a:rPr lang="en-US" dirty="0"/>
              <a:t>Enhanced patient safety</a:t>
            </a:r>
          </a:p>
          <a:p>
            <a:pPr marL="0" indent="0">
              <a:buNone/>
            </a:pPr>
            <a:r>
              <a:rPr lang="en-US" dirty="0"/>
              <a:t>Improved Quality of care</a:t>
            </a:r>
          </a:p>
          <a:p>
            <a:pPr marL="0" indent="0">
              <a:buNone/>
            </a:pP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616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0D0A4-EE2B-82F1-88FE-D9805BAEF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 DISADVANTAGES OF DIGITAL SAFETY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90215-EE78-3F4A-23F3-A211018193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dirty="0"/>
              <a:t>The disadvantages  of digital safety in sunrise come homes it most frequent requires monitoring against hackers and that extra cost and time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Cybersecurity risks it cost delay in patient treatment you can not get hold of patient records and it endanger patient their safety 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System failures and Errors if the are problems with  IT systems such as Electronic patient record [EPR} that content patient information medication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38603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EE17B-DEFD-F657-B1F7-F1EF2F106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is it used in Sunrise Care Home?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28AA5-567B-063A-DE6F-531238D0A8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Digital safely is used basically to protect  patient  data  from crime on the internet and  </a:t>
            </a:r>
          </a:p>
          <a:p>
            <a:r>
              <a:rPr lang="en-US" dirty="0"/>
              <a:t>Patient safety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7876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FF736-2755-7F7F-DD5C-F1CF48C65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Conclusion: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0F170-FB86-4991-6DBB-D06BCD438F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 find digital safety as better and secured tool to combat current cyber crimes</a:t>
            </a:r>
          </a:p>
          <a:p>
            <a:r>
              <a:rPr lang="en-US" dirty="0"/>
              <a:t>In my conclusion is everybody problems to take digital safety very seriously is not only IT problem because it current recent report that study indicating significant concerns that a larger proportion around 70% the are lack documented  safety assurance against these mandatory standards, </a:t>
            </a:r>
          </a:p>
          <a:p>
            <a:r>
              <a:rPr lang="en-US" dirty="0"/>
              <a:t>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9867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C37DB-DE7E-1335-AEC4-AE135EEDB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71081-35D9-B3B2-CAFD-C4247BFCBC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NHS England (2025) Digital clinical safety assurance. Available at: </a:t>
            </a:r>
            <a:r>
              <a:rPr lang="en-US" dirty="0">
                <a:hlinkClick r:id="rId2"/>
              </a:rPr>
              <a:t>NHS England » Digital clinical safety assurance</a:t>
            </a:r>
            <a:r>
              <a:rPr lang="en-US" dirty="0"/>
              <a:t>. Accessed: 8 November 2025</a:t>
            </a:r>
          </a:p>
          <a:p>
            <a:r>
              <a:rPr lang="en-US" dirty="0"/>
              <a:t>Stratton, J. and linkedin.com (2024) </a:t>
            </a:r>
            <a:r>
              <a:rPr lang="en-US" i="1" dirty="0"/>
              <a:t>Learning Computer Security and Internet Safety.</a:t>
            </a:r>
            <a:r>
              <a:rPr lang="en-US" dirty="0"/>
              <a:t> </a:t>
            </a:r>
            <a:r>
              <a:rPr lang="en-US" dirty="0" err="1"/>
              <a:t>Carpenteria</a:t>
            </a:r>
            <a:r>
              <a:rPr lang="en-US" dirty="0"/>
              <a:t>, CA: linkedin.com.</a:t>
            </a:r>
          </a:p>
          <a:p>
            <a:r>
              <a:rPr lang="en-US" dirty="0" err="1"/>
              <a:t>Campaioli</a:t>
            </a:r>
            <a:r>
              <a:rPr lang="en-US" dirty="0"/>
              <a:t>, G., Zamperini, A. and Cecchinato, M. (2025) ‘“Now you’re home”: Awareness cues, rejection and post-digital safety on mobile dating apps’, </a:t>
            </a:r>
            <a:r>
              <a:rPr lang="en-US" i="1" dirty="0"/>
              <a:t>New media &amp; society</a:t>
            </a:r>
            <a:r>
              <a:rPr lang="en-US" dirty="0"/>
              <a:t> [Preprint]. Available at: https://doi.org/10.1177/14614448251336437.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589971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4" ma:contentTypeDescription="Create a new document." ma:contentTypeScope="" ma:versionID="7cf822588eda6145380fe4156340de4e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97fba7616fea167613d3b0289acbbc55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F2FF75-F864-46EF-B1D0-896D3A2C8A3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0B27E76-D996-47B1-BCDC-02896B7535C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0A42FF2-3977-4D13-BE8D-2CDB20DC6F13}">
  <ds:schemaRefs>
    <ds:schemaRef ds:uri="http://purl.org/dc/elements/1.1/"/>
    <ds:schemaRef ds:uri="716bca3a-9bc9-4129-a185-7ea87f9d73cc"/>
    <ds:schemaRef ds:uri="http://www.w3.org/XML/1998/namespace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8458</TotalTime>
  <Words>401</Words>
  <Application>Microsoft Office PowerPoint</Application>
  <PresentationFormat>Widescreen</PresentationFormat>
  <Paragraphs>44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Trebuchet MS</vt:lpstr>
      <vt:lpstr>Wingdings</vt:lpstr>
      <vt:lpstr>Wingdings 3</vt:lpstr>
      <vt:lpstr>Facet</vt:lpstr>
      <vt:lpstr>Saratu  Mohammed 2442252</vt:lpstr>
      <vt:lpstr>Introduction:</vt:lpstr>
      <vt:lpstr>What is Digital Safety?</vt:lpstr>
      <vt:lpstr>WHAT IS ADVATAGES OF DIGITAL SAFELY</vt:lpstr>
      <vt:lpstr>WHAT IS THE DISADVANTAGES OF DIGITAL SAFETY </vt:lpstr>
      <vt:lpstr>Why is it used in Sunrise Care Home?</vt:lpstr>
      <vt:lpstr>Conclusion: </vt:lpstr>
      <vt:lpstr>Reference: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Saratu Mohammed (2442252)</cp:lastModifiedBy>
  <cp:revision>3</cp:revision>
  <dcterms:created xsi:type="dcterms:W3CDTF">2025-11-01T21:32:13Z</dcterms:created>
  <dcterms:modified xsi:type="dcterms:W3CDTF">2025-11-08T12:11:11Z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