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theme/theme2.xml" ContentType="application/vnd.openxmlformats-officedocument.theme+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theme/theme3.xml" ContentType="application/vnd.openxmlformats-officedocument.theme+xml"/>
  <Override PartName="/ppt/theme/theme4.xml" ContentType="application/vnd.openxmlformats-officedocument.theme+xml"/>
  <Override PartName="/ppt/notesSlides/notesSlide1.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howSpecialPlsOnTitleSld="0" saveSubsetFonts="1">
  <p:sldMasterIdLst>
    <p:sldMasterId id="2147483649" r:id="rId1"/>
    <p:sldMasterId id="2147483650" r:id="rId2"/>
    <p:sldMasterId id="2147483651" r:id="rId3"/>
  </p:sldMasterIdLst>
  <p:notesMasterIdLst>
    <p:notesMasterId r:id="rId21"/>
  </p:notesMasterIdLst>
  <p:sldIdLst>
    <p:sldId id="621" r:id="rId4"/>
    <p:sldId id="664" r:id="rId5"/>
    <p:sldId id="309" r:id="rId6"/>
    <p:sldId id="669" r:id="rId7"/>
    <p:sldId id="670" r:id="rId8"/>
    <p:sldId id="668" r:id="rId9"/>
    <p:sldId id="641" r:id="rId10"/>
    <p:sldId id="667" r:id="rId11"/>
    <p:sldId id="658" r:id="rId12"/>
    <p:sldId id="661" r:id="rId13"/>
    <p:sldId id="662" r:id="rId14"/>
    <p:sldId id="339" r:id="rId15"/>
    <p:sldId id="331" r:id="rId16"/>
    <p:sldId id="656" r:id="rId17"/>
    <p:sldId id="657" r:id="rId18"/>
    <p:sldId id="665" r:id="rId19"/>
    <p:sldId id="655" r:id="rId20"/>
  </p:sldIdLst>
  <p:sldSz cx="9144000" cy="6858000" type="screen4x3"/>
  <p:notesSz cx="6858000" cy="9144000"/>
  <p:defaultTextStyle>
    <a:defPPr>
      <a:defRPr lang="en-US"/>
    </a:defPPr>
    <a:lvl1pPr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useTimings="0">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0"/>
      </p:ext>
    </p:extLst>
  </p:showPr>
  <p:clrMru>
    <a:srgbClr val="173AFF"/>
    <a:srgbClr val="FBFCE8"/>
    <a:srgbClr val="FAFCDC"/>
    <a:srgbClr val="F9FAEB"/>
    <a:srgbClr val="FC2610"/>
    <a:srgbClr val="FF9900"/>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A6631E4E-16CB-9854-10FF-D1B74DF157C0}" v="188" dt="2026-02-09T22:18:30.011"/>
    <p1510:client id="{ABC8930F-B7B1-55CE-B01E-1BB551349B88}" v="783" dt="2026-02-09T21:31:51.571"/>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slideViewPr>
    <p:cSldViewPr snapToGrid="0">
      <p:cViewPr>
        <p:scale>
          <a:sx n="1" d="2"/>
          <a:sy n="1" d="2"/>
        </p:scale>
        <p:origin x="0" y="0"/>
      </p:cViewPr>
      <p:guideLst>
        <p:guide orient="horz" pos="2160"/>
        <p:guide pos="2880"/>
      </p:guideLst>
    </p:cSldViewPr>
  </p:slide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5.xml"/><Relationship Id="rId13" Type="http://schemas.openxmlformats.org/officeDocument/2006/relationships/slide" Target="slides/slide10.xml"/><Relationship Id="rId18" Type="http://schemas.openxmlformats.org/officeDocument/2006/relationships/slide" Target="slides/slide15.xml"/><Relationship Id="rId26" Type="http://schemas.microsoft.com/office/2016/11/relationships/changesInfo" Target="changesInfos/changesInfo1.xml"/><Relationship Id="rId3" Type="http://schemas.openxmlformats.org/officeDocument/2006/relationships/slideMaster" Target="slideMasters/slideMaster3.xml"/><Relationship Id="rId21" Type="http://schemas.openxmlformats.org/officeDocument/2006/relationships/notesMaster" Target="notesMasters/notesMaster1.xml"/><Relationship Id="rId7" Type="http://schemas.openxmlformats.org/officeDocument/2006/relationships/slide" Target="slides/slide4.xml"/><Relationship Id="rId12" Type="http://schemas.openxmlformats.org/officeDocument/2006/relationships/slide" Target="slides/slide9.xml"/><Relationship Id="rId17" Type="http://schemas.openxmlformats.org/officeDocument/2006/relationships/slide" Target="slides/slide14.xml"/><Relationship Id="rId25" Type="http://schemas.openxmlformats.org/officeDocument/2006/relationships/tableStyles" Target="tableStyles.xml"/><Relationship Id="rId2" Type="http://schemas.openxmlformats.org/officeDocument/2006/relationships/slideMaster" Target="slideMasters/slideMaster2.xml"/><Relationship Id="rId16" Type="http://schemas.openxmlformats.org/officeDocument/2006/relationships/slide" Target="slides/slide13.xml"/><Relationship Id="rId20" Type="http://schemas.openxmlformats.org/officeDocument/2006/relationships/slide" Target="slides/slide17.xml"/><Relationship Id="rId1" Type="http://schemas.openxmlformats.org/officeDocument/2006/relationships/slideMaster" Target="slideMasters/slideMaster1.xml"/><Relationship Id="rId6" Type="http://schemas.openxmlformats.org/officeDocument/2006/relationships/slide" Target="slides/slide3.xml"/><Relationship Id="rId11" Type="http://schemas.openxmlformats.org/officeDocument/2006/relationships/slide" Target="slides/slide8.xml"/><Relationship Id="rId24" Type="http://schemas.openxmlformats.org/officeDocument/2006/relationships/theme" Target="theme/theme1.xml"/><Relationship Id="rId5" Type="http://schemas.openxmlformats.org/officeDocument/2006/relationships/slide" Target="slides/slide2.xml"/><Relationship Id="rId15" Type="http://schemas.openxmlformats.org/officeDocument/2006/relationships/slide" Target="slides/slide12.xml"/><Relationship Id="rId23" Type="http://schemas.openxmlformats.org/officeDocument/2006/relationships/viewProps" Target="viewProps.xml"/><Relationship Id="rId10" Type="http://schemas.openxmlformats.org/officeDocument/2006/relationships/slide" Target="slides/slide7.xml"/><Relationship Id="rId19" Type="http://schemas.openxmlformats.org/officeDocument/2006/relationships/slide" Target="slides/slide16.xml"/><Relationship Id="rId4" Type="http://schemas.openxmlformats.org/officeDocument/2006/relationships/slide" Target="slides/slide1.xml"/><Relationship Id="rId9" Type="http://schemas.openxmlformats.org/officeDocument/2006/relationships/slide" Target="slides/slide6.xml"/><Relationship Id="rId14" Type="http://schemas.openxmlformats.org/officeDocument/2006/relationships/slide" Target="slides/slide11.xml"/><Relationship Id="rId22" Type="http://schemas.openxmlformats.org/officeDocument/2006/relationships/presProps" Target="presProps.xml"/><Relationship Id="rId27" Type="http://schemas.microsoft.com/office/2015/10/relationships/revisionInfo" Target="revisionInfo.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Naomi Doerge" userId="S::n.doerge@uwtsd.ac.uk::c2ba5b26-9392-4f76-82ca-966719aba79f" providerId="AD" clId="Web-{A6631E4E-16CB-9854-10FF-D1B74DF157C0}"/>
    <pc:docChg chg="modSld">
      <pc:chgData name="Naomi Doerge" userId="S::n.doerge@uwtsd.ac.uk::c2ba5b26-9392-4f76-82ca-966719aba79f" providerId="AD" clId="Web-{A6631E4E-16CB-9854-10FF-D1B74DF157C0}" dt="2026-02-09T22:18:30.011" v="183" actId="20577"/>
      <pc:docMkLst>
        <pc:docMk/>
      </pc:docMkLst>
      <pc:sldChg chg="mod setBg">
        <pc:chgData name="Naomi Doerge" userId="S::n.doerge@uwtsd.ac.uk::c2ba5b26-9392-4f76-82ca-966719aba79f" providerId="AD" clId="Web-{A6631E4E-16CB-9854-10FF-D1B74DF157C0}" dt="2026-02-09T21:59:09.361" v="34"/>
        <pc:sldMkLst>
          <pc:docMk/>
          <pc:sldMk cId="4054752933" sldId="309"/>
        </pc:sldMkLst>
      </pc:sldChg>
      <pc:sldChg chg="mod setBg">
        <pc:chgData name="Naomi Doerge" userId="S::n.doerge@uwtsd.ac.uk::c2ba5b26-9392-4f76-82ca-966719aba79f" providerId="AD" clId="Web-{A6631E4E-16CB-9854-10FF-D1B74DF157C0}" dt="2026-02-09T21:59:09.799" v="44"/>
        <pc:sldMkLst>
          <pc:docMk/>
          <pc:sldMk cId="1348253571" sldId="331"/>
        </pc:sldMkLst>
      </pc:sldChg>
      <pc:sldChg chg="modSp mod setBg">
        <pc:chgData name="Naomi Doerge" userId="S::n.doerge@uwtsd.ac.uk::c2ba5b26-9392-4f76-82ca-966719aba79f" providerId="AD" clId="Web-{A6631E4E-16CB-9854-10FF-D1B74DF157C0}" dt="2026-02-09T22:13:52.225" v="119" actId="20577"/>
        <pc:sldMkLst>
          <pc:docMk/>
          <pc:sldMk cId="3397313719" sldId="339"/>
        </pc:sldMkLst>
        <pc:spChg chg="mod">
          <ac:chgData name="Naomi Doerge" userId="S::n.doerge@uwtsd.ac.uk::c2ba5b26-9392-4f76-82ca-966719aba79f" providerId="AD" clId="Web-{A6631E4E-16CB-9854-10FF-D1B74DF157C0}" dt="2026-02-09T22:13:52.225" v="119" actId="20577"/>
          <ac:spMkLst>
            <pc:docMk/>
            <pc:sldMk cId="3397313719" sldId="339"/>
            <ac:spMk id="3" creationId="{7F88075B-36E3-A251-FF9B-781A37BE5DE2}"/>
          </ac:spMkLst>
        </pc:spChg>
      </pc:sldChg>
      <pc:sldChg chg="modSp mod setBg">
        <pc:chgData name="Naomi Doerge" userId="S::n.doerge@uwtsd.ac.uk::c2ba5b26-9392-4f76-82ca-966719aba79f" providerId="AD" clId="Web-{A6631E4E-16CB-9854-10FF-D1B74DF157C0}" dt="2026-02-09T21:59:47.956" v="48" actId="20577"/>
        <pc:sldMkLst>
          <pc:docMk/>
          <pc:sldMk cId="3561069286" sldId="641"/>
        </pc:sldMkLst>
        <pc:spChg chg="mod">
          <ac:chgData name="Naomi Doerge" userId="S::n.doerge@uwtsd.ac.uk::c2ba5b26-9392-4f76-82ca-966719aba79f" providerId="AD" clId="Web-{A6631E4E-16CB-9854-10FF-D1B74DF157C0}" dt="2026-02-09T21:59:47.956" v="48" actId="20577"/>
          <ac:spMkLst>
            <pc:docMk/>
            <pc:sldMk cId="3561069286" sldId="641"/>
            <ac:spMk id="5" creationId="{BF906ABA-23B8-1A77-F96C-6EFEB9228950}"/>
          </ac:spMkLst>
        </pc:spChg>
      </pc:sldChg>
      <pc:sldChg chg="mod setBg">
        <pc:chgData name="Naomi Doerge" userId="S::n.doerge@uwtsd.ac.uk::c2ba5b26-9392-4f76-82ca-966719aba79f" providerId="AD" clId="Web-{A6631E4E-16CB-9854-10FF-D1B74DF157C0}" dt="2026-02-09T21:59:09.283" v="32"/>
        <pc:sldMkLst>
          <pc:docMk/>
          <pc:sldMk cId="3382955142" sldId="655"/>
        </pc:sldMkLst>
      </pc:sldChg>
      <pc:sldChg chg="mod setBg">
        <pc:chgData name="Naomi Doerge" userId="S::n.doerge@uwtsd.ac.uk::c2ba5b26-9392-4f76-82ca-966719aba79f" providerId="AD" clId="Web-{A6631E4E-16CB-9854-10FF-D1B74DF157C0}" dt="2026-02-09T21:59:09.845" v="45"/>
        <pc:sldMkLst>
          <pc:docMk/>
          <pc:sldMk cId="1172053155" sldId="656"/>
        </pc:sldMkLst>
      </pc:sldChg>
      <pc:sldChg chg="mod setBg">
        <pc:chgData name="Naomi Doerge" userId="S::n.doerge@uwtsd.ac.uk::c2ba5b26-9392-4f76-82ca-966719aba79f" providerId="AD" clId="Web-{A6631E4E-16CB-9854-10FF-D1B74DF157C0}" dt="2026-02-09T21:59:09.877" v="46"/>
        <pc:sldMkLst>
          <pc:docMk/>
          <pc:sldMk cId="1931120432" sldId="657"/>
        </pc:sldMkLst>
      </pc:sldChg>
      <pc:sldChg chg="mod setBg">
        <pc:chgData name="Naomi Doerge" userId="S::n.doerge@uwtsd.ac.uk::c2ba5b26-9392-4f76-82ca-966719aba79f" providerId="AD" clId="Web-{A6631E4E-16CB-9854-10FF-D1B74DF157C0}" dt="2026-02-09T21:59:09.611" v="40"/>
        <pc:sldMkLst>
          <pc:docMk/>
          <pc:sldMk cId="4151816185" sldId="658"/>
        </pc:sldMkLst>
      </pc:sldChg>
      <pc:sldChg chg="mod setBg">
        <pc:chgData name="Naomi Doerge" userId="S::n.doerge@uwtsd.ac.uk::c2ba5b26-9392-4f76-82ca-966719aba79f" providerId="AD" clId="Web-{A6631E4E-16CB-9854-10FF-D1B74DF157C0}" dt="2026-02-09T21:59:09.658" v="41"/>
        <pc:sldMkLst>
          <pc:docMk/>
          <pc:sldMk cId="1062131585" sldId="661"/>
        </pc:sldMkLst>
      </pc:sldChg>
      <pc:sldChg chg="mod setBg">
        <pc:chgData name="Naomi Doerge" userId="S::n.doerge@uwtsd.ac.uk::c2ba5b26-9392-4f76-82ca-966719aba79f" providerId="AD" clId="Web-{A6631E4E-16CB-9854-10FF-D1B74DF157C0}" dt="2026-02-09T21:59:09.705" v="42"/>
        <pc:sldMkLst>
          <pc:docMk/>
          <pc:sldMk cId="2906463448" sldId="662"/>
        </pc:sldMkLst>
      </pc:sldChg>
      <pc:sldChg chg="mod setBg">
        <pc:chgData name="Naomi Doerge" userId="S::n.doerge@uwtsd.ac.uk::c2ba5b26-9392-4f76-82ca-966719aba79f" providerId="AD" clId="Web-{A6631E4E-16CB-9854-10FF-D1B74DF157C0}" dt="2026-02-09T21:59:09.330" v="33"/>
        <pc:sldMkLst>
          <pc:docMk/>
          <pc:sldMk cId="3125807572" sldId="664"/>
        </pc:sldMkLst>
      </pc:sldChg>
      <pc:sldChg chg="modSp mod setBg">
        <pc:chgData name="Naomi Doerge" userId="S::n.doerge@uwtsd.ac.uk::c2ba5b26-9392-4f76-82ca-966719aba79f" providerId="AD" clId="Web-{A6631E4E-16CB-9854-10FF-D1B74DF157C0}" dt="2026-02-09T22:18:30.011" v="183" actId="20577"/>
        <pc:sldMkLst>
          <pc:docMk/>
          <pc:sldMk cId="858257146" sldId="665"/>
        </pc:sldMkLst>
        <pc:spChg chg="mod">
          <ac:chgData name="Naomi Doerge" userId="S::n.doerge@uwtsd.ac.uk::c2ba5b26-9392-4f76-82ca-966719aba79f" providerId="AD" clId="Web-{A6631E4E-16CB-9854-10FF-D1B74DF157C0}" dt="2026-02-09T22:17:33.893" v="122" actId="20577"/>
          <ac:spMkLst>
            <pc:docMk/>
            <pc:sldMk cId="858257146" sldId="665"/>
            <ac:spMk id="2" creationId="{043AD608-03F3-B976-CC17-5D2ED48652FB}"/>
          </ac:spMkLst>
        </pc:spChg>
        <pc:spChg chg="mod">
          <ac:chgData name="Naomi Doerge" userId="S::n.doerge@uwtsd.ac.uk::c2ba5b26-9392-4f76-82ca-966719aba79f" providerId="AD" clId="Web-{A6631E4E-16CB-9854-10FF-D1B74DF157C0}" dt="2026-02-09T22:18:30.011" v="183" actId="20577"/>
          <ac:spMkLst>
            <pc:docMk/>
            <pc:sldMk cId="858257146" sldId="665"/>
            <ac:spMk id="7" creationId="{CFFF35E1-E7A0-DF6A-5539-DC4798A5AF71}"/>
          </ac:spMkLst>
        </pc:spChg>
      </pc:sldChg>
      <pc:sldChg chg="mod setBg">
        <pc:chgData name="Naomi Doerge" userId="S::n.doerge@uwtsd.ac.uk::c2ba5b26-9392-4f76-82ca-966719aba79f" providerId="AD" clId="Web-{A6631E4E-16CB-9854-10FF-D1B74DF157C0}" dt="2026-02-09T21:59:09.564" v="39"/>
        <pc:sldMkLst>
          <pc:docMk/>
          <pc:sldMk cId="3267728036" sldId="667"/>
        </pc:sldMkLst>
      </pc:sldChg>
      <pc:sldChg chg="mod setBg">
        <pc:chgData name="Naomi Doerge" userId="S::n.doerge@uwtsd.ac.uk::c2ba5b26-9392-4f76-82ca-966719aba79f" providerId="AD" clId="Web-{A6631E4E-16CB-9854-10FF-D1B74DF157C0}" dt="2026-02-09T21:59:09.486" v="37"/>
        <pc:sldMkLst>
          <pc:docMk/>
          <pc:sldMk cId="3965229579" sldId="668"/>
        </pc:sldMkLst>
      </pc:sldChg>
      <pc:sldChg chg="mod setBg">
        <pc:chgData name="Naomi Doerge" userId="S::n.doerge@uwtsd.ac.uk::c2ba5b26-9392-4f76-82ca-966719aba79f" providerId="AD" clId="Web-{A6631E4E-16CB-9854-10FF-D1B74DF157C0}" dt="2026-02-09T21:59:09.392" v="35"/>
        <pc:sldMkLst>
          <pc:docMk/>
          <pc:sldMk cId="4024821109" sldId="669"/>
        </pc:sldMkLst>
      </pc:sldChg>
      <pc:sldChg chg="mod setBg">
        <pc:chgData name="Naomi Doerge" userId="S::n.doerge@uwtsd.ac.uk::c2ba5b26-9392-4f76-82ca-966719aba79f" providerId="AD" clId="Web-{A6631E4E-16CB-9854-10FF-D1B74DF157C0}" dt="2026-02-09T21:59:09.439" v="36"/>
        <pc:sldMkLst>
          <pc:docMk/>
          <pc:sldMk cId="2844896551" sldId="670"/>
        </pc:sldMkLst>
      </pc:sldChg>
    </pc:docChg>
  </pc:docChgLst>
  <pc:docChgLst>
    <pc:chgData name="Naomi Doerge" userId="S::n.doerge@uwtsd.ac.uk::c2ba5b26-9392-4f76-82ca-966719aba79f" providerId="AD" clId="Web-{ABC8930F-B7B1-55CE-B01E-1BB551349B88}"/>
    <pc:docChg chg="addSld delSld modSld">
      <pc:chgData name="Naomi Doerge" userId="S::n.doerge@uwtsd.ac.uk::c2ba5b26-9392-4f76-82ca-966719aba79f" providerId="AD" clId="Web-{ABC8930F-B7B1-55CE-B01E-1BB551349B88}" dt="2026-02-09T21:31:51.571" v="637" actId="20577"/>
      <pc:docMkLst>
        <pc:docMk/>
      </pc:docMkLst>
      <pc:sldChg chg="modSp">
        <pc:chgData name="Naomi Doerge" userId="S::n.doerge@uwtsd.ac.uk::c2ba5b26-9392-4f76-82ca-966719aba79f" providerId="AD" clId="Web-{ABC8930F-B7B1-55CE-B01E-1BB551349B88}" dt="2026-02-09T21:02:26.836" v="131" actId="20577"/>
        <pc:sldMkLst>
          <pc:docMk/>
          <pc:sldMk cId="4054752933" sldId="309"/>
        </pc:sldMkLst>
        <pc:spChg chg="mod">
          <ac:chgData name="Naomi Doerge" userId="S::n.doerge@uwtsd.ac.uk::c2ba5b26-9392-4f76-82ca-966719aba79f" providerId="AD" clId="Web-{ABC8930F-B7B1-55CE-B01E-1BB551349B88}" dt="2026-02-09T20:59:56.490" v="50" actId="20577"/>
          <ac:spMkLst>
            <pc:docMk/>
            <pc:sldMk cId="4054752933" sldId="309"/>
            <ac:spMk id="2" creationId="{B437790C-28BC-4C3E-A62F-5B824398615E}"/>
          </ac:spMkLst>
        </pc:spChg>
        <pc:spChg chg="mod">
          <ac:chgData name="Naomi Doerge" userId="S::n.doerge@uwtsd.ac.uk::c2ba5b26-9392-4f76-82ca-966719aba79f" providerId="AD" clId="Web-{ABC8930F-B7B1-55CE-B01E-1BB551349B88}" dt="2026-02-09T21:02:26.836" v="131" actId="20577"/>
          <ac:spMkLst>
            <pc:docMk/>
            <pc:sldMk cId="4054752933" sldId="309"/>
            <ac:spMk id="3" creationId="{1DCCE1A5-E3F3-01C6-7EB4-7B50899047B7}"/>
          </ac:spMkLst>
        </pc:spChg>
      </pc:sldChg>
      <pc:sldChg chg="modSp">
        <pc:chgData name="Naomi Doerge" userId="S::n.doerge@uwtsd.ac.uk::c2ba5b26-9392-4f76-82ca-966719aba79f" providerId="AD" clId="Web-{ABC8930F-B7B1-55CE-B01E-1BB551349B88}" dt="2026-02-09T21:28:44.987" v="589" actId="20577"/>
        <pc:sldMkLst>
          <pc:docMk/>
          <pc:sldMk cId="1348253571" sldId="331"/>
        </pc:sldMkLst>
        <pc:spChg chg="mod">
          <ac:chgData name="Naomi Doerge" userId="S::n.doerge@uwtsd.ac.uk::c2ba5b26-9392-4f76-82ca-966719aba79f" providerId="AD" clId="Web-{ABC8930F-B7B1-55CE-B01E-1BB551349B88}" dt="2026-02-09T21:28:38.565" v="587" actId="20577"/>
          <ac:spMkLst>
            <pc:docMk/>
            <pc:sldMk cId="1348253571" sldId="331"/>
            <ac:spMk id="2" creationId="{FEA23E50-3287-4C9F-81C8-60C902175E27}"/>
          </ac:spMkLst>
        </pc:spChg>
        <pc:spChg chg="mod">
          <ac:chgData name="Naomi Doerge" userId="S::n.doerge@uwtsd.ac.uk::c2ba5b26-9392-4f76-82ca-966719aba79f" providerId="AD" clId="Web-{ABC8930F-B7B1-55CE-B01E-1BB551349B88}" dt="2026-02-09T21:28:44.987" v="589" actId="20577"/>
          <ac:spMkLst>
            <pc:docMk/>
            <pc:sldMk cId="1348253571" sldId="331"/>
            <ac:spMk id="3" creationId="{30F588E2-B891-D274-95DA-FBDC21DA1CBF}"/>
          </ac:spMkLst>
        </pc:spChg>
      </pc:sldChg>
      <pc:sldChg chg="modSp">
        <pc:chgData name="Naomi Doerge" userId="S::n.doerge@uwtsd.ac.uk::c2ba5b26-9392-4f76-82ca-966719aba79f" providerId="AD" clId="Web-{ABC8930F-B7B1-55CE-B01E-1BB551349B88}" dt="2026-02-09T21:28:27.674" v="586" actId="20577"/>
        <pc:sldMkLst>
          <pc:docMk/>
          <pc:sldMk cId="3397313719" sldId="339"/>
        </pc:sldMkLst>
        <pc:spChg chg="mod">
          <ac:chgData name="Naomi Doerge" userId="S::n.doerge@uwtsd.ac.uk::c2ba5b26-9392-4f76-82ca-966719aba79f" providerId="AD" clId="Web-{ABC8930F-B7B1-55CE-B01E-1BB551349B88}" dt="2026-02-09T21:28:21.018" v="584" actId="20577"/>
          <ac:spMkLst>
            <pc:docMk/>
            <pc:sldMk cId="3397313719" sldId="339"/>
            <ac:spMk id="2" creationId="{978DBAB4-4C1D-A2CE-9088-D784EF423E6E}"/>
          </ac:spMkLst>
        </pc:spChg>
        <pc:spChg chg="mod">
          <ac:chgData name="Naomi Doerge" userId="S::n.doerge@uwtsd.ac.uk::c2ba5b26-9392-4f76-82ca-966719aba79f" providerId="AD" clId="Web-{ABC8930F-B7B1-55CE-B01E-1BB551349B88}" dt="2026-02-09T21:28:27.674" v="586" actId="20577"/>
          <ac:spMkLst>
            <pc:docMk/>
            <pc:sldMk cId="3397313719" sldId="339"/>
            <ac:spMk id="3" creationId="{7F88075B-36E3-A251-FF9B-781A37BE5DE2}"/>
          </ac:spMkLst>
        </pc:spChg>
      </pc:sldChg>
      <pc:sldChg chg="modSp">
        <pc:chgData name="Naomi Doerge" userId="S::n.doerge@uwtsd.ac.uk::c2ba5b26-9392-4f76-82ca-966719aba79f" providerId="AD" clId="Web-{ABC8930F-B7B1-55CE-B01E-1BB551349B88}" dt="2026-02-09T21:17:43.994" v="420" actId="20577"/>
        <pc:sldMkLst>
          <pc:docMk/>
          <pc:sldMk cId="3561069286" sldId="641"/>
        </pc:sldMkLst>
        <pc:spChg chg="mod">
          <ac:chgData name="Naomi Doerge" userId="S::n.doerge@uwtsd.ac.uk::c2ba5b26-9392-4f76-82ca-966719aba79f" providerId="AD" clId="Web-{ABC8930F-B7B1-55CE-B01E-1BB551349B88}" dt="2026-02-09T21:15:34.991" v="308" actId="20577"/>
          <ac:spMkLst>
            <pc:docMk/>
            <pc:sldMk cId="3561069286" sldId="641"/>
            <ac:spMk id="2" creationId="{82686F58-8980-4796-8EBA-81F4B377E2D7}"/>
          </ac:spMkLst>
        </pc:spChg>
        <pc:spChg chg="mod">
          <ac:chgData name="Naomi Doerge" userId="S::n.doerge@uwtsd.ac.uk::c2ba5b26-9392-4f76-82ca-966719aba79f" providerId="AD" clId="Web-{ABC8930F-B7B1-55CE-B01E-1BB551349B88}" dt="2026-02-09T21:17:43.994" v="420" actId="20577"/>
          <ac:spMkLst>
            <pc:docMk/>
            <pc:sldMk cId="3561069286" sldId="641"/>
            <ac:spMk id="5" creationId="{BF906ABA-23B8-1A77-F96C-6EFEB9228950}"/>
          </ac:spMkLst>
        </pc:spChg>
      </pc:sldChg>
      <pc:sldChg chg="modSp">
        <pc:chgData name="Naomi Doerge" userId="S::n.doerge@uwtsd.ac.uk::c2ba5b26-9392-4f76-82ca-966719aba79f" providerId="AD" clId="Web-{ABC8930F-B7B1-55CE-B01E-1BB551349B88}" dt="2026-02-09T21:31:32.852" v="635" actId="20577"/>
        <pc:sldMkLst>
          <pc:docMk/>
          <pc:sldMk cId="3382955142" sldId="655"/>
        </pc:sldMkLst>
        <pc:spChg chg="mod">
          <ac:chgData name="Naomi Doerge" userId="S::n.doerge@uwtsd.ac.uk::c2ba5b26-9392-4f76-82ca-966719aba79f" providerId="AD" clId="Web-{ABC8930F-B7B1-55CE-B01E-1BB551349B88}" dt="2026-02-09T21:31:29.946" v="634" actId="20577"/>
          <ac:spMkLst>
            <pc:docMk/>
            <pc:sldMk cId="3382955142" sldId="655"/>
            <ac:spMk id="2" creationId="{D00E404E-50D7-A8D7-8A72-AC86823E48FE}"/>
          </ac:spMkLst>
        </pc:spChg>
        <pc:spChg chg="mod">
          <ac:chgData name="Naomi Doerge" userId="S::n.doerge@uwtsd.ac.uk::c2ba5b26-9392-4f76-82ca-966719aba79f" providerId="AD" clId="Web-{ABC8930F-B7B1-55CE-B01E-1BB551349B88}" dt="2026-02-09T21:31:32.852" v="635" actId="20577"/>
          <ac:spMkLst>
            <pc:docMk/>
            <pc:sldMk cId="3382955142" sldId="655"/>
            <ac:spMk id="5" creationId="{2A492B89-83C6-E233-612D-C9FB2371A8FD}"/>
          </ac:spMkLst>
        </pc:spChg>
      </pc:sldChg>
      <pc:sldChg chg="modSp">
        <pc:chgData name="Naomi Doerge" userId="S::n.doerge@uwtsd.ac.uk::c2ba5b26-9392-4f76-82ca-966719aba79f" providerId="AD" clId="Web-{ABC8930F-B7B1-55CE-B01E-1BB551349B88}" dt="2026-02-09T21:28:59.894" v="592" actId="20577"/>
        <pc:sldMkLst>
          <pc:docMk/>
          <pc:sldMk cId="1172053155" sldId="656"/>
        </pc:sldMkLst>
        <pc:spChg chg="mod">
          <ac:chgData name="Naomi Doerge" userId="S::n.doerge@uwtsd.ac.uk::c2ba5b26-9392-4f76-82ca-966719aba79f" providerId="AD" clId="Web-{ABC8930F-B7B1-55CE-B01E-1BB551349B88}" dt="2026-02-09T21:28:52.253" v="590" actId="20577"/>
          <ac:spMkLst>
            <pc:docMk/>
            <pc:sldMk cId="1172053155" sldId="656"/>
            <ac:spMk id="2" creationId="{FEA23E50-3287-4C9F-81C8-60C902175E27}"/>
          </ac:spMkLst>
        </pc:spChg>
        <pc:spChg chg="mod">
          <ac:chgData name="Naomi Doerge" userId="S::n.doerge@uwtsd.ac.uk::c2ba5b26-9392-4f76-82ca-966719aba79f" providerId="AD" clId="Web-{ABC8930F-B7B1-55CE-B01E-1BB551349B88}" dt="2026-02-09T21:28:59.894" v="592" actId="20577"/>
          <ac:spMkLst>
            <pc:docMk/>
            <pc:sldMk cId="1172053155" sldId="656"/>
            <ac:spMk id="4" creationId="{54848FD0-0460-36D0-89B7-8DAE5DEFC8A8}"/>
          </ac:spMkLst>
        </pc:spChg>
      </pc:sldChg>
      <pc:sldChg chg="modSp">
        <pc:chgData name="Naomi Doerge" userId="S::n.doerge@uwtsd.ac.uk::c2ba5b26-9392-4f76-82ca-966719aba79f" providerId="AD" clId="Web-{ABC8930F-B7B1-55CE-B01E-1BB551349B88}" dt="2026-02-09T21:29:07.660" v="593" actId="20577"/>
        <pc:sldMkLst>
          <pc:docMk/>
          <pc:sldMk cId="1931120432" sldId="657"/>
        </pc:sldMkLst>
        <pc:spChg chg="mod">
          <ac:chgData name="Naomi Doerge" userId="S::n.doerge@uwtsd.ac.uk::c2ba5b26-9392-4f76-82ca-966719aba79f" providerId="AD" clId="Web-{ABC8930F-B7B1-55CE-B01E-1BB551349B88}" dt="2026-02-09T21:29:07.660" v="593" actId="20577"/>
          <ac:spMkLst>
            <pc:docMk/>
            <pc:sldMk cId="1931120432" sldId="657"/>
            <ac:spMk id="5" creationId="{DAF461A0-39E7-3D5D-F299-B4FB9F310082}"/>
          </ac:spMkLst>
        </pc:spChg>
      </pc:sldChg>
      <pc:sldChg chg="modSp">
        <pc:chgData name="Naomi Doerge" userId="S::n.doerge@uwtsd.ac.uk::c2ba5b26-9392-4f76-82ca-966719aba79f" providerId="AD" clId="Web-{ABC8930F-B7B1-55CE-B01E-1BB551349B88}" dt="2026-02-09T21:25:47.619" v="529" actId="20577"/>
        <pc:sldMkLst>
          <pc:docMk/>
          <pc:sldMk cId="4151816185" sldId="658"/>
        </pc:sldMkLst>
        <pc:spChg chg="mod">
          <ac:chgData name="Naomi Doerge" userId="S::n.doerge@uwtsd.ac.uk::c2ba5b26-9392-4f76-82ca-966719aba79f" providerId="AD" clId="Web-{ABC8930F-B7B1-55CE-B01E-1BB551349B88}" dt="2026-02-09T21:25:47.619" v="529" actId="20577"/>
          <ac:spMkLst>
            <pc:docMk/>
            <pc:sldMk cId="4151816185" sldId="658"/>
            <ac:spMk id="2" creationId="{D34B5FB8-75D2-8426-21AA-0CBF48C99FF0}"/>
          </ac:spMkLst>
        </pc:spChg>
        <pc:spChg chg="mod">
          <ac:chgData name="Naomi Doerge" userId="S::n.doerge@uwtsd.ac.uk::c2ba5b26-9392-4f76-82ca-966719aba79f" providerId="AD" clId="Web-{ABC8930F-B7B1-55CE-B01E-1BB551349B88}" dt="2026-02-09T21:25:37.930" v="528" actId="20577"/>
          <ac:spMkLst>
            <pc:docMk/>
            <pc:sldMk cId="4151816185" sldId="658"/>
            <ac:spMk id="7" creationId="{52F06F88-96D3-D6DB-A266-0A0C64D36DDB}"/>
          </ac:spMkLst>
        </pc:spChg>
      </pc:sldChg>
      <pc:sldChg chg="modSp">
        <pc:chgData name="Naomi Doerge" userId="S::n.doerge@uwtsd.ac.uk::c2ba5b26-9392-4f76-82ca-966719aba79f" providerId="AD" clId="Web-{ABC8930F-B7B1-55CE-B01E-1BB551349B88}" dt="2026-02-09T21:28:03.142" v="583" actId="20577"/>
        <pc:sldMkLst>
          <pc:docMk/>
          <pc:sldMk cId="1062131585" sldId="661"/>
        </pc:sldMkLst>
        <pc:spChg chg="mod">
          <ac:chgData name="Naomi Doerge" userId="S::n.doerge@uwtsd.ac.uk::c2ba5b26-9392-4f76-82ca-966719aba79f" providerId="AD" clId="Web-{ABC8930F-B7B1-55CE-B01E-1BB551349B88}" dt="2026-02-09T21:28:03.142" v="583" actId="20577"/>
          <ac:spMkLst>
            <pc:docMk/>
            <pc:sldMk cId="1062131585" sldId="661"/>
            <ac:spMk id="2" creationId="{FEAB8795-7223-1E3F-F287-14376CA70540}"/>
          </ac:spMkLst>
        </pc:spChg>
        <pc:spChg chg="mod">
          <ac:chgData name="Naomi Doerge" userId="S::n.doerge@uwtsd.ac.uk::c2ba5b26-9392-4f76-82ca-966719aba79f" providerId="AD" clId="Web-{ABC8930F-B7B1-55CE-B01E-1BB551349B88}" dt="2026-02-09T21:27:56.564" v="582" actId="20577"/>
          <ac:spMkLst>
            <pc:docMk/>
            <pc:sldMk cId="1062131585" sldId="661"/>
            <ac:spMk id="3" creationId="{79F71D9B-616D-EAD6-2399-4B701843A46B}"/>
          </ac:spMkLst>
        </pc:spChg>
      </pc:sldChg>
      <pc:sldChg chg="modSp">
        <pc:chgData name="Naomi Doerge" userId="S::n.doerge@uwtsd.ac.uk::c2ba5b26-9392-4f76-82ca-966719aba79f" providerId="AD" clId="Web-{ABC8930F-B7B1-55CE-B01E-1BB551349B88}" dt="2026-02-09T21:26:39.950" v="535" actId="20577"/>
        <pc:sldMkLst>
          <pc:docMk/>
          <pc:sldMk cId="2906463448" sldId="662"/>
        </pc:sldMkLst>
        <pc:spChg chg="mod">
          <ac:chgData name="Naomi Doerge" userId="S::n.doerge@uwtsd.ac.uk::c2ba5b26-9392-4f76-82ca-966719aba79f" providerId="AD" clId="Web-{ABC8930F-B7B1-55CE-B01E-1BB551349B88}" dt="2026-02-09T21:26:39.950" v="535" actId="20577"/>
          <ac:spMkLst>
            <pc:docMk/>
            <pc:sldMk cId="2906463448" sldId="662"/>
            <ac:spMk id="3" creationId="{941E766B-D74E-C561-B48E-4EA976213B31}"/>
          </ac:spMkLst>
        </pc:spChg>
      </pc:sldChg>
      <pc:sldChg chg="del">
        <pc:chgData name="Naomi Doerge" userId="S::n.doerge@uwtsd.ac.uk::c2ba5b26-9392-4f76-82ca-966719aba79f" providerId="AD" clId="Web-{ABC8930F-B7B1-55CE-B01E-1BB551349B88}" dt="2026-02-09T21:29:42.318" v="606"/>
        <pc:sldMkLst>
          <pc:docMk/>
          <pc:sldMk cId="3338415555" sldId="663"/>
        </pc:sldMkLst>
      </pc:sldChg>
      <pc:sldChg chg="addSp modSp">
        <pc:chgData name="Naomi Doerge" userId="S::n.doerge@uwtsd.ac.uk::c2ba5b26-9392-4f76-82ca-966719aba79f" providerId="AD" clId="Web-{ABC8930F-B7B1-55CE-B01E-1BB551349B88}" dt="2026-02-09T21:02:50.867" v="141" actId="20577"/>
        <pc:sldMkLst>
          <pc:docMk/>
          <pc:sldMk cId="3125807572" sldId="664"/>
        </pc:sldMkLst>
        <pc:spChg chg="mod">
          <ac:chgData name="Naomi Doerge" userId="S::n.doerge@uwtsd.ac.uk::c2ba5b26-9392-4f76-82ca-966719aba79f" providerId="AD" clId="Web-{ABC8930F-B7B1-55CE-B01E-1BB551349B88}" dt="2026-02-09T20:59:15.411" v="44" actId="1076"/>
          <ac:spMkLst>
            <pc:docMk/>
            <pc:sldMk cId="3125807572" sldId="664"/>
            <ac:spMk id="2" creationId="{73392587-A061-654E-15E7-8AF8C423A5AC}"/>
          </ac:spMkLst>
        </pc:spChg>
        <pc:spChg chg="mod">
          <ac:chgData name="Naomi Doerge" userId="S::n.doerge@uwtsd.ac.uk::c2ba5b26-9392-4f76-82ca-966719aba79f" providerId="AD" clId="Web-{ABC8930F-B7B1-55CE-B01E-1BB551349B88}" dt="2026-02-09T20:56:48.533" v="0" actId="20577"/>
          <ac:spMkLst>
            <pc:docMk/>
            <pc:sldMk cId="3125807572" sldId="664"/>
            <ac:spMk id="3" creationId="{999FE8A0-3B76-BA1E-D500-AE0A8FE6BFBC}"/>
          </ac:spMkLst>
        </pc:spChg>
        <pc:spChg chg="add mod">
          <ac:chgData name="Naomi Doerge" userId="S::n.doerge@uwtsd.ac.uk::c2ba5b26-9392-4f76-82ca-966719aba79f" providerId="AD" clId="Web-{ABC8930F-B7B1-55CE-B01E-1BB551349B88}" dt="2026-02-09T21:02:50.867" v="141" actId="20577"/>
          <ac:spMkLst>
            <pc:docMk/>
            <pc:sldMk cId="3125807572" sldId="664"/>
            <ac:spMk id="5" creationId="{31B0C4DE-F4CD-C246-28A8-7FE669154C8E}"/>
          </ac:spMkLst>
        </pc:spChg>
      </pc:sldChg>
      <pc:sldChg chg="modSp">
        <pc:chgData name="Naomi Doerge" userId="S::n.doerge@uwtsd.ac.uk::c2ba5b26-9392-4f76-82ca-966719aba79f" providerId="AD" clId="Web-{ABC8930F-B7B1-55CE-B01E-1BB551349B88}" dt="2026-02-09T21:31:51.571" v="637" actId="20577"/>
        <pc:sldMkLst>
          <pc:docMk/>
          <pc:sldMk cId="858257146" sldId="665"/>
        </pc:sldMkLst>
        <pc:spChg chg="mod">
          <ac:chgData name="Naomi Doerge" userId="S::n.doerge@uwtsd.ac.uk::c2ba5b26-9392-4f76-82ca-966719aba79f" providerId="AD" clId="Web-{ABC8930F-B7B1-55CE-B01E-1BB551349B88}" dt="2026-02-09T21:29:34.411" v="603" actId="20577"/>
          <ac:spMkLst>
            <pc:docMk/>
            <pc:sldMk cId="858257146" sldId="665"/>
            <ac:spMk id="2" creationId="{043AD608-03F3-B976-CC17-5D2ED48652FB}"/>
          </ac:spMkLst>
        </pc:spChg>
        <pc:spChg chg="mod">
          <ac:chgData name="Naomi Doerge" userId="S::n.doerge@uwtsd.ac.uk::c2ba5b26-9392-4f76-82ca-966719aba79f" providerId="AD" clId="Web-{ABC8930F-B7B1-55CE-B01E-1BB551349B88}" dt="2026-02-09T21:31:51.571" v="637" actId="20577"/>
          <ac:spMkLst>
            <pc:docMk/>
            <pc:sldMk cId="858257146" sldId="665"/>
            <ac:spMk id="7" creationId="{CFFF35E1-E7A0-DF6A-5539-DC4798A5AF71}"/>
          </ac:spMkLst>
        </pc:spChg>
      </pc:sldChg>
      <pc:sldChg chg="del">
        <pc:chgData name="Naomi Doerge" userId="S::n.doerge@uwtsd.ac.uk::c2ba5b26-9392-4f76-82ca-966719aba79f" providerId="AD" clId="Web-{ABC8930F-B7B1-55CE-B01E-1BB551349B88}" dt="2026-02-09T21:26:18.167" v="530"/>
        <pc:sldMkLst>
          <pc:docMk/>
          <pc:sldMk cId="2699857129" sldId="666"/>
        </pc:sldMkLst>
      </pc:sldChg>
      <pc:sldChg chg="modSp">
        <pc:chgData name="Naomi Doerge" userId="S::n.doerge@uwtsd.ac.uk::c2ba5b26-9392-4f76-82ca-966719aba79f" providerId="AD" clId="Web-{ABC8930F-B7B1-55CE-B01E-1BB551349B88}" dt="2026-02-09T21:17:57.509" v="421" actId="20577"/>
        <pc:sldMkLst>
          <pc:docMk/>
          <pc:sldMk cId="3267728036" sldId="667"/>
        </pc:sldMkLst>
        <pc:spChg chg="mod">
          <ac:chgData name="Naomi Doerge" userId="S::n.doerge@uwtsd.ac.uk::c2ba5b26-9392-4f76-82ca-966719aba79f" providerId="AD" clId="Web-{ABC8930F-B7B1-55CE-B01E-1BB551349B88}" dt="2026-02-09T21:15:41.241" v="313" actId="20577"/>
          <ac:spMkLst>
            <pc:docMk/>
            <pc:sldMk cId="3267728036" sldId="667"/>
            <ac:spMk id="2" creationId="{6FCF138A-A6CD-CD08-55E6-0A57D5ADFC9C}"/>
          </ac:spMkLst>
        </pc:spChg>
        <pc:spChg chg="mod">
          <ac:chgData name="Naomi Doerge" userId="S::n.doerge@uwtsd.ac.uk::c2ba5b26-9392-4f76-82ca-966719aba79f" providerId="AD" clId="Web-{ABC8930F-B7B1-55CE-B01E-1BB551349B88}" dt="2026-02-09T21:17:57.509" v="421" actId="20577"/>
          <ac:spMkLst>
            <pc:docMk/>
            <pc:sldMk cId="3267728036" sldId="667"/>
            <ac:spMk id="3" creationId="{BBF6A6DA-2CA6-9C75-2B83-BE2759ECD7FF}"/>
          </ac:spMkLst>
        </pc:spChg>
      </pc:sldChg>
      <pc:sldChg chg="addSp delSp modSp add replId">
        <pc:chgData name="Naomi Doerge" userId="S::n.doerge@uwtsd.ac.uk::c2ba5b26-9392-4f76-82ca-966719aba79f" providerId="AD" clId="Web-{ABC8930F-B7B1-55CE-B01E-1BB551349B88}" dt="2026-02-09T21:18:30.197" v="428" actId="20577"/>
        <pc:sldMkLst>
          <pc:docMk/>
          <pc:sldMk cId="3965229579" sldId="668"/>
        </pc:sldMkLst>
        <pc:spChg chg="mod">
          <ac:chgData name="Naomi Doerge" userId="S::n.doerge@uwtsd.ac.uk::c2ba5b26-9392-4f76-82ca-966719aba79f" providerId="AD" clId="Web-{ABC8930F-B7B1-55CE-B01E-1BB551349B88}" dt="2026-02-09T21:03:19.180" v="146" actId="1076"/>
          <ac:spMkLst>
            <pc:docMk/>
            <pc:sldMk cId="3965229579" sldId="668"/>
            <ac:spMk id="2" creationId="{6DEBE286-18FD-2332-DD48-8778D00DE554}"/>
          </ac:spMkLst>
        </pc:spChg>
        <pc:spChg chg="mod">
          <ac:chgData name="Naomi Doerge" userId="S::n.doerge@uwtsd.ac.uk::c2ba5b26-9392-4f76-82ca-966719aba79f" providerId="AD" clId="Web-{ABC8930F-B7B1-55CE-B01E-1BB551349B88}" dt="2026-02-09T21:08:40.568" v="218" actId="20577"/>
          <ac:spMkLst>
            <pc:docMk/>
            <pc:sldMk cId="3965229579" sldId="668"/>
            <ac:spMk id="3" creationId="{48DB53C0-67AE-C9FE-705E-0143C0EC4F68}"/>
          </ac:spMkLst>
        </pc:spChg>
        <pc:spChg chg="add mod">
          <ac:chgData name="Naomi Doerge" userId="S::n.doerge@uwtsd.ac.uk::c2ba5b26-9392-4f76-82ca-966719aba79f" providerId="AD" clId="Web-{ABC8930F-B7B1-55CE-B01E-1BB551349B88}" dt="2026-02-09T21:18:30.197" v="428" actId="20577"/>
          <ac:spMkLst>
            <pc:docMk/>
            <pc:sldMk cId="3965229579" sldId="668"/>
            <ac:spMk id="4" creationId="{5B4BBE32-AA6B-C3F9-D2C6-385105BDE884}"/>
          </ac:spMkLst>
        </pc:spChg>
        <pc:spChg chg="add mod">
          <ac:chgData name="Naomi Doerge" userId="S::n.doerge@uwtsd.ac.uk::c2ba5b26-9392-4f76-82ca-966719aba79f" providerId="AD" clId="Web-{ABC8930F-B7B1-55CE-B01E-1BB551349B88}" dt="2026-02-09T21:18:23.900" v="427" actId="20577"/>
          <ac:spMkLst>
            <pc:docMk/>
            <pc:sldMk cId="3965229579" sldId="668"/>
            <ac:spMk id="5" creationId="{BD748E4C-AAB7-D7F5-B65C-3A3D9F72A32D}"/>
          </ac:spMkLst>
        </pc:spChg>
        <pc:spChg chg="add del">
          <ac:chgData name="Naomi Doerge" userId="S::n.doerge@uwtsd.ac.uk::c2ba5b26-9392-4f76-82ca-966719aba79f" providerId="AD" clId="Web-{ABC8930F-B7B1-55CE-B01E-1BB551349B88}" dt="2026-02-09T21:13:28.332" v="276"/>
          <ac:spMkLst>
            <pc:docMk/>
            <pc:sldMk cId="3965229579" sldId="668"/>
            <ac:spMk id="6" creationId="{E8A8FC10-8F8B-6783-7401-AA83626CF214}"/>
          </ac:spMkLst>
        </pc:spChg>
      </pc:sldChg>
      <pc:sldChg chg="addSp delSp modSp new">
        <pc:chgData name="Naomi Doerge" userId="S::n.doerge@uwtsd.ac.uk::c2ba5b26-9392-4f76-82ca-966719aba79f" providerId="AD" clId="Web-{ABC8930F-B7B1-55CE-B01E-1BB551349B88}" dt="2026-02-09T21:22:36.263" v="501"/>
        <pc:sldMkLst>
          <pc:docMk/>
          <pc:sldMk cId="4024821109" sldId="669"/>
        </pc:sldMkLst>
        <pc:spChg chg="mod">
          <ac:chgData name="Naomi Doerge" userId="S::n.doerge@uwtsd.ac.uk::c2ba5b26-9392-4f76-82ca-966719aba79f" providerId="AD" clId="Web-{ABC8930F-B7B1-55CE-B01E-1BB551349B88}" dt="2026-02-09T21:21:25.606" v="441" actId="1076"/>
          <ac:spMkLst>
            <pc:docMk/>
            <pc:sldMk cId="4024821109" sldId="669"/>
            <ac:spMk id="2" creationId="{654E694F-9A25-A0AC-EB86-2EEC16C13505}"/>
          </ac:spMkLst>
        </pc:spChg>
        <pc:spChg chg="mod">
          <ac:chgData name="Naomi Doerge" userId="S::n.doerge@uwtsd.ac.uk::c2ba5b26-9392-4f76-82ca-966719aba79f" providerId="AD" clId="Web-{ABC8930F-B7B1-55CE-B01E-1BB551349B88}" dt="2026-02-09T21:22:26.887" v="497" actId="20577"/>
          <ac:spMkLst>
            <pc:docMk/>
            <pc:sldMk cId="4024821109" sldId="669"/>
            <ac:spMk id="3" creationId="{7F62E6AB-3946-4D95-5E1D-3D7A0041D333}"/>
          </ac:spMkLst>
        </pc:spChg>
        <pc:spChg chg="add del mod">
          <ac:chgData name="Naomi Doerge" userId="S::n.doerge@uwtsd.ac.uk::c2ba5b26-9392-4f76-82ca-966719aba79f" providerId="AD" clId="Web-{ABC8930F-B7B1-55CE-B01E-1BB551349B88}" dt="2026-02-09T21:22:36.263" v="501"/>
          <ac:spMkLst>
            <pc:docMk/>
            <pc:sldMk cId="4024821109" sldId="669"/>
            <ac:spMk id="5" creationId="{B8E93EFB-685D-CB1E-D57C-94C2F6B4A2C5}"/>
          </ac:spMkLst>
        </pc:spChg>
      </pc:sldChg>
      <pc:sldChg chg="addSp modSp add replId">
        <pc:chgData name="Naomi Doerge" userId="S::n.doerge@uwtsd.ac.uk::c2ba5b26-9392-4f76-82ca-966719aba79f" providerId="AD" clId="Web-{ABC8930F-B7B1-55CE-B01E-1BB551349B88}" dt="2026-02-09T21:25:00.256" v="527" actId="20577"/>
        <pc:sldMkLst>
          <pc:docMk/>
          <pc:sldMk cId="2844896551" sldId="670"/>
        </pc:sldMkLst>
        <pc:spChg chg="mod">
          <ac:chgData name="Naomi Doerge" userId="S::n.doerge@uwtsd.ac.uk::c2ba5b26-9392-4f76-82ca-966719aba79f" providerId="AD" clId="Web-{ABC8930F-B7B1-55CE-B01E-1BB551349B88}" dt="2026-02-09T21:22:49.200" v="505" actId="20577"/>
          <ac:spMkLst>
            <pc:docMk/>
            <pc:sldMk cId="2844896551" sldId="670"/>
            <ac:spMk id="2" creationId="{40FD5F06-1A10-9B25-DA82-F91F648E648D}"/>
          </ac:spMkLst>
        </pc:spChg>
        <pc:spChg chg="mod">
          <ac:chgData name="Naomi Doerge" userId="S::n.doerge@uwtsd.ac.uk::c2ba5b26-9392-4f76-82ca-966719aba79f" providerId="AD" clId="Web-{ABC8930F-B7B1-55CE-B01E-1BB551349B88}" dt="2026-02-09T21:24:40.176" v="521" actId="14100"/>
          <ac:spMkLst>
            <pc:docMk/>
            <pc:sldMk cId="2844896551" sldId="670"/>
            <ac:spMk id="3" creationId="{69E66EA5-6E81-58AB-A1EF-4BD93E10B3CA}"/>
          </ac:spMkLst>
        </pc:spChg>
        <pc:spChg chg="add mod">
          <ac:chgData name="Naomi Doerge" userId="S::n.doerge@uwtsd.ac.uk::c2ba5b26-9392-4f76-82ca-966719aba79f" providerId="AD" clId="Web-{ABC8930F-B7B1-55CE-B01E-1BB551349B88}" dt="2026-02-09T21:25:00.256" v="527" actId="20577"/>
          <ac:spMkLst>
            <pc:docMk/>
            <pc:sldMk cId="2844896551" sldId="670"/>
            <ac:spMk id="5" creationId="{BE11C556-B179-8F4A-C0A0-83F89F5FFFEE}"/>
          </ac:spMkLst>
        </pc:sp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4.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eaLnBrk="1" fontAlgn="auto" hangingPunct="1">
              <a:spcBef>
                <a:spcPts val="0"/>
              </a:spcBef>
              <a:spcAft>
                <a:spcPts val="0"/>
              </a:spcAft>
              <a:defRPr sz="1200">
                <a:latin typeface="+mn-lt"/>
                <a:cs typeface="+mn-cs"/>
              </a:defRPr>
            </a:lvl1pPr>
          </a:lstStyle>
          <a:p>
            <a:pPr>
              <a:defRPr/>
            </a:pPr>
            <a:endParaRPr lang="en-GB"/>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eaLnBrk="1" fontAlgn="auto" hangingPunct="1">
              <a:spcBef>
                <a:spcPts val="0"/>
              </a:spcBef>
              <a:spcAft>
                <a:spcPts val="0"/>
              </a:spcAft>
              <a:defRPr sz="1200">
                <a:latin typeface="+mn-lt"/>
                <a:cs typeface="+mn-cs"/>
              </a:defRPr>
            </a:lvl1pPr>
          </a:lstStyle>
          <a:p>
            <a:pPr>
              <a:defRPr/>
            </a:pPr>
            <a:fld id="{BFDDDB29-D266-48FC-8465-C8D9DCBE8265}" type="datetimeFigureOut">
              <a:rPr lang="en-GB"/>
              <a:pPr>
                <a:defRPr/>
              </a:pPr>
              <a:t>09/02/2026</a:t>
            </a:fld>
            <a:endParaRPr lang="en-GB"/>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pPr lvl="0"/>
            <a:endParaRPr lang="en-GB" noProof="0"/>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normAutofit/>
          </a:bodyPr>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endParaRPr lang="en-GB" noProof="0"/>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eaLnBrk="1" fontAlgn="auto" hangingPunct="1">
              <a:spcBef>
                <a:spcPts val="0"/>
              </a:spcBef>
              <a:spcAft>
                <a:spcPts val="0"/>
              </a:spcAft>
              <a:defRPr sz="1200">
                <a:latin typeface="+mn-lt"/>
                <a:cs typeface="+mn-cs"/>
              </a:defRPr>
            </a:lvl1pPr>
          </a:lstStyle>
          <a:p>
            <a:pPr>
              <a:defRPr/>
            </a:pPr>
            <a:endParaRPr lang="en-GB"/>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wrap="square" lIns="91440" tIns="45720" rIns="91440" bIns="45720" numCol="1" anchor="b" anchorCtr="0" compatLnSpc="1">
            <a:prstTxWarp prst="textNoShape">
              <a:avLst/>
            </a:prstTxWarp>
          </a:bodyPr>
          <a:lstStyle>
            <a:lvl1pPr algn="r" eaLnBrk="1" hangingPunct="1">
              <a:defRPr sz="1200">
                <a:latin typeface="Calibri" panose="020F0502020204030204" pitchFamily="34" charset="0"/>
              </a:defRPr>
            </a:lvl1pPr>
          </a:lstStyle>
          <a:p>
            <a:pPr>
              <a:defRPr/>
            </a:pPr>
            <a:fld id="{F248F1B4-D8DB-4A55-8E6E-EBADE4857EED}" type="slidenum">
              <a:rPr lang="en-GB" altLang="en-US"/>
              <a:pPr>
                <a:defRPr/>
              </a:pPr>
              <a:t>‹#›</a:t>
            </a:fld>
            <a:endParaRPr lang="en-GB" altLang="en-US"/>
          </a:p>
        </p:txBody>
      </p:sp>
    </p:spTree>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sz="1200" kern="1200">
        <a:solidFill>
          <a:schemeClr val="tx1"/>
        </a:solidFill>
        <a:latin typeface="+mn-lt"/>
        <a:ea typeface="+mn-ea"/>
        <a:cs typeface="+mn-cs"/>
      </a:defRPr>
    </a:lvl1pPr>
    <a:lvl2pPr marL="457200" algn="l" rtl="0" eaLnBrk="0" fontAlgn="base" hangingPunct="0">
      <a:spcBef>
        <a:spcPct val="30000"/>
      </a:spcBef>
      <a:spcAft>
        <a:spcPct val="0"/>
      </a:spcAft>
      <a:defRPr sz="1200" kern="1200">
        <a:solidFill>
          <a:schemeClr val="tx1"/>
        </a:solidFill>
        <a:latin typeface="+mn-lt"/>
        <a:ea typeface="+mn-ea"/>
        <a:cs typeface="+mn-cs"/>
      </a:defRPr>
    </a:lvl2pPr>
    <a:lvl3pPr marL="914400" algn="l" rtl="0" eaLnBrk="0" fontAlgn="base" hangingPunct="0">
      <a:spcBef>
        <a:spcPct val="30000"/>
      </a:spcBef>
      <a:spcAft>
        <a:spcPct val="0"/>
      </a:spcAft>
      <a:defRPr sz="1200" kern="1200">
        <a:solidFill>
          <a:schemeClr val="tx1"/>
        </a:solidFill>
        <a:latin typeface="+mn-lt"/>
        <a:ea typeface="+mn-ea"/>
        <a:cs typeface="+mn-cs"/>
      </a:defRPr>
    </a:lvl3pPr>
    <a:lvl4pPr marL="1371600" algn="l" rtl="0" eaLnBrk="0" fontAlgn="base" hangingPunct="0">
      <a:spcBef>
        <a:spcPct val="30000"/>
      </a:spcBef>
      <a:spcAft>
        <a:spcPct val="0"/>
      </a:spcAft>
      <a:defRPr sz="1200" kern="1200">
        <a:solidFill>
          <a:schemeClr val="tx1"/>
        </a:solidFill>
        <a:latin typeface="+mn-lt"/>
        <a:ea typeface="+mn-ea"/>
        <a:cs typeface="+mn-cs"/>
      </a:defRPr>
    </a:lvl4pPr>
    <a:lvl5pPr marL="1828800" algn="l" rtl="0" eaLnBrk="0" fontAlgn="base" hangingPunct="0">
      <a:spcBef>
        <a:spcPct val="30000"/>
      </a:spcBef>
      <a:spcAft>
        <a:spcPct val="0"/>
      </a:spcAft>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Abbreviations and symbols here before note taking practice?</a:t>
            </a:r>
          </a:p>
        </p:txBody>
      </p:sp>
      <p:sp>
        <p:nvSpPr>
          <p:cNvPr id="4" name="Slide Number Placeholder 3"/>
          <p:cNvSpPr>
            <a:spLocks noGrp="1"/>
          </p:cNvSpPr>
          <p:nvPr>
            <p:ph type="sldNum" sz="quarter" idx="5"/>
          </p:nvPr>
        </p:nvSpPr>
        <p:spPr/>
        <p:txBody>
          <a:bodyPr/>
          <a:lstStyle/>
          <a:p>
            <a:fld id="{6936E1E2-17D2-5E4C-B96D-EEDAC0EF77DB}" type="slidenum">
              <a:rPr lang="en-US" smtClean="0"/>
              <a:pPr/>
              <a:t>12</a:t>
            </a:fld>
            <a:endParaRPr lang="en-US"/>
          </a:p>
        </p:txBody>
      </p:sp>
    </p:spTree>
    <p:extLst>
      <p:ext uri="{BB962C8B-B14F-4D97-AF65-F5344CB8AC3E}">
        <p14:creationId xmlns:p14="http://schemas.microsoft.com/office/powerpoint/2010/main" val="268571259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1.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2.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143000" y="1122363"/>
            <a:ext cx="6858000" cy="2387600"/>
          </a:xfrm>
        </p:spPr>
        <p:txBody>
          <a:bodyPr anchor="b"/>
          <a:lstStyle>
            <a:lvl1pPr algn="ctr">
              <a:defRPr sz="6000"/>
            </a:lvl1pPr>
          </a:lstStyle>
          <a:p>
            <a:r>
              <a:rPr lang="en-US"/>
              <a:t>Click to edit Master title style</a:t>
            </a:r>
            <a:endParaRPr lang="en-GB"/>
          </a:p>
        </p:txBody>
      </p:sp>
      <p:sp>
        <p:nvSpPr>
          <p:cNvPr id="3" name="Subtitle 2"/>
          <p:cNvSpPr>
            <a:spLocks noGrp="1"/>
          </p:cNvSpPr>
          <p:nvPr>
            <p:ph type="subTitle" idx="1"/>
          </p:nvPr>
        </p:nvSpPr>
        <p:spPr>
          <a:xfrm>
            <a:off x="1143000" y="3602038"/>
            <a:ext cx="6858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p:cNvSpPr>
            <a:spLocks noGrp="1"/>
          </p:cNvSpPr>
          <p:nvPr>
            <p:ph type="dt" sz="half" idx="10"/>
          </p:nvPr>
        </p:nvSpPr>
        <p:spPr/>
        <p:txBody>
          <a:bodyPr/>
          <a:lstStyle>
            <a:lvl1pPr>
              <a:defRPr/>
            </a:lvl1pPr>
          </a:lstStyle>
          <a:p>
            <a:pPr>
              <a:defRPr/>
            </a:pPr>
            <a:fld id="{D8957A9D-AC9B-4E69-A4C8-E529DE123C02}" type="datetime1">
              <a:rPr lang="en-GB"/>
              <a:pPr>
                <a:defRPr/>
              </a:pPr>
              <a:t>09/02/2026</a:t>
            </a:fld>
            <a:endParaRPr lang="en-GB"/>
          </a:p>
        </p:txBody>
      </p:sp>
      <p:sp>
        <p:nvSpPr>
          <p:cNvPr id="5" name="Footer Placeholder 4"/>
          <p:cNvSpPr>
            <a:spLocks noGrp="1"/>
          </p:cNvSpPr>
          <p:nvPr>
            <p:ph type="ftr" sz="quarter" idx="11"/>
          </p:nvPr>
        </p:nvSpPr>
        <p:spPr/>
        <p:txBody>
          <a:bodyPr/>
          <a:lstStyle>
            <a:lvl1pPr>
              <a:defRPr/>
            </a:lvl1pPr>
          </a:lstStyle>
          <a:p>
            <a:pPr>
              <a:defRPr/>
            </a:pPr>
            <a:endParaRPr lang="en-GB" altLang="en-US"/>
          </a:p>
        </p:txBody>
      </p:sp>
      <p:sp>
        <p:nvSpPr>
          <p:cNvPr id="6" name="Slide Number Placeholder 5"/>
          <p:cNvSpPr>
            <a:spLocks noGrp="1"/>
          </p:cNvSpPr>
          <p:nvPr>
            <p:ph type="sldNum" sz="quarter" idx="12"/>
          </p:nvPr>
        </p:nvSpPr>
        <p:spPr/>
        <p:txBody>
          <a:bodyPr/>
          <a:lstStyle>
            <a:lvl1pPr>
              <a:defRPr/>
            </a:lvl1pPr>
          </a:lstStyle>
          <a:p>
            <a:pPr>
              <a:defRPr/>
            </a:pPr>
            <a:fld id="{BE2B4994-F2C0-43BA-805D-BAE87E775281}" type="slidenum">
              <a:rPr lang="en-GB" altLang="en-US"/>
              <a:pPr>
                <a:defRPr/>
              </a:pPr>
              <a:t>‹#›</a:t>
            </a:fld>
            <a:endParaRPr lang="en-GB" altLang="en-US"/>
          </a:p>
        </p:txBody>
      </p:sp>
    </p:spTree>
    <p:extLst>
      <p:ext uri="{BB962C8B-B14F-4D97-AF65-F5344CB8AC3E}">
        <p14:creationId xmlns:p14="http://schemas.microsoft.com/office/powerpoint/2010/main" val="139713079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lvl1pPr>
              <a:defRPr/>
            </a:lvl1pPr>
          </a:lstStyle>
          <a:p>
            <a:pPr>
              <a:defRPr/>
            </a:pPr>
            <a:fld id="{E4366ECD-46FF-4892-9806-222A0977A9D4}" type="datetime1">
              <a:rPr lang="en-GB"/>
              <a:pPr>
                <a:defRPr/>
              </a:pPr>
              <a:t>09/02/2026</a:t>
            </a:fld>
            <a:endParaRPr lang="en-GB"/>
          </a:p>
        </p:txBody>
      </p:sp>
      <p:sp>
        <p:nvSpPr>
          <p:cNvPr id="5" name="Footer Placeholder 4"/>
          <p:cNvSpPr>
            <a:spLocks noGrp="1"/>
          </p:cNvSpPr>
          <p:nvPr>
            <p:ph type="ftr" sz="quarter" idx="11"/>
          </p:nvPr>
        </p:nvSpPr>
        <p:spPr/>
        <p:txBody>
          <a:bodyPr/>
          <a:lstStyle>
            <a:lvl1pPr>
              <a:defRPr/>
            </a:lvl1pPr>
          </a:lstStyle>
          <a:p>
            <a:pPr>
              <a:defRPr/>
            </a:pPr>
            <a:endParaRPr lang="en-GB" altLang="en-US"/>
          </a:p>
        </p:txBody>
      </p:sp>
      <p:sp>
        <p:nvSpPr>
          <p:cNvPr id="6" name="Slide Number Placeholder 5"/>
          <p:cNvSpPr>
            <a:spLocks noGrp="1"/>
          </p:cNvSpPr>
          <p:nvPr>
            <p:ph type="sldNum" sz="quarter" idx="12"/>
          </p:nvPr>
        </p:nvSpPr>
        <p:spPr/>
        <p:txBody>
          <a:bodyPr/>
          <a:lstStyle>
            <a:lvl1pPr>
              <a:defRPr/>
            </a:lvl1pPr>
          </a:lstStyle>
          <a:p>
            <a:pPr>
              <a:defRPr/>
            </a:pPr>
            <a:fld id="{A22189B4-4D1C-4360-9D7A-FA5B0CE2A45F}" type="slidenum">
              <a:rPr lang="en-GB" altLang="en-US"/>
              <a:pPr>
                <a:defRPr/>
              </a:pPr>
              <a:t>‹#›</a:t>
            </a:fld>
            <a:endParaRPr lang="en-GB" altLang="en-US"/>
          </a:p>
        </p:txBody>
      </p:sp>
    </p:spTree>
    <p:extLst>
      <p:ext uri="{BB962C8B-B14F-4D97-AF65-F5344CB8AC3E}">
        <p14:creationId xmlns:p14="http://schemas.microsoft.com/office/powerpoint/2010/main" val="359552586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23888" y="1709738"/>
            <a:ext cx="7886700" cy="2852737"/>
          </a:xfrm>
        </p:spPr>
        <p:txBody>
          <a:bodyPr anchor="b"/>
          <a:lstStyle>
            <a:lvl1pPr>
              <a:defRPr sz="6000"/>
            </a:lvl1pPr>
          </a:lstStyle>
          <a:p>
            <a:r>
              <a:rPr lang="en-US"/>
              <a:t>Click to edit Master title style</a:t>
            </a:r>
            <a:endParaRPr lang="en-GB"/>
          </a:p>
        </p:txBody>
      </p:sp>
      <p:sp>
        <p:nvSpPr>
          <p:cNvPr id="3" name="Text Placeholder 2"/>
          <p:cNvSpPr>
            <a:spLocks noGrp="1"/>
          </p:cNvSpPr>
          <p:nvPr>
            <p:ph type="body" idx="1"/>
          </p:nvPr>
        </p:nvSpPr>
        <p:spPr>
          <a:xfrm>
            <a:off x="623888" y="4589463"/>
            <a:ext cx="7886700" cy="1500187"/>
          </a:xfrm>
        </p:spPr>
        <p:txBody>
          <a:bodyPr/>
          <a:lstStyle>
            <a:lvl1pPr marL="0" indent="0">
              <a:buNone/>
              <a:defRPr sz="2400"/>
            </a:lvl1pPr>
            <a:lvl2pPr marL="457200" indent="0">
              <a:buNone/>
              <a:defRPr sz="2000"/>
            </a:lvl2pPr>
            <a:lvl3pPr marL="914400" indent="0">
              <a:buNone/>
              <a:defRPr sz="18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pPr lvl="0"/>
            <a:r>
              <a:rPr lang="en-US"/>
              <a:t>Edit Master text styles</a:t>
            </a:r>
          </a:p>
        </p:txBody>
      </p:sp>
      <p:sp>
        <p:nvSpPr>
          <p:cNvPr id="4" name="Date Placeholder 3"/>
          <p:cNvSpPr>
            <a:spLocks noGrp="1"/>
          </p:cNvSpPr>
          <p:nvPr>
            <p:ph type="dt" sz="half" idx="10"/>
          </p:nvPr>
        </p:nvSpPr>
        <p:spPr/>
        <p:txBody>
          <a:bodyPr/>
          <a:lstStyle>
            <a:lvl1pPr>
              <a:defRPr/>
            </a:lvl1pPr>
          </a:lstStyle>
          <a:p>
            <a:pPr>
              <a:defRPr/>
            </a:pPr>
            <a:fld id="{912352F6-B0D5-4708-A681-C79D43E526A8}" type="datetime1">
              <a:rPr lang="en-GB"/>
              <a:pPr>
                <a:defRPr/>
              </a:pPr>
              <a:t>09/02/2026</a:t>
            </a:fld>
            <a:endParaRPr lang="en-GB"/>
          </a:p>
        </p:txBody>
      </p:sp>
      <p:sp>
        <p:nvSpPr>
          <p:cNvPr id="5" name="Footer Placeholder 4"/>
          <p:cNvSpPr>
            <a:spLocks noGrp="1"/>
          </p:cNvSpPr>
          <p:nvPr>
            <p:ph type="ftr" sz="quarter" idx="11"/>
          </p:nvPr>
        </p:nvSpPr>
        <p:spPr/>
        <p:txBody>
          <a:bodyPr/>
          <a:lstStyle>
            <a:lvl1pPr>
              <a:defRPr/>
            </a:lvl1pPr>
          </a:lstStyle>
          <a:p>
            <a:pPr>
              <a:defRPr/>
            </a:pPr>
            <a:endParaRPr lang="en-GB" altLang="en-US"/>
          </a:p>
        </p:txBody>
      </p:sp>
      <p:sp>
        <p:nvSpPr>
          <p:cNvPr id="6" name="Slide Number Placeholder 5"/>
          <p:cNvSpPr>
            <a:spLocks noGrp="1"/>
          </p:cNvSpPr>
          <p:nvPr>
            <p:ph type="sldNum" sz="quarter" idx="12"/>
          </p:nvPr>
        </p:nvSpPr>
        <p:spPr/>
        <p:txBody>
          <a:bodyPr/>
          <a:lstStyle>
            <a:lvl1pPr>
              <a:defRPr/>
            </a:lvl1pPr>
          </a:lstStyle>
          <a:p>
            <a:pPr>
              <a:defRPr/>
            </a:pPr>
            <a:fld id="{96A9F66A-178D-4084-A6A9-FEAAFFD91103}" type="slidenum">
              <a:rPr lang="en-GB" altLang="en-US"/>
              <a:pPr>
                <a:defRPr/>
              </a:pPr>
              <a:t>‹#›</a:t>
            </a:fld>
            <a:endParaRPr lang="en-GB" altLang="en-US"/>
          </a:p>
        </p:txBody>
      </p:sp>
    </p:spTree>
    <p:extLst>
      <p:ext uri="{BB962C8B-B14F-4D97-AF65-F5344CB8AC3E}">
        <p14:creationId xmlns:p14="http://schemas.microsoft.com/office/powerpoint/2010/main" val="48066807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0"/>
            <a:ext cx="4038600" cy="3916363"/>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0"/>
            <a:ext cx="4038600" cy="3916363"/>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3"/>
          <p:cNvSpPr>
            <a:spLocks noGrp="1"/>
          </p:cNvSpPr>
          <p:nvPr>
            <p:ph type="dt" sz="half" idx="10"/>
          </p:nvPr>
        </p:nvSpPr>
        <p:spPr/>
        <p:txBody>
          <a:bodyPr/>
          <a:lstStyle>
            <a:lvl1pPr>
              <a:defRPr/>
            </a:lvl1pPr>
          </a:lstStyle>
          <a:p>
            <a:pPr>
              <a:defRPr/>
            </a:pPr>
            <a:fld id="{8F137993-CF85-4987-AD7F-5DB8FF13157A}" type="datetime1">
              <a:rPr lang="en-GB"/>
              <a:pPr>
                <a:defRPr/>
              </a:pPr>
              <a:t>09/02/2026</a:t>
            </a:fld>
            <a:endParaRPr lang="en-GB"/>
          </a:p>
        </p:txBody>
      </p:sp>
      <p:sp>
        <p:nvSpPr>
          <p:cNvPr id="6" name="Footer Placeholder 4"/>
          <p:cNvSpPr>
            <a:spLocks noGrp="1"/>
          </p:cNvSpPr>
          <p:nvPr>
            <p:ph type="ftr" sz="quarter" idx="11"/>
          </p:nvPr>
        </p:nvSpPr>
        <p:spPr/>
        <p:txBody>
          <a:bodyPr/>
          <a:lstStyle>
            <a:lvl1pPr>
              <a:defRPr/>
            </a:lvl1pPr>
          </a:lstStyle>
          <a:p>
            <a:pPr>
              <a:defRPr/>
            </a:pPr>
            <a:endParaRPr lang="en-GB" altLang="en-US"/>
          </a:p>
        </p:txBody>
      </p:sp>
      <p:sp>
        <p:nvSpPr>
          <p:cNvPr id="7" name="Slide Number Placeholder 5"/>
          <p:cNvSpPr>
            <a:spLocks noGrp="1"/>
          </p:cNvSpPr>
          <p:nvPr>
            <p:ph type="sldNum" sz="quarter" idx="12"/>
          </p:nvPr>
        </p:nvSpPr>
        <p:spPr/>
        <p:txBody>
          <a:bodyPr/>
          <a:lstStyle>
            <a:lvl1pPr>
              <a:defRPr/>
            </a:lvl1pPr>
          </a:lstStyle>
          <a:p>
            <a:pPr>
              <a:defRPr/>
            </a:pPr>
            <a:fld id="{5D0BBD2C-051B-4398-95B1-50D2FAFD910B}" type="slidenum">
              <a:rPr lang="en-GB" altLang="en-US"/>
              <a:pPr>
                <a:defRPr/>
              </a:pPr>
              <a:t>‹#›</a:t>
            </a:fld>
            <a:endParaRPr lang="en-GB" altLang="en-US"/>
          </a:p>
        </p:txBody>
      </p:sp>
    </p:spTree>
    <p:extLst>
      <p:ext uri="{BB962C8B-B14F-4D97-AF65-F5344CB8AC3E}">
        <p14:creationId xmlns:p14="http://schemas.microsoft.com/office/powerpoint/2010/main" val="333814534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630238" y="365125"/>
            <a:ext cx="7886700" cy="1325563"/>
          </a:xfrm>
        </p:spPr>
        <p:txBody>
          <a:bodyPr/>
          <a:lstStyle/>
          <a:p>
            <a:r>
              <a:rPr lang="en-US"/>
              <a:t>Click to edit Master title style</a:t>
            </a:r>
            <a:endParaRPr lang="en-GB"/>
          </a:p>
        </p:txBody>
      </p:sp>
      <p:sp>
        <p:nvSpPr>
          <p:cNvPr id="3" name="Text Placeholder 2"/>
          <p:cNvSpPr>
            <a:spLocks noGrp="1"/>
          </p:cNvSpPr>
          <p:nvPr>
            <p:ph type="body" idx="1"/>
          </p:nvPr>
        </p:nvSpPr>
        <p:spPr>
          <a:xfrm>
            <a:off x="630238" y="1681163"/>
            <a:ext cx="386873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630238" y="2505075"/>
            <a:ext cx="3868737"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29150" y="1681163"/>
            <a:ext cx="38877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4629150" y="2505075"/>
            <a:ext cx="3887788"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3"/>
          <p:cNvSpPr>
            <a:spLocks noGrp="1"/>
          </p:cNvSpPr>
          <p:nvPr>
            <p:ph type="dt" sz="half" idx="10"/>
          </p:nvPr>
        </p:nvSpPr>
        <p:spPr/>
        <p:txBody>
          <a:bodyPr/>
          <a:lstStyle>
            <a:lvl1pPr>
              <a:defRPr/>
            </a:lvl1pPr>
          </a:lstStyle>
          <a:p>
            <a:pPr>
              <a:defRPr/>
            </a:pPr>
            <a:fld id="{40E3C0BB-7F26-4514-BBBF-4EAA337E4C39}" type="datetime1">
              <a:rPr lang="en-GB"/>
              <a:pPr>
                <a:defRPr/>
              </a:pPr>
              <a:t>09/02/2026</a:t>
            </a:fld>
            <a:endParaRPr lang="en-GB"/>
          </a:p>
        </p:txBody>
      </p:sp>
      <p:sp>
        <p:nvSpPr>
          <p:cNvPr id="8" name="Footer Placeholder 4"/>
          <p:cNvSpPr>
            <a:spLocks noGrp="1"/>
          </p:cNvSpPr>
          <p:nvPr>
            <p:ph type="ftr" sz="quarter" idx="11"/>
          </p:nvPr>
        </p:nvSpPr>
        <p:spPr/>
        <p:txBody>
          <a:bodyPr/>
          <a:lstStyle>
            <a:lvl1pPr>
              <a:defRPr/>
            </a:lvl1pPr>
          </a:lstStyle>
          <a:p>
            <a:pPr>
              <a:defRPr/>
            </a:pPr>
            <a:endParaRPr lang="en-GB" altLang="en-US"/>
          </a:p>
        </p:txBody>
      </p:sp>
      <p:sp>
        <p:nvSpPr>
          <p:cNvPr id="9" name="Slide Number Placeholder 5"/>
          <p:cNvSpPr>
            <a:spLocks noGrp="1"/>
          </p:cNvSpPr>
          <p:nvPr>
            <p:ph type="sldNum" sz="quarter" idx="12"/>
          </p:nvPr>
        </p:nvSpPr>
        <p:spPr/>
        <p:txBody>
          <a:bodyPr/>
          <a:lstStyle>
            <a:lvl1pPr>
              <a:defRPr/>
            </a:lvl1pPr>
          </a:lstStyle>
          <a:p>
            <a:pPr>
              <a:defRPr/>
            </a:pPr>
            <a:fld id="{9F491F9F-1113-4BCA-B65B-006455AABD52}" type="slidenum">
              <a:rPr lang="en-GB" altLang="en-US"/>
              <a:pPr>
                <a:defRPr/>
              </a:pPr>
              <a:t>‹#›</a:t>
            </a:fld>
            <a:endParaRPr lang="en-GB" altLang="en-US"/>
          </a:p>
        </p:txBody>
      </p:sp>
    </p:spTree>
    <p:extLst>
      <p:ext uri="{BB962C8B-B14F-4D97-AF65-F5344CB8AC3E}">
        <p14:creationId xmlns:p14="http://schemas.microsoft.com/office/powerpoint/2010/main" val="289623194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3"/>
          <p:cNvSpPr>
            <a:spLocks noGrp="1"/>
          </p:cNvSpPr>
          <p:nvPr>
            <p:ph type="dt" sz="half" idx="10"/>
          </p:nvPr>
        </p:nvSpPr>
        <p:spPr/>
        <p:txBody>
          <a:bodyPr/>
          <a:lstStyle>
            <a:lvl1pPr>
              <a:defRPr/>
            </a:lvl1pPr>
          </a:lstStyle>
          <a:p>
            <a:pPr>
              <a:defRPr/>
            </a:pPr>
            <a:fld id="{C76616C7-AE3A-44A7-9CE5-FEFF4AFE7F41}" type="datetime1">
              <a:rPr lang="en-GB"/>
              <a:pPr>
                <a:defRPr/>
              </a:pPr>
              <a:t>09/02/2026</a:t>
            </a:fld>
            <a:endParaRPr lang="en-GB"/>
          </a:p>
        </p:txBody>
      </p:sp>
      <p:sp>
        <p:nvSpPr>
          <p:cNvPr id="4" name="Footer Placeholder 4"/>
          <p:cNvSpPr>
            <a:spLocks noGrp="1"/>
          </p:cNvSpPr>
          <p:nvPr>
            <p:ph type="ftr" sz="quarter" idx="11"/>
          </p:nvPr>
        </p:nvSpPr>
        <p:spPr/>
        <p:txBody>
          <a:bodyPr/>
          <a:lstStyle>
            <a:lvl1pPr>
              <a:defRPr/>
            </a:lvl1pPr>
          </a:lstStyle>
          <a:p>
            <a:pPr>
              <a:defRPr/>
            </a:pPr>
            <a:endParaRPr lang="en-GB" altLang="en-US"/>
          </a:p>
        </p:txBody>
      </p:sp>
      <p:sp>
        <p:nvSpPr>
          <p:cNvPr id="5" name="Slide Number Placeholder 5"/>
          <p:cNvSpPr>
            <a:spLocks noGrp="1"/>
          </p:cNvSpPr>
          <p:nvPr>
            <p:ph type="sldNum" sz="quarter" idx="12"/>
          </p:nvPr>
        </p:nvSpPr>
        <p:spPr/>
        <p:txBody>
          <a:bodyPr/>
          <a:lstStyle>
            <a:lvl1pPr>
              <a:defRPr/>
            </a:lvl1pPr>
          </a:lstStyle>
          <a:p>
            <a:pPr>
              <a:defRPr/>
            </a:pPr>
            <a:fld id="{CDD00A46-C120-4BDD-ACA2-4E4265FEDF64}" type="slidenum">
              <a:rPr lang="en-GB" altLang="en-US"/>
              <a:pPr>
                <a:defRPr/>
              </a:pPr>
              <a:t>‹#›</a:t>
            </a:fld>
            <a:endParaRPr lang="en-GB" altLang="en-US"/>
          </a:p>
        </p:txBody>
      </p:sp>
    </p:spTree>
    <p:extLst>
      <p:ext uri="{BB962C8B-B14F-4D97-AF65-F5344CB8AC3E}">
        <p14:creationId xmlns:p14="http://schemas.microsoft.com/office/powerpoint/2010/main" val="158612565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p:cNvSpPr>
            <a:spLocks noGrp="1"/>
          </p:cNvSpPr>
          <p:nvPr>
            <p:ph type="dt" sz="half" idx="10"/>
          </p:nvPr>
        </p:nvSpPr>
        <p:spPr/>
        <p:txBody>
          <a:bodyPr/>
          <a:lstStyle>
            <a:lvl1pPr>
              <a:defRPr/>
            </a:lvl1pPr>
          </a:lstStyle>
          <a:p>
            <a:pPr>
              <a:defRPr/>
            </a:pPr>
            <a:fld id="{5123F0FA-A1E8-46A8-811C-76A604918AE1}" type="datetime1">
              <a:rPr lang="en-GB"/>
              <a:pPr>
                <a:defRPr/>
              </a:pPr>
              <a:t>09/02/2026</a:t>
            </a:fld>
            <a:endParaRPr lang="en-GB"/>
          </a:p>
        </p:txBody>
      </p:sp>
      <p:sp>
        <p:nvSpPr>
          <p:cNvPr id="3" name="Footer Placeholder 4"/>
          <p:cNvSpPr>
            <a:spLocks noGrp="1"/>
          </p:cNvSpPr>
          <p:nvPr>
            <p:ph type="ftr" sz="quarter" idx="11"/>
          </p:nvPr>
        </p:nvSpPr>
        <p:spPr/>
        <p:txBody>
          <a:bodyPr/>
          <a:lstStyle>
            <a:lvl1pPr>
              <a:defRPr/>
            </a:lvl1pPr>
          </a:lstStyle>
          <a:p>
            <a:pPr>
              <a:defRPr/>
            </a:pPr>
            <a:endParaRPr lang="en-GB" altLang="en-US"/>
          </a:p>
        </p:txBody>
      </p:sp>
      <p:sp>
        <p:nvSpPr>
          <p:cNvPr id="4" name="Slide Number Placeholder 5"/>
          <p:cNvSpPr>
            <a:spLocks noGrp="1"/>
          </p:cNvSpPr>
          <p:nvPr>
            <p:ph type="sldNum" sz="quarter" idx="12"/>
          </p:nvPr>
        </p:nvSpPr>
        <p:spPr/>
        <p:txBody>
          <a:bodyPr/>
          <a:lstStyle>
            <a:lvl1pPr>
              <a:defRPr/>
            </a:lvl1pPr>
          </a:lstStyle>
          <a:p>
            <a:pPr>
              <a:defRPr/>
            </a:pPr>
            <a:fld id="{4F47D6E2-092D-41D5-93CC-4BBA81A7496F}" type="slidenum">
              <a:rPr lang="en-GB" altLang="en-US"/>
              <a:pPr>
                <a:defRPr/>
              </a:pPr>
              <a:t>‹#›</a:t>
            </a:fld>
            <a:endParaRPr lang="en-GB" altLang="en-US"/>
          </a:p>
        </p:txBody>
      </p:sp>
    </p:spTree>
    <p:extLst>
      <p:ext uri="{BB962C8B-B14F-4D97-AF65-F5344CB8AC3E}">
        <p14:creationId xmlns:p14="http://schemas.microsoft.com/office/powerpoint/2010/main" val="407485130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30238" y="457200"/>
            <a:ext cx="2949575" cy="1600200"/>
          </a:xfrm>
        </p:spPr>
        <p:txBody>
          <a:bodyPr anchor="b"/>
          <a:lstStyle>
            <a:lvl1pPr>
              <a:defRPr sz="3200"/>
            </a:lvl1pPr>
          </a:lstStyle>
          <a:p>
            <a:r>
              <a:rPr lang="en-US"/>
              <a:t>Click to edit Master title style</a:t>
            </a:r>
            <a:endParaRPr lang="en-GB"/>
          </a:p>
        </p:txBody>
      </p:sp>
      <p:sp>
        <p:nvSpPr>
          <p:cNvPr id="3" name="Content Placeholder 2"/>
          <p:cNvSpPr>
            <a:spLocks noGrp="1"/>
          </p:cNvSpPr>
          <p:nvPr>
            <p:ph idx="1"/>
          </p:nvPr>
        </p:nvSpPr>
        <p:spPr>
          <a:xfrm>
            <a:off x="3887788" y="987425"/>
            <a:ext cx="462915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630238" y="2057400"/>
            <a:ext cx="2949575"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3"/>
          <p:cNvSpPr>
            <a:spLocks noGrp="1"/>
          </p:cNvSpPr>
          <p:nvPr>
            <p:ph type="dt" sz="half" idx="10"/>
          </p:nvPr>
        </p:nvSpPr>
        <p:spPr/>
        <p:txBody>
          <a:bodyPr/>
          <a:lstStyle>
            <a:lvl1pPr>
              <a:defRPr/>
            </a:lvl1pPr>
          </a:lstStyle>
          <a:p>
            <a:pPr>
              <a:defRPr/>
            </a:pPr>
            <a:fld id="{8B3063F9-DF01-41DB-8845-EA1A641D261B}" type="datetime1">
              <a:rPr lang="en-GB"/>
              <a:pPr>
                <a:defRPr/>
              </a:pPr>
              <a:t>09/02/2026</a:t>
            </a:fld>
            <a:endParaRPr lang="en-GB"/>
          </a:p>
        </p:txBody>
      </p:sp>
      <p:sp>
        <p:nvSpPr>
          <p:cNvPr id="6" name="Footer Placeholder 4"/>
          <p:cNvSpPr>
            <a:spLocks noGrp="1"/>
          </p:cNvSpPr>
          <p:nvPr>
            <p:ph type="ftr" sz="quarter" idx="11"/>
          </p:nvPr>
        </p:nvSpPr>
        <p:spPr/>
        <p:txBody>
          <a:bodyPr/>
          <a:lstStyle>
            <a:lvl1pPr>
              <a:defRPr/>
            </a:lvl1pPr>
          </a:lstStyle>
          <a:p>
            <a:pPr>
              <a:defRPr/>
            </a:pPr>
            <a:endParaRPr lang="en-GB" altLang="en-US"/>
          </a:p>
        </p:txBody>
      </p:sp>
      <p:sp>
        <p:nvSpPr>
          <p:cNvPr id="7" name="Slide Number Placeholder 5"/>
          <p:cNvSpPr>
            <a:spLocks noGrp="1"/>
          </p:cNvSpPr>
          <p:nvPr>
            <p:ph type="sldNum" sz="quarter" idx="12"/>
          </p:nvPr>
        </p:nvSpPr>
        <p:spPr/>
        <p:txBody>
          <a:bodyPr/>
          <a:lstStyle>
            <a:lvl1pPr>
              <a:defRPr/>
            </a:lvl1pPr>
          </a:lstStyle>
          <a:p>
            <a:pPr>
              <a:defRPr/>
            </a:pPr>
            <a:fld id="{E0F8CEA2-BF5E-4A6C-A8F5-067B479681CE}" type="slidenum">
              <a:rPr lang="en-GB" altLang="en-US"/>
              <a:pPr>
                <a:defRPr/>
              </a:pPr>
              <a:t>‹#›</a:t>
            </a:fld>
            <a:endParaRPr lang="en-GB" altLang="en-US"/>
          </a:p>
        </p:txBody>
      </p:sp>
    </p:spTree>
    <p:extLst>
      <p:ext uri="{BB962C8B-B14F-4D97-AF65-F5344CB8AC3E}">
        <p14:creationId xmlns:p14="http://schemas.microsoft.com/office/powerpoint/2010/main" val="225874011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30238" y="457200"/>
            <a:ext cx="2949575" cy="1600200"/>
          </a:xfrm>
        </p:spPr>
        <p:txBody>
          <a:bodyPr anchor="b"/>
          <a:lstStyle>
            <a:lvl1pPr>
              <a:defRPr sz="3200"/>
            </a:lvl1pPr>
          </a:lstStyle>
          <a:p>
            <a:r>
              <a:rPr lang="en-US"/>
              <a:t>Click to edit Master title style</a:t>
            </a:r>
            <a:endParaRPr lang="en-GB"/>
          </a:p>
        </p:txBody>
      </p:sp>
      <p:sp>
        <p:nvSpPr>
          <p:cNvPr id="3" name="Picture Placeholder 2"/>
          <p:cNvSpPr>
            <a:spLocks noGrp="1"/>
          </p:cNvSpPr>
          <p:nvPr>
            <p:ph type="pic" idx="1"/>
          </p:nvPr>
        </p:nvSpPr>
        <p:spPr>
          <a:xfrm>
            <a:off x="3887788" y="987425"/>
            <a:ext cx="462915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GB" noProof="0"/>
          </a:p>
        </p:txBody>
      </p:sp>
      <p:sp>
        <p:nvSpPr>
          <p:cNvPr id="4" name="Text Placeholder 3"/>
          <p:cNvSpPr>
            <a:spLocks noGrp="1"/>
          </p:cNvSpPr>
          <p:nvPr>
            <p:ph type="body" sz="half" idx="2"/>
          </p:nvPr>
        </p:nvSpPr>
        <p:spPr>
          <a:xfrm>
            <a:off x="630238" y="2057400"/>
            <a:ext cx="2949575"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3"/>
          <p:cNvSpPr>
            <a:spLocks noGrp="1"/>
          </p:cNvSpPr>
          <p:nvPr>
            <p:ph type="dt" sz="half" idx="10"/>
          </p:nvPr>
        </p:nvSpPr>
        <p:spPr/>
        <p:txBody>
          <a:bodyPr/>
          <a:lstStyle>
            <a:lvl1pPr>
              <a:defRPr/>
            </a:lvl1pPr>
          </a:lstStyle>
          <a:p>
            <a:pPr>
              <a:defRPr/>
            </a:pPr>
            <a:fld id="{B7A3ED04-2E3C-4922-96FF-46FD3E74501B}" type="datetime1">
              <a:rPr lang="en-GB"/>
              <a:pPr>
                <a:defRPr/>
              </a:pPr>
              <a:t>09/02/2026</a:t>
            </a:fld>
            <a:endParaRPr lang="en-GB"/>
          </a:p>
        </p:txBody>
      </p:sp>
      <p:sp>
        <p:nvSpPr>
          <p:cNvPr id="6" name="Footer Placeholder 4"/>
          <p:cNvSpPr>
            <a:spLocks noGrp="1"/>
          </p:cNvSpPr>
          <p:nvPr>
            <p:ph type="ftr" sz="quarter" idx="11"/>
          </p:nvPr>
        </p:nvSpPr>
        <p:spPr/>
        <p:txBody>
          <a:bodyPr/>
          <a:lstStyle>
            <a:lvl1pPr>
              <a:defRPr/>
            </a:lvl1pPr>
          </a:lstStyle>
          <a:p>
            <a:pPr>
              <a:defRPr/>
            </a:pPr>
            <a:endParaRPr lang="en-GB" altLang="en-US"/>
          </a:p>
        </p:txBody>
      </p:sp>
      <p:sp>
        <p:nvSpPr>
          <p:cNvPr id="7" name="Slide Number Placeholder 5"/>
          <p:cNvSpPr>
            <a:spLocks noGrp="1"/>
          </p:cNvSpPr>
          <p:nvPr>
            <p:ph type="sldNum" sz="quarter" idx="12"/>
          </p:nvPr>
        </p:nvSpPr>
        <p:spPr/>
        <p:txBody>
          <a:bodyPr/>
          <a:lstStyle>
            <a:lvl1pPr>
              <a:defRPr/>
            </a:lvl1pPr>
          </a:lstStyle>
          <a:p>
            <a:pPr>
              <a:defRPr/>
            </a:pPr>
            <a:fld id="{82953968-9A17-4BB3-AE45-988B81F22745}" type="slidenum">
              <a:rPr lang="en-GB" altLang="en-US"/>
              <a:pPr>
                <a:defRPr/>
              </a:pPr>
              <a:t>‹#›</a:t>
            </a:fld>
            <a:endParaRPr lang="en-GB" altLang="en-US"/>
          </a:p>
        </p:txBody>
      </p:sp>
    </p:spTree>
    <p:extLst>
      <p:ext uri="{BB962C8B-B14F-4D97-AF65-F5344CB8AC3E}">
        <p14:creationId xmlns:p14="http://schemas.microsoft.com/office/powerpoint/2010/main" val="299031597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lvl1pPr>
              <a:defRPr/>
            </a:lvl1pPr>
          </a:lstStyle>
          <a:p>
            <a:pPr>
              <a:defRPr/>
            </a:pPr>
            <a:fld id="{44CDF281-FEC4-4C7F-8C01-23106C489533}" type="datetime1">
              <a:rPr lang="en-GB"/>
              <a:pPr>
                <a:defRPr/>
              </a:pPr>
              <a:t>09/02/2026</a:t>
            </a:fld>
            <a:endParaRPr lang="en-GB"/>
          </a:p>
        </p:txBody>
      </p:sp>
      <p:sp>
        <p:nvSpPr>
          <p:cNvPr id="5" name="Footer Placeholder 4"/>
          <p:cNvSpPr>
            <a:spLocks noGrp="1"/>
          </p:cNvSpPr>
          <p:nvPr>
            <p:ph type="ftr" sz="quarter" idx="11"/>
          </p:nvPr>
        </p:nvSpPr>
        <p:spPr/>
        <p:txBody>
          <a:bodyPr/>
          <a:lstStyle>
            <a:lvl1pPr>
              <a:defRPr/>
            </a:lvl1pPr>
          </a:lstStyle>
          <a:p>
            <a:pPr>
              <a:defRPr/>
            </a:pPr>
            <a:endParaRPr lang="en-GB" altLang="en-US"/>
          </a:p>
        </p:txBody>
      </p:sp>
      <p:sp>
        <p:nvSpPr>
          <p:cNvPr id="6" name="Slide Number Placeholder 5"/>
          <p:cNvSpPr>
            <a:spLocks noGrp="1"/>
          </p:cNvSpPr>
          <p:nvPr>
            <p:ph type="sldNum" sz="quarter" idx="12"/>
          </p:nvPr>
        </p:nvSpPr>
        <p:spPr/>
        <p:txBody>
          <a:bodyPr/>
          <a:lstStyle>
            <a:lvl1pPr>
              <a:defRPr/>
            </a:lvl1pPr>
          </a:lstStyle>
          <a:p>
            <a:pPr>
              <a:defRPr/>
            </a:pPr>
            <a:fld id="{2B61247E-6470-41F0-B541-6CCB7AEBA89C}" type="slidenum">
              <a:rPr lang="en-GB" altLang="en-US"/>
              <a:pPr>
                <a:defRPr/>
              </a:pPr>
              <a:t>‹#›</a:t>
            </a:fld>
            <a:endParaRPr lang="en-GB" altLang="en-US"/>
          </a:p>
        </p:txBody>
      </p:sp>
    </p:spTree>
    <p:extLst>
      <p:ext uri="{BB962C8B-B14F-4D97-AF65-F5344CB8AC3E}">
        <p14:creationId xmlns:p14="http://schemas.microsoft.com/office/powerpoint/2010/main" val="31936799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241925"/>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8"/>
            <a:ext cx="6019800" cy="5241925"/>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lvl1pPr>
              <a:defRPr/>
            </a:lvl1pPr>
          </a:lstStyle>
          <a:p>
            <a:pPr>
              <a:defRPr/>
            </a:pPr>
            <a:fld id="{0A1BAB9D-8793-4F81-9A68-3D1487B2FFD7}" type="datetime1">
              <a:rPr lang="en-GB"/>
              <a:pPr>
                <a:defRPr/>
              </a:pPr>
              <a:t>09/02/2026</a:t>
            </a:fld>
            <a:endParaRPr lang="en-GB"/>
          </a:p>
        </p:txBody>
      </p:sp>
      <p:sp>
        <p:nvSpPr>
          <p:cNvPr id="5" name="Footer Placeholder 4"/>
          <p:cNvSpPr>
            <a:spLocks noGrp="1"/>
          </p:cNvSpPr>
          <p:nvPr>
            <p:ph type="ftr" sz="quarter" idx="11"/>
          </p:nvPr>
        </p:nvSpPr>
        <p:spPr/>
        <p:txBody>
          <a:bodyPr/>
          <a:lstStyle>
            <a:lvl1pPr>
              <a:defRPr/>
            </a:lvl1pPr>
          </a:lstStyle>
          <a:p>
            <a:pPr>
              <a:defRPr/>
            </a:pPr>
            <a:endParaRPr lang="en-GB" altLang="en-US"/>
          </a:p>
        </p:txBody>
      </p:sp>
      <p:sp>
        <p:nvSpPr>
          <p:cNvPr id="6" name="Slide Number Placeholder 5"/>
          <p:cNvSpPr>
            <a:spLocks noGrp="1"/>
          </p:cNvSpPr>
          <p:nvPr>
            <p:ph type="sldNum" sz="quarter" idx="12"/>
          </p:nvPr>
        </p:nvSpPr>
        <p:spPr/>
        <p:txBody>
          <a:bodyPr/>
          <a:lstStyle>
            <a:lvl1pPr>
              <a:defRPr/>
            </a:lvl1pPr>
          </a:lstStyle>
          <a:p>
            <a:pPr>
              <a:defRPr/>
            </a:pPr>
            <a:fld id="{C2B73526-81C8-449A-AC37-7F65AE6F295C}" type="slidenum">
              <a:rPr lang="en-GB" altLang="en-US"/>
              <a:pPr>
                <a:defRPr/>
              </a:pPr>
              <a:t>‹#›</a:t>
            </a:fld>
            <a:endParaRPr lang="en-GB" altLang="en-US"/>
          </a:p>
        </p:txBody>
      </p:sp>
    </p:spTree>
    <p:extLst>
      <p:ext uri="{BB962C8B-B14F-4D97-AF65-F5344CB8AC3E}">
        <p14:creationId xmlns:p14="http://schemas.microsoft.com/office/powerpoint/2010/main" val="3861420993"/>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143000" y="1122363"/>
            <a:ext cx="6858000" cy="2387600"/>
          </a:xfrm>
        </p:spPr>
        <p:txBody>
          <a:bodyPr anchor="b"/>
          <a:lstStyle>
            <a:lvl1pPr algn="ctr">
              <a:defRPr sz="6000"/>
            </a:lvl1pPr>
          </a:lstStyle>
          <a:p>
            <a:r>
              <a:rPr lang="en-US"/>
              <a:t>Click to edit Master title style</a:t>
            </a:r>
            <a:endParaRPr lang="en-GB"/>
          </a:p>
        </p:txBody>
      </p:sp>
      <p:sp>
        <p:nvSpPr>
          <p:cNvPr id="3" name="Subtitle 2"/>
          <p:cNvSpPr>
            <a:spLocks noGrp="1"/>
          </p:cNvSpPr>
          <p:nvPr>
            <p:ph type="subTitle" idx="1"/>
          </p:nvPr>
        </p:nvSpPr>
        <p:spPr>
          <a:xfrm>
            <a:off x="1143000" y="3602038"/>
            <a:ext cx="6858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p:cNvSpPr>
            <a:spLocks noGrp="1"/>
          </p:cNvSpPr>
          <p:nvPr>
            <p:ph type="dt" sz="half" idx="10"/>
          </p:nvPr>
        </p:nvSpPr>
        <p:spPr/>
        <p:txBody>
          <a:bodyPr/>
          <a:lstStyle>
            <a:lvl1pPr>
              <a:defRPr/>
            </a:lvl1pPr>
          </a:lstStyle>
          <a:p>
            <a:pPr>
              <a:defRPr/>
            </a:pPr>
            <a:fld id="{AE78C15F-829C-4062-A183-186C72A5B19B}" type="datetime1">
              <a:rPr lang="en-GB"/>
              <a:pPr>
                <a:defRPr/>
              </a:pPr>
              <a:t>09/02/2026</a:t>
            </a:fld>
            <a:endParaRPr lang="en-GB"/>
          </a:p>
        </p:txBody>
      </p:sp>
      <p:sp>
        <p:nvSpPr>
          <p:cNvPr id="5" name="Slide Number Placeholder 5"/>
          <p:cNvSpPr>
            <a:spLocks noGrp="1"/>
          </p:cNvSpPr>
          <p:nvPr>
            <p:ph type="sldNum" sz="quarter" idx="11"/>
          </p:nvPr>
        </p:nvSpPr>
        <p:spPr/>
        <p:txBody>
          <a:bodyPr/>
          <a:lstStyle>
            <a:lvl1pPr>
              <a:defRPr/>
            </a:lvl1pPr>
          </a:lstStyle>
          <a:p>
            <a:pPr>
              <a:defRPr/>
            </a:pPr>
            <a:fld id="{E477BACE-7C00-448F-A882-54CC55A78DD5}" type="slidenum">
              <a:rPr lang="en-GB" altLang="en-US"/>
              <a:pPr>
                <a:defRPr/>
              </a:pPr>
              <a:t>‹#›</a:t>
            </a:fld>
            <a:endParaRPr lang="en-GB" altLang="en-US"/>
          </a:p>
        </p:txBody>
      </p:sp>
    </p:spTree>
    <p:extLst>
      <p:ext uri="{BB962C8B-B14F-4D97-AF65-F5344CB8AC3E}">
        <p14:creationId xmlns:p14="http://schemas.microsoft.com/office/powerpoint/2010/main" val="835386837"/>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lvl1pPr>
              <a:defRPr/>
            </a:lvl1pPr>
          </a:lstStyle>
          <a:p>
            <a:pPr>
              <a:defRPr/>
            </a:pPr>
            <a:fld id="{CFD0E588-56D1-42A5-A553-950A7497CF5B}" type="datetime1">
              <a:rPr lang="en-GB"/>
              <a:pPr>
                <a:defRPr/>
              </a:pPr>
              <a:t>09/02/2026</a:t>
            </a:fld>
            <a:endParaRPr lang="en-GB"/>
          </a:p>
        </p:txBody>
      </p:sp>
      <p:sp>
        <p:nvSpPr>
          <p:cNvPr id="5" name="Slide Number Placeholder 5"/>
          <p:cNvSpPr>
            <a:spLocks noGrp="1"/>
          </p:cNvSpPr>
          <p:nvPr>
            <p:ph type="sldNum" sz="quarter" idx="11"/>
          </p:nvPr>
        </p:nvSpPr>
        <p:spPr/>
        <p:txBody>
          <a:bodyPr/>
          <a:lstStyle>
            <a:lvl1pPr>
              <a:defRPr/>
            </a:lvl1pPr>
          </a:lstStyle>
          <a:p>
            <a:pPr>
              <a:defRPr/>
            </a:pPr>
            <a:fld id="{E75782E4-D1C8-4E8E-8306-87AA7AB281BD}" type="slidenum">
              <a:rPr lang="en-GB" altLang="en-US"/>
              <a:pPr>
                <a:defRPr/>
              </a:pPr>
              <a:t>‹#›</a:t>
            </a:fld>
            <a:endParaRPr lang="en-GB" altLang="en-US"/>
          </a:p>
        </p:txBody>
      </p:sp>
    </p:spTree>
    <p:extLst>
      <p:ext uri="{BB962C8B-B14F-4D97-AF65-F5344CB8AC3E}">
        <p14:creationId xmlns:p14="http://schemas.microsoft.com/office/powerpoint/2010/main" val="1335110817"/>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23888" y="1709738"/>
            <a:ext cx="7886700" cy="2852737"/>
          </a:xfrm>
        </p:spPr>
        <p:txBody>
          <a:bodyPr anchor="b"/>
          <a:lstStyle>
            <a:lvl1pPr>
              <a:defRPr sz="6000"/>
            </a:lvl1pPr>
          </a:lstStyle>
          <a:p>
            <a:r>
              <a:rPr lang="en-US"/>
              <a:t>Click to edit Master title style</a:t>
            </a:r>
            <a:endParaRPr lang="en-GB"/>
          </a:p>
        </p:txBody>
      </p:sp>
      <p:sp>
        <p:nvSpPr>
          <p:cNvPr id="3" name="Text Placeholder 2"/>
          <p:cNvSpPr>
            <a:spLocks noGrp="1"/>
          </p:cNvSpPr>
          <p:nvPr>
            <p:ph type="body" idx="1"/>
          </p:nvPr>
        </p:nvSpPr>
        <p:spPr>
          <a:xfrm>
            <a:off x="623888" y="4589463"/>
            <a:ext cx="7886700" cy="1500187"/>
          </a:xfrm>
        </p:spPr>
        <p:txBody>
          <a:bodyPr/>
          <a:lstStyle>
            <a:lvl1pPr marL="0" indent="0">
              <a:buNone/>
              <a:defRPr sz="2400"/>
            </a:lvl1pPr>
            <a:lvl2pPr marL="457200" indent="0">
              <a:buNone/>
              <a:defRPr sz="2000"/>
            </a:lvl2pPr>
            <a:lvl3pPr marL="914400" indent="0">
              <a:buNone/>
              <a:defRPr sz="18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pPr lvl="0"/>
            <a:r>
              <a:rPr lang="en-US"/>
              <a:t>Edit Master text styles</a:t>
            </a:r>
          </a:p>
        </p:txBody>
      </p:sp>
      <p:sp>
        <p:nvSpPr>
          <p:cNvPr id="4" name="Date Placeholder 3"/>
          <p:cNvSpPr>
            <a:spLocks noGrp="1"/>
          </p:cNvSpPr>
          <p:nvPr>
            <p:ph type="dt" sz="half" idx="10"/>
          </p:nvPr>
        </p:nvSpPr>
        <p:spPr/>
        <p:txBody>
          <a:bodyPr/>
          <a:lstStyle>
            <a:lvl1pPr>
              <a:defRPr/>
            </a:lvl1pPr>
          </a:lstStyle>
          <a:p>
            <a:pPr>
              <a:defRPr/>
            </a:pPr>
            <a:fld id="{A9BF4EC3-65E0-4CCF-90E4-DBC732BBFCBC}" type="datetime1">
              <a:rPr lang="en-GB"/>
              <a:pPr>
                <a:defRPr/>
              </a:pPr>
              <a:t>09/02/2026</a:t>
            </a:fld>
            <a:endParaRPr lang="en-GB"/>
          </a:p>
        </p:txBody>
      </p:sp>
      <p:sp>
        <p:nvSpPr>
          <p:cNvPr id="5" name="Slide Number Placeholder 5"/>
          <p:cNvSpPr>
            <a:spLocks noGrp="1"/>
          </p:cNvSpPr>
          <p:nvPr>
            <p:ph type="sldNum" sz="quarter" idx="11"/>
          </p:nvPr>
        </p:nvSpPr>
        <p:spPr/>
        <p:txBody>
          <a:bodyPr/>
          <a:lstStyle>
            <a:lvl1pPr>
              <a:defRPr/>
            </a:lvl1pPr>
          </a:lstStyle>
          <a:p>
            <a:pPr>
              <a:defRPr/>
            </a:pPr>
            <a:fld id="{D41BF09C-2E25-4F5A-80C2-59841DFEF076}" type="slidenum">
              <a:rPr lang="en-GB" altLang="en-US"/>
              <a:pPr>
                <a:defRPr/>
              </a:pPr>
              <a:t>‹#›</a:t>
            </a:fld>
            <a:endParaRPr lang="en-GB" altLang="en-US"/>
          </a:p>
        </p:txBody>
      </p:sp>
    </p:spTree>
    <p:extLst>
      <p:ext uri="{BB962C8B-B14F-4D97-AF65-F5344CB8AC3E}">
        <p14:creationId xmlns:p14="http://schemas.microsoft.com/office/powerpoint/2010/main" val="3973316443"/>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0"/>
            <a:ext cx="4038600" cy="3916363"/>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0"/>
            <a:ext cx="4038600" cy="3916363"/>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3"/>
          <p:cNvSpPr>
            <a:spLocks noGrp="1"/>
          </p:cNvSpPr>
          <p:nvPr>
            <p:ph type="dt" sz="half" idx="10"/>
          </p:nvPr>
        </p:nvSpPr>
        <p:spPr/>
        <p:txBody>
          <a:bodyPr/>
          <a:lstStyle>
            <a:lvl1pPr>
              <a:defRPr/>
            </a:lvl1pPr>
          </a:lstStyle>
          <a:p>
            <a:pPr>
              <a:defRPr/>
            </a:pPr>
            <a:fld id="{A86E5ACC-79C4-4BF0-8027-F470ADB41BF0}" type="datetime1">
              <a:rPr lang="en-GB"/>
              <a:pPr>
                <a:defRPr/>
              </a:pPr>
              <a:t>09/02/2026</a:t>
            </a:fld>
            <a:endParaRPr lang="en-GB"/>
          </a:p>
        </p:txBody>
      </p:sp>
      <p:sp>
        <p:nvSpPr>
          <p:cNvPr id="6" name="Slide Number Placeholder 5"/>
          <p:cNvSpPr>
            <a:spLocks noGrp="1"/>
          </p:cNvSpPr>
          <p:nvPr>
            <p:ph type="sldNum" sz="quarter" idx="11"/>
          </p:nvPr>
        </p:nvSpPr>
        <p:spPr/>
        <p:txBody>
          <a:bodyPr/>
          <a:lstStyle>
            <a:lvl1pPr>
              <a:defRPr/>
            </a:lvl1pPr>
          </a:lstStyle>
          <a:p>
            <a:pPr>
              <a:defRPr/>
            </a:pPr>
            <a:fld id="{3C15340B-8082-4D8A-94A7-B68FAB42E8E4}" type="slidenum">
              <a:rPr lang="en-GB" altLang="en-US"/>
              <a:pPr>
                <a:defRPr/>
              </a:pPr>
              <a:t>‹#›</a:t>
            </a:fld>
            <a:endParaRPr lang="en-GB" altLang="en-US"/>
          </a:p>
        </p:txBody>
      </p:sp>
    </p:spTree>
    <p:extLst>
      <p:ext uri="{BB962C8B-B14F-4D97-AF65-F5344CB8AC3E}">
        <p14:creationId xmlns:p14="http://schemas.microsoft.com/office/powerpoint/2010/main" val="4119245776"/>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630238" y="365125"/>
            <a:ext cx="7886700" cy="1325563"/>
          </a:xfrm>
        </p:spPr>
        <p:txBody>
          <a:bodyPr/>
          <a:lstStyle/>
          <a:p>
            <a:r>
              <a:rPr lang="en-US"/>
              <a:t>Click to edit Master title style</a:t>
            </a:r>
            <a:endParaRPr lang="en-GB"/>
          </a:p>
        </p:txBody>
      </p:sp>
      <p:sp>
        <p:nvSpPr>
          <p:cNvPr id="3" name="Text Placeholder 2"/>
          <p:cNvSpPr>
            <a:spLocks noGrp="1"/>
          </p:cNvSpPr>
          <p:nvPr>
            <p:ph type="body" idx="1"/>
          </p:nvPr>
        </p:nvSpPr>
        <p:spPr>
          <a:xfrm>
            <a:off x="630238" y="1681163"/>
            <a:ext cx="386873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630238" y="2505075"/>
            <a:ext cx="3868737"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29150" y="1681163"/>
            <a:ext cx="38877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4629150" y="2505075"/>
            <a:ext cx="3887788"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3"/>
          <p:cNvSpPr>
            <a:spLocks noGrp="1"/>
          </p:cNvSpPr>
          <p:nvPr>
            <p:ph type="dt" sz="half" idx="10"/>
          </p:nvPr>
        </p:nvSpPr>
        <p:spPr/>
        <p:txBody>
          <a:bodyPr/>
          <a:lstStyle>
            <a:lvl1pPr>
              <a:defRPr/>
            </a:lvl1pPr>
          </a:lstStyle>
          <a:p>
            <a:pPr>
              <a:defRPr/>
            </a:pPr>
            <a:fld id="{1FC129FB-87AC-494D-95B9-6A84410CA8A5}" type="datetime1">
              <a:rPr lang="en-GB"/>
              <a:pPr>
                <a:defRPr/>
              </a:pPr>
              <a:t>09/02/2026</a:t>
            </a:fld>
            <a:endParaRPr lang="en-GB"/>
          </a:p>
        </p:txBody>
      </p:sp>
      <p:sp>
        <p:nvSpPr>
          <p:cNvPr id="8" name="Slide Number Placeholder 5"/>
          <p:cNvSpPr>
            <a:spLocks noGrp="1"/>
          </p:cNvSpPr>
          <p:nvPr>
            <p:ph type="sldNum" sz="quarter" idx="11"/>
          </p:nvPr>
        </p:nvSpPr>
        <p:spPr/>
        <p:txBody>
          <a:bodyPr/>
          <a:lstStyle>
            <a:lvl1pPr>
              <a:defRPr/>
            </a:lvl1pPr>
          </a:lstStyle>
          <a:p>
            <a:pPr>
              <a:defRPr/>
            </a:pPr>
            <a:fld id="{851272C1-85B3-43F9-9F1B-401E6BCA2371}" type="slidenum">
              <a:rPr lang="en-GB" altLang="en-US"/>
              <a:pPr>
                <a:defRPr/>
              </a:pPr>
              <a:t>‹#›</a:t>
            </a:fld>
            <a:endParaRPr lang="en-GB" altLang="en-US"/>
          </a:p>
        </p:txBody>
      </p:sp>
    </p:spTree>
    <p:extLst>
      <p:ext uri="{BB962C8B-B14F-4D97-AF65-F5344CB8AC3E}">
        <p14:creationId xmlns:p14="http://schemas.microsoft.com/office/powerpoint/2010/main" val="2067189960"/>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3"/>
          <p:cNvSpPr>
            <a:spLocks noGrp="1"/>
          </p:cNvSpPr>
          <p:nvPr>
            <p:ph type="dt" sz="half" idx="10"/>
          </p:nvPr>
        </p:nvSpPr>
        <p:spPr/>
        <p:txBody>
          <a:bodyPr/>
          <a:lstStyle>
            <a:lvl1pPr>
              <a:defRPr/>
            </a:lvl1pPr>
          </a:lstStyle>
          <a:p>
            <a:pPr>
              <a:defRPr/>
            </a:pPr>
            <a:fld id="{8EF8F441-39C6-4306-A42F-42F44D7C97BD}" type="datetime1">
              <a:rPr lang="en-GB"/>
              <a:pPr>
                <a:defRPr/>
              </a:pPr>
              <a:t>09/02/2026</a:t>
            </a:fld>
            <a:endParaRPr lang="en-GB"/>
          </a:p>
        </p:txBody>
      </p:sp>
      <p:sp>
        <p:nvSpPr>
          <p:cNvPr id="4" name="Slide Number Placeholder 5"/>
          <p:cNvSpPr>
            <a:spLocks noGrp="1"/>
          </p:cNvSpPr>
          <p:nvPr>
            <p:ph type="sldNum" sz="quarter" idx="11"/>
          </p:nvPr>
        </p:nvSpPr>
        <p:spPr/>
        <p:txBody>
          <a:bodyPr/>
          <a:lstStyle>
            <a:lvl1pPr>
              <a:defRPr/>
            </a:lvl1pPr>
          </a:lstStyle>
          <a:p>
            <a:pPr>
              <a:defRPr/>
            </a:pPr>
            <a:fld id="{DE699A1F-28B8-4A72-B67B-BF189B832B6E}" type="slidenum">
              <a:rPr lang="en-GB" altLang="en-US"/>
              <a:pPr>
                <a:defRPr/>
              </a:pPr>
              <a:t>‹#›</a:t>
            </a:fld>
            <a:endParaRPr lang="en-GB" altLang="en-US"/>
          </a:p>
        </p:txBody>
      </p:sp>
    </p:spTree>
    <p:extLst>
      <p:ext uri="{BB962C8B-B14F-4D97-AF65-F5344CB8AC3E}">
        <p14:creationId xmlns:p14="http://schemas.microsoft.com/office/powerpoint/2010/main" val="3340936090"/>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p:cNvSpPr>
            <a:spLocks noGrp="1"/>
          </p:cNvSpPr>
          <p:nvPr>
            <p:ph type="dt" sz="half" idx="10"/>
          </p:nvPr>
        </p:nvSpPr>
        <p:spPr/>
        <p:txBody>
          <a:bodyPr/>
          <a:lstStyle>
            <a:lvl1pPr>
              <a:defRPr/>
            </a:lvl1pPr>
          </a:lstStyle>
          <a:p>
            <a:pPr>
              <a:defRPr/>
            </a:pPr>
            <a:fld id="{2836826C-58C1-4440-979C-F534CF4CCAE6}" type="datetime1">
              <a:rPr lang="en-GB"/>
              <a:pPr>
                <a:defRPr/>
              </a:pPr>
              <a:t>09/02/2026</a:t>
            </a:fld>
            <a:endParaRPr lang="en-GB"/>
          </a:p>
        </p:txBody>
      </p:sp>
      <p:sp>
        <p:nvSpPr>
          <p:cNvPr id="3" name="Slide Number Placeholder 5"/>
          <p:cNvSpPr>
            <a:spLocks noGrp="1"/>
          </p:cNvSpPr>
          <p:nvPr>
            <p:ph type="sldNum" sz="quarter" idx="11"/>
          </p:nvPr>
        </p:nvSpPr>
        <p:spPr/>
        <p:txBody>
          <a:bodyPr/>
          <a:lstStyle>
            <a:lvl1pPr>
              <a:defRPr/>
            </a:lvl1pPr>
          </a:lstStyle>
          <a:p>
            <a:pPr>
              <a:defRPr/>
            </a:pPr>
            <a:fld id="{B7968EE4-3C6A-48DA-B6AE-D98E3D87CC8E}" type="slidenum">
              <a:rPr lang="en-GB" altLang="en-US"/>
              <a:pPr>
                <a:defRPr/>
              </a:pPr>
              <a:t>‹#›</a:t>
            </a:fld>
            <a:endParaRPr lang="en-GB" altLang="en-US"/>
          </a:p>
        </p:txBody>
      </p:sp>
    </p:spTree>
    <p:extLst>
      <p:ext uri="{BB962C8B-B14F-4D97-AF65-F5344CB8AC3E}">
        <p14:creationId xmlns:p14="http://schemas.microsoft.com/office/powerpoint/2010/main" val="3502902893"/>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30238" y="457200"/>
            <a:ext cx="2949575" cy="1600200"/>
          </a:xfrm>
        </p:spPr>
        <p:txBody>
          <a:bodyPr anchor="b"/>
          <a:lstStyle>
            <a:lvl1pPr>
              <a:defRPr sz="3200"/>
            </a:lvl1pPr>
          </a:lstStyle>
          <a:p>
            <a:r>
              <a:rPr lang="en-US"/>
              <a:t>Click to edit Master title style</a:t>
            </a:r>
            <a:endParaRPr lang="en-GB"/>
          </a:p>
        </p:txBody>
      </p:sp>
      <p:sp>
        <p:nvSpPr>
          <p:cNvPr id="3" name="Content Placeholder 2"/>
          <p:cNvSpPr>
            <a:spLocks noGrp="1"/>
          </p:cNvSpPr>
          <p:nvPr>
            <p:ph idx="1"/>
          </p:nvPr>
        </p:nvSpPr>
        <p:spPr>
          <a:xfrm>
            <a:off x="3887788" y="987425"/>
            <a:ext cx="462915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630238" y="2057400"/>
            <a:ext cx="2949575"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3"/>
          <p:cNvSpPr>
            <a:spLocks noGrp="1"/>
          </p:cNvSpPr>
          <p:nvPr>
            <p:ph type="dt" sz="half" idx="10"/>
          </p:nvPr>
        </p:nvSpPr>
        <p:spPr/>
        <p:txBody>
          <a:bodyPr/>
          <a:lstStyle>
            <a:lvl1pPr>
              <a:defRPr/>
            </a:lvl1pPr>
          </a:lstStyle>
          <a:p>
            <a:pPr>
              <a:defRPr/>
            </a:pPr>
            <a:fld id="{6348C9B3-36DE-4D30-AD9C-F5F870B48444}" type="datetime1">
              <a:rPr lang="en-GB"/>
              <a:pPr>
                <a:defRPr/>
              </a:pPr>
              <a:t>09/02/2026</a:t>
            </a:fld>
            <a:endParaRPr lang="en-GB"/>
          </a:p>
        </p:txBody>
      </p:sp>
      <p:sp>
        <p:nvSpPr>
          <p:cNvPr id="6" name="Slide Number Placeholder 5"/>
          <p:cNvSpPr>
            <a:spLocks noGrp="1"/>
          </p:cNvSpPr>
          <p:nvPr>
            <p:ph type="sldNum" sz="quarter" idx="11"/>
          </p:nvPr>
        </p:nvSpPr>
        <p:spPr/>
        <p:txBody>
          <a:bodyPr/>
          <a:lstStyle>
            <a:lvl1pPr>
              <a:defRPr/>
            </a:lvl1pPr>
          </a:lstStyle>
          <a:p>
            <a:pPr>
              <a:defRPr/>
            </a:pPr>
            <a:fld id="{81CD3381-BD83-4D74-94EA-52991AA1AFDC}" type="slidenum">
              <a:rPr lang="en-GB" altLang="en-US"/>
              <a:pPr>
                <a:defRPr/>
              </a:pPr>
              <a:t>‹#›</a:t>
            </a:fld>
            <a:endParaRPr lang="en-GB" altLang="en-US"/>
          </a:p>
        </p:txBody>
      </p:sp>
    </p:spTree>
    <p:extLst>
      <p:ext uri="{BB962C8B-B14F-4D97-AF65-F5344CB8AC3E}">
        <p14:creationId xmlns:p14="http://schemas.microsoft.com/office/powerpoint/2010/main" val="1677116208"/>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30238" y="457200"/>
            <a:ext cx="2949575" cy="1600200"/>
          </a:xfrm>
        </p:spPr>
        <p:txBody>
          <a:bodyPr anchor="b"/>
          <a:lstStyle>
            <a:lvl1pPr>
              <a:defRPr sz="3200"/>
            </a:lvl1pPr>
          </a:lstStyle>
          <a:p>
            <a:r>
              <a:rPr lang="en-US"/>
              <a:t>Click to edit Master title style</a:t>
            </a:r>
            <a:endParaRPr lang="en-GB"/>
          </a:p>
        </p:txBody>
      </p:sp>
      <p:sp>
        <p:nvSpPr>
          <p:cNvPr id="3" name="Picture Placeholder 2"/>
          <p:cNvSpPr>
            <a:spLocks noGrp="1"/>
          </p:cNvSpPr>
          <p:nvPr>
            <p:ph type="pic" idx="1"/>
          </p:nvPr>
        </p:nvSpPr>
        <p:spPr>
          <a:xfrm>
            <a:off x="3887788" y="987425"/>
            <a:ext cx="462915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GB" noProof="0"/>
          </a:p>
        </p:txBody>
      </p:sp>
      <p:sp>
        <p:nvSpPr>
          <p:cNvPr id="4" name="Text Placeholder 3"/>
          <p:cNvSpPr>
            <a:spLocks noGrp="1"/>
          </p:cNvSpPr>
          <p:nvPr>
            <p:ph type="body" sz="half" idx="2"/>
          </p:nvPr>
        </p:nvSpPr>
        <p:spPr>
          <a:xfrm>
            <a:off x="630238" y="2057400"/>
            <a:ext cx="2949575"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3"/>
          <p:cNvSpPr>
            <a:spLocks noGrp="1"/>
          </p:cNvSpPr>
          <p:nvPr>
            <p:ph type="dt" sz="half" idx="10"/>
          </p:nvPr>
        </p:nvSpPr>
        <p:spPr/>
        <p:txBody>
          <a:bodyPr/>
          <a:lstStyle>
            <a:lvl1pPr>
              <a:defRPr/>
            </a:lvl1pPr>
          </a:lstStyle>
          <a:p>
            <a:pPr>
              <a:defRPr/>
            </a:pPr>
            <a:fld id="{076B4FE9-329F-4A9D-B38A-B7494D2AA5BB}" type="datetime1">
              <a:rPr lang="en-GB"/>
              <a:pPr>
                <a:defRPr/>
              </a:pPr>
              <a:t>09/02/2026</a:t>
            </a:fld>
            <a:endParaRPr lang="en-GB"/>
          </a:p>
        </p:txBody>
      </p:sp>
      <p:sp>
        <p:nvSpPr>
          <p:cNvPr id="6" name="Slide Number Placeholder 5"/>
          <p:cNvSpPr>
            <a:spLocks noGrp="1"/>
          </p:cNvSpPr>
          <p:nvPr>
            <p:ph type="sldNum" sz="quarter" idx="11"/>
          </p:nvPr>
        </p:nvSpPr>
        <p:spPr/>
        <p:txBody>
          <a:bodyPr/>
          <a:lstStyle>
            <a:lvl1pPr>
              <a:defRPr/>
            </a:lvl1pPr>
          </a:lstStyle>
          <a:p>
            <a:pPr>
              <a:defRPr/>
            </a:pPr>
            <a:fld id="{20781313-1272-49F1-96EB-FB78CF41E3DE}" type="slidenum">
              <a:rPr lang="en-GB" altLang="en-US"/>
              <a:pPr>
                <a:defRPr/>
              </a:pPr>
              <a:t>‹#›</a:t>
            </a:fld>
            <a:endParaRPr lang="en-GB" altLang="en-US"/>
          </a:p>
        </p:txBody>
      </p:sp>
    </p:spTree>
    <p:extLst>
      <p:ext uri="{BB962C8B-B14F-4D97-AF65-F5344CB8AC3E}">
        <p14:creationId xmlns:p14="http://schemas.microsoft.com/office/powerpoint/2010/main" val="314589227"/>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lvl1pPr>
              <a:defRPr/>
            </a:lvl1pPr>
          </a:lstStyle>
          <a:p>
            <a:pPr>
              <a:defRPr/>
            </a:pPr>
            <a:fld id="{C10FA0EF-A452-4385-9B7B-11D9616E848A}" type="datetime1">
              <a:rPr lang="en-GB"/>
              <a:pPr>
                <a:defRPr/>
              </a:pPr>
              <a:t>09/02/2026</a:t>
            </a:fld>
            <a:endParaRPr lang="en-GB"/>
          </a:p>
        </p:txBody>
      </p:sp>
      <p:sp>
        <p:nvSpPr>
          <p:cNvPr id="5" name="Slide Number Placeholder 5"/>
          <p:cNvSpPr>
            <a:spLocks noGrp="1"/>
          </p:cNvSpPr>
          <p:nvPr>
            <p:ph type="sldNum" sz="quarter" idx="11"/>
          </p:nvPr>
        </p:nvSpPr>
        <p:spPr/>
        <p:txBody>
          <a:bodyPr/>
          <a:lstStyle>
            <a:lvl1pPr>
              <a:defRPr/>
            </a:lvl1pPr>
          </a:lstStyle>
          <a:p>
            <a:pPr>
              <a:defRPr/>
            </a:pPr>
            <a:fld id="{8C888349-23EE-4BCA-8D17-5D08CE195DA0}" type="slidenum">
              <a:rPr lang="en-GB" altLang="en-US"/>
              <a:pPr>
                <a:defRPr/>
              </a:pPr>
              <a:t>‹#›</a:t>
            </a:fld>
            <a:endParaRPr lang="en-GB" altLang="en-US"/>
          </a:p>
        </p:txBody>
      </p:sp>
    </p:spTree>
    <p:extLst>
      <p:ext uri="{BB962C8B-B14F-4D97-AF65-F5344CB8AC3E}">
        <p14:creationId xmlns:p14="http://schemas.microsoft.com/office/powerpoint/2010/main" val="3116898165"/>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241925"/>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8"/>
            <a:ext cx="6019800" cy="5241925"/>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lvl1pPr>
              <a:defRPr/>
            </a:lvl1pPr>
          </a:lstStyle>
          <a:p>
            <a:pPr>
              <a:defRPr/>
            </a:pPr>
            <a:fld id="{0C8FAD4A-27DB-465A-8685-31F1AA24435C}" type="datetime1">
              <a:rPr lang="en-GB"/>
              <a:pPr>
                <a:defRPr/>
              </a:pPr>
              <a:t>09/02/2026</a:t>
            </a:fld>
            <a:endParaRPr lang="en-GB"/>
          </a:p>
        </p:txBody>
      </p:sp>
      <p:sp>
        <p:nvSpPr>
          <p:cNvPr id="5" name="Slide Number Placeholder 5"/>
          <p:cNvSpPr>
            <a:spLocks noGrp="1"/>
          </p:cNvSpPr>
          <p:nvPr>
            <p:ph type="sldNum" sz="quarter" idx="11"/>
          </p:nvPr>
        </p:nvSpPr>
        <p:spPr/>
        <p:txBody>
          <a:bodyPr/>
          <a:lstStyle>
            <a:lvl1pPr>
              <a:defRPr/>
            </a:lvl1pPr>
          </a:lstStyle>
          <a:p>
            <a:pPr>
              <a:defRPr/>
            </a:pPr>
            <a:fld id="{1A72FD09-D6B6-4B82-AF78-B9E9983C59BB}" type="slidenum">
              <a:rPr lang="en-GB" altLang="en-US"/>
              <a:pPr>
                <a:defRPr/>
              </a:pPr>
              <a:t>‹#›</a:t>
            </a:fld>
            <a:endParaRPr lang="en-GB" altLang="en-US"/>
          </a:p>
        </p:txBody>
      </p:sp>
    </p:spTree>
    <p:extLst>
      <p:ext uri="{BB962C8B-B14F-4D97-AF65-F5344CB8AC3E}">
        <p14:creationId xmlns:p14="http://schemas.microsoft.com/office/powerpoint/2010/main" val="78418241"/>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143000" y="1122363"/>
            <a:ext cx="6858000" cy="2387600"/>
          </a:xfrm>
        </p:spPr>
        <p:txBody>
          <a:bodyPr anchor="b"/>
          <a:lstStyle>
            <a:lvl1pPr algn="ctr">
              <a:defRPr sz="6000"/>
            </a:lvl1pPr>
          </a:lstStyle>
          <a:p>
            <a:r>
              <a:rPr lang="en-US"/>
              <a:t>Click to edit Master title style</a:t>
            </a:r>
            <a:endParaRPr lang="en-GB"/>
          </a:p>
        </p:txBody>
      </p:sp>
      <p:sp>
        <p:nvSpPr>
          <p:cNvPr id="3" name="Subtitle 2"/>
          <p:cNvSpPr>
            <a:spLocks noGrp="1"/>
          </p:cNvSpPr>
          <p:nvPr>
            <p:ph type="subTitle" idx="1"/>
          </p:nvPr>
        </p:nvSpPr>
        <p:spPr>
          <a:xfrm>
            <a:off x="1143000" y="3602038"/>
            <a:ext cx="6858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p:cNvSpPr>
            <a:spLocks noGrp="1"/>
          </p:cNvSpPr>
          <p:nvPr>
            <p:ph type="dt" sz="half" idx="10"/>
          </p:nvPr>
        </p:nvSpPr>
        <p:spPr/>
        <p:txBody>
          <a:bodyPr/>
          <a:lstStyle>
            <a:lvl1pPr>
              <a:defRPr/>
            </a:lvl1pPr>
          </a:lstStyle>
          <a:p>
            <a:pPr>
              <a:defRPr/>
            </a:pPr>
            <a:fld id="{2F1E7B97-8893-4DF8-94C2-0BDDB4083750}" type="datetime1">
              <a:rPr lang="en-GB"/>
              <a:pPr>
                <a:defRPr/>
              </a:pPr>
              <a:t>09/02/2026</a:t>
            </a:fld>
            <a:endParaRPr lang="en-GB"/>
          </a:p>
        </p:txBody>
      </p:sp>
      <p:sp>
        <p:nvSpPr>
          <p:cNvPr id="5" name="Footer Placeholder 4"/>
          <p:cNvSpPr>
            <a:spLocks noGrp="1"/>
          </p:cNvSpPr>
          <p:nvPr>
            <p:ph type="ftr" sz="quarter" idx="11"/>
          </p:nvPr>
        </p:nvSpPr>
        <p:spPr/>
        <p:txBody>
          <a:bodyPr/>
          <a:lstStyle>
            <a:lvl1pPr>
              <a:defRPr/>
            </a:lvl1pPr>
          </a:lstStyle>
          <a:p>
            <a:pPr>
              <a:defRPr/>
            </a:pPr>
            <a:endParaRPr lang="en-GB" altLang="en-US"/>
          </a:p>
        </p:txBody>
      </p:sp>
      <p:sp>
        <p:nvSpPr>
          <p:cNvPr id="6" name="Slide Number Placeholder 5"/>
          <p:cNvSpPr>
            <a:spLocks noGrp="1"/>
          </p:cNvSpPr>
          <p:nvPr>
            <p:ph type="sldNum" sz="quarter" idx="12"/>
          </p:nvPr>
        </p:nvSpPr>
        <p:spPr/>
        <p:txBody>
          <a:bodyPr/>
          <a:lstStyle>
            <a:lvl1pPr>
              <a:defRPr/>
            </a:lvl1pPr>
          </a:lstStyle>
          <a:p>
            <a:pPr>
              <a:defRPr/>
            </a:pPr>
            <a:fld id="{CE0B473A-B5CB-4AEA-A841-E4A1420271FA}" type="slidenum">
              <a:rPr lang="en-GB" altLang="en-US"/>
              <a:pPr>
                <a:defRPr/>
              </a:pPr>
              <a:t>‹#›</a:t>
            </a:fld>
            <a:endParaRPr lang="en-GB" altLang="en-US"/>
          </a:p>
        </p:txBody>
      </p:sp>
    </p:spTree>
    <p:extLst>
      <p:ext uri="{BB962C8B-B14F-4D97-AF65-F5344CB8AC3E}">
        <p14:creationId xmlns:p14="http://schemas.microsoft.com/office/powerpoint/2010/main" val="3437072039"/>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lvl1pPr>
              <a:defRPr/>
            </a:lvl1pPr>
          </a:lstStyle>
          <a:p>
            <a:pPr>
              <a:defRPr/>
            </a:pPr>
            <a:fld id="{CDF502AA-C8CB-4132-B592-CA60B7C38ACE}" type="datetime1">
              <a:rPr lang="en-GB"/>
              <a:pPr>
                <a:defRPr/>
              </a:pPr>
              <a:t>09/02/2026</a:t>
            </a:fld>
            <a:endParaRPr lang="en-GB"/>
          </a:p>
        </p:txBody>
      </p:sp>
      <p:sp>
        <p:nvSpPr>
          <p:cNvPr id="5" name="Footer Placeholder 4"/>
          <p:cNvSpPr>
            <a:spLocks noGrp="1"/>
          </p:cNvSpPr>
          <p:nvPr>
            <p:ph type="ftr" sz="quarter" idx="11"/>
          </p:nvPr>
        </p:nvSpPr>
        <p:spPr/>
        <p:txBody>
          <a:bodyPr/>
          <a:lstStyle>
            <a:lvl1pPr>
              <a:defRPr/>
            </a:lvl1pPr>
          </a:lstStyle>
          <a:p>
            <a:pPr>
              <a:defRPr/>
            </a:pPr>
            <a:endParaRPr lang="en-GB" altLang="en-US"/>
          </a:p>
        </p:txBody>
      </p:sp>
      <p:sp>
        <p:nvSpPr>
          <p:cNvPr id="6" name="Slide Number Placeholder 5"/>
          <p:cNvSpPr>
            <a:spLocks noGrp="1"/>
          </p:cNvSpPr>
          <p:nvPr>
            <p:ph type="sldNum" sz="quarter" idx="12"/>
          </p:nvPr>
        </p:nvSpPr>
        <p:spPr/>
        <p:txBody>
          <a:bodyPr/>
          <a:lstStyle>
            <a:lvl1pPr>
              <a:defRPr/>
            </a:lvl1pPr>
          </a:lstStyle>
          <a:p>
            <a:pPr>
              <a:defRPr/>
            </a:pPr>
            <a:fld id="{B3416350-3461-4282-A263-C166126E991F}" type="slidenum">
              <a:rPr lang="en-GB" altLang="en-US"/>
              <a:pPr>
                <a:defRPr/>
              </a:pPr>
              <a:t>‹#›</a:t>
            </a:fld>
            <a:endParaRPr lang="en-GB" altLang="en-US"/>
          </a:p>
        </p:txBody>
      </p:sp>
    </p:spTree>
    <p:extLst>
      <p:ext uri="{BB962C8B-B14F-4D97-AF65-F5344CB8AC3E}">
        <p14:creationId xmlns:p14="http://schemas.microsoft.com/office/powerpoint/2010/main" val="1560041780"/>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23888" y="1709738"/>
            <a:ext cx="7886700" cy="2852737"/>
          </a:xfrm>
        </p:spPr>
        <p:txBody>
          <a:bodyPr anchor="b"/>
          <a:lstStyle>
            <a:lvl1pPr>
              <a:defRPr sz="6000"/>
            </a:lvl1pPr>
          </a:lstStyle>
          <a:p>
            <a:r>
              <a:rPr lang="en-US"/>
              <a:t>Click to edit Master title style</a:t>
            </a:r>
            <a:endParaRPr lang="en-GB"/>
          </a:p>
        </p:txBody>
      </p:sp>
      <p:sp>
        <p:nvSpPr>
          <p:cNvPr id="3" name="Text Placeholder 2"/>
          <p:cNvSpPr>
            <a:spLocks noGrp="1"/>
          </p:cNvSpPr>
          <p:nvPr>
            <p:ph type="body" idx="1"/>
          </p:nvPr>
        </p:nvSpPr>
        <p:spPr>
          <a:xfrm>
            <a:off x="623888" y="4589463"/>
            <a:ext cx="7886700" cy="1500187"/>
          </a:xfrm>
        </p:spPr>
        <p:txBody>
          <a:bodyPr/>
          <a:lstStyle>
            <a:lvl1pPr marL="0" indent="0">
              <a:buNone/>
              <a:defRPr sz="2400"/>
            </a:lvl1pPr>
            <a:lvl2pPr marL="457200" indent="0">
              <a:buNone/>
              <a:defRPr sz="2000"/>
            </a:lvl2pPr>
            <a:lvl3pPr marL="914400" indent="0">
              <a:buNone/>
              <a:defRPr sz="18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pPr lvl="0"/>
            <a:r>
              <a:rPr lang="en-US"/>
              <a:t>Edit Master text styles</a:t>
            </a:r>
          </a:p>
        </p:txBody>
      </p:sp>
      <p:sp>
        <p:nvSpPr>
          <p:cNvPr id="4" name="Date Placeholder 3"/>
          <p:cNvSpPr>
            <a:spLocks noGrp="1"/>
          </p:cNvSpPr>
          <p:nvPr>
            <p:ph type="dt" sz="half" idx="10"/>
          </p:nvPr>
        </p:nvSpPr>
        <p:spPr/>
        <p:txBody>
          <a:bodyPr/>
          <a:lstStyle>
            <a:lvl1pPr>
              <a:defRPr/>
            </a:lvl1pPr>
          </a:lstStyle>
          <a:p>
            <a:pPr>
              <a:defRPr/>
            </a:pPr>
            <a:fld id="{6BD54D1A-4815-47BD-8614-C0B0CB854EB1}" type="datetime1">
              <a:rPr lang="en-GB"/>
              <a:pPr>
                <a:defRPr/>
              </a:pPr>
              <a:t>09/02/2026</a:t>
            </a:fld>
            <a:endParaRPr lang="en-GB"/>
          </a:p>
        </p:txBody>
      </p:sp>
      <p:sp>
        <p:nvSpPr>
          <p:cNvPr id="5" name="Footer Placeholder 4"/>
          <p:cNvSpPr>
            <a:spLocks noGrp="1"/>
          </p:cNvSpPr>
          <p:nvPr>
            <p:ph type="ftr" sz="quarter" idx="11"/>
          </p:nvPr>
        </p:nvSpPr>
        <p:spPr/>
        <p:txBody>
          <a:bodyPr/>
          <a:lstStyle>
            <a:lvl1pPr>
              <a:defRPr/>
            </a:lvl1pPr>
          </a:lstStyle>
          <a:p>
            <a:pPr>
              <a:defRPr/>
            </a:pPr>
            <a:endParaRPr lang="en-GB" altLang="en-US"/>
          </a:p>
        </p:txBody>
      </p:sp>
      <p:sp>
        <p:nvSpPr>
          <p:cNvPr id="6" name="Slide Number Placeholder 5"/>
          <p:cNvSpPr>
            <a:spLocks noGrp="1"/>
          </p:cNvSpPr>
          <p:nvPr>
            <p:ph type="sldNum" sz="quarter" idx="12"/>
          </p:nvPr>
        </p:nvSpPr>
        <p:spPr/>
        <p:txBody>
          <a:bodyPr/>
          <a:lstStyle>
            <a:lvl1pPr>
              <a:defRPr/>
            </a:lvl1pPr>
          </a:lstStyle>
          <a:p>
            <a:pPr>
              <a:defRPr/>
            </a:pPr>
            <a:fld id="{91269315-487F-456B-9DCF-692949BD7BA7}" type="slidenum">
              <a:rPr lang="en-GB" altLang="en-US"/>
              <a:pPr>
                <a:defRPr/>
              </a:pPr>
              <a:t>‹#›</a:t>
            </a:fld>
            <a:endParaRPr lang="en-GB" altLang="en-US"/>
          </a:p>
        </p:txBody>
      </p:sp>
    </p:spTree>
    <p:extLst>
      <p:ext uri="{BB962C8B-B14F-4D97-AF65-F5344CB8AC3E}">
        <p14:creationId xmlns:p14="http://schemas.microsoft.com/office/powerpoint/2010/main" val="4056629662"/>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0"/>
            <a:ext cx="4038600" cy="3916363"/>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0"/>
            <a:ext cx="4038600" cy="3916363"/>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3"/>
          <p:cNvSpPr>
            <a:spLocks noGrp="1"/>
          </p:cNvSpPr>
          <p:nvPr>
            <p:ph type="dt" sz="half" idx="10"/>
          </p:nvPr>
        </p:nvSpPr>
        <p:spPr/>
        <p:txBody>
          <a:bodyPr/>
          <a:lstStyle>
            <a:lvl1pPr>
              <a:defRPr/>
            </a:lvl1pPr>
          </a:lstStyle>
          <a:p>
            <a:pPr>
              <a:defRPr/>
            </a:pPr>
            <a:fld id="{4E3DC6A9-A123-4839-B812-2B5358EDB404}" type="datetime1">
              <a:rPr lang="en-GB"/>
              <a:pPr>
                <a:defRPr/>
              </a:pPr>
              <a:t>09/02/2026</a:t>
            </a:fld>
            <a:endParaRPr lang="en-GB"/>
          </a:p>
        </p:txBody>
      </p:sp>
      <p:sp>
        <p:nvSpPr>
          <p:cNvPr id="6" name="Footer Placeholder 4"/>
          <p:cNvSpPr>
            <a:spLocks noGrp="1"/>
          </p:cNvSpPr>
          <p:nvPr>
            <p:ph type="ftr" sz="quarter" idx="11"/>
          </p:nvPr>
        </p:nvSpPr>
        <p:spPr/>
        <p:txBody>
          <a:bodyPr/>
          <a:lstStyle>
            <a:lvl1pPr>
              <a:defRPr/>
            </a:lvl1pPr>
          </a:lstStyle>
          <a:p>
            <a:pPr>
              <a:defRPr/>
            </a:pPr>
            <a:endParaRPr lang="en-GB" altLang="en-US"/>
          </a:p>
        </p:txBody>
      </p:sp>
      <p:sp>
        <p:nvSpPr>
          <p:cNvPr id="7" name="Slide Number Placeholder 5"/>
          <p:cNvSpPr>
            <a:spLocks noGrp="1"/>
          </p:cNvSpPr>
          <p:nvPr>
            <p:ph type="sldNum" sz="quarter" idx="12"/>
          </p:nvPr>
        </p:nvSpPr>
        <p:spPr/>
        <p:txBody>
          <a:bodyPr/>
          <a:lstStyle>
            <a:lvl1pPr>
              <a:defRPr/>
            </a:lvl1pPr>
          </a:lstStyle>
          <a:p>
            <a:pPr>
              <a:defRPr/>
            </a:pPr>
            <a:fld id="{9AA3C5AE-BB4B-472B-815B-B9E00B3AC4F5}" type="slidenum">
              <a:rPr lang="en-GB" altLang="en-US"/>
              <a:pPr>
                <a:defRPr/>
              </a:pPr>
              <a:t>‹#›</a:t>
            </a:fld>
            <a:endParaRPr lang="en-GB" altLang="en-US"/>
          </a:p>
        </p:txBody>
      </p:sp>
    </p:spTree>
    <p:extLst>
      <p:ext uri="{BB962C8B-B14F-4D97-AF65-F5344CB8AC3E}">
        <p14:creationId xmlns:p14="http://schemas.microsoft.com/office/powerpoint/2010/main" val="3470688566"/>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630238" y="365125"/>
            <a:ext cx="7886700" cy="1325563"/>
          </a:xfrm>
        </p:spPr>
        <p:txBody>
          <a:bodyPr/>
          <a:lstStyle/>
          <a:p>
            <a:r>
              <a:rPr lang="en-US"/>
              <a:t>Click to edit Master title style</a:t>
            </a:r>
            <a:endParaRPr lang="en-GB"/>
          </a:p>
        </p:txBody>
      </p:sp>
      <p:sp>
        <p:nvSpPr>
          <p:cNvPr id="3" name="Text Placeholder 2"/>
          <p:cNvSpPr>
            <a:spLocks noGrp="1"/>
          </p:cNvSpPr>
          <p:nvPr>
            <p:ph type="body" idx="1"/>
          </p:nvPr>
        </p:nvSpPr>
        <p:spPr>
          <a:xfrm>
            <a:off x="630238" y="1681163"/>
            <a:ext cx="386873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630238" y="2505075"/>
            <a:ext cx="3868737"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29150" y="1681163"/>
            <a:ext cx="38877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4629150" y="2505075"/>
            <a:ext cx="3887788"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3"/>
          <p:cNvSpPr>
            <a:spLocks noGrp="1"/>
          </p:cNvSpPr>
          <p:nvPr>
            <p:ph type="dt" sz="half" idx="10"/>
          </p:nvPr>
        </p:nvSpPr>
        <p:spPr/>
        <p:txBody>
          <a:bodyPr/>
          <a:lstStyle>
            <a:lvl1pPr>
              <a:defRPr/>
            </a:lvl1pPr>
          </a:lstStyle>
          <a:p>
            <a:pPr>
              <a:defRPr/>
            </a:pPr>
            <a:fld id="{28CB978A-EA46-472A-9CB9-DD326FDEE697}" type="datetime1">
              <a:rPr lang="en-GB"/>
              <a:pPr>
                <a:defRPr/>
              </a:pPr>
              <a:t>09/02/2026</a:t>
            </a:fld>
            <a:endParaRPr lang="en-GB"/>
          </a:p>
        </p:txBody>
      </p:sp>
      <p:sp>
        <p:nvSpPr>
          <p:cNvPr id="8" name="Footer Placeholder 4"/>
          <p:cNvSpPr>
            <a:spLocks noGrp="1"/>
          </p:cNvSpPr>
          <p:nvPr>
            <p:ph type="ftr" sz="quarter" idx="11"/>
          </p:nvPr>
        </p:nvSpPr>
        <p:spPr/>
        <p:txBody>
          <a:bodyPr/>
          <a:lstStyle>
            <a:lvl1pPr>
              <a:defRPr/>
            </a:lvl1pPr>
          </a:lstStyle>
          <a:p>
            <a:pPr>
              <a:defRPr/>
            </a:pPr>
            <a:endParaRPr lang="en-GB" altLang="en-US"/>
          </a:p>
        </p:txBody>
      </p:sp>
      <p:sp>
        <p:nvSpPr>
          <p:cNvPr id="9" name="Slide Number Placeholder 5"/>
          <p:cNvSpPr>
            <a:spLocks noGrp="1"/>
          </p:cNvSpPr>
          <p:nvPr>
            <p:ph type="sldNum" sz="quarter" idx="12"/>
          </p:nvPr>
        </p:nvSpPr>
        <p:spPr/>
        <p:txBody>
          <a:bodyPr/>
          <a:lstStyle>
            <a:lvl1pPr>
              <a:defRPr/>
            </a:lvl1pPr>
          </a:lstStyle>
          <a:p>
            <a:pPr>
              <a:defRPr/>
            </a:pPr>
            <a:fld id="{943C18FD-4431-4582-9B98-5DA29A8F2ABA}" type="slidenum">
              <a:rPr lang="en-GB" altLang="en-US"/>
              <a:pPr>
                <a:defRPr/>
              </a:pPr>
              <a:t>‹#›</a:t>
            </a:fld>
            <a:endParaRPr lang="en-GB" altLang="en-US"/>
          </a:p>
        </p:txBody>
      </p:sp>
    </p:spTree>
    <p:extLst>
      <p:ext uri="{BB962C8B-B14F-4D97-AF65-F5344CB8AC3E}">
        <p14:creationId xmlns:p14="http://schemas.microsoft.com/office/powerpoint/2010/main" val="1293660978"/>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3"/>
          <p:cNvSpPr>
            <a:spLocks noGrp="1"/>
          </p:cNvSpPr>
          <p:nvPr>
            <p:ph type="dt" sz="half" idx="10"/>
          </p:nvPr>
        </p:nvSpPr>
        <p:spPr/>
        <p:txBody>
          <a:bodyPr/>
          <a:lstStyle>
            <a:lvl1pPr>
              <a:defRPr/>
            </a:lvl1pPr>
          </a:lstStyle>
          <a:p>
            <a:pPr>
              <a:defRPr/>
            </a:pPr>
            <a:fld id="{29F62988-4734-49D5-ABC9-1D8830979CA5}" type="datetime1">
              <a:rPr lang="en-GB"/>
              <a:pPr>
                <a:defRPr/>
              </a:pPr>
              <a:t>09/02/2026</a:t>
            </a:fld>
            <a:endParaRPr lang="en-GB"/>
          </a:p>
        </p:txBody>
      </p:sp>
      <p:sp>
        <p:nvSpPr>
          <p:cNvPr id="4" name="Footer Placeholder 4"/>
          <p:cNvSpPr>
            <a:spLocks noGrp="1"/>
          </p:cNvSpPr>
          <p:nvPr>
            <p:ph type="ftr" sz="quarter" idx="11"/>
          </p:nvPr>
        </p:nvSpPr>
        <p:spPr/>
        <p:txBody>
          <a:bodyPr/>
          <a:lstStyle>
            <a:lvl1pPr>
              <a:defRPr/>
            </a:lvl1pPr>
          </a:lstStyle>
          <a:p>
            <a:pPr>
              <a:defRPr/>
            </a:pPr>
            <a:endParaRPr lang="en-GB" altLang="en-US"/>
          </a:p>
        </p:txBody>
      </p:sp>
      <p:sp>
        <p:nvSpPr>
          <p:cNvPr id="5" name="Slide Number Placeholder 5"/>
          <p:cNvSpPr>
            <a:spLocks noGrp="1"/>
          </p:cNvSpPr>
          <p:nvPr>
            <p:ph type="sldNum" sz="quarter" idx="12"/>
          </p:nvPr>
        </p:nvSpPr>
        <p:spPr/>
        <p:txBody>
          <a:bodyPr/>
          <a:lstStyle>
            <a:lvl1pPr>
              <a:defRPr/>
            </a:lvl1pPr>
          </a:lstStyle>
          <a:p>
            <a:pPr>
              <a:defRPr/>
            </a:pPr>
            <a:fld id="{37FB8E70-BA6C-4849-BF8B-0E7C61769DB9}" type="slidenum">
              <a:rPr lang="en-GB" altLang="en-US"/>
              <a:pPr>
                <a:defRPr/>
              </a:pPr>
              <a:t>‹#›</a:t>
            </a:fld>
            <a:endParaRPr lang="en-GB" altLang="en-US"/>
          </a:p>
        </p:txBody>
      </p:sp>
    </p:spTree>
    <p:extLst>
      <p:ext uri="{BB962C8B-B14F-4D97-AF65-F5344CB8AC3E}">
        <p14:creationId xmlns:p14="http://schemas.microsoft.com/office/powerpoint/2010/main" val="1237537275"/>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p:cNvSpPr>
            <a:spLocks noGrp="1"/>
          </p:cNvSpPr>
          <p:nvPr>
            <p:ph type="dt" sz="half" idx="10"/>
          </p:nvPr>
        </p:nvSpPr>
        <p:spPr/>
        <p:txBody>
          <a:bodyPr/>
          <a:lstStyle>
            <a:lvl1pPr>
              <a:defRPr/>
            </a:lvl1pPr>
          </a:lstStyle>
          <a:p>
            <a:pPr>
              <a:defRPr/>
            </a:pPr>
            <a:fld id="{8E12784E-0867-4A6F-89D2-D0F62A3AC4E3}" type="datetime1">
              <a:rPr lang="en-GB"/>
              <a:pPr>
                <a:defRPr/>
              </a:pPr>
              <a:t>09/02/2026</a:t>
            </a:fld>
            <a:endParaRPr lang="en-GB"/>
          </a:p>
        </p:txBody>
      </p:sp>
      <p:sp>
        <p:nvSpPr>
          <p:cNvPr id="3" name="Footer Placeholder 4"/>
          <p:cNvSpPr>
            <a:spLocks noGrp="1"/>
          </p:cNvSpPr>
          <p:nvPr>
            <p:ph type="ftr" sz="quarter" idx="11"/>
          </p:nvPr>
        </p:nvSpPr>
        <p:spPr/>
        <p:txBody>
          <a:bodyPr/>
          <a:lstStyle>
            <a:lvl1pPr>
              <a:defRPr/>
            </a:lvl1pPr>
          </a:lstStyle>
          <a:p>
            <a:pPr>
              <a:defRPr/>
            </a:pPr>
            <a:endParaRPr lang="en-GB" altLang="en-US"/>
          </a:p>
        </p:txBody>
      </p:sp>
      <p:sp>
        <p:nvSpPr>
          <p:cNvPr id="4" name="Slide Number Placeholder 5"/>
          <p:cNvSpPr>
            <a:spLocks noGrp="1"/>
          </p:cNvSpPr>
          <p:nvPr>
            <p:ph type="sldNum" sz="quarter" idx="12"/>
          </p:nvPr>
        </p:nvSpPr>
        <p:spPr/>
        <p:txBody>
          <a:bodyPr/>
          <a:lstStyle>
            <a:lvl1pPr>
              <a:defRPr/>
            </a:lvl1pPr>
          </a:lstStyle>
          <a:p>
            <a:pPr>
              <a:defRPr/>
            </a:pPr>
            <a:fld id="{109B5B61-3075-4C1F-9BB4-EB3E42D1F0BA}" type="slidenum">
              <a:rPr lang="en-GB" altLang="en-US"/>
              <a:pPr>
                <a:defRPr/>
              </a:pPr>
              <a:t>‹#›</a:t>
            </a:fld>
            <a:endParaRPr lang="en-GB" altLang="en-US"/>
          </a:p>
        </p:txBody>
      </p:sp>
    </p:spTree>
    <p:extLst>
      <p:ext uri="{BB962C8B-B14F-4D97-AF65-F5344CB8AC3E}">
        <p14:creationId xmlns:p14="http://schemas.microsoft.com/office/powerpoint/2010/main" val="1240824744"/>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30238" y="457200"/>
            <a:ext cx="2949575" cy="1600200"/>
          </a:xfrm>
        </p:spPr>
        <p:txBody>
          <a:bodyPr anchor="b"/>
          <a:lstStyle>
            <a:lvl1pPr>
              <a:defRPr sz="3200"/>
            </a:lvl1pPr>
          </a:lstStyle>
          <a:p>
            <a:r>
              <a:rPr lang="en-US"/>
              <a:t>Click to edit Master title style</a:t>
            </a:r>
            <a:endParaRPr lang="en-GB"/>
          </a:p>
        </p:txBody>
      </p:sp>
      <p:sp>
        <p:nvSpPr>
          <p:cNvPr id="3" name="Content Placeholder 2"/>
          <p:cNvSpPr>
            <a:spLocks noGrp="1"/>
          </p:cNvSpPr>
          <p:nvPr>
            <p:ph idx="1"/>
          </p:nvPr>
        </p:nvSpPr>
        <p:spPr>
          <a:xfrm>
            <a:off x="3887788" y="987425"/>
            <a:ext cx="462915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630238" y="2057400"/>
            <a:ext cx="2949575"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3"/>
          <p:cNvSpPr>
            <a:spLocks noGrp="1"/>
          </p:cNvSpPr>
          <p:nvPr>
            <p:ph type="dt" sz="half" idx="10"/>
          </p:nvPr>
        </p:nvSpPr>
        <p:spPr/>
        <p:txBody>
          <a:bodyPr/>
          <a:lstStyle>
            <a:lvl1pPr>
              <a:defRPr/>
            </a:lvl1pPr>
          </a:lstStyle>
          <a:p>
            <a:pPr>
              <a:defRPr/>
            </a:pPr>
            <a:fld id="{1DB6958D-3A38-440B-B159-47C5695A6FC1}" type="datetime1">
              <a:rPr lang="en-GB"/>
              <a:pPr>
                <a:defRPr/>
              </a:pPr>
              <a:t>09/02/2026</a:t>
            </a:fld>
            <a:endParaRPr lang="en-GB"/>
          </a:p>
        </p:txBody>
      </p:sp>
      <p:sp>
        <p:nvSpPr>
          <p:cNvPr id="6" name="Footer Placeholder 4"/>
          <p:cNvSpPr>
            <a:spLocks noGrp="1"/>
          </p:cNvSpPr>
          <p:nvPr>
            <p:ph type="ftr" sz="quarter" idx="11"/>
          </p:nvPr>
        </p:nvSpPr>
        <p:spPr/>
        <p:txBody>
          <a:bodyPr/>
          <a:lstStyle>
            <a:lvl1pPr>
              <a:defRPr/>
            </a:lvl1pPr>
          </a:lstStyle>
          <a:p>
            <a:pPr>
              <a:defRPr/>
            </a:pPr>
            <a:endParaRPr lang="en-GB" altLang="en-US"/>
          </a:p>
        </p:txBody>
      </p:sp>
      <p:sp>
        <p:nvSpPr>
          <p:cNvPr id="7" name="Slide Number Placeholder 5"/>
          <p:cNvSpPr>
            <a:spLocks noGrp="1"/>
          </p:cNvSpPr>
          <p:nvPr>
            <p:ph type="sldNum" sz="quarter" idx="12"/>
          </p:nvPr>
        </p:nvSpPr>
        <p:spPr/>
        <p:txBody>
          <a:bodyPr/>
          <a:lstStyle>
            <a:lvl1pPr>
              <a:defRPr/>
            </a:lvl1pPr>
          </a:lstStyle>
          <a:p>
            <a:pPr>
              <a:defRPr/>
            </a:pPr>
            <a:fld id="{A363B1F5-2E66-4BC7-8719-37CD5455B1D2}" type="slidenum">
              <a:rPr lang="en-GB" altLang="en-US"/>
              <a:pPr>
                <a:defRPr/>
              </a:pPr>
              <a:t>‹#›</a:t>
            </a:fld>
            <a:endParaRPr lang="en-GB" altLang="en-US"/>
          </a:p>
        </p:txBody>
      </p:sp>
    </p:spTree>
    <p:extLst>
      <p:ext uri="{BB962C8B-B14F-4D97-AF65-F5344CB8AC3E}">
        <p14:creationId xmlns:p14="http://schemas.microsoft.com/office/powerpoint/2010/main" val="2506952265"/>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30238" y="457200"/>
            <a:ext cx="2949575" cy="1600200"/>
          </a:xfrm>
        </p:spPr>
        <p:txBody>
          <a:bodyPr anchor="b"/>
          <a:lstStyle>
            <a:lvl1pPr>
              <a:defRPr sz="3200"/>
            </a:lvl1pPr>
          </a:lstStyle>
          <a:p>
            <a:r>
              <a:rPr lang="en-US"/>
              <a:t>Click to edit Master title style</a:t>
            </a:r>
            <a:endParaRPr lang="en-GB"/>
          </a:p>
        </p:txBody>
      </p:sp>
      <p:sp>
        <p:nvSpPr>
          <p:cNvPr id="3" name="Picture Placeholder 2"/>
          <p:cNvSpPr>
            <a:spLocks noGrp="1"/>
          </p:cNvSpPr>
          <p:nvPr>
            <p:ph type="pic" idx="1"/>
          </p:nvPr>
        </p:nvSpPr>
        <p:spPr>
          <a:xfrm>
            <a:off x="3887788" y="987425"/>
            <a:ext cx="462915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GB" noProof="0"/>
          </a:p>
        </p:txBody>
      </p:sp>
      <p:sp>
        <p:nvSpPr>
          <p:cNvPr id="4" name="Text Placeholder 3"/>
          <p:cNvSpPr>
            <a:spLocks noGrp="1"/>
          </p:cNvSpPr>
          <p:nvPr>
            <p:ph type="body" sz="half" idx="2"/>
          </p:nvPr>
        </p:nvSpPr>
        <p:spPr>
          <a:xfrm>
            <a:off x="630238" y="2057400"/>
            <a:ext cx="2949575"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3"/>
          <p:cNvSpPr>
            <a:spLocks noGrp="1"/>
          </p:cNvSpPr>
          <p:nvPr>
            <p:ph type="dt" sz="half" idx="10"/>
          </p:nvPr>
        </p:nvSpPr>
        <p:spPr/>
        <p:txBody>
          <a:bodyPr/>
          <a:lstStyle>
            <a:lvl1pPr>
              <a:defRPr/>
            </a:lvl1pPr>
          </a:lstStyle>
          <a:p>
            <a:pPr>
              <a:defRPr/>
            </a:pPr>
            <a:fld id="{D04EB3A9-CBB8-438E-B510-1D714DB9C88C}" type="datetime1">
              <a:rPr lang="en-GB"/>
              <a:pPr>
                <a:defRPr/>
              </a:pPr>
              <a:t>09/02/2026</a:t>
            </a:fld>
            <a:endParaRPr lang="en-GB"/>
          </a:p>
        </p:txBody>
      </p:sp>
      <p:sp>
        <p:nvSpPr>
          <p:cNvPr id="6" name="Footer Placeholder 4"/>
          <p:cNvSpPr>
            <a:spLocks noGrp="1"/>
          </p:cNvSpPr>
          <p:nvPr>
            <p:ph type="ftr" sz="quarter" idx="11"/>
          </p:nvPr>
        </p:nvSpPr>
        <p:spPr/>
        <p:txBody>
          <a:bodyPr/>
          <a:lstStyle>
            <a:lvl1pPr>
              <a:defRPr/>
            </a:lvl1pPr>
          </a:lstStyle>
          <a:p>
            <a:pPr>
              <a:defRPr/>
            </a:pPr>
            <a:endParaRPr lang="en-GB" altLang="en-US"/>
          </a:p>
        </p:txBody>
      </p:sp>
      <p:sp>
        <p:nvSpPr>
          <p:cNvPr id="7" name="Slide Number Placeholder 5"/>
          <p:cNvSpPr>
            <a:spLocks noGrp="1"/>
          </p:cNvSpPr>
          <p:nvPr>
            <p:ph type="sldNum" sz="quarter" idx="12"/>
          </p:nvPr>
        </p:nvSpPr>
        <p:spPr/>
        <p:txBody>
          <a:bodyPr/>
          <a:lstStyle>
            <a:lvl1pPr>
              <a:defRPr/>
            </a:lvl1pPr>
          </a:lstStyle>
          <a:p>
            <a:pPr>
              <a:defRPr/>
            </a:pPr>
            <a:fld id="{B48B25A4-F189-4EFD-9B4E-E67BF842DC2B}" type="slidenum">
              <a:rPr lang="en-GB" altLang="en-US"/>
              <a:pPr>
                <a:defRPr/>
              </a:pPr>
              <a:t>‹#›</a:t>
            </a:fld>
            <a:endParaRPr lang="en-GB" altLang="en-US"/>
          </a:p>
        </p:txBody>
      </p:sp>
    </p:spTree>
    <p:extLst>
      <p:ext uri="{BB962C8B-B14F-4D97-AF65-F5344CB8AC3E}">
        <p14:creationId xmlns:p14="http://schemas.microsoft.com/office/powerpoint/2010/main" val="2198449419"/>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lvl1pPr>
              <a:defRPr/>
            </a:lvl1pPr>
          </a:lstStyle>
          <a:p>
            <a:pPr>
              <a:defRPr/>
            </a:pPr>
            <a:fld id="{EB5E5589-F089-4F96-BD0C-9C622F2F12A3}" type="datetime1">
              <a:rPr lang="en-GB"/>
              <a:pPr>
                <a:defRPr/>
              </a:pPr>
              <a:t>09/02/2026</a:t>
            </a:fld>
            <a:endParaRPr lang="en-GB"/>
          </a:p>
        </p:txBody>
      </p:sp>
      <p:sp>
        <p:nvSpPr>
          <p:cNvPr id="5" name="Footer Placeholder 4"/>
          <p:cNvSpPr>
            <a:spLocks noGrp="1"/>
          </p:cNvSpPr>
          <p:nvPr>
            <p:ph type="ftr" sz="quarter" idx="11"/>
          </p:nvPr>
        </p:nvSpPr>
        <p:spPr/>
        <p:txBody>
          <a:bodyPr/>
          <a:lstStyle>
            <a:lvl1pPr>
              <a:defRPr/>
            </a:lvl1pPr>
          </a:lstStyle>
          <a:p>
            <a:pPr>
              <a:defRPr/>
            </a:pPr>
            <a:endParaRPr lang="en-GB" altLang="en-US"/>
          </a:p>
        </p:txBody>
      </p:sp>
      <p:sp>
        <p:nvSpPr>
          <p:cNvPr id="6" name="Slide Number Placeholder 5"/>
          <p:cNvSpPr>
            <a:spLocks noGrp="1"/>
          </p:cNvSpPr>
          <p:nvPr>
            <p:ph type="sldNum" sz="quarter" idx="12"/>
          </p:nvPr>
        </p:nvSpPr>
        <p:spPr/>
        <p:txBody>
          <a:bodyPr/>
          <a:lstStyle>
            <a:lvl1pPr>
              <a:defRPr/>
            </a:lvl1pPr>
          </a:lstStyle>
          <a:p>
            <a:pPr>
              <a:defRPr/>
            </a:pPr>
            <a:fld id="{4A06D725-321D-45B2-9009-D4D95961F037}" type="slidenum">
              <a:rPr lang="en-GB" altLang="en-US"/>
              <a:pPr>
                <a:defRPr/>
              </a:pPr>
              <a:t>‹#›</a:t>
            </a:fld>
            <a:endParaRPr lang="en-GB" altLang="en-US"/>
          </a:p>
        </p:txBody>
      </p:sp>
    </p:spTree>
    <p:extLst>
      <p:ext uri="{BB962C8B-B14F-4D97-AF65-F5344CB8AC3E}">
        <p14:creationId xmlns:p14="http://schemas.microsoft.com/office/powerpoint/2010/main" val="1437902912"/>
      </p:ext>
    </p:extLst>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241925"/>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8"/>
            <a:ext cx="6019800" cy="5241925"/>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lvl1pPr>
              <a:defRPr/>
            </a:lvl1pPr>
          </a:lstStyle>
          <a:p>
            <a:pPr>
              <a:defRPr/>
            </a:pPr>
            <a:fld id="{725A3F43-87EA-41DB-AE77-B4D999651894}" type="datetime1">
              <a:rPr lang="en-GB"/>
              <a:pPr>
                <a:defRPr/>
              </a:pPr>
              <a:t>09/02/2026</a:t>
            </a:fld>
            <a:endParaRPr lang="en-GB"/>
          </a:p>
        </p:txBody>
      </p:sp>
      <p:sp>
        <p:nvSpPr>
          <p:cNvPr id="5" name="Footer Placeholder 4"/>
          <p:cNvSpPr>
            <a:spLocks noGrp="1"/>
          </p:cNvSpPr>
          <p:nvPr>
            <p:ph type="ftr" sz="quarter" idx="11"/>
          </p:nvPr>
        </p:nvSpPr>
        <p:spPr/>
        <p:txBody>
          <a:bodyPr/>
          <a:lstStyle>
            <a:lvl1pPr>
              <a:defRPr/>
            </a:lvl1pPr>
          </a:lstStyle>
          <a:p>
            <a:pPr>
              <a:defRPr/>
            </a:pPr>
            <a:endParaRPr lang="en-GB" altLang="en-US"/>
          </a:p>
        </p:txBody>
      </p:sp>
      <p:sp>
        <p:nvSpPr>
          <p:cNvPr id="6" name="Slide Number Placeholder 5"/>
          <p:cNvSpPr>
            <a:spLocks noGrp="1"/>
          </p:cNvSpPr>
          <p:nvPr>
            <p:ph type="sldNum" sz="quarter" idx="12"/>
          </p:nvPr>
        </p:nvSpPr>
        <p:spPr/>
        <p:txBody>
          <a:bodyPr/>
          <a:lstStyle>
            <a:lvl1pPr>
              <a:defRPr/>
            </a:lvl1pPr>
          </a:lstStyle>
          <a:p>
            <a:pPr>
              <a:defRPr/>
            </a:pPr>
            <a:fld id="{FBECE181-8A3E-4A89-AB55-3F6D08A55227}" type="slidenum">
              <a:rPr lang="en-GB" altLang="en-US"/>
              <a:pPr>
                <a:defRPr/>
              </a:pPr>
              <a:t>‹#›</a:t>
            </a:fld>
            <a:endParaRPr lang="en-GB" altLang="en-US"/>
          </a:p>
        </p:txBody>
      </p:sp>
    </p:spTree>
    <p:extLst>
      <p:ext uri="{BB962C8B-B14F-4D97-AF65-F5344CB8AC3E}">
        <p14:creationId xmlns:p14="http://schemas.microsoft.com/office/powerpoint/2010/main" val="370920738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9.xml"/><Relationship Id="rId13" Type="http://schemas.openxmlformats.org/officeDocument/2006/relationships/image" Target="../media/image2.jpeg"/><Relationship Id="rId3" Type="http://schemas.openxmlformats.org/officeDocument/2006/relationships/slideLayout" Target="../slideLayouts/slideLayout14.xml"/><Relationship Id="rId7" Type="http://schemas.openxmlformats.org/officeDocument/2006/relationships/slideLayout" Target="../slideLayouts/slideLayout18.xml"/><Relationship Id="rId12" Type="http://schemas.openxmlformats.org/officeDocument/2006/relationships/theme" Target="../theme/theme2.xml"/><Relationship Id="rId2" Type="http://schemas.openxmlformats.org/officeDocument/2006/relationships/slideLayout" Target="../slideLayouts/slideLayout13.xml"/><Relationship Id="rId1" Type="http://schemas.openxmlformats.org/officeDocument/2006/relationships/slideLayout" Target="../slideLayouts/slideLayout12.xml"/><Relationship Id="rId6" Type="http://schemas.openxmlformats.org/officeDocument/2006/relationships/slideLayout" Target="../slideLayouts/slideLayout17.xml"/><Relationship Id="rId11" Type="http://schemas.openxmlformats.org/officeDocument/2006/relationships/slideLayout" Target="../slideLayouts/slideLayout22.xml"/><Relationship Id="rId5" Type="http://schemas.openxmlformats.org/officeDocument/2006/relationships/slideLayout" Target="../slideLayouts/slideLayout16.xml"/><Relationship Id="rId10" Type="http://schemas.openxmlformats.org/officeDocument/2006/relationships/slideLayout" Target="../slideLayouts/slideLayout21.xml"/><Relationship Id="rId4" Type="http://schemas.openxmlformats.org/officeDocument/2006/relationships/slideLayout" Target="../slideLayouts/slideLayout15.xml"/><Relationship Id="rId9" Type="http://schemas.openxmlformats.org/officeDocument/2006/relationships/slideLayout" Target="../slideLayouts/slideLayout20.xml"/></Relationships>
</file>

<file path=ppt/slideMasters/_rels/slideMaster3.xml.rels><?xml version="1.0" encoding="UTF-8" standalone="yes"?>
<Relationships xmlns="http://schemas.openxmlformats.org/package/2006/relationships"><Relationship Id="rId8" Type="http://schemas.openxmlformats.org/officeDocument/2006/relationships/slideLayout" Target="../slideLayouts/slideLayout30.xml"/><Relationship Id="rId13" Type="http://schemas.openxmlformats.org/officeDocument/2006/relationships/image" Target="../media/image2.jpeg"/><Relationship Id="rId3" Type="http://schemas.openxmlformats.org/officeDocument/2006/relationships/slideLayout" Target="../slideLayouts/slideLayout25.xml"/><Relationship Id="rId7" Type="http://schemas.openxmlformats.org/officeDocument/2006/relationships/slideLayout" Target="../slideLayouts/slideLayout29.xml"/><Relationship Id="rId12" Type="http://schemas.openxmlformats.org/officeDocument/2006/relationships/theme" Target="../theme/theme3.xml"/><Relationship Id="rId2" Type="http://schemas.openxmlformats.org/officeDocument/2006/relationships/slideLayout" Target="../slideLayouts/slideLayout24.xml"/><Relationship Id="rId1" Type="http://schemas.openxmlformats.org/officeDocument/2006/relationships/slideLayout" Target="../slideLayouts/slideLayout23.xml"/><Relationship Id="rId6" Type="http://schemas.openxmlformats.org/officeDocument/2006/relationships/slideLayout" Target="../slideLayouts/slideLayout28.xml"/><Relationship Id="rId11" Type="http://schemas.openxmlformats.org/officeDocument/2006/relationships/slideLayout" Target="../slideLayouts/slideLayout33.xml"/><Relationship Id="rId5" Type="http://schemas.openxmlformats.org/officeDocument/2006/relationships/slideLayout" Target="../slideLayouts/slideLayout27.xml"/><Relationship Id="rId10" Type="http://schemas.openxmlformats.org/officeDocument/2006/relationships/slideLayout" Target="../slideLayouts/slideLayout32.xml"/><Relationship Id="rId4" Type="http://schemas.openxmlformats.org/officeDocument/2006/relationships/slideLayout" Target="../slideLayouts/slideLayout26.xml"/><Relationship Id="rId9" Type="http://schemas.openxmlformats.org/officeDocument/2006/relationships/slideLayout" Target="../slideLayouts/slideLayout31.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Pr>
        <a:blipFill dpi="0" rotWithShape="0">
          <a:blip r:embed="rId13"/>
          <a:srcRect/>
          <a:stretch>
            <a:fillRect/>
          </a:stretch>
        </a:blipFill>
        <a:effectLst/>
      </p:bgPr>
    </p:bg>
    <p:spTree>
      <p:nvGrpSpPr>
        <p:cNvPr id="1" name=""/>
        <p:cNvGrpSpPr/>
        <p:nvPr/>
      </p:nvGrpSpPr>
      <p:grpSpPr>
        <a:xfrm>
          <a:off x="0" y="0"/>
          <a:ext cx="0" cy="0"/>
          <a:chOff x="0" y="0"/>
          <a:chExt cx="0" cy="0"/>
        </a:xfrm>
      </p:grpSpPr>
      <p:sp>
        <p:nvSpPr>
          <p:cNvPr id="1026" name="Title Placeholder 1"/>
          <p:cNvSpPr>
            <a:spLocks noGrp="1"/>
          </p:cNvSpPr>
          <p:nvPr>
            <p:ph type="title"/>
          </p:nvPr>
        </p:nvSpPr>
        <p:spPr bwMode="auto">
          <a:xfrm>
            <a:off x="457200" y="274638"/>
            <a:ext cx="82296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endParaRPr lang="en-GB" altLang="en-US"/>
          </a:p>
        </p:txBody>
      </p:sp>
      <p:sp>
        <p:nvSpPr>
          <p:cNvPr id="1027" name="Text Placeholder 2"/>
          <p:cNvSpPr>
            <a:spLocks noGrp="1"/>
          </p:cNvSpPr>
          <p:nvPr>
            <p:ph type="body" idx="1"/>
          </p:nvPr>
        </p:nvSpPr>
        <p:spPr bwMode="auto">
          <a:xfrm>
            <a:off x="457200" y="1600200"/>
            <a:ext cx="8229600" cy="3916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Click to 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endParaRPr lang="en-GB" altLang="en-US"/>
          </a:p>
        </p:txBody>
      </p:sp>
      <p:sp>
        <p:nvSpPr>
          <p:cNvPr id="7" name="Date Placeholder 3"/>
          <p:cNvSpPr>
            <a:spLocks noGrp="1"/>
          </p:cNvSpPr>
          <p:nvPr>
            <p:ph type="dt" sz="half" idx="2"/>
          </p:nvPr>
        </p:nvSpPr>
        <p:spPr>
          <a:xfrm>
            <a:off x="395288" y="6524625"/>
            <a:ext cx="971550" cy="219075"/>
          </a:xfrm>
          <a:prstGeom prst="rect">
            <a:avLst/>
          </a:prstGeom>
        </p:spPr>
        <p:txBody>
          <a:bodyPr vert="horz" lIns="91440" tIns="45720" rIns="91440" bIns="45720" rtlCol="0" anchor="ctr"/>
          <a:lstStyle>
            <a:lvl1pPr algn="ctr" eaLnBrk="1" fontAlgn="auto" hangingPunct="1">
              <a:spcBef>
                <a:spcPts val="0"/>
              </a:spcBef>
              <a:spcAft>
                <a:spcPts val="0"/>
              </a:spcAft>
              <a:defRPr sz="1050">
                <a:solidFill>
                  <a:schemeClr val="tx1">
                    <a:tint val="75000"/>
                  </a:schemeClr>
                </a:solidFill>
                <a:latin typeface="+mn-lt"/>
                <a:cs typeface="+mn-cs"/>
              </a:defRPr>
            </a:lvl1pPr>
          </a:lstStyle>
          <a:p>
            <a:pPr>
              <a:defRPr/>
            </a:pPr>
            <a:fld id="{FB171393-CDAF-464A-BA71-D5C253200948}" type="datetime1">
              <a:rPr lang="en-GB"/>
              <a:pPr>
                <a:defRPr/>
              </a:pPr>
              <a:t>09/02/2026</a:t>
            </a:fld>
            <a:endParaRPr lang="en-GB"/>
          </a:p>
        </p:txBody>
      </p:sp>
      <p:sp>
        <p:nvSpPr>
          <p:cNvPr id="8" name="Footer Placeholder 4"/>
          <p:cNvSpPr>
            <a:spLocks noGrp="1"/>
          </p:cNvSpPr>
          <p:nvPr>
            <p:ph type="ftr" sz="quarter" idx="3"/>
          </p:nvPr>
        </p:nvSpPr>
        <p:spPr>
          <a:xfrm>
            <a:off x="4140200" y="6381750"/>
            <a:ext cx="2895600" cy="365125"/>
          </a:xfrm>
          <a:prstGeom prst="rect">
            <a:avLst/>
          </a:prstGeom>
        </p:spPr>
        <p:txBody>
          <a:bodyPr vert="horz" wrap="square" lIns="91440" tIns="45720" rIns="91440" bIns="45720" numCol="1" anchor="t" anchorCtr="0" compatLnSpc="1">
            <a:prstTxWarp prst="textNoShape">
              <a:avLst/>
            </a:prstTxWarp>
          </a:bodyPr>
          <a:lstStyle>
            <a:lvl1pPr eaLnBrk="1" hangingPunct="1">
              <a:defRPr>
                <a:latin typeface="+mn-lt"/>
              </a:defRPr>
            </a:lvl1pPr>
          </a:lstStyle>
          <a:p>
            <a:pPr>
              <a:defRPr/>
            </a:pPr>
            <a:endParaRPr lang="en-GB" altLang="en-US"/>
          </a:p>
        </p:txBody>
      </p:sp>
      <p:sp>
        <p:nvSpPr>
          <p:cNvPr id="9" name="Slide Number Placeholder 5"/>
          <p:cNvSpPr>
            <a:spLocks noGrp="1"/>
          </p:cNvSpPr>
          <p:nvPr>
            <p:ph type="sldNum" sz="quarter" idx="4"/>
          </p:nvPr>
        </p:nvSpPr>
        <p:spPr>
          <a:xfrm>
            <a:off x="7956550" y="6381750"/>
            <a:ext cx="730250" cy="339725"/>
          </a:xfrm>
          <a:prstGeom prst="rect">
            <a:avLst/>
          </a:prstGeom>
        </p:spPr>
        <p:txBody>
          <a:bodyPr vert="horz" wrap="square" lIns="91440" tIns="45720" rIns="91440" bIns="45720" numCol="1" anchor="ctr" anchorCtr="0" compatLnSpc="1">
            <a:prstTxWarp prst="textNoShape">
              <a:avLst/>
            </a:prstTxWarp>
          </a:bodyPr>
          <a:lstStyle>
            <a:lvl1pPr algn="r" eaLnBrk="1" hangingPunct="1">
              <a:defRPr sz="1200">
                <a:solidFill>
                  <a:srgbClr val="898989"/>
                </a:solidFill>
                <a:latin typeface="+mn-lt"/>
              </a:defRPr>
            </a:lvl1pPr>
          </a:lstStyle>
          <a:p>
            <a:pPr>
              <a:defRPr/>
            </a:pPr>
            <a:fld id="{852EE027-CED7-4AFB-9A56-E1CAAD639C2F}" type="slidenum">
              <a:rPr lang="en-GB" altLang="en-US"/>
              <a:pPr>
                <a:defRPr/>
              </a:pPr>
              <a:t>‹#›</a:t>
            </a:fld>
            <a:endParaRPr lang="en-GB" altLang="en-US"/>
          </a:p>
        </p:txBody>
      </p:sp>
    </p:spTree>
  </p:cSld>
  <p:clrMap bg1="lt1" tx1="dk1" bg2="lt2" tx2="dk2" accent1="accent1" accent2="accent2" accent3="accent3" accent4="accent4" accent5="accent5" accent6="accent6" hlink="hlink" folHlink="folHlink"/>
  <p:sldLayoutIdLst>
    <p:sldLayoutId id="2147483652" r:id="rId1"/>
    <p:sldLayoutId id="2147483653" r:id="rId2"/>
    <p:sldLayoutId id="2147483654" r:id="rId3"/>
    <p:sldLayoutId id="2147483655" r:id="rId4"/>
    <p:sldLayoutId id="2147483656" r:id="rId5"/>
    <p:sldLayoutId id="2147483657" r:id="rId6"/>
    <p:sldLayoutId id="2147483658" r:id="rId7"/>
    <p:sldLayoutId id="2147483659" r:id="rId8"/>
    <p:sldLayoutId id="2147483660" r:id="rId9"/>
    <p:sldLayoutId id="2147483661" r:id="rId10"/>
    <p:sldLayoutId id="2147483662" r:id="rId11"/>
  </p:sldLayoutIdLst>
  <p:hf sldNum="0" hdr="0" ftr="0"/>
  <p:txStyles>
    <p:title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eaLnBrk="0" fontAlgn="base" hangingPunct="0">
        <a:spcBef>
          <a:spcPct val="0"/>
        </a:spcBef>
        <a:spcAft>
          <a:spcPct val="0"/>
        </a:spcAft>
        <a:defRPr sz="4400">
          <a:solidFill>
            <a:schemeClr val="tx1"/>
          </a:solidFill>
          <a:latin typeface="Myriad Pro"/>
        </a:defRPr>
      </a:lvl6pPr>
      <a:lvl7pPr marL="914400" algn="ctr" rtl="0" eaLnBrk="0" fontAlgn="base" hangingPunct="0">
        <a:spcBef>
          <a:spcPct val="0"/>
        </a:spcBef>
        <a:spcAft>
          <a:spcPct val="0"/>
        </a:spcAft>
        <a:defRPr sz="4400">
          <a:solidFill>
            <a:schemeClr val="tx1"/>
          </a:solidFill>
          <a:latin typeface="Myriad Pro"/>
        </a:defRPr>
      </a:lvl7pPr>
      <a:lvl8pPr marL="1371600" algn="ctr" rtl="0" eaLnBrk="0" fontAlgn="base" hangingPunct="0">
        <a:spcBef>
          <a:spcPct val="0"/>
        </a:spcBef>
        <a:spcAft>
          <a:spcPct val="0"/>
        </a:spcAft>
        <a:defRPr sz="4400">
          <a:solidFill>
            <a:schemeClr val="tx1"/>
          </a:solidFill>
          <a:latin typeface="Myriad Pro"/>
        </a:defRPr>
      </a:lvl8pPr>
      <a:lvl9pPr marL="1828800" algn="ctr" rtl="0" eaLnBrk="0" fontAlgn="base" hangingPunct="0">
        <a:spcBef>
          <a:spcPct val="0"/>
        </a:spcBef>
        <a:spcAft>
          <a:spcPct val="0"/>
        </a:spcAft>
        <a:defRPr sz="4400">
          <a:solidFill>
            <a:schemeClr val="tx1"/>
          </a:solidFill>
          <a:latin typeface="Myriad Pro"/>
        </a:defRPr>
      </a:lvl9pPr>
    </p:titleStyle>
    <p:body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Pr>
        <a:blipFill dpi="0" rotWithShape="0">
          <a:blip r:embed="rId13"/>
          <a:srcRect/>
          <a:stretch>
            <a:fillRect/>
          </a:stretch>
        </a:blipFill>
        <a:effectLst/>
      </p:bgPr>
    </p:bg>
    <p:spTree>
      <p:nvGrpSpPr>
        <p:cNvPr id="1" name=""/>
        <p:cNvGrpSpPr/>
        <p:nvPr/>
      </p:nvGrpSpPr>
      <p:grpSpPr>
        <a:xfrm>
          <a:off x="0" y="0"/>
          <a:ext cx="0" cy="0"/>
          <a:chOff x="0" y="0"/>
          <a:chExt cx="0" cy="0"/>
        </a:xfrm>
      </p:grpSpPr>
      <p:sp>
        <p:nvSpPr>
          <p:cNvPr id="2050" name="Title Placeholder 1"/>
          <p:cNvSpPr>
            <a:spLocks noGrp="1"/>
          </p:cNvSpPr>
          <p:nvPr>
            <p:ph type="title"/>
          </p:nvPr>
        </p:nvSpPr>
        <p:spPr bwMode="auto">
          <a:xfrm>
            <a:off x="457200" y="274638"/>
            <a:ext cx="82296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endParaRPr lang="en-GB" altLang="en-US"/>
          </a:p>
        </p:txBody>
      </p:sp>
      <p:sp>
        <p:nvSpPr>
          <p:cNvPr id="2051" name="Text Placeholder 2"/>
          <p:cNvSpPr>
            <a:spLocks noGrp="1"/>
          </p:cNvSpPr>
          <p:nvPr>
            <p:ph type="body" idx="1"/>
          </p:nvPr>
        </p:nvSpPr>
        <p:spPr bwMode="auto">
          <a:xfrm>
            <a:off x="457200" y="1600200"/>
            <a:ext cx="8229600" cy="3916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Click to 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endParaRPr lang="en-GB" altLang="en-US"/>
          </a:p>
        </p:txBody>
      </p:sp>
      <p:sp>
        <p:nvSpPr>
          <p:cNvPr id="4" name="Date Placeholder 3"/>
          <p:cNvSpPr>
            <a:spLocks noGrp="1"/>
          </p:cNvSpPr>
          <p:nvPr>
            <p:ph type="dt" sz="half" idx="2"/>
          </p:nvPr>
        </p:nvSpPr>
        <p:spPr>
          <a:xfrm>
            <a:off x="250825" y="6524625"/>
            <a:ext cx="971550" cy="219075"/>
          </a:xfrm>
          <a:prstGeom prst="rect">
            <a:avLst/>
          </a:prstGeom>
        </p:spPr>
        <p:txBody>
          <a:bodyPr vert="horz" lIns="91440" tIns="45720" rIns="91440" bIns="45720" rtlCol="0" anchor="ctr"/>
          <a:lstStyle>
            <a:lvl1pPr algn="ctr" eaLnBrk="1" fontAlgn="auto" hangingPunct="1">
              <a:spcBef>
                <a:spcPts val="0"/>
              </a:spcBef>
              <a:spcAft>
                <a:spcPts val="0"/>
              </a:spcAft>
              <a:defRPr sz="1050">
                <a:solidFill>
                  <a:schemeClr val="tx1">
                    <a:tint val="75000"/>
                  </a:schemeClr>
                </a:solidFill>
                <a:latin typeface="+mn-lt"/>
                <a:cs typeface="+mn-cs"/>
              </a:defRPr>
            </a:lvl1pPr>
          </a:lstStyle>
          <a:p>
            <a:pPr>
              <a:defRPr/>
            </a:pPr>
            <a:fld id="{B397087B-0E3D-42CA-BC5C-84AC4336F180}" type="datetime1">
              <a:rPr lang="en-GB"/>
              <a:pPr>
                <a:defRPr/>
              </a:pPr>
              <a:t>09/02/2026</a:t>
            </a:fld>
            <a:endParaRPr lang="en-GB"/>
          </a:p>
        </p:txBody>
      </p:sp>
      <p:sp>
        <p:nvSpPr>
          <p:cNvPr id="6" name="Slide Number Placeholder 5"/>
          <p:cNvSpPr>
            <a:spLocks noGrp="1"/>
          </p:cNvSpPr>
          <p:nvPr>
            <p:ph type="sldNum" sz="quarter" idx="4"/>
          </p:nvPr>
        </p:nvSpPr>
        <p:spPr>
          <a:xfrm>
            <a:off x="7956550" y="6381750"/>
            <a:ext cx="730250" cy="339725"/>
          </a:xfrm>
          <a:prstGeom prst="rect">
            <a:avLst/>
          </a:prstGeom>
        </p:spPr>
        <p:txBody>
          <a:bodyPr vert="horz" wrap="square" lIns="91440" tIns="45720" rIns="91440" bIns="45720" numCol="1" anchor="ctr" anchorCtr="0" compatLnSpc="1">
            <a:prstTxWarp prst="textNoShape">
              <a:avLst/>
            </a:prstTxWarp>
          </a:bodyPr>
          <a:lstStyle>
            <a:lvl1pPr algn="r" eaLnBrk="1" hangingPunct="1">
              <a:defRPr sz="1200">
                <a:solidFill>
                  <a:srgbClr val="898989"/>
                </a:solidFill>
                <a:latin typeface="+mn-lt"/>
              </a:defRPr>
            </a:lvl1pPr>
          </a:lstStyle>
          <a:p>
            <a:pPr>
              <a:defRPr/>
            </a:pPr>
            <a:fld id="{86D92E20-9FE1-48A8-BFCA-2DD363D318BD}" type="slidenum">
              <a:rPr lang="en-GB" altLang="en-US"/>
              <a:pPr>
                <a:defRPr/>
              </a:pPr>
              <a:t>‹#›</a:t>
            </a:fld>
            <a:endParaRPr lang="en-GB" altLang="en-US"/>
          </a:p>
        </p:txBody>
      </p:sp>
    </p:spTree>
  </p:cSld>
  <p:clrMap bg1="lt1" tx1="dk1" bg2="lt2" tx2="dk2" accent1="accent1" accent2="accent2" accent3="accent3" accent4="accent4" accent5="accent5" accent6="accent6" hlink="hlink" folHlink="folHlink"/>
  <p:sldLayoutIdLst>
    <p:sldLayoutId id="2147483663" r:id="rId1"/>
    <p:sldLayoutId id="2147483664" r:id="rId2"/>
    <p:sldLayoutId id="2147483665" r:id="rId3"/>
    <p:sldLayoutId id="2147483666" r:id="rId4"/>
    <p:sldLayoutId id="2147483667" r:id="rId5"/>
    <p:sldLayoutId id="2147483668" r:id="rId6"/>
    <p:sldLayoutId id="2147483669" r:id="rId7"/>
    <p:sldLayoutId id="2147483670" r:id="rId8"/>
    <p:sldLayoutId id="2147483671" r:id="rId9"/>
    <p:sldLayoutId id="2147483672" r:id="rId10"/>
    <p:sldLayoutId id="2147483673" r:id="rId11"/>
  </p:sldLayoutIdLst>
  <p:hf sldNum="0" hdr="0" ftr="0"/>
  <p:txStyles>
    <p:title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eaLnBrk="0" fontAlgn="base" hangingPunct="0">
        <a:spcBef>
          <a:spcPct val="0"/>
        </a:spcBef>
        <a:spcAft>
          <a:spcPct val="0"/>
        </a:spcAft>
        <a:defRPr sz="4400">
          <a:solidFill>
            <a:schemeClr val="tx1"/>
          </a:solidFill>
          <a:latin typeface="Myriad Pro"/>
        </a:defRPr>
      </a:lvl6pPr>
      <a:lvl7pPr marL="914400" algn="ctr" rtl="0" eaLnBrk="0" fontAlgn="base" hangingPunct="0">
        <a:spcBef>
          <a:spcPct val="0"/>
        </a:spcBef>
        <a:spcAft>
          <a:spcPct val="0"/>
        </a:spcAft>
        <a:defRPr sz="4400">
          <a:solidFill>
            <a:schemeClr val="tx1"/>
          </a:solidFill>
          <a:latin typeface="Myriad Pro"/>
        </a:defRPr>
      </a:lvl7pPr>
      <a:lvl8pPr marL="1371600" algn="ctr" rtl="0" eaLnBrk="0" fontAlgn="base" hangingPunct="0">
        <a:spcBef>
          <a:spcPct val="0"/>
        </a:spcBef>
        <a:spcAft>
          <a:spcPct val="0"/>
        </a:spcAft>
        <a:defRPr sz="4400">
          <a:solidFill>
            <a:schemeClr val="tx1"/>
          </a:solidFill>
          <a:latin typeface="Myriad Pro"/>
        </a:defRPr>
      </a:lvl8pPr>
      <a:lvl9pPr marL="1828800" algn="ctr" rtl="0" eaLnBrk="0" fontAlgn="base" hangingPunct="0">
        <a:spcBef>
          <a:spcPct val="0"/>
        </a:spcBef>
        <a:spcAft>
          <a:spcPct val="0"/>
        </a:spcAft>
        <a:defRPr sz="4400">
          <a:solidFill>
            <a:schemeClr val="tx1"/>
          </a:solidFill>
          <a:latin typeface="Myriad Pro"/>
        </a:defRPr>
      </a:lvl9pPr>
    </p:titleStyle>
    <p:body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reserve="1">
  <p:cSld>
    <p:bg>
      <p:bgPr>
        <a:blipFill dpi="0" rotWithShape="0">
          <a:blip r:embed="rId13"/>
          <a:srcRect/>
          <a:stretch>
            <a:fillRect/>
          </a:stretch>
        </a:blipFill>
        <a:effectLst/>
      </p:bgPr>
    </p:bg>
    <p:spTree>
      <p:nvGrpSpPr>
        <p:cNvPr id="1" name=""/>
        <p:cNvGrpSpPr/>
        <p:nvPr/>
      </p:nvGrpSpPr>
      <p:grpSpPr>
        <a:xfrm>
          <a:off x="0" y="0"/>
          <a:ext cx="0" cy="0"/>
          <a:chOff x="0" y="0"/>
          <a:chExt cx="0" cy="0"/>
        </a:xfrm>
      </p:grpSpPr>
      <p:sp>
        <p:nvSpPr>
          <p:cNvPr id="3074" name="Title Placeholder 1"/>
          <p:cNvSpPr>
            <a:spLocks noGrp="1"/>
          </p:cNvSpPr>
          <p:nvPr>
            <p:ph type="title"/>
          </p:nvPr>
        </p:nvSpPr>
        <p:spPr bwMode="auto">
          <a:xfrm>
            <a:off x="457200" y="274638"/>
            <a:ext cx="82296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endParaRPr lang="en-GB" altLang="en-US"/>
          </a:p>
        </p:txBody>
      </p:sp>
      <p:sp>
        <p:nvSpPr>
          <p:cNvPr id="3075" name="Text Placeholder 2"/>
          <p:cNvSpPr>
            <a:spLocks noGrp="1"/>
          </p:cNvSpPr>
          <p:nvPr>
            <p:ph type="body" idx="1"/>
          </p:nvPr>
        </p:nvSpPr>
        <p:spPr bwMode="auto">
          <a:xfrm>
            <a:off x="457200" y="1600200"/>
            <a:ext cx="8229600" cy="3916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Click to 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endParaRPr lang="en-GB" altLang="en-US"/>
          </a:p>
        </p:txBody>
      </p:sp>
      <p:sp>
        <p:nvSpPr>
          <p:cNvPr id="7" name="Date Placeholder 3"/>
          <p:cNvSpPr>
            <a:spLocks noGrp="1"/>
          </p:cNvSpPr>
          <p:nvPr>
            <p:ph type="dt" sz="half" idx="2"/>
          </p:nvPr>
        </p:nvSpPr>
        <p:spPr>
          <a:xfrm>
            <a:off x="250825" y="6524625"/>
            <a:ext cx="971550" cy="219075"/>
          </a:xfrm>
          <a:prstGeom prst="rect">
            <a:avLst/>
          </a:prstGeom>
        </p:spPr>
        <p:txBody>
          <a:bodyPr vert="horz" lIns="91440" tIns="45720" rIns="91440" bIns="45720" rtlCol="0" anchor="ctr"/>
          <a:lstStyle>
            <a:lvl1pPr algn="ctr" eaLnBrk="1" fontAlgn="auto" hangingPunct="1">
              <a:spcBef>
                <a:spcPts val="0"/>
              </a:spcBef>
              <a:spcAft>
                <a:spcPts val="0"/>
              </a:spcAft>
              <a:defRPr sz="1050">
                <a:solidFill>
                  <a:schemeClr val="tx1">
                    <a:tint val="75000"/>
                  </a:schemeClr>
                </a:solidFill>
                <a:latin typeface="+mn-lt"/>
                <a:cs typeface="+mn-cs"/>
              </a:defRPr>
            </a:lvl1pPr>
          </a:lstStyle>
          <a:p>
            <a:pPr>
              <a:defRPr/>
            </a:pPr>
            <a:fld id="{B5C7E419-CA4B-430E-8B6E-28EA8E720B62}" type="datetime1">
              <a:rPr lang="en-GB"/>
              <a:pPr>
                <a:defRPr/>
              </a:pPr>
              <a:t>09/02/2026</a:t>
            </a:fld>
            <a:endParaRPr lang="en-GB"/>
          </a:p>
        </p:txBody>
      </p:sp>
      <p:sp>
        <p:nvSpPr>
          <p:cNvPr id="8" name="Footer Placeholder 4"/>
          <p:cNvSpPr>
            <a:spLocks noGrp="1"/>
          </p:cNvSpPr>
          <p:nvPr>
            <p:ph type="ftr" sz="quarter" idx="3"/>
          </p:nvPr>
        </p:nvSpPr>
        <p:spPr>
          <a:xfrm>
            <a:off x="3132138" y="6461125"/>
            <a:ext cx="2895600" cy="365125"/>
          </a:xfrm>
          <a:prstGeom prst="rect">
            <a:avLst/>
          </a:prstGeom>
        </p:spPr>
        <p:txBody>
          <a:bodyPr vert="horz" wrap="square" lIns="91440" tIns="45720" rIns="91440" bIns="45720" numCol="1" anchor="t" anchorCtr="0" compatLnSpc="1">
            <a:prstTxWarp prst="textNoShape">
              <a:avLst/>
            </a:prstTxWarp>
          </a:bodyPr>
          <a:lstStyle>
            <a:lvl1pPr eaLnBrk="1" hangingPunct="1">
              <a:defRPr>
                <a:latin typeface="+mn-lt"/>
              </a:defRPr>
            </a:lvl1pPr>
          </a:lstStyle>
          <a:p>
            <a:pPr>
              <a:defRPr/>
            </a:pPr>
            <a:endParaRPr lang="en-GB" altLang="en-US"/>
          </a:p>
        </p:txBody>
      </p:sp>
      <p:sp>
        <p:nvSpPr>
          <p:cNvPr id="9" name="Slide Number Placeholder 5"/>
          <p:cNvSpPr>
            <a:spLocks noGrp="1"/>
          </p:cNvSpPr>
          <p:nvPr>
            <p:ph type="sldNum" sz="quarter" idx="4"/>
          </p:nvPr>
        </p:nvSpPr>
        <p:spPr>
          <a:xfrm>
            <a:off x="7956550" y="6381750"/>
            <a:ext cx="730250" cy="339725"/>
          </a:xfrm>
          <a:prstGeom prst="rect">
            <a:avLst/>
          </a:prstGeom>
        </p:spPr>
        <p:txBody>
          <a:bodyPr vert="horz" wrap="square" lIns="91440" tIns="45720" rIns="91440" bIns="45720" numCol="1" anchor="ctr" anchorCtr="0" compatLnSpc="1">
            <a:prstTxWarp prst="textNoShape">
              <a:avLst/>
            </a:prstTxWarp>
          </a:bodyPr>
          <a:lstStyle>
            <a:lvl1pPr algn="r" eaLnBrk="1" hangingPunct="1">
              <a:defRPr sz="1200">
                <a:solidFill>
                  <a:srgbClr val="898989"/>
                </a:solidFill>
                <a:latin typeface="+mn-lt"/>
              </a:defRPr>
            </a:lvl1pPr>
          </a:lstStyle>
          <a:p>
            <a:pPr>
              <a:defRPr/>
            </a:pPr>
            <a:fld id="{0DDF2CF8-DB73-4838-991C-0659C678E55F}" type="slidenum">
              <a:rPr lang="en-GB" altLang="en-US"/>
              <a:pPr>
                <a:defRPr/>
              </a:pPr>
              <a:t>‹#›</a:t>
            </a:fld>
            <a:endParaRPr lang="en-GB" altLang="en-US"/>
          </a:p>
        </p:txBody>
      </p:sp>
    </p:spTree>
  </p:cSld>
  <p:clrMap bg1="lt1" tx1="dk1" bg2="lt2" tx2="dk2" accent1="accent1" accent2="accent2" accent3="accent3" accent4="accent4" accent5="accent5" accent6="accent6" hlink="hlink" folHlink="folHlink"/>
  <p:sldLayoutIdLst>
    <p:sldLayoutId id="2147483674" r:id="rId1"/>
    <p:sldLayoutId id="2147483675" r:id="rId2"/>
    <p:sldLayoutId id="2147483676" r:id="rId3"/>
    <p:sldLayoutId id="2147483677" r:id="rId4"/>
    <p:sldLayoutId id="2147483678" r:id="rId5"/>
    <p:sldLayoutId id="2147483679" r:id="rId6"/>
    <p:sldLayoutId id="2147483680" r:id="rId7"/>
    <p:sldLayoutId id="2147483681" r:id="rId8"/>
    <p:sldLayoutId id="2147483682" r:id="rId9"/>
    <p:sldLayoutId id="2147483683" r:id="rId10"/>
    <p:sldLayoutId id="2147483684" r:id="rId11"/>
  </p:sldLayoutIdLst>
  <p:hf sldNum="0" hdr="0" ftr="0"/>
  <p:txStyles>
    <p:title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eaLnBrk="0" fontAlgn="base" hangingPunct="0">
        <a:spcBef>
          <a:spcPct val="0"/>
        </a:spcBef>
        <a:spcAft>
          <a:spcPct val="0"/>
        </a:spcAft>
        <a:defRPr sz="4400">
          <a:solidFill>
            <a:schemeClr val="tx1"/>
          </a:solidFill>
          <a:latin typeface="Myriad Pro"/>
        </a:defRPr>
      </a:lvl6pPr>
      <a:lvl7pPr marL="914400" algn="ctr" rtl="0" eaLnBrk="0" fontAlgn="base" hangingPunct="0">
        <a:spcBef>
          <a:spcPct val="0"/>
        </a:spcBef>
        <a:spcAft>
          <a:spcPct val="0"/>
        </a:spcAft>
        <a:defRPr sz="4400">
          <a:solidFill>
            <a:schemeClr val="tx1"/>
          </a:solidFill>
          <a:latin typeface="Myriad Pro"/>
        </a:defRPr>
      </a:lvl7pPr>
      <a:lvl8pPr marL="1371600" algn="ctr" rtl="0" eaLnBrk="0" fontAlgn="base" hangingPunct="0">
        <a:spcBef>
          <a:spcPct val="0"/>
        </a:spcBef>
        <a:spcAft>
          <a:spcPct val="0"/>
        </a:spcAft>
        <a:defRPr sz="4400">
          <a:solidFill>
            <a:schemeClr val="tx1"/>
          </a:solidFill>
          <a:latin typeface="Myriad Pro"/>
        </a:defRPr>
      </a:lvl8pPr>
      <a:lvl9pPr marL="1828800" algn="ctr" rtl="0" eaLnBrk="0" fontAlgn="base" hangingPunct="0">
        <a:spcBef>
          <a:spcPct val="0"/>
        </a:spcBef>
        <a:spcAft>
          <a:spcPct val="0"/>
        </a:spcAft>
        <a:defRPr sz="4400">
          <a:solidFill>
            <a:schemeClr val="tx1"/>
          </a:solidFill>
          <a:latin typeface="Myriad Pro"/>
        </a:defRPr>
      </a:lvl9pPr>
    </p:titleStyle>
    <p:body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4.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4.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4.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4.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4.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4.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4.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4.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4.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4.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4.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4.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4.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4.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4.xml"/></Relationships>
</file>

<file path=ppt/slides/_rels/slide17.xml.rels><?xml version="1.0" encoding="UTF-8" standalone="yes"?>
<Relationships xmlns="http://schemas.openxmlformats.org/package/2006/relationships"><Relationship Id="rId3" Type="http://schemas.openxmlformats.org/officeDocument/2006/relationships/hyperlink" Target="https://www.eapfoundation.com/writing/style/?utm_source=chatgpt.com" TargetMode="External"/><Relationship Id="rId2" Type="http://schemas.openxmlformats.org/officeDocument/2006/relationships/hyperlink" Target="https://academic-englishuk.com/academic-style/?utm_source=chatgpt.com" TargetMode="External"/><Relationship Id="rId1" Type="http://schemas.openxmlformats.org/officeDocument/2006/relationships/slideLayout" Target="../slideLayouts/slideLayout24.xml"/><Relationship Id="rId4" Type="http://schemas.openxmlformats.org/officeDocument/2006/relationships/hyperlink" Target="https://students.unimelb.edu.au/academic-skills/resources/reading,-writing-and-referencing/writing-effectively/academic-style"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9922FDDA-0D6E-49AD-AB27-0923E7B95F0F}"/>
              </a:ext>
            </a:extLst>
          </p:cNvPr>
          <p:cNvSpPr>
            <a:spLocks noGrp="1"/>
          </p:cNvSpPr>
          <p:nvPr>
            <p:ph type="ctrTitle"/>
          </p:nvPr>
        </p:nvSpPr>
        <p:spPr>
          <a:xfrm>
            <a:off x="1143000" y="2235200"/>
            <a:ext cx="6858000" cy="2387600"/>
          </a:xfrm>
        </p:spPr>
        <p:txBody>
          <a:bodyPr/>
          <a:lstStyle/>
          <a:p>
            <a:pPr eaLnBrk="1" hangingPunct="1"/>
            <a:br>
              <a:rPr lang="en-GB" sz="3600" b="1">
                <a:solidFill>
                  <a:schemeClr val="bg1"/>
                </a:solidFill>
                <a:effectLst>
                  <a:outerShdw blurRad="38100" dist="38100" dir="2700000" algn="tl">
                    <a:srgbClr val="000000">
                      <a:alpha val="43137"/>
                    </a:srgbClr>
                  </a:outerShdw>
                </a:effectLst>
              </a:rPr>
            </a:br>
            <a:r>
              <a:rPr lang="en-GB" sz="3600" b="1">
                <a:solidFill>
                  <a:srgbClr val="FFFF00"/>
                </a:solidFill>
                <a:effectLst>
                  <a:outerShdw blurRad="38100" dist="38100" dir="2700000" algn="tl">
                    <a:srgbClr val="000000">
                      <a:alpha val="43137"/>
                    </a:srgbClr>
                  </a:outerShdw>
                </a:effectLst>
              </a:rPr>
              <a:t>LCLM4001</a:t>
            </a:r>
            <a:br>
              <a:rPr lang="en-GB" sz="3600" b="1">
                <a:solidFill>
                  <a:srgbClr val="FFFF00"/>
                </a:solidFill>
                <a:effectLst>
                  <a:outerShdw blurRad="38100" dist="38100" dir="2700000" algn="tl">
                    <a:srgbClr val="000000">
                      <a:alpha val="43137"/>
                    </a:srgbClr>
                  </a:outerShdw>
                </a:effectLst>
              </a:rPr>
            </a:br>
            <a:r>
              <a:rPr lang="en-GB" sz="3600" b="1">
                <a:solidFill>
                  <a:srgbClr val="FFFF00"/>
                </a:solidFill>
                <a:effectLst>
                  <a:outerShdw blurRad="38100" dist="38100" dir="2700000" algn="tl">
                    <a:srgbClr val="000000">
                      <a:alpha val="43137"/>
                    </a:srgbClr>
                  </a:outerShdw>
                </a:effectLst>
              </a:rPr>
              <a:t>Academic Skills</a:t>
            </a:r>
            <a:r>
              <a:rPr lang="en-GB" sz="3600" b="1">
                <a:solidFill>
                  <a:srgbClr val="000000"/>
                </a:solidFill>
                <a:effectLst>
                  <a:outerShdw blurRad="38100" dist="38100" dir="2700000" algn="tl">
                    <a:srgbClr val="000000">
                      <a:alpha val="43137"/>
                    </a:srgbClr>
                  </a:outerShdw>
                </a:effectLst>
              </a:rPr>
              <a:t> </a:t>
            </a:r>
            <a:br>
              <a:rPr lang="en-GB" sz="3600" b="1">
                <a:solidFill>
                  <a:schemeClr val="bg1"/>
                </a:solidFill>
                <a:effectLst>
                  <a:outerShdw blurRad="38100" dist="38100" dir="2700000" algn="tl">
                    <a:srgbClr val="000000">
                      <a:alpha val="43137"/>
                    </a:srgbClr>
                  </a:outerShdw>
                </a:effectLst>
              </a:rPr>
            </a:br>
            <a:endParaRPr lang="en-GB" b="1">
              <a:effectLst>
                <a:outerShdw blurRad="38100" dist="38100" dir="2700000" algn="tl">
                  <a:srgbClr val="000000">
                    <a:alpha val="43137"/>
                  </a:srgbClr>
                </a:outerShdw>
              </a:effectLst>
            </a:endParaRPr>
          </a:p>
        </p:txBody>
      </p:sp>
      <p:sp>
        <p:nvSpPr>
          <p:cNvPr id="4" name="Subtitle 3"/>
          <p:cNvSpPr>
            <a:spLocks noGrp="1"/>
          </p:cNvSpPr>
          <p:nvPr>
            <p:ph type="subTitle" idx="1"/>
          </p:nvPr>
        </p:nvSpPr>
        <p:spPr>
          <a:xfrm>
            <a:off x="1043608" y="4415755"/>
            <a:ext cx="6858000" cy="1655762"/>
          </a:xfrm>
        </p:spPr>
        <p:txBody>
          <a:bodyPr/>
          <a:lstStyle/>
          <a:p>
            <a:pPr eaLnBrk="1" hangingPunct="1"/>
            <a:endParaRPr lang="en-GB" altLang="en-US" sz="3200">
              <a:effectLst>
                <a:outerShdw blurRad="38100" dist="38100" dir="2700000" algn="tl">
                  <a:srgbClr val="000000">
                    <a:alpha val="43137"/>
                  </a:srgbClr>
                </a:outerShdw>
              </a:effectLst>
            </a:endParaRPr>
          </a:p>
          <a:p>
            <a:pPr eaLnBrk="1" hangingPunct="1"/>
            <a:r>
              <a:rPr lang="en-GB" altLang="en-US" sz="3200" b="1">
                <a:solidFill>
                  <a:srgbClr val="FFFF00"/>
                </a:solidFill>
                <a:effectLst>
                  <a:outerShdw blurRad="38100" dist="38100" dir="2700000" algn="tl">
                    <a:srgbClr val="000000">
                      <a:alpha val="43137"/>
                    </a:srgbClr>
                  </a:outerShdw>
                </a:effectLst>
              </a:rPr>
              <a:t>Academic Style</a:t>
            </a:r>
          </a:p>
          <a:p>
            <a:endParaRPr lang="en-GB"/>
          </a:p>
        </p:txBody>
      </p:sp>
      <p:sp>
        <p:nvSpPr>
          <p:cNvPr id="2" name="Date Placeholder 1"/>
          <p:cNvSpPr>
            <a:spLocks noGrp="1"/>
          </p:cNvSpPr>
          <p:nvPr>
            <p:ph type="dt" sz="half" idx="10"/>
          </p:nvPr>
        </p:nvSpPr>
        <p:spPr/>
        <p:txBody>
          <a:bodyPr/>
          <a:lstStyle/>
          <a:p>
            <a:pPr>
              <a:defRPr/>
            </a:pPr>
            <a:fld id="{46A9C64A-C95D-40FB-94EC-91D162CC4BE6}" type="datetime1">
              <a:rPr lang="en-GB" smtClean="0"/>
              <a:pPr>
                <a:defRPr/>
              </a:pPr>
              <a:t>09/02/2026</a:t>
            </a:fld>
            <a:endParaRPr lang="en-GB"/>
          </a:p>
        </p:txBody>
      </p:sp>
    </p:spTree>
    <p:extLst>
      <p:ext uri="{BB962C8B-B14F-4D97-AF65-F5344CB8AC3E}">
        <p14:creationId xmlns:p14="http://schemas.microsoft.com/office/powerpoint/2010/main" val="73894259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rgbClr val="FBFCE8"/>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3392587-A061-654E-15E7-8AF8C423A5AC}"/>
              </a:ext>
            </a:extLst>
          </p:cNvPr>
          <p:cNvSpPr>
            <a:spLocks noGrp="1"/>
          </p:cNvSpPr>
          <p:nvPr>
            <p:ph type="title"/>
          </p:nvPr>
        </p:nvSpPr>
        <p:spPr>
          <a:xfrm>
            <a:off x="457200" y="-124397"/>
            <a:ext cx="8229600" cy="1143000"/>
          </a:xfrm>
        </p:spPr>
        <p:txBody>
          <a:bodyPr/>
          <a:lstStyle/>
          <a:p>
            <a:r>
              <a:rPr lang="en-US" b="1">
                <a:solidFill>
                  <a:srgbClr val="173AFF"/>
                </a:solidFill>
              </a:rPr>
              <a:t>Discuss</a:t>
            </a:r>
            <a:endParaRPr lang="en-US" b="1" dirty="0">
              <a:solidFill>
                <a:srgbClr val="173AFF"/>
              </a:solidFill>
            </a:endParaRPr>
          </a:p>
        </p:txBody>
      </p:sp>
      <p:sp>
        <p:nvSpPr>
          <p:cNvPr id="3" name="Content Placeholder 2">
            <a:extLst>
              <a:ext uri="{FF2B5EF4-FFF2-40B4-BE49-F238E27FC236}">
                <a16:creationId xmlns:a16="http://schemas.microsoft.com/office/drawing/2014/main" id="{999FE8A0-3B76-BA1E-D500-AE0A8FE6BFBC}"/>
              </a:ext>
            </a:extLst>
          </p:cNvPr>
          <p:cNvSpPr>
            <a:spLocks noGrp="1"/>
          </p:cNvSpPr>
          <p:nvPr>
            <p:ph idx="1"/>
          </p:nvPr>
        </p:nvSpPr>
        <p:spPr/>
        <p:txBody>
          <a:bodyPr/>
          <a:lstStyle/>
          <a:p>
            <a:endParaRPr lang="en-US" dirty="0">
              <a:latin typeface="Arial"/>
              <a:cs typeface="Arial"/>
            </a:endParaRPr>
          </a:p>
          <a:p>
            <a:endParaRPr lang="en-US"/>
          </a:p>
        </p:txBody>
      </p:sp>
      <p:sp>
        <p:nvSpPr>
          <p:cNvPr id="4" name="Date Placeholder 3">
            <a:extLst>
              <a:ext uri="{FF2B5EF4-FFF2-40B4-BE49-F238E27FC236}">
                <a16:creationId xmlns:a16="http://schemas.microsoft.com/office/drawing/2014/main" id="{061BD4CE-C59B-C88B-6280-CCA9B50E3F8D}"/>
              </a:ext>
            </a:extLst>
          </p:cNvPr>
          <p:cNvSpPr>
            <a:spLocks noGrp="1"/>
          </p:cNvSpPr>
          <p:nvPr>
            <p:ph type="dt" sz="half" idx="10"/>
          </p:nvPr>
        </p:nvSpPr>
        <p:spPr/>
        <p:txBody>
          <a:bodyPr/>
          <a:lstStyle/>
          <a:p>
            <a:pPr>
              <a:defRPr/>
            </a:pPr>
            <a:fld id="{CDF502AA-C8CB-4132-B592-CA60B7C38ACE}" type="datetime1">
              <a:rPr lang="en-GB"/>
              <a:pPr>
                <a:defRPr/>
              </a:pPr>
              <a:t>09/02/2026</a:t>
            </a:fld>
            <a:endParaRPr lang="en-GB"/>
          </a:p>
        </p:txBody>
      </p:sp>
      <p:sp>
        <p:nvSpPr>
          <p:cNvPr id="5" name="TextBox 4">
            <a:extLst>
              <a:ext uri="{FF2B5EF4-FFF2-40B4-BE49-F238E27FC236}">
                <a16:creationId xmlns:a16="http://schemas.microsoft.com/office/drawing/2014/main" id="{31B0C4DE-F4CD-C246-28A8-7FE669154C8E}"/>
              </a:ext>
            </a:extLst>
          </p:cNvPr>
          <p:cNvSpPr txBox="1"/>
          <p:nvPr/>
        </p:nvSpPr>
        <p:spPr>
          <a:xfrm>
            <a:off x="461798" y="1208838"/>
            <a:ext cx="8220599" cy="418576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342900" indent="-342900">
              <a:buAutoNum type="arabicPeriod"/>
            </a:pPr>
            <a:r>
              <a:rPr lang="en-US" sz="3200">
                <a:solidFill>
                  <a:srgbClr val="173AFF"/>
                </a:solidFill>
                <a:latin typeface="Arial"/>
                <a:cs typeface="Arial"/>
              </a:rPr>
              <a:t>When you write an assignment, where does your information usually come from?</a:t>
            </a:r>
          </a:p>
          <a:p>
            <a:pPr marL="342900" indent="-342900">
              <a:buAutoNum type="arabicPeriod"/>
            </a:pPr>
            <a:endParaRPr lang="en-US" sz="1200" dirty="0">
              <a:solidFill>
                <a:srgbClr val="173AFF"/>
              </a:solidFill>
              <a:latin typeface="Arial"/>
              <a:cs typeface="Arial"/>
            </a:endParaRPr>
          </a:p>
          <a:p>
            <a:pPr marL="342900" indent="-342900">
              <a:buAutoNum type="arabicPeriod"/>
            </a:pPr>
            <a:r>
              <a:rPr lang="en-US" sz="3200">
                <a:solidFill>
                  <a:srgbClr val="173AFF"/>
                </a:solidFill>
                <a:latin typeface="Arial"/>
                <a:cs typeface="Arial"/>
              </a:rPr>
              <a:t>How could the way you take notes affect the quality of your writing?</a:t>
            </a:r>
          </a:p>
          <a:p>
            <a:pPr marL="342900" indent="-342900">
              <a:buAutoNum type="arabicPeriod"/>
            </a:pPr>
            <a:endParaRPr lang="en-US" sz="1200" dirty="0">
              <a:solidFill>
                <a:srgbClr val="173AFF"/>
              </a:solidFill>
              <a:latin typeface="Arial"/>
              <a:cs typeface="Arial"/>
            </a:endParaRPr>
          </a:p>
          <a:p>
            <a:pPr marL="342900" indent="-342900">
              <a:buAutoNum type="arabicPeriod"/>
            </a:pPr>
            <a:r>
              <a:rPr lang="en-US" sz="3200">
                <a:solidFill>
                  <a:srgbClr val="173AFF"/>
                </a:solidFill>
                <a:latin typeface="Arial"/>
                <a:cs typeface="Arial"/>
              </a:rPr>
              <a:t>What problems might happen in your writing if your notes are unclear, too detailed, or copied word-for-word?</a:t>
            </a:r>
          </a:p>
          <a:p>
            <a:pPr algn="l"/>
            <a:endParaRPr lang="en-US" dirty="0"/>
          </a:p>
        </p:txBody>
      </p:sp>
    </p:spTree>
    <p:extLst>
      <p:ext uri="{BB962C8B-B14F-4D97-AF65-F5344CB8AC3E}">
        <p14:creationId xmlns:p14="http://schemas.microsoft.com/office/powerpoint/2010/main" val="312580757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rgbClr val="FBFCE8"/>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437790C-28BC-4C3E-A62F-5B824398615E}"/>
              </a:ext>
            </a:extLst>
          </p:cNvPr>
          <p:cNvSpPr>
            <a:spLocks noGrp="1"/>
          </p:cNvSpPr>
          <p:nvPr>
            <p:ph type="title"/>
          </p:nvPr>
        </p:nvSpPr>
        <p:spPr>
          <a:xfrm>
            <a:off x="457200" y="0"/>
            <a:ext cx="8229600" cy="1143000"/>
          </a:xfrm>
        </p:spPr>
        <p:txBody>
          <a:bodyPr>
            <a:noAutofit/>
          </a:bodyPr>
          <a:lstStyle/>
          <a:p>
            <a:r>
              <a:rPr lang="en-GB" sz="3200" b="1">
                <a:solidFill>
                  <a:srgbClr val="002060"/>
                </a:solidFill>
                <a:ea typeface="+mj-lt"/>
                <a:cs typeface="+mj-lt"/>
              </a:rPr>
              <a:t>Why Note-Taking Matters for Academic Style</a:t>
            </a:r>
            <a:endParaRPr lang="en-US" sz="3200" b="1">
              <a:solidFill>
                <a:srgbClr val="002060"/>
              </a:solidFill>
            </a:endParaRPr>
          </a:p>
        </p:txBody>
      </p:sp>
      <p:sp>
        <p:nvSpPr>
          <p:cNvPr id="3" name="TextBox 2">
            <a:extLst>
              <a:ext uri="{FF2B5EF4-FFF2-40B4-BE49-F238E27FC236}">
                <a16:creationId xmlns:a16="http://schemas.microsoft.com/office/drawing/2014/main" id="{1DCCE1A5-E3F3-01C6-7EB4-7B50899047B7}"/>
              </a:ext>
            </a:extLst>
          </p:cNvPr>
          <p:cNvSpPr txBox="1"/>
          <p:nvPr/>
        </p:nvSpPr>
        <p:spPr>
          <a:xfrm>
            <a:off x="271006" y="887626"/>
            <a:ext cx="8593238" cy="4893647"/>
          </a:xfrm>
          <a:prstGeom prst="rect">
            <a:avLst/>
          </a:prstGeom>
          <a:noFill/>
        </p:spPr>
        <p:txBody>
          <a:bodyPr wrap="square" lIns="91440" tIns="45720" rIns="91440" bIns="45720" rtlCol="0" anchor="t">
            <a:spAutoFit/>
          </a:bodyPr>
          <a:lstStyle/>
          <a:p>
            <a:endParaRPr lang="en-GB" sz="2600" dirty="0">
              <a:solidFill>
                <a:srgbClr val="002060"/>
              </a:solidFill>
              <a:latin typeface="Arial"/>
              <a:cs typeface="Arial"/>
            </a:endParaRPr>
          </a:p>
          <a:p>
            <a:pPr>
              <a:buFont typeface="Arial" panose="020B0604020202020204" pitchFamily="34" charset="0"/>
              <a:buChar char="•"/>
            </a:pPr>
            <a:r>
              <a:rPr lang="en-GB" sz="2600">
                <a:solidFill>
                  <a:srgbClr val="002060"/>
                </a:solidFill>
                <a:latin typeface="Arial"/>
                <a:cs typeface="Arial"/>
              </a:rPr>
              <a:t>Academic writing is based on main ideas and supporting evidence. When doing research (more about this </a:t>
            </a:r>
            <a:r>
              <a:rPr lang="en-GB" sz="2600" b="1">
                <a:solidFill>
                  <a:srgbClr val="173AFF"/>
                </a:solidFill>
                <a:latin typeface="Arial"/>
                <a:cs typeface="Arial"/>
              </a:rPr>
              <a:t>next week!</a:t>
            </a:r>
            <a:r>
              <a:rPr lang="en-GB" sz="2600">
                <a:solidFill>
                  <a:srgbClr val="002060"/>
                </a:solidFill>
                <a:latin typeface="Arial"/>
                <a:cs typeface="Arial"/>
              </a:rPr>
              <a:t>) you need to take notes on what you read.</a:t>
            </a:r>
          </a:p>
          <a:p>
            <a:pPr>
              <a:buFont typeface="Arial" panose="020B0604020202020204" pitchFamily="34" charset="0"/>
              <a:buChar char="•"/>
            </a:pPr>
            <a:endParaRPr lang="en-GB" sz="1000" dirty="0">
              <a:solidFill>
                <a:srgbClr val="002060"/>
              </a:solidFill>
              <a:latin typeface="Arial"/>
              <a:cs typeface="Arial"/>
            </a:endParaRPr>
          </a:p>
          <a:p>
            <a:pPr>
              <a:buFont typeface="Arial" panose="020B0604020202020204" pitchFamily="34" charset="0"/>
              <a:buChar char="•"/>
            </a:pPr>
            <a:r>
              <a:rPr lang="en-GB" sz="2600">
                <a:solidFill>
                  <a:srgbClr val="002060"/>
                </a:solidFill>
                <a:latin typeface="Arial"/>
                <a:cs typeface="Arial"/>
              </a:rPr>
              <a:t>Notes help you organise information before writing.</a:t>
            </a:r>
          </a:p>
          <a:p>
            <a:pPr>
              <a:buFont typeface="Arial" panose="020B0604020202020204" pitchFamily="34" charset="0"/>
              <a:buChar char="•"/>
            </a:pPr>
            <a:endParaRPr lang="en-GB" sz="1000" dirty="0">
              <a:solidFill>
                <a:srgbClr val="002060"/>
              </a:solidFill>
              <a:latin typeface="Arial"/>
              <a:cs typeface="Arial"/>
            </a:endParaRPr>
          </a:p>
          <a:p>
            <a:pPr>
              <a:buFont typeface="Arial" panose="020B0604020202020204" pitchFamily="34" charset="0"/>
              <a:buChar char="•"/>
            </a:pPr>
            <a:r>
              <a:rPr lang="en-GB" sz="2600">
                <a:solidFill>
                  <a:srgbClr val="002060"/>
                </a:solidFill>
                <a:latin typeface="Arial"/>
                <a:cs typeface="Arial"/>
              </a:rPr>
              <a:t>Writing from notes helps you avoid informal language and copying.</a:t>
            </a:r>
          </a:p>
          <a:p>
            <a:pPr>
              <a:buFont typeface="Arial" panose="020B0604020202020204" pitchFamily="34" charset="0"/>
              <a:buChar char="•"/>
            </a:pPr>
            <a:endParaRPr lang="en-GB" sz="1000" dirty="0">
              <a:solidFill>
                <a:srgbClr val="002060"/>
              </a:solidFill>
              <a:latin typeface="Arial"/>
              <a:cs typeface="Arial"/>
            </a:endParaRPr>
          </a:p>
          <a:p>
            <a:pPr>
              <a:buFont typeface="Arial" panose="020B0604020202020204" pitchFamily="34" charset="0"/>
              <a:buChar char="•"/>
            </a:pPr>
            <a:endParaRPr lang="en-GB" sz="1000" dirty="0">
              <a:solidFill>
                <a:srgbClr val="002060"/>
              </a:solidFill>
              <a:latin typeface="Arial"/>
              <a:cs typeface="Arial"/>
            </a:endParaRPr>
          </a:p>
          <a:p>
            <a:pPr algn="ctr"/>
            <a:r>
              <a:rPr lang="en-GB" sz="3200" b="1">
                <a:solidFill>
                  <a:srgbClr val="002060"/>
                </a:solidFill>
                <a:latin typeface="Arial"/>
                <a:cs typeface="Arial"/>
              </a:rPr>
              <a:t>Good academic writing starts with good academic notes.</a:t>
            </a:r>
            <a:endParaRPr lang="en-GB" sz="2400" b="1">
              <a:latin typeface="Arial"/>
              <a:cs typeface="Arial"/>
            </a:endParaRPr>
          </a:p>
          <a:p>
            <a:pPr marL="571500" indent="-571500">
              <a:buFont typeface="Arial" panose="020B0604020202020204" pitchFamily="34" charset="0"/>
              <a:buChar char="•"/>
            </a:pPr>
            <a:endParaRPr lang="en-GB" sz="2600" dirty="0">
              <a:solidFill>
                <a:srgbClr val="002060"/>
              </a:solidFill>
            </a:endParaRPr>
          </a:p>
        </p:txBody>
      </p:sp>
    </p:spTree>
    <p:extLst>
      <p:ext uri="{BB962C8B-B14F-4D97-AF65-F5344CB8AC3E}">
        <p14:creationId xmlns:p14="http://schemas.microsoft.com/office/powerpoint/2010/main" val="405475293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rgbClr val="FBFCE8"/>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54E694F-9A25-A0AC-EB86-2EEC16C13505}"/>
              </a:ext>
            </a:extLst>
          </p:cNvPr>
          <p:cNvSpPr>
            <a:spLocks noGrp="1"/>
          </p:cNvSpPr>
          <p:nvPr>
            <p:ph type="title"/>
          </p:nvPr>
        </p:nvSpPr>
        <p:spPr>
          <a:xfrm>
            <a:off x="457200" y="-192031"/>
            <a:ext cx="8229600" cy="1143000"/>
          </a:xfrm>
        </p:spPr>
        <p:txBody>
          <a:bodyPr/>
          <a:lstStyle/>
          <a:p>
            <a:r>
              <a:rPr lang="en-US" sz="3600" b="1">
                <a:solidFill>
                  <a:srgbClr val="173AFF"/>
                </a:solidFill>
                <a:latin typeface="Segoe UI"/>
                <a:cs typeface="Segoe UI"/>
              </a:rPr>
              <a:t>Try:</a:t>
            </a:r>
          </a:p>
        </p:txBody>
      </p:sp>
      <p:sp>
        <p:nvSpPr>
          <p:cNvPr id="3" name="Content Placeholder 2">
            <a:extLst>
              <a:ext uri="{FF2B5EF4-FFF2-40B4-BE49-F238E27FC236}">
                <a16:creationId xmlns:a16="http://schemas.microsoft.com/office/drawing/2014/main" id="{7F62E6AB-3946-4D95-5E1D-3D7A0041D333}"/>
              </a:ext>
            </a:extLst>
          </p:cNvPr>
          <p:cNvSpPr>
            <a:spLocks noGrp="1"/>
          </p:cNvSpPr>
          <p:nvPr>
            <p:ph idx="1"/>
          </p:nvPr>
        </p:nvSpPr>
        <p:spPr>
          <a:xfrm>
            <a:off x="457200" y="707442"/>
            <a:ext cx="8229600" cy="3916363"/>
          </a:xfrm>
        </p:spPr>
        <p:txBody>
          <a:bodyPr/>
          <a:lstStyle/>
          <a:p>
            <a:pPr marL="0" indent="0">
              <a:buNone/>
            </a:pPr>
            <a:r>
              <a:rPr lang="en-US" b="1" dirty="0">
                <a:solidFill>
                  <a:srgbClr val="173AFF"/>
                </a:solidFill>
                <a:latin typeface="Segoe UI"/>
                <a:ea typeface="+mn-lt"/>
                <a:cs typeface="+mn-lt"/>
              </a:rPr>
              <a:t>With a partner, turn this lecture note into one </a:t>
            </a:r>
            <a:r>
              <a:rPr lang="en-US" b="1">
                <a:solidFill>
                  <a:srgbClr val="173AFF"/>
                </a:solidFill>
                <a:latin typeface="Segoe UI"/>
                <a:ea typeface="+mn-lt"/>
                <a:cs typeface="+mn-lt"/>
              </a:rPr>
              <a:t>sentence in what YOU think might be 'academic style'.</a:t>
            </a:r>
            <a:endParaRPr lang="en-US" b="1" dirty="0">
              <a:solidFill>
                <a:srgbClr val="173AFF"/>
              </a:solidFill>
              <a:latin typeface="Segoe UI"/>
              <a:ea typeface="+mn-lt"/>
              <a:cs typeface="+mn-lt"/>
            </a:endParaRPr>
          </a:p>
          <a:p>
            <a:pPr marL="0" indent="0">
              <a:buNone/>
            </a:pPr>
            <a:r>
              <a:rPr lang="en-US" b="1">
                <a:solidFill>
                  <a:srgbClr val="002060"/>
                </a:solidFill>
                <a:ea typeface="+mn-lt"/>
                <a:cs typeface="+mn-lt"/>
              </a:rPr>
              <a:t>Lecture note:</a:t>
            </a:r>
            <a:endParaRPr lang="en-US">
              <a:solidFill>
                <a:srgbClr val="002060"/>
              </a:solidFill>
            </a:endParaRPr>
          </a:p>
          <a:p>
            <a:r>
              <a:rPr lang="en-US">
                <a:solidFill>
                  <a:srgbClr val="002060"/>
                </a:solidFill>
                <a:ea typeface="+mn-lt"/>
                <a:cs typeface="+mn-lt"/>
              </a:rPr>
              <a:t>procrastination = avoid task because of negative feelings</a:t>
            </a:r>
            <a:endParaRPr lang="en-US">
              <a:solidFill>
                <a:srgbClr val="002060"/>
              </a:solidFill>
            </a:endParaRPr>
          </a:p>
          <a:p>
            <a:r>
              <a:rPr lang="en-US">
                <a:solidFill>
                  <a:srgbClr val="002060"/>
                </a:solidFill>
                <a:ea typeface="+mn-lt"/>
                <a:cs typeface="+mn-lt"/>
              </a:rPr>
              <a:t>fear of failure</a:t>
            </a:r>
            <a:endParaRPr lang="en-US">
              <a:solidFill>
                <a:srgbClr val="002060"/>
              </a:solidFill>
            </a:endParaRPr>
          </a:p>
          <a:p>
            <a:r>
              <a:rPr lang="en-US">
                <a:solidFill>
                  <a:srgbClr val="002060"/>
                </a:solidFill>
                <a:ea typeface="+mn-lt"/>
                <a:cs typeface="+mn-lt"/>
              </a:rPr>
              <a:t>break tasks into small parts</a:t>
            </a:r>
            <a:endParaRPr lang="en-US">
              <a:solidFill>
                <a:srgbClr val="002060"/>
              </a:solidFill>
            </a:endParaRPr>
          </a:p>
          <a:p>
            <a:endParaRPr lang="en-US"/>
          </a:p>
        </p:txBody>
      </p:sp>
      <p:sp>
        <p:nvSpPr>
          <p:cNvPr id="4" name="Date Placeholder 3">
            <a:extLst>
              <a:ext uri="{FF2B5EF4-FFF2-40B4-BE49-F238E27FC236}">
                <a16:creationId xmlns:a16="http://schemas.microsoft.com/office/drawing/2014/main" id="{9E704273-3F18-7336-F8F9-7E203D96A898}"/>
              </a:ext>
            </a:extLst>
          </p:cNvPr>
          <p:cNvSpPr>
            <a:spLocks noGrp="1"/>
          </p:cNvSpPr>
          <p:nvPr>
            <p:ph type="dt" sz="half" idx="10"/>
          </p:nvPr>
        </p:nvSpPr>
        <p:spPr/>
        <p:txBody>
          <a:bodyPr/>
          <a:lstStyle/>
          <a:p>
            <a:pPr>
              <a:defRPr/>
            </a:pPr>
            <a:fld id="{CDF502AA-C8CB-4132-B592-CA60B7C38ACE}" type="datetime1">
              <a:rPr lang="en-GB"/>
              <a:pPr>
                <a:defRPr/>
              </a:pPr>
              <a:t>09/02/2026</a:t>
            </a:fld>
            <a:endParaRPr lang="en-GB"/>
          </a:p>
        </p:txBody>
      </p:sp>
    </p:spTree>
    <p:extLst>
      <p:ext uri="{BB962C8B-B14F-4D97-AF65-F5344CB8AC3E}">
        <p14:creationId xmlns:p14="http://schemas.microsoft.com/office/powerpoint/2010/main" val="402482110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rgbClr val="FBFCE8"/>
        </a:solidFill>
        <a:effectLst/>
      </p:bgPr>
    </p:bg>
    <p:spTree>
      <p:nvGrpSpPr>
        <p:cNvPr id="1" name="">
          <a:extLst>
            <a:ext uri="{FF2B5EF4-FFF2-40B4-BE49-F238E27FC236}">
              <a16:creationId xmlns:a16="http://schemas.microsoft.com/office/drawing/2014/main" id="{9B4672B1-6155-24F8-A095-133D675282E3}"/>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40FD5F06-1A10-9B25-DA82-F91F648E648D}"/>
              </a:ext>
            </a:extLst>
          </p:cNvPr>
          <p:cNvSpPr>
            <a:spLocks noGrp="1"/>
          </p:cNvSpPr>
          <p:nvPr>
            <p:ph type="title"/>
          </p:nvPr>
        </p:nvSpPr>
        <p:spPr>
          <a:xfrm>
            <a:off x="457200" y="-192031"/>
            <a:ext cx="8229600" cy="1143000"/>
          </a:xfrm>
        </p:spPr>
        <p:txBody>
          <a:bodyPr/>
          <a:lstStyle/>
          <a:p>
            <a:r>
              <a:rPr lang="en-US" sz="3600" b="1">
                <a:solidFill>
                  <a:srgbClr val="173AFF"/>
                </a:solidFill>
                <a:latin typeface="Segoe UI"/>
                <a:cs typeface="Segoe UI"/>
              </a:rPr>
              <a:t>Possible Answer</a:t>
            </a:r>
          </a:p>
        </p:txBody>
      </p:sp>
      <p:sp>
        <p:nvSpPr>
          <p:cNvPr id="3" name="Content Placeholder 2">
            <a:extLst>
              <a:ext uri="{FF2B5EF4-FFF2-40B4-BE49-F238E27FC236}">
                <a16:creationId xmlns:a16="http://schemas.microsoft.com/office/drawing/2014/main" id="{69E66EA5-6E81-58AB-A1EF-4BD93E10B3CA}"/>
              </a:ext>
            </a:extLst>
          </p:cNvPr>
          <p:cNvSpPr>
            <a:spLocks noGrp="1"/>
          </p:cNvSpPr>
          <p:nvPr>
            <p:ph idx="1"/>
          </p:nvPr>
        </p:nvSpPr>
        <p:spPr>
          <a:xfrm>
            <a:off x="254301" y="950922"/>
            <a:ext cx="2406389" cy="4491244"/>
          </a:xfrm>
          <a:ln>
            <a:solidFill>
              <a:schemeClr val="accent5">
                <a:lumMod val="25000"/>
              </a:schemeClr>
            </a:solidFill>
          </a:ln>
        </p:spPr>
        <p:txBody>
          <a:bodyPr/>
          <a:lstStyle/>
          <a:p>
            <a:pPr marL="0" indent="0">
              <a:buNone/>
            </a:pPr>
            <a:endParaRPr lang="en-US" sz="2200" b="1" dirty="0">
              <a:solidFill>
                <a:srgbClr val="173AFF"/>
              </a:solidFill>
              <a:latin typeface="Segoe UI"/>
              <a:ea typeface="+mn-lt"/>
              <a:cs typeface="+mn-lt"/>
            </a:endParaRPr>
          </a:p>
          <a:p>
            <a:pPr marL="0" indent="0">
              <a:buNone/>
            </a:pPr>
            <a:r>
              <a:rPr lang="en-US" sz="2400" b="1">
                <a:solidFill>
                  <a:srgbClr val="002060"/>
                </a:solidFill>
                <a:ea typeface="+mn-lt"/>
                <a:cs typeface="+mn-lt"/>
              </a:rPr>
              <a:t>Lecture note:</a:t>
            </a:r>
            <a:endParaRPr lang="en-US" sz="2400">
              <a:solidFill>
                <a:srgbClr val="002060"/>
              </a:solidFill>
            </a:endParaRPr>
          </a:p>
          <a:p>
            <a:r>
              <a:rPr lang="en-US" sz="2400">
                <a:solidFill>
                  <a:srgbClr val="002060"/>
                </a:solidFill>
                <a:ea typeface="+mn-lt"/>
                <a:cs typeface="+mn-lt"/>
              </a:rPr>
              <a:t>procrastination = avoid task because of negative feelings</a:t>
            </a:r>
            <a:endParaRPr lang="en-US" sz="2400">
              <a:solidFill>
                <a:srgbClr val="002060"/>
              </a:solidFill>
            </a:endParaRPr>
          </a:p>
          <a:p>
            <a:r>
              <a:rPr lang="en-US" sz="2400">
                <a:solidFill>
                  <a:srgbClr val="002060"/>
                </a:solidFill>
                <a:ea typeface="+mn-lt"/>
                <a:cs typeface="+mn-lt"/>
              </a:rPr>
              <a:t>fear of failure</a:t>
            </a:r>
            <a:endParaRPr lang="en-US" sz="2400">
              <a:solidFill>
                <a:srgbClr val="002060"/>
              </a:solidFill>
            </a:endParaRPr>
          </a:p>
          <a:p>
            <a:r>
              <a:rPr lang="en-US" sz="2400">
                <a:solidFill>
                  <a:srgbClr val="002060"/>
                </a:solidFill>
                <a:ea typeface="+mn-lt"/>
                <a:cs typeface="+mn-lt"/>
              </a:rPr>
              <a:t>break tasks into small parts</a:t>
            </a:r>
            <a:endParaRPr lang="en-US" sz="2400">
              <a:solidFill>
                <a:srgbClr val="002060"/>
              </a:solidFill>
            </a:endParaRPr>
          </a:p>
          <a:p>
            <a:endParaRPr lang="en-US" sz="2800" dirty="0"/>
          </a:p>
        </p:txBody>
      </p:sp>
      <p:sp>
        <p:nvSpPr>
          <p:cNvPr id="4" name="Date Placeholder 3">
            <a:extLst>
              <a:ext uri="{FF2B5EF4-FFF2-40B4-BE49-F238E27FC236}">
                <a16:creationId xmlns:a16="http://schemas.microsoft.com/office/drawing/2014/main" id="{8DFCFE21-B676-21AC-E924-D24396CD3053}"/>
              </a:ext>
            </a:extLst>
          </p:cNvPr>
          <p:cNvSpPr>
            <a:spLocks noGrp="1"/>
          </p:cNvSpPr>
          <p:nvPr>
            <p:ph type="dt" sz="half" idx="10"/>
          </p:nvPr>
        </p:nvSpPr>
        <p:spPr/>
        <p:txBody>
          <a:bodyPr/>
          <a:lstStyle/>
          <a:p>
            <a:pPr>
              <a:defRPr/>
            </a:pPr>
            <a:fld id="{CDF502AA-C8CB-4132-B592-CA60B7C38ACE}" type="datetime1">
              <a:rPr lang="en-GB"/>
              <a:pPr>
                <a:defRPr/>
              </a:pPr>
              <a:t>09/02/2026</a:t>
            </a:fld>
            <a:endParaRPr lang="en-GB"/>
          </a:p>
        </p:txBody>
      </p:sp>
      <p:sp>
        <p:nvSpPr>
          <p:cNvPr id="5" name="TextBox 4">
            <a:extLst>
              <a:ext uri="{FF2B5EF4-FFF2-40B4-BE49-F238E27FC236}">
                <a16:creationId xmlns:a16="http://schemas.microsoft.com/office/drawing/2014/main" id="{BE11C556-B179-8F4A-C0A0-83F89F5FFFEE}"/>
              </a:ext>
            </a:extLst>
          </p:cNvPr>
          <p:cNvSpPr txBox="1"/>
          <p:nvPr/>
        </p:nvSpPr>
        <p:spPr>
          <a:xfrm>
            <a:off x="2783016" y="2305994"/>
            <a:ext cx="6147712" cy="209288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600" b="1">
                <a:solidFill>
                  <a:srgbClr val="173AFF"/>
                </a:solidFill>
                <a:latin typeface="Arial"/>
                <a:cs typeface="Arial"/>
              </a:rPr>
              <a:t>Procrastination occurs when students avoid a task due to negative feelings, such as fear of failure, and can be reduced by breaking the task into smaller, manageable parts.</a:t>
            </a:r>
          </a:p>
        </p:txBody>
      </p:sp>
    </p:spTree>
    <p:extLst>
      <p:ext uri="{BB962C8B-B14F-4D97-AF65-F5344CB8AC3E}">
        <p14:creationId xmlns:p14="http://schemas.microsoft.com/office/powerpoint/2010/main" val="284489655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rgbClr val="FBFCE8"/>
        </a:solidFill>
        <a:effectLst/>
      </p:bgPr>
    </p:bg>
    <p:spTree>
      <p:nvGrpSpPr>
        <p:cNvPr id="1" name="">
          <a:extLst>
            <a:ext uri="{FF2B5EF4-FFF2-40B4-BE49-F238E27FC236}">
              <a16:creationId xmlns:a16="http://schemas.microsoft.com/office/drawing/2014/main" id="{89251D27-0F64-D25E-2000-1C607D8F3A9C}"/>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6DEBE286-18FD-2332-DD48-8778D00DE554}"/>
              </a:ext>
            </a:extLst>
          </p:cNvPr>
          <p:cNvSpPr>
            <a:spLocks noGrp="1"/>
          </p:cNvSpPr>
          <p:nvPr>
            <p:ph type="title"/>
          </p:nvPr>
        </p:nvSpPr>
        <p:spPr>
          <a:xfrm>
            <a:off x="1552857" y="0"/>
            <a:ext cx="6227660" cy="541066"/>
          </a:xfrm>
        </p:spPr>
        <p:txBody>
          <a:bodyPr>
            <a:noAutofit/>
          </a:bodyPr>
          <a:lstStyle/>
          <a:p>
            <a:r>
              <a:rPr lang="en-GB" sz="3200" b="1">
                <a:solidFill>
                  <a:srgbClr val="173AFF"/>
                </a:solidFill>
                <a:ea typeface="+mj-lt"/>
                <a:cs typeface="+mj-lt"/>
              </a:rPr>
              <a:t>Discuss</a:t>
            </a:r>
            <a:endParaRPr lang="en-US"/>
          </a:p>
        </p:txBody>
      </p:sp>
      <p:sp>
        <p:nvSpPr>
          <p:cNvPr id="3" name="TextBox 2">
            <a:extLst>
              <a:ext uri="{FF2B5EF4-FFF2-40B4-BE49-F238E27FC236}">
                <a16:creationId xmlns:a16="http://schemas.microsoft.com/office/drawing/2014/main" id="{48DB53C0-67AE-C9FE-705E-0143C0EC4F68}"/>
              </a:ext>
            </a:extLst>
          </p:cNvPr>
          <p:cNvSpPr txBox="1"/>
          <p:nvPr/>
        </p:nvSpPr>
        <p:spPr>
          <a:xfrm>
            <a:off x="271006" y="542697"/>
            <a:ext cx="8593238" cy="1877437"/>
          </a:xfrm>
          <a:prstGeom prst="rect">
            <a:avLst/>
          </a:prstGeom>
          <a:noFill/>
        </p:spPr>
        <p:txBody>
          <a:bodyPr wrap="square" lIns="91440" tIns="45720" rIns="91440" bIns="45720" rtlCol="0" anchor="t">
            <a:spAutoFit/>
          </a:bodyPr>
          <a:lstStyle/>
          <a:p>
            <a:r>
              <a:rPr lang="en-GB" sz="2400" dirty="0">
                <a:solidFill>
                  <a:srgbClr val="173AFF"/>
                </a:solidFill>
                <a:latin typeface="Arial"/>
                <a:cs typeface="Arial"/>
              </a:rPr>
              <a:t>Which of the below mini paragraphs is written in an academic style? How do you know? </a:t>
            </a:r>
            <a:r>
              <a:rPr lang="en-GB" sz="2400">
                <a:solidFill>
                  <a:srgbClr val="173AFF"/>
                </a:solidFill>
                <a:latin typeface="Arial"/>
                <a:cs typeface="Arial"/>
              </a:rPr>
              <a:t>Discuss with a partner.</a:t>
            </a:r>
            <a:endParaRPr lang="en-GB" sz="2400" dirty="0">
              <a:solidFill>
                <a:srgbClr val="173AFF"/>
              </a:solidFill>
              <a:latin typeface="Arial"/>
              <a:cs typeface="Arial"/>
            </a:endParaRPr>
          </a:p>
          <a:p>
            <a:endParaRPr lang="en-GB" sz="2600" dirty="0">
              <a:solidFill>
                <a:srgbClr val="173AFF"/>
              </a:solidFill>
              <a:latin typeface="Arial"/>
              <a:cs typeface="Arial"/>
            </a:endParaRPr>
          </a:p>
          <a:p>
            <a:endParaRPr lang="en-GB" sz="1600" dirty="0">
              <a:solidFill>
                <a:srgbClr val="173AFF"/>
              </a:solidFill>
            </a:endParaRPr>
          </a:p>
          <a:p>
            <a:pPr marL="571500" indent="-571500">
              <a:buFont typeface="Arial" panose="020B0604020202020204" pitchFamily="34" charset="0"/>
              <a:buChar char="•"/>
            </a:pPr>
            <a:endParaRPr lang="en-GB" sz="2600" dirty="0">
              <a:solidFill>
                <a:srgbClr val="002060"/>
              </a:solidFill>
            </a:endParaRPr>
          </a:p>
        </p:txBody>
      </p:sp>
      <p:sp>
        <p:nvSpPr>
          <p:cNvPr id="4" name="TextBox 3">
            <a:extLst>
              <a:ext uri="{FF2B5EF4-FFF2-40B4-BE49-F238E27FC236}">
                <a16:creationId xmlns:a16="http://schemas.microsoft.com/office/drawing/2014/main" id="{5B4BBE32-AA6B-C3F9-D2C6-385105BDE884}"/>
              </a:ext>
            </a:extLst>
          </p:cNvPr>
          <p:cNvSpPr txBox="1"/>
          <p:nvPr/>
        </p:nvSpPr>
        <p:spPr>
          <a:xfrm>
            <a:off x="146031" y="1362875"/>
            <a:ext cx="4282952" cy="3785652"/>
          </a:xfrm>
          <a:prstGeom prst="rect">
            <a:avLst/>
          </a:prstGeom>
          <a:solidFill>
            <a:schemeClr val="bg1"/>
          </a:solidFill>
          <a:ln w="28575">
            <a:solidFill>
              <a:srgbClr val="4472C4"/>
            </a:solid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just"/>
            <a:r>
              <a:rPr lang="en-US" sz="2000" dirty="0">
                <a:solidFill>
                  <a:srgbClr val="002060"/>
                </a:solidFill>
                <a:latin typeface="Segoe UI"/>
                <a:cs typeface="Arial"/>
              </a:rPr>
              <a:t>If you want to do well at </a:t>
            </a:r>
            <a:r>
              <a:rPr lang="en-US" sz="2000" dirty="0" err="1">
                <a:solidFill>
                  <a:srgbClr val="002060"/>
                </a:solidFill>
                <a:latin typeface="Segoe UI"/>
                <a:cs typeface="Arial"/>
              </a:rPr>
              <a:t>uni</a:t>
            </a:r>
            <a:r>
              <a:rPr lang="en-US" sz="2000" dirty="0">
                <a:solidFill>
                  <a:srgbClr val="002060"/>
                </a:solidFill>
                <a:latin typeface="Segoe UI"/>
                <a:cs typeface="Arial"/>
              </a:rPr>
              <a:t>, you need good habits and support. For example, you have to talk to your lecturer if you’re stuck, use a planner so you don’t miss deadlines, keep your notes in order, and review them after class (e.g. write a quick summary). Doing these things will 100% make studying way easier and less stressful, so you’re going to be better and do well. So, you should do these things to succeed!</a:t>
            </a:r>
            <a:endParaRPr lang="en-US">
              <a:solidFill>
                <a:srgbClr val="002060"/>
              </a:solidFill>
              <a:latin typeface="Segoe UI"/>
            </a:endParaRPr>
          </a:p>
        </p:txBody>
      </p:sp>
      <p:sp>
        <p:nvSpPr>
          <p:cNvPr id="5" name="TextBox 4">
            <a:extLst>
              <a:ext uri="{FF2B5EF4-FFF2-40B4-BE49-F238E27FC236}">
                <a16:creationId xmlns:a16="http://schemas.microsoft.com/office/drawing/2014/main" id="{BD748E4C-AAB7-D7F5-B65C-3A3D9F72A32D}"/>
              </a:ext>
            </a:extLst>
          </p:cNvPr>
          <p:cNvSpPr txBox="1"/>
          <p:nvPr/>
        </p:nvSpPr>
        <p:spPr>
          <a:xfrm>
            <a:off x="4663923" y="1362874"/>
            <a:ext cx="4235610" cy="4193456"/>
          </a:xfrm>
          <a:prstGeom prst="rect">
            <a:avLst/>
          </a:prstGeom>
          <a:solidFill>
            <a:schemeClr val="bg1"/>
          </a:solidFill>
          <a:ln w="28575">
            <a:solidFill>
              <a:srgbClr val="7030A0"/>
            </a:solid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just"/>
            <a:r>
              <a:rPr lang="en-US" sz="2050" dirty="0">
                <a:solidFill>
                  <a:srgbClr val="002060"/>
                </a:solidFill>
                <a:latin typeface="Segoe UI"/>
                <a:cs typeface="Arial"/>
              </a:rPr>
              <a:t>Success at university requires good habits and appropriate support. For example, students may speak to lecturers when they experience difficulties, use planners to manage deadlines, keep notes </a:t>
            </a:r>
            <a:r>
              <a:rPr lang="en-US" sz="2050" dirty="0" err="1">
                <a:solidFill>
                  <a:srgbClr val="002060"/>
                </a:solidFill>
                <a:latin typeface="Segoe UI"/>
                <a:cs typeface="Arial"/>
              </a:rPr>
              <a:t>organised</a:t>
            </a:r>
            <a:r>
              <a:rPr lang="en-US" sz="2050" dirty="0">
                <a:solidFill>
                  <a:srgbClr val="002060"/>
                </a:solidFill>
                <a:latin typeface="Segoe UI"/>
                <a:cs typeface="Arial"/>
              </a:rPr>
              <a:t>, and review material after each class by writing a brief summary. Using these strategies regularly can make studying more manageable and reduce stress, helping students remain on track and perform well.</a:t>
            </a:r>
          </a:p>
        </p:txBody>
      </p:sp>
    </p:spTree>
    <p:extLst>
      <p:ext uri="{BB962C8B-B14F-4D97-AF65-F5344CB8AC3E}">
        <p14:creationId xmlns:p14="http://schemas.microsoft.com/office/powerpoint/2010/main" val="396522957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rgbClr val="FBFCE8"/>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2686F58-8980-4796-8EBA-81F4B377E2D7}"/>
              </a:ext>
            </a:extLst>
          </p:cNvPr>
          <p:cNvSpPr>
            <a:spLocks noGrp="1"/>
          </p:cNvSpPr>
          <p:nvPr>
            <p:ph type="title"/>
          </p:nvPr>
        </p:nvSpPr>
        <p:spPr>
          <a:xfrm>
            <a:off x="457200" y="58817"/>
            <a:ext cx="8229600" cy="796950"/>
          </a:xfrm>
        </p:spPr>
        <p:txBody>
          <a:bodyPr/>
          <a:lstStyle/>
          <a:p>
            <a:r>
              <a:rPr lang="en-US" sz="3200" b="1">
                <a:solidFill>
                  <a:srgbClr val="002060"/>
                </a:solidFill>
              </a:rPr>
              <a:t>Academic Style: What is it?</a:t>
            </a:r>
            <a:endParaRPr lang="en-GB" sz="4000" b="1">
              <a:solidFill>
                <a:srgbClr val="002060"/>
              </a:solidFill>
            </a:endParaRPr>
          </a:p>
        </p:txBody>
      </p:sp>
      <p:sp>
        <p:nvSpPr>
          <p:cNvPr id="5" name="Content Placeholder 2">
            <a:extLst>
              <a:ext uri="{FF2B5EF4-FFF2-40B4-BE49-F238E27FC236}">
                <a16:creationId xmlns:a16="http://schemas.microsoft.com/office/drawing/2014/main" id="{BF906ABA-23B8-1A77-F96C-6EFEB9228950}"/>
              </a:ext>
            </a:extLst>
          </p:cNvPr>
          <p:cNvSpPr txBox="1">
            <a:spLocks/>
          </p:cNvSpPr>
          <p:nvPr/>
        </p:nvSpPr>
        <p:spPr bwMode="auto">
          <a:xfrm>
            <a:off x="446184" y="764704"/>
            <a:ext cx="7939740" cy="492601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noAutofit/>
          </a:bodyPr>
          <a:lst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GB" sz="2400">
                <a:solidFill>
                  <a:srgbClr val="002060"/>
                </a:solidFill>
                <a:latin typeface="Segoe UI"/>
                <a:ea typeface="Aptos" panose="020B0004020202020204" pitchFamily="34" charset="0"/>
                <a:cs typeface="Segoe UI"/>
              </a:rPr>
              <a:t>Often more </a:t>
            </a:r>
            <a:r>
              <a:rPr lang="en-GB" sz="2400" b="1">
                <a:solidFill>
                  <a:srgbClr val="00B0F0"/>
                </a:solidFill>
                <a:latin typeface="Segoe UI"/>
                <a:ea typeface="Aptos" panose="020B0004020202020204" pitchFamily="34" charset="0"/>
                <a:cs typeface="Segoe UI"/>
              </a:rPr>
              <a:t>formal</a:t>
            </a:r>
            <a:r>
              <a:rPr lang="en-GB" sz="2400" dirty="0">
                <a:solidFill>
                  <a:srgbClr val="00B0F0"/>
                </a:solidFill>
                <a:latin typeface="Segoe UI"/>
                <a:ea typeface="Aptos" panose="020B0004020202020204" pitchFamily="34" charset="0"/>
                <a:cs typeface="Segoe UI"/>
              </a:rPr>
              <a:t> </a:t>
            </a:r>
            <a:r>
              <a:rPr lang="en-GB" sz="2400">
                <a:solidFill>
                  <a:srgbClr val="002060"/>
                </a:solidFill>
                <a:latin typeface="Segoe UI"/>
                <a:ea typeface="Aptos" panose="020B0004020202020204" pitchFamily="34" charset="0"/>
                <a:cs typeface="Segoe UI"/>
              </a:rPr>
              <a:t>than other contexts</a:t>
            </a:r>
          </a:p>
          <a:p>
            <a:pPr marL="0" indent="0">
              <a:buNone/>
            </a:pPr>
            <a:endParaRPr lang="en-GB" sz="1000" dirty="0">
              <a:solidFill>
                <a:srgbClr val="002060"/>
              </a:solidFill>
              <a:latin typeface="Segoe UI" panose="020B0502040204020203" pitchFamily="34" charset="0"/>
              <a:ea typeface="Aptos" panose="020B0004020202020204" pitchFamily="34" charset="0"/>
              <a:cs typeface="Segoe UI"/>
            </a:endParaRPr>
          </a:p>
          <a:p>
            <a:r>
              <a:rPr lang="en-GB" sz="2400">
                <a:solidFill>
                  <a:srgbClr val="002060"/>
                </a:solidFill>
                <a:latin typeface="Segoe UI"/>
                <a:ea typeface="Aptos" panose="020B0004020202020204" pitchFamily="34" charset="0"/>
                <a:cs typeface="Segoe UI"/>
              </a:rPr>
              <a:t>Ideas must be expressed </a:t>
            </a:r>
            <a:r>
              <a:rPr lang="en-GB" sz="2400" b="1">
                <a:solidFill>
                  <a:srgbClr val="00B0F0"/>
                </a:solidFill>
                <a:latin typeface="Segoe UI"/>
                <a:ea typeface="Aptos" panose="020B0004020202020204" pitchFamily="34" charset="0"/>
                <a:cs typeface="Segoe UI"/>
              </a:rPr>
              <a:t>clearly</a:t>
            </a:r>
          </a:p>
          <a:p>
            <a:endParaRPr lang="en-GB" sz="1000" dirty="0">
              <a:solidFill>
                <a:srgbClr val="002060"/>
              </a:solidFill>
              <a:latin typeface="Segoe UI" panose="020B0502040204020203" pitchFamily="34" charset="0"/>
              <a:ea typeface="Aptos" panose="020B0004020202020204" pitchFamily="34" charset="0"/>
              <a:cs typeface="Segoe UI"/>
            </a:endParaRPr>
          </a:p>
          <a:p>
            <a:r>
              <a:rPr lang="en-GB" sz="2400">
                <a:solidFill>
                  <a:srgbClr val="002060"/>
                </a:solidFill>
                <a:latin typeface="Segoe UI"/>
                <a:cs typeface="Segoe UI"/>
              </a:rPr>
              <a:t>Every sentence should have a </a:t>
            </a:r>
            <a:r>
              <a:rPr lang="en-GB" sz="2400" b="1">
                <a:solidFill>
                  <a:srgbClr val="00B0F0"/>
                </a:solidFill>
                <a:latin typeface="Segoe UI"/>
                <a:cs typeface="Segoe UI"/>
              </a:rPr>
              <a:t>specific purpose</a:t>
            </a:r>
          </a:p>
          <a:p>
            <a:endParaRPr lang="en-GB" sz="1000" dirty="0">
              <a:solidFill>
                <a:srgbClr val="002060"/>
              </a:solidFill>
              <a:latin typeface="Segoe UI" panose="020B0502040204020203" pitchFamily="34" charset="0"/>
              <a:cs typeface="Segoe UI"/>
            </a:endParaRPr>
          </a:p>
          <a:p>
            <a:r>
              <a:rPr lang="en-GB" sz="2400">
                <a:solidFill>
                  <a:srgbClr val="002060"/>
                </a:solidFill>
                <a:latin typeface="Segoe UI"/>
                <a:cs typeface="Segoe UI"/>
              </a:rPr>
              <a:t>Ideas must usually be supported by </a:t>
            </a:r>
            <a:r>
              <a:rPr lang="en-GB" sz="2400" b="1">
                <a:solidFill>
                  <a:srgbClr val="00B0F0"/>
                </a:solidFill>
                <a:latin typeface="Segoe UI"/>
                <a:cs typeface="Segoe UI"/>
              </a:rPr>
              <a:t>evidence</a:t>
            </a:r>
            <a:r>
              <a:rPr lang="en-GB" sz="2400" dirty="0">
                <a:solidFill>
                  <a:srgbClr val="00B0F0"/>
                </a:solidFill>
                <a:latin typeface="Segoe UI"/>
                <a:cs typeface="Segoe UI"/>
              </a:rPr>
              <a:t> </a:t>
            </a:r>
            <a:r>
              <a:rPr lang="en-GB" sz="2400">
                <a:solidFill>
                  <a:srgbClr val="002060"/>
                </a:solidFill>
                <a:latin typeface="Segoe UI"/>
                <a:cs typeface="Segoe UI"/>
              </a:rPr>
              <a:t>or theory</a:t>
            </a:r>
            <a:endParaRPr lang="en-GB" sz="2400" dirty="0">
              <a:solidFill>
                <a:srgbClr val="002060"/>
              </a:solidFill>
              <a:latin typeface="Segoe UI"/>
              <a:cs typeface="Segoe UI"/>
            </a:endParaRPr>
          </a:p>
          <a:p>
            <a:endParaRPr lang="en-GB" sz="1000" dirty="0">
              <a:solidFill>
                <a:srgbClr val="002060"/>
              </a:solidFill>
              <a:latin typeface="Segoe UI" panose="020B0502040204020203" pitchFamily="34" charset="0"/>
              <a:cs typeface="Segoe UI"/>
            </a:endParaRPr>
          </a:p>
          <a:p>
            <a:r>
              <a:rPr lang="en-GB" sz="2400" dirty="0">
                <a:solidFill>
                  <a:srgbClr val="002060"/>
                </a:solidFill>
                <a:latin typeface="Segoe UI"/>
                <a:cs typeface="Segoe UI"/>
              </a:rPr>
              <a:t>Personal opinion or experience usually </a:t>
            </a:r>
            <a:r>
              <a:rPr lang="en-GB" sz="2400" b="1" dirty="0">
                <a:solidFill>
                  <a:srgbClr val="00B0F0"/>
                </a:solidFill>
                <a:latin typeface="Segoe UI"/>
                <a:cs typeface="Segoe UI"/>
              </a:rPr>
              <a:t>does not</a:t>
            </a:r>
            <a:r>
              <a:rPr lang="en-GB" sz="2400" b="1" dirty="0">
                <a:solidFill>
                  <a:srgbClr val="002060"/>
                </a:solidFill>
                <a:latin typeface="Segoe UI"/>
                <a:cs typeface="Segoe UI"/>
              </a:rPr>
              <a:t> </a:t>
            </a:r>
            <a:r>
              <a:rPr lang="en-GB" sz="2400" dirty="0">
                <a:solidFill>
                  <a:srgbClr val="002060"/>
                </a:solidFill>
                <a:latin typeface="Segoe UI"/>
                <a:cs typeface="Segoe UI"/>
              </a:rPr>
              <a:t>have a place in academic writing (that means no "I think" or "we believe", and definitely no "you"!). The only exception is </a:t>
            </a:r>
            <a:r>
              <a:rPr lang="en-GB" sz="2400" b="1" dirty="0">
                <a:solidFill>
                  <a:srgbClr val="00B0F0"/>
                </a:solidFill>
                <a:latin typeface="Segoe UI"/>
                <a:cs typeface="Segoe UI"/>
              </a:rPr>
              <a:t>Reflective Writing</a:t>
            </a:r>
            <a:r>
              <a:rPr lang="en-GB" sz="2400" b="1" dirty="0">
                <a:solidFill>
                  <a:srgbClr val="002060"/>
                </a:solidFill>
                <a:latin typeface="Segoe UI"/>
                <a:cs typeface="Segoe UI"/>
              </a:rPr>
              <a:t> (</a:t>
            </a:r>
            <a:r>
              <a:rPr lang="en-GB" sz="2400" b="1" dirty="0">
                <a:solidFill>
                  <a:srgbClr val="173AFF"/>
                </a:solidFill>
                <a:latin typeface="Segoe UI"/>
                <a:cs typeface="Segoe UI"/>
              </a:rPr>
              <a:t>you will learn more about this later on in the term!</a:t>
            </a:r>
            <a:r>
              <a:rPr lang="en-GB" sz="2400" b="1" dirty="0">
                <a:solidFill>
                  <a:srgbClr val="002060"/>
                </a:solidFill>
                <a:latin typeface="Segoe UI"/>
                <a:cs typeface="Segoe UI"/>
              </a:rPr>
              <a:t>)</a:t>
            </a:r>
          </a:p>
          <a:p>
            <a:pPr marL="0" indent="0">
              <a:buNone/>
            </a:pPr>
            <a:endParaRPr lang="en-GB" sz="1000">
              <a:solidFill>
                <a:srgbClr val="000000"/>
              </a:solidFill>
              <a:latin typeface="Segoe UI" panose="020B0502040204020203" pitchFamily="34" charset="0"/>
              <a:cs typeface="Segoe UI" panose="020B0502040204020203" pitchFamily="34" charset="0"/>
            </a:endParaRPr>
          </a:p>
          <a:p>
            <a:endParaRPr lang="en-GB" sz="2400">
              <a:latin typeface="Segoe UI" panose="020B0502040204020203" pitchFamily="34" charset="0"/>
              <a:cs typeface="Segoe UI" panose="020B0502040204020203" pitchFamily="34" charset="0"/>
            </a:endParaRPr>
          </a:p>
          <a:p>
            <a:endParaRPr lang="en-GB" sz="2400">
              <a:solidFill>
                <a:srgbClr val="374151"/>
              </a:solidFill>
              <a:latin typeface="Segoe UI" panose="020B0502040204020203" pitchFamily="34" charset="0"/>
              <a:cs typeface="Segoe UI" panose="020B0502040204020203" pitchFamily="34" charset="0"/>
            </a:endParaRPr>
          </a:p>
          <a:p>
            <a:endParaRPr lang="en-US" sz="2400">
              <a:solidFill>
                <a:srgbClr val="000000"/>
              </a:solidFill>
              <a:latin typeface="Myriad Pro"/>
              <a:cs typeface="Segoe UI" panose="020B0502040204020203" pitchFamily="34" charset="0"/>
            </a:endParaRPr>
          </a:p>
        </p:txBody>
      </p:sp>
    </p:spTree>
    <p:extLst>
      <p:ext uri="{BB962C8B-B14F-4D97-AF65-F5344CB8AC3E}">
        <p14:creationId xmlns:p14="http://schemas.microsoft.com/office/powerpoint/2010/main" val="356106928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5">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5">
                                            <p:txEl>
                                              <p:pRg st="4" end="4"/>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5">
                                            <p:txEl>
                                              <p:pRg st="6" end="6"/>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5">
                                            <p:txEl>
                                              <p:pRg st="8" end="8"/>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uiExpand="1" build="p"/>
    </p:bldLst>
  </p:timing>
</p:sld>
</file>

<file path=ppt/slides/slide8.xml><?xml version="1.0" encoding="utf-8"?>
<p:sld xmlns:a="http://schemas.openxmlformats.org/drawingml/2006/main" xmlns:r="http://schemas.openxmlformats.org/officeDocument/2006/relationships" xmlns:p="http://schemas.openxmlformats.org/presentationml/2006/main">
  <p:cSld>
    <p:bg>
      <p:bgPr>
        <a:solidFill>
          <a:srgbClr val="FBFCE8"/>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FCF138A-A6CD-CD08-55E6-0A57D5ADFC9C}"/>
              </a:ext>
            </a:extLst>
          </p:cNvPr>
          <p:cNvSpPr>
            <a:spLocks noGrp="1"/>
          </p:cNvSpPr>
          <p:nvPr>
            <p:ph type="title"/>
          </p:nvPr>
        </p:nvSpPr>
        <p:spPr>
          <a:xfrm>
            <a:off x="457200" y="-2658"/>
            <a:ext cx="8229600" cy="1143000"/>
          </a:xfrm>
        </p:spPr>
        <p:txBody>
          <a:bodyPr/>
          <a:lstStyle/>
          <a:p>
            <a:r>
              <a:rPr lang="en-US" sz="3600" b="1" dirty="0">
                <a:solidFill>
                  <a:srgbClr val="002060"/>
                </a:solidFill>
              </a:rPr>
              <a:t>Academic Writing: Structure</a:t>
            </a:r>
          </a:p>
        </p:txBody>
      </p:sp>
      <p:sp>
        <p:nvSpPr>
          <p:cNvPr id="3" name="Content Placeholder 2">
            <a:extLst>
              <a:ext uri="{FF2B5EF4-FFF2-40B4-BE49-F238E27FC236}">
                <a16:creationId xmlns:a16="http://schemas.microsoft.com/office/drawing/2014/main" id="{BBF6A6DA-2CA6-9C75-2B83-BE2759ECD7FF}"/>
              </a:ext>
            </a:extLst>
          </p:cNvPr>
          <p:cNvSpPr>
            <a:spLocks noGrp="1"/>
          </p:cNvSpPr>
          <p:nvPr>
            <p:ph idx="1"/>
          </p:nvPr>
        </p:nvSpPr>
        <p:spPr>
          <a:xfrm>
            <a:off x="457200" y="1140295"/>
            <a:ext cx="8229600" cy="3916363"/>
          </a:xfrm>
        </p:spPr>
        <p:txBody>
          <a:bodyPr/>
          <a:lstStyle/>
          <a:p>
            <a:pPr marL="0" indent="0">
              <a:buNone/>
            </a:pPr>
            <a:r>
              <a:rPr lang="en-US" sz="2400" dirty="0">
                <a:solidFill>
                  <a:srgbClr val="002060"/>
                </a:solidFill>
                <a:latin typeface="Segoe UI"/>
                <a:cs typeface="Segoe UI"/>
              </a:rPr>
              <a:t>When writing in an academic report, there is a certain structure which must be followed:</a:t>
            </a:r>
            <a:endParaRPr lang="en-US" sz="2800">
              <a:solidFill>
                <a:srgbClr val="002060"/>
              </a:solidFill>
              <a:latin typeface="Segoe UI"/>
              <a:cs typeface="Segoe UI"/>
            </a:endParaRPr>
          </a:p>
          <a:p>
            <a:endParaRPr lang="en-US" sz="2400" dirty="0">
              <a:solidFill>
                <a:srgbClr val="002060"/>
              </a:solidFill>
              <a:latin typeface="Segoe UI"/>
              <a:cs typeface="Segoe UI"/>
            </a:endParaRPr>
          </a:p>
          <a:p>
            <a:pPr marL="0" indent="0">
              <a:buNone/>
            </a:pPr>
            <a:r>
              <a:rPr lang="en-US" sz="2400" b="1" dirty="0">
                <a:solidFill>
                  <a:srgbClr val="002060"/>
                </a:solidFill>
                <a:latin typeface="Segoe UI"/>
                <a:cs typeface="Segoe UI"/>
              </a:rPr>
              <a:t>Introduction</a:t>
            </a:r>
            <a:r>
              <a:rPr lang="en-US" sz="2400" dirty="0">
                <a:solidFill>
                  <a:srgbClr val="002060"/>
                </a:solidFill>
                <a:latin typeface="Segoe UI"/>
                <a:cs typeface="Segoe UI"/>
              </a:rPr>
              <a:t>: Introduces reader to the report topic; gives necessary background information/context; sometimes includes a thesis statement (the report's argument)</a:t>
            </a:r>
          </a:p>
          <a:p>
            <a:pPr marL="0" indent="0">
              <a:buNone/>
            </a:pPr>
            <a:endParaRPr lang="en-US" sz="700" dirty="0">
              <a:solidFill>
                <a:srgbClr val="002060"/>
              </a:solidFill>
              <a:latin typeface="Segoe UI"/>
              <a:cs typeface="Segoe UI"/>
            </a:endParaRPr>
          </a:p>
          <a:p>
            <a:pPr marL="0" indent="0">
              <a:buNone/>
            </a:pPr>
            <a:r>
              <a:rPr lang="en-US" sz="2400" b="1" dirty="0">
                <a:solidFill>
                  <a:srgbClr val="002060"/>
                </a:solidFill>
                <a:latin typeface="Segoe UI"/>
                <a:cs typeface="Segoe UI"/>
              </a:rPr>
              <a:t>Main Body</a:t>
            </a:r>
            <a:r>
              <a:rPr lang="en-US" sz="2400" dirty="0">
                <a:solidFill>
                  <a:srgbClr val="002060"/>
                </a:solidFill>
                <a:latin typeface="Segoe UI"/>
                <a:cs typeface="Segoe UI"/>
              </a:rPr>
              <a:t> (usually in sections): gives information about the topic in clearly labelled sections</a:t>
            </a:r>
          </a:p>
          <a:p>
            <a:pPr marL="0" indent="0">
              <a:buNone/>
            </a:pPr>
            <a:endParaRPr lang="en-US" sz="700" dirty="0">
              <a:solidFill>
                <a:srgbClr val="002060"/>
              </a:solidFill>
              <a:latin typeface="Segoe UI"/>
              <a:cs typeface="Segoe UI"/>
            </a:endParaRPr>
          </a:p>
          <a:p>
            <a:pPr marL="0" indent="0">
              <a:buNone/>
            </a:pPr>
            <a:r>
              <a:rPr lang="en-US" sz="2400" b="1" dirty="0">
                <a:solidFill>
                  <a:srgbClr val="002060"/>
                </a:solidFill>
                <a:latin typeface="Segoe UI"/>
                <a:cs typeface="Segoe UI"/>
              </a:rPr>
              <a:t>Conclusion</a:t>
            </a:r>
            <a:r>
              <a:rPr lang="en-US" sz="2400" dirty="0">
                <a:solidFill>
                  <a:srgbClr val="002060"/>
                </a:solidFill>
                <a:latin typeface="Segoe UI"/>
                <a:cs typeface="Segoe UI"/>
              </a:rPr>
              <a:t>: </a:t>
            </a:r>
            <a:r>
              <a:rPr lang="en-US" sz="2400" dirty="0" err="1">
                <a:solidFill>
                  <a:srgbClr val="002060"/>
                </a:solidFill>
                <a:latin typeface="Segoe UI"/>
                <a:cs typeface="Segoe UI"/>
              </a:rPr>
              <a:t>summarises</a:t>
            </a:r>
            <a:r>
              <a:rPr lang="en-US" sz="2400" dirty="0">
                <a:solidFill>
                  <a:srgbClr val="002060"/>
                </a:solidFill>
                <a:latin typeface="Segoe UI"/>
                <a:cs typeface="Segoe UI"/>
              </a:rPr>
              <a:t> the report and repeats main ideas/arguments of report</a:t>
            </a:r>
          </a:p>
        </p:txBody>
      </p:sp>
      <p:sp>
        <p:nvSpPr>
          <p:cNvPr id="4" name="Date Placeholder 3">
            <a:extLst>
              <a:ext uri="{FF2B5EF4-FFF2-40B4-BE49-F238E27FC236}">
                <a16:creationId xmlns:a16="http://schemas.microsoft.com/office/drawing/2014/main" id="{003DF192-DA9E-67FC-0577-315BF4AB1C79}"/>
              </a:ext>
            </a:extLst>
          </p:cNvPr>
          <p:cNvSpPr>
            <a:spLocks noGrp="1"/>
          </p:cNvSpPr>
          <p:nvPr>
            <p:ph type="dt" sz="half" idx="10"/>
          </p:nvPr>
        </p:nvSpPr>
        <p:spPr/>
        <p:txBody>
          <a:bodyPr/>
          <a:lstStyle/>
          <a:p>
            <a:pPr>
              <a:defRPr/>
            </a:pPr>
            <a:fld id="{CDF502AA-C8CB-4132-B592-CA60B7C38ACE}" type="datetime1">
              <a:rPr lang="en-GB"/>
              <a:pPr>
                <a:defRPr/>
              </a:pPr>
              <a:t>09/02/2026</a:t>
            </a:fld>
            <a:endParaRPr lang="en-GB"/>
          </a:p>
        </p:txBody>
      </p:sp>
    </p:spTree>
    <p:extLst>
      <p:ext uri="{BB962C8B-B14F-4D97-AF65-F5344CB8AC3E}">
        <p14:creationId xmlns:p14="http://schemas.microsoft.com/office/powerpoint/2010/main" val="326772803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9.xml><?xml version="1.0" encoding="utf-8"?>
<p:sld xmlns:a="http://schemas.openxmlformats.org/drawingml/2006/main" xmlns:r="http://schemas.openxmlformats.org/officeDocument/2006/relationships" xmlns:p="http://schemas.openxmlformats.org/presentationml/2006/main">
  <p:cSld>
    <p:bg>
      <p:bgPr>
        <a:solidFill>
          <a:srgbClr val="FBFCE8"/>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34B5FB8-75D2-8426-21AA-0CBF48C99FF0}"/>
              </a:ext>
            </a:extLst>
          </p:cNvPr>
          <p:cNvSpPr>
            <a:spLocks noGrp="1"/>
          </p:cNvSpPr>
          <p:nvPr>
            <p:ph type="title"/>
          </p:nvPr>
        </p:nvSpPr>
        <p:spPr>
          <a:xfrm>
            <a:off x="436640" y="114299"/>
            <a:ext cx="8229600" cy="778098"/>
          </a:xfrm>
        </p:spPr>
        <p:txBody>
          <a:bodyPr/>
          <a:lstStyle/>
          <a:p>
            <a:r>
              <a:rPr lang="en-US" sz="2800" b="1">
                <a:solidFill>
                  <a:srgbClr val="173AFF"/>
                </a:solidFill>
                <a:latin typeface="Segoe UI"/>
                <a:cs typeface="Segoe UI"/>
              </a:rPr>
              <a:t>Activity 1, Academic Style Worksheet</a:t>
            </a:r>
          </a:p>
        </p:txBody>
      </p:sp>
      <p:sp>
        <p:nvSpPr>
          <p:cNvPr id="4" name="Date Placeholder 3">
            <a:extLst>
              <a:ext uri="{FF2B5EF4-FFF2-40B4-BE49-F238E27FC236}">
                <a16:creationId xmlns:a16="http://schemas.microsoft.com/office/drawing/2014/main" id="{5AE137D8-D5F7-C24F-3E0E-801E35FCD61A}"/>
              </a:ext>
            </a:extLst>
          </p:cNvPr>
          <p:cNvSpPr>
            <a:spLocks noGrp="1"/>
          </p:cNvSpPr>
          <p:nvPr>
            <p:ph type="dt" sz="half" idx="10"/>
          </p:nvPr>
        </p:nvSpPr>
        <p:spPr/>
        <p:txBody>
          <a:bodyPr/>
          <a:lstStyle/>
          <a:p>
            <a:pPr>
              <a:defRPr/>
            </a:pPr>
            <a:fld id="{CDF502AA-C8CB-4132-B592-CA60B7C38ACE}" type="datetime1">
              <a:rPr lang="en-GB" smtClean="0"/>
              <a:pPr>
                <a:defRPr/>
              </a:pPr>
              <a:t>09/02/2026</a:t>
            </a:fld>
            <a:endParaRPr lang="en-GB"/>
          </a:p>
        </p:txBody>
      </p:sp>
      <p:sp>
        <p:nvSpPr>
          <p:cNvPr id="7" name="Content Placeholder 6">
            <a:extLst>
              <a:ext uri="{FF2B5EF4-FFF2-40B4-BE49-F238E27FC236}">
                <a16:creationId xmlns:a16="http://schemas.microsoft.com/office/drawing/2014/main" id="{52F06F88-96D3-D6DB-A266-0A0C64D36DDB}"/>
              </a:ext>
            </a:extLst>
          </p:cNvPr>
          <p:cNvSpPr>
            <a:spLocks noGrp="1"/>
          </p:cNvSpPr>
          <p:nvPr>
            <p:ph idx="1"/>
          </p:nvPr>
        </p:nvSpPr>
        <p:spPr>
          <a:xfrm>
            <a:off x="436640" y="1145747"/>
            <a:ext cx="8229600" cy="4039376"/>
          </a:xfrm>
        </p:spPr>
        <p:txBody>
          <a:bodyPr/>
          <a:lstStyle/>
          <a:p>
            <a:pPr marL="0" indent="0">
              <a:buNone/>
            </a:pPr>
            <a:r>
              <a:rPr lang="en-GB" sz="2800" kern="100">
                <a:solidFill>
                  <a:srgbClr val="002060"/>
                </a:solidFill>
                <a:effectLst/>
                <a:latin typeface="Segoe UI"/>
                <a:ea typeface="Aptos" panose="020B0004020202020204" pitchFamily="34" charset="0"/>
                <a:cs typeface="Times New Roman"/>
              </a:rPr>
              <a:t>With your partner, have a look at the two texts. </a:t>
            </a:r>
          </a:p>
          <a:p>
            <a:pPr marL="0" indent="0">
              <a:buNone/>
            </a:pPr>
            <a:r>
              <a:rPr lang="en-GB" sz="2800" kern="100">
                <a:solidFill>
                  <a:srgbClr val="002060"/>
                </a:solidFill>
                <a:effectLst/>
                <a:latin typeface="Segoe UI"/>
                <a:ea typeface="Aptos" panose="020B0004020202020204" pitchFamily="34" charset="0"/>
                <a:cs typeface="Times New Roman"/>
              </a:rPr>
              <a:t>Which one do you think is:</a:t>
            </a:r>
          </a:p>
          <a:p>
            <a:pPr marL="457200" indent="-457200">
              <a:buAutoNum type="arabicParenR"/>
            </a:pPr>
            <a:r>
              <a:rPr lang="en-GB" sz="2800" kern="100">
                <a:solidFill>
                  <a:srgbClr val="002060"/>
                </a:solidFill>
                <a:latin typeface="Segoe UI"/>
                <a:ea typeface="Aptos" panose="020B0004020202020204" pitchFamily="34" charset="0"/>
                <a:cs typeface="Times New Roman"/>
              </a:rPr>
              <a:t>W</a:t>
            </a:r>
            <a:r>
              <a:rPr lang="en-GB" sz="2800" kern="100">
                <a:solidFill>
                  <a:srgbClr val="002060"/>
                </a:solidFill>
                <a:effectLst/>
                <a:latin typeface="Segoe UI"/>
                <a:ea typeface="Aptos" panose="020B0004020202020204" pitchFamily="34" charset="0"/>
                <a:cs typeface="Times New Roman"/>
              </a:rPr>
              <a:t>ritten in an academic style? </a:t>
            </a:r>
            <a:endParaRPr lang="en-GB" sz="2800" kern="100">
              <a:solidFill>
                <a:srgbClr val="002060"/>
              </a:solidFill>
              <a:latin typeface="Segoe UI"/>
              <a:ea typeface="Aptos" panose="020B0004020202020204" pitchFamily="34" charset="0"/>
              <a:cs typeface="Times New Roman"/>
            </a:endParaRPr>
          </a:p>
          <a:p>
            <a:pPr marL="457200" indent="-457200">
              <a:buAutoNum type="arabicParenR"/>
            </a:pPr>
            <a:r>
              <a:rPr lang="en-GB" sz="2800" kern="100">
                <a:solidFill>
                  <a:srgbClr val="002060"/>
                </a:solidFill>
                <a:latin typeface="Segoe UI"/>
                <a:ea typeface="Aptos" panose="020B0004020202020204" pitchFamily="34" charset="0"/>
                <a:cs typeface="Times New Roman"/>
              </a:rPr>
              <a:t>M</a:t>
            </a:r>
            <a:r>
              <a:rPr lang="en-GB" sz="2800" kern="100">
                <a:solidFill>
                  <a:srgbClr val="002060"/>
                </a:solidFill>
                <a:effectLst/>
                <a:latin typeface="Segoe UI"/>
                <a:ea typeface="Aptos" panose="020B0004020202020204" pitchFamily="34" charset="0"/>
                <a:cs typeface="Times New Roman"/>
              </a:rPr>
              <a:t>ore convincing?  </a:t>
            </a:r>
            <a:endParaRPr lang="en-GB" sz="2800" kern="100">
              <a:solidFill>
                <a:srgbClr val="002060"/>
              </a:solidFill>
              <a:latin typeface="Segoe UI"/>
              <a:cs typeface="Times New Roman"/>
            </a:endParaRPr>
          </a:p>
          <a:p>
            <a:pPr marL="0" indent="0">
              <a:buNone/>
            </a:pPr>
            <a:r>
              <a:rPr lang="en-GB" sz="2800" kern="100">
                <a:solidFill>
                  <a:srgbClr val="002060"/>
                </a:solidFill>
                <a:latin typeface="Segoe UI"/>
                <a:ea typeface="Aptos" panose="020B0004020202020204" pitchFamily="34" charset="0"/>
                <a:cs typeface="Times New Roman"/>
              </a:rPr>
              <a:t>Make sure you explain why you think so.</a:t>
            </a:r>
          </a:p>
          <a:p>
            <a:pPr marL="0" indent="0">
              <a:buNone/>
            </a:pPr>
            <a:r>
              <a:rPr lang="en-GB" sz="2800" kern="100">
                <a:solidFill>
                  <a:srgbClr val="002060"/>
                </a:solidFill>
                <a:latin typeface="Segoe UI"/>
                <a:ea typeface="Aptos" panose="020B0004020202020204" pitchFamily="34" charset="0"/>
                <a:cs typeface="Times New Roman"/>
              </a:rPr>
              <a:t> Take </a:t>
            </a:r>
            <a:r>
              <a:rPr lang="en-GB" sz="2800" kern="100">
                <a:solidFill>
                  <a:srgbClr val="002060"/>
                </a:solidFill>
                <a:effectLst/>
                <a:latin typeface="Segoe UI"/>
                <a:ea typeface="Aptos" panose="020B0004020202020204" pitchFamily="34" charset="0"/>
                <a:cs typeface="Times New Roman"/>
              </a:rPr>
              <a:t>5 minutes to </a:t>
            </a:r>
            <a:r>
              <a:rPr lang="en-GB" sz="2800" u="sng" kern="100">
                <a:solidFill>
                  <a:srgbClr val="002060"/>
                </a:solidFill>
                <a:effectLst/>
                <a:latin typeface="Segoe UI"/>
                <a:ea typeface="Aptos" panose="020B0004020202020204" pitchFamily="34" charset="0"/>
                <a:cs typeface="Times New Roman"/>
              </a:rPr>
              <a:t>skim</a:t>
            </a:r>
            <a:r>
              <a:rPr lang="en-GB" sz="2800" kern="100">
                <a:solidFill>
                  <a:srgbClr val="002060"/>
                </a:solidFill>
                <a:effectLst/>
                <a:latin typeface="Segoe UI"/>
                <a:ea typeface="Aptos" panose="020B0004020202020204" pitchFamily="34" charset="0"/>
                <a:cs typeface="Times New Roman"/>
              </a:rPr>
              <a:t> the texts (you do not need to read and understand every word!) and discuss your thoughts with your partner. </a:t>
            </a:r>
            <a:endParaRPr lang="en-GB" sz="2800" kern="100">
              <a:solidFill>
                <a:srgbClr val="002060"/>
              </a:solidFill>
              <a:effectLst/>
              <a:latin typeface="Myriad Pro"/>
              <a:ea typeface="Aptos" panose="020B0004020202020204" pitchFamily="34" charset="0"/>
              <a:cs typeface="Times New Roman" panose="02020603050405020304" pitchFamily="18" charset="0"/>
            </a:endParaRPr>
          </a:p>
          <a:p>
            <a:endParaRPr lang="en-US"/>
          </a:p>
        </p:txBody>
      </p:sp>
    </p:spTree>
    <p:extLst>
      <p:ext uri="{BB962C8B-B14F-4D97-AF65-F5344CB8AC3E}">
        <p14:creationId xmlns:p14="http://schemas.microsoft.com/office/powerpoint/2010/main" val="415181618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rgbClr val="FBFCE8"/>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EAB8795-7223-1E3F-F287-14376CA70540}"/>
              </a:ext>
            </a:extLst>
          </p:cNvPr>
          <p:cNvSpPr>
            <a:spLocks noGrp="1"/>
          </p:cNvSpPr>
          <p:nvPr>
            <p:ph type="title"/>
          </p:nvPr>
        </p:nvSpPr>
        <p:spPr>
          <a:xfrm>
            <a:off x="457200" y="-172851"/>
            <a:ext cx="8229600" cy="1143000"/>
          </a:xfrm>
        </p:spPr>
        <p:txBody>
          <a:bodyPr/>
          <a:lstStyle/>
          <a:p>
            <a:r>
              <a:rPr lang="en-US" sz="3600" b="1">
                <a:solidFill>
                  <a:srgbClr val="002060"/>
                </a:solidFill>
              </a:rPr>
              <a:t>Before moving on….</a:t>
            </a:r>
          </a:p>
        </p:txBody>
      </p:sp>
      <p:sp>
        <p:nvSpPr>
          <p:cNvPr id="3" name="Content Placeholder 2">
            <a:extLst>
              <a:ext uri="{FF2B5EF4-FFF2-40B4-BE49-F238E27FC236}">
                <a16:creationId xmlns:a16="http://schemas.microsoft.com/office/drawing/2014/main" id="{79F71D9B-616D-EAD6-2399-4B701843A46B}"/>
              </a:ext>
            </a:extLst>
          </p:cNvPr>
          <p:cNvSpPr>
            <a:spLocks noGrp="1"/>
          </p:cNvSpPr>
          <p:nvPr>
            <p:ph idx="1"/>
          </p:nvPr>
        </p:nvSpPr>
        <p:spPr>
          <a:xfrm>
            <a:off x="451904" y="836712"/>
            <a:ext cx="8229600" cy="3916363"/>
          </a:xfrm>
        </p:spPr>
        <p:txBody>
          <a:bodyPr/>
          <a:lstStyle/>
          <a:p>
            <a:pPr marL="0" indent="0">
              <a:buNone/>
            </a:pPr>
            <a:r>
              <a:rPr lang="en-US" sz="2800">
                <a:solidFill>
                  <a:srgbClr val="002060"/>
                </a:solidFill>
              </a:rPr>
              <a:t>Look at the first paragraph (Text A), again. </a:t>
            </a:r>
          </a:p>
          <a:p>
            <a:r>
              <a:rPr lang="en-GB" sz="2800">
                <a:solidFill>
                  <a:srgbClr val="173AFF"/>
                </a:solidFill>
                <a:ea typeface="Aptos" panose="020B0004020202020204" pitchFamily="34" charset="0"/>
                <a:cs typeface="Times New Roman"/>
              </a:rPr>
              <a:t>There are </a:t>
            </a:r>
            <a:r>
              <a:rPr lang="en-GB" sz="2800" b="1">
                <a:solidFill>
                  <a:srgbClr val="173AFF"/>
                </a:solidFill>
                <a:ea typeface="Aptos" panose="020B0004020202020204" pitchFamily="34" charset="0"/>
                <a:cs typeface="Times New Roman"/>
              </a:rPr>
              <a:t>two </a:t>
            </a:r>
            <a:r>
              <a:rPr lang="en-GB" sz="2800">
                <a:solidFill>
                  <a:srgbClr val="173AFF"/>
                </a:solidFill>
                <a:ea typeface="Aptos" panose="020B0004020202020204" pitchFamily="34" charset="0"/>
                <a:cs typeface="Times New Roman"/>
              </a:rPr>
              <a:t>things Text A did which are </a:t>
            </a:r>
            <a:r>
              <a:rPr lang="en-GB" sz="2800" b="1" i="1">
                <a:solidFill>
                  <a:srgbClr val="173AFF"/>
                </a:solidFill>
                <a:ea typeface="Aptos" panose="020B0004020202020204" pitchFamily="34" charset="0"/>
                <a:cs typeface="Times New Roman"/>
              </a:rPr>
              <a:t>right</a:t>
            </a:r>
            <a:r>
              <a:rPr lang="en-GB" sz="2800" dirty="0">
                <a:solidFill>
                  <a:srgbClr val="173AFF"/>
                </a:solidFill>
                <a:ea typeface="Aptos" panose="020B0004020202020204" pitchFamily="34" charset="0"/>
                <a:cs typeface="Times New Roman"/>
              </a:rPr>
              <a:t> </a:t>
            </a:r>
            <a:r>
              <a:rPr lang="en-GB" sz="2800">
                <a:solidFill>
                  <a:srgbClr val="173AFF"/>
                </a:solidFill>
                <a:ea typeface="Aptos" panose="020B0004020202020204" pitchFamily="34" charset="0"/>
                <a:cs typeface="Times New Roman"/>
              </a:rPr>
              <a:t>for academic style, even if there are mistakes. Can you think what they are? Discuss with each other.</a:t>
            </a:r>
            <a:endParaRPr lang="en-GB" sz="2800" dirty="0">
              <a:solidFill>
                <a:srgbClr val="173AFF"/>
              </a:solidFill>
              <a:ea typeface="Aptos" panose="020B0004020202020204" pitchFamily="34" charset="0"/>
              <a:cs typeface="Times New Roman"/>
            </a:endParaRPr>
          </a:p>
          <a:p>
            <a:endParaRPr lang="en-GB" sz="1000" dirty="0">
              <a:solidFill>
                <a:srgbClr val="173AFF"/>
              </a:solidFill>
              <a:ea typeface="Aptos" panose="020B0004020202020204" pitchFamily="34" charset="0"/>
              <a:cs typeface="Times New Roman"/>
            </a:endParaRPr>
          </a:p>
          <a:p>
            <a:pPr marL="0" indent="0">
              <a:buNone/>
            </a:pPr>
            <a:r>
              <a:rPr lang="en-GB" sz="2800" b="1" dirty="0">
                <a:solidFill>
                  <a:srgbClr val="002060"/>
                </a:solidFill>
                <a:ea typeface="Aptos" panose="020B0004020202020204" pitchFamily="34" charset="0"/>
                <a:cs typeface="Times New Roman"/>
              </a:rPr>
              <a:t>1)Provides evidence (though use of first names </a:t>
            </a:r>
            <a:r>
              <a:rPr lang="en-GB" sz="2800" b="1">
                <a:solidFill>
                  <a:srgbClr val="002060"/>
                </a:solidFill>
                <a:ea typeface="Aptos" panose="020B0004020202020204" pitchFamily="34" charset="0"/>
                <a:cs typeface="Times New Roman"/>
              </a:rPr>
              <a:t>is not correct!) (you will learn more about this </a:t>
            </a:r>
            <a:r>
              <a:rPr lang="en-GB" sz="2800" b="1">
                <a:solidFill>
                  <a:srgbClr val="173AFF"/>
                </a:solidFill>
                <a:ea typeface="Aptos" panose="020B0004020202020204" pitchFamily="34" charset="0"/>
                <a:cs typeface="Times New Roman"/>
              </a:rPr>
              <a:t>next week</a:t>
            </a:r>
            <a:r>
              <a:rPr lang="en-GB" sz="2800" b="1">
                <a:solidFill>
                  <a:srgbClr val="002060"/>
                </a:solidFill>
                <a:ea typeface="Aptos" panose="020B0004020202020204" pitchFamily="34" charset="0"/>
                <a:cs typeface="Times New Roman"/>
              </a:rPr>
              <a:t>!)</a:t>
            </a:r>
            <a:endParaRPr lang="en-GB" sz="2800" b="1" dirty="0">
              <a:solidFill>
                <a:srgbClr val="002060"/>
              </a:solidFill>
              <a:ea typeface="Aptos" panose="020B0004020202020204" pitchFamily="34" charset="0"/>
              <a:cs typeface="Times New Roman"/>
            </a:endParaRPr>
          </a:p>
          <a:p>
            <a:pPr marL="0" indent="0">
              <a:buNone/>
            </a:pPr>
            <a:endParaRPr lang="en-GB" sz="1000" b="1" dirty="0">
              <a:solidFill>
                <a:srgbClr val="002060"/>
              </a:solidFill>
              <a:ea typeface="Aptos" panose="020B0004020202020204" pitchFamily="34" charset="0"/>
              <a:cs typeface="Times New Roman"/>
            </a:endParaRPr>
          </a:p>
          <a:p>
            <a:pPr marL="0" indent="0">
              <a:buNone/>
            </a:pPr>
            <a:r>
              <a:rPr lang="en-GB" sz="2800" b="1" dirty="0">
                <a:solidFill>
                  <a:srgbClr val="002060"/>
                </a:solidFill>
                <a:ea typeface="Aptos" panose="020B0004020202020204" pitchFamily="34" charset="0"/>
                <a:cs typeface="Times New Roman"/>
              </a:rPr>
              <a:t>2) Attempts a TEEL/PEEL paragraph </a:t>
            </a:r>
            <a:r>
              <a:rPr lang="en-GB" sz="2800" b="1">
                <a:solidFill>
                  <a:srgbClr val="002060"/>
                </a:solidFill>
                <a:ea typeface="Aptos" panose="020B0004020202020204" pitchFamily="34" charset="0"/>
                <a:cs typeface="Times New Roman"/>
              </a:rPr>
              <a:t>structure </a:t>
            </a:r>
            <a:r>
              <a:rPr lang="en-GB" sz="2800">
                <a:solidFill>
                  <a:srgbClr val="002060"/>
                </a:solidFill>
                <a:ea typeface="Aptos" panose="020B0004020202020204" pitchFamily="34" charset="0"/>
                <a:cs typeface="Times New Roman"/>
              </a:rPr>
              <a:t>(you will learn more about this in </a:t>
            </a:r>
            <a:r>
              <a:rPr lang="en-GB" sz="2800" b="1">
                <a:solidFill>
                  <a:srgbClr val="173AFF"/>
                </a:solidFill>
                <a:ea typeface="Aptos" panose="020B0004020202020204" pitchFamily="34" charset="0"/>
                <a:cs typeface="Times New Roman"/>
              </a:rPr>
              <a:t>Week 5</a:t>
            </a:r>
            <a:r>
              <a:rPr lang="en-GB" sz="2800">
                <a:solidFill>
                  <a:srgbClr val="002060"/>
                </a:solidFill>
                <a:ea typeface="Aptos" panose="020B0004020202020204" pitchFamily="34" charset="0"/>
                <a:cs typeface="Times New Roman"/>
              </a:rPr>
              <a:t>)</a:t>
            </a:r>
            <a:endParaRPr lang="en-US" sz="2800">
              <a:solidFill>
                <a:srgbClr val="002060"/>
              </a:solidFill>
              <a:cs typeface="Times New Roman"/>
            </a:endParaRPr>
          </a:p>
          <a:p>
            <a:pPr marL="0" indent="0">
              <a:buNone/>
            </a:pPr>
            <a:endParaRPr lang="en-US"/>
          </a:p>
        </p:txBody>
      </p:sp>
      <p:sp>
        <p:nvSpPr>
          <p:cNvPr id="4" name="Date Placeholder 3">
            <a:extLst>
              <a:ext uri="{FF2B5EF4-FFF2-40B4-BE49-F238E27FC236}">
                <a16:creationId xmlns:a16="http://schemas.microsoft.com/office/drawing/2014/main" id="{E4A208B4-482D-0EA7-8F2E-4BA5BCB74C3E}"/>
              </a:ext>
            </a:extLst>
          </p:cNvPr>
          <p:cNvSpPr>
            <a:spLocks noGrp="1"/>
          </p:cNvSpPr>
          <p:nvPr>
            <p:ph type="dt" sz="half" idx="10"/>
          </p:nvPr>
        </p:nvSpPr>
        <p:spPr/>
        <p:txBody>
          <a:bodyPr/>
          <a:lstStyle/>
          <a:p>
            <a:pPr>
              <a:defRPr/>
            </a:pPr>
            <a:fld id="{CDF502AA-C8CB-4132-B592-CA60B7C38ACE}" type="datetime1">
              <a:rPr lang="en-GB" smtClean="0"/>
              <a:pPr>
                <a:defRPr/>
              </a:pPr>
              <a:t>09/02/2026</a:t>
            </a:fld>
            <a:endParaRPr lang="en-GB"/>
          </a:p>
        </p:txBody>
      </p:sp>
    </p:spTree>
    <p:extLst>
      <p:ext uri="{BB962C8B-B14F-4D97-AF65-F5344CB8AC3E}">
        <p14:creationId xmlns:p14="http://schemas.microsoft.com/office/powerpoint/2010/main" val="106213158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bg>
      <p:bgPr>
        <a:solidFill>
          <a:srgbClr val="FBFCE8"/>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800CA01-3344-33BD-36AE-1C681C891EFB}"/>
              </a:ext>
            </a:extLst>
          </p:cNvPr>
          <p:cNvSpPr>
            <a:spLocks noGrp="1"/>
          </p:cNvSpPr>
          <p:nvPr>
            <p:ph type="title"/>
          </p:nvPr>
        </p:nvSpPr>
        <p:spPr>
          <a:xfrm>
            <a:off x="457200" y="-94694"/>
            <a:ext cx="8229600" cy="1143000"/>
          </a:xfrm>
        </p:spPr>
        <p:txBody>
          <a:bodyPr/>
          <a:lstStyle/>
          <a:p>
            <a:r>
              <a:rPr lang="en-US" sz="3400" b="1">
                <a:solidFill>
                  <a:srgbClr val="173AFF"/>
                </a:solidFill>
              </a:rPr>
              <a:t>Activity 2, Worksheet</a:t>
            </a:r>
          </a:p>
        </p:txBody>
      </p:sp>
      <p:sp>
        <p:nvSpPr>
          <p:cNvPr id="3" name="Content Placeholder 2">
            <a:extLst>
              <a:ext uri="{FF2B5EF4-FFF2-40B4-BE49-F238E27FC236}">
                <a16:creationId xmlns:a16="http://schemas.microsoft.com/office/drawing/2014/main" id="{941E766B-D74E-C561-B48E-4EA976213B31}"/>
              </a:ext>
            </a:extLst>
          </p:cNvPr>
          <p:cNvSpPr>
            <a:spLocks noGrp="1"/>
          </p:cNvSpPr>
          <p:nvPr>
            <p:ph idx="1"/>
          </p:nvPr>
        </p:nvSpPr>
        <p:spPr>
          <a:xfrm>
            <a:off x="250824" y="836712"/>
            <a:ext cx="8569647" cy="3916363"/>
          </a:xfrm>
        </p:spPr>
        <p:txBody>
          <a:bodyPr/>
          <a:lstStyle/>
          <a:p>
            <a:pPr marL="0" indent="0">
              <a:buNone/>
            </a:pPr>
            <a:r>
              <a:rPr lang="en-GB" sz="2400" b="1" kern="100" dirty="0">
                <a:solidFill>
                  <a:srgbClr val="002060"/>
                </a:solidFill>
                <a:effectLst/>
                <a:latin typeface="Segoe UI"/>
                <a:ea typeface="Aptos" panose="020B0004020202020204" pitchFamily="34" charset="0"/>
                <a:cs typeface="Times New Roman"/>
              </a:rPr>
              <a:t>Try to highlight/find:</a:t>
            </a:r>
          </a:p>
          <a:p>
            <a:pPr>
              <a:buFontTx/>
              <a:buChar char="-"/>
            </a:pPr>
            <a:r>
              <a:rPr lang="en-GB" sz="2400" kern="100" dirty="0">
                <a:solidFill>
                  <a:srgbClr val="002060"/>
                </a:solidFill>
                <a:latin typeface="Segoe UI"/>
                <a:ea typeface="Aptos" panose="020B0004020202020204" pitchFamily="34" charset="0"/>
                <a:cs typeface="Times New Roman"/>
              </a:rPr>
              <a:t>A</a:t>
            </a:r>
            <a:r>
              <a:rPr lang="en-GB" sz="2400" kern="100" dirty="0">
                <a:solidFill>
                  <a:srgbClr val="002060"/>
                </a:solidFill>
                <a:effectLst/>
                <a:latin typeface="Segoe UI"/>
                <a:ea typeface="Aptos" panose="020B0004020202020204" pitchFamily="34" charset="0"/>
                <a:cs typeface="Times New Roman"/>
              </a:rPr>
              <a:t>t least 3 examples of </a:t>
            </a:r>
            <a:r>
              <a:rPr lang="en-GB" sz="2400" u="sng" kern="100" dirty="0">
                <a:solidFill>
                  <a:srgbClr val="002060"/>
                </a:solidFill>
                <a:effectLst/>
                <a:latin typeface="Segoe UI"/>
                <a:ea typeface="Aptos" panose="020B0004020202020204" pitchFamily="34" charset="0"/>
                <a:cs typeface="Times New Roman"/>
              </a:rPr>
              <a:t>non-academic </a:t>
            </a:r>
            <a:r>
              <a:rPr lang="en-GB" sz="2400" u="sng" kern="100" dirty="0">
                <a:solidFill>
                  <a:srgbClr val="002060"/>
                </a:solidFill>
                <a:latin typeface="Segoe UI"/>
                <a:ea typeface="Aptos" panose="020B0004020202020204" pitchFamily="34" charset="0"/>
                <a:cs typeface="Times New Roman"/>
              </a:rPr>
              <a:t>conventions</a:t>
            </a:r>
            <a:r>
              <a:rPr lang="en-GB" sz="2400" u="sng" kern="100" dirty="0">
                <a:solidFill>
                  <a:srgbClr val="002060"/>
                </a:solidFill>
                <a:effectLst/>
                <a:latin typeface="Segoe UI"/>
                <a:ea typeface="Aptos" panose="020B0004020202020204" pitchFamily="34" charset="0"/>
                <a:cs typeface="Times New Roman"/>
              </a:rPr>
              <a:t> </a:t>
            </a:r>
            <a:r>
              <a:rPr lang="en-GB" sz="2400" kern="100" dirty="0">
                <a:solidFill>
                  <a:srgbClr val="002060"/>
                </a:solidFill>
                <a:effectLst/>
                <a:latin typeface="Segoe UI"/>
                <a:ea typeface="Aptos" panose="020B0004020202020204" pitchFamily="34" charset="0"/>
                <a:cs typeface="Times New Roman"/>
              </a:rPr>
              <a:t>in text A </a:t>
            </a:r>
          </a:p>
          <a:p>
            <a:pPr>
              <a:buFontTx/>
              <a:buChar char="-"/>
            </a:pPr>
            <a:r>
              <a:rPr lang="en-GB" sz="2400" kern="100" dirty="0">
                <a:solidFill>
                  <a:srgbClr val="002060"/>
                </a:solidFill>
                <a:latin typeface="Segoe UI"/>
                <a:ea typeface="Aptos" panose="020B0004020202020204" pitchFamily="34" charset="0"/>
                <a:cs typeface="Times New Roman"/>
              </a:rPr>
              <a:t>A</a:t>
            </a:r>
            <a:r>
              <a:rPr lang="en-GB" sz="2400" kern="100" dirty="0">
                <a:solidFill>
                  <a:srgbClr val="002060"/>
                </a:solidFill>
                <a:effectLst/>
                <a:latin typeface="Segoe UI"/>
                <a:ea typeface="Aptos" panose="020B0004020202020204" pitchFamily="34" charset="0"/>
                <a:cs typeface="Times New Roman"/>
              </a:rPr>
              <a:t>t least 3 examples of </a:t>
            </a:r>
            <a:r>
              <a:rPr lang="en-GB" sz="2400" u="sng" kern="100">
                <a:solidFill>
                  <a:srgbClr val="002060"/>
                </a:solidFill>
                <a:latin typeface="Segoe UI"/>
                <a:ea typeface="Aptos" panose="020B0004020202020204" pitchFamily="34" charset="0"/>
                <a:cs typeface="Times New Roman"/>
              </a:rPr>
              <a:t>conventions </a:t>
            </a:r>
            <a:r>
              <a:rPr lang="en-GB" sz="2400" kern="100" dirty="0">
                <a:solidFill>
                  <a:srgbClr val="002060"/>
                </a:solidFill>
                <a:latin typeface="Segoe UI"/>
                <a:ea typeface="Aptos" panose="020B0004020202020204" pitchFamily="34" charset="0"/>
                <a:cs typeface="Times New Roman"/>
              </a:rPr>
              <a:t>in</a:t>
            </a:r>
            <a:r>
              <a:rPr lang="en-GB" sz="2400" kern="100" dirty="0">
                <a:solidFill>
                  <a:srgbClr val="002060"/>
                </a:solidFill>
                <a:effectLst/>
                <a:latin typeface="Segoe UI"/>
                <a:ea typeface="Aptos" panose="020B0004020202020204" pitchFamily="34" charset="0"/>
                <a:cs typeface="Times New Roman"/>
              </a:rPr>
              <a:t> text</a:t>
            </a:r>
            <a:r>
              <a:rPr lang="en-GB" sz="2400" kern="100" dirty="0">
                <a:solidFill>
                  <a:srgbClr val="002060"/>
                </a:solidFill>
                <a:latin typeface="Segoe UI"/>
                <a:ea typeface="Aptos" panose="020B0004020202020204" pitchFamily="34" charset="0"/>
                <a:cs typeface="Times New Roman"/>
              </a:rPr>
              <a:t> B</a:t>
            </a:r>
            <a:r>
              <a:rPr lang="en-GB" sz="2400" kern="100" dirty="0">
                <a:solidFill>
                  <a:srgbClr val="002060"/>
                </a:solidFill>
                <a:effectLst/>
                <a:latin typeface="Segoe UI"/>
                <a:ea typeface="Aptos" panose="020B0004020202020204" pitchFamily="34" charset="0"/>
                <a:cs typeface="Times New Roman"/>
              </a:rPr>
              <a:t> (though you may wish to find more!). </a:t>
            </a:r>
          </a:p>
          <a:p>
            <a:pPr marL="0" indent="0">
              <a:buNone/>
            </a:pPr>
            <a:r>
              <a:rPr lang="en-GB" sz="2400" dirty="0">
                <a:solidFill>
                  <a:srgbClr val="002060"/>
                </a:solidFill>
                <a:latin typeface="Segoe UI"/>
                <a:ea typeface="Aptos" panose="020B0004020202020204" pitchFamily="34" charset="0"/>
                <a:cs typeface="Times New Roman"/>
              </a:rPr>
              <a:t>EXAMPLE: Text A</a:t>
            </a:r>
          </a:p>
          <a:p>
            <a:pPr marL="0" indent="0">
              <a:buNone/>
            </a:pPr>
            <a:r>
              <a:rPr lang="en-GB" sz="2400" i="1" dirty="0">
                <a:solidFill>
                  <a:srgbClr val="002060"/>
                </a:solidFill>
                <a:latin typeface="Segoe UI"/>
                <a:ea typeface="Aptos" panose="020B0004020202020204" pitchFamily="34" charset="0"/>
                <a:cs typeface="Times New Roman"/>
              </a:rPr>
              <a:t>So </a:t>
            </a:r>
            <a:r>
              <a:rPr lang="en-GB" sz="2400" i="1" dirty="0">
                <a:solidFill>
                  <a:srgbClr val="002060"/>
                </a:solidFill>
                <a:highlight>
                  <a:srgbClr val="FFFF00"/>
                </a:highlight>
                <a:latin typeface="Segoe UI"/>
                <a:ea typeface="Aptos" panose="020B0004020202020204" pitchFamily="34" charset="0"/>
                <a:cs typeface="Times New Roman"/>
              </a:rPr>
              <a:t>I think </a:t>
            </a:r>
            <a:r>
              <a:rPr lang="en-GB" sz="2400" i="1" dirty="0">
                <a:solidFill>
                  <a:srgbClr val="002060"/>
                </a:solidFill>
                <a:latin typeface="Segoe UI"/>
                <a:ea typeface="Aptos" panose="020B0004020202020204" pitchFamily="34" charset="0"/>
                <a:cs typeface="Times New Roman"/>
              </a:rPr>
              <a:t>the NHS is definitely ineffective for everyone</a:t>
            </a:r>
            <a:endParaRPr lang="en-GB" sz="2400" dirty="0">
              <a:solidFill>
                <a:srgbClr val="002060"/>
              </a:solidFill>
              <a:latin typeface="Segoe UI"/>
              <a:ea typeface="Aptos" panose="020B0004020202020204" pitchFamily="34" charset="0"/>
              <a:cs typeface="Times New Roman"/>
            </a:endParaRPr>
          </a:p>
          <a:p>
            <a:pPr marL="0" indent="0">
              <a:buNone/>
            </a:pPr>
            <a:r>
              <a:rPr lang="en-GB" sz="2400" dirty="0">
                <a:solidFill>
                  <a:srgbClr val="002060"/>
                </a:solidFill>
                <a:effectLst/>
                <a:latin typeface="Segoe UI"/>
                <a:ea typeface="Aptos" panose="020B0004020202020204" pitchFamily="34" charset="0"/>
                <a:cs typeface="Times New Roman"/>
              </a:rPr>
              <a:t>EXAMPLE: Text 2</a:t>
            </a:r>
          </a:p>
          <a:p>
            <a:pPr marL="0" indent="0">
              <a:buNone/>
            </a:pPr>
            <a:r>
              <a:rPr lang="en-GB" sz="2400" i="1" dirty="0">
                <a:solidFill>
                  <a:srgbClr val="002060"/>
                </a:solidFill>
                <a:effectLst/>
                <a:highlight>
                  <a:srgbClr val="00FF00"/>
                </a:highlight>
                <a:latin typeface="Segoe UI"/>
                <a:ea typeface="Aptos" panose="020B0004020202020204" pitchFamily="34" charset="0"/>
                <a:cs typeface="Times New Roman"/>
              </a:rPr>
              <a:t>This suggests </a:t>
            </a:r>
            <a:r>
              <a:rPr lang="en-GB" sz="2400" i="1" dirty="0">
                <a:solidFill>
                  <a:srgbClr val="002060"/>
                </a:solidFill>
                <a:effectLst/>
                <a:latin typeface="Segoe UI"/>
                <a:ea typeface="Aptos" panose="020B0004020202020204" pitchFamily="34" charset="0"/>
                <a:cs typeface="Times New Roman"/>
              </a:rPr>
              <a:t>that the NHS might not operate as efficiently as it could for many of its users</a:t>
            </a:r>
            <a:endParaRPr lang="en-GB" sz="2400" b="1">
              <a:solidFill>
                <a:srgbClr val="002060"/>
              </a:solidFill>
              <a:latin typeface="Segoe UI"/>
              <a:cs typeface="Times New Roman"/>
            </a:endParaRPr>
          </a:p>
          <a:p>
            <a:pPr defTabSz="457200" eaLnBrk="1" fontAlgn="auto" hangingPunct="1">
              <a:spcBef>
                <a:spcPts val="1000"/>
              </a:spcBef>
              <a:spcAft>
                <a:spcPts val="0"/>
              </a:spcAft>
              <a:buClr>
                <a:srgbClr val="90C226"/>
              </a:buClr>
              <a:buSzPct val="80000"/>
              <a:defRPr/>
            </a:pPr>
            <a:r>
              <a:rPr kumimoji="0" lang="en-GB" sz="2400" b="0" i="0" u="none" strike="noStrike" kern="1200" cap="none" spc="0" normalizeH="0" baseline="0" noProof="0" dirty="0">
                <a:ln>
                  <a:noFill/>
                </a:ln>
                <a:solidFill>
                  <a:srgbClr val="002060"/>
                </a:solidFill>
                <a:effectLst/>
                <a:uLnTx/>
                <a:uFillTx/>
                <a:latin typeface="Segoe UI"/>
                <a:ea typeface="Aptos" panose="020B0004020202020204" pitchFamily="34" charset="0"/>
                <a:cs typeface="Times New Roman"/>
              </a:rPr>
              <a:t>Text 1 uses personal pronouns, while Text 2 instead uses the phrase ‘this suggests’</a:t>
            </a:r>
            <a:endParaRPr lang="en-GB" sz="2400" b="0" i="0" u="none" strike="noStrike" kern="1200" cap="none" spc="0" normalizeH="0" baseline="0" noProof="0" dirty="0">
              <a:ln>
                <a:noFill/>
              </a:ln>
              <a:solidFill>
                <a:srgbClr val="002060"/>
              </a:solidFill>
              <a:effectLst/>
              <a:uLnTx/>
              <a:uFillTx/>
              <a:latin typeface="Segoe UI"/>
              <a:ea typeface="Aptos" panose="020B0004020202020204" pitchFamily="34" charset="0"/>
              <a:cs typeface="Times New Roman"/>
            </a:endParaRPr>
          </a:p>
          <a:p>
            <a:pPr>
              <a:buFontTx/>
              <a:buChar char="-"/>
            </a:pPr>
            <a:endParaRPr lang="en-GB" sz="2400" kern="100" dirty="0">
              <a:solidFill>
                <a:srgbClr val="002060"/>
              </a:solidFill>
              <a:effectLst/>
              <a:latin typeface="Segoe UI"/>
              <a:ea typeface="Aptos" panose="020B0004020202020204" pitchFamily="34" charset="0"/>
              <a:cs typeface="Times New Roman" panose="02020603050405020304" pitchFamily="18" charset="0"/>
            </a:endParaRPr>
          </a:p>
          <a:p>
            <a:endParaRPr lang="en-US"/>
          </a:p>
        </p:txBody>
      </p:sp>
      <p:sp>
        <p:nvSpPr>
          <p:cNvPr id="4" name="Date Placeholder 3">
            <a:extLst>
              <a:ext uri="{FF2B5EF4-FFF2-40B4-BE49-F238E27FC236}">
                <a16:creationId xmlns:a16="http://schemas.microsoft.com/office/drawing/2014/main" id="{ED87E894-5B25-A1AE-4CA3-EF30C5EA5AC3}"/>
              </a:ext>
            </a:extLst>
          </p:cNvPr>
          <p:cNvSpPr>
            <a:spLocks noGrp="1"/>
          </p:cNvSpPr>
          <p:nvPr>
            <p:ph type="dt" sz="half" idx="10"/>
          </p:nvPr>
        </p:nvSpPr>
        <p:spPr/>
        <p:txBody>
          <a:bodyPr/>
          <a:lstStyle/>
          <a:p>
            <a:pPr>
              <a:defRPr/>
            </a:pPr>
            <a:fld id="{CDF502AA-C8CB-4132-B592-CA60B7C38ACE}" type="datetime1">
              <a:rPr lang="en-GB" smtClean="0"/>
              <a:pPr>
                <a:defRPr/>
              </a:pPr>
              <a:t>09/02/2026</a:t>
            </a:fld>
            <a:endParaRPr lang="en-GB"/>
          </a:p>
        </p:txBody>
      </p:sp>
    </p:spTree>
    <p:extLst>
      <p:ext uri="{BB962C8B-B14F-4D97-AF65-F5344CB8AC3E}">
        <p14:creationId xmlns:p14="http://schemas.microsoft.com/office/powerpoint/2010/main" val="2906463448"/>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rgbClr val="FBFCE8"/>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78DBAB4-4C1D-A2CE-9088-D784EF423E6E}"/>
              </a:ext>
            </a:extLst>
          </p:cNvPr>
          <p:cNvSpPr>
            <a:spLocks noGrp="1"/>
          </p:cNvSpPr>
          <p:nvPr>
            <p:ph type="title"/>
          </p:nvPr>
        </p:nvSpPr>
        <p:spPr>
          <a:xfrm>
            <a:off x="348162" y="-16843"/>
            <a:ext cx="8229600" cy="796950"/>
          </a:xfrm>
        </p:spPr>
        <p:txBody>
          <a:bodyPr/>
          <a:lstStyle/>
          <a:p>
            <a:r>
              <a:rPr lang="en-GB" sz="3400" b="1">
                <a:solidFill>
                  <a:srgbClr val="002060"/>
                </a:solidFill>
              </a:rPr>
              <a:t>Academic Style: Do’s!</a:t>
            </a:r>
          </a:p>
        </p:txBody>
      </p:sp>
      <p:sp>
        <p:nvSpPr>
          <p:cNvPr id="3" name="Content Placeholder 2">
            <a:extLst>
              <a:ext uri="{FF2B5EF4-FFF2-40B4-BE49-F238E27FC236}">
                <a16:creationId xmlns:a16="http://schemas.microsoft.com/office/drawing/2014/main" id="{7F88075B-36E3-A251-FF9B-781A37BE5DE2}"/>
              </a:ext>
            </a:extLst>
          </p:cNvPr>
          <p:cNvSpPr>
            <a:spLocks noGrp="1"/>
          </p:cNvSpPr>
          <p:nvPr>
            <p:ph idx="1"/>
          </p:nvPr>
        </p:nvSpPr>
        <p:spPr>
          <a:xfrm>
            <a:off x="179512" y="260648"/>
            <a:ext cx="8690822" cy="6592278"/>
          </a:xfrm>
        </p:spPr>
        <p:txBody>
          <a:bodyPr>
            <a:noAutofit/>
          </a:bodyPr>
          <a:lstStyle/>
          <a:p>
            <a:pPr marL="0" indent="0" algn="just">
              <a:buNone/>
            </a:pPr>
            <a:r>
              <a:rPr lang="en-GB" sz="2800" b="1" u="sng" kern="100">
                <a:solidFill>
                  <a:srgbClr val="C00000"/>
                </a:solidFill>
                <a:effectLst/>
                <a:ea typeface="Aptos" panose="020B0004020202020204" pitchFamily="34" charset="0"/>
                <a:cs typeface="Times New Roman" panose="02020603050405020304" pitchFamily="18" charset="0"/>
              </a:rPr>
              <a:t>DO:</a:t>
            </a:r>
            <a:endParaRPr lang="en-GB" sz="2800" kern="100">
              <a:solidFill>
                <a:srgbClr val="C00000"/>
              </a:solidFill>
              <a:effectLst/>
              <a:ea typeface="Aptos" panose="020B0004020202020204" pitchFamily="34" charset="0"/>
              <a:cs typeface="Times New Roman" panose="02020603050405020304" pitchFamily="18" charset="0"/>
            </a:endParaRPr>
          </a:p>
          <a:p>
            <a:pPr algn="just"/>
            <a:r>
              <a:rPr lang="en-GB" sz="2000" kern="100" dirty="0">
                <a:effectLst/>
                <a:ea typeface="Aptos" panose="020B0004020202020204" pitchFamily="34" charset="0"/>
                <a:cs typeface="Times New Roman"/>
              </a:rPr>
              <a:t>✔️</a:t>
            </a:r>
            <a:r>
              <a:rPr lang="en-GB" sz="2000" kern="100" dirty="0">
                <a:solidFill>
                  <a:srgbClr val="002060"/>
                </a:solidFill>
                <a:effectLst/>
                <a:ea typeface="Aptos" panose="020B0004020202020204" pitchFamily="34" charset="0"/>
                <a:cs typeface="Times New Roman"/>
              </a:rPr>
              <a:t> </a:t>
            </a:r>
            <a:r>
              <a:rPr lang="en-GB" sz="2000" b="1" kern="100" dirty="0">
                <a:solidFill>
                  <a:srgbClr val="002060"/>
                </a:solidFill>
                <a:effectLst/>
                <a:ea typeface="Aptos" panose="020B0004020202020204" pitchFamily="34" charset="0"/>
                <a:cs typeface="Times New Roman"/>
              </a:rPr>
              <a:t>Be specific! </a:t>
            </a:r>
            <a:r>
              <a:rPr lang="en-GB" sz="2000" kern="100" dirty="0">
                <a:solidFill>
                  <a:srgbClr val="002060"/>
                </a:solidFill>
                <a:effectLst/>
                <a:ea typeface="Aptos" panose="020B0004020202020204" pitchFamily="34" charset="0"/>
                <a:cs typeface="Times New Roman"/>
              </a:rPr>
              <a:t>Instead of using ‘things’ or ‘stuff’ either say which ‘stuff’ or ‘things’ you are referring to, or use more formal words such as ‘problems’, ‘events’, ‘factors’, etc. </a:t>
            </a:r>
          </a:p>
          <a:p>
            <a:pPr marL="0" indent="0" algn="just">
              <a:buNone/>
            </a:pPr>
            <a:endParaRPr lang="en-GB" sz="1000" kern="100" dirty="0">
              <a:solidFill>
                <a:srgbClr val="002060"/>
              </a:solidFill>
              <a:effectLst/>
              <a:ea typeface="Aptos" panose="020B0004020202020204" pitchFamily="34" charset="0"/>
              <a:cs typeface="Times New Roman" panose="02020603050405020304" pitchFamily="18" charset="0"/>
            </a:endParaRPr>
          </a:p>
          <a:p>
            <a:pPr algn="just"/>
            <a:r>
              <a:rPr lang="en-GB" sz="2000" kern="100">
                <a:solidFill>
                  <a:srgbClr val="002060"/>
                </a:solidFill>
                <a:effectLst/>
                <a:ea typeface="Aptos" panose="020B0004020202020204" pitchFamily="34" charset="0"/>
                <a:cs typeface="Times New Roman"/>
              </a:rPr>
              <a:t>✔️ </a:t>
            </a:r>
            <a:r>
              <a:rPr lang="en-GB" sz="2000" b="1" kern="100">
                <a:solidFill>
                  <a:srgbClr val="002060"/>
                </a:solidFill>
                <a:effectLst/>
                <a:ea typeface="Aptos" panose="020B0004020202020204" pitchFamily="34" charset="0"/>
                <a:cs typeface="Times New Roman"/>
              </a:rPr>
              <a:t>Use cautious or ‘hedging’ language</a:t>
            </a:r>
            <a:r>
              <a:rPr lang="en-GB" sz="2000" kern="100">
                <a:solidFill>
                  <a:srgbClr val="002060"/>
                </a:solidFill>
                <a:effectLst/>
                <a:ea typeface="Aptos" panose="020B0004020202020204" pitchFamily="34" charset="0"/>
                <a:cs typeface="Times New Roman"/>
              </a:rPr>
              <a:t>. Cautious language (e.g. “this </a:t>
            </a:r>
            <a:r>
              <a:rPr lang="en-GB" sz="2000" b="1" i="1" kern="100">
                <a:solidFill>
                  <a:srgbClr val="002060"/>
                </a:solidFill>
                <a:effectLst/>
                <a:ea typeface="Aptos" panose="020B0004020202020204" pitchFamily="34" charset="0"/>
                <a:cs typeface="Times New Roman"/>
              </a:rPr>
              <a:t>suggests</a:t>
            </a:r>
            <a:r>
              <a:rPr lang="en-GB" sz="2000" kern="100">
                <a:solidFill>
                  <a:srgbClr val="002060"/>
                </a:solidFill>
                <a:effectLst/>
                <a:ea typeface="Aptos" panose="020B0004020202020204" pitchFamily="34" charset="0"/>
                <a:cs typeface="Times New Roman"/>
              </a:rPr>
              <a:t> that the NHS </a:t>
            </a:r>
            <a:r>
              <a:rPr lang="en-GB" sz="2000" b="1" i="1" kern="100">
                <a:solidFill>
                  <a:srgbClr val="002060"/>
                </a:solidFill>
                <a:effectLst/>
                <a:ea typeface="Aptos" panose="020B0004020202020204" pitchFamily="34" charset="0"/>
                <a:cs typeface="Times New Roman"/>
              </a:rPr>
              <a:t>might</a:t>
            </a:r>
            <a:r>
              <a:rPr lang="en-GB" sz="2000" kern="100">
                <a:solidFill>
                  <a:srgbClr val="002060"/>
                </a:solidFill>
                <a:effectLst/>
                <a:ea typeface="Aptos" panose="020B0004020202020204" pitchFamily="34" charset="0"/>
                <a:cs typeface="Times New Roman"/>
              </a:rPr>
              <a:t> not operate as efficiently as it could for </a:t>
            </a:r>
            <a:r>
              <a:rPr lang="en-GB" sz="2000" b="1" i="1" kern="100">
                <a:solidFill>
                  <a:srgbClr val="002060"/>
                </a:solidFill>
                <a:effectLst/>
                <a:ea typeface="Aptos" panose="020B0004020202020204" pitchFamily="34" charset="0"/>
                <a:cs typeface="Times New Roman"/>
              </a:rPr>
              <a:t>many of its users</a:t>
            </a:r>
            <a:r>
              <a:rPr lang="en-GB" sz="2000" kern="100">
                <a:solidFill>
                  <a:srgbClr val="002060"/>
                </a:solidFill>
                <a:effectLst/>
                <a:ea typeface="Aptos" panose="020B0004020202020204" pitchFamily="34" charset="0"/>
                <a:cs typeface="Times New Roman"/>
              </a:rPr>
              <a:t> .”) is often used in academic writing. </a:t>
            </a:r>
            <a:endParaRPr lang="en-GB" sz="2000" kern="100" dirty="0">
              <a:solidFill>
                <a:srgbClr val="002060"/>
              </a:solidFill>
              <a:effectLst/>
              <a:ea typeface="Aptos" panose="020B0004020202020204" pitchFamily="34" charset="0"/>
              <a:cs typeface="Times New Roman"/>
            </a:endParaRPr>
          </a:p>
          <a:p>
            <a:pPr algn="just"/>
            <a:endParaRPr lang="en-GB" sz="1000" kern="100" dirty="0">
              <a:solidFill>
                <a:srgbClr val="002060"/>
              </a:solidFill>
              <a:effectLst/>
              <a:ea typeface="Aptos" panose="020B0004020202020204" pitchFamily="34" charset="0"/>
              <a:cs typeface="Times New Roman" panose="02020603050405020304" pitchFamily="18" charset="0"/>
            </a:endParaRPr>
          </a:p>
          <a:p>
            <a:pPr algn="just"/>
            <a:r>
              <a:rPr lang="en-GB" sz="2000" kern="100" dirty="0">
                <a:solidFill>
                  <a:srgbClr val="002060"/>
                </a:solidFill>
                <a:effectLst/>
                <a:ea typeface="Aptos" panose="020B0004020202020204" pitchFamily="34" charset="0"/>
                <a:cs typeface="Times New Roman"/>
              </a:rPr>
              <a:t>✔️ </a:t>
            </a:r>
            <a:r>
              <a:rPr lang="en-GB" sz="2000" b="1" kern="100" dirty="0">
                <a:solidFill>
                  <a:srgbClr val="002060"/>
                </a:solidFill>
                <a:effectLst/>
                <a:ea typeface="Aptos" panose="020B0004020202020204" pitchFamily="34" charset="0"/>
                <a:cs typeface="Times New Roman"/>
              </a:rPr>
              <a:t>Try to be as objective </a:t>
            </a:r>
            <a:r>
              <a:rPr lang="en-GB" sz="2000" kern="100" dirty="0">
                <a:solidFill>
                  <a:srgbClr val="002060"/>
                </a:solidFill>
                <a:effectLst/>
                <a:ea typeface="Aptos" panose="020B0004020202020204" pitchFamily="34" charset="0"/>
                <a:cs typeface="Times New Roman"/>
              </a:rPr>
              <a:t>(not influenced by personal feelings or opinions in considering and representing facts) </a:t>
            </a:r>
            <a:r>
              <a:rPr lang="en-GB" sz="2000" b="1" kern="100" dirty="0">
                <a:solidFill>
                  <a:srgbClr val="002060"/>
                </a:solidFill>
                <a:effectLst/>
                <a:ea typeface="Aptos" panose="020B0004020202020204" pitchFamily="34" charset="0"/>
                <a:cs typeface="Times New Roman"/>
              </a:rPr>
              <a:t>as possible </a:t>
            </a:r>
            <a:r>
              <a:rPr lang="en-GB" sz="2000" kern="100" dirty="0">
                <a:solidFill>
                  <a:srgbClr val="002060"/>
                </a:solidFill>
                <a:effectLst/>
                <a:ea typeface="Aptos" panose="020B0004020202020204" pitchFamily="34" charset="0"/>
                <a:cs typeface="Times New Roman"/>
              </a:rPr>
              <a:t>to show the strength of your argument. </a:t>
            </a:r>
          </a:p>
          <a:p>
            <a:pPr marL="0" indent="0" algn="just">
              <a:buNone/>
            </a:pPr>
            <a:endParaRPr lang="en-GB" sz="1000" kern="100" dirty="0">
              <a:solidFill>
                <a:srgbClr val="002060"/>
              </a:solidFill>
              <a:effectLst/>
              <a:ea typeface="Aptos" panose="020B0004020202020204" pitchFamily="34" charset="0"/>
              <a:cs typeface="Times New Roman"/>
            </a:endParaRPr>
          </a:p>
          <a:p>
            <a:pPr algn="just"/>
            <a:r>
              <a:rPr lang="en-GB" sz="2000" kern="100">
                <a:solidFill>
                  <a:srgbClr val="002060"/>
                </a:solidFill>
                <a:effectLst/>
                <a:ea typeface="Aptos" panose="020B0004020202020204" pitchFamily="34" charset="0"/>
                <a:cs typeface="Times New Roman"/>
              </a:rPr>
              <a:t>✔️ </a:t>
            </a:r>
            <a:r>
              <a:rPr lang="en-GB" sz="2000" b="1" kern="100">
                <a:solidFill>
                  <a:srgbClr val="002060"/>
                </a:solidFill>
                <a:effectLst/>
                <a:ea typeface="Aptos" panose="020B0004020202020204" pitchFamily="34" charset="0"/>
                <a:cs typeface="Times New Roman"/>
              </a:rPr>
              <a:t>Use evidence</a:t>
            </a:r>
            <a:r>
              <a:rPr lang="en-GB" sz="2000" kern="100">
                <a:solidFill>
                  <a:srgbClr val="002060"/>
                </a:solidFill>
                <a:effectLst/>
                <a:ea typeface="Aptos" panose="020B0004020202020204" pitchFamily="34" charset="0"/>
                <a:cs typeface="Times New Roman"/>
              </a:rPr>
              <a:t> to support your points and display the strength of your arguments.</a:t>
            </a:r>
            <a:endParaRPr lang="en-GB" sz="2000" kern="100" dirty="0">
              <a:solidFill>
                <a:srgbClr val="002060"/>
              </a:solidFill>
              <a:effectLst/>
              <a:ea typeface="Aptos" panose="020B0004020202020204" pitchFamily="34" charset="0"/>
              <a:cs typeface="Times New Roman"/>
            </a:endParaRPr>
          </a:p>
          <a:p>
            <a:pPr marL="0" indent="0" algn="just">
              <a:buNone/>
            </a:pPr>
            <a:endParaRPr lang="en-GB" sz="800" kern="100" dirty="0">
              <a:solidFill>
                <a:srgbClr val="002060"/>
              </a:solidFill>
              <a:effectLst/>
              <a:ea typeface="Aptos" panose="020B0004020202020204" pitchFamily="34" charset="0"/>
              <a:cs typeface="Times New Roman" panose="02020603050405020304" pitchFamily="18" charset="0"/>
            </a:endParaRPr>
          </a:p>
          <a:p>
            <a:pPr algn="just"/>
            <a:r>
              <a:rPr lang="en-GB" sz="2000" kern="100" dirty="0">
                <a:solidFill>
                  <a:srgbClr val="002060"/>
                </a:solidFill>
                <a:ea typeface="Aptos" panose="020B0004020202020204" pitchFamily="34" charset="0"/>
                <a:cs typeface="Times New Roman"/>
              </a:rPr>
              <a:t>✔️ </a:t>
            </a:r>
            <a:r>
              <a:rPr lang="en-GB" sz="2000" b="1" kern="100" dirty="0">
                <a:solidFill>
                  <a:srgbClr val="002060"/>
                </a:solidFill>
                <a:ea typeface="Aptos" panose="020B0004020202020204" pitchFamily="34" charset="0"/>
                <a:cs typeface="Times New Roman"/>
              </a:rPr>
              <a:t>Use a paragraph structure (</a:t>
            </a:r>
            <a:r>
              <a:rPr lang="en-GB" sz="2000" b="1" kern="100">
                <a:solidFill>
                  <a:srgbClr val="002060"/>
                </a:solidFill>
                <a:ea typeface="Aptos" panose="020B0004020202020204" pitchFamily="34" charset="0"/>
                <a:cs typeface="Times New Roman"/>
              </a:rPr>
              <a:t>like TEEL, </a:t>
            </a:r>
            <a:r>
              <a:rPr lang="en-GB" sz="2000" b="1" kern="100">
                <a:solidFill>
                  <a:srgbClr val="173AFF"/>
                </a:solidFill>
                <a:ea typeface="Aptos" panose="020B0004020202020204" pitchFamily="34" charset="0"/>
                <a:cs typeface="Times New Roman"/>
              </a:rPr>
              <a:t>which you will learn soon!</a:t>
            </a:r>
            <a:r>
              <a:rPr lang="en-GB" sz="2000" b="1" kern="100">
                <a:solidFill>
                  <a:srgbClr val="002060"/>
                </a:solidFill>
                <a:ea typeface="Aptos" panose="020B0004020202020204" pitchFamily="34" charset="0"/>
                <a:cs typeface="Times New Roman"/>
              </a:rPr>
              <a:t>)</a:t>
            </a:r>
            <a:r>
              <a:rPr lang="en-GB" sz="2000" b="1" kern="100" dirty="0">
                <a:solidFill>
                  <a:srgbClr val="002060"/>
                </a:solidFill>
                <a:ea typeface="Aptos" panose="020B0004020202020204" pitchFamily="34" charset="0"/>
                <a:cs typeface="Times New Roman"/>
              </a:rPr>
              <a:t> </a:t>
            </a:r>
            <a:r>
              <a:rPr lang="en-GB" sz="2000" kern="100" dirty="0">
                <a:solidFill>
                  <a:srgbClr val="002060"/>
                </a:solidFill>
                <a:ea typeface="Aptos" panose="020B0004020202020204" pitchFamily="34" charset="0"/>
                <a:cs typeface="Times New Roman"/>
              </a:rPr>
              <a:t>to structure your paragraphs in a clear way so that the reader can easily follow your line of thought</a:t>
            </a:r>
          </a:p>
          <a:p>
            <a:pPr algn="just"/>
            <a:r>
              <a:rPr lang="en-GB" sz="2000" kern="100" dirty="0">
                <a:solidFill>
                  <a:srgbClr val="002060"/>
                </a:solidFill>
                <a:ea typeface="+mn-lt"/>
                <a:cs typeface="+mn-lt"/>
              </a:rPr>
              <a:t>✔️ </a:t>
            </a:r>
            <a:r>
              <a:rPr lang="en-GB" sz="2000" b="1" kern="100" dirty="0">
                <a:solidFill>
                  <a:srgbClr val="002060"/>
                </a:solidFill>
                <a:ea typeface="+mn-lt"/>
                <a:cs typeface="+mn-lt"/>
              </a:rPr>
              <a:t>Structure the whole piece of writing</a:t>
            </a:r>
            <a:r>
              <a:rPr lang="en-GB" sz="2000" kern="100" dirty="0">
                <a:solidFill>
                  <a:srgbClr val="002060"/>
                </a:solidFill>
                <a:ea typeface="+mn-lt"/>
                <a:cs typeface="+mn-lt"/>
              </a:rPr>
              <a:t> (if it's a full report!) with an introduction, main body, and conclusion.</a:t>
            </a:r>
            <a:endParaRPr lang="en-GB" sz="2000" kern="100" dirty="0">
              <a:solidFill>
                <a:srgbClr val="002060"/>
              </a:solidFill>
              <a:effectLst/>
              <a:ea typeface="+mn-lt"/>
              <a:cs typeface="+mn-lt"/>
            </a:endParaRPr>
          </a:p>
          <a:p>
            <a:pPr algn="just"/>
            <a:endParaRPr lang="en-GB" sz="2000" kern="100">
              <a:effectLst/>
              <a:ea typeface="Aptos" panose="020B0004020202020204" pitchFamily="34" charset="0"/>
              <a:cs typeface="Times New Roman" panose="02020603050405020304" pitchFamily="18" charset="0"/>
            </a:endParaRPr>
          </a:p>
          <a:p>
            <a:pPr marL="0" indent="0" algn="just">
              <a:buNone/>
            </a:pPr>
            <a:endParaRPr lang="en-GB" sz="2000" kern="100">
              <a:cs typeface="Times New Roman" panose="02020603050405020304" pitchFamily="18" charset="0"/>
            </a:endParaRPr>
          </a:p>
          <a:p>
            <a:pPr algn="just"/>
            <a:endParaRPr lang="en-US" sz="2000"/>
          </a:p>
        </p:txBody>
      </p:sp>
    </p:spTree>
    <p:extLst>
      <p:ext uri="{BB962C8B-B14F-4D97-AF65-F5344CB8AC3E}">
        <p14:creationId xmlns:p14="http://schemas.microsoft.com/office/powerpoint/2010/main" val="339731371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xEl>
                                              <p:pRg st="9" end="9"/>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3">
                                            <p:txEl>
                                              <p:pRg st="10" end="1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3.xml><?xml version="1.0" encoding="utf-8"?>
<p:sld xmlns:a="http://schemas.openxmlformats.org/drawingml/2006/main" xmlns:r="http://schemas.openxmlformats.org/officeDocument/2006/relationships" xmlns:p="http://schemas.openxmlformats.org/presentationml/2006/main">
  <p:cSld>
    <p:bg>
      <p:bgPr>
        <a:solidFill>
          <a:srgbClr val="FBFCE8"/>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EA23E50-3287-4C9F-81C8-60C902175E27}"/>
              </a:ext>
            </a:extLst>
          </p:cNvPr>
          <p:cNvSpPr>
            <a:spLocks noGrp="1"/>
          </p:cNvSpPr>
          <p:nvPr>
            <p:ph type="title"/>
          </p:nvPr>
        </p:nvSpPr>
        <p:spPr>
          <a:xfrm>
            <a:off x="822412" y="-6213"/>
            <a:ext cx="7499176" cy="666328"/>
          </a:xfrm>
        </p:spPr>
        <p:txBody>
          <a:bodyPr/>
          <a:lstStyle/>
          <a:p>
            <a:r>
              <a:rPr lang="en-GB" sz="4000" b="1">
                <a:solidFill>
                  <a:srgbClr val="002060"/>
                </a:solidFill>
              </a:rPr>
              <a:t>Academic Style: Don’ts!</a:t>
            </a:r>
          </a:p>
        </p:txBody>
      </p:sp>
      <p:sp>
        <p:nvSpPr>
          <p:cNvPr id="3" name="Content Placeholder 2">
            <a:extLst>
              <a:ext uri="{FF2B5EF4-FFF2-40B4-BE49-F238E27FC236}">
                <a16:creationId xmlns:a16="http://schemas.microsoft.com/office/drawing/2014/main" id="{30F588E2-B891-D274-95DA-FBDC21DA1CBF}"/>
              </a:ext>
            </a:extLst>
          </p:cNvPr>
          <p:cNvSpPr txBox="1">
            <a:spLocks/>
          </p:cNvSpPr>
          <p:nvPr/>
        </p:nvSpPr>
        <p:spPr bwMode="auto">
          <a:xfrm>
            <a:off x="298597" y="660115"/>
            <a:ext cx="8546806" cy="511256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noAutofit/>
          </a:bodyPr>
          <a:lst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Font typeface="Arial" panose="020B0604020202020204" pitchFamily="34" charset="0"/>
              <a:buNone/>
            </a:pPr>
            <a:r>
              <a:rPr lang="en-GB" sz="2800" b="1" u="sng" kern="100">
                <a:solidFill>
                  <a:srgbClr val="C00000"/>
                </a:solidFill>
                <a:ea typeface="Aptos" panose="020B0004020202020204" pitchFamily="34" charset="0"/>
                <a:cs typeface="Times New Roman" panose="02020603050405020304" pitchFamily="18" charset="0"/>
              </a:rPr>
              <a:t>DON’T:</a:t>
            </a:r>
          </a:p>
          <a:p>
            <a:pPr marL="0" indent="0">
              <a:buNone/>
            </a:pPr>
            <a:r>
              <a:rPr lang="en-GB" sz="2000" b="1" kern="100">
                <a:solidFill>
                  <a:srgbClr val="002060"/>
                </a:solidFill>
                <a:ea typeface="Aptos" panose="020B0004020202020204" pitchFamily="34" charset="0"/>
                <a:cs typeface="Times New Roman"/>
              </a:rPr>
              <a:t>X</a:t>
            </a:r>
            <a:r>
              <a:rPr lang="en-GB" sz="2000" kern="100" dirty="0">
                <a:solidFill>
                  <a:srgbClr val="002060"/>
                </a:solidFill>
                <a:ea typeface="Aptos" panose="020B0004020202020204" pitchFamily="34" charset="0"/>
                <a:cs typeface="Times New Roman"/>
              </a:rPr>
              <a:t>  </a:t>
            </a:r>
            <a:r>
              <a:rPr lang="en-GB" sz="2000" b="1" kern="100">
                <a:solidFill>
                  <a:srgbClr val="002060"/>
                </a:solidFill>
                <a:ea typeface="Aptos" panose="020B0004020202020204" pitchFamily="34" charset="0"/>
                <a:cs typeface="Times New Roman"/>
              </a:rPr>
              <a:t>Use generalisations. </a:t>
            </a:r>
            <a:r>
              <a:rPr lang="en-GB" sz="2000" kern="100">
                <a:solidFill>
                  <a:srgbClr val="002060"/>
                </a:solidFill>
                <a:ea typeface="Aptos" panose="020B0004020202020204" pitchFamily="34" charset="0"/>
                <a:cs typeface="Times New Roman"/>
              </a:rPr>
              <a:t>Avoid using words such as ‘everyone’ ‘everything’, ‘no one’, ‘nothing’, ‘always’ or ‘never’. For example, instead of ‘everyone’, we could say ‘many people’ or ‘a large majority of people’. </a:t>
            </a:r>
            <a:endParaRPr lang="en-GB" sz="2000" kern="100" dirty="0">
              <a:solidFill>
                <a:srgbClr val="002060"/>
              </a:solidFill>
              <a:ea typeface="Aptos" panose="020B0004020202020204" pitchFamily="34" charset="0"/>
              <a:cs typeface="Times New Roman"/>
            </a:endParaRPr>
          </a:p>
          <a:p>
            <a:pPr marL="0" indent="0">
              <a:buFont typeface="Arial" panose="020B0604020202020204" pitchFamily="34" charset="0"/>
              <a:buNone/>
            </a:pPr>
            <a:endParaRPr lang="en-GB" sz="2000" kern="100" dirty="0">
              <a:solidFill>
                <a:srgbClr val="002060"/>
              </a:solidFill>
              <a:ea typeface="Aptos" panose="020B0004020202020204" pitchFamily="34" charset="0"/>
              <a:cs typeface="Times New Roman"/>
            </a:endParaRPr>
          </a:p>
          <a:p>
            <a:pPr marL="0" indent="0">
              <a:buNone/>
            </a:pPr>
            <a:r>
              <a:rPr lang="en-GB" sz="2000" b="1" kern="100">
                <a:solidFill>
                  <a:srgbClr val="002060"/>
                </a:solidFill>
                <a:ea typeface="Aptos" panose="020B0004020202020204" pitchFamily="34" charset="0"/>
                <a:cs typeface="Times New Roman"/>
              </a:rPr>
              <a:t>X</a:t>
            </a:r>
            <a:r>
              <a:rPr lang="en-GB" sz="2000" kern="100" dirty="0">
                <a:solidFill>
                  <a:srgbClr val="002060"/>
                </a:solidFill>
                <a:ea typeface="Aptos" panose="020B0004020202020204" pitchFamily="34" charset="0"/>
                <a:cs typeface="Times New Roman"/>
              </a:rPr>
              <a:t> </a:t>
            </a:r>
            <a:r>
              <a:rPr lang="en-GB" sz="2000" b="1" kern="100">
                <a:solidFill>
                  <a:srgbClr val="002060"/>
                </a:solidFill>
                <a:ea typeface="Aptos" panose="020B0004020202020204" pitchFamily="34" charset="0"/>
                <a:cs typeface="Times New Roman"/>
              </a:rPr>
              <a:t>Use personal pronouns </a:t>
            </a:r>
            <a:r>
              <a:rPr lang="en-GB" sz="2000" kern="100">
                <a:solidFill>
                  <a:srgbClr val="002060"/>
                </a:solidFill>
                <a:ea typeface="Aptos" panose="020B0004020202020204" pitchFamily="34" charset="0"/>
                <a:cs typeface="Times New Roman"/>
              </a:rPr>
              <a:t>like ‘I’, ‘we’, ‘our’, ‘you’ </a:t>
            </a:r>
            <a:r>
              <a:rPr lang="en-GB" sz="2000" b="1" i="1" kern="100">
                <a:solidFill>
                  <a:srgbClr val="002060"/>
                </a:solidFill>
                <a:ea typeface="Aptos" panose="020B0004020202020204" pitchFamily="34" charset="0"/>
                <a:cs typeface="Times New Roman"/>
              </a:rPr>
              <a:t>unless in reflective writing or advised otherwise by your lecturer/tutor. </a:t>
            </a:r>
            <a:r>
              <a:rPr lang="en-GB" sz="2000" i="1" kern="100" dirty="0">
                <a:solidFill>
                  <a:srgbClr val="002060"/>
                </a:solidFill>
                <a:ea typeface="Aptos" panose="020B0004020202020204" pitchFamily="34" charset="0"/>
                <a:cs typeface="Times New Roman"/>
              </a:rPr>
              <a:t> </a:t>
            </a:r>
          </a:p>
          <a:p>
            <a:pPr marL="0" indent="0">
              <a:buFont typeface="Arial" panose="020B0604020202020204" pitchFamily="34" charset="0"/>
              <a:buNone/>
            </a:pPr>
            <a:endParaRPr lang="en-GB" sz="2000" i="1" kern="100" dirty="0">
              <a:solidFill>
                <a:srgbClr val="002060"/>
              </a:solidFill>
              <a:ea typeface="Aptos" panose="020B0004020202020204" pitchFamily="34" charset="0"/>
              <a:cs typeface="Times New Roman" panose="02020603050405020304" pitchFamily="18" charset="0"/>
            </a:endParaRPr>
          </a:p>
          <a:p>
            <a:pPr marL="0" indent="0">
              <a:buNone/>
            </a:pPr>
            <a:r>
              <a:rPr lang="en-GB" sz="2000" b="1" kern="100" dirty="0">
                <a:solidFill>
                  <a:srgbClr val="002060"/>
                </a:solidFill>
                <a:ea typeface="Aptos" panose="020B0004020202020204" pitchFamily="34" charset="0"/>
                <a:cs typeface="Times New Roman"/>
              </a:rPr>
              <a:t>X Use subjective or emotive language </a:t>
            </a:r>
            <a:r>
              <a:rPr lang="en-GB" sz="2000" kern="100" dirty="0">
                <a:solidFill>
                  <a:srgbClr val="002060"/>
                </a:solidFill>
                <a:ea typeface="Aptos" panose="020B0004020202020204" pitchFamily="34" charset="0"/>
                <a:cs typeface="Times New Roman"/>
              </a:rPr>
              <a:t>(e.g. language which is based on personal opinions and feelings rather than on facts) such as ‘good’ ‘bad’ ‘disgusting’ ‘fantastic’. Emotive language suggests you may not be writing as objectively as you could. When you say something is ‘bad’ or ‘disgusting’ do you mean it’s inefficient/ineffective/expensive?  </a:t>
            </a:r>
          </a:p>
          <a:p>
            <a:endParaRPr lang="en-US" sz="2000" dirty="0">
              <a:solidFill>
                <a:srgbClr val="002060"/>
              </a:solidFill>
            </a:endParaRPr>
          </a:p>
        </p:txBody>
      </p:sp>
    </p:spTree>
    <p:extLst>
      <p:ext uri="{BB962C8B-B14F-4D97-AF65-F5344CB8AC3E}">
        <p14:creationId xmlns:p14="http://schemas.microsoft.com/office/powerpoint/2010/main" val="134825357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4.xml><?xml version="1.0" encoding="utf-8"?>
<p:sld xmlns:a="http://schemas.openxmlformats.org/drawingml/2006/main" xmlns:r="http://schemas.openxmlformats.org/officeDocument/2006/relationships" xmlns:p="http://schemas.openxmlformats.org/presentationml/2006/main">
  <p:cSld>
    <p:bg>
      <p:bgPr>
        <a:solidFill>
          <a:srgbClr val="FBFCE8"/>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EA23E50-3287-4C9F-81C8-60C902175E27}"/>
              </a:ext>
            </a:extLst>
          </p:cNvPr>
          <p:cNvSpPr>
            <a:spLocks noGrp="1"/>
          </p:cNvSpPr>
          <p:nvPr>
            <p:ph type="title"/>
          </p:nvPr>
        </p:nvSpPr>
        <p:spPr>
          <a:xfrm>
            <a:off x="822412" y="-6213"/>
            <a:ext cx="7499176" cy="666328"/>
          </a:xfrm>
        </p:spPr>
        <p:txBody>
          <a:bodyPr/>
          <a:lstStyle/>
          <a:p>
            <a:r>
              <a:rPr lang="en-GB" sz="4000" b="1">
                <a:solidFill>
                  <a:srgbClr val="002060"/>
                </a:solidFill>
              </a:rPr>
              <a:t>Academic Style: Don’ts!</a:t>
            </a:r>
          </a:p>
        </p:txBody>
      </p:sp>
      <p:sp>
        <p:nvSpPr>
          <p:cNvPr id="4" name="Title 1">
            <a:extLst>
              <a:ext uri="{FF2B5EF4-FFF2-40B4-BE49-F238E27FC236}">
                <a16:creationId xmlns:a16="http://schemas.microsoft.com/office/drawing/2014/main" id="{54848FD0-0460-36D0-89B7-8DAE5DEFC8A8}"/>
              </a:ext>
            </a:extLst>
          </p:cNvPr>
          <p:cNvSpPr>
            <a:spLocks noGrp="1"/>
          </p:cNvSpPr>
          <p:nvPr>
            <p:ph idx="1"/>
          </p:nvPr>
        </p:nvSpPr>
        <p:spPr>
          <a:xfrm>
            <a:off x="273844" y="477043"/>
            <a:ext cx="8596312" cy="5903913"/>
          </a:xfrm>
        </p:spPr>
        <p:txBody>
          <a:bodyPr>
            <a:normAutofit/>
          </a:bodyPr>
          <a:lstStyle/>
          <a:p>
            <a:pPr marL="0" indent="0">
              <a:buNone/>
            </a:pPr>
            <a:r>
              <a:rPr lang="en-GB" sz="2800" b="1" u="sng" kern="100">
                <a:solidFill>
                  <a:srgbClr val="C00000"/>
                </a:solidFill>
                <a:effectLst/>
                <a:ea typeface="Aptos" panose="020B0004020202020204" pitchFamily="34" charset="0"/>
                <a:cs typeface="Times New Roman" panose="02020603050405020304" pitchFamily="18" charset="0"/>
              </a:rPr>
              <a:t>DON’T:</a:t>
            </a:r>
          </a:p>
          <a:p>
            <a:endParaRPr lang="en-GB" sz="1000" b="1" kern="100">
              <a:ea typeface="Aptos" panose="020B0004020202020204" pitchFamily="34" charset="0"/>
              <a:cs typeface="Times New Roman" panose="02020603050405020304" pitchFamily="18" charset="0"/>
            </a:endParaRPr>
          </a:p>
          <a:p>
            <a:pPr marL="0" indent="0">
              <a:buNone/>
            </a:pPr>
            <a:r>
              <a:rPr lang="en-GB" sz="2200" b="1" kern="100">
                <a:solidFill>
                  <a:srgbClr val="002060"/>
                </a:solidFill>
                <a:effectLst/>
                <a:ea typeface="Aptos" panose="020B0004020202020204" pitchFamily="34" charset="0"/>
                <a:cs typeface="Times New Roman"/>
              </a:rPr>
              <a:t>X Use the words ‘think’ and ‘believe’. </a:t>
            </a:r>
            <a:r>
              <a:rPr lang="en-GB" sz="2200" kern="100">
                <a:solidFill>
                  <a:srgbClr val="002060"/>
                </a:solidFill>
                <a:effectLst/>
                <a:ea typeface="Aptos" panose="020B0004020202020204" pitchFamily="34" charset="0"/>
                <a:cs typeface="Times New Roman"/>
              </a:rPr>
              <a:t>Instead, use words such as ‘argues that’, ‘makes the point that’ ‘suggests that’, ‘demonstrates that’.</a:t>
            </a:r>
            <a:endParaRPr lang="en-GB" sz="2200" kern="100" dirty="0">
              <a:solidFill>
                <a:srgbClr val="002060"/>
              </a:solidFill>
              <a:effectLst/>
              <a:ea typeface="Aptos" panose="020B0004020202020204" pitchFamily="34" charset="0"/>
              <a:cs typeface="Times New Roman"/>
            </a:endParaRPr>
          </a:p>
          <a:p>
            <a:pPr marL="0" indent="0">
              <a:buNone/>
            </a:pPr>
            <a:endParaRPr lang="en-GB" sz="1000" kern="100" dirty="0">
              <a:solidFill>
                <a:srgbClr val="002060"/>
              </a:solidFill>
              <a:effectLst/>
              <a:ea typeface="Aptos" panose="020B0004020202020204" pitchFamily="34" charset="0"/>
              <a:cs typeface="Times New Roman" panose="02020603050405020304" pitchFamily="18" charset="0"/>
            </a:endParaRPr>
          </a:p>
          <a:p>
            <a:pPr marL="0" indent="0">
              <a:buNone/>
            </a:pPr>
            <a:r>
              <a:rPr lang="en-GB" sz="2200" b="1" kern="100" dirty="0">
                <a:solidFill>
                  <a:srgbClr val="002060"/>
                </a:solidFill>
                <a:effectLst/>
                <a:ea typeface="Aptos" panose="020B0004020202020204" pitchFamily="34" charset="0"/>
                <a:cs typeface="Times New Roman"/>
              </a:rPr>
              <a:t>X  Use contractions or abbreviations </a:t>
            </a:r>
            <a:r>
              <a:rPr lang="en-GB" sz="2200" kern="100" dirty="0">
                <a:solidFill>
                  <a:srgbClr val="002060"/>
                </a:solidFill>
                <a:effectLst/>
                <a:ea typeface="Aptos" panose="020B0004020202020204" pitchFamily="34" charset="0"/>
                <a:cs typeface="Times New Roman"/>
              </a:rPr>
              <a:t>like ‘shouldn’t’, ‘it’s’, ‘etc.’.</a:t>
            </a:r>
            <a:r>
              <a:rPr lang="en-GB" sz="2200" kern="100" dirty="0">
                <a:solidFill>
                  <a:srgbClr val="002060"/>
                </a:solidFill>
                <a:ea typeface="Aptos" panose="020B0004020202020204" pitchFamily="34" charset="0"/>
                <a:cs typeface="Times New Roman"/>
              </a:rPr>
              <a:t> Use the full form of these (e.g. should not, it is). For abbreviations like ‘etc’ in academic writing it is better to be specific about what the items in a list are, rather than leave it unfinished. Provide specific examples if you can. </a:t>
            </a:r>
            <a:endParaRPr lang="en-GB" sz="2200" kern="100" dirty="0">
              <a:solidFill>
                <a:srgbClr val="002060"/>
              </a:solidFill>
              <a:ea typeface="Aptos" panose="020B0004020202020204" pitchFamily="34" charset="0"/>
              <a:cs typeface="Times New Roman" panose="02020603050405020304" pitchFamily="18" charset="0"/>
            </a:endParaRPr>
          </a:p>
          <a:p>
            <a:pPr marL="0" indent="0">
              <a:buNone/>
            </a:pPr>
            <a:endParaRPr lang="en-GB" sz="1000" kern="100" dirty="0">
              <a:solidFill>
                <a:srgbClr val="002060"/>
              </a:solidFill>
              <a:effectLst/>
              <a:ea typeface="Aptos" panose="020B0004020202020204" pitchFamily="34" charset="0"/>
              <a:cs typeface="Times New Roman" panose="02020603050405020304" pitchFamily="18" charset="0"/>
            </a:endParaRPr>
          </a:p>
          <a:p>
            <a:pPr marL="0" indent="0">
              <a:buNone/>
            </a:pPr>
            <a:r>
              <a:rPr lang="en-GB" sz="2200" b="1" kern="100" dirty="0">
                <a:solidFill>
                  <a:srgbClr val="002060"/>
                </a:solidFill>
                <a:effectLst/>
                <a:ea typeface="Aptos" panose="020B0004020202020204" pitchFamily="34" charset="0"/>
                <a:cs typeface="Times New Roman"/>
              </a:rPr>
              <a:t>X  Begin sentences with ‘And’, ‘so’, ‘because’. </a:t>
            </a:r>
            <a:r>
              <a:rPr lang="en-GB" sz="2200" kern="100" dirty="0">
                <a:solidFill>
                  <a:srgbClr val="002060"/>
                </a:solidFill>
                <a:effectLst/>
                <a:ea typeface="Aptos" panose="020B0004020202020204" pitchFamily="34" charset="0"/>
                <a:cs typeface="Times New Roman"/>
              </a:rPr>
              <a:t>This is considered informal. Use words like ‘However’, ‘In addition’, ‘For this reason’ or </a:t>
            </a:r>
            <a:r>
              <a:rPr lang="en-GB" sz="2100" kern="100" dirty="0">
                <a:solidFill>
                  <a:srgbClr val="002060"/>
                </a:solidFill>
                <a:effectLst/>
                <a:ea typeface="Aptos" panose="020B0004020202020204" pitchFamily="34" charset="0"/>
                <a:cs typeface="Times New Roman"/>
              </a:rPr>
              <a:t>‘Therefore’ at the beginning of a sentence, instead. Avoid using ‘like’ to provide an example as well! Instead, use ‘such as’ or even ‘for example’</a:t>
            </a:r>
          </a:p>
          <a:p>
            <a:pPr marL="0" indent="0">
              <a:buNone/>
            </a:pPr>
            <a:endParaRPr lang="en-GB" sz="2400" kern="100" dirty="0">
              <a:solidFill>
                <a:srgbClr val="002060"/>
              </a:solidFill>
              <a:effectLst/>
              <a:ea typeface="Aptos" panose="020B0004020202020204" pitchFamily="34" charset="0"/>
              <a:cs typeface="Times New Roman" panose="02020603050405020304" pitchFamily="18" charset="0"/>
            </a:endParaRPr>
          </a:p>
          <a:p>
            <a:endParaRPr lang="en-US" sz="2000"/>
          </a:p>
        </p:txBody>
      </p:sp>
    </p:spTree>
    <p:extLst>
      <p:ext uri="{BB962C8B-B14F-4D97-AF65-F5344CB8AC3E}">
        <p14:creationId xmlns:p14="http://schemas.microsoft.com/office/powerpoint/2010/main" val="117205315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4">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4">
                                            <p:txEl>
                                              <p:pRg st="4" end="4"/>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4">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build="p"/>
    </p:bldLst>
  </p:timing>
</p:sld>
</file>

<file path=ppt/slides/slide15.xml><?xml version="1.0" encoding="utf-8"?>
<p:sld xmlns:a="http://schemas.openxmlformats.org/drawingml/2006/main" xmlns:r="http://schemas.openxmlformats.org/officeDocument/2006/relationships" xmlns:p="http://schemas.openxmlformats.org/presentationml/2006/main">
  <p:cSld>
    <p:bg>
      <p:bgPr>
        <a:solidFill>
          <a:srgbClr val="FBFCE8"/>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EA23E50-3287-4C9F-81C8-60C902175E27}"/>
              </a:ext>
            </a:extLst>
          </p:cNvPr>
          <p:cNvSpPr>
            <a:spLocks noGrp="1"/>
          </p:cNvSpPr>
          <p:nvPr>
            <p:ph type="title"/>
          </p:nvPr>
        </p:nvSpPr>
        <p:spPr>
          <a:xfrm>
            <a:off x="822412" y="-6213"/>
            <a:ext cx="7499176" cy="666328"/>
          </a:xfrm>
        </p:spPr>
        <p:txBody>
          <a:bodyPr/>
          <a:lstStyle/>
          <a:p>
            <a:r>
              <a:rPr lang="en-GB" sz="4000" b="1"/>
              <a:t>Academic Style: Don’ts!</a:t>
            </a:r>
          </a:p>
        </p:txBody>
      </p:sp>
      <p:sp>
        <p:nvSpPr>
          <p:cNvPr id="5" name="Content Placeholder 2">
            <a:extLst>
              <a:ext uri="{FF2B5EF4-FFF2-40B4-BE49-F238E27FC236}">
                <a16:creationId xmlns:a16="http://schemas.microsoft.com/office/drawing/2014/main" id="{DAF461A0-39E7-3D5D-F299-B4FB9F310082}"/>
              </a:ext>
            </a:extLst>
          </p:cNvPr>
          <p:cNvSpPr>
            <a:spLocks noGrp="1"/>
          </p:cNvSpPr>
          <p:nvPr>
            <p:ph idx="1"/>
          </p:nvPr>
        </p:nvSpPr>
        <p:spPr>
          <a:xfrm>
            <a:off x="273666" y="681859"/>
            <a:ext cx="8596668" cy="3880773"/>
          </a:xfrm>
        </p:spPr>
        <p:txBody>
          <a:bodyPr>
            <a:noAutofit/>
          </a:bodyPr>
          <a:lstStyle/>
          <a:p>
            <a:pPr marL="0" indent="0">
              <a:buNone/>
            </a:pPr>
            <a:r>
              <a:rPr lang="en-US" sz="2800" b="1" u="sng">
                <a:solidFill>
                  <a:srgbClr val="C00000"/>
                </a:solidFill>
              </a:rPr>
              <a:t>DON’T:</a:t>
            </a:r>
          </a:p>
          <a:p>
            <a:pPr marL="0" indent="0">
              <a:buNone/>
            </a:pPr>
            <a:endParaRPr lang="en-US" sz="1000" b="1" u="sng"/>
          </a:p>
          <a:p>
            <a:pPr marL="0" indent="0">
              <a:buNone/>
            </a:pPr>
            <a:r>
              <a:rPr lang="en-GB" sz="2400" b="1" kern="100">
                <a:solidFill>
                  <a:srgbClr val="002060"/>
                </a:solidFill>
                <a:effectLst/>
                <a:ea typeface="Aptos" panose="020B0004020202020204" pitchFamily="34" charset="0"/>
                <a:cs typeface="Times New Roman"/>
              </a:rPr>
              <a:t>X</a:t>
            </a:r>
            <a:r>
              <a:rPr lang="en-GB" sz="2400" b="1" kern="100">
                <a:solidFill>
                  <a:srgbClr val="002060"/>
                </a:solidFill>
                <a:ea typeface="Aptos" panose="020B0004020202020204" pitchFamily="34" charset="0"/>
                <a:cs typeface="Times New Roman"/>
              </a:rPr>
              <a:t> </a:t>
            </a:r>
            <a:r>
              <a:rPr lang="en-GB" sz="2400" b="1" kern="100">
                <a:solidFill>
                  <a:srgbClr val="002060"/>
                </a:solidFill>
                <a:effectLst/>
                <a:ea typeface="Aptos" panose="020B0004020202020204" pitchFamily="34" charset="0"/>
                <a:cs typeface="Times New Roman"/>
              </a:rPr>
              <a:t>Use verbs with ‘get’ and other two-part (phrasal) verbs</a:t>
            </a:r>
            <a:r>
              <a:rPr lang="en-GB" sz="2400" kern="100">
                <a:solidFill>
                  <a:srgbClr val="002060"/>
                </a:solidFill>
                <a:effectLst/>
                <a:ea typeface="Aptos" panose="020B0004020202020204" pitchFamily="34" charset="0"/>
                <a:cs typeface="Times New Roman"/>
              </a:rPr>
              <a:t>, if there is a one-word alternative</a:t>
            </a:r>
            <a:r>
              <a:rPr lang="en-GB" sz="2400" b="1" kern="100">
                <a:solidFill>
                  <a:srgbClr val="002060"/>
                </a:solidFill>
                <a:effectLst/>
                <a:ea typeface="Aptos" panose="020B0004020202020204" pitchFamily="34" charset="0"/>
                <a:cs typeface="Times New Roman"/>
              </a:rPr>
              <a:t>, </a:t>
            </a:r>
            <a:r>
              <a:rPr lang="en-GB" sz="2400" kern="100">
                <a:solidFill>
                  <a:srgbClr val="002060"/>
                </a:solidFill>
                <a:effectLst/>
                <a:ea typeface="Aptos" panose="020B0004020202020204" pitchFamily="34" charset="0"/>
                <a:cs typeface="Times New Roman"/>
              </a:rPr>
              <a:t>e.g. ‘broken up’</a:t>
            </a:r>
            <a:r>
              <a:rPr lang="en-GB" sz="2400" b="1" kern="100" dirty="0">
                <a:solidFill>
                  <a:srgbClr val="002060"/>
                </a:solidFill>
                <a:effectLst/>
                <a:ea typeface="Aptos" panose="020B0004020202020204" pitchFamily="34" charset="0"/>
                <a:cs typeface="Times New Roman"/>
              </a:rPr>
              <a:t> </a:t>
            </a:r>
            <a:r>
              <a:rPr lang="en-GB" sz="2400" kern="100">
                <a:solidFill>
                  <a:srgbClr val="002060"/>
                </a:solidFill>
                <a:effectLst/>
                <a:ea typeface="Aptos" panose="020B0004020202020204" pitchFamily="34" charset="0"/>
                <a:cs typeface="Times New Roman"/>
              </a:rPr>
              <a:t>could be ‘dismantled’, ‘put up with’ could be ‘tolerate’</a:t>
            </a:r>
          </a:p>
          <a:p>
            <a:pPr marL="0" indent="0">
              <a:buNone/>
            </a:pPr>
            <a:endParaRPr lang="en-GB" sz="1000" kern="100" dirty="0">
              <a:solidFill>
                <a:srgbClr val="002060"/>
              </a:solidFill>
              <a:effectLst/>
              <a:ea typeface="Aptos" panose="020B0004020202020204" pitchFamily="34" charset="0"/>
              <a:cs typeface="Times New Roman"/>
            </a:endParaRPr>
          </a:p>
          <a:p>
            <a:pPr marL="0" indent="0">
              <a:buNone/>
            </a:pPr>
            <a:r>
              <a:rPr lang="en-GB" sz="2400" b="1" kern="100">
                <a:solidFill>
                  <a:srgbClr val="002060"/>
                </a:solidFill>
                <a:effectLst/>
                <a:ea typeface="Aptos" panose="020B0004020202020204" pitchFamily="34" charset="0"/>
                <a:cs typeface="Times New Roman"/>
              </a:rPr>
              <a:t>X Use first names</a:t>
            </a:r>
            <a:r>
              <a:rPr lang="en-GB" sz="2400" kern="100">
                <a:solidFill>
                  <a:srgbClr val="002060"/>
                </a:solidFill>
                <a:effectLst/>
                <a:ea typeface="Aptos" panose="020B0004020202020204" pitchFamily="34" charset="0"/>
                <a:cs typeface="Times New Roman"/>
              </a:rPr>
              <a:t>. In academic writing, last names (or family names) are used to refer to sources and/or people.</a:t>
            </a:r>
          </a:p>
          <a:p>
            <a:pPr marL="0" indent="0">
              <a:buNone/>
            </a:pPr>
            <a:endParaRPr lang="en-GB" sz="1000" kern="100" dirty="0">
              <a:solidFill>
                <a:srgbClr val="002060"/>
              </a:solidFill>
              <a:effectLst/>
              <a:ea typeface="Aptos" panose="020B0004020202020204" pitchFamily="34" charset="0"/>
              <a:cs typeface="Times New Roman" panose="02020603050405020304" pitchFamily="18" charset="0"/>
            </a:endParaRPr>
          </a:p>
          <a:p>
            <a:pPr marL="0" indent="0">
              <a:buNone/>
            </a:pPr>
            <a:r>
              <a:rPr lang="en-GB" sz="2400" b="1" kern="100">
                <a:solidFill>
                  <a:srgbClr val="002060"/>
                </a:solidFill>
                <a:effectLst/>
                <a:ea typeface="Aptos" panose="020B0004020202020204" pitchFamily="34" charset="0"/>
                <a:cs typeface="Times New Roman"/>
              </a:rPr>
              <a:t>X Use rhetorical questions</a:t>
            </a:r>
            <a:r>
              <a:rPr lang="en-GB" sz="2400" b="1" kern="100">
                <a:solidFill>
                  <a:srgbClr val="002060"/>
                </a:solidFill>
                <a:ea typeface="Aptos" panose="020B0004020202020204" pitchFamily="34" charset="0"/>
                <a:cs typeface="Times New Roman"/>
              </a:rPr>
              <a:t>, </a:t>
            </a:r>
            <a:r>
              <a:rPr lang="en-GB" sz="2400" kern="100">
                <a:solidFill>
                  <a:srgbClr val="002060"/>
                </a:solidFill>
                <a:ea typeface="Aptos" panose="020B0004020202020204" pitchFamily="34" charset="0"/>
                <a:cs typeface="Times New Roman"/>
              </a:rPr>
              <a:t>like “how is this okay?”. </a:t>
            </a:r>
            <a:r>
              <a:rPr lang="en-GB" sz="2400" kern="100">
                <a:solidFill>
                  <a:srgbClr val="002060"/>
                </a:solidFill>
                <a:effectLst/>
                <a:ea typeface="Aptos" panose="020B0004020202020204" pitchFamily="34" charset="0"/>
                <a:cs typeface="Times New Roman"/>
              </a:rPr>
              <a:t>Sometimes these are effective in presentations as a ‘hook’ for the listeners but in writing, these questions are used in place of careful argument, and it is better to provide a clear argument instead</a:t>
            </a:r>
            <a:r>
              <a:rPr lang="en-GB" sz="2000" kern="100">
                <a:solidFill>
                  <a:srgbClr val="002060"/>
                </a:solidFill>
                <a:effectLst/>
                <a:ea typeface="Aptos" panose="020B0004020202020204" pitchFamily="34" charset="0"/>
                <a:cs typeface="Times New Roman"/>
              </a:rPr>
              <a:t>. </a:t>
            </a:r>
          </a:p>
          <a:p>
            <a:endParaRPr lang="en-GB" sz="2000" kern="100" dirty="0">
              <a:solidFill>
                <a:srgbClr val="002060"/>
              </a:solidFill>
              <a:effectLst/>
              <a:ea typeface="Aptos" panose="020B0004020202020204" pitchFamily="34" charset="0"/>
              <a:cs typeface="Times New Roman" panose="02020603050405020304" pitchFamily="18" charset="0"/>
            </a:endParaRPr>
          </a:p>
          <a:p>
            <a:endParaRPr lang="en-US" sz="2000" b="1" u="sng"/>
          </a:p>
        </p:txBody>
      </p:sp>
    </p:spTree>
    <p:extLst>
      <p:ext uri="{BB962C8B-B14F-4D97-AF65-F5344CB8AC3E}">
        <p14:creationId xmlns:p14="http://schemas.microsoft.com/office/powerpoint/2010/main" val="193112043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5">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5">
                                            <p:txEl>
                                              <p:pRg st="4" end="4"/>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5">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build="p"/>
    </p:bldLst>
  </p:timing>
</p:sld>
</file>

<file path=ppt/slides/slide16.xml><?xml version="1.0" encoding="utf-8"?>
<p:sld xmlns:a="http://schemas.openxmlformats.org/drawingml/2006/main" xmlns:r="http://schemas.openxmlformats.org/officeDocument/2006/relationships" xmlns:p="http://schemas.openxmlformats.org/presentationml/2006/main">
  <p:cSld>
    <p:bg>
      <p:bgPr>
        <a:solidFill>
          <a:srgbClr val="FBFCE8"/>
        </a:solidFill>
        <a:effectLst/>
      </p:bgPr>
    </p:bg>
    <p:spTree>
      <p:nvGrpSpPr>
        <p:cNvPr id="1" name="">
          <a:extLst>
            <a:ext uri="{FF2B5EF4-FFF2-40B4-BE49-F238E27FC236}">
              <a16:creationId xmlns:a16="http://schemas.microsoft.com/office/drawing/2014/main" id="{8060EE10-D0D6-DE6F-09C6-7DA9B764422A}"/>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043AD608-03F3-B976-CC17-5D2ED48652FB}"/>
              </a:ext>
            </a:extLst>
          </p:cNvPr>
          <p:cNvSpPr>
            <a:spLocks noGrp="1"/>
          </p:cNvSpPr>
          <p:nvPr>
            <p:ph type="title"/>
          </p:nvPr>
        </p:nvSpPr>
        <p:spPr>
          <a:xfrm>
            <a:off x="436640" y="114299"/>
            <a:ext cx="8229600" cy="778098"/>
          </a:xfrm>
        </p:spPr>
        <p:txBody>
          <a:bodyPr/>
          <a:lstStyle/>
          <a:p>
            <a:r>
              <a:rPr lang="en-US" sz="2800" b="1">
                <a:solidFill>
                  <a:srgbClr val="173AFF"/>
                </a:solidFill>
              </a:rPr>
              <a:t>Reflect</a:t>
            </a:r>
            <a:endParaRPr lang="en-US" sz="2800" b="1" dirty="0">
              <a:solidFill>
                <a:srgbClr val="173AFF"/>
              </a:solidFill>
            </a:endParaRPr>
          </a:p>
        </p:txBody>
      </p:sp>
      <p:sp>
        <p:nvSpPr>
          <p:cNvPr id="4" name="Date Placeholder 3">
            <a:extLst>
              <a:ext uri="{FF2B5EF4-FFF2-40B4-BE49-F238E27FC236}">
                <a16:creationId xmlns:a16="http://schemas.microsoft.com/office/drawing/2014/main" id="{44725151-E9DC-7F8D-3AE6-8C86E89ACA3D}"/>
              </a:ext>
            </a:extLst>
          </p:cNvPr>
          <p:cNvSpPr>
            <a:spLocks noGrp="1"/>
          </p:cNvSpPr>
          <p:nvPr>
            <p:ph type="dt" sz="half" idx="10"/>
          </p:nvPr>
        </p:nvSpPr>
        <p:spPr/>
        <p:txBody>
          <a:bodyPr/>
          <a:lstStyle/>
          <a:p>
            <a:pPr>
              <a:defRPr/>
            </a:pPr>
            <a:fld id="{CDF502AA-C8CB-4132-B592-CA60B7C38ACE}" type="datetime1">
              <a:rPr lang="en-GB" smtClean="0"/>
              <a:pPr>
                <a:defRPr/>
              </a:pPr>
              <a:t>09/02/2026</a:t>
            </a:fld>
            <a:endParaRPr lang="en-GB"/>
          </a:p>
        </p:txBody>
      </p:sp>
      <p:sp>
        <p:nvSpPr>
          <p:cNvPr id="7" name="Content Placeholder 6">
            <a:extLst>
              <a:ext uri="{FF2B5EF4-FFF2-40B4-BE49-F238E27FC236}">
                <a16:creationId xmlns:a16="http://schemas.microsoft.com/office/drawing/2014/main" id="{CFFF35E1-E7A0-DF6A-5539-DC4798A5AF71}"/>
              </a:ext>
            </a:extLst>
          </p:cNvPr>
          <p:cNvSpPr>
            <a:spLocks noGrp="1"/>
          </p:cNvSpPr>
          <p:nvPr>
            <p:ph idx="1"/>
          </p:nvPr>
        </p:nvSpPr>
        <p:spPr>
          <a:xfrm>
            <a:off x="436640" y="1145747"/>
            <a:ext cx="8229600" cy="4039376"/>
          </a:xfrm>
        </p:spPr>
        <p:txBody>
          <a:bodyPr/>
          <a:lstStyle/>
          <a:p>
            <a:pPr marL="0" indent="0">
              <a:buNone/>
            </a:pPr>
            <a:r>
              <a:rPr lang="en-GB" sz="2800" kern="100" dirty="0">
                <a:solidFill>
                  <a:srgbClr val="173AFF"/>
                </a:solidFill>
                <a:ea typeface="+mn-lt"/>
                <a:cs typeface="+mn-lt"/>
              </a:rPr>
              <a:t>Write yo</a:t>
            </a:r>
            <a:r>
              <a:rPr lang="en-GB" sz="2800" kern="100">
                <a:solidFill>
                  <a:srgbClr val="173AFF"/>
                </a:solidFill>
                <a:ea typeface="+mn-lt"/>
                <a:cs typeface="+mn-lt"/>
              </a:rPr>
              <a:t>ur thoughts on a piece of paper and hand to your teacher.</a:t>
            </a:r>
            <a:endParaRPr lang="en-GB" sz="2800" kern="100" dirty="0">
              <a:solidFill>
                <a:srgbClr val="173AFF"/>
              </a:solidFill>
              <a:ea typeface="+mn-lt"/>
              <a:cs typeface="+mn-lt"/>
            </a:endParaRPr>
          </a:p>
          <a:p>
            <a:pPr>
              <a:buFont typeface="Arial"/>
              <a:buChar char="•"/>
            </a:pPr>
            <a:r>
              <a:rPr lang="en-GB" sz="2800" kern="100">
                <a:solidFill>
                  <a:srgbClr val="173AFF"/>
                </a:solidFill>
                <a:ea typeface="+mn-lt"/>
                <a:cs typeface="+mn-lt"/>
              </a:rPr>
              <a:t>Which note-taking strategy did you find easiest or most useful in today’s class</a:t>
            </a:r>
            <a:r>
              <a:rPr lang="en-GB" sz="2800" kern="100">
                <a:solidFill>
                  <a:srgbClr val="173AFF"/>
                </a:solidFill>
                <a:effectLst/>
                <a:ea typeface="+mn-lt"/>
                <a:cs typeface="+mn-lt"/>
              </a:rPr>
              <a:t>, </a:t>
            </a:r>
            <a:r>
              <a:rPr lang="en-GB" sz="2800" kern="100">
                <a:solidFill>
                  <a:srgbClr val="173AFF"/>
                </a:solidFill>
                <a:ea typeface="+mn-lt"/>
                <a:cs typeface="+mn-lt"/>
              </a:rPr>
              <a:t>and why?</a:t>
            </a:r>
            <a:endParaRPr lang="en-US"/>
          </a:p>
          <a:p>
            <a:pPr>
              <a:buFont typeface="Arial"/>
              <a:buChar char="•"/>
            </a:pPr>
            <a:r>
              <a:rPr lang="en-GB" sz="2800" kern="100" dirty="0">
                <a:solidFill>
                  <a:srgbClr val="173AFF"/>
                </a:solidFill>
                <a:ea typeface="+mn-lt"/>
                <a:cs typeface="+mn-lt"/>
              </a:rPr>
              <a:t>Which assessment are you most excited for? Wh</a:t>
            </a:r>
            <a:r>
              <a:rPr lang="en-GB" sz="2800" kern="100">
                <a:solidFill>
                  <a:srgbClr val="173AFF"/>
                </a:solidFill>
                <a:ea typeface="+mn-lt"/>
                <a:cs typeface="+mn-lt"/>
              </a:rPr>
              <a:t>ich one are you most nervous for? Why?</a:t>
            </a:r>
            <a:endParaRPr lang="en-GB" sz="2800" kern="100">
              <a:solidFill>
                <a:srgbClr val="173AFF"/>
              </a:solidFill>
            </a:endParaRPr>
          </a:p>
          <a:p>
            <a:pPr>
              <a:buFont typeface="Arial"/>
              <a:buChar char="•"/>
            </a:pPr>
            <a:r>
              <a:rPr lang="en-GB" sz="2800" kern="100">
                <a:solidFill>
                  <a:srgbClr val="173AFF"/>
                </a:solidFill>
                <a:ea typeface="+mn-lt"/>
                <a:cs typeface="+mn-lt"/>
              </a:rPr>
              <a:t>Thinking about your assessment tasks, how could combining good notes and academic writing improve your results?</a:t>
            </a:r>
            <a:endParaRPr lang="en-GB"/>
          </a:p>
          <a:p>
            <a:pPr marL="0" indent="0">
              <a:buNone/>
            </a:pPr>
            <a:endParaRPr lang="en-GB" sz="2800" kern="100" dirty="0">
              <a:solidFill>
                <a:srgbClr val="173AFF"/>
              </a:solidFill>
              <a:latin typeface="Segoe UI"/>
              <a:cs typeface="Times New Roman"/>
            </a:endParaRPr>
          </a:p>
          <a:p>
            <a:endParaRPr lang="en-US" dirty="0">
              <a:solidFill>
                <a:srgbClr val="173AFF"/>
              </a:solidFill>
              <a:latin typeface="Segoe UI"/>
              <a:cs typeface="Segoe UI"/>
            </a:endParaRPr>
          </a:p>
        </p:txBody>
      </p:sp>
    </p:spTree>
    <p:extLst>
      <p:ext uri="{BB962C8B-B14F-4D97-AF65-F5344CB8AC3E}">
        <p14:creationId xmlns:p14="http://schemas.microsoft.com/office/powerpoint/2010/main" val="858257146"/>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rgbClr val="FBFCE8"/>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00E404E-50D7-A8D7-8A72-AC86823E48FE}"/>
              </a:ext>
            </a:extLst>
          </p:cNvPr>
          <p:cNvSpPr>
            <a:spLocks noGrp="1"/>
          </p:cNvSpPr>
          <p:nvPr>
            <p:ph type="title"/>
          </p:nvPr>
        </p:nvSpPr>
        <p:spPr>
          <a:xfrm>
            <a:off x="472104" y="-222334"/>
            <a:ext cx="8229600" cy="1143000"/>
          </a:xfrm>
        </p:spPr>
        <p:txBody>
          <a:bodyPr/>
          <a:lstStyle/>
          <a:p>
            <a:r>
              <a:rPr lang="en-US" b="1">
                <a:solidFill>
                  <a:srgbClr val="002060"/>
                </a:solidFill>
              </a:rPr>
              <a:t>Extra Information</a:t>
            </a:r>
          </a:p>
        </p:txBody>
      </p:sp>
      <p:sp>
        <p:nvSpPr>
          <p:cNvPr id="4" name="Date Placeholder 3">
            <a:extLst>
              <a:ext uri="{FF2B5EF4-FFF2-40B4-BE49-F238E27FC236}">
                <a16:creationId xmlns:a16="http://schemas.microsoft.com/office/drawing/2014/main" id="{01DF064D-1681-B0F7-A758-4B823E9DFD35}"/>
              </a:ext>
            </a:extLst>
          </p:cNvPr>
          <p:cNvSpPr>
            <a:spLocks noGrp="1"/>
          </p:cNvSpPr>
          <p:nvPr>
            <p:ph type="dt" sz="half" idx="10"/>
          </p:nvPr>
        </p:nvSpPr>
        <p:spPr/>
        <p:txBody>
          <a:bodyPr/>
          <a:lstStyle/>
          <a:p>
            <a:pPr>
              <a:defRPr/>
            </a:pPr>
            <a:fld id="{CDF502AA-C8CB-4132-B592-CA60B7C38ACE}" type="datetime1">
              <a:rPr lang="en-GB" smtClean="0"/>
              <a:pPr>
                <a:defRPr/>
              </a:pPr>
              <a:t>09/02/2026</a:t>
            </a:fld>
            <a:endParaRPr lang="en-GB"/>
          </a:p>
        </p:txBody>
      </p:sp>
      <p:sp>
        <p:nvSpPr>
          <p:cNvPr id="5" name="Content Placeholder 2">
            <a:extLst>
              <a:ext uri="{FF2B5EF4-FFF2-40B4-BE49-F238E27FC236}">
                <a16:creationId xmlns:a16="http://schemas.microsoft.com/office/drawing/2014/main" id="{2A492B89-83C6-E233-612D-C9FB2371A8FD}"/>
              </a:ext>
            </a:extLst>
          </p:cNvPr>
          <p:cNvSpPr>
            <a:spLocks noGrp="1"/>
          </p:cNvSpPr>
          <p:nvPr>
            <p:ph idx="1"/>
          </p:nvPr>
        </p:nvSpPr>
        <p:spPr>
          <a:xfrm>
            <a:off x="250825" y="764704"/>
            <a:ext cx="8569647" cy="3916363"/>
          </a:xfrm>
        </p:spPr>
        <p:txBody>
          <a:bodyPr/>
          <a:lstStyle/>
          <a:p>
            <a:r>
              <a:rPr lang="en-GB" sz="2600">
                <a:solidFill>
                  <a:srgbClr val="002060"/>
                </a:solidFill>
              </a:rPr>
              <a:t>You can find more information through these websites:</a:t>
            </a:r>
          </a:p>
          <a:p>
            <a:endParaRPr lang="en-GB" sz="2600" dirty="0">
              <a:ea typeface="+mn-lt"/>
              <a:cs typeface="+mn-lt"/>
            </a:endParaRPr>
          </a:p>
          <a:p>
            <a:pPr>
              <a:buNone/>
            </a:pPr>
            <a:r>
              <a:rPr lang="en-GB" sz="1800" b="1" dirty="0">
                <a:ea typeface="+mn-lt"/>
                <a:cs typeface="+mn-lt"/>
              </a:rPr>
              <a:t>Academic English UK.</a:t>
            </a:r>
            <a:r>
              <a:rPr lang="en-GB" sz="1800" dirty="0">
                <a:ea typeface="+mn-lt"/>
                <a:cs typeface="+mn-lt"/>
              </a:rPr>
              <a:t> (n.d.) </a:t>
            </a:r>
            <a:r>
              <a:rPr lang="en-GB" sz="1800" i="1" dirty="0">
                <a:ea typeface="+mn-lt"/>
                <a:cs typeface="+mn-lt"/>
              </a:rPr>
              <a:t>Academic Style: Essential writing features</a:t>
            </a:r>
            <a:r>
              <a:rPr lang="en-GB" sz="1800" dirty="0">
                <a:ea typeface="+mn-lt"/>
                <a:cs typeface="+mn-lt"/>
              </a:rPr>
              <a:t>. Available at: </a:t>
            </a:r>
            <a:r>
              <a:rPr lang="en-GB" sz="1800" dirty="0">
                <a:ea typeface="+mn-lt"/>
                <a:cs typeface="+mn-lt"/>
                <a:hlinkClick r:id="rId2"/>
              </a:rPr>
              <a:t>https://academic-englishuk.com/academic-style/</a:t>
            </a:r>
            <a:r>
              <a:rPr lang="en-GB" sz="1800" dirty="0">
                <a:ea typeface="+mn-lt"/>
                <a:cs typeface="+mn-lt"/>
              </a:rPr>
              <a:t> </a:t>
            </a:r>
            <a:r>
              <a:rPr lang="en-GB" sz="1800">
                <a:ea typeface="+mn-lt"/>
                <a:cs typeface="+mn-lt"/>
              </a:rPr>
              <a:t>(Accessed: 16 January 2026).</a:t>
            </a:r>
            <a:endParaRPr lang="en-GB" sz="1800" dirty="0"/>
          </a:p>
          <a:p>
            <a:pPr>
              <a:buNone/>
            </a:pPr>
            <a:endParaRPr lang="en-GB" sz="1800" dirty="0">
              <a:ea typeface="+mn-lt"/>
              <a:cs typeface="+mn-lt"/>
            </a:endParaRPr>
          </a:p>
          <a:p>
            <a:pPr>
              <a:buNone/>
            </a:pPr>
            <a:r>
              <a:rPr lang="en-GB" sz="1800" b="1" dirty="0">
                <a:ea typeface="+mn-lt"/>
                <a:cs typeface="+mn-lt"/>
              </a:rPr>
              <a:t>EAP Foundation.</a:t>
            </a:r>
            <a:r>
              <a:rPr lang="en-GB" sz="1800" dirty="0">
                <a:ea typeface="+mn-lt"/>
                <a:cs typeface="+mn-lt"/>
              </a:rPr>
              <a:t> (2023) </a:t>
            </a:r>
            <a:r>
              <a:rPr lang="en-GB" sz="1800" i="1" dirty="0">
                <a:ea typeface="+mn-lt"/>
                <a:cs typeface="+mn-lt"/>
              </a:rPr>
              <a:t>Academic style: How to write in the right style</a:t>
            </a:r>
            <a:r>
              <a:rPr lang="en-GB" sz="1800" dirty="0">
                <a:ea typeface="+mn-lt"/>
                <a:cs typeface="+mn-lt"/>
              </a:rPr>
              <a:t>. Available at: </a:t>
            </a:r>
            <a:r>
              <a:rPr lang="en-GB" sz="1800" dirty="0">
                <a:ea typeface="+mn-lt"/>
                <a:cs typeface="+mn-lt"/>
                <a:hlinkClick r:id="rId3"/>
              </a:rPr>
              <a:t>https://www.eapfoundation.com/writing/style/</a:t>
            </a:r>
            <a:r>
              <a:rPr lang="en-GB" sz="1800">
                <a:ea typeface="+mn-lt"/>
                <a:cs typeface="+mn-lt"/>
              </a:rPr>
              <a:t> (Accessed: 16 January 2026).</a:t>
            </a:r>
            <a:endParaRPr lang="en-GB" sz="1800" dirty="0"/>
          </a:p>
          <a:p>
            <a:pPr>
              <a:buNone/>
            </a:pPr>
            <a:endParaRPr lang="en-GB" sz="1800" dirty="0">
              <a:ea typeface="+mn-lt"/>
              <a:cs typeface="+mn-lt"/>
            </a:endParaRPr>
          </a:p>
          <a:p>
            <a:pPr>
              <a:buNone/>
            </a:pPr>
            <a:r>
              <a:rPr lang="en-GB" sz="1800" b="1" dirty="0">
                <a:ea typeface="+mn-lt"/>
                <a:cs typeface="+mn-lt"/>
              </a:rPr>
              <a:t>University of Melbourne Academic Skills.</a:t>
            </a:r>
            <a:r>
              <a:rPr lang="en-GB" sz="1800" dirty="0">
                <a:ea typeface="+mn-lt"/>
                <a:cs typeface="+mn-lt"/>
              </a:rPr>
              <a:t> (n.d.) </a:t>
            </a:r>
            <a:r>
              <a:rPr lang="en-GB" sz="1800" i="1" dirty="0">
                <a:ea typeface="+mn-lt"/>
                <a:cs typeface="+mn-lt"/>
              </a:rPr>
              <a:t>Academic style</a:t>
            </a:r>
            <a:r>
              <a:rPr lang="en-GB" sz="1800" dirty="0">
                <a:ea typeface="+mn-lt"/>
                <a:cs typeface="+mn-lt"/>
              </a:rPr>
              <a:t>. Available at: </a:t>
            </a:r>
            <a:r>
              <a:rPr lang="en-GB" sz="1800" dirty="0">
                <a:ea typeface="+mn-lt"/>
                <a:cs typeface="+mn-lt"/>
                <a:hlinkClick r:id="rId4"/>
              </a:rPr>
              <a:t>https://students.unimelb.edu.au/academic-skills/resources/reading,-writing-and-referencing/writing-effectively/academic-style</a:t>
            </a:r>
            <a:r>
              <a:rPr lang="en-GB" sz="1800" dirty="0">
                <a:ea typeface="+mn-lt"/>
                <a:cs typeface="+mn-lt"/>
              </a:rPr>
              <a:t> </a:t>
            </a:r>
            <a:r>
              <a:rPr lang="en-GB" sz="1800">
                <a:ea typeface="+mn-lt"/>
                <a:cs typeface="+mn-lt"/>
              </a:rPr>
              <a:t>(Accessed: 16 January 2026).</a:t>
            </a:r>
            <a:endParaRPr lang="en-GB" sz="1800" dirty="0"/>
          </a:p>
          <a:p>
            <a:pPr marL="0" indent="0">
              <a:buNone/>
            </a:pPr>
            <a:endParaRPr lang="en-GB" sz="1800" dirty="0"/>
          </a:p>
        </p:txBody>
      </p:sp>
    </p:spTree>
    <p:extLst>
      <p:ext uri="{BB962C8B-B14F-4D97-AF65-F5344CB8AC3E}">
        <p14:creationId xmlns:p14="http://schemas.microsoft.com/office/powerpoint/2010/main" val="3382955142"/>
      </p:ext>
    </p:extLst>
  </p:cSld>
  <p:clrMapOvr>
    <a:masterClrMapping/>
  </p:clrMapOvr>
</p:sld>
</file>

<file path=ppt/theme/theme1.xml><?xml version="1.0" encoding="utf-8"?>
<a:theme xmlns:a="http://schemas.openxmlformats.org/drawingml/2006/main" name="1_20140311PresentationUWTSDTemplate">
  <a:themeElements>
    <a:clrScheme name="1_20140311PresentationUWTSDTemplate 1">
      <a:dk1>
        <a:srgbClr val="000000"/>
      </a:dk1>
      <a:lt1>
        <a:srgbClr val="FFFFFF"/>
      </a:lt1>
      <a:dk2>
        <a:srgbClr val="1F497D"/>
      </a:dk2>
      <a:lt2>
        <a:srgbClr val="EEECE1"/>
      </a:lt2>
      <a:accent1>
        <a:srgbClr val="00B0F0"/>
      </a:accent1>
      <a:accent2>
        <a:srgbClr val="FFFF00"/>
      </a:accent2>
      <a:accent3>
        <a:srgbClr val="FFFFFF"/>
      </a:accent3>
      <a:accent4>
        <a:srgbClr val="000000"/>
      </a:accent4>
      <a:accent5>
        <a:srgbClr val="AAD4F6"/>
      </a:accent5>
      <a:accent6>
        <a:srgbClr val="E7E700"/>
      </a:accent6>
      <a:hlink>
        <a:srgbClr val="0000FF"/>
      </a:hlink>
      <a:folHlink>
        <a:srgbClr val="800080"/>
      </a:folHlink>
    </a:clrScheme>
    <a:fontScheme name="1_20140311PresentationUWTSDTemplate">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sp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a:spPr>
      <a:bodyPr vert="horz" wrap="square" lIns="91440" tIns="45720" rIns="91440" bIns="45720" numCol="1" anchor="t" anchorCtr="0" compatLnSpc="1">
        <a:prstTxWarp prst="textNoShape">
          <a:avLst/>
        </a:prstTxWarp>
      </a:bodyPr>
      <a:lstStyle>
        <a:defPPr marL="0" marR="0" indent="0" algn="l" defTabSz="914400" rtl="0" eaLnBrk="0" fontAlgn="base" latinLnBrk="0" hangingPunct="0">
          <a:lnSpc>
            <a:spcPct val="100000"/>
          </a:lnSpc>
          <a:spcBef>
            <a:spcPct val="0"/>
          </a:spcBef>
          <a:spcAft>
            <a:spcPct val="0"/>
          </a:spcAft>
          <a:buClrTx/>
          <a:buSzTx/>
          <a:buFontTx/>
          <a:buNone/>
          <a:tabLst/>
          <a:defRPr kumimoji="0" lang="en-US" altLang="en-US" sz="1800" b="0" i="0" u="none" strike="noStrike" cap="none" normalizeH="0" baseline="0" smtClean="0">
            <a:ln>
              <a:noFill/>
            </a:ln>
            <a:solidFill>
              <a:schemeClr val="tx1"/>
            </a:solidFill>
            <a:effectLst/>
            <a:latin typeface="Arial" panose="020B0604020202020204" pitchFamily="34" charset="0"/>
            <a:cs typeface="Arial" panose="020B0604020202020204" pitchFamily="34" charset="0"/>
          </a:defRPr>
        </a:defPPr>
      </a:lstStyle>
    </a:spDef>
    <a:ln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a:spPr>
      <a:bodyPr vert="horz" wrap="square" lIns="91440" tIns="45720" rIns="91440" bIns="45720" numCol="1" anchor="t" anchorCtr="0" compatLnSpc="1">
        <a:prstTxWarp prst="textNoShape">
          <a:avLst/>
        </a:prstTxWarp>
      </a:bodyPr>
      <a:lstStyle>
        <a:defPPr marL="0" marR="0" indent="0" algn="l" defTabSz="914400" rtl="0" eaLnBrk="0" fontAlgn="base" latinLnBrk="0" hangingPunct="0">
          <a:lnSpc>
            <a:spcPct val="100000"/>
          </a:lnSpc>
          <a:spcBef>
            <a:spcPct val="0"/>
          </a:spcBef>
          <a:spcAft>
            <a:spcPct val="0"/>
          </a:spcAft>
          <a:buClrTx/>
          <a:buSzTx/>
          <a:buFontTx/>
          <a:buNone/>
          <a:tabLst/>
          <a:defRPr kumimoji="0" lang="en-US" altLang="en-US" sz="1800" b="0" i="0" u="none" strike="noStrike" cap="none" normalizeH="0" baseline="0" smtClean="0">
            <a:ln>
              <a:noFill/>
            </a:ln>
            <a:solidFill>
              <a:schemeClr val="tx1"/>
            </a:solidFill>
            <a:effectLst/>
            <a:latin typeface="Arial" panose="020B0604020202020204" pitchFamily="34" charset="0"/>
            <a:cs typeface="Arial" panose="020B0604020202020204" pitchFamily="34" charset="0"/>
          </a:defRPr>
        </a:defPPr>
      </a:lstStyle>
    </a:lnDef>
  </a:objectDefaults>
  <a:extraClrSchemeLst>
    <a:extraClrScheme>
      <a:clrScheme name="1_20140311PresentationUWTSDTemplate 1">
        <a:dk1>
          <a:srgbClr val="000000"/>
        </a:dk1>
        <a:lt1>
          <a:srgbClr val="FFFFFF"/>
        </a:lt1>
        <a:dk2>
          <a:srgbClr val="1F497D"/>
        </a:dk2>
        <a:lt2>
          <a:srgbClr val="EEECE1"/>
        </a:lt2>
        <a:accent1>
          <a:srgbClr val="00B0F0"/>
        </a:accent1>
        <a:accent2>
          <a:srgbClr val="FFFF00"/>
        </a:accent2>
        <a:accent3>
          <a:srgbClr val="FFFFFF"/>
        </a:accent3>
        <a:accent4>
          <a:srgbClr val="000000"/>
        </a:accent4>
        <a:accent5>
          <a:srgbClr val="AAD4F6"/>
        </a:accent5>
        <a:accent6>
          <a:srgbClr val="E7E700"/>
        </a:accent6>
        <a:hlink>
          <a:srgbClr val="0000FF"/>
        </a:hlink>
        <a:folHlink>
          <a:srgbClr val="800080"/>
        </a:folHlink>
      </a:clrScheme>
      <a:clrMap bg1="lt1" tx1="dk1" bg2="lt2" tx2="dk2" accent1="accent1" accent2="accent2" accent3="accent3" accent4="accent4" accent5="accent5" accent6="accent6" hlink="hlink" folHlink="folHlink"/>
    </a:extraClrScheme>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20140311PresentationUWTSDTemplate">
  <a:themeElements>
    <a:clrScheme name="20140311PresentationUWTSDTemplate 1">
      <a:dk1>
        <a:srgbClr val="000000"/>
      </a:dk1>
      <a:lt1>
        <a:srgbClr val="FFFFFF"/>
      </a:lt1>
      <a:dk2>
        <a:srgbClr val="1F497D"/>
      </a:dk2>
      <a:lt2>
        <a:srgbClr val="EEECE1"/>
      </a:lt2>
      <a:accent1>
        <a:srgbClr val="00B0F0"/>
      </a:accent1>
      <a:accent2>
        <a:srgbClr val="FFFF00"/>
      </a:accent2>
      <a:accent3>
        <a:srgbClr val="FFFFFF"/>
      </a:accent3>
      <a:accent4>
        <a:srgbClr val="000000"/>
      </a:accent4>
      <a:accent5>
        <a:srgbClr val="AAD4F6"/>
      </a:accent5>
      <a:accent6>
        <a:srgbClr val="E7E700"/>
      </a:accent6>
      <a:hlink>
        <a:srgbClr val="0000FF"/>
      </a:hlink>
      <a:folHlink>
        <a:srgbClr val="800080"/>
      </a:folHlink>
    </a:clrScheme>
    <a:fontScheme name="20140311PresentationUWTSDTemplate">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sp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a:spPr>
      <a:bodyPr vert="horz" wrap="square" lIns="91440" tIns="45720" rIns="91440" bIns="45720" numCol="1" anchor="t" anchorCtr="0" compatLnSpc="1">
        <a:prstTxWarp prst="textNoShape">
          <a:avLst/>
        </a:prstTxWarp>
      </a:bodyPr>
      <a:lstStyle>
        <a:defPPr marL="0" marR="0" indent="0" algn="l" defTabSz="914400" rtl="0" eaLnBrk="0" fontAlgn="base" latinLnBrk="0" hangingPunct="0">
          <a:lnSpc>
            <a:spcPct val="100000"/>
          </a:lnSpc>
          <a:spcBef>
            <a:spcPct val="0"/>
          </a:spcBef>
          <a:spcAft>
            <a:spcPct val="0"/>
          </a:spcAft>
          <a:buClrTx/>
          <a:buSzTx/>
          <a:buFontTx/>
          <a:buNone/>
          <a:tabLst/>
          <a:defRPr kumimoji="0" lang="en-US" altLang="en-US" sz="1800" b="0" i="0" u="none" strike="noStrike" cap="none" normalizeH="0" baseline="0" smtClean="0">
            <a:ln>
              <a:noFill/>
            </a:ln>
            <a:solidFill>
              <a:schemeClr val="tx1"/>
            </a:solidFill>
            <a:effectLst/>
            <a:latin typeface="Arial" panose="020B0604020202020204" pitchFamily="34" charset="0"/>
            <a:cs typeface="Arial" panose="020B0604020202020204" pitchFamily="34" charset="0"/>
          </a:defRPr>
        </a:defPPr>
      </a:lstStyle>
    </a:spDef>
    <a:ln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a:spPr>
      <a:bodyPr vert="horz" wrap="square" lIns="91440" tIns="45720" rIns="91440" bIns="45720" numCol="1" anchor="t" anchorCtr="0" compatLnSpc="1">
        <a:prstTxWarp prst="textNoShape">
          <a:avLst/>
        </a:prstTxWarp>
      </a:bodyPr>
      <a:lstStyle>
        <a:defPPr marL="0" marR="0" indent="0" algn="l" defTabSz="914400" rtl="0" eaLnBrk="0" fontAlgn="base" latinLnBrk="0" hangingPunct="0">
          <a:lnSpc>
            <a:spcPct val="100000"/>
          </a:lnSpc>
          <a:spcBef>
            <a:spcPct val="0"/>
          </a:spcBef>
          <a:spcAft>
            <a:spcPct val="0"/>
          </a:spcAft>
          <a:buClrTx/>
          <a:buSzTx/>
          <a:buFontTx/>
          <a:buNone/>
          <a:tabLst/>
          <a:defRPr kumimoji="0" lang="en-US" altLang="en-US" sz="1800" b="0" i="0" u="none" strike="noStrike" cap="none" normalizeH="0" baseline="0" smtClean="0">
            <a:ln>
              <a:noFill/>
            </a:ln>
            <a:solidFill>
              <a:schemeClr val="tx1"/>
            </a:solidFill>
            <a:effectLst/>
            <a:latin typeface="Arial" panose="020B0604020202020204" pitchFamily="34" charset="0"/>
            <a:cs typeface="Arial" panose="020B0604020202020204" pitchFamily="34" charset="0"/>
          </a:defRPr>
        </a:defPPr>
      </a:lstStyle>
    </a:lnDef>
  </a:objectDefaults>
  <a:extraClrSchemeLst>
    <a:extraClrScheme>
      <a:clrScheme name="20140311PresentationUWTSDTemplate 1">
        <a:dk1>
          <a:srgbClr val="000000"/>
        </a:dk1>
        <a:lt1>
          <a:srgbClr val="FFFFFF"/>
        </a:lt1>
        <a:dk2>
          <a:srgbClr val="1F497D"/>
        </a:dk2>
        <a:lt2>
          <a:srgbClr val="EEECE1"/>
        </a:lt2>
        <a:accent1>
          <a:srgbClr val="00B0F0"/>
        </a:accent1>
        <a:accent2>
          <a:srgbClr val="FFFF00"/>
        </a:accent2>
        <a:accent3>
          <a:srgbClr val="FFFFFF"/>
        </a:accent3>
        <a:accent4>
          <a:srgbClr val="000000"/>
        </a:accent4>
        <a:accent5>
          <a:srgbClr val="AAD4F6"/>
        </a:accent5>
        <a:accent6>
          <a:srgbClr val="E7E700"/>
        </a:accent6>
        <a:hlink>
          <a:srgbClr val="0000FF"/>
        </a:hlink>
        <a:folHlink>
          <a:srgbClr val="800080"/>
        </a:folHlink>
      </a:clrScheme>
      <a:clrMap bg1="lt1" tx1="dk1" bg2="lt2" tx2="dk2" accent1="accent1" accent2="accent2" accent3="accent3" accent4="accent4" accent5="accent5" accent6="accent6" hlink="hlink" folHlink="folHlink"/>
    </a:extraClrScheme>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2_20140311PresentationUWTSDTemplate">
  <a:themeElements>
    <a:clrScheme name="2_20140311PresentationUWTSDTemplate 1">
      <a:dk1>
        <a:srgbClr val="000000"/>
      </a:dk1>
      <a:lt1>
        <a:srgbClr val="FFFFFF"/>
      </a:lt1>
      <a:dk2>
        <a:srgbClr val="1F497D"/>
      </a:dk2>
      <a:lt2>
        <a:srgbClr val="EEECE1"/>
      </a:lt2>
      <a:accent1>
        <a:srgbClr val="00B0F0"/>
      </a:accent1>
      <a:accent2>
        <a:srgbClr val="FFFF00"/>
      </a:accent2>
      <a:accent3>
        <a:srgbClr val="FFFFFF"/>
      </a:accent3>
      <a:accent4>
        <a:srgbClr val="000000"/>
      </a:accent4>
      <a:accent5>
        <a:srgbClr val="AAD4F6"/>
      </a:accent5>
      <a:accent6>
        <a:srgbClr val="E7E700"/>
      </a:accent6>
      <a:hlink>
        <a:srgbClr val="0000FF"/>
      </a:hlink>
      <a:folHlink>
        <a:srgbClr val="800080"/>
      </a:folHlink>
    </a:clrScheme>
    <a:fontScheme name="2_20140311PresentationUWTSDTemplate">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sp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a:spPr>
      <a:bodyPr vert="horz" wrap="square" lIns="91440" tIns="45720" rIns="91440" bIns="45720" numCol="1" anchor="t" anchorCtr="0" compatLnSpc="1">
        <a:prstTxWarp prst="textNoShape">
          <a:avLst/>
        </a:prstTxWarp>
      </a:bodyPr>
      <a:lstStyle>
        <a:defPPr marL="0" marR="0" indent="0" algn="l" defTabSz="914400" rtl="0" eaLnBrk="0" fontAlgn="base" latinLnBrk="0" hangingPunct="0">
          <a:lnSpc>
            <a:spcPct val="100000"/>
          </a:lnSpc>
          <a:spcBef>
            <a:spcPct val="0"/>
          </a:spcBef>
          <a:spcAft>
            <a:spcPct val="0"/>
          </a:spcAft>
          <a:buClrTx/>
          <a:buSzTx/>
          <a:buFontTx/>
          <a:buNone/>
          <a:tabLst/>
          <a:defRPr kumimoji="0" lang="en-US" altLang="en-US" sz="1800" b="0" i="0" u="none" strike="noStrike" cap="none" normalizeH="0" baseline="0" smtClean="0">
            <a:ln>
              <a:noFill/>
            </a:ln>
            <a:solidFill>
              <a:schemeClr val="tx1"/>
            </a:solidFill>
            <a:effectLst/>
            <a:latin typeface="Arial" panose="020B0604020202020204" pitchFamily="34" charset="0"/>
            <a:cs typeface="Arial" panose="020B0604020202020204" pitchFamily="34" charset="0"/>
          </a:defRPr>
        </a:defPPr>
      </a:lstStyle>
    </a:spDef>
    <a:ln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a:spPr>
      <a:bodyPr vert="horz" wrap="square" lIns="91440" tIns="45720" rIns="91440" bIns="45720" numCol="1" anchor="t" anchorCtr="0" compatLnSpc="1">
        <a:prstTxWarp prst="textNoShape">
          <a:avLst/>
        </a:prstTxWarp>
      </a:bodyPr>
      <a:lstStyle>
        <a:defPPr marL="0" marR="0" indent="0" algn="l" defTabSz="914400" rtl="0" eaLnBrk="0" fontAlgn="base" latinLnBrk="0" hangingPunct="0">
          <a:lnSpc>
            <a:spcPct val="100000"/>
          </a:lnSpc>
          <a:spcBef>
            <a:spcPct val="0"/>
          </a:spcBef>
          <a:spcAft>
            <a:spcPct val="0"/>
          </a:spcAft>
          <a:buClrTx/>
          <a:buSzTx/>
          <a:buFontTx/>
          <a:buNone/>
          <a:tabLst/>
          <a:defRPr kumimoji="0" lang="en-US" altLang="en-US" sz="1800" b="0" i="0" u="none" strike="noStrike" cap="none" normalizeH="0" baseline="0" smtClean="0">
            <a:ln>
              <a:noFill/>
            </a:ln>
            <a:solidFill>
              <a:schemeClr val="tx1"/>
            </a:solidFill>
            <a:effectLst/>
            <a:latin typeface="Arial" panose="020B0604020202020204" pitchFamily="34" charset="0"/>
            <a:cs typeface="Arial" panose="020B0604020202020204" pitchFamily="34" charset="0"/>
          </a:defRPr>
        </a:defPPr>
      </a:lstStyle>
    </a:lnDef>
  </a:objectDefaults>
  <a:extraClrSchemeLst>
    <a:extraClrScheme>
      <a:clrScheme name="2_20140311PresentationUWTSDTemplate 1">
        <a:dk1>
          <a:srgbClr val="000000"/>
        </a:dk1>
        <a:lt1>
          <a:srgbClr val="FFFFFF"/>
        </a:lt1>
        <a:dk2>
          <a:srgbClr val="1F497D"/>
        </a:dk2>
        <a:lt2>
          <a:srgbClr val="EEECE1"/>
        </a:lt2>
        <a:accent1>
          <a:srgbClr val="00B0F0"/>
        </a:accent1>
        <a:accent2>
          <a:srgbClr val="FFFF00"/>
        </a:accent2>
        <a:accent3>
          <a:srgbClr val="FFFFFF"/>
        </a:accent3>
        <a:accent4>
          <a:srgbClr val="000000"/>
        </a:accent4>
        <a:accent5>
          <a:srgbClr val="AAD4F6"/>
        </a:accent5>
        <a:accent6>
          <a:srgbClr val="E7E700"/>
        </a:accent6>
        <a:hlink>
          <a:srgbClr val="0000FF"/>
        </a:hlink>
        <a:folHlink>
          <a:srgbClr val="800080"/>
        </a:folHlink>
      </a:clrScheme>
      <a:clrMap bg1="lt1" tx1="dk1" bg2="lt2" tx2="dk2" accent1="accent1" accent2="accent2" accent3="accent3" accent4="accent4" accent5="accent5" accent6="accent6" hlink="hlink" folHlink="folHlink"/>
    </a:extraClrScheme>
  </a:extraClrSchemeLst>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PPT Template</Template>
  <Application>Microsoft Office PowerPoint</Application>
  <PresentationFormat>On-screen Show (4:3)</PresentationFormat>
  <Slides>17</Slides>
  <Notes>1</Notes>
  <HiddenSlides>0</HiddenSlides>
  <ScaleCrop>false</ScaleCrop>
  <HeadingPairs>
    <vt:vector size="4" baseType="variant">
      <vt:variant>
        <vt:lpstr>Theme</vt:lpstr>
      </vt:variant>
      <vt:variant>
        <vt:i4>3</vt:i4>
      </vt:variant>
      <vt:variant>
        <vt:lpstr>Slide Titles</vt:lpstr>
      </vt:variant>
      <vt:variant>
        <vt:i4>17</vt:i4>
      </vt:variant>
    </vt:vector>
  </HeadingPairs>
  <TitlesOfParts>
    <vt:vector size="20" baseType="lpstr">
      <vt:lpstr>1_20140311PresentationUWTSDTemplate</vt:lpstr>
      <vt:lpstr>20140311PresentationUWTSDTemplate</vt:lpstr>
      <vt:lpstr>2_20140311PresentationUWTSDTemplate</vt:lpstr>
      <vt:lpstr> LCLM4001 Academic Skills  </vt:lpstr>
      <vt:lpstr>Discuss</vt:lpstr>
      <vt:lpstr>Why Note-Taking Matters for Academic Style</vt:lpstr>
      <vt:lpstr>Try:</vt:lpstr>
      <vt:lpstr>Possible Answer</vt:lpstr>
      <vt:lpstr>Discuss</vt:lpstr>
      <vt:lpstr>Academic Style: What is it?</vt:lpstr>
      <vt:lpstr>Academic Writing: Structure</vt:lpstr>
      <vt:lpstr>Activity 1, Academic Style Worksheet</vt:lpstr>
      <vt:lpstr>Before moving on….</vt:lpstr>
      <vt:lpstr>Activity 2, Worksheet</vt:lpstr>
      <vt:lpstr>Academic Style: Do’s!</vt:lpstr>
      <vt:lpstr>Academic Style: Don’ts!</vt:lpstr>
      <vt:lpstr>Academic Style: Don’ts!</vt:lpstr>
      <vt:lpstr>Academic Style: Don’ts!</vt:lpstr>
      <vt:lpstr>Reflect</vt:lpstr>
      <vt:lpstr>Extra Information</vt:lpstr>
    </vt:vector>
  </TitlesOfParts>
  <Company>Microsoft</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Employability Session 1</dc:title>
  <dc:creator>Lizeta Demetriou</dc:creator>
  <cp:revision>322</cp:revision>
  <dcterms:created xsi:type="dcterms:W3CDTF">2012-10-20T16:04:33Z</dcterms:created>
  <dcterms:modified xsi:type="dcterms:W3CDTF">2026-02-09T22:18:35Z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MSIP_Label_9762d7e7-4474-4a67-9ef6-3d4dc52b0ea7_Enabled">
    <vt:lpwstr>true</vt:lpwstr>
  </property>
  <property fmtid="{D5CDD505-2E9C-101B-9397-08002B2CF9AE}" pid="3" name="MSIP_Label_9762d7e7-4474-4a67-9ef6-3d4dc52b0ea7_SetDate">
    <vt:lpwstr>2024-05-20T13:40:42Z</vt:lpwstr>
  </property>
  <property fmtid="{D5CDD505-2E9C-101B-9397-08002B2CF9AE}" pid="4" name="MSIP_Label_9762d7e7-4474-4a67-9ef6-3d4dc52b0ea7_Method">
    <vt:lpwstr>Privileged</vt:lpwstr>
  </property>
  <property fmtid="{D5CDD505-2E9C-101B-9397-08002B2CF9AE}" pid="5" name="MSIP_Label_9762d7e7-4474-4a67-9ef6-3d4dc52b0ea7_Name">
    <vt:lpwstr>Internal</vt:lpwstr>
  </property>
  <property fmtid="{D5CDD505-2E9C-101B-9397-08002B2CF9AE}" pid="6" name="MSIP_Label_9762d7e7-4474-4a67-9ef6-3d4dc52b0ea7_SiteId">
    <vt:lpwstr>057daf85-b1d5-44cd-ab7b-0a4ce1b29eae</vt:lpwstr>
  </property>
  <property fmtid="{D5CDD505-2E9C-101B-9397-08002B2CF9AE}" pid="7" name="MSIP_Label_9762d7e7-4474-4a67-9ef6-3d4dc52b0ea7_ActionId">
    <vt:lpwstr>17600f9c-6b43-4a24-a45d-afcdcf5a5e78</vt:lpwstr>
  </property>
  <property fmtid="{D5CDD505-2E9C-101B-9397-08002B2CF9AE}" pid="8" name="MSIP_Label_9762d7e7-4474-4a67-9ef6-3d4dc52b0ea7_ContentBits">
    <vt:lpwstr>0</vt:lpwstr>
  </property>
</Properties>
</file>