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57" r:id="rId6"/>
    <p:sldId id="259" r:id="rId7"/>
    <p:sldId id="258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E05320-5EBB-4A0D-B421-1B9E6B575F44}" v="69" dt="2023-02-07T20:12:06.673"/>
    <p1510:client id="{05968338-4029-47AF-BC84-FC9C89E56096}" v="24" dt="2023-02-07T20:09:44.041"/>
    <p1510:client id="{1A6E72A6-2916-43F1-9809-CBB2479A3033}" v="14" dt="2023-04-20T00:42:08.069"/>
    <p1510:client id="{27BF764A-CE64-443B-8D67-FF2737646986}" v="52" dt="2023-02-07T19:43:17.277"/>
    <p1510:client id="{301F46B2-81E9-49CD-A3FA-9FCB5C51C803}" v="26" dt="2023-02-07T19:40:46.889"/>
    <p1510:client id="{DD4679B6-13D9-49C4-A55F-71CEDB0F8BA0}" v="14" dt="2023-02-07T19:37:50.0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5968338-4029-47AF-BC84-FC9C89E56096}"/>
    <pc:docChg chg="modSld">
      <pc:chgData name="" userId="" providerId="" clId="Web-{05968338-4029-47AF-BC84-FC9C89E56096}" dt="2023-02-07T20:08:59.881" v="0" actId="20577"/>
      <pc:docMkLst>
        <pc:docMk/>
      </pc:docMkLst>
      <pc:sldChg chg="modSp">
        <pc:chgData name="" userId="" providerId="" clId="Web-{05968338-4029-47AF-BC84-FC9C89E56096}" dt="2023-02-07T20:08:59.881" v="0" actId="20577"/>
        <pc:sldMkLst>
          <pc:docMk/>
          <pc:sldMk cId="109857222" sldId="256"/>
        </pc:sldMkLst>
        <pc:spChg chg="mod">
          <ac:chgData name="" userId="" providerId="" clId="Web-{05968338-4029-47AF-BC84-FC9C89E56096}" dt="2023-02-07T20:08:59.881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1A6E72A6-2916-43F1-9809-CBB2479A3033}"/>
    <pc:docChg chg="modSld">
      <pc:chgData name="Jessica Roberts" userId="S::jessica.roberts@uwtsd.ac.uk::831782ca-6a3f-4cbd-8621-3600d0a72af9" providerId="AD" clId="Web-{1A6E72A6-2916-43F1-9809-CBB2479A3033}" dt="2023-04-20T00:42:06.350" v="5" actId="20577"/>
      <pc:docMkLst>
        <pc:docMk/>
      </pc:docMkLst>
      <pc:sldChg chg="modSp">
        <pc:chgData name="Jessica Roberts" userId="S::jessica.roberts@uwtsd.ac.uk::831782ca-6a3f-4cbd-8621-3600d0a72af9" providerId="AD" clId="Web-{1A6E72A6-2916-43F1-9809-CBB2479A3033}" dt="2023-04-20T00:42:06.350" v="5" actId="20577"/>
        <pc:sldMkLst>
          <pc:docMk/>
          <pc:sldMk cId="87773993" sldId="261"/>
        </pc:sldMkLst>
        <pc:spChg chg="mod">
          <ac:chgData name="Jessica Roberts" userId="S::jessica.roberts@uwtsd.ac.uk::831782ca-6a3f-4cbd-8621-3600d0a72af9" providerId="AD" clId="Web-{1A6E72A6-2916-43F1-9809-CBB2479A3033}" dt="2023-04-20T00:42:06.350" v="5" actId="20577"/>
          <ac:spMkLst>
            <pc:docMk/>
            <pc:sldMk cId="87773993" sldId="261"/>
            <ac:spMk id="5" creationId="{2662E242-5CC5-6BDC-563D-772286400685}"/>
          </ac:spMkLst>
        </pc:spChg>
      </pc:sldChg>
    </pc:docChg>
  </pc:docChgLst>
  <pc:docChgLst>
    <pc:chgData name="Jessica Roberts" userId="S::jessica.roberts@uwtsd.ac.uk::831782ca-6a3f-4cbd-8621-3600d0a72af9" providerId="AD" clId="Web-{05968338-4029-47AF-BC84-FC9C89E56096}"/>
    <pc:docChg chg="delSld modSld">
      <pc:chgData name="Jessica Roberts" userId="S::jessica.roberts@uwtsd.ac.uk::831782ca-6a3f-4cbd-8621-3600d0a72af9" providerId="AD" clId="Web-{05968338-4029-47AF-BC84-FC9C89E56096}" dt="2023-02-07T20:09:44.041" v="23"/>
      <pc:docMkLst>
        <pc:docMk/>
      </pc:docMkLst>
      <pc:sldChg chg="modSp">
        <pc:chgData name="Jessica Roberts" userId="S::jessica.roberts@uwtsd.ac.uk::831782ca-6a3f-4cbd-8621-3600d0a72af9" providerId="AD" clId="Web-{05968338-4029-47AF-BC84-FC9C89E56096}" dt="2023-02-07T20:09:25.321" v="14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05968338-4029-47AF-BC84-FC9C89E56096}" dt="2023-02-07T20:09:25.321" v="1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Jessica Roberts" userId="S::jessica.roberts@uwtsd.ac.uk::831782ca-6a3f-4cbd-8621-3600d0a72af9" providerId="AD" clId="Web-{05968338-4029-47AF-BC84-FC9C89E56096}" dt="2023-02-07T20:09:36.056" v="16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05968338-4029-47AF-BC84-FC9C89E56096}" dt="2023-02-07T20:09:30.446" v="15" actId="1076"/>
          <ac:spMkLst>
            <pc:docMk/>
            <pc:sldMk cId="3976971982" sldId="257"/>
            <ac:spMk id="2" creationId="{F81E6C31-F658-F459-AC56-8A95C2707F45}"/>
          </ac:spMkLst>
        </pc:spChg>
        <pc:spChg chg="add mod">
          <ac:chgData name="Jessica Roberts" userId="S::jessica.roberts@uwtsd.ac.uk::831782ca-6a3f-4cbd-8621-3600d0a72af9" providerId="AD" clId="Web-{05968338-4029-47AF-BC84-FC9C89E56096}" dt="2023-02-07T20:09:36.056" v="16"/>
          <ac:spMkLst>
            <pc:docMk/>
            <pc:sldMk cId="3976971982" sldId="257"/>
            <ac:spMk id="6" creationId="{A893E670-AB95-5D8F-79DF-BF336388A9AE}"/>
          </ac:spMkLst>
        </pc:spChg>
        <pc:picChg chg="del">
          <ac:chgData name="Jessica Roberts" userId="S::jessica.roberts@uwtsd.ac.uk::831782ca-6a3f-4cbd-8621-3600d0a72af9" providerId="AD" clId="Web-{05968338-4029-47AF-BC84-FC9C89E56096}" dt="2023-02-07T20:09:36.056" v="16"/>
          <ac:picMkLst>
            <pc:docMk/>
            <pc:sldMk cId="3976971982" sldId="257"/>
            <ac:picMk id="3" creationId="{183B60D5-E21C-E33E-9AB3-3B9A99AA16D7}"/>
          </ac:picMkLst>
        </pc:picChg>
      </pc:sldChg>
      <pc:sldChg chg="del">
        <pc:chgData name="Jessica Roberts" userId="S::jessica.roberts@uwtsd.ac.uk::831782ca-6a3f-4cbd-8621-3600d0a72af9" providerId="AD" clId="Web-{05968338-4029-47AF-BC84-FC9C89E56096}" dt="2023-02-07T20:09:38.728" v="17"/>
        <pc:sldMkLst>
          <pc:docMk/>
          <pc:sldMk cId="321845605" sldId="258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0.353" v="18"/>
        <pc:sldMkLst>
          <pc:docMk/>
          <pc:sldMk cId="850259060" sldId="259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1.244" v="19"/>
        <pc:sldMkLst>
          <pc:docMk/>
          <pc:sldMk cId="3479669693" sldId="260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1.775" v="20"/>
        <pc:sldMkLst>
          <pc:docMk/>
          <pc:sldMk cId="241539892" sldId="261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2.385" v="21"/>
        <pc:sldMkLst>
          <pc:docMk/>
          <pc:sldMk cId="1302583195" sldId="262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3.010" v="22"/>
        <pc:sldMkLst>
          <pc:docMk/>
          <pc:sldMk cId="1892354219" sldId="263"/>
        </pc:sldMkLst>
      </pc:sldChg>
      <pc:sldChg chg="del">
        <pc:chgData name="Jessica Roberts" userId="S::jessica.roberts@uwtsd.ac.uk::831782ca-6a3f-4cbd-8621-3600d0a72af9" providerId="AD" clId="Web-{05968338-4029-47AF-BC84-FC9C89E56096}" dt="2023-02-07T20:09:44.041" v="23"/>
        <pc:sldMkLst>
          <pc:docMk/>
          <pc:sldMk cId="3018374175" sldId="264"/>
        </pc:sldMkLst>
      </pc:sldChg>
    </pc:docChg>
  </pc:docChgLst>
  <pc:docChgLst>
    <pc:chgData name="Jessica Roberts" userId="S::jessica.roberts@uwtsd.ac.uk::831782ca-6a3f-4cbd-8621-3600d0a72af9" providerId="AD" clId="Web-{00E05320-5EBB-4A0D-B421-1B9E6B575F44}"/>
    <pc:docChg chg="addSld modSld sldOrd">
      <pc:chgData name="Jessica Roberts" userId="S::jessica.roberts@uwtsd.ac.uk::831782ca-6a3f-4cbd-8621-3600d0a72af9" providerId="AD" clId="Web-{00E05320-5EBB-4A0D-B421-1B9E6B575F44}" dt="2023-02-07T20:12:06.673" v="37" actId="20577"/>
      <pc:docMkLst>
        <pc:docMk/>
      </pc:docMkLst>
      <pc:sldChg chg="addSp modSp">
        <pc:chgData name="Jessica Roberts" userId="S::jessica.roberts@uwtsd.ac.uk::831782ca-6a3f-4cbd-8621-3600d0a72af9" providerId="AD" clId="Web-{00E05320-5EBB-4A0D-B421-1B9E6B575F44}" dt="2023-02-07T20:10:40.216" v="4" actId="14100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00E05320-5EBB-4A0D-B421-1B9E6B575F44}" dt="2023-02-07T20:10:34.451" v="2" actId="1076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Jessica Roberts" userId="S::jessica.roberts@uwtsd.ac.uk::831782ca-6a3f-4cbd-8621-3600d0a72af9" providerId="AD" clId="Web-{00E05320-5EBB-4A0D-B421-1B9E6B575F44}" dt="2023-02-07T20:10:40.216" v="4" actId="14100"/>
          <ac:picMkLst>
            <pc:docMk/>
            <pc:sldMk cId="109857222" sldId="256"/>
            <ac:picMk id="4" creationId="{E94FCB71-4EA1-2E02-F33B-C00A486C543D}"/>
          </ac:picMkLst>
        </pc:picChg>
      </pc:sldChg>
      <pc:sldChg chg="addSp delSp modSp">
        <pc:chgData name="Jessica Roberts" userId="S::jessica.roberts@uwtsd.ac.uk::831782ca-6a3f-4cbd-8621-3600d0a72af9" providerId="AD" clId="Web-{00E05320-5EBB-4A0D-B421-1B9E6B575F44}" dt="2023-02-07T20:11:27.515" v="22" actId="20577"/>
        <pc:sldMkLst>
          <pc:docMk/>
          <pc:sldMk cId="3976971982" sldId="257"/>
        </pc:sldMkLst>
        <pc:spChg chg="add mod">
          <ac:chgData name="Jessica Roberts" userId="S::jessica.roberts@uwtsd.ac.uk::831782ca-6a3f-4cbd-8621-3600d0a72af9" providerId="AD" clId="Web-{00E05320-5EBB-4A0D-B421-1B9E6B575F44}" dt="2023-02-07T20:11:27.515" v="22" actId="20577"/>
          <ac:spMkLst>
            <pc:docMk/>
            <pc:sldMk cId="3976971982" sldId="257"/>
            <ac:spMk id="5" creationId="{2662E242-5CC5-6BDC-563D-772286400685}"/>
          </ac:spMkLst>
        </pc:spChg>
        <pc:spChg chg="del">
          <ac:chgData name="Jessica Roberts" userId="S::jessica.roberts@uwtsd.ac.uk::831782ca-6a3f-4cbd-8621-3600d0a72af9" providerId="AD" clId="Web-{00E05320-5EBB-4A0D-B421-1B9E6B575F44}" dt="2023-02-07T20:10:46.529" v="5"/>
          <ac:spMkLst>
            <pc:docMk/>
            <pc:sldMk cId="3976971982" sldId="257"/>
            <ac:spMk id="6" creationId="{A893E670-AB95-5D8F-79DF-BF336388A9AE}"/>
          </ac:spMkLst>
        </pc:spChg>
        <pc:picChg chg="add mod ord">
          <ac:chgData name="Jessica Roberts" userId="S::jessica.roberts@uwtsd.ac.uk::831782ca-6a3f-4cbd-8621-3600d0a72af9" providerId="AD" clId="Web-{00E05320-5EBB-4A0D-B421-1B9E6B575F44}" dt="2023-02-07T20:10:53.701" v="7" actId="1076"/>
          <ac:picMkLst>
            <pc:docMk/>
            <pc:sldMk cId="3976971982" sldId="257"/>
            <ac:picMk id="3" creationId="{B89404B8-E0EF-CFE6-E780-7FE0C68DF9D6}"/>
          </ac:picMkLst>
        </pc:picChg>
      </pc:sldChg>
      <pc:sldChg chg="modSp add replId">
        <pc:chgData name="Jessica Roberts" userId="S::jessica.roberts@uwtsd.ac.uk::831782ca-6a3f-4cbd-8621-3600d0a72af9" providerId="AD" clId="Web-{00E05320-5EBB-4A0D-B421-1B9E6B575F44}" dt="2023-02-07T20:11:51.110" v="29" actId="20577"/>
        <pc:sldMkLst>
          <pc:docMk/>
          <pc:sldMk cId="3424894364" sldId="258"/>
        </pc:sldMkLst>
        <pc:spChg chg="mod">
          <ac:chgData name="Jessica Roberts" userId="S::jessica.roberts@uwtsd.ac.uk::831782ca-6a3f-4cbd-8621-3600d0a72af9" providerId="AD" clId="Web-{00E05320-5EBB-4A0D-B421-1B9E6B575F44}" dt="2023-02-07T20:11:51.110" v="29" actId="20577"/>
          <ac:spMkLst>
            <pc:docMk/>
            <pc:sldMk cId="3424894364" sldId="258"/>
            <ac:spMk id="5" creationId="{2662E242-5CC5-6BDC-563D-772286400685}"/>
          </ac:spMkLst>
        </pc:spChg>
      </pc:sldChg>
      <pc:sldChg chg="modSp add ord replId">
        <pc:chgData name="Jessica Roberts" userId="S::jessica.roberts@uwtsd.ac.uk::831782ca-6a3f-4cbd-8621-3600d0a72af9" providerId="AD" clId="Web-{00E05320-5EBB-4A0D-B421-1B9E6B575F44}" dt="2023-02-07T20:11:44.328" v="26"/>
        <pc:sldMkLst>
          <pc:docMk/>
          <pc:sldMk cId="1192934727" sldId="259"/>
        </pc:sldMkLst>
        <pc:spChg chg="mod">
          <ac:chgData name="Jessica Roberts" userId="S::jessica.roberts@uwtsd.ac.uk::831782ca-6a3f-4cbd-8621-3600d0a72af9" providerId="AD" clId="Web-{00E05320-5EBB-4A0D-B421-1B9E6B575F44}" dt="2023-02-07T20:11:40.109" v="25" actId="20577"/>
          <ac:spMkLst>
            <pc:docMk/>
            <pc:sldMk cId="1192934727" sldId="259"/>
            <ac:spMk id="5" creationId="{2662E242-5CC5-6BDC-563D-772286400685}"/>
          </ac:spMkLst>
        </pc:spChg>
      </pc:sldChg>
      <pc:sldChg chg="modSp add replId">
        <pc:chgData name="Jessica Roberts" userId="S::jessica.roberts@uwtsd.ac.uk::831782ca-6a3f-4cbd-8621-3600d0a72af9" providerId="AD" clId="Web-{00E05320-5EBB-4A0D-B421-1B9E6B575F44}" dt="2023-02-07T20:11:57.344" v="33" actId="20577"/>
        <pc:sldMkLst>
          <pc:docMk/>
          <pc:sldMk cId="3674816148" sldId="260"/>
        </pc:sldMkLst>
        <pc:spChg chg="mod">
          <ac:chgData name="Jessica Roberts" userId="S::jessica.roberts@uwtsd.ac.uk::831782ca-6a3f-4cbd-8621-3600d0a72af9" providerId="AD" clId="Web-{00E05320-5EBB-4A0D-B421-1B9E6B575F44}" dt="2023-02-07T20:11:57.344" v="33" actId="20577"/>
          <ac:spMkLst>
            <pc:docMk/>
            <pc:sldMk cId="3674816148" sldId="260"/>
            <ac:spMk id="5" creationId="{2662E242-5CC5-6BDC-563D-772286400685}"/>
          </ac:spMkLst>
        </pc:spChg>
      </pc:sldChg>
      <pc:sldChg chg="modSp add replId">
        <pc:chgData name="Jessica Roberts" userId="S::jessica.roberts@uwtsd.ac.uk::831782ca-6a3f-4cbd-8621-3600d0a72af9" providerId="AD" clId="Web-{00E05320-5EBB-4A0D-B421-1B9E6B575F44}" dt="2023-02-07T20:12:06.673" v="37" actId="20577"/>
        <pc:sldMkLst>
          <pc:docMk/>
          <pc:sldMk cId="87773993" sldId="261"/>
        </pc:sldMkLst>
        <pc:spChg chg="mod">
          <ac:chgData name="Jessica Roberts" userId="S::jessica.roberts@uwtsd.ac.uk::831782ca-6a3f-4cbd-8621-3600d0a72af9" providerId="AD" clId="Web-{00E05320-5EBB-4A0D-B421-1B9E6B575F44}" dt="2023-02-07T20:12:06.673" v="37" actId="20577"/>
          <ac:spMkLst>
            <pc:docMk/>
            <pc:sldMk cId="87773993" sldId="261"/>
            <ac:spMk id="5" creationId="{2662E242-5CC5-6BDC-563D-772286400685}"/>
          </ac:spMkLst>
        </pc:spChg>
      </pc:sldChg>
    </pc:docChg>
  </pc:docChgLst>
  <pc:docChgLst>
    <pc:chgData name="Jessica Roberts" userId="S::jessica.roberts@uwtsd.ac.uk::831782ca-6a3f-4cbd-8621-3600d0a72af9" providerId="AD" clId="Web-{301F46B2-81E9-49CD-A3FA-9FCB5C51C803}"/>
    <pc:docChg chg="modSld">
      <pc:chgData name="Jessica Roberts" userId="S::jessica.roberts@uwtsd.ac.uk::831782ca-6a3f-4cbd-8621-3600d0a72af9" providerId="AD" clId="Web-{301F46B2-81E9-49CD-A3FA-9FCB5C51C803}" dt="2023-02-07T19:40:46.889" v="25" actId="1076"/>
      <pc:docMkLst>
        <pc:docMk/>
      </pc:docMkLst>
      <pc:sldChg chg="addSp delSp modSp">
        <pc:chgData name="Jessica Roberts" userId="S::jessica.roberts@uwtsd.ac.uk::831782ca-6a3f-4cbd-8621-3600d0a72af9" providerId="AD" clId="Web-{301F46B2-81E9-49CD-A3FA-9FCB5C51C803}" dt="2023-02-07T19:40:46.889" v="25" actId="1076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301F46B2-81E9-49CD-A3FA-9FCB5C51C803}" dt="2023-02-07T19:39:35.778" v="20" actId="20577"/>
          <ac:spMkLst>
            <pc:docMk/>
            <pc:sldMk cId="3976971982" sldId="257"/>
            <ac:spMk id="2" creationId="{F81E6C31-F658-F459-AC56-8A95C2707F45}"/>
          </ac:spMkLst>
        </pc:spChg>
        <pc:spChg chg="del mod">
          <ac:chgData name="Jessica Roberts" userId="S::jessica.roberts@uwtsd.ac.uk::831782ca-6a3f-4cbd-8621-3600d0a72af9" providerId="AD" clId="Web-{301F46B2-81E9-49CD-A3FA-9FCB5C51C803}" dt="2023-02-07T19:40:12.716" v="21"/>
          <ac:spMkLst>
            <pc:docMk/>
            <pc:sldMk cId="3976971982" sldId="257"/>
            <ac:spMk id="6" creationId="{2B247296-431E-456A-7E74-7407344E589C}"/>
          </ac:spMkLst>
        </pc:spChg>
        <pc:picChg chg="add mod ord modCrop">
          <ac:chgData name="Jessica Roberts" userId="S::jessica.roberts@uwtsd.ac.uk::831782ca-6a3f-4cbd-8621-3600d0a72af9" providerId="AD" clId="Web-{301F46B2-81E9-49CD-A3FA-9FCB5C51C803}" dt="2023-02-07T19:40:46.889" v="25" actId="1076"/>
          <ac:picMkLst>
            <pc:docMk/>
            <pc:sldMk cId="3976971982" sldId="257"/>
            <ac:picMk id="3" creationId="{183B60D5-E21C-E33E-9AB3-3B9A99AA16D7}"/>
          </ac:picMkLst>
        </pc:picChg>
      </pc:sldChg>
    </pc:docChg>
  </pc:docChgLst>
  <pc:docChgLst>
    <pc:chgData name="Jessica Roberts" userId="S::jessica.roberts@uwtsd.ac.uk::831782ca-6a3f-4cbd-8621-3600d0a72af9" providerId="AD" clId="Web-{DD4679B6-13D9-49C4-A55F-71CEDB0F8BA0}"/>
    <pc:docChg chg="addSld modSld addMainMaster delMainMaster">
      <pc:chgData name="Jessica Roberts" userId="S::jessica.roberts@uwtsd.ac.uk::831782ca-6a3f-4cbd-8621-3600d0a72af9" providerId="AD" clId="Web-{DD4679B6-13D9-49C4-A55F-71CEDB0F8BA0}" dt="2023-02-07T19:37:50.032" v="17" actId="14100"/>
      <pc:docMkLst>
        <pc:docMk/>
      </pc:docMkLst>
      <pc:sldChg chg="addSp delSp modSp mod setBg modClrScheme chgLayout">
        <pc:chgData name="Jessica Roberts" userId="S::jessica.roberts@uwtsd.ac.uk::831782ca-6a3f-4cbd-8621-3600d0a72af9" providerId="AD" clId="Web-{DD4679B6-13D9-49C4-A55F-71CEDB0F8BA0}" dt="2023-02-07T19:36:17.170" v="10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DD4679B6-13D9-49C4-A55F-71CEDB0F8BA0}" dt="2023-02-07T19:36:17.170" v="1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6:06.295" v="1"/>
          <ac:spMkLst>
            <pc:docMk/>
            <pc:sldMk cId="109857222" sldId="256"/>
            <ac:spMk id="9" creationId="{9C51935E-4A08-4AE4-8E13-F40CD3C4F1C4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3" creationId="{504BBA99-27AB-4A46-A679-B01BBAC6803F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6" creationId="{83AF9C6E-31D5-480C-AE10-9BA3E4ED1A5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6:06.420" v="2"/>
          <ac:spMkLst>
            <pc:docMk/>
            <pc:sldMk cId="109857222" sldId="256"/>
            <ac:spMk id="18" creationId="{ED1BE14B-C94E-4A1A-B076-39CCA23043C5}"/>
          </ac:spMkLst>
        </pc:spChg>
        <pc:grpChg chg="add del">
          <ac:chgData name="Jessica Roberts" userId="S::jessica.roberts@uwtsd.ac.uk::831782ca-6a3f-4cbd-8621-3600d0a72af9" providerId="AD" clId="Web-{DD4679B6-13D9-49C4-A55F-71CEDB0F8BA0}" dt="2023-02-07T19:36:06.295" v="1"/>
          <ac:grpSpMkLst>
            <pc:docMk/>
            <pc:sldMk cId="109857222" sldId="256"/>
            <ac:grpSpMk id="11" creationId="{A7014575-F0CE-4EAB-917E-3325411BA231}"/>
          </ac:grpSpMkLst>
        </pc:grpChg>
        <pc:picChg chg="add del">
          <ac:chgData name="Jessica Roberts" userId="S::jessica.roberts@uwtsd.ac.uk::831782ca-6a3f-4cbd-8621-3600d0a72af9" providerId="AD" clId="Web-{DD4679B6-13D9-49C4-A55F-71CEDB0F8BA0}" dt="2023-02-07T19:36:06.295" v="1"/>
          <ac:picMkLst>
            <pc:docMk/>
            <pc:sldMk cId="109857222" sldId="256"/>
            <ac:picMk id="4" creationId="{C2BBA485-31E0-56D5-1B59-B71F92DB350C}"/>
          </ac:picMkLst>
        </pc:picChg>
        <pc:picChg chg="add">
          <ac:chgData name="Jessica Roberts" userId="S::jessica.roberts@uwtsd.ac.uk::831782ca-6a3f-4cbd-8621-3600d0a72af9" providerId="AD" clId="Web-{DD4679B6-13D9-49C4-A55F-71CEDB0F8BA0}" dt="2023-02-07T19:36:06.420" v="2"/>
          <ac:picMkLst>
            <pc:docMk/>
            <pc:sldMk cId="109857222" sldId="256"/>
            <ac:picMk id="17" creationId="{BEEC58FD-482A-2C1E-1DA3-7C797DEEEBD1}"/>
          </ac:picMkLst>
        </pc:picChg>
      </pc:sldChg>
      <pc:sldChg chg="addSp delSp modSp new mod setBg">
        <pc:chgData name="Jessica Roberts" userId="S::jessica.roberts@uwtsd.ac.uk::831782ca-6a3f-4cbd-8621-3600d0a72af9" providerId="AD" clId="Web-{DD4679B6-13D9-49C4-A55F-71CEDB0F8BA0}" dt="2023-02-07T19:37:50.032" v="17" actId="14100"/>
        <pc:sldMkLst>
          <pc:docMk/>
          <pc:sldMk cId="3976971982" sldId="257"/>
        </pc:sldMkLst>
        <pc:spChg chg="mo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" creationId="{F81E6C31-F658-F459-AC56-8A95C2707F45}"/>
          </ac:spMkLst>
        </pc:spChg>
        <pc:spChg chg="del mod">
          <ac:chgData name="Jessica Roberts" userId="S::jessica.roberts@uwtsd.ac.uk::831782ca-6a3f-4cbd-8621-3600d0a72af9" providerId="AD" clId="Web-{DD4679B6-13D9-49C4-A55F-71CEDB0F8BA0}" dt="2023-02-07T19:37:15.797" v="13"/>
          <ac:spMkLst>
            <pc:docMk/>
            <pc:sldMk cId="3976971982" sldId="257"/>
            <ac:spMk id="3" creationId="{7FCF3E99-8F54-679D-0095-B368D3C65BBD}"/>
          </ac:spMkLst>
        </pc:spChg>
        <pc:spChg chg="add mod">
          <ac:chgData name="Jessica Roberts" userId="S::jessica.roberts@uwtsd.ac.uk::831782ca-6a3f-4cbd-8621-3600d0a72af9" providerId="AD" clId="Web-{DD4679B6-13D9-49C4-A55F-71CEDB0F8BA0}" dt="2023-02-07T19:37:50.032" v="17" actId="14100"/>
          <ac:spMkLst>
            <pc:docMk/>
            <pc:sldMk cId="3976971982" sldId="257"/>
            <ac:spMk id="6" creationId="{2B247296-431E-456A-7E74-7407344E589C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8" creationId="{52E56E1E-D82A-4FF7-99CE-83AE9A18FCDC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0" creationId="{FCE4B1E6-EC5B-432F-90D0-898FA5296D55}"/>
          </ac:spMkLst>
        </pc:spChg>
        <pc:spChg chg="add del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2" creationId="{B9940E64-4719-4E36-8FFD-748B552B359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7" creationId="{96A35EAA-ED80-4FF1-942C-82B1D483AF6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19" creationId="{D415F49B-3CBC-46CF-AFB5-988852D0479E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1" creationId="{83AF9C6E-31D5-480C-AE10-9BA3E4ED1A5B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3" creationId="{31139EDA-9FCD-4FD3-9B08-FB9334D6B44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5" creationId="{FBB030FC-8E19-44AB-80DB-FFFB62D499F4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7" creationId="{F09459DE-CB78-4B7B-AEFE-A19FFB652096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29" creationId="{61E5A1BA-E02A-4623-903A-482252B339D0}"/>
          </ac:spMkLst>
        </pc:spChg>
        <pc:spChg chg="add">
          <ac:chgData name="Jessica Roberts" userId="S::jessica.roberts@uwtsd.ac.uk::831782ca-6a3f-4cbd-8621-3600d0a72af9" providerId="AD" clId="Web-{DD4679B6-13D9-49C4-A55F-71CEDB0F8BA0}" dt="2023-02-07T19:37:24.922" v="14"/>
          <ac:spMkLst>
            <pc:docMk/>
            <pc:sldMk cId="3976971982" sldId="257"/>
            <ac:spMk id="31" creationId="{AD242FBE-2452-4D50-BD27-1EB4712B7D02}"/>
          </ac:spMkLst>
        </pc:spChg>
        <pc:graphicFrameChg chg="add del mod ord modGraphic">
          <ac:chgData name="Jessica Roberts" userId="S::jessica.roberts@uwtsd.ac.uk::831782ca-6a3f-4cbd-8621-3600d0a72af9" providerId="AD" clId="Web-{DD4679B6-13D9-49C4-A55F-71CEDB0F8BA0}" dt="2023-02-07T19:37:42.876" v="15"/>
          <ac:graphicFrameMkLst>
            <pc:docMk/>
            <pc:sldMk cId="3976971982" sldId="257"/>
            <ac:graphicFrameMk id="4" creationId="{30910D45-51CA-BDD1-2411-D1977613DECD}"/>
          </ac:graphicFrameMkLst>
        </pc:graphicFrameChg>
      </pc:sldChg>
      <pc:sldMasterChg chg="add del addSldLayout del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2460954070" sldId="2147483660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Jessica Roberts" userId="S::jessica.roberts@uwtsd.ac.uk::831782ca-6a3f-4cbd-8621-3600d0a72af9" providerId="AD" clId="Web-{DD4679B6-13D9-49C4-A55F-71CEDB0F8BA0}" dt="2023-02-07T19:36:06.295" v="1"/>
        <pc:sldMasterMkLst>
          <pc:docMk/>
          <pc:sldMasterMk cId="2873360239" sldId="2147483672"/>
        </pc:sldMasterMkLst>
        <pc:sldLayoutChg chg="add del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409358086" sldId="2147483673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948812224" sldId="2147483674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374163666" sldId="2147483675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642143904" sldId="2147483676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73481026" sldId="2147483677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137949196" sldId="2147483678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3283143420" sldId="2147483679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2025334037" sldId="2147483680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1843135474" sldId="2147483681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207281668" sldId="2147483682"/>
          </pc:sldLayoutMkLst>
        </pc:sldLayoutChg>
        <pc:sldLayoutChg chg="add del replId">
          <pc:chgData name="Jessica Roberts" userId="S::jessica.roberts@uwtsd.ac.uk::831782ca-6a3f-4cbd-8621-3600d0a72af9" providerId="AD" clId="Web-{DD4679B6-13D9-49C4-A55F-71CEDB0F8BA0}" dt="2023-02-07T19:36:06.295" v="1"/>
          <pc:sldLayoutMkLst>
            <pc:docMk/>
            <pc:sldMasterMk cId="2873360239" sldId="2147483672"/>
            <pc:sldLayoutMk cId="4050481209" sldId="2147483683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DD4679B6-13D9-49C4-A55F-71CEDB0F8BA0}" dt="2023-02-07T19:36:06.420" v="2"/>
        <pc:sldMasterMkLst>
          <pc:docMk/>
          <pc:sldMasterMk cId="3994189961" sldId="2147483698"/>
        </pc:sldMasterMkLst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0722765" sldId="2147483687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866131956" sldId="2147483688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909580042" sldId="2147483689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10357562" sldId="2147483690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540961588" sldId="2147483691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2159170363" sldId="2147483692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717067783" sldId="2147483693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110065711" sldId="2147483694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1282603331" sldId="2147483695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4019411606" sldId="2147483696"/>
          </pc:sldLayoutMkLst>
        </pc:sldLayoutChg>
        <pc:sldLayoutChg chg="add">
          <pc:chgData name="Jessica Roberts" userId="S::jessica.roberts@uwtsd.ac.uk::831782ca-6a3f-4cbd-8621-3600d0a72af9" providerId="AD" clId="Web-{DD4679B6-13D9-49C4-A55F-71CEDB0F8BA0}" dt="2023-02-07T19:36:06.420" v="2"/>
          <pc:sldLayoutMkLst>
            <pc:docMk/>
            <pc:sldMasterMk cId="3994189961" sldId="2147483698"/>
            <pc:sldLayoutMk cId="3087373913" sldId="2147483697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27BF764A-CE64-443B-8D67-FF2737646986}"/>
    <pc:docChg chg="addSld modSld">
      <pc:chgData name="Jessica Roberts" userId="S::jessica.roberts@uwtsd.ac.uk::831782ca-6a3f-4cbd-8621-3600d0a72af9" providerId="AD" clId="Web-{27BF764A-CE64-443B-8D67-FF2737646986}" dt="2023-02-07T19:43:17.277" v="33"/>
      <pc:docMkLst>
        <pc:docMk/>
      </pc:docMkLst>
      <pc:sldChg chg="addSp modSp">
        <pc:chgData name="Jessica Roberts" userId="S::jessica.roberts@uwtsd.ac.uk::831782ca-6a3f-4cbd-8621-3600d0a72af9" providerId="AD" clId="Web-{27BF764A-CE64-443B-8D67-FF2737646986}" dt="2023-02-07T19:42:27.870" v="26" actId="20577"/>
        <pc:sldMkLst>
          <pc:docMk/>
          <pc:sldMk cId="3976971982" sldId="257"/>
        </pc:sldMkLst>
        <pc:spChg chg="add mod">
          <ac:chgData name="Jessica Roberts" userId="S::jessica.roberts@uwtsd.ac.uk::831782ca-6a3f-4cbd-8621-3600d0a72af9" providerId="AD" clId="Web-{27BF764A-CE64-443B-8D67-FF2737646986}" dt="2023-02-07T19:42:27.870" v="26" actId="20577"/>
          <ac:spMkLst>
            <pc:docMk/>
            <pc:sldMk cId="3976971982" sldId="257"/>
            <ac:spMk id="4" creationId="{15EA4895-4ECB-7A08-7E24-6E0FC962F9F4}"/>
          </ac:spMkLst>
        </pc:spChg>
        <pc:picChg chg="mod modCrop">
          <ac:chgData name="Jessica Roberts" userId="S::jessica.roberts@uwtsd.ac.uk::831782ca-6a3f-4cbd-8621-3600d0a72af9" providerId="AD" clId="Web-{27BF764A-CE64-443B-8D67-FF2737646986}" dt="2023-02-07T19:41:38.853" v="1"/>
          <ac:picMkLst>
            <pc:docMk/>
            <pc:sldMk cId="3976971982" sldId="257"/>
            <ac:picMk id="3" creationId="{183B60D5-E21C-E33E-9AB3-3B9A99AA16D7}"/>
          </ac:picMkLst>
        </pc:picChg>
      </pc:sldChg>
      <pc:sldChg chg="add replId">
        <pc:chgData name="Jessica Roberts" userId="S::jessica.roberts@uwtsd.ac.uk::831782ca-6a3f-4cbd-8621-3600d0a72af9" providerId="AD" clId="Web-{27BF764A-CE64-443B-8D67-FF2737646986}" dt="2023-02-07T19:42:36.276" v="27"/>
        <pc:sldMkLst>
          <pc:docMk/>
          <pc:sldMk cId="321845605" sldId="258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3.433" v="28"/>
        <pc:sldMkLst>
          <pc:docMk/>
          <pc:sldMk cId="850259060" sldId="259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47.558" v="29"/>
        <pc:sldMkLst>
          <pc:docMk/>
          <pc:sldMk cId="3479669693" sldId="260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2:51.870" v="30"/>
        <pc:sldMkLst>
          <pc:docMk/>
          <pc:sldMk cId="241539892" sldId="261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07.480" v="31"/>
        <pc:sldMkLst>
          <pc:docMk/>
          <pc:sldMk cId="1302583195" sldId="262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2.371" v="32"/>
        <pc:sldMkLst>
          <pc:docMk/>
          <pc:sldMk cId="1892354219" sldId="263"/>
        </pc:sldMkLst>
      </pc:sldChg>
      <pc:sldChg chg="add replId">
        <pc:chgData name="Jessica Roberts" userId="S::jessica.roberts@uwtsd.ac.uk::831782ca-6a3f-4cbd-8621-3600d0a72af9" providerId="AD" clId="Web-{27BF764A-CE64-443B-8D67-FF2737646986}" dt="2023-02-07T19:43:17.277" v="33"/>
        <pc:sldMkLst>
          <pc:docMk/>
          <pc:sldMk cId="3018374175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6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603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1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37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170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13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8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5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4/19/2023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18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87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 descr="Top view of a background splashed with colours">
            <a:extLst>
              <a:ext uri="{FF2B5EF4-FFF2-40B4-BE49-F238E27FC236}">
                <a16:creationId xmlns:a16="http://schemas.microsoft.com/office/drawing/2014/main" id="{BEEC58FD-482A-2C1E-1DA3-7C797DEE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62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119" y="-260812"/>
            <a:ext cx="2515263" cy="2946277"/>
          </a:xfrm>
        </p:spPr>
        <p:txBody>
          <a:bodyPr anchor="b">
            <a:normAutofit/>
          </a:bodyPr>
          <a:lstStyle/>
          <a:p>
            <a:r>
              <a:rPr lang="en-GB" dirty="0"/>
              <a:t>TASG YMCHWIL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/>
          </a:bodyPr>
          <a:lstStyle/>
          <a:p>
            <a:pPr algn="ctr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pic>
        <p:nvPicPr>
          <p:cNvPr id="4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E94FCB71-4EA1-2E02-F33B-C00A486C54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291" y="2759773"/>
            <a:ext cx="2049018" cy="2911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1....</a:t>
            </a:r>
          </a:p>
        </p:txBody>
      </p:sp>
    </p:spTree>
    <p:extLst>
      <p:ext uri="{BB962C8B-B14F-4D97-AF65-F5344CB8AC3E}">
        <p14:creationId xmlns:p14="http://schemas.microsoft.com/office/powerpoint/2010/main" val="397697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 2....</a:t>
            </a:r>
          </a:p>
        </p:txBody>
      </p:sp>
    </p:spTree>
    <p:extLst>
      <p:ext uri="{BB962C8B-B14F-4D97-AF65-F5344CB8AC3E}">
        <p14:creationId xmlns:p14="http://schemas.microsoft.com/office/powerpoint/2010/main" val="1192934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 3...</a:t>
            </a:r>
          </a:p>
        </p:txBody>
      </p:sp>
    </p:spTree>
    <p:extLst>
      <p:ext uri="{BB962C8B-B14F-4D97-AF65-F5344CB8AC3E}">
        <p14:creationId xmlns:p14="http://schemas.microsoft.com/office/powerpoint/2010/main" val="3424894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Grwp</a:t>
            </a:r>
            <a:r>
              <a:rPr lang="en-GB" dirty="0"/>
              <a:t> 4...</a:t>
            </a:r>
          </a:p>
        </p:txBody>
      </p:sp>
    </p:spTree>
    <p:extLst>
      <p:ext uri="{BB962C8B-B14F-4D97-AF65-F5344CB8AC3E}">
        <p14:creationId xmlns:p14="http://schemas.microsoft.com/office/powerpoint/2010/main" val="3674816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1139EDA-9FCD-4FD3-9B08-FB9334D6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19" y="396083"/>
            <a:ext cx="5994737" cy="591407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68766 w 7707330"/>
              <a:gd name="connsiteY0" fmla="*/ 6405352 h 6405386"/>
              <a:gd name="connsiteX1" fmla="*/ 6579478 w 7707330"/>
              <a:gd name="connsiteY1" fmla="*/ 6396252 h 6405386"/>
              <a:gd name="connsiteX2" fmla="*/ 1014430 w 7707330"/>
              <a:gd name="connsiteY2" fmla="*/ 6365722 h 6405386"/>
              <a:gd name="connsiteX3" fmla="*/ 26648 w 7707330"/>
              <a:gd name="connsiteY3" fmla="*/ 6336938 h 6405386"/>
              <a:gd name="connsiteX4" fmla="*/ 26648 w 7707330"/>
              <a:gd name="connsiteY4" fmla="*/ 32372 h 6405386"/>
              <a:gd name="connsiteX5" fmla="*/ 184582 w 7707330"/>
              <a:gd name="connsiteY5" fmla="*/ 32797 h 6405386"/>
              <a:gd name="connsiteX6" fmla="*/ 6457967 w 7707330"/>
              <a:gd name="connsiteY6" fmla="*/ 0 h 6405386"/>
              <a:gd name="connsiteX7" fmla="*/ 7658118 w 7707330"/>
              <a:gd name="connsiteY7" fmla="*/ 30531 h 6405386"/>
              <a:gd name="connsiteX8" fmla="*/ 7586680 w 7707330"/>
              <a:gd name="connsiteY8" fmla="*/ 6274128 h 6405386"/>
              <a:gd name="connsiteX9" fmla="*/ 7420972 w 7707330"/>
              <a:gd name="connsiteY9" fmla="*/ 6402154 h 6405386"/>
              <a:gd name="connsiteX10" fmla="*/ 7168766 w 7707330"/>
              <a:gd name="connsiteY10" fmla="*/ 6405352 h 6405386"/>
              <a:gd name="connsiteX0" fmla="*/ 7191687 w 7730251"/>
              <a:gd name="connsiteY0" fmla="*/ 6405352 h 6405386"/>
              <a:gd name="connsiteX1" fmla="*/ 6602399 w 7730251"/>
              <a:gd name="connsiteY1" fmla="*/ 6396252 h 6405386"/>
              <a:gd name="connsiteX2" fmla="*/ 1037351 w 7730251"/>
              <a:gd name="connsiteY2" fmla="*/ 6365722 h 6405386"/>
              <a:gd name="connsiteX3" fmla="*/ 49569 w 7730251"/>
              <a:gd name="connsiteY3" fmla="*/ 6336938 h 6405386"/>
              <a:gd name="connsiteX4" fmla="*/ 49569 w 7730251"/>
              <a:gd name="connsiteY4" fmla="*/ 32372 h 6405386"/>
              <a:gd name="connsiteX5" fmla="*/ 207503 w 7730251"/>
              <a:gd name="connsiteY5" fmla="*/ 32797 h 6405386"/>
              <a:gd name="connsiteX6" fmla="*/ 6480888 w 7730251"/>
              <a:gd name="connsiteY6" fmla="*/ 0 h 6405386"/>
              <a:gd name="connsiteX7" fmla="*/ 7681039 w 7730251"/>
              <a:gd name="connsiteY7" fmla="*/ 30531 h 6405386"/>
              <a:gd name="connsiteX8" fmla="*/ 7609601 w 7730251"/>
              <a:gd name="connsiteY8" fmla="*/ 6274128 h 6405386"/>
              <a:gd name="connsiteX9" fmla="*/ 7443893 w 7730251"/>
              <a:gd name="connsiteY9" fmla="*/ 6402154 h 6405386"/>
              <a:gd name="connsiteX10" fmla="*/ 7191687 w 7730251"/>
              <a:gd name="connsiteY10" fmla="*/ 6405352 h 6405386"/>
              <a:gd name="connsiteX0" fmla="*/ 7164175 w 7702739"/>
              <a:gd name="connsiteY0" fmla="*/ 6405352 h 6405386"/>
              <a:gd name="connsiteX1" fmla="*/ 6574887 w 7702739"/>
              <a:gd name="connsiteY1" fmla="*/ 6396252 h 6405386"/>
              <a:gd name="connsiteX2" fmla="*/ 1009839 w 7702739"/>
              <a:gd name="connsiteY2" fmla="*/ 6365722 h 6405386"/>
              <a:gd name="connsiteX3" fmla="*/ 22057 w 7702739"/>
              <a:gd name="connsiteY3" fmla="*/ 6336938 h 6405386"/>
              <a:gd name="connsiteX4" fmla="*/ 22057 w 7702739"/>
              <a:gd name="connsiteY4" fmla="*/ 32372 h 6405386"/>
              <a:gd name="connsiteX5" fmla="*/ 179991 w 7702739"/>
              <a:gd name="connsiteY5" fmla="*/ 32797 h 6405386"/>
              <a:gd name="connsiteX6" fmla="*/ 6453376 w 7702739"/>
              <a:gd name="connsiteY6" fmla="*/ 0 h 6405386"/>
              <a:gd name="connsiteX7" fmla="*/ 7653527 w 7702739"/>
              <a:gd name="connsiteY7" fmla="*/ 30531 h 6405386"/>
              <a:gd name="connsiteX8" fmla="*/ 7582089 w 7702739"/>
              <a:gd name="connsiteY8" fmla="*/ 6274128 h 6405386"/>
              <a:gd name="connsiteX9" fmla="*/ 7416381 w 7702739"/>
              <a:gd name="connsiteY9" fmla="*/ 6402154 h 6405386"/>
              <a:gd name="connsiteX10" fmla="*/ 7164175 w 7702739"/>
              <a:gd name="connsiteY10" fmla="*/ 6405352 h 6405386"/>
              <a:gd name="connsiteX0" fmla="*/ 7164174 w 7702738"/>
              <a:gd name="connsiteY0" fmla="*/ 6405352 h 6405386"/>
              <a:gd name="connsiteX1" fmla="*/ 6574886 w 7702738"/>
              <a:gd name="connsiteY1" fmla="*/ 6396252 h 6405386"/>
              <a:gd name="connsiteX2" fmla="*/ 1009838 w 7702738"/>
              <a:gd name="connsiteY2" fmla="*/ 6365722 h 6405386"/>
              <a:gd name="connsiteX3" fmla="*/ 22056 w 7702738"/>
              <a:gd name="connsiteY3" fmla="*/ 6336938 h 6405386"/>
              <a:gd name="connsiteX4" fmla="*/ 22056 w 7702738"/>
              <a:gd name="connsiteY4" fmla="*/ 32372 h 6405386"/>
              <a:gd name="connsiteX5" fmla="*/ 179990 w 7702738"/>
              <a:gd name="connsiteY5" fmla="*/ 32797 h 6405386"/>
              <a:gd name="connsiteX6" fmla="*/ 6453375 w 7702738"/>
              <a:gd name="connsiteY6" fmla="*/ 0 h 6405386"/>
              <a:gd name="connsiteX7" fmla="*/ 7653526 w 7702738"/>
              <a:gd name="connsiteY7" fmla="*/ 30531 h 6405386"/>
              <a:gd name="connsiteX8" fmla="*/ 7582088 w 7702738"/>
              <a:gd name="connsiteY8" fmla="*/ 6274128 h 6405386"/>
              <a:gd name="connsiteX9" fmla="*/ 7416380 w 7702738"/>
              <a:gd name="connsiteY9" fmla="*/ 6402154 h 6405386"/>
              <a:gd name="connsiteX10" fmla="*/ 7164174 w 7702738"/>
              <a:gd name="connsiteY10" fmla="*/ 6405352 h 6405386"/>
              <a:gd name="connsiteX0" fmla="*/ 7169762 w 7708326"/>
              <a:gd name="connsiteY0" fmla="*/ 6405352 h 6405386"/>
              <a:gd name="connsiteX1" fmla="*/ 6580474 w 7708326"/>
              <a:gd name="connsiteY1" fmla="*/ 6396252 h 6405386"/>
              <a:gd name="connsiteX2" fmla="*/ 1015426 w 7708326"/>
              <a:gd name="connsiteY2" fmla="*/ 6365722 h 6405386"/>
              <a:gd name="connsiteX3" fmla="*/ 3659 w 7708326"/>
              <a:gd name="connsiteY3" fmla="*/ 6336938 h 6405386"/>
              <a:gd name="connsiteX4" fmla="*/ 27644 w 7708326"/>
              <a:gd name="connsiteY4" fmla="*/ 32372 h 6405386"/>
              <a:gd name="connsiteX5" fmla="*/ 185578 w 7708326"/>
              <a:gd name="connsiteY5" fmla="*/ 32797 h 6405386"/>
              <a:gd name="connsiteX6" fmla="*/ 6458963 w 7708326"/>
              <a:gd name="connsiteY6" fmla="*/ 0 h 6405386"/>
              <a:gd name="connsiteX7" fmla="*/ 7659114 w 7708326"/>
              <a:gd name="connsiteY7" fmla="*/ 30531 h 6405386"/>
              <a:gd name="connsiteX8" fmla="*/ 7587676 w 7708326"/>
              <a:gd name="connsiteY8" fmla="*/ 6274128 h 6405386"/>
              <a:gd name="connsiteX9" fmla="*/ 7421968 w 7708326"/>
              <a:gd name="connsiteY9" fmla="*/ 6402154 h 6405386"/>
              <a:gd name="connsiteX10" fmla="*/ 7169762 w 7708326"/>
              <a:gd name="connsiteY10" fmla="*/ 6405352 h 6405386"/>
              <a:gd name="connsiteX0" fmla="*/ 7169762 w 7708326"/>
              <a:gd name="connsiteY0" fmla="*/ 6432910 h 6432944"/>
              <a:gd name="connsiteX1" fmla="*/ 6580474 w 7708326"/>
              <a:gd name="connsiteY1" fmla="*/ 6423810 h 6432944"/>
              <a:gd name="connsiteX2" fmla="*/ 1015426 w 7708326"/>
              <a:gd name="connsiteY2" fmla="*/ 6393280 h 6432944"/>
              <a:gd name="connsiteX3" fmla="*/ 3659 w 7708326"/>
              <a:gd name="connsiteY3" fmla="*/ 6364496 h 6432944"/>
              <a:gd name="connsiteX4" fmla="*/ 27644 w 7708326"/>
              <a:gd name="connsiteY4" fmla="*/ 59930 h 6432944"/>
              <a:gd name="connsiteX5" fmla="*/ 185578 w 7708326"/>
              <a:gd name="connsiteY5" fmla="*/ 60355 h 6432944"/>
              <a:gd name="connsiteX6" fmla="*/ 6458963 w 7708326"/>
              <a:gd name="connsiteY6" fmla="*/ 27558 h 6432944"/>
              <a:gd name="connsiteX7" fmla="*/ 7659114 w 7708326"/>
              <a:gd name="connsiteY7" fmla="*/ 58089 h 6432944"/>
              <a:gd name="connsiteX8" fmla="*/ 7587676 w 7708326"/>
              <a:gd name="connsiteY8" fmla="*/ 6301686 h 6432944"/>
              <a:gd name="connsiteX9" fmla="*/ 7421968 w 7708326"/>
              <a:gd name="connsiteY9" fmla="*/ 6429712 h 6432944"/>
              <a:gd name="connsiteX10" fmla="*/ 7169762 w 7708326"/>
              <a:gd name="connsiteY10" fmla="*/ 6432910 h 6432944"/>
              <a:gd name="connsiteX0" fmla="*/ 7169762 w 7715262"/>
              <a:gd name="connsiteY0" fmla="*/ 6432910 h 6442745"/>
              <a:gd name="connsiteX1" fmla="*/ 6580474 w 7715262"/>
              <a:gd name="connsiteY1" fmla="*/ 6423810 h 6442745"/>
              <a:gd name="connsiteX2" fmla="*/ 1015426 w 7715262"/>
              <a:gd name="connsiteY2" fmla="*/ 6393280 h 6442745"/>
              <a:gd name="connsiteX3" fmla="*/ 3659 w 7715262"/>
              <a:gd name="connsiteY3" fmla="*/ 6364496 h 6442745"/>
              <a:gd name="connsiteX4" fmla="*/ 27644 w 7715262"/>
              <a:gd name="connsiteY4" fmla="*/ 59930 h 6442745"/>
              <a:gd name="connsiteX5" fmla="*/ 185578 w 7715262"/>
              <a:gd name="connsiteY5" fmla="*/ 60355 h 6442745"/>
              <a:gd name="connsiteX6" fmla="*/ 6458963 w 7715262"/>
              <a:gd name="connsiteY6" fmla="*/ 27558 h 6442745"/>
              <a:gd name="connsiteX7" fmla="*/ 7659114 w 7715262"/>
              <a:gd name="connsiteY7" fmla="*/ 58089 h 6442745"/>
              <a:gd name="connsiteX8" fmla="*/ 7611661 w 7715262"/>
              <a:gd name="connsiteY8" fmla="*/ 6350416 h 6442745"/>
              <a:gd name="connsiteX9" fmla="*/ 7421968 w 7715262"/>
              <a:gd name="connsiteY9" fmla="*/ 6429712 h 6442745"/>
              <a:gd name="connsiteX10" fmla="*/ 7169762 w 7715262"/>
              <a:gd name="connsiteY10" fmla="*/ 6432910 h 6442745"/>
              <a:gd name="connsiteX0" fmla="*/ 7169762 w 7704059"/>
              <a:gd name="connsiteY0" fmla="*/ 6432910 h 6442745"/>
              <a:gd name="connsiteX1" fmla="*/ 6580474 w 7704059"/>
              <a:gd name="connsiteY1" fmla="*/ 6423810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42745"/>
              <a:gd name="connsiteX1" fmla="*/ 6556490 w 7704059"/>
              <a:gd name="connsiteY1" fmla="*/ 6350714 h 6442745"/>
              <a:gd name="connsiteX2" fmla="*/ 1015426 w 7704059"/>
              <a:gd name="connsiteY2" fmla="*/ 6393280 h 6442745"/>
              <a:gd name="connsiteX3" fmla="*/ 3659 w 7704059"/>
              <a:gd name="connsiteY3" fmla="*/ 6364496 h 6442745"/>
              <a:gd name="connsiteX4" fmla="*/ 27644 w 7704059"/>
              <a:gd name="connsiteY4" fmla="*/ 59930 h 6442745"/>
              <a:gd name="connsiteX5" fmla="*/ 185578 w 7704059"/>
              <a:gd name="connsiteY5" fmla="*/ 60355 h 6442745"/>
              <a:gd name="connsiteX6" fmla="*/ 6458963 w 7704059"/>
              <a:gd name="connsiteY6" fmla="*/ 27558 h 6442745"/>
              <a:gd name="connsiteX7" fmla="*/ 7659114 w 7704059"/>
              <a:gd name="connsiteY7" fmla="*/ 58089 h 6442745"/>
              <a:gd name="connsiteX8" fmla="*/ 7611661 w 7704059"/>
              <a:gd name="connsiteY8" fmla="*/ 6350416 h 6442745"/>
              <a:gd name="connsiteX9" fmla="*/ 7421968 w 7704059"/>
              <a:gd name="connsiteY9" fmla="*/ 6429712 h 6442745"/>
              <a:gd name="connsiteX10" fmla="*/ 7169762 w 7704059"/>
              <a:gd name="connsiteY10" fmla="*/ 6432910 h 6442745"/>
              <a:gd name="connsiteX0" fmla="*/ 7169762 w 7704059"/>
              <a:gd name="connsiteY0" fmla="*/ 6432910 h 6472938"/>
              <a:gd name="connsiteX1" fmla="*/ 5896915 w 7704059"/>
              <a:gd name="connsiteY1" fmla="*/ 6472540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169762 w 7704059"/>
              <a:gd name="connsiteY0" fmla="*/ 6432910 h 6472938"/>
              <a:gd name="connsiteX1" fmla="*/ 5896916 w 7704059"/>
              <a:gd name="connsiteY1" fmla="*/ 6472539 h 6472938"/>
              <a:gd name="connsiteX2" fmla="*/ 1015426 w 7704059"/>
              <a:gd name="connsiteY2" fmla="*/ 6393280 h 6472938"/>
              <a:gd name="connsiteX3" fmla="*/ 3659 w 7704059"/>
              <a:gd name="connsiteY3" fmla="*/ 6364496 h 6472938"/>
              <a:gd name="connsiteX4" fmla="*/ 27644 w 7704059"/>
              <a:gd name="connsiteY4" fmla="*/ 59930 h 6472938"/>
              <a:gd name="connsiteX5" fmla="*/ 185578 w 7704059"/>
              <a:gd name="connsiteY5" fmla="*/ 60355 h 6472938"/>
              <a:gd name="connsiteX6" fmla="*/ 6458963 w 7704059"/>
              <a:gd name="connsiteY6" fmla="*/ 27558 h 6472938"/>
              <a:gd name="connsiteX7" fmla="*/ 7659114 w 7704059"/>
              <a:gd name="connsiteY7" fmla="*/ 58089 h 6472938"/>
              <a:gd name="connsiteX8" fmla="*/ 7611661 w 7704059"/>
              <a:gd name="connsiteY8" fmla="*/ 6350416 h 6472938"/>
              <a:gd name="connsiteX9" fmla="*/ 7421968 w 7704059"/>
              <a:gd name="connsiteY9" fmla="*/ 6429712 h 6472938"/>
              <a:gd name="connsiteX10" fmla="*/ 7169762 w 7704059"/>
              <a:gd name="connsiteY10" fmla="*/ 6432910 h 6472938"/>
              <a:gd name="connsiteX0" fmla="*/ 7212306 w 7746603"/>
              <a:gd name="connsiteY0" fmla="*/ 6432910 h 6472937"/>
              <a:gd name="connsiteX1" fmla="*/ 5939460 w 7746603"/>
              <a:gd name="connsiteY1" fmla="*/ 6472539 h 6472937"/>
              <a:gd name="connsiteX2" fmla="*/ 1057970 w 7746603"/>
              <a:gd name="connsiteY2" fmla="*/ 6393280 h 6472937"/>
              <a:gd name="connsiteX3" fmla="*/ 46203 w 7746603"/>
              <a:gd name="connsiteY3" fmla="*/ 6364496 h 6472937"/>
              <a:gd name="connsiteX4" fmla="*/ 70188 w 7746603"/>
              <a:gd name="connsiteY4" fmla="*/ 59930 h 6472937"/>
              <a:gd name="connsiteX5" fmla="*/ 228122 w 7746603"/>
              <a:gd name="connsiteY5" fmla="*/ 60355 h 6472937"/>
              <a:gd name="connsiteX6" fmla="*/ 6501507 w 7746603"/>
              <a:gd name="connsiteY6" fmla="*/ 27558 h 6472937"/>
              <a:gd name="connsiteX7" fmla="*/ 7701658 w 7746603"/>
              <a:gd name="connsiteY7" fmla="*/ 58089 h 6472937"/>
              <a:gd name="connsiteX8" fmla="*/ 7654205 w 7746603"/>
              <a:gd name="connsiteY8" fmla="*/ 6350416 h 6472937"/>
              <a:gd name="connsiteX9" fmla="*/ 7464512 w 7746603"/>
              <a:gd name="connsiteY9" fmla="*/ 6429712 h 6472937"/>
              <a:gd name="connsiteX10" fmla="*/ 7212306 w 7746603"/>
              <a:gd name="connsiteY10" fmla="*/ 6432910 h 6472937"/>
              <a:gd name="connsiteX0" fmla="*/ 7212306 w 7746603"/>
              <a:gd name="connsiteY0" fmla="*/ 6417313 h 6457340"/>
              <a:gd name="connsiteX1" fmla="*/ 5939460 w 7746603"/>
              <a:gd name="connsiteY1" fmla="*/ 6456942 h 6457340"/>
              <a:gd name="connsiteX2" fmla="*/ 1057970 w 7746603"/>
              <a:gd name="connsiteY2" fmla="*/ 6377683 h 6457340"/>
              <a:gd name="connsiteX3" fmla="*/ 46203 w 7746603"/>
              <a:gd name="connsiteY3" fmla="*/ 6348899 h 6457340"/>
              <a:gd name="connsiteX4" fmla="*/ 70188 w 7746603"/>
              <a:gd name="connsiteY4" fmla="*/ 44333 h 6457340"/>
              <a:gd name="connsiteX5" fmla="*/ 228122 w 7746603"/>
              <a:gd name="connsiteY5" fmla="*/ 44758 h 6457340"/>
              <a:gd name="connsiteX6" fmla="*/ 6501507 w 7746603"/>
              <a:gd name="connsiteY6" fmla="*/ 11961 h 6457340"/>
              <a:gd name="connsiteX7" fmla="*/ 7701658 w 7746603"/>
              <a:gd name="connsiteY7" fmla="*/ 111347 h 6457340"/>
              <a:gd name="connsiteX8" fmla="*/ 7654205 w 7746603"/>
              <a:gd name="connsiteY8" fmla="*/ 6334819 h 6457340"/>
              <a:gd name="connsiteX9" fmla="*/ 7464512 w 7746603"/>
              <a:gd name="connsiteY9" fmla="*/ 6414115 h 6457340"/>
              <a:gd name="connsiteX10" fmla="*/ 7212306 w 7746603"/>
              <a:gd name="connsiteY10" fmla="*/ 6417313 h 6457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46603" h="6457340">
                <a:moveTo>
                  <a:pt x="7212306" y="6417313"/>
                </a:moveTo>
                <a:cubicBezTo>
                  <a:pt x="7037545" y="6416924"/>
                  <a:pt x="6135009" y="6462015"/>
                  <a:pt x="5939460" y="6456942"/>
                </a:cubicBezTo>
                <a:cubicBezTo>
                  <a:pt x="4732026" y="6357428"/>
                  <a:pt x="2685133" y="6404103"/>
                  <a:pt x="1057970" y="6377683"/>
                </a:cubicBezTo>
                <a:cubicBezTo>
                  <a:pt x="728709" y="6368088"/>
                  <a:pt x="243550" y="6431589"/>
                  <a:pt x="46203" y="6348899"/>
                </a:cubicBezTo>
                <a:cubicBezTo>
                  <a:pt x="-40174" y="4925356"/>
                  <a:pt x="10228" y="1999666"/>
                  <a:pt x="70188" y="44333"/>
                </a:cubicBezTo>
                <a:lnTo>
                  <a:pt x="228122" y="44758"/>
                </a:lnTo>
                <a:cubicBezTo>
                  <a:pt x="2223312" y="-39269"/>
                  <a:pt x="4410379" y="22893"/>
                  <a:pt x="6501507" y="11961"/>
                </a:cubicBezTo>
                <a:cubicBezTo>
                  <a:pt x="7001570" y="42492"/>
                  <a:pt x="7658565" y="-16643"/>
                  <a:pt x="7701658" y="111347"/>
                </a:cubicBezTo>
                <a:cubicBezTo>
                  <a:pt x="7806433" y="2177281"/>
                  <a:pt x="7701487" y="4398674"/>
                  <a:pt x="7654205" y="6334819"/>
                </a:cubicBezTo>
                <a:cubicBezTo>
                  <a:pt x="7646015" y="6494856"/>
                  <a:pt x="7628818" y="6393761"/>
                  <a:pt x="7464512" y="6414115"/>
                </a:cubicBezTo>
                <a:cubicBezTo>
                  <a:pt x="7406102" y="6416611"/>
                  <a:pt x="7317163" y="6417547"/>
                  <a:pt x="7212306" y="6417313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BB030FC-8E19-44AB-80DB-FFFB62D4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31683" y="4331769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9459DE-CB78-4B7B-AEFE-A19FFB652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3744" flipH="1">
            <a:off x="7791210" y="4376111"/>
            <a:ext cx="3819554" cy="1985395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48448" h="873038">
                <a:moveTo>
                  <a:pt x="628580" y="873029"/>
                </a:moveTo>
                <a:cubicBezTo>
                  <a:pt x="712019" y="861599"/>
                  <a:pt x="779646" y="801591"/>
                  <a:pt x="820985" y="803115"/>
                </a:cubicBezTo>
                <a:cubicBezTo>
                  <a:pt x="890136" y="805782"/>
                  <a:pt x="1102925" y="778255"/>
                  <a:pt x="1179791" y="630332"/>
                </a:cubicBezTo>
                <a:cubicBezTo>
                  <a:pt x="1256658" y="482408"/>
                  <a:pt x="1285233" y="316959"/>
                  <a:pt x="1178744" y="192753"/>
                </a:cubicBezTo>
                <a:cubicBezTo>
                  <a:pt x="1072254" y="68547"/>
                  <a:pt x="897566" y="-62326"/>
                  <a:pt x="459416" y="32447"/>
                </a:cubicBezTo>
                <a:cubicBezTo>
                  <a:pt x="21266" y="127221"/>
                  <a:pt x="-22359" y="453262"/>
                  <a:pt x="7264" y="595184"/>
                </a:cubicBezTo>
                <a:cubicBezTo>
                  <a:pt x="36887" y="737107"/>
                  <a:pt x="503802" y="728534"/>
                  <a:pt x="545617" y="737202"/>
                </a:cubicBezTo>
                <a:cubicBezTo>
                  <a:pt x="727068" y="773873"/>
                  <a:pt x="628580" y="873029"/>
                  <a:pt x="628580" y="87302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E5A1BA-E02A-4623-903A-482252B3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5974694" y="345536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E6C31-F658-F459-AC56-8A95C2707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4817" y="2133166"/>
            <a:ext cx="4604438" cy="244693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eisoes wedi’i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Beth sydd angen ei wneud?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r>
              <a:rPr lang="cy-GB" sz="3200" b="0" dirty="0">
                <a:solidFill>
                  <a:srgbClr val="33CCCC"/>
                </a:solidFill>
                <a:latin typeface="Calibri"/>
                <a:ea typeface="+mj-lt"/>
                <a:cs typeface="Calibri"/>
              </a:rPr>
              <a:t>Pa gefnogaeth sydd ar gael i ysgolion?</a:t>
            </a: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ea typeface="+mj-lt"/>
              <a:cs typeface="+mj-lt"/>
            </a:endParaRP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US" sz="3200" b="0" dirty="0">
              <a:solidFill>
                <a:srgbClr val="5E4B59"/>
              </a:solidFill>
              <a:ea typeface="+mj-lt"/>
              <a:cs typeface="+mj-lt"/>
            </a:endParaRPr>
          </a:p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D242FBE-2452-4D50-BD27-1EB4712B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19754">
            <a:off x="6020561" y="400218"/>
            <a:ext cx="5572597" cy="4608290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92743 w 973570"/>
              <a:gd name="connsiteY0" fmla="*/ 701983 h 701983"/>
              <a:gd name="connsiteX1" fmla="*/ 388358 w 973570"/>
              <a:gd name="connsiteY1" fmla="*/ 648816 h 701983"/>
              <a:gd name="connsiteX2" fmla="*/ 621228 w 973570"/>
              <a:gd name="connsiteY2" fmla="*/ 609716 h 701983"/>
              <a:gd name="connsiteX3" fmla="*/ 862937 w 973570"/>
              <a:gd name="connsiteY3" fmla="*/ 454570 h 701983"/>
              <a:gd name="connsiteX4" fmla="*/ 971679 w 973570"/>
              <a:gd name="connsiteY4" fmla="*/ 221658 h 701983"/>
              <a:gd name="connsiteX5" fmla="*/ 772108 w 973570"/>
              <a:gd name="connsiteY5" fmla="*/ 2282 h 701983"/>
              <a:gd name="connsiteX6" fmla="*/ 303070 w 973570"/>
              <a:gd name="connsiteY6" fmla="*/ 121290 h 701983"/>
              <a:gd name="connsiteX7" fmla="*/ 9575 w 973570"/>
              <a:gd name="connsiteY7" fmla="*/ 343439 h 701983"/>
              <a:gd name="connsiteX8" fmla="*/ 269218 w 973570"/>
              <a:gd name="connsiteY8" fmla="*/ 641496 h 701983"/>
              <a:gd name="connsiteX9" fmla="*/ 292743 w 973570"/>
              <a:gd name="connsiteY9" fmla="*/ 701983 h 701983"/>
              <a:gd name="connsiteX0" fmla="*/ 292743 w 952057"/>
              <a:gd name="connsiteY0" fmla="*/ 702570 h 702570"/>
              <a:gd name="connsiteX1" fmla="*/ 388358 w 952057"/>
              <a:gd name="connsiteY1" fmla="*/ 649403 h 702570"/>
              <a:gd name="connsiteX2" fmla="*/ 621228 w 952057"/>
              <a:gd name="connsiteY2" fmla="*/ 610303 h 702570"/>
              <a:gd name="connsiteX3" fmla="*/ 862937 w 952057"/>
              <a:gd name="connsiteY3" fmla="*/ 455157 h 702570"/>
              <a:gd name="connsiteX4" fmla="*/ 949171 w 952057"/>
              <a:gd name="connsiteY4" fmla="*/ 237080 h 702570"/>
              <a:gd name="connsiteX5" fmla="*/ 772108 w 952057"/>
              <a:gd name="connsiteY5" fmla="*/ 2869 h 702570"/>
              <a:gd name="connsiteX6" fmla="*/ 303070 w 952057"/>
              <a:gd name="connsiteY6" fmla="*/ 121877 h 702570"/>
              <a:gd name="connsiteX7" fmla="*/ 9575 w 952057"/>
              <a:gd name="connsiteY7" fmla="*/ 344026 h 702570"/>
              <a:gd name="connsiteX8" fmla="*/ 269218 w 952057"/>
              <a:gd name="connsiteY8" fmla="*/ 642083 h 702570"/>
              <a:gd name="connsiteX9" fmla="*/ 292743 w 952057"/>
              <a:gd name="connsiteY9" fmla="*/ 702570 h 702570"/>
              <a:gd name="connsiteX0" fmla="*/ 292743 w 952870"/>
              <a:gd name="connsiteY0" fmla="*/ 681136 h 681136"/>
              <a:gd name="connsiteX1" fmla="*/ 388358 w 952870"/>
              <a:gd name="connsiteY1" fmla="*/ 627969 h 681136"/>
              <a:gd name="connsiteX2" fmla="*/ 621228 w 952870"/>
              <a:gd name="connsiteY2" fmla="*/ 588869 h 681136"/>
              <a:gd name="connsiteX3" fmla="*/ 862937 w 952870"/>
              <a:gd name="connsiteY3" fmla="*/ 433723 h 681136"/>
              <a:gd name="connsiteX4" fmla="*/ 949171 w 952870"/>
              <a:gd name="connsiteY4" fmla="*/ 215646 h 681136"/>
              <a:gd name="connsiteX5" fmla="*/ 756078 w 952870"/>
              <a:gd name="connsiteY5" fmla="*/ 3530 h 681136"/>
              <a:gd name="connsiteX6" fmla="*/ 303070 w 952870"/>
              <a:gd name="connsiteY6" fmla="*/ 100443 h 681136"/>
              <a:gd name="connsiteX7" fmla="*/ 9575 w 952870"/>
              <a:gd name="connsiteY7" fmla="*/ 322592 h 681136"/>
              <a:gd name="connsiteX8" fmla="*/ 269218 w 952870"/>
              <a:gd name="connsiteY8" fmla="*/ 620649 h 681136"/>
              <a:gd name="connsiteX9" fmla="*/ 292743 w 952870"/>
              <a:gd name="connsiteY9" fmla="*/ 681136 h 68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52870" h="681136">
                <a:moveTo>
                  <a:pt x="292743" y="681136"/>
                </a:moveTo>
                <a:cubicBezTo>
                  <a:pt x="301279" y="680371"/>
                  <a:pt x="333611" y="643347"/>
                  <a:pt x="388358" y="627969"/>
                </a:cubicBezTo>
                <a:cubicBezTo>
                  <a:pt x="443105" y="612591"/>
                  <a:pt x="542132" y="621243"/>
                  <a:pt x="621228" y="588869"/>
                </a:cubicBezTo>
                <a:cubicBezTo>
                  <a:pt x="700325" y="556495"/>
                  <a:pt x="808280" y="495927"/>
                  <a:pt x="862937" y="433723"/>
                </a:cubicBezTo>
                <a:cubicBezTo>
                  <a:pt x="917594" y="371519"/>
                  <a:pt x="966981" y="287345"/>
                  <a:pt x="949171" y="215646"/>
                </a:cubicBezTo>
                <a:cubicBezTo>
                  <a:pt x="931361" y="143947"/>
                  <a:pt x="863762" y="22731"/>
                  <a:pt x="756078" y="3530"/>
                </a:cubicBezTo>
                <a:cubicBezTo>
                  <a:pt x="648395" y="-15671"/>
                  <a:pt x="427487" y="47266"/>
                  <a:pt x="303070" y="100443"/>
                </a:cubicBezTo>
                <a:cubicBezTo>
                  <a:pt x="178653" y="153620"/>
                  <a:pt x="40905" y="225818"/>
                  <a:pt x="9575" y="322592"/>
                </a:cubicBezTo>
                <a:cubicBezTo>
                  <a:pt x="-27955" y="449595"/>
                  <a:pt x="42058" y="578651"/>
                  <a:pt x="269218" y="620649"/>
                </a:cubicBezTo>
                <a:cubicBezTo>
                  <a:pt x="296989" y="634107"/>
                  <a:pt x="292743" y="681136"/>
                  <a:pt x="292743" y="68113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A4895-4ECB-7A08-7E24-6E0FC962F9F4}"/>
              </a:ext>
            </a:extLst>
          </p:cNvPr>
          <p:cNvSpPr txBox="1"/>
          <p:nvPr/>
        </p:nvSpPr>
        <p:spPr>
          <a:xfrm>
            <a:off x="7955280" y="4730496"/>
            <a:ext cx="337108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question(s) do you have/What more do you want to know about?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4" descr="A picture containing text, ground, person, sport&#10;&#10;Description automatically generated">
            <a:extLst>
              <a:ext uri="{FF2B5EF4-FFF2-40B4-BE49-F238E27FC236}">
                <a16:creationId xmlns:a16="http://schemas.microsoft.com/office/drawing/2014/main" id="{B89404B8-E0EF-CFE6-E780-7FE0C68DF9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902" y="4625925"/>
            <a:ext cx="1041027" cy="147973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2E242-5CC5-6BDC-563D-772286400685}"/>
              </a:ext>
            </a:extLst>
          </p:cNvPr>
          <p:cNvSpPr txBox="1"/>
          <p:nvPr/>
        </p:nvSpPr>
        <p:spPr>
          <a:xfrm>
            <a:off x="645458" y="609599"/>
            <a:ext cx="56298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Adborth</a:t>
            </a:r>
            <a:r>
              <a:rPr lang="en-GB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87773993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RightStep">
      <a:dk1>
        <a:srgbClr val="000000"/>
      </a:dk1>
      <a:lt1>
        <a:srgbClr val="FFFFFF"/>
      </a:lt1>
      <a:dk2>
        <a:srgbClr val="223A3D"/>
      </a:dk2>
      <a:lt2>
        <a:srgbClr val="E2E8E8"/>
      </a:lt2>
      <a:accent1>
        <a:srgbClr val="E73429"/>
      </a:accent1>
      <a:accent2>
        <a:srgbClr val="D57117"/>
      </a:accent2>
      <a:accent3>
        <a:srgbClr val="B4A420"/>
      </a:accent3>
      <a:accent4>
        <a:srgbClr val="80B113"/>
      </a:accent4>
      <a:accent5>
        <a:srgbClr val="4BB821"/>
      </a:accent5>
      <a:accent6>
        <a:srgbClr val="14BC2C"/>
      </a:accent6>
      <a:hlink>
        <a:srgbClr val="329096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2c24619-d6d5-42cf-b618-23d930ad9f20">
      <Terms xmlns="http://schemas.microsoft.com/office/infopath/2007/PartnerControls"/>
    </lcf76f155ced4ddcb4097134ff3c332f>
    <TaxCatchAll xmlns="8ee9550b-f5f4-4dde-bce5-39f4ba45c2f1" xsi:nil="true"/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8" ma:contentTypeDescription="Create a new document." ma:contentTypeScope="" ma:versionID="846f3f93226137ad90f18f3495dc031d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434383525764168b2f3959b5f7098b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AFB8A9-B7E5-4663-9709-E39264A9C93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1276A8-92FC-4C6B-984F-AB6D1B71231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FC4B1EC-56CF-4B00-B257-1057E36110F6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ChitchatVTI</vt:lpstr>
      <vt:lpstr>TASG YMCHWIL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  <vt:lpstr>Beth sydd eisoes wedi’i wneud? Beth sydd angen ei wneud? Pa gefnogaeth sydd ar gael i ysgolion?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</cp:revision>
  <dcterms:created xsi:type="dcterms:W3CDTF">2023-02-07T19:35:32Z</dcterms:created>
  <dcterms:modified xsi:type="dcterms:W3CDTF">2023-04-20T00:42:10Z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