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2" r:id="rId5"/>
    <p:sldMasterId id="2147483661" r:id="rId6"/>
  </p:sldMasterIdLst>
  <p:notesMasterIdLst>
    <p:notesMasterId r:id="rId38"/>
  </p:notesMasterIdLst>
  <p:sldIdLst>
    <p:sldId id="719" r:id="rId7"/>
    <p:sldId id="331" r:id="rId8"/>
    <p:sldId id="729" r:id="rId9"/>
    <p:sldId id="731" r:id="rId10"/>
    <p:sldId id="732" r:id="rId11"/>
    <p:sldId id="733" r:id="rId12"/>
    <p:sldId id="734" r:id="rId13"/>
    <p:sldId id="735" r:id="rId14"/>
    <p:sldId id="721" r:id="rId15"/>
    <p:sldId id="736" r:id="rId16"/>
    <p:sldId id="740" r:id="rId17"/>
    <p:sldId id="737" r:id="rId18"/>
    <p:sldId id="738" r:id="rId19"/>
    <p:sldId id="741" r:id="rId20"/>
    <p:sldId id="742" r:id="rId21"/>
    <p:sldId id="743" r:id="rId22"/>
    <p:sldId id="370" r:id="rId23"/>
    <p:sldId id="371" r:id="rId24"/>
    <p:sldId id="372" r:id="rId25"/>
    <p:sldId id="373" r:id="rId26"/>
    <p:sldId id="385" r:id="rId27"/>
    <p:sldId id="744" r:id="rId28"/>
    <p:sldId id="748" r:id="rId29"/>
    <p:sldId id="383" r:id="rId30"/>
    <p:sldId id="384" r:id="rId31"/>
    <p:sldId id="379" r:id="rId32"/>
    <p:sldId id="382" r:id="rId33"/>
    <p:sldId id="746" r:id="rId34"/>
    <p:sldId id="747" r:id="rId35"/>
    <p:sldId id="730" r:id="rId36"/>
    <p:sldId id="720" r:id="rId37"/>
  </p:sldIdLst>
  <p:sldSz cx="12192000" cy="6858000"/>
  <p:notesSz cx="6858000" cy="9144000"/>
  <p:custDataLst>
    <p:tags r:id="rId3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B16D8B50-F925-4CDD-895D-C4B28EB590F3}">
          <p14:sldIdLst>
            <p14:sldId id="719"/>
            <p14:sldId id="331"/>
            <p14:sldId id="729"/>
            <p14:sldId id="731"/>
            <p14:sldId id="732"/>
            <p14:sldId id="733"/>
            <p14:sldId id="734"/>
            <p14:sldId id="735"/>
            <p14:sldId id="721"/>
            <p14:sldId id="736"/>
            <p14:sldId id="740"/>
            <p14:sldId id="737"/>
            <p14:sldId id="738"/>
            <p14:sldId id="741"/>
            <p14:sldId id="742"/>
            <p14:sldId id="743"/>
            <p14:sldId id="370"/>
            <p14:sldId id="371"/>
            <p14:sldId id="372"/>
            <p14:sldId id="373"/>
            <p14:sldId id="385"/>
            <p14:sldId id="744"/>
            <p14:sldId id="748"/>
            <p14:sldId id="383"/>
            <p14:sldId id="384"/>
            <p14:sldId id="379"/>
            <p14:sldId id="382"/>
            <p14:sldId id="746"/>
            <p14:sldId id="747"/>
            <p14:sldId id="730"/>
            <p14:sldId id="720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1FA6FEC-B58E-4FE6-A5EE-85A5875C134E}" v="184" dt="2025-01-22T10:42:34.52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94" d="100"/>
          <a:sy n="94" d="100"/>
        </p:scale>
        <p:origin x="114" y="60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9" Type="http://schemas.openxmlformats.org/officeDocument/2006/relationships/tags" Target="tags/tag1.xml"/><Relationship Id="rId21" Type="http://schemas.openxmlformats.org/officeDocument/2006/relationships/slide" Target="slides/slide15.xml"/><Relationship Id="rId34" Type="http://schemas.openxmlformats.org/officeDocument/2006/relationships/slide" Target="slides/slide28.xml"/><Relationship Id="rId42" Type="http://schemas.openxmlformats.org/officeDocument/2006/relationships/theme" Target="theme/theme1.xml"/><Relationship Id="rId7" Type="http://schemas.openxmlformats.org/officeDocument/2006/relationships/slide" Target="slides/slide1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9" Type="http://schemas.openxmlformats.org/officeDocument/2006/relationships/slide" Target="slides/slide23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slide" Target="slides/slide26.xml"/><Relationship Id="rId37" Type="http://schemas.openxmlformats.org/officeDocument/2006/relationships/slide" Target="slides/slide31.xml"/><Relationship Id="rId40" Type="http://schemas.openxmlformats.org/officeDocument/2006/relationships/presProps" Target="presProps.xml"/><Relationship Id="rId45" Type="http://schemas.microsoft.com/office/2015/10/relationships/revisionInfo" Target="revisionInfo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slide" Target="slides/slide30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slide" Target="slides/slide25.xml"/><Relationship Id="rId44" Type="http://schemas.microsoft.com/office/2016/11/relationships/changesInfo" Target="changesInfos/changesInfo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slide" Target="slides/slide29.xml"/><Relationship Id="rId43" Type="http://schemas.openxmlformats.org/officeDocument/2006/relationships/tableStyles" Target="tableStyles.xml"/><Relationship Id="rId8" Type="http://schemas.openxmlformats.org/officeDocument/2006/relationships/slide" Target="slides/slide2.xml"/><Relationship Id="rId3" Type="http://schemas.openxmlformats.org/officeDocument/2006/relationships/customXml" Target="../customXml/item3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slide" Target="slides/slide27.xml"/><Relationship Id="rId38" Type="http://schemas.openxmlformats.org/officeDocument/2006/relationships/notesMaster" Target="notesMasters/notesMaster1.xml"/><Relationship Id="rId20" Type="http://schemas.openxmlformats.org/officeDocument/2006/relationships/slide" Target="slides/slide14.xml"/><Relationship Id="rId41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31FA6FEC-B58E-4FE6-A5EE-85A5875C134E}"/>
    <pc:docChg chg="undo custSel addSld delSld modSld sldOrd delMainMaster delSection modSection">
      <pc:chgData name="Jenifer Prince Devaraj" userId="c3fb109c-09d1-42a6-93f4-69472d709861" providerId="ADAL" clId="{31FA6FEC-B58E-4FE6-A5EE-85A5875C134E}" dt="2025-01-22T10:44:46.455" v="2371" actId="1076"/>
      <pc:docMkLst>
        <pc:docMk/>
      </pc:docMkLst>
      <pc:sldChg chg="del">
        <pc:chgData name="Jenifer Prince Devaraj" userId="c3fb109c-09d1-42a6-93f4-69472d709861" providerId="ADAL" clId="{31FA6FEC-B58E-4FE6-A5EE-85A5875C134E}" dt="2025-01-21T22:24:58.695" v="72" actId="47"/>
        <pc:sldMkLst>
          <pc:docMk/>
          <pc:sldMk cId="1495736662" sldId="287"/>
        </pc:sldMkLst>
      </pc:sldChg>
      <pc:sldChg chg="addSp delSp modSp mod">
        <pc:chgData name="Jenifer Prince Devaraj" userId="c3fb109c-09d1-42a6-93f4-69472d709861" providerId="ADAL" clId="{31FA6FEC-B58E-4FE6-A5EE-85A5875C134E}" dt="2025-01-22T10:23:42.340" v="2180" actId="20577"/>
        <pc:sldMkLst>
          <pc:docMk/>
          <pc:sldMk cId="376590867" sldId="331"/>
        </pc:sldMkLst>
        <pc:spChg chg="mod">
          <ac:chgData name="Jenifer Prince Devaraj" userId="c3fb109c-09d1-42a6-93f4-69472d709861" providerId="ADAL" clId="{31FA6FEC-B58E-4FE6-A5EE-85A5875C134E}" dt="2025-01-22T10:23:42.340" v="2180" actId="20577"/>
          <ac:spMkLst>
            <pc:docMk/>
            <pc:sldMk cId="376590867" sldId="331"/>
            <ac:spMk id="3" creationId="{00000000-0000-0000-0000-000000000000}"/>
          </ac:spMkLst>
        </pc:spChg>
        <pc:spChg chg="mod">
          <ac:chgData name="Jenifer Prince Devaraj" userId="c3fb109c-09d1-42a6-93f4-69472d709861" providerId="ADAL" clId="{31FA6FEC-B58E-4FE6-A5EE-85A5875C134E}" dt="2025-01-21T22:43:40.940" v="95" actId="1076"/>
          <ac:spMkLst>
            <pc:docMk/>
            <pc:sldMk cId="376590867" sldId="331"/>
            <ac:spMk id="5" creationId="{1AB4E435-BF3D-132E-355D-9CB26AE7F6ED}"/>
          </ac:spMkLst>
        </pc:spChg>
        <pc:spChg chg="add del mod">
          <ac:chgData name="Jenifer Prince Devaraj" userId="c3fb109c-09d1-42a6-93f4-69472d709861" providerId="ADAL" clId="{31FA6FEC-B58E-4FE6-A5EE-85A5875C134E}" dt="2025-01-21T12:13:19.225" v="39"/>
          <ac:spMkLst>
            <pc:docMk/>
            <pc:sldMk cId="376590867" sldId="331"/>
            <ac:spMk id="10" creationId="{5A3B35C1-E75E-78B1-D3AF-B9465ED9BECE}"/>
          </ac:spMkLst>
        </pc:spChg>
        <pc:picChg chg="add mod">
          <ac:chgData name="Jenifer Prince Devaraj" userId="c3fb109c-09d1-42a6-93f4-69472d709861" providerId="ADAL" clId="{31FA6FEC-B58E-4FE6-A5EE-85A5875C134E}" dt="2025-01-21T22:43:09.248" v="92" actId="1076"/>
          <ac:picMkLst>
            <pc:docMk/>
            <pc:sldMk cId="376590867" sldId="331"/>
            <ac:picMk id="4" creationId="{560DBDE0-3129-0697-BF0A-D2FA9614A01E}"/>
          </ac:picMkLst>
        </pc:picChg>
      </pc:sldChg>
      <pc:sldChg chg="modSp mod">
        <pc:chgData name="Jenifer Prince Devaraj" userId="c3fb109c-09d1-42a6-93f4-69472d709861" providerId="ADAL" clId="{31FA6FEC-B58E-4FE6-A5EE-85A5875C134E}" dt="2025-01-22T00:02:40.047" v="1356" actId="179"/>
        <pc:sldMkLst>
          <pc:docMk/>
          <pc:sldMk cId="2228941544" sldId="370"/>
        </pc:sldMkLst>
        <pc:spChg chg="mod">
          <ac:chgData name="Jenifer Prince Devaraj" userId="c3fb109c-09d1-42a6-93f4-69472d709861" providerId="ADAL" clId="{31FA6FEC-B58E-4FE6-A5EE-85A5875C134E}" dt="2025-01-22T00:02:40.047" v="1356" actId="179"/>
          <ac:spMkLst>
            <pc:docMk/>
            <pc:sldMk cId="2228941544" sldId="370"/>
            <ac:spMk id="3" creationId="{00000000-0000-0000-0000-000000000000}"/>
          </ac:spMkLst>
        </pc:spChg>
        <pc:spChg chg="mod">
          <ac:chgData name="Jenifer Prince Devaraj" userId="c3fb109c-09d1-42a6-93f4-69472d709861" providerId="ADAL" clId="{31FA6FEC-B58E-4FE6-A5EE-85A5875C134E}" dt="2025-01-22T00:02:15.595" v="1349" actId="2711"/>
          <ac:spMkLst>
            <pc:docMk/>
            <pc:sldMk cId="2228941544" sldId="370"/>
            <ac:spMk id="9" creationId="{63B1B7B4-0FF7-675D-B0A5-EBE1B2E992EA}"/>
          </ac:spMkLst>
        </pc:spChg>
        <pc:spChg chg="mod">
          <ac:chgData name="Jenifer Prince Devaraj" userId="c3fb109c-09d1-42a6-93f4-69472d709861" providerId="ADAL" clId="{31FA6FEC-B58E-4FE6-A5EE-85A5875C134E}" dt="2025-01-21T12:13:19.225" v="39"/>
          <ac:spMkLst>
            <pc:docMk/>
            <pc:sldMk cId="2228941544" sldId="370"/>
            <ac:spMk id="11" creationId="{10DB953A-706D-2500-700A-F2F367B9C8F1}"/>
          </ac:spMkLst>
        </pc:spChg>
        <pc:picChg chg="mod">
          <ac:chgData name="Jenifer Prince Devaraj" userId="c3fb109c-09d1-42a6-93f4-69472d709861" providerId="ADAL" clId="{31FA6FEC-B58E-4FE6-A5EE-85A5875C134E}" dt="2025-01-22T00:02:32.215" v="1354" actId="1076"/>
          <ac:picMkLst>
            <pc:docMk/>
            <pc:sldMk cId="2228941544" sldId="370"/>
            <ac:picMk id="6" creationId="{00000000-0000-0000-0000-000000000000}"/>
          </ac:picMkLst>
        </pc:picChg>
      </pc:sldChg>
      <pc:sldChg chg="addSp delSp modSp mod">
        <pc:chgData name="Jenifer Prince Devaraj" userId="c3fb109c-09d1-42a6-93f4-69472d709861" providerId="ADAL" clId="{31FA6FEC-B58E-4FE6-A5EE-85A5875C134E}" dt="2025-01-22T00:03:53.036" v="1375" actId="14100"/>
        <pc:sldMkLst>
          <pc:docMk/>
          <pc:sldMk cId="820648842" sldId="371"/>
        </pc:sldMkLst>
        <pc:spChg chg="mod">
          <ac:chgData name="Jenifer Prince Devaraj" userId="c3fb109c-09d1-42a6-93f4-69472d709861" providerId="ADAL" clId="{31FA6FEC-B58E-4FE6-A5EE-85A5875C134E}" dt="2025-01-22T00:03:53.036" v="1375" actId="14100"/>
          <ac:spMkLst>
            <pc:docMk/>
            <pc:sldMk cId="820648842" sldId="371"/>
            <ac:spMk id="3" creationId="{00000000-0000-0000-0000-000000000000}"/>
          </ac:spMkLst>
        </pc:spChg>
        <pc:spChg chg="mod">
          <ac:chgData name="Jenifer Prince Devaraj" userId="c3fb109c-09d1-42a6-93f4-69472d709861" providerId="ADAL" clId="{31FA6FEC-B58E-4FE6-A5EE-85A5875C134E}" dt="2025-01-21T12:13:19.225" v="39"/>
          <ac:spMkLst>
            <pc:docMk/>
            <pc:sldMk cId="820648842" sldId="371"/>
            <ac:spMk id="8" creationId="{EB669C9F-5C21-7C73-3083-2B80090C2AB7}"/>
          </ac:spMkLst>
        </pc:spChg>
        <pc:picChg chg="add mod">
          <ac:chgData name="Jenifer Prince Devaraj" userId="c3fb109c-09d1-42a6-93f4-69472d709861" providerId="ADAL" clId="{31FA6FEC-B58E-4FE6-A5EE-85A5875C134E}" dt="2025-01-22T00:03:31.778" v="1369" actId="1076"/>
          <ac:picMkLst>
            <pc:docMk/>
            <pc:sldMk cId="820648842" sldId="371"/>
            <ac:picMk id="7" creationId="{9B145E24-033D-FEC7-3B3D-D66A049BA0EF}"/>
          </ac:picMkLst>
        </pc:picChg>
        <pc:picChg chg="del">
          <ac:chgData name="Jenifer Prince Devaraj" userId="c3fb109c-09d1-42a6-93f4-69472d709861" providerId="ADAL" clId="{31FA6FEC-B58E-4FE6-A5EE-85A5875C134E}" dt="2025-01-22T00:03:16.763" v="1364" actId="478"/>
          <ac:picMkLst>
            <pc:docMk/>
            <pc:sldMk cId="820648842" sldId="371"/>
            <ac:picMk id="9" creationId="{00000000-0000-0000-0000-000000000000}"/>
          </ac:picMkLst>
        </pc:picChg>
        <pc:picChg chg="add mod">
          <ac:chgData name="Jenifer Prince Devaraj" userId="c3fb109c-09d1-42a6-93f4-69472d709861" providerId="ADAL" clId="{31FA6FEC-B58E-4FE6-A5EE-85A5875C134E}" dt="2025-01-22T00:03:39.127" v="1372" actId="1038"/>
          <ac:picMkLst>
            <pc:docMk/>
            <pc:sldMk cId="820648842" sldId="371"/>
            <ac:picMk id="11" creationId="{1EE49598-8F2E-A9D1-A40E-CD81B2A0776F}"/>
          </ac:picMkLst>
        </pc:picChg>
      </pc:sldChg>
      <pc:sldChg chg="addSp delSp modSp mod">
        <pc:chgData name="Jenifer Prince Devaraj" userId="c3fb109c-09d1-42a6-93f4-69472d709861" providerId="ADAL" clId="{31FA6FEC-B58E-4FE6-A5EE-85A5875C134E}" dt="2025-01-22T00:08:11.916" v="1417" actId="255"/>
        <pc:sldMkLst>
          <pc:docMk/>
          <pc:sldMk cId="1227115969" sldId="372"/>
        </pc:sldMkLst>
        <pc:spChg chg="mod">
          <ac:chgData name="Jenifer Prince Devaraj" userId="c3fb109c-09d1-42a6-93f4-69472d709861" providerId="ADAL" clId="{31FA6FEC-B58E-4FE6-A5EE-85A5875C134E}" dt="2025-01-22T00:08:11.916" v="1417" actId="255"/>
          <ac:spMkLst>
            <pc:docMk/>
            <pc:sldMk cId="1227115969" sldId="372"/>
            <ac:spMk id="3" creationId="{00000000-0000-0000-0000-000000000000}"/>
          </ac:spMkLst>
        </pc:spChg>
        <pc:spChg chg="del mod">
          <ac:chgData name="Jenifer Prince Devaraj" userId="c3fb109c-09d1-42a6-93f4-69472d709861" providerId="ADAL" clId="{31FA6FEC-B58E-4FE6-A5EE-85A5875C134E}" dt="2025-01-22T00:05:47.009" v="1391" actId="478"/>
          <ac:spMkLst>
            <pc:docMk/>
            <pc:sldMk cId="1227115969" sldId="372"/>
            <ac:spMk id="4" creationId="{20C85ADD-926A-C3A1-0A59-07C721A28C83}"/>
          </ac:spMkLst>
        </pc:spChg>
        <pc:spChg chg="add del mod">
          <ac:chgData name="Jenifer Prince Devaraj" userId="c3fb109c-09d1-42a6-93f4-69472d709861" providerId="ADAL" clId="{31FA6FEC-B58E-4FE6-A5EE-85A5875C134E}" dt="2025-01-22T00:04:07.321" v="1377" actId="478"/>
          <ac:spMkLst>
            <pc:docMk/>
            <pc:sldMk cId="1227115969" sldId="372"/>
            <ac:spMk id="7" creationId="{04F4E19C-A503-61EC-B02E-3B2B1FB036AC}"/>
          </ac:spMkLst>
        </pc:spChg>
        <pc:spChg chg="del">
          <ac:chgData name="Jenifer Prince Devaraj" userId="c3fb109c-09d1-42a6-93f4-69472d709861" providerId="ADAL" clId="{31FA6FEC-B58E-4FE6-A5EE-85A5875C134E}" dt="2025-01-22T00:04:04.338" v="1376" actId="478"/>
          <ac:spMkLst>
            <pc:docMk/>
            <pc:sldMk cId="1227115969" sldId="372"/>
            <ac:spMk id="8" creationId="{91413CF4-23E6-D144-B994-C65771529C89}"/>
          </ac:spMkLst>
        </pc:spChg>
        <pc:spChg chg="mod">
          <ac:chgData name="Jenifer Prince Devaraj" userId="c3fb109c-09d1-42a6-93f4-69472d709861" providerId="ADAL" clId="{31FA6FEC-B58E-4FE6-A5EE-85A5875C134E}" dt="2025-01-21T12:13:19.225" v="39"/>
          <ac:spMkLst>
            <pc:docMk/>
            <pc:sldMk cId="1227115969" sldId="372"/>
            <ac:spMk id="10" creationId="{893E6A67-1269-866D-6B6C-B8C6CF2A73B8}"/>
          </ac:spMkLst>
        </pc:spChg>
        <pc:picChg chg="mod">
          <ac:chgData name="Jenifer Prince Devaraj" userId="c3fb109c-09d1-42a6-93f4-69472d709861" providerId="ADAL" clId="{31FA6FEC-B58E-4FE6-A5EE-85A5875C134E}" dt="2025-01-22T00:06:35.205" v="1404" actId="1076"/>
          <ac:picMkLst>
            <pc:docMk/>
            <pc:sldMk cId="1227115969" sldId="372"/>
            <ac:picMk id="2" creationId="{F897CD54-AD32-C4B0-906B-D8719BD7AECC}"/>
          </ac:picMkLst>
        </pc:picChg>
      </pc:sldChg>
      <pc:sldChg chg="addSp delSp modSp mod">
        <pc:chgData name="Jenifer Prince Devaraj" userId="c3fb109c-09d1-42a6-93f4-69472d709861" providerId="ADAL" clId="{31FA6FEC-B58E-4FE6-A5EE-85A5875C134E}" dt="2025-01-22T00:07:07.546" v="1415" actId="1076"/>
        <pc:sldMkLst>
          <pc:docMk/>
          <pc:sldMk cId="1500367689" sldId="373"/>
        </pc:sldMkLst>
        <pc:spChg chg="mod">
          <ac:chgData name="Jenifer Prince Devaraj" userId="c3fb109c-09d1-42a6-93f4-69472d709861" providerId="ADAL" clId="{31FA6FEC-B58E-4FE6-A5EE-85A5875C134E}" dt="2025-01-22T00:07:05.483" v="1414" actId="1076"/>
          <ac:spMkLst>
            <pc:docMk/>
            <pc:sldMk cId="1500367689" sldId="373"/>
            <ac:spMk id="4" creationId="{FCBAC98D-6526-0E0A-D7DC-7F5ACE5AB6FC}"/>
          </ac:spMkLst>
        </pc:spChg>
        <pc:spChg chg="add del mod">
          <ac:chgData name="Jenifer Prince Devaraj" userId="c3fb109c-09d1-42a6-93f4-69472d709861" providerId="ADAL" clId="{31FA6FEC-B58E-4FE6-A5EE-85A5875C134E}" dt="2025-01-22T00:06:47.646" v="1406" actId="478"/>
          <ac:spMkLst>
            <pc:docMk/>
            <pc:sldMk cId="1500367689" sldId="373"/>
            <ac:spMk id="7" creationId="{141696E9-3895-0E94-09C9-DF579545AD0F}"/>
          </ac:spMkLst>
        </pc:spChg>
        <pc:spChg chg="del">
          <ac:chgData name="Jenifer Prince Devaraj" userId="c3fb109c-09d1-42a6-93f4-69472d709861" providerId="ADAL" clId="{31FA6FEC-B58E-4FE6-A5EE-85A5875C134E}" dt="2025-01-22T00:06:45.543" v="1405" actId="478"/>
          <ac:spMkLst>
            <pc:docMk/>
            <pc:sldMk cId="1500367689" sldId="373"/>
            <ac:spMk id="10" creationId="{243F6495-4F97-CB19-7FAF-EDF90F7CAF09}"/>
          </ac:spMkLst>
        </pc:spChg>
        <pc:spChg chg="mod">
          <ac:chgData name="Jenifer Prince Devaraj" userId="c3fb109c-09d1-42a6-93f4-69472d709861" providerId="ADAL" clId="{31FA6FEC-B58E-4FE6-A5EE-85A5875C134E}" dt="2025-01-21T12:13:19.225" v="39"/>
          <ac:spMkLst>
            <pc:docMk/>
            <pc:sldMk cId="1500367689" sldId="373"/>
            <ac:spMk id="12" creationId="{FACC9667-FF93-008B-39B7-E50B3F91A488}"/>
          </ac:spMkLst>
        </pc:spChg>
        <pc:picChg chg="mod">
          <ac:chgData name="Jenifer Prince Devaraj" userId="c3fb109c-09d1-42a6-93f4-69472d709861" providerId="ADAL" clId="{31FA6FEC-B58E-4FE6-A5EE-85A5875C134E}" dt="2025-01-22T00:07:07.546" v="1415" actId="1076"/>
          <ac:picMkLst>
            <pc:docMk/>
            <pc:sldMk cId="1500367689" sldId="373"/>
            <ac:picMk id="2" creationId="{791313FC-38AA-9ADA-9EDC-4E0F702EB2C1}"/>
          </ac:picMkLst>
        </pc:picChg>
      </pc:sldChg>
      <pc:sldChg chg="modSp del">
        <pc:chgData name="Jenifer Prince Devaraj" userId="c3fb109c-09d1-42a6-93f4-69472d709861" providerId="ADAL" clId="{31FA6FEC-B58E-4FE6-A5EE-85A5875C134E}" dt="2025-01-22T00:08:27.588" v="1418" actId="47"/>
        <pc:sldMkLst>
          <pc:docMk/>
          <pc:sldMk cId="1900039967" sldId="377"/>
        </pc:sldMkLst>
        <pc:spChg chg="mod">
          <ac:chgData name="Jenifer Prince Devaraj" userId="c3fb109c-09d1-42a6-93f4-69472d709861" providerId="ADAL" clId="{31FA6FEC-B58E-4FE6-A5EE-85A5875C134E}" dt="2025-01-21T12:13:19.225" v="39"/>
          <ac:spMkLst>
            <pc:docMk/>
            <pc:sldMk cId="1900039967" sldId="377"/>
            <ac:spMk id="10" creationId="{EA9BFA03-4EF9-8BBF-5E88-95A387C38C8F}"/>
          </ac:spMkLst>
        </pc:spChg>
      </pc:sldChg>
      <pc:sldChg chg="addSp delSp modSp mod">
        <pc:chgData name="Jenifer Prince Devaraj" userId="c3fb109c-09d1-42a6-93f4-69472d709861" providerId="ADAL" clId="{31FA6FEC-B58E-4FE6-A5EE-85A5875C134E}" dt="2025-01-22T00:26:34.284" v="1736" actId="1037"/>
        <pc:sldMkLst>
          <pc:docMk/>
          <pc:sldMk cId="1308307382" sldId="379"/>
        </pc:sldMkLst>
        <pc:spChg chg="mod">
          <ac:chgData name="Jenifer Prince Devaraj" userId="c3fb109c-09d1-42a6-93f4-69472d709861" providerId="ADAL" clId="{31FA6FEC-B58E-4FE6-A5EE-85A5875C134E}" dt="2025-01-22T00:26:21.464" v="1695" actId="20577"/>
          <ac:spMkLst>
            <pc:docMk/>
            <pc:sldMk cId="1308307382" sldId="379"/>
            <ac:spMk id="3" creationId="{00000000-0000-0000-0000-000000000000}"/>
          </ac:spMkLst>
        </pc:spChg>
        <pc:spChg chg="add del mod">
          <ac:chgData name="Jenifer Prince Devaraj" userId="c3fb109c-09d1-42a6-93f4-69472d709861" providerId="ADAL" clId="{31FA6FEC-B58E-4FE6-A5EE-85A5875C134E}" dt="2025-01-22T00:22:15.150" v="1609" actId="478"/>
          <ac:spMkLst>
            <pc:docMk/>
            <pc:sldMk cId="1308307382" sldId="379"/>
            <ac:spMk id="5" creationId="{663025BB-F306-EF30-93FA-F6B996785B6E}"/>
          </ac:spMkLst>
        </pc:spChg>
        <pc:spChg chg="del">
          <ac:chgData name="Jenifer Prince Devaraj" userId="c3fb109c-09d1-42a6-93f4-69472d709861" providerId="ADAL" clId="{31FA6FEC-B58E-4FE6-A5EE-85A5875C134E}" dt="2025-01-22T00:22:12.073" v="1608" actId="478"/>
          <ac:spMkLst>
            <pc:docMk/>
            <pc:sldMk cId="1308307382" sldId="379"/>
            <ac:spMk id="8" creationId="{0502CD07-5E0F-232C-8A88-006DC90D24C3}"/>
          </ac:spMkLst>
        </pc:spChg>
        <pc:spChg chg="mod">
          <ac:chgData name="Jenifer Prince Devaraj" userId="c3fb109c-09d1-42a6-93f4-69472d709861" providerId="ADAL" clId="{31FA6FEC-B58E-4FE6-A5EE-85A5875C134E}" dt="2025-01-21T12:13:19.225" v="39"/>
          <ac:spMkLst>
            <pc:docMk/>
            <pc:sldMk cId="1308307382" sldId="379"/>
            <ac:spMk id="11" creationId="{E2C2DCEE-8BEC-F443-D763-66C264B7D4C0}"/>
          </ac:spMkLst>
        </pc:spChg>
        <pc:picChg chg="add mod">
          <ac:chgData name="Jenifer Prince Devaraj" userId="c3fb109c-09d1-42a6-93f4-69472d709861" providerId="ADAL" clId="{31FA6FEC-B58E-4FE6-A5EE-85A5875C134E}" dt="2025-01-22T00:26:34.284" v="1736" actId="1037"/>
          <ac:picMkLst>
            <pc:docMk/>
            <pc:sldMk cId="1308307382" sldId="379"/>
            <ac:picMk id="7" creationId="{AC988030-E5FA-CF0E-C8AB-C3DFE1FEA6CA}"/>
          </ac:picMkLst>
        </pc:picChg>
        <pc:picChg chg="add del mod">
          <ac:chgData name="Jenifer Prince Devaraj" userId="c3fb109c-09d1-42a6-93f4-69472d709861" providerId="ADAL" clId="{31FA6FEC-B58E-4FE6-A5EE-85A5875C134E}" dt="2025-01-22T00:24:44.332" v="1652" actId="478"/>
          <ac:picMkLst>
            <pc:docMk/>
            <pc:sldMk cId="1308307382" sldId="379"/>
            <ac:picMk id="9" creationId="{00000000-0000-0000-0000-000000000000}"/>
          </ac:picMkLst>
        </pc:picChg>
        <pc:picChg chg="add mod">
          <ac:chgData name="Jenifer Prince Devaraj" userId="c3fb109c-09d1-42a6-93f4-69472d709861" providerId="ADAL" clId="{31FA6FEC-B58E-4FE6-A5EE-85A5875C134E}" dt="2025-01-22T00:26:30.438" v="1730" actId="1037"/>
          <ac:picMkLst>
            <pc:docMk/>
            <pc:sldMk cId="1308307382" sldId="379"/>
            <ac:picMk id="13" creationId="{5FD49B68-D63E-A129-6127-87B7260802D5}"/>
          </ac:picMkLst>
        </pc:picChg>
        <pc:picChg chg="add del">
          <ac:chgData name="Jenifer Prince Devaraj" userId="c3fb109c-09d1-42a6-93f4-69472d709861" providerId="ADAL" clId="{31FA6FEC-B58E-4FE6-A5EE-85A5875C134E}" dt="2025-01-22T00:24:29.318" v="1648" actId="22"/>
          <ac:picMkLst>
            <pc:docMk/>
            <pc:sldMk cId="1308307382" sldId="379"/>
            <ac:picMk id="15" creationId="{D03444F7-56BE-65C0-9B0C-F051D6DE6E97}"/>
          </ac:picMkLst>
        </pc:picChg>
        <pc:picChg chg="add mod">
          <ac:chgData name="Jenifer Prince Devaraj" userId="c3fb109c-09d1-42a6-93f4-69472d709861" providerId="ADAL" clId="{31FA6FEC-B58E-4FE6-A5EE-85A5875C134E}" dt="2025-01-22T00:26:30.438" v="1730" actId="1037"/>
          <ac:picMkLst>
            <pc:docMk/>
            <pc:sldMk cId="1308307382" sldId="379"/>
            <ac:picMk id="17" creationId="{0CA01C13-916E-247E-EFD1-3742D45E62BE}"/>
          </ac:picMkLst>
        </pc:picChg>
      </pc:sldChg>
      <pc:sldChg chg="modSp del">
        <pc:chgData name="Jenifer Prince Devaraj" userId="c3fb109c-09d1-42a6-93f4-69472d709861" providerId="ADAL" clId="{31FA6FEC-B58E-4FE6-A5EE-85A5875C134E}" dt="2025-01-22T00:34:35.941" v="1833" actId="47"/>
        <pc:sldMkLst>
          <pc:docMk/>
          <pc:sldMk cId="3282710965" sldId="380"/>
        </pc:sldMkLst>
        <pc:spChg chg="mod">
          <ac:chgData name="Jenifer Prince Devaraj" userId="c3fb109c-09d1-42a6-93f4-69472d709861" providerId="ADAL" clId="{31FA6FEC-B58E-4FE6-A5EE-85A5875C134E}" dt="2025-01-21T12:13:19.225" v="39"/>
          <ac:spMkLst>
            <pc:docMk/>
            <pc:sldMk cId="3282710965" sldId="380"/>
            <ac:spMk id="11" creationId="{8688D51A-C1AF-696F-151C-9B6F172BD2C3}"/>
          </ac:spMkLst>
        </pc:spChg>
      </pc:sldChg>
      <pc:sldChg chg="addSp delSp modSp mod">
        <pc:chgData name="Jenifer Prince Devaraj" userId="c3fb109c-09d1-42a6-93f4-69472d709861" providerId="ADAL" clId="{31FA6FEC-B58E-4FE6-A5EE-85A5875C134E}" dt="2025-01-22T00:28:53.051" v="1759" actId="1076"/>
        <pc:sldMkLst>
          <pc:docMk/>
          <pc:sldMk cId="1922755119" sldId="382"/>
        </pc:sldMkLst>
        <pc:spChg chg="del">
          <ac:chgData name="Jenifer Prince Devaraj" userId="c3fb109c-09d1-42a6-93f4-69472d709861" providerId="ADAL" clId="{31FA6FEC-B58E-4FE6-A5EE-85A5875C134E}" dt="2025-01-22T00:28:31.931" v="1754" actId="478"/>
          <ac:spMkLst>
            <pc:docMk/>
            <pc:sldMk cId="1922755119" sldId="382"/>
            <ac:spMk id="3" creationId="{00000000-0000-0000-0000-000000000000}"/>
          </ac:spMkLst>
        </pc:spChg>
        <pc:spChg chg="mod">
          <ac:chgData name="Jenifer Prince Devaraj" userId="c3fb109c-09d1-42a6-93f4-69472d709861" providerId="ADAL" clId="{31FA6FEC-B58E-4FE6-A5EE-85A5875C134E}" dt="2025-01-22T00:28:51.354" v="1758" actId="1076"/>
          <ac:spMkLst>
            <pc:docMk/>
            <pc:sldMk cId="1922755119" sldId="382"/>
            <ac:spMk id="5" creationId="{29CC7876-CD5F-5F74-B52A-76D8CD089AC5}"/>
          </ac:spMkLst>
        </pc:spChg>
        <pc:spChg chg="del">
          <ac:chgData name="Jenifer Prince Devaraj" userId="c3fb109c-09d1-42a6-93f4-69472d709861" providerId="ADAL" clId="{31FA6FEC-B58E-4FE6-A5EE-85A5875C134E}" dt="2025-01-22T00:28:37.231" v="1755" actId="478"/>
          <ac:spMkLst>
            <pc:docMk/>
            <pc:sldMk cId="1922755119" sldId="382"/>
            <ac:spMk id="8" creationId="{0DA28EB9-B5EA-0235-B828-64AFC1BC8693}"/>
          </ac:spMkLst>
        </pc:spChg>
        <pc:spChg chg="mod">
          <ac:chgData name="Jenifer Prince Devaraj" userId="c3fb109c-09d1-42a6-93f4-69472d709861" providerId="ADAL" clId="{31FA6FEC-B58E-4FE6-A5EE-85A5875C134E}" dt="2025-01-21T12:13:19.225" v="39"/>
          <ac:spMkLst>
            <pc:docMk/>
            <pc:sldMk cId="1922755119" sldId="382"/>
            <ac:spMk id="11" creationId="{F43B18B9-E45D-0BE0-9C2D-894D1ACA964E}"/>
          </ac:spMkLst>
        </pc:spChg>
        <pc:spChg chg="add del mod">
          <ac:chgData name="Jenifer Prince Devaraj" userId="c3fb109c-09d1-42a6-93f4-69472d709861" providerId="ADAL" clId="{31FA6FEC-B58E-4FE6-A5EE-85A5875C134E}" dt="2025-01-22T00:28:45.796" v="1756" actId="478"/>
          <ac:spMkLst>
            <pc:docMk/>
            <pc:sldMk cId="1922755119" sldId="382"/>
            <ac:spMk id="16" creationId="{380AE31F-C01E-DBBD-D5B5-080AEC51B30F}"/>
          </ac:spMkLst>
        </pc:spChg>
        <pc:spChg chg="add del mod">
          <ac:chgData name="Jenifer Prince Devaraj" userId="c3fb109c-09d1-42a6-93f4-69472d709861" providerId="ADAL" clId="{31FA6FEC-B58E-4FE6-A5EE-85A5875C134E}" dt="2025-01-22T00:28:47.680" v="1757" actId="478"/>
          <ac:spMkLst>
            <pc:docMk/>
            <pc:sldMk cId="1922755119" sldId="382"/>
            <ac:spMk id="18" creationId="{EBCAA27E-2E48-FFB5-1C77-75B8CEA80A6F}"/>
          </ac:spMkLst>
        </pc:spChg>
        <pc:picChg chg="add mod">
          <ac:chgData name="Jenifer Prince Devaraj" userId="c3fb109c-09d1-42a6-93f4-69472d709861" providerId="ADAL" clId="{31FA6FEC-B58E-4FE6-A5EE-85A5875C134E}" dt="2025-01-22T00:28:53.051" v="1759" actId="1076"/>
          <ac:picMkLst>
            <pc:docMk/>
            <pc:sldMk cId="1922755119" sldId="382"/>
            <ac:picMk id="6" creationId="{D6BAC840-A090-C510-54DB-7DE5F3FF2001}"/>
          </ac:picMkLst>
        </pc:picChg>
        <pc:picChg chg="del mod">
          <ac:chgData name="Jenifer Prince Devaraj" userId="c3fb109c-09d1-42a6-93f4-69472d709861" providerId="ADAL" clId="{31FA6FEC-B58E-4FE6-A5EE-85A5875C134E}" dt="2025-01-22T00:27:58.168" v="1746" actId="478"/>
          <ac:picMkLst>
            <pc:docMk/>
            <pc:sldMk cId="1922755119" sldId="382"/>
            <ac:picMk id="7" creationId="{3CEC3F81-AA66-41E2-60E7-E1CF80CAE8F7}"/>
          </ac:picMkLst>
        </pc:picChg>
        <pc:picChg chg="add del">
          <ac:chgData name="Jenifer Prince Devaraj" userId="c3fb109c-09d1-42a6-93f4-69472d709861" providerId="ADAL" clId="{31FA6FEC-B58E-4FE6-A5EE-85A5875C134E}" dt="2025-01-22T00:27:49.303" v="1744" actId="22"/>
          <ac:picMkLst>
            <pc:docMk/>
            <pc:sldMk cId="1922755119" sldId="382"/>
            <ac:picMk id="12" creationId="{4BF40EE9-42A1-69B4-9404-824BFE707CC2}"/>
          </ac:picMkLst>
        </pc:picChg>
        <pc:picChg chg="add mod">
          <ac:chgData name="Jenifer Prince Devaraj" userId="c3fb109c-09d1-42a6-93f4-69472d709861" providerId="ADAL" clId="{31FA6FEC-B58E-4FE6-A5EE-85A5875C134E}" dt="2025-01-22T00:28:21.723" v="1752" actId="1076"/>
          <ac:picMkLst>
            <pc:docMk/>
            <pc:sldMk cId="1922755119" sldId="382"/>
            <ac:picMk id="14" creationId="{7521951D-4AF9-98E2-B16B-BB7DDA8EA6A1}"/>
          </ac:picMkLst>
        </pc:picChg>
      </pc:sldChg>
      <pc:sldChg chg="addSp delSp modSp mod">
        <pc:chgData name="Jenifer Prince Devaraj" userId="c3fb109c-09d1-42a6-93f4-69472d709861" providerId="ADAL" clId="{31FA6FEC-B58E-4FE6-A5EE-85A5875C134E}" dt="2025-01-22T00:21:23.505" v="1590" actId="1076"/>
        <pc:sldMkLst>
          <pc:docMk/>
          <pc:sldMk cId="435816317" sldId="383"/>
        </pc:sldMkLst>
        <pc:spChg chg="mod">
          <ac:chgData name="Jenifer Prince Devaraj" userId="c3fb109c-09d1-42a6-93f4-69472d709861" providerId="ADAL" clId="{31FA6FEC-B58E-4FE6-A5EE-85A5875C134E}" dt="2025-01-22T00:21:21.993" v="1589" actId="1076"/>
          <ac:spMkLst>
            <pc:docMk/>
            <pc:sldMk cId="435816317" sldId="383"/>
            <ac:spMk id="3" creationId="{00000000-0000-0000-0000-000000000000}"/>
          </ac:spMkLst>
        </pc:spChg>
        <pc:spChg chg="add del mod">
          <ac:chgData name="Jenifer Prince Devaraj" userId="c3fb109c-09d1-42a6-93f4-69472d709861" providerId="ADAL" clId="{31FA6FEC-B58E-4FE6-A5EE-85A5875C134E}" dt="2025-01-22T00:09:54.783" v="1427" actId="478"/>
          <ac:spMkLst>
            <pc:docMk/>
            <pc:sldMk cId="435816317" sldId="383"/>
            <ac:spMk id="5" creationId="{B3F00C4D-1FDF-AFE5-14C0-87DF37156FA1}"/>
          </ac:spMkLst>
        </pc:spChg>
        <pc:spChg chg="del">
          <ac:chgData name="Jenifer Prince Devaraj" userId="c3fb109c-09d1-42a6-93f4-69472d709861" providerId="ADAL" clId="{31FA6FEC-B58E-4FE6-A5EE-85A5875C134E}" dt="2025-01-22T00:09:51.191" v="1426" actId="478"/>
          <ac:spMkLst>
            <pc:docMk/>
            <pc:sldMk cId="435816317" sldId="383"/>
            <ac:spMk id="8" creationId="{91A15840-4DFB-D5F9-5024-98B35248BF1A}"/>
          </ac:spMkLst>
        </pc:spChg>
        <pc:spChg chg="mod">
          <ac:chgData name="Jenifer Prince Devaraj" userId="c3fb109c-09d1-42a6-93f4-69472d709861" providerId="ADAL" clId="{31FA6FEC-B58E-4FE6-A5EE-85A5875C134E}" dt="2025-01-21T12:13:19.225" v="39"/>
          <ac:spMkLst>
            <pc:docMk/>
            <pc:sldMk cId="435816317" sldId="383"/>
            <ac:spMk id="11" creationId="{598220C5-F28A-CF9E-EE33-AF3F06B1D73F}"/>
          </ac:spMkLst>
        </pc:spChg>
        <pc:picChg chg="mod">
          <ac:chgData name="Jenifer Prince Devaraj" userId="c3fb109c-09d1-42a6-93f4-69472d709861" providerId="ADAL" clId="{31FA6FEC-B58E-4FE6-A5EE-85A5875C134E}" dt="2025-01-22T00:21:23.505" v="1590" actId="1076"/>
          <ac:picMkLst>
            <pc:docMk/>
            <pc:sldMk cId="435816317" sldId="383"/>
            <ac:picMk id="9" creationId="{00000000-0000-0000-0000-000000000000}"/>
          </ac:picMkLst>
        </pc:picChg>
      </pc:sldChg>
      <pc:sldChg chg="addSp delSp modSp mod">
        <pc:chgData name="Jenifer Prince Devaraj" userId="c3fb109c-09d1-42a6-93f4-69472d709861" providerId="ADAL" clId="{31FA6FEC-B58E-4FE6-A5EE-85A5875C134E}" dt="2025-01-22T00:21:58.148" v="1607" actId="1076"/>
        <pc:sldMkLst>
          <pc:docMk/>
          <pc:sldMk cId="3667284106" sldId="384"/>
        </pc:sldMkLst>
        <pc:spChg chg="add del mod">
          <ac:chgData name="Jenifer Prince Devaraj" userId="c3fb109c-09d1-42a6-93f4-69472d709861" providerId="ADAL" clId="{31FA6FEC-B58E-4FE6-A5EE-85A5875C134E}" dt="2025-01-22T00:21:33.738" v="1592" actId="478"/>
          <ac:spMkLst>
            <pc:docMk/>
            <pc:sldMk cId="3667284106" sldId="384"/>
            <ac:spMk id="5" creationId="{4755D963-09DA-72D8-C451-E2C95D62BCC2}"/>
          </ac:spMkLst>
        </pc:spChg>
        <pc:spChg chg="add mod">
          <ac:chgData name="Jenifer Prince Devaraj" userId="c3fb109c-09d1-42a6-93f4-69472d709861" providerId="ADAL" clId="{31FA6FEC-B58E-4FE6-A5EE-85A5875C134E}" dt="2025-01-22T00:21:52.773" v="1606" actId="20577"/>
          <ac:spMkLst>
            <pc:docMk/>
            <pc:sldMk cId="3667284106" sldId="384"/>
            <ac:spMk id="6" creationId="{39F7E98B-F614-DF61-2EE6-76291F4B5527}"/>
          </ac:spMkLst>
        </pc:spChg>
        <pc:spChg chg="del">
          <ac:chgData name="Jenifer Prince Devaraj" userId="c3fb109c-09d1-42a6-93f4-69472d709861" providerId="ADAL" clId="{31FA6FEC-B58E-4FE6-A5EE-85A5875C134E}" dt="2025-01-22T00:21:31.221" v="1591" actId="478"/>
          <ac:spMkLst>
            <pc:docMk/>
            <pc:sldMk cId="3667284106" sldId="384"/>
            <ac:spMk id="8" creationId="{6209FA3B-EC85-E2DB-D81C-B930914B48F2}"/>
          </ac:spMkLst>
        </pc:spChg>
        <pc:spChg chg="mod">
          <ac:chgData name="Jenifer Prince Devaraj" userId="c3fb109c-09d1-42a6-93f4-69472d709861" providerId="ADAL" clId="{31FA6FEC-B58E-4FE6-A5EE-85A5875C134E}" dt="2025-01-21T12:13:19.225" v="39"/>
          <ac:spMkLst>
            <pc:docMk/>
            <pc:sldMk cId="3667284106" sldId="384"/>
            <ac:spMk id="11" creationId="{697EDB19-F17C-2D7A-1815-197017066955}"/>
          </ac:spMkLst>
        </pc:spChg>
        <pc:picChg chg="mod">
          <ac:chgData name="Jenifer Prince Devaraj" userId="c3fb109c-09d1-42a6-93f4-69472d709861" providerId="ADAL" clId="{31FA6FEC-B58E-4FE6-A5EE-85A5875C134E}" dt="2025-01-22T00:21:58.148" v="1607" actId="1076"/>
          <ac:picMkLst>
            <pc:docMk/>
            <pc:sldMk cId="3667284106" sldId="384"/>
            <ac:picMk id="10" creationId="{00000000-0000-0000-0000-000000000000}"/>
          </ac:picMkLst>
        </pc:picChg>
      </pc:sldChg>
      <pc:sldChg chg="addSp delSp modSp mod">
        <pc:chgData name="Jenifer Prince Devaraj" userId="c3fb109c-09d1-42a6-93f4-69472d709861" providerId="ADAL" clId="{31FA6FEC-B58E-4FE6-A5EE-85A5875C134E}" dt="2025-01-22T09:15:39.822" v="1992" actId="20577"/>
        <pc:sldMkLst>
          <pc:docMk/>
          <pc:sldMk cId="1044345235" sldId="385"/>
        </pc:sldMkLst>
        <pc:spChg chg="add mod">
          <ac:chgData name="Jenifer Prince Devaraj" userId="c3fb109c-09d1-42a6-93f4-69472d709861" providerId="ADAL" clId="{31FA6FEC-B58E-4FE6-A5EE-85A5875C134E}" dt="2025-01-22T00:20:33.761" v="1586" actId="114"/>
          <ac:spMkLst>
            <pc:docMk/>
            <pc:sldMk cId="1044345235" sldId="385"/>
            <ac:spMk id="5" creationId="{5A13557A-55F1-1AEC-0C23-30404E524F38}"/>
          </ac:spMkLst>
        </pc:spChg>
        <pc:spChg chg="add mod">
          <ac:chgData name="Jenifer Prince Devaraj" userId="c3fb109c-09d1-42a6-93f4-69472d709861" providerId="ADAL" clId="{31FA6FEC-B58E-4FE6-A5EE-85A5875C134E}" dt="2025-01-22T00:20:27.511" v="1584" actId="1076"/>
          <ac:spMkLst>
            <pc:docMk/>
            <pc:sldMk cId="1044345235" sldId="385"/>
            <ac:spMk id="7" creationId="{12F079F3-D857-A2FE-299D-5556EC287D64}"/>
          </ac:spMkLst>
        </pc:spChg>
        <pc:spChg chg="mod">
          <ac:chgData name="Jenifer Prince Devaraj" userId="c3fb109c-09d1-42a6-93f4-69472d709861" providerId="ADAL" clId="{31FA6FEC-B58E-4FE6-A5EE-85A5875C134E}" dt="2025-01-22T00:12:18.401" v="1457" actId="1076"/>
          <ac:spMkLst>
            <pc:docMk/>
            <pc:sldMk cId="1044345235" sldId="385"/>
            <ac:spMk id="8" creationId="{A2CD5158-5705-79F8-5EA8-CC0D2D7342A5}"/>
          </ac:spMkLst>
        </pc:spChg>
        <pc:spChg chg="mod">
          <ac:chgData name="Jenifer Prince Devaraj" userId="c3fb109c-09d1-42a6-93f4-69472d709861" providerId="ADAL" clId="{31FA6FEC-B58E-4FE6-A5EE-85A5875C134E}" dt="2025-01-21T12:13:19.225" v="39"/>
          <ac:spMkLst>
            <pc:docMk/>
            <pc:sldMk cId="1044345235" sldId="385"/>
            <ac:spMk id="11" creationId="{9F04C97C-C775-8AE8-6660-ED183D28D3C1}"/>
          </ac:spMkLst>
        </pc:spChg>
        <pc:spChg chg="add mod">
          <ac:chgData name="Jenifer Prince Devaraj" userId="c3fb109c-09d1-42a6-93f4-69472d709861" providerId="ADAL" clId="{31FA6FEC-B58E-4FE6-A5EE-85A5875C134E}" dt="2025-01-22T09:15:39.822" v="1992" actId="20577"/>
          <ac:spMkLst>
            <pc:docMk/>
            <pc:sldMk cId="1044345235" sldId="385"/>
            <ac:spMk id="13" creationId="{0F281864-406A-70CE-B250-522A8FACED7F}"/>
          </ac:spMkLst>
        </pc:spChg>
        <pc:picChg chg="del">
          <ac:chgData name="Jenifer Prince Devaraj" userId="c3fb109c-09d1-42a6-93f4-69472d709861" providerId="ADAL" clId="{31FA6FEC-B58E-4FE6-A5EE-85A5875C134E}" dt="2025-01-22T00:12:27.437" v="1458" actId="478"/>
          <ac:picMkLst>
            <pc:docMk/>
            <pc:sldMk cId="1044345235" sldId="385"/>
            <ac:picMk id="10" creationId="{1DB8E9EA-C62D-91FA-28B5-F2299DD923F6}"/>
          </ac:picMkLst>
        </pc:picChg>
        <pc:cxnChg chg="add mod">
          <ac:chgData name="Jenifer Prince Devaraj" userId="c3fb109c-09d1-42a6-93f4-69472d709861" providerId="ADAL" clId="{31FA6FEC-B58E-4FE6-A5EE-85A5875C134E}" dt="2025-01-22T00:20:16.899" v="1582" actId="1582"/>
          <ac:cxnSpMkLst>
            <pc:docMk/>
            <pc:sldMk cId="1044345235" sldId="385"/>
            <ac:cxnSpMk id="15" creationId="{AADBAB0B-36EF-C1F6-4411-FA0D4F4E8DD3}"/>
          </ac:cxnSpMkLst>
        </pc:cxnChg>
      </pc:sldChg>
      <pc:sldChg chg="modSp del">
        <pc:chgData name="Jenifer Prince Devaraj" userId="c3fb109c-09d1-42a6-93f4-69472d709861" providerId="ADAL" clId="{31FA6FEC-B58E-4FE6-A5EE-85A5875C134E}" dt="2025-01-22T00:34:20.651" v="1832" actId="47"/>
        <pc:sldMkLst>
          <pc:docMk/>
          <pc:sldMk cId="3921365118" sldId="386"/>
        </pc:sldMkLst>
        <pc:spChg chg="mod">
          <ac:chgData name="Jenifer Prince Devaraj" userId="c3fb109c-09d1-42a6-93f4-69472d709861" providerId="ADAL" clId="{31FA6FEC-B58E-4FE6-A5EE-85A5875C134E}" dt="2025-01-21T12:13:19.225" v="39"/>
          <ac:spMkLst>
            <pc:docMk/>
            <pc:sldMk cId="3921365118" sldId="386"/>
            <ac:spMk id="11" creationId="{7F75A1CB-7D82-7FB6-82B1-756976A1A534}"/>
          </ac:spMkLst>
        </pc:spChg>
      </pc:sldChg>
      <pc:sldChg chg="addSp delSp modSp del mod ord">
        <pc:chgData name="Jenifer Prince Devaraj" userId="c3fb109c-09d1-42a6-93f4-69472d709861" providerId="ADAL" clId="{31FA6FEC-B58E-4FE6-A5EE-85A5875C134E}" dt="2025-01-22T00:46:31.552" v="1918" actId="47"/>
        <pc:sldMkLst>
          <pc:docMk/>
          <pc:sldMk cId="2010216461" sldId="387"/>
        </pc:sldMkLst>
        <pc:spChg chg="add del mod">
          <ac:chgData name="Jenifer Prince Devaraj" userId="c3fb109c-09d1-42a6-93f4-69472d709861" providerId="ADAL" clId="{31FA6FEC-B58E-4FE6-A5EE-85A5875C134E}" dt="2025-01-22T00:34:49.568" v="1836" actId="478"/>
          <ac:spMkLst>
            <pc:docMk/>
            <pc:sldMk cId="2010216461" sldId="387"/>
            <ac:spMk id="6" creationId="{910366B6-9DC5-63F1-FEAA-5C07B1774169}"/>
          </ac:spMkLst>
        </pc:spChg>
        <pc:spChg chg="del mod">
          <ac:chgData name="Jenifer Prince Devaraj" userId="c3fb109c-09d1-42a6-93f4-69472d709861" providerId="ADAL" clId="{31FA6FEC-B58E-4FE6-A5EE-85A5875C134E}" dt="2025-01-22T00:34:46.614" v="1835" actId="478"/>
          <ac:spMkLst>
            <pc:docMk/>
            <pc:sldMk cId="2010216461" sldId="387"/>
            <ac:spMk id="9" creationId="{8F9F2F47-BAD2-A568-DE39-3AE48A7BEA2C}"/>
          </ac:spMkLst>
        </pc:spChg>
        <pc:spChg chg="mod">
          <ac:chgData name="Jenifer Prince Devaraj" userId="c3fb109c-09d1-42a6-93f4-69472d709861" providerId="ADAL" clId="{31FA6FEC-B58E-4FE6-A5EE-85A5875C134E}" dt="2025-01-21T12:13:19.225" v="39"/>
          <ac:spMkLst>
            <pc:docMk/>
            <pc:sldMk cId="2010216461" sldId="387"/>
            <ac:spMk id="11" creationId="{A597E2FC-265A-7C43-6410-4FBBC84DBE43}"/>
          </ac:spMkLst>
        </pc:spChg>
      </pc:sldChg>
      <pc:sldChg chg="addSp delSp modSp mod">
        <pc:chgData name="Jenifer Prince Devaraj" userId="c3fb109c-09d1-42a6-93f4-69472d709861" providerId="ADAL" clId="{31FA6FEC-B58E-4FE6-A5EE-85A5875C134E}" dt="2025-01-22T00:57:17.067" v="1978" actId="20577"/>
        <pc:sldMkLst>
          <pc:docMk/>
          <pc:sldMk cId="3119007398" sldId="719"/>
        </pc:sldMkLst>
        <pc:spChg chg="add mod">
          <ac:chgData name="Jenifer Prince Devaraj" userId="c3fb109c-09d1-42a6-93f4-69472d709861" providerId="ADAL" clId="{31FA6FEC-B58E-4FE6-A5EE-85A5875C134E}" dt="2025-01-22T00:57:17.067" v="1978" actId="20577"/>
          <ac:spMkLst>
            <pc:docMk/>
            <pc:sldMk cId="3119007398" sldId="719"/>
            <ac:spMk id="2" creationId="{2737A944-1282-0E5E-C2F9-1A53A9F98922}"/>
          </ac:spMkLst>
        </pc:spChg>
        <pc:spChg chg="del mod">
          <ac:chgData name="Jenifer Prince Devaraj" userId="c3fb109c-09d1-42a6-93f4-69472d709861" providerId="ADAL" clId="{31FA6FEC-B58E-4FE6-A5EE-85A5875C134E}" dt="2025-01-21T21:08:25.657" v="44" actId="478"/>
          <ac:spMkLst>
            <pc:docMk/>
            <pc:sldMk cId="3119007398" sldId="719"/>
            <ac:spMk id="6" creationId="{52C53CE3-93CA-ACD2-8FE1-8966720CFAA4}"/>
          </ac:spMkLst>
        </pc:spChg>
        <pc:spChg chg="del mod">
          <ac:chgData name="Jenifer Prince Devaraj" userId="c3fb109c-09d1-42a6-93f4-69472d709861" providerId="ADAL" clId="{31FA6FEC-B58E-4FE6-A5EE-85A5875C134E}" dt="2025-01-21T12:11:30.070" v="23" actId="478"/>
          <ac:spMkLst>
            <pc:docMk/>
            <pc:sldMk cId="3119007398" sldId="719"/>
            <ac:spMk id="8" creationId="{1F34D9E0-270E-D7E5-4B76-ED2BE0F18BA0}"/>
          </ac:spMkLst>
        </pc:spChg>
        <pc:spChg chg="del">
          <ac:chgData name="Jenifer Prince Devaraj" userId="c3fb109c-09d1-42a6-93f4-69472d709861" providerId="ADAL" clId="{31FA6FEC-B58E-4FE6-A5EE-85A5875C134E}" dt="2025-01-21T21:08:39.037" v="49" actId="478"/>
          <ac:spMkLst>
            <pc:docMk/>
            <pc:sldMk cId="3119007398" sldId="719"/>
            <ac:spMk id="9" creationId="{C3D3507D-7D1D-3AC8-C631-3E961A56230E}"/>
          </ac:spMkLst>
        </pc:spChg>
      </pc:sldChg>
      <pc:sldChg chg="modSp mod">
        <pc:chgData name="Jenifer Prince Devaraj" userId="c3fb109c-09d1-42a6-93f4-69472d709861" providerId="ADAL" clId="{31FA6FEC-B58E-4FE6-A5EE-85A5875C134E}" dt="2025-01-22T10:33:38.881" v="2313" actId="20577"/>
        <pc:sldMkLst>
          <pc:docMk/>
          <pc:sldMk cId="75695000" sldId="721"/>
        </pc:sldMkLst>
        <pc:spChg chg="mod">
          <ac:chgData name="Jenifer Prince Devaraj" userId="c3fb109c-09d1-42a6-93f4-69472d709861" providerId="ADAL" clId="{31FA6FEC-B58E-4FE6-A5EE-85A5875C134E}" dt="2025-01-22T10:33:38.881" v="2313" actId="20577"/>
          <ac:spMkLst>
            <pc:docMk/>
            <pc:sldMk cId="75695000" sldId="721"/>
            <ac:spMk id="3" creationId="{00000000-0000-0000-0000-000000000000}"/>
          </ac:spMkLst>
        </pc:spChg>
        <pc:spChg chg="mod">
          <ac:chgData name="Jenifer Prince Devaraj" userId="c3fb109c-09d1-42a6-93f4-69472d709861" providerId="ADAL" clId="{31FA6FEC-B58E-4FE6-A5EE-85A5875C134E}" dt="2025-01-21T23:26:59.753" v="826" actId="20577"/>
          <ac:spMkLst>
            <pc:docMk/>
            <pc:sldMk cId="75695000" sldId="721"/>
            <ac:spMk id="8" creationId="{2C255710-ED2A-19E8-FD73-2DEC6062412E}"/>
          </ac:spMkLst>
        </pc:spChg>
        <pc:spChg chg="mod">
          <ac:chgData name="Jenifer Prince Devaraj" userId="c3fb109c-09d1-42a6-93f4-69472d709861" providerId="ADAL" clId="{31FA6FEC-B58E-4FE6-A5EE-85A5875C134E}" dt="2025-01-21T12:13:19.225" v="39"/>
          <ac:spMkLst>
            <pc:docMk/>
            <pc:sldMk cId="75695000" sldId="721"/>
            <ac:spMk id="10" creationId="{401233F0-9828-9369-2333-0D5BB168636B}"/>
          </ac:spMkLst>
        </pc:spChg>
      </pc:sldChg>
      <pc:sldChg chg="delSp add del mod">
        <pc:chgData name="Jenifer Prince Devaraj" userId="c3fb109c-09d1-42a6-93f4-69472d709861" providerId="ADAL" clId="{31FA6FEC-B58E-4FE6-A5EE-85A5875C134E}" dt="2025-01-22T00:20:40.123" v="1587" actId="47"/>
        <pc:sldMkLst>
          <pc:docMk/>
          <pc:sldMk cId="2832049805" sldId="722"/>
        </pc:sldMkLst>
        <pc:spChg chg="del">
          <ac:chgData name="Jenifer Prince Devaraj" userId="c3fb109c-09d1-42a6-93f4-69472d709861" providerId="ADAL" clId="{31FA6FEC-B58E-4FE6-A5EE-85A5875C134E}" dt="2025-01-22T00:09:27.426" v="1423" actId="478"/>
          <ac:spMkLst>
            <pc:docMk/>
            <pc:sldMk cId="2832049805" sldId="722"/>
            <ac:spMk id="2" creationId="{86A83A99-990A-92F8-3BE9-A1D3163B9ECA}"/>
          </ac:spMkLst>
        </pc:spChg>
        <pc:spChg chg="del">
          <ac:chgData name="Jenifer Prince Devaraj" userId="c3fb109c-09d1-42a6-93f4-69472d709861" providerId="ADAL" clId="{31FA6FEC-B58E-4FE6-A5EE-85A5875C134E}" dt="2025-01-22T00:09:25.683" v="1422" actId="478"/>
          <ac:spMkLst>
            <pc:docMk/>
            <pc:sldMk cId="2832049805" sldId="722"/>
            <ac:spMk id="3" creationId="{E1905628-EFAF-F951-99FD-97D9667DB87E}"/>
          </ac:spMkLst>
        </pc:spChg>
      </pc:sldChg>
      <pc:sldChg chg="delSp del mod">
        <pc:chgData name="Jenifer Prince Devaraj" userId="c3fb109c-09d1-42a6-93f4-69472d709861" providerId="ADAL" clId="{31FA6FEC-B58E-4FE6-A5EE-85A5875C134E}" dt="2025-01-22T00:21:12.481" v="1588" actId="47"/>
        <pc:sldMkLst>
          <pc:docMk/>
          <pc:sldMk cId="3508897646" sldId="723"/>
        </pc:sldMkLst>
        <pc:spChg chg="del">
          <ac:chgData name="Jenifer Prince Devaraj" userId="c3fb109c-09d1-42a6-93f4-69472d709861" providerId="ADAL" clId="{31FA6FEC-B58E-4FE6-A5EE-85A5875C134E}" dt="2025-01-22T00:09:42.914" v="1425" actId="478"/>
          <ac:spMkLst>
            <pc:docMk/>
            <pc:sldMk cId="3508897646" sldId="723"/>
            <ac:spMk id="2" creationId="{83467565-EEA1-11E8-7322-AD527150FE99}"/>
          </ac:spMkLst>
        </pc:spChg>
        <pc:spChg chg="del">
          <ac:chgData name="Jenifer Prince Devaraj" userId="c3fb109c-09d1-42a6-93f4-69472d709861" providerId="ADAL" clId="{31FA6FEC-B58E-4FE6-A5EE-85A5875C134E}" dt="2025-01-22T00:09:41.003" v="1424" actId="478"/>
          <ac:spMkLst>
            <pc:docMk/>
            <pc:sldMk cId="3508897646" sldId="723"/>
            <ac:spMk id="3" creationId="{6605F7DD-28F3-1101-77CC-BE92B352812A}"/>
          </ac:spMkLst>
        </pc:spChg>
      </pc:sldChg>
      <pc:sldChg chg="del">
        <pc:chgData name="Jenifer Prince Devaraj" userId="c3fb109c-09d1-42a6-93f4-69472d709861" providerId="ADAL" clId="{31FA6FEC-B58E-4FE6-A5EE-85A5875C134E}" dt="2025-01-21T12:13:42.290" v="40" actId="47"/>
        <pc:sldMkLst>
          <pc:docMk/>
          <pc:sldMk cId="1947400875" sldId="724"/>
        </pc:sldMkLst>
      </pc:sldChg>
      <pc:sldChg chg="del">
        <pc:chgData name="Jenifer Prince Devaraj" userId="c3fb109c-09d1-42a6-93f4-69472d709861" providerId="ADAL" clId="{31FA6FEC-B58E-4FE6-A5EE-85A5875C134E}" dt="2025-01-21T12:13:43.091" v="41" actId="47"/>
        <pc:sldMkLst>
          <pc:docMk/>
          <pc:sldMk cId="2038774119" sldId="725"/>
        </pc:sldMkLst>
      </pc:sldChg>
      <pc:sldChg chg="del">
        <pc:chgData name="Jenifer Prince Devaraj" userId="c3fb109c-09d1-42a6-93f4-69472d709861" providerId="ADAL" clId="{31FA6FEC-B58E-4FE6-A5EE-85A5875C134E}" dt="2025-01-21T12:13:44.296" v="42" actId="47"/>
        <pc:sldMkLst>
          <pc:docMk/>
          <pc:sldMk cId="463303941" sldId="726"/>
        </pc:sldMkLst>
      </pc:sldChg>
      <pc:sldChg chg="del">
        <pc:chgData name="Jenifer Prince Devaraj" userId="c3fb109c-09d1-42a6-93f4-69472d709861" providerId="ADAL" clId="{31FA6FEC-B58E-4FE6-A5EE-85A5875C134E}" dt="2025-01-21T12:13:45.011" v="43" actId="47"/>
        <pc:sldMkLst>
          <pc:docMk/>
          <pc:sldMk cId="3825291356" sldId="727"/>
        </pc:sldMkLst>
      </pc:sldChg>
      <pc:sldChg chg="del">
        <pc:chgData name="Jenifer Prince Devaraj" userId="c3fb109c-09d1-42a6-93f4-69472d709861" providerId="ADAL" clId="{31FA6FEC-B58E-4FE6-A5EE-85A5875C134E}" dt="2025-01-22T00:08:28.662" v="1419" actId="47"/>
        <pc:sldMkLst>
          <pc:docMk/>
          <pc:sldMk cId="1554052183" sldId="728"/>
        </pc:sldMkLst>
      </pc:sldChg>
      <pc:sldChg chg="addSp delSp modSp add mod">
        <pc:chgData name="Jenifer Prince Devaraj" userId="c3fb109c-09d1-42a6-93f4-69472d709861" providerId="ADAL" clId="{31FA6FEC-B58E-4FE6-A5EE-85A5875C134E}" dt="2025-01-22T10:26:38.912" v="2222" actId="20577"/>
        <pc:sldMkLst>
          <pc:docMk/>
          <pc:sldMk cId="99936770" sldId="729"/>
        </pc:sldMkLst>
        <pc:spChg chg="mod">
          <ac:chgData name="Jenifer Prince Devaraj" userId="c3fb109c-09d1-42a6-93f4-69472d709861" providerId="ADAL" clId="{31FA6FEC-B58E-4FE6-A5EE-85A5875C134E}" dt="2025-01-22T10:26:38.912" v="2222" actId="20577"/>
          <ac:spMkLst>
            <pc:docMk/>
            <pc:sldMk cId="99936770" sldId="729"/>
            <ac:spMk id="3" creationId="{9D93A6A1-810C-AA0E-E3DA-7EB352C00DA4}"/>
          </ac:spMkLst>
        </pc:spChg>
        <pc:spChg chg="mod">
          <ac:chgData name="Jenifer Prince Devaraj" userId="c3fb109c-09d1-42a6-93f4-69472d709861" providerId="ADAL" clId="{31FA6FEC-B58E-4FE6-A5EE-85A5875C134E}" dt="2025-01-21T22:49:21.036" v="180" actId="1076"/>
          <ac:spMkLst>
            <pc:docMk/>
            <pc:sldMk cId="99936770" sldId="729"/>
            <ac:spMk id="5" creationId="{831DE556-0270-2C25-4541-245F447C9F00}"/>
          </ac:spMkLst>
        </pc:spChg>
        <pc:picChg chg="del">
          <ac:chgData name="Jenifer Prince Devaraj" userId="c3fb109c-09d1-42a6-93f4-69472d709861" providerId="ADAL" clId="{31FA6FEC-B58E-4FE6-A5EE-85A5875C134E}" dt="2025-01-21T22:48:07.478" v="175" actId="478"/>
          <ac:picMkLst>
            <pc:docMk/>
            <pc:sldMk cId="99936770" sldId="729"/>
            <ac:picMk id="4" creationId="{BD98CFE6-3379-40FD-7F43-0156B2CEB893}"/>
          </ac:picMkLst>
        </pc:picChg>
        <pc:picChg chg="add mod">
          <ac:chgData name="Jenifer Prince Devaraj" userId="c3fb109c-09d1-42a6-93f4-69472d709861" providerId="ADAL" clId="{31FA6FEC-B58E-4FE6-A5EE-85A5875C134E}" dt="2025-01-21T22:49:15.992" v="178" actId="1076"/>
          <ac:picMkLst>
            <pc:docMk/>
            <pc:sldMk cId="99936770" sldId="729"/>
            <ac:picMk id="6" creationId="{EA8A3357-96CE-FC4F-0BF4-9B16491224F6}"/>
          </ac:picMkLst>
        </pc:picChg>
      </pc:sldChg>
      <pc:sldChg chg="del">
        <pc:chgData name="Jenifer Prince Devaraj" userId="c3fb109c-09d1-42a6-93f4-69472d709861" providerId="ADAL" clId="{31FA6FEC-B58E-4FE6-A5EE-85A5875C134E}" dt="2025-01-21T22:25:00.630" v="73" actId="47"/>
        <pc:sldMkLst>
          <pc:docMk/>
          <pc:sldMk cId="389968213" sldId="729"/>
        </pc:sldMkLst>
      </pc:sldChg>
      <pc:sldChg chg="addSp delSp modSp add mod">
        <pc:chgData name="Jenifer Prince Devaraj" userId="c3fb109c-09d1-42a6-93f4-69472d709861" providerId="ADAL" clId="{31FA6FEC-B58E-4FE6-A5EE-85A5875C134E}" dt="2025-01-22T10:44:46.455" v="2371" actId="1076"/>
        <pc:sldMkLst>
          <pc:docMk/>
          <pc:sldMk cId="1701871063" sldId="730"/>
        </pc:sldMkLst>
        <pc:spChg chg="del">
          <ac:chgData name="Jenifer Prince Devaraj" userId="c3fb109c-09d1-42a6-93f4-69472d709861" providerId="ADAL" clId="{31FA6FEC-B58E-4FE6-A5EE-85A5875C134E}" dt="2025-01-21T22:45:58.643" v="128" actId="478"/>
          <ac:spMkLst>
            <pc:docMk/>
            <pc:sldMk cId="1701871063" sldId="730"/>
            <ac:spMk id="3" creationId="{3321D073-5967-3A24-BE5D-EC4B1434352F}"/>
          </ac:spMkLst>
        </pc:spChg>
        <pc:spChg chg="add del mod">
          <ac:chgData name="Jenifer Prince Devaraj" userId="c3fb109c-09d1-42a6-93f4-69472d709861" providerId="ADAL" clId="{31FA6FEC-B58E-4FE6-A5EE-85A5875C134E}" dt="2025-01-21T22:46:01.780" v="129" actId="478"/>
          <ac:spMkLst>
            <pc:docMk/>
            <pc:sldMk cId="1701871063" sldId="730"/>
            <ac:spMk id="6" creationId="{96ADC377-B2B2-EE1B-2F91-B31D2B970CC9}"/>
          </ac:spMkLst>
        </pc:spChg>
        <pc:spChg chg="add mod">
          <ac:chgData name="Jenifer Prince Devaraj" userId="c3fb109c-09d1-42a6-93f4-69472d709861" providerId="ADAL" clId="{31FA6FEC-B58E-4FE6-A5EE-85A5875C134E}" dt="2025-01-21T22:46:34.891" v="140" actId="255"/>
          <ac:spMkLst>
            <pc:docMk/>
            <pc:sldMk cId="1701871063" sldId="730"/>
            <ac:spMk id="8" creationId="{5E567774-0090-1469-B7F4-578A5FF750EF}"/>
          </ac:spMkLst>
        </pc:spChg>
        <pc:spChg chg="mod">
          <ac:chgData name="Jenifer Prince Devaraj" userId="c3fb109c-09d1-42a6-93f4-69472d709861" providerId="ADAL" clId="{31FA6FEC-B58E-4FE6-A5EE-85A5875C134E}" dt="2025-01-22T10:44:46.455" v="2371" actId="1076"/>
          <ac:spMkLst>
            <pc:docMk/>
            <pc:sldMk cId="1701871063" sldId="730"/>
            <ac:spMk id="9" creationId="{D7D8245C-C2EB-AFDC-F98B-8406BEEF4D3D}"/>
          </ac:spMkLst>
        </pc:spChg>
        <pc:picChg chg="del">
          <ac:chgData name="Jenifer Prince Devaraj" userId="c3fb109c-09d1-42a6-93f4-69472d709861" providerId="ADAL" clId="{31FA6FEC-B58E-4FE6-A5EE-85A5875C134E}" dt="2025-01-21T22:43:57.415" v="98" actId="478"/>
          <ac:picMkLst>
            <pc:docMk/>
            <pc:sldMk cId="1701871063" sldId="730"/>
            <ac:picMk id="5" creationId="{471892CE-08CE-1E52-929D-994F2BE84861}"/>
          </ac:picMkLst>
        </pc:picChg>
      </pc:sldChg>
      <pc:sldChg chg="delSp modSp add mod">
        <pc:chgData name="Jenifer Prince Devaraj" userId="c3fb109c-09d1-42a6-93f4-69472d709861" providerId="ADAL" clId="{31FA6FEC-B58E-4FE6-A5EE-85A5875C134E}" dt="2025-01-22T10:32:40.215" v="2309" actId="114"/>
        <pc:sldMkLst>
          <pc:docMk/>
          <pc:sldMk cId="4273419563" sldId="731"/>
        </pc:sldMkLst>
        <pc:spChg chg="mod">
          <ac:chgData name="Jenifer Prince Devaraj" userId="c3fb109c-09d1-42a6-93f4-69472d709861" providerId="ADAL" clId="{31FA6FEC-B58E-4FE6-A5EE-85A5875C134E}" dt="2025-01-22T10:32:40.215" v="2309" actId="114"/>
          <ac:spMkLst>
            <pc:docMk/>
            <pc:sldMk cId="4273419563" sldId="731"/>
            <ac:spMk id="3" creationId="{792CB204-6110-9AF0-2D74-25E82E4AE246}"/>
          </ac:spMkLst>
        </pc:spChg>
        <pc:spChg chg="mod">
          <ac:chgData name="Jenifer Prince Devaraj" userId="c3fb109c-09d1-42a6-93f4-69472d709861" providerId="ADAL" clId="{31FA6FEC-B58E-4FE6-A5EE-85A5875C134E}" dt="2025-01-21T22:51:59.424" v="215" actId="20577"/>
          <ac:spMkLst>
            <pc:docMk/>
            <pc:sldMk cId="4273419563" sldId="731"/>
            <ac:spMk id="5" creationId="{9CAFBE03-5980-BBBC-ABEC-0FC1E66D347F}"/>
          </ac:spMkLst>
        </pc:spChg>
        <pc:picChg chg="del">
          <ac:chgData name="Jenifer Prince Devaraj" userId="c3fb109c-09d1-42a6-93f4-69472d709861" providerId="ADAL" clId="{31FA6FEC-B58E-4FE6-A5EE-85A5875C134E}" dt="2025-01-21T22:52:26.992" v="221" actId="478"/>
          <ac:picMkLst>
            <pc:docMk/>
            <pc:sldMk cId="4273419563" sldId="731"/>
            <ac:picMk id="6" creationId="{0D890F50-D06D-EE1B-E8F6-ED6C59872FCA}"/>
          </ac:picMkLst>
        </pc:picChg>
      </pc:sldChg>
      <pc:sldChg chg="modSp add mod">
        <pc:chgData name="Jenifer Prince Devaraj" userId="c3fb109c-09d1-42a6-93f4-69472d709861" providerId="ADAL" clId="{31FA6FEC-B58E-4FE6-A5EE-85A5875C134E}" dt="2025-01-22T10:32:21.801" v="2306" actId="114"/>
        <pc:sldMkLst>
          <pc:docMk/>
          <pc:sldMk cId="4220528301" sldId="732"/>
        </pc:sldMkLst>
        <pc:spChg chg="mod">
          <ac:chgData name="Jenifer Prince Devaraj" userId="c3fb109c-09d1-42a6-93f4-69472d709861" providerId="ADAL" clId="{31FA6FEC-B58E-4FE6-A5EE-85A5875C134E}" dt="2025-01-22T10:32:21.801" v="2306" actId="114"/>
          <ac:spMkLst>
            <pc:docMk/>
            <pc:sldMk cId="4220528301" sldId="732"/>
            <ac:spMk id="3" creationId="{04938E9B-1FE4-FD9A-8D45-DAD2F943D521}"/>
          </ac:spMkLst>
        </pc:spChg>
      </pc:sldChg>
      <pc:sldChg chg="modSp add mod">
        <pc:chgData name="Jenifer Prince Devaraj" userId="c3fb109c-09d1-42a6-93f4-69472d709861" providerId="ADAL" clId="{31FA6FEC-B58E-4FE6-A5EE-85A5875C134E}" dt="2025-01-22T10:33:20.712" v="2312" actId="114"/>
        <pc:sldMkLst>
          <pc:docMk/>
          <pc:sldMk cId="1715958024" sldId="733"/>
        </pc:sldMkLst>
        <pc:spChg chg="mod">
          <ac:chgData name="Jenifer Prince Devaraj" userId="c3fb109c-09d1-42a6-93f4-69472d709861" providerId="ADAL" clId="{31FA6FEC-B58E-4FE6-A5EE-85A5875C134E}" dt="2025-01-22T10:33:20.712" v="2312" actId="114"/>
          <ac:spMkLst>
            <pc:docMk/>
            <pc:sldMk cId="1715958024" sldId="733"/>
            <ac:spMk id="3" creationId="{5874AF5D-396E-871F-8DCA-46D17F4EF888}"/>
          </ac:spMkLst>
        </pc:spChg>
      </pc:sldChg>
      <pc:sldChg chg="modSp add mod">
        <pc:chgData name="Jenifer Prince Devaraj" userId="c3fb109c-09d1-42a6-93f4-69472d709861" providerId="ADAL" clId="{31FA6FEC-B58E-4FE6-A5EE-85A5875C134E}" dt="2025-01-22T10:31:15.736" v="2298" actId="114"/>
        <pc:sldMkLst>
          <pc:docMk/>
          <pc:sldMk cId="1101195807" sldId="734"/>
        </pc:sldMkLst>
        <pc:spChg chg="mod">
          <ac:chgData name="Jenifer Prince Devaraj" userId="c3fb109c-09d1-42a6-93f4-69472d709861" providerId="ADAL" clId="{31FA6FEC-B58E-4FE6-A5EE-85A5875C134E}" dt="2025-01-22T10:31:15.736" v="2298" actId="114"/>
          <ac:spMkLst>
            <pc:docMk/>
            <pc:sldMk cId="1101195807" sldId="734"/>
            <ac:spMk id="3" creationId="{8364B209-E91A-1408-B6D4-AC194A7A1A24}"/>
          </ac:spMkLst>
        </pc:spChg>
      </pc:sldChg>
      <pc:sldChg chg="modSp add mod">
        <pc:chgData name="Jenifer Prince Devaraj" userId="c3fb109c-09d1-42a6-93f4-69472d709861" providerId="ADAL" clId="{31FA6FEC-B58E-4FE6-A5EE-85A5875C134E}" dt="2025-01-22T10:32:06.463" v="2305" actId="113"/>
        <pc:sldMkLst>
          <pc:docMk/>
          <pc:sldMk cId="3486004395" sldId="735"/>
        </pc:sldMkLst>
        <pc:spChg chg="mod">
          <ac:chgData name="Jenifer Prince Devaraj" userId="c3fb109c-09d1-42a6-93f4-69472d709861" providerId="ADAL" clId="{31FA6FEC-B58E-4FE6-A5EE-85A5875C134E}" dt="2025-01-22T10:32:06.463" v="2305" actId="113"/>
          <ac:spMkLst>
            <pc:docMk/>
            <pc:sldMk cId="3486004395" sldId="735"/>
            <ac:spMk id="3" creationId="{1EB000F8-EA1E-0A7A-68B5-F66852DDDEFC}"/>
          </ac:spMkLst>
        </pc:spChg>
      </pc:sldChg>
      <pc:sldChg chg="addSp delSp modSp add mod">
        <pc:chgData name="Jenifer Prince Devaraj" userId="c3fb109c-09d1-42a6-93f4-69472d709861" providerId="ADAL" clId="{31FA6FEC-B58E-4FE6-A5EE-85A5875C134E}" dt="2025-01-21T23:45:49.906" v="1051" actId="1076"/>
        <pc:sldMkLst>
          <pc:docMk/>
          <pc:sldMk cId="735893263" sldId="736"/>
        </pc:sldMkLst>
        <pc:spChg chg="del">
          <ac:chgData name="Jenifer Prince Devaraj" userId="c3fb109c-09d1-42a6-93f4-69472d709861" providerId="ADAL" clId="{31FA6FEC-B58E-4FE6-A5EE-85A5875C134E}" dt="2025-01-21T23:31:48.035" v="913" actId="478"/>
          <ac:spMkLst>
            <pc:docMk/>
            <pc:sldMk cId="735893263" sldId="736"/>
            <ac:spMk id="3" creationId="{B01BE947-B57F-14B5-0F5E-CD8B00DCE448}"/>
          </ac:spMkLst>
        </pc:spChg>
        <pc:spChg chg="add del mod">
          <ac:chgData name="Jenifer Prince Devaraj" userId="c3fb109c-09d1-42a6-93f4-69472d709861" providerId="ADAL" clId="{31FA6FEC-B58E-4FE6-A5EE-85A5875C134E}" dt="2025-01-21T23:31:50.509" v="914" actId="478"/>
          <ac:spMkLst>
            <pc:docMk/>
            <pc:sldMk cId="735893263" sldId="736"/>
            <ac:spMk id="5" creationId="{DF8ACAE0-753C-E5E5-B1A8-75CA693D9828}"/>
          </ac:spMkLst>
        </pc:spChg>
        <pc:spChg chg="mod">
          <ac:chgData name="Jenifer Prince Devaraj" userId="c3fb109c-09d1-42a6-93f4-69472d709861" providerId="ADAL" clId="{31FA6FEC-B58E-4FE6-A5EE-85A5875C134E}" dt="2025-01-21T23:45:49.906" v="1051" actId="1076"/>
          <ac:spMkLst>
            <pc:docMk/>
            <pc:sldMk cId="735893263" sldId="736"/>
            <ac:spMk id="8" creationId="{297B23F7-328A-8F56-E24A-133679720BAC}"/>
          </ac:spMkLst>
        </pc:spChg>
        <pc:picChg chg="add del mod">
          <ac:chgData name="Jenifer Prince Devaraj" userId="c3fb109c-09d1-42a6-93f4-69472d709861" providerId="ADAL" clId="{31FA6FEC-B58E-4FE6-A5EE-85A5875C134E}" dt="2025-01-21T23:43:59.835" v="1031" actId="478"/>
          <ac:picMkLst>
            <pc:docMk/>
            <pc:sldMk cId="735893263" sldId="736"/>
            <ac:picMk id="7" creationId="{9C069B3E-833C-E6DF-4DF4-65B685526522}"/>
          </ac:picMkLst>
        </pc:picChg>
        <pc:picChg chg="add mod">
          <ac:chgData name="Jenifer Prince Devaraj" userId="c3fb109c-09d1-42a6-93f4-69472d709861" providerId="ADAL" clId="{31FA6FEC-B58E-4FE6-A5EE-85A5875C134E}" dt="2025-01-21T23:45:41.717" v="1049" actId="1076"/>
          <ac:picMkLst>
            <pc:docMk/>
            <pc:sldMk cId="735893263" sldId="736"/>
            <ac:picMk id="12" creationId="{1EF4AB59-1510-B66E-0C32-7125CC22A2A0}"/>
          </ac:picMkLst>
        </pc:picChg>
      </pc:sldChg>
      <pc:sldChg chg="addSp delSp modSp add mod">
        <pc:chgData name="Jenifer Prince Devaraj" userId="c3fb109c-09d1-42a6-93f4-69472d709861" providerId="ADAL" clId="{31FA6FEC-B58E-4FE6-A5EE-85A5875C134E}" dt="2025-01-21T23:38:36.719" v="991" actId="20577"/>
        <pc:sldMkLst>
          <pc:docMk/>
          <pc:sldMk cId="1970997155" sldId="737"/>
        </pc:sldMkLst>
        <pc:spChg chg="mod">
          <ac:chgData name="Jenifer Prince Devaraj" userId="c3fb109c-09d1-42a6-93f4-69472d709861" providerId="ADAL" clId="{31FA6FEC-B58E-4FE6-A5EE-85A5875C134E}" dt="2025-01-21T23:38:36.719" v="991" actId="20577"/>
          <ac:spMkLst>
            <pc:docMk/>
            <pc:sldMk cId="1970997155" sldId="737"/>
            <ac:spMk id="8" creationId="{90318583-DE7C-D4AC-FC42-3195C0046432}"/>
          </ac:spMkLst>
        </pc:spChg>
        <pc:picChg chg="add mod">
          <ac:chgData name="Jenifer Prince Devaraj" userId="c3fb109c-09d1-42a6-93f4-69472d709861" providerId="ADAL" clId="{31FA6FEC-B58E-4FE6-A5EE-85A5875C134E}" dt="2025-01-21T23:38:14.945" v="971" actId="1076"/>
          <ac:picMkLst>
            <pc:docMk/>
            <pc:sldMk cId="1970997155" sldId="737"/>
            <ac:picMk id="4" creationId="{184FCA97-A1B3-9EB6-0CBC-8E3CDCE25AD9}"/>
          </ac:picMkLst>
        </pc:picChg>
        <pc:picChg chg="add mod">
          <ac:chgData name="Jenifer Prince Devaraj" userId="c3fb109c-09d1-42a6-93f4-69472d709861" providerId="ADAL" clId="{31FA6FEC-B58E-4FE6-A5EE-85A5875C134E}" dt="2025-01-21T23:38:17.995" v="972" actId="1076"/>
          <ac:picMkLst>
            <pc:docMk/>
            <pc:sldMk cId="1970997155" sldId="737"/>
            <ac:picMk id="6" creationId="{71586F92-2E5B-D2DC-22D6-F93760C9CFE2}"/>
          </ac:picMkLst>
        </pc:picChg>
        <pc:picChg chg="del">
          <ac:chgData name="Jenifer Prince Devaraj" userId="c3fb109c-09d1-42a6-93f4-69472d709861" providerId="ADAL" clId="{31FA6FEC-B58E-4FE6-A5EE-85A5875C134E}" dt="2025-01-21T23:33:59.297" v="957" actId="478"/>
          <ac:picMkLst>
            <pc:docMk/>
            <pc:sldMk cId="1970997155" sldId="737"/>
            <ac:picMk id="7" creationId="{B9BB20C3-4FAA-8A13-3996-EE99997D2C75}"/>
          </ac:picMkLst>
        </pc:picChg>
        <pc:picChg chg="add mod">
          <ac:chgData name="Jenifer Prince Devaraj" userId="c3fb109c-09d1-42a6-93f4-69472d709861" providerId="ADAL" clId="{31FA6FEC-B58E-4FE6-A5EE-85A5875C134E}" dt="2025-01-21T23:38:21.362" v="973" actId="1076"/>
          <ac:picMkLst>
            <pc:docMk/>
            <pc:sldMk cId="1970997155" sldId="737"/>
            <ac:picMk id="12" creationId="{64A8D7C8-94EE-2C70-E7F5-E6D059C4748B}"/>
          </ac:picMkLst>
        </pc:picChg>
        <pc:picChg chg="add mod">
          <ac:chgData name="Jenifer Prince Devaraj" userId="c3fb109c-09d1-42a6-93f4-69472d709861" providerId="ADAL" clId="{31FA6FEC-B58E-4FE6-A5EE-85A5875C134E}" dt="2025-01-21T23:38:27.455" v="976" actId="1076"/>
          <ac:picMkLst>
            <pc:docMk/>
            <pc:sldMk cId="1970997155" sldId="737"/>
            <ac:picMk id="14" creationId="{673B3659-E847-ACD3-1123-43E2FF9F32CD}"/>
          </ac:picMkLst>
        </pc:picChg>
      </pc:sldChg>
      <pc:sldChg chg="addSp delSp modSp add mod">
        <pc:chgData name="Jenifer Prince Devaraj" userId="c3fb109c-09d1-42a6-93f4-69472d709861" providerId="ADAL" clId="{31FA6FEC-B58E-4FE6-A5EE-85A5875C134E}" dt="2025-01-21T23:39:50.249" v="1012" actId="1076"/>
        <pc:sldMkLst>
          <pc:docMk/>
          <pc:sldMk cId="630891155" sldId="738"/>
        </pc:sldMkLst>
        <pc:spChg chg="mod">
          <ac:chgData name="Jenifer Prince Devaraj" userId="c3fb109c-09d1-42a6-93f4-69472d709861" providerId="ADAL" clId="{31FA6FEC-B58E-4FE6-A5EE-85A5875C134E}" dt="2025-01-21T23:38:47.535" v="998" actId="20577"/>
          <ac:spMkLst>
            <pc:docMk/>
            <pc:sldMk cId="630891155" sldId="738"/>
            <ac:spMk id="8" creationId="{D338749E-756E-9479-3878-E1BCD164EA48}"/>
          </ac:spMkLst>
        </pc:spChg>
        <pc:picChg chg="del">
          <ac:chgData name="Jenifer Prince Devaraj" userId="c3fb109c-09d1-42a6-93f4-69472d709861" providerId="ADAL" clId="{31FA6FEC-B58E-4FE6-A5EE-85A5875C134E}" dt="2025-01-21T23:39:03.156" v="999" actId="478"/>
          <ac:picMkLst>
            <pc:docMk/>
            <pc:sldMk cId="630891155" sldId="738"/>
            <ac:picMk id="4" creationId="{EBC12370-63B4-95C3-4D2B-CFEF6DF226B0}"/>
          </ac:picMkLst>
        </pc:picChg>
        <pc:picChg chg="add mod">
          <ac:chgData name="Jenifer Prince Devaraj" userId="c3fb109c-09d1-42a6-93f4-69472d709861" providerId="ADAL" clId="{31FA6FEC-B58E-4FE6-A5EE-85A5875C134E}" dt="2025-01-21T23:39:09.276" v="1002" actId="1076"/>
          <ac:picMkLst>
            <pc:docMk/>
            <pc:sldMk cId="630891155" sldId="738"/>
            <ac:picMk id="5" creationId="{585F82D5-6196-2400-E0B0-975AF13A730D}"/>
          </ac:picMkLst>
        </pc:picChg>
        <pc:picChg chg="mod">
          <ac:chgData name="Jenifer Prince Devaraj" userId="c3fb109c-09d1-42a6-93f4-69472d709861" providerId="ADAL" clId="{31FA6FEC-B58E-4FE6-A5EE-85A5875C134E}" dt="2025-01-21T23:39:32.585" v="1007" actId="1076"/>
          <ac:picMkLst>
            <pc:docMk/>
            <pc:sldMk cId="630891155" sldId="738"/>
            <ac:picMk id="6" creationId="{27BF26C1-D3E0-7715-48A5-4C91CD1270CA}"/>
          </ac:picMkLst>
        </pc:picChg>
        <pc:picChg chg="add mod">
          <ac:chgData name="Jenifer Prince Devaraj" userId="c3fb109c-09d1-42a6-93f4-69472d709861" providerId="ADAL" clId="{31FA6FEC-B58E-4FE6-A5EE-85A5875C134E}" dt="2025-01-21T23:39:50.249" v="1012" actId="1076"/>
          <ac:picMkLst>
            <pc:docMk/>
            <pc:sldMk cId="630891155" sldId="738"/>
            <ac:picMk id="11" creationId="{2D8D1429-DF58-47FF-B9CB-0B7E140FDE11}"/>
          </ac:picMkLst>
        </pc:picChg>
        <pc:picChg chg="del">
          <ac:chgData name="Jenifer Prince Devaraj" userId="c3fb109c-09d1-42a6-93f4-69472d709861" providerId="ADAL" clId="{31FA6FEC-B58E-4FE6-A5EE-85A5875C134E}" dt="2025-01-21T23:39:21.229" v="1003" actId="478"/>
          <ac:picMkLst>
            <pc:docMk/>
            <pc:sldMk cId="630891155" sldId="738"/>
            <ac:picMk id="12" creationId="{62A982DC-A42D-9706-8208-4B5D4C231A83}"/>
          </ac:picMkLst>
        </pc:picChg>
        <pc:picChg chg="del">
          <ac:chgData name="Jenifer Prince Devaraj" userId="c3fb109c-09d1-42a6-93f4-69472d709861" providerId="ADAL" clId="{31FA6FEC-B58E-4FE6-A5EE-85A5875C134E}" dt="2025-01-21T23:39:33.669" v="1008" actId="478"/>
          <ac:picMkLst>
            <pc:docMk/>
            <pc:sldMk cId="630891155" sldId="738"/>
            <ac:picMk id="14" creationId="{5A6491A3-7AB5-3959-8B84-0EAF63BFF81C}"/>
          </ac:picMkLst>
        </pc:picChg>
        <pc:picChg chg="add mod">
          <ac:chgData name="Jenifer Prince Devaraj" userId="c3fb109c-09d1-42a6-93f4-69472d709861" providerId="ADAL" clId="{31FA6FEC-B58E-4FE6-A5EE-85A5875C134E}" dt="2025-01-21T23:39:48.457" v="1011" actId="1076"/>
          <ac:picMkLst>
            <pc:docMk/>
            <pc:sldMk cId="630891155" sldId="738"/>
            <ac:picMk id="15" creationId="{4277641C-18E7-871F-EFE8-4AF05F15CF3E}"/>
          </ac:picMkLst>
        </pc:picChg>
      </pc:sldChg>
      <pc:sldChg chg="add del">
        <pc:chgData name="Jenifer Prince Devaraj" userId="c3fb109c-09d1-42a6-93f4-69472d709861" providerId="ADAL" clId="{31FA6FEC-B58E-4FE6-A5EE-85A5875C134E}" dt="2025-01-21T23:46:14.621" v="1052" actId="47"/>
        <pc:sldMkLst>
          <pc:docMk/>
          <pc:sldMk cId="3673600134" sldId="739"/>
        </pc:sldMkLst>
      </pc:sldChg>
      <pc:sldChg chg="addSp delSp modSp add mod">
        <pc:chgData name="Jenifer Prince Devaraj" userId="c3fb109c-09d1-42a6-93f4-69472d709861" providerId="ADAL" clId="{31FA6FEC-B58E-4FE6-A5EE-85A5875C134E}" dt="2025-01-21T23:45:31.834" v="1047" actId="255"/>
        <pc:sldMkLst>
          <pc:docMk/>
          <pc:sldMk cId="2818402962" sldId="740"/>
        </pc:sldMkLst>
        <pc:spChg chg="mod">
          <ac:chgData name="Jenifer Prince Devaraj" userId="c3fb109c-09d1-42a6-93f4-69472d709861" providerId="ADAL" clId="{31FA6FEC-B58E-4FE6-A5EE-85A5875C134E}" dt="2025-01-21T23:45:31.834" v="1047" actId="255"/>
          <ac:spMkLst>
            <pc:docMk/>
            <pc:sldMk cId="2818402962" sldId="740"/>
            <ac:spMk id="8" creationId="{531E25D7-1682-A006-101D-CE548F1B440B}"/>
          </ac:spMkLst>
        </pc:spChg>
        <pc:picChg chg="add mod">
          <ac:chgData name="Jenifer Prince Devaraj" userId="c3fb109c-09d1-42a6-93f4-69472d709861" providerId="ADAL" clId="{31FA6FEC-B58E-4FE6-A5EE-85A5875C134E}" dt="2025-01-21T23:45:25.296" v="1046" actId="1367"/>
          <ac:picMkLst>
            <pc:docMk/>
            <pc:sldMk cId="2818402962" sldId="740"/>
            <ac:picMk id="4" creationId="{514EF783-1938-7F9E-D4E9-79ADA776AA9F}"/>
          </ac:picMkLst>
        </pc:picChg>
        <pc:picChg chg="del mod">
          <ac:chgData name="Jenifer Prince Devaraj" userId="c3fb109c-09d1-42a6-93f4-69472d709861" providerId="ADAL" clId="{31FA6FEC-B58E-4FE6-A5EE-85A5875C134E}" dt="2025-01-21T23:45:10.774" v="1040" actId="478"/>
          <ac:picMkLst>
            <pc:docMk/>
            <pc:sldMk cId="2818402962" sldId="740"/>
            <ac:picMk id="12" creationId="{6871C7CC-CE0E-0D33-24ED-44F9B91E7F04}"/>
          </ac:picMkLst>
        </pc:picChg>
      </pc:sldChg>
      <pc:sldChg chg="addSp delSp modSp add mod">
        <pc:chgData name="Jenifer Prince Devaraj" userId="c3fb109c-09d1-42a6-93f4-69472d709861" providerId="ADAL" clId="{31FA6FEC-B58E-4FE6-A5EE-85A5875C134E}" dt="2025-01-21T23:56:32.007" v="1224" actId="1076"/>
        <pc:sldMkLst>
          <pc:docMk/>
          <pc:sldMk cId="1527683163" sldId="741"/>
        </pc:sldMkLst>
        <pc:spChg chg="add mod">
          <ac:chgData name="Jenifer Prince Devaraj" userId="c3fb109c-09d1-42a6-93f4-69472d709861" providerId="ADAL" clId="{31FA6FEC-B58E-4FE6-A5EE-85A5875C134E}" dt="2025-01-21T23:53:30.036" v="1153" actId="20577"/>
          <ac:spMkLst>
            <pc:docMk/>
            <pc:sldMk cId="1527683163" sldId="741"/>
            <ac:spMk id="3" creationId="{3D770055-C385-25F7-6468-A8763FAF15AE}"/>
          </ac:spMkLst>
        </pc:spChg>
        <pc:spChg chg="mod">
          <ac:chgData name="Jenifer Prince Devaraj" userId="c3fb109c-09d1-42a6-93f4-69472d709861" providerId="ADAL" clId="{31FA6FEC-B58E-4FE6-A5EE-85A5875C134E}" dt="2025-01-21T23:52:17.511" v="1103" actId="20577"/>
          <ac:spMkLst>
            <pc:docMk/>
            <pc:sldMk cId="1527683163" sldId="741"/>
            <ac:spMk id="8" creationId="{DF1BBFAC-C37B-15A2-30F2-C5E6706DEB3D}"/>
          </ac:spMkLst>
        </pc:spChg>
        <pc:picChg chg="del">
          <ac:chgData name="Jenifer Prince Devaraj" userId="c3fb109c-09d1-42a6-93f4-69472d709861" providerId="ADAL" clId="{31FA6FEC-B58E-4FE6-A5EE-85A5875C134E}" dt="2025-01-21T23:46:54.728" v="1075" actId="478"/>
          <ac:picMkLst>
            <pc:docMk/>
            <pc:sldMk cId="1527683163" sldId="741"/>
            <ac:picMk id="5" creationId="{662B67D1-B64E-2B07-93CC-354CB2336958}"/>
          </ac:picMkLst>
        </pc:picChg>
        <pc:picChg chg="del">
          <ac:chgData name="Jenifer Prince Devaraj" userId="c3fb109c-09d1-42a6-93f4-69472d709861" providerId="ADAL" clId="{31FA6FEC-B58E-4FE6-A5EE-85A5875C134E}" dt="2025-01-21T23:46:57.466" v="1077" actId="478"/>
          <ac:picMkLst>
            <pc:docMk/>
            <pc:sldMk cId="1527683163" sldId="741"/>
            <ac:picMk id="6" creationId="{DAAF2CB5-2CF6-4E96-4A54-69B98F44CD1A}"/>
          </ac:picMkLst>
        </pc:picChg>
        <pc:picChg chg="add mod">
          <ac:chgData name="Jenifer Prince Devaraj" userId="c3fb109c-09d1-42a6-93f4-69472d709861" providerId="ADAL" clId="{31FA6FEC-B58E-4FE6-A5EE-85A5875C134E}" dt="2025-01-21T23:56:32.007" v="1224" actId="1076"/>
          <ac:picMkLst>
            <pc:docMk/>
            <pc:sldMk cId="1527683163" sldId="741"/>
            <ac:picMk id="7" creationId="{1E49D000-8969-6E81-27FE-092BCAA810A8}"/>
          </ac:picMkLst>
        </pc:picChg>
        <pc:picChg chg="del">
          <ac:chgData name="Jenifer Prince Devaraj" userId="c3fb109c-09d1-42a6-93f4-69472d709861" providerId="ADAL" clId="{31FA6FEC-B58E-4FE6-A5EE-85A5875C134E}" dt="2025-01-21T23:46:56.097" v="1076" actId="478"/>
          <ac:picMkLst>
            <pc:docMk/>
            <pc:sldMk cId="1527683163" sldId="741"/>
            <ac:picMk id="11" creationId="{1BAA6439-6071-DA63-7C73-3B56D1DD453D}"/>
          </ac:picMkLst>
        </pc:picChg>
        <pc:picChg chg="add del mod">
          <ac:chgData name="Jenifer Prince Devaraj" userId="c3fb109c-09d1-42a6-93f4-69472d709861" providerId="ADAL" clId="{31FA6FEC-B58E-4FE6-A5EE-85A5875C134E}" dt="2025-01-21T23:56:11.392" v="1217" actId="478"/>
          <ac:picMkLst>
            <pc:docMk/>
            <pc:sldMk cId="1527683163" sldId="741"/>
            <ac:picMk id="13" creationId="{F8EEBE4F-EC1F-C6A9-1FC2-F013670F927C}"/>
          </ac:picMkLst>
        </pc:picChg>
        <pc:picChg chg="del">
          <ac:chgData name="Jenifer Prince Devaraj" userId="c3fb109c-09d1-42a6-93f4-69472d709861" providerId="ADAL" clId="{31FA6FEC-B58E-4FE6-A5EE-85A5875C134E}" dt="2025-01-21T23:46:58.605" v="1078" actId="478"/>
          <ac:picMkLst>
            <pc:docMk/>
            <pc:sldMk cId="1527683163" sldId="741"/>
            <ac:picMk id="15" creationId="{A545A84E-43CE-86A5-236B-B05841DA5D34}"/>
          </ac:picMkLst>
        </pc:picChg>
        <pc:picChg chg="add del mod">
          <ac:chgData name="Jenifer Prince Devaraj" userId="c3fb109c-09d1-42a6-93f4-69472d709861" providerId="ADAL" clId="{31FA6FEC-B58E-4FE6-A5EE-85A5875C134E}" dt="2025-01-21T23:56:13.096" v="1218" actId="478"/>
          <ac:picMkLst>
            <pc:docMk/>
            <pc:sldMk cId="1527683163" sldId="741"/>
            <ac:picMk id="16" creationId="{34DD3F49-2F53-D1DC-0F01-7AF5DF8D8CD7}"/>
          </ac:picMkLst>
        </pc:picChg>
        <pc:picChg chg="add del mod">
          <ac:chgData name="Jenifer Prince Devaraj" userId="c3fb109c-09d1-42a6-93f4-69472d709861" providerId="ADAL" clId="{31FA6FEC-B58E-4FE6-A5EE-85A5875C134E}" dt="2025-01-21T23:56:23.065" v="1222" actId="478"/>
          <ac:picMkLst>
            <pc:docMk/>
            <pc:sldMk cId="1527683163" sldId="741"/>
            <ac:picMk id="18" creationId="{18F09867-BDFD-0A3B-C690-90E6B780AE8B}"/>
          </ac:picMkLst>
        </pc:picChg>
        <pc:picChg chg="add del mod">
          <ac:chgData name="Jenifer Prince Devaraj" userId="c3fb109c-09d1-42a6-93f4-69472d709861" providerId="ADAL" clId="{31FA6FEC-B58E-4FE6-A5EE-85A5875C134E}" dt="2025-01-21T23:56:21.576" v="1221" actId="478"/>
          <ac:picMkLst>
            <pc:docMk/>
            <pc:sldMk cId="1527683163" sldId="741"/>
            <ac:picMk id="20" creationId="{310A4091-CE79-C6A8-CE75-A89CA10E31FA}"/>
          </ac:picMkLst>
        </pc:picChg>
        <pc:picChg chg="add del mod">
          <ac:chgData name="Jenifer Prince Devaraj" userId="c3fb109c-09d1-42a6-93f4-69472d709861" providerId="ADAL" clId="{31FA6FEC-B58E-4FE6-A5EE-85A5875C134E}" dt="2025-01-21T23:56:20.041" v="1220" actId="478"/>
          <ac:picMkLst>
            <pc:docMk/>
            <pc:sldMk cId="1527683163" sldId="741"/>
            <ac:picMk id="22" creationId="{E5188D65-F46D-0FD9-7B42-4B7D223D5793}"/>
          </ac:picMkLst>
        </pc:picChg>
        <pc:picChg chg="add del mod">
          <ac:chgData name="Jenifer Prince Devaraj" userId="c3fb109c-09d1-42a6-93f4-69472d709861" providerId="ADAL" clId="{31FA6FEC-B58E-4FE6-A5EE-85A5875C134E}" dt="2025-01-21T23:56:18.299" v="1219" actId="478"/>
          <ac:picMkLst>
            <pc:docMk/>
            <pc:sldMk cId="1527683163" sldId="741"/>
            <ac:picMk id="24" creationId="{544F154F-8F7A-A0A4-4091-EFF8EEC6F9A8}"/>
          </ac:picMkLst>
        </pc:picChg>
        <pc:picChg chg="add mod">
          <ac:chgData name="Jenifer Prince Devaraj" userId="c3fb109c-09d1-42a6-93f4-69472d709861" providerId="ADAL" clId="{31FA6FEC-B58E-4FE6-A5EE-85A5875C134E}" dt="2025-01-21T23:56:25.987" v="1223" actId="1076"/>
          <ac:picMkLst>
            <pc:docMk/>
            <pc:sldMk cId="1527683163" sldId="741"/>
            <ac:picMk id="26" creationId="{192CE65A-3F44-EA2E-B821-104C6158CB7A}"/>
          </ac:picMkLst>
        </pc:picChg>
      </pc:sldChg>
      <pc:sldChg chg="delSp modSp add mod">
        <pc:chgData name="Jenifer Prince Devaraj" userId="c3fb109c-09d1-42a6-93f4-69472d709861" providerId="ADAL" clId="{31FA6FEC-B58E-4FE6-A5EE-85A5875C134E}" dt="2025-01-22T10:35:12.885" v="2315" actId="113"/>
        <pc:sldMkLst>
          <pc:docMk/>
          <pc:sldMk cId="4006646449" sldId="742"/>
        </pc:sldMkLst>
        <pc:spChg chg="mod">
          <ac:chgData name="Jenifer Prince Devaraj" userId="c3fb109c-09d1-42a6-93f4-69472d709861" providerId="ADAL" clId="{31FA6FEC-B58E-4FE6-A5EE-85A5875C134E}" dt="2025-01-22T10:35:12.885" v="2315" actId="113"/>
          <ac:spMkLst>
            <pc:docMk/>
            <pc:sldMk cId="4006646449" sldId="742"/>
            <ac:spMk id="3" creationId="{E40FF639-5689-4F5E-EC18-6A715E9C3898}"/>
          </ac:spMkLst>
        </pc:spChg>
        <pc:picChg chg="mod">
          <ac:chgData name="Jenifer Prince Devaraj" userId="c3fb109c-09d1-42a6-93f4-69472d709861" providerId="ADAL" clId="{31FA6FEC-B58E-4FE6-A5EE-85A5875C134E}" dt="2025-01-21T23:57:26.796" v="1252" actId="1076"/>
          <ac:picMkLst>
            <pc:docMk/>
            <pc:sldMk cId="4006646449" sldId="742"/>
            <ac:picMk id="7" creationId="{45B1F210-53C2-9DCE-489E-A65CB52C63D4}"/>
          </ac:picMkLst>
        </pc:picChg>
        <pc:picChg chg="del">
          <ac:chgData name="Jenifer Prince Devaraj" userId="c3fb109c-09d1-42a6-93f4-69472d709861" providerId="ADAL" clId="{31FA6FEC-B58E-4FE6-A5EE-85A5875C134E}" dt="2025-01-21T23:57:59.056" v="1288" actId="478"/>
          <ac:picMkLst>
            <pc:docMk/>
            <pc:sldMk cId="4006646449" sldId="742"/>
            <ac:picMk id="26" creationId="{FB241219-096A-332D-FC49-28F09B219A6B}"/>
          </ac:picMkLst>
        </pc:picChg>
      </pc:sldChg>
      <pc:sldChg chg="delSp modSp add mod">
        <pc:chgData name="Jenifer Prince Devaraj" userId="c3fb109c-09d1-42a6-93f4-69472d709861" providerId="ADAL" clId="{31FA6FEC-B58E-4FE6-A5EE-85A5875C134E}" dt="2025-01-22T10:35:23.339" v="2317" actId="113"/>
        <pc:sldMkLst>
          <pc:docMk/>
          <pc:sldMk cId="3578477620" sldId="743"/>
        </pc:sldMkLst>
        <pc:spChg chg="mod">
          <ac:chgData name="Jenifer Prince Devaraj" userId="c3fb109c-09d1-42a6-93f4-69472d709861" providerId="ADAL" clId="{31FA6FEC-B58E-4FE6-A5EE-85A5875C134E}" dt="2025-01-22T10:35:23.339" v="2317" actId="113"/>
          <ac:spMkLst>
            <pc:docMk/>
            <pc:sldMk cId="3578477620" sldId="743"/>
            <ac:spMk id="3" creationId="{74051D1D-9A0B-FB49-0BDB-BF5A277B67DB}"/>
          </ac:spMkLst>
        </pc:spChg>
        <pc:picChg chg="del">
          <ac:chgData name="Jenifer Prince Devaraj" userId="c3fb109c-09d1-42a6-93f4-69472d709861" providerId="ADAL" clId="{31FA6FEC-B58E-4FE6-A5EE-85A5875C134E}" dt="2025-01-22T00:00:01.996" v="1325" actId="478"/>
          <ac:picMkLst>
            <pc:docMk/>
            <pc:sldMk cId="3578477620" sldId="743"/>
            <ac:picMk id="7" creationId="{429C729F-79D9-3107-FEB8-6CECC527181C}"/>
          </ac:picMkLst>
        </pc:picChg>
      </pc:sldChg>
      <pc:sldChg chg="addSp delSp modSp add mod ord">
        <pc:chgData name="Jenifer Prince Devaraj" userId="c3fb109c-09d1-42a6-93f4-69472d709861" providerId="ADAL" clId="{31FA6FEC-B58E-4FE6-A5EE-85A5875C134E}" dt="2025-01-22T09:22:07.612" v="2143" actId="1076"/>
        <pc:sldMkLst>
          <pc:docMk/>
          <pc:sldMk cId="1667883774" sldId="744"/>
        </pc:sldMkLst>
        <pc:spChg chg="add del mod">
          <ac:chgData name="Jenifer Prince Devaraj" userId="c3fb109c-09d1-42a6-93f4-69472d709861" providerId="ADAL" clId="{31FA6FEC-B58E-4FE6-A5EE-85A5875C134E}" dt="2025-01-22T09:20:58.725" v="2129" actId="478"/>
          <ac:spMkLst>
            <pc:docMk/>
            <pc:sldMk cId="1667883774" sldId="744"/>
            <ac:spMk id="2" creationId="{2B5884DB-FBAF-ACAC-B157-A4D23C9D7D33}"/>
          </ac:spMkLst>
        </pc:spChg>
        <pc:spChg chg="mod">
          <ac:chgData name="Jenifer Prince Devaraj" userId="c3fb109c-09d1-42a6-93f4-69472d709861" providerId="ADAL" clId="{31FA6FEC-B58E-4FE6-A5EE-85A5875C134E}" dt="2025-01-22T09:18:13.065" v="2060" actId="1076"/>
          <ac:spMkLst>
            <pc:docMk/>
            <pc:sldMk cId="1667883774" sldId="744"/>
            <ac:spMk id="5" creationId="{0F56D8F6-1FAB-42FF-FB21-6BD8E1407100}"/>
          </ac:spMkLst>
        </pc:spChg>
        <pc:spChg chg="mod">
          <ac:chgData name="Jenifer Prince Devaraj" userId="c3fb109c-09d1-42a6-93f4-69472d709861" providerId="ADAL" clId="{31FA6FEC-B58E-4FE6-A5EE-85A5875C134E}" dt="2025-01-22T09:18:09.304" v="2059" actId="1076"/>
          <ac:spMkLst>
            <pc:docMk/>
            <pc:sldMk cId="1667883774" sldId="744"/>
            <ac:spMk id="7" creationId="{B33CB251-ABA4-06EB-12ED-EA254886561A}"/>
          </ac:spMkLst>
        </pc:spChg>
        <pc:spChg chg="mod">
          <ac:chgData name="Jenifer Prince Devaraj" userId="c3fb109c-09d1-42a6-93f4-69472d709861" providerId="ADAL" clId="{31FA6FEC-B58E-4FE6-A5EE-85A5875C134E}" dt="2025-01-22T09:18:05.094" v="2058" actId="1076"/>
          <ac:spMkLst>
            <pc:docMk/>
            <pc:sldMk cId="1667883774" sldId="744"/>
            <ac:spMk id="8" creationId="{9F57BB57-C619-F5A4-B7A9-116EC5DB8ECE}"/>
          </ac:spMkLst>
        </pc:spChg>
        <pc:spChg chg="mod">
          <ac:chgData name="Jenifer Prince Devaraj" userId="c3fb109c-09d1-42a6-93f4-69472d709861" providerId="ADAL" clId="{31FA6FEC-B58E-4FE6-A5EE-85A5875C134E}" dt="2025-01-22T09:19:44.645" v="2112" actId="20577"/>
          <ac:spMkLst>
            <pc:docMk/>
            <pc:sldMk cId="1667883774" sldId="744"/>
            <ac:spMk id="11" creationId="{BA576E5D-D8ED-9F45-8611-9D164D866DA6}"/>
          </ac:spMkLst>
        </pc:spChg>
        <pc:spChg chg="mod">
          <ac:chgData name="Jenifer Prince Devaraj" userId="c3fb109c-09d1-42a6-93f4-69472d709861" providerId="ADAL" clId="{31FA6FEC-B58E-4FE6-A5EE-85A5875C134E}" dt="2025-01-22T09:21:28.003" v="2141" actId="1076"/>
          <ac:spMkLst>
            <pc:docMk/>
            <pc:sldMk cId="1667883774" sldId="744"/>
            <ac:spMk id="13" creationId="{FC0473D4-CC84-934C-F79E-E51142D855D1}"/>
          </ac:spMkLst>
        </pc:spChg>
        <pc:picChg chg="add del mod">
          <ac:chgData name="Jenifer Prince Devaraj" userId="c3fb109c-09d1-42a6-93f4-69472d709861" providerId="ADAL" clId="{31FA6FEC-B58E-4FE6-A5EE-85A5875C134E}" dt="2025-01-22T09:20:16.207" v="2123" actId="478"/>
          <ac:picMkLst>
            <pc:docMk/>
            <pc:sldMk cId="1667883774" sldId="744"/>
            <ac:picMk id="12" creationId="{E437A39F-B28D-9217-67B8-8DE1DDAB256D}"/>
          </ac:picMkLst>
        </pc:picChg>
        <pc:picChg chg="add mod">
          <ac:chgData name="Jenifer Prince Devaraj" userId="c3fb109c-09d1-42a6-93f4-69472d709861" providerId="ADAL" clId="{31FA6FEC-B58E-4FE6-A5EE-85A5875C134E}" dt="2025-01-22T09:22:07.612" v="2143" actId="1076"/>
          <ac:picMkLst>
            <pc:docMk/>
            <pc:sldMk cId="1667883774" sldId="744"/>
            <ac:picMk id="16" creationId="{F3D09B92-2532-62FC-4764-2041A3E9C58E}"/>
          </ac:picMkLst>
        </pc:picChg>
        <pc:cxnChg chg="mod">
          <ac:chgData name="Jenifer Prince Devaraj" userId="c3fb109c-09d1-42a6-93f4-69472d709861" providerId="ADAL" clId="{31FA6FEC-B58E-4FE6-A5EE-85A5875C134E}" dt="2025-01-22T09:21:30.885" v="2142" actId="1076"/>
          <ac:cxnSpMkLst>
            <pc:docMk/>
            <pc:sldMk cId="1667883774" sldId="744"/>
            <ac:cxnSpMk id="15" creationId="{1CA0F72C-ED64-FA8E-A653-5B6078343439}"/>
          </ac:cxnSpMkLst>
        </pc:cxnChg>
      </pc:sldChg>
      <pc:sldChg chg="add del ord">
        <pc:chgData name="Jenifer Prince Devaraj" userId="c3fb109c-09d1-42a6-93f4-69472d709861" providerId="ADAL" clId="{31FA6FEC-B58E-4FE6-A5EE-85A5875C134E}" dt="2025-01-22T10:14:41.646" v="2144" actId="47"/>
        <pc:sldMkLst>
          <pc:docMk/>
          <pc:sldMk cId="415148564" sldId="745"/>
        </pc:sldMkLst>
      </pc:sldChg>
      <pc:sldChg chg="addSp delSp modSp add mod ord">
        <pc:chgData name="Jenifer Prince Devaraj" userId="c3fb109c-09d1-42a6-93f4-69472d709861" providerId="ADAL" clId="{31FA6FEC-B58E-4FE6-A5EE-85A5875C134E}" dt="2025-01-22T10:38:26.154" v="2346" actId="1036"/>
        <pc:sldMkLst>
          <pc:docMk/>
          <pc:sldMk cId="3265218447" sldId="746"/>
        </pc:sldMkLst>
        <pc:spChg chg="mod">
          <ac:chgData name="Jenifer Prince Devaraj" userId="c3fb109c-09d1-42a6-93f4-69472d709861" providerId="ADAL" clId="{31FA6FEC-B58E-4FE6-A5EE-85A5875C134E}" dt="2025-01-22T00:40:38.874" v="1866" actId="5793"/>
          <ac:spMkLst>
            <pc:docMk/>
            <pc:sldMk cId="3265218447" sldId="746"/>
            <ac:spMk id="5" creationId="{2CCF85E5-C970-5CB3-BB4F-FC9780ACCA16}"/>
          </ac:spMkLst>
        </pc:spChg>
        <pc:spChg chg="del mod">
          <ac:chgData name="Jenifer Prince Devaraj" userId="c3fb109c-09d1-42a6-93f4-69472d709861" providerId="ADAL" clId="{31FA6FEC-B58E-4FE6-A5EE-85A5875C134E}" dt="2025-01-22T00:40:02.900" v="1861" actId="478"/>
          <ac:spMkLst>
            <pc:docMk/>
            <pc:sldMk cId="3265218447" sldId="746"/>
            <ac:spMk id="7" creationId="{25516F29-F949-BC12-430B-EEA9EA5DB4EA}"/>
          </ac:spMkLst>
        </pc:spChg>
        <pc:spChg chg="mod">
          <ac:chgData name="Jenifer Prince Devaraj" userId="c3fb109c-09d1-42a6-93f4-69472d709861" providerId="ADAL" clId="{31FA6FEC-B58E-4FE6-A5EE-85A5875C134E}" dt="2025-01-22T00:37:22.774" v="1855" actId="20577"/>
          <ac:spMkLst>
            <pc:docMk/>
            <pc:sldMk cId="3265218447" sldId="746"/>
            <ac:spMk id="8" creationId="{CE08C814-97D3-8F0C-6EAE-67E6BB0B33DA}"/>
          </ac:spMkLst>
        </pc:spChg>
        <pc:spChg chg="del">
          <ac:chgData name="Jenifer Prince Devaraj" userId="c3fb109c-09d1-42a6-93f4-69472d709861" providerId="ADAL" clId="{31FA6FEC-B58E-4FE6-A5EE-85A5875C134E}" dt="2025-01-22T00:40:43.549" v="1868" actId="478"/>
          <ac:spMkLst>
            <pc:docMk/>
            <pc:sldMk cId="3265218447" sldId="746"/>
            <ac:spMk id="13" creationId="{75F2AF6D-F852-8DE4-020D-D1EF5AD13769}"/>
          </ac:spMkLst>
        </pc:spChg>
        <pc:picChg chg="add mod">
          <ac:chgData name="Jenifer Prince Devaraj" userId="c3fb109c-09d1-42a6-93f4-69472d709861" providerId="ADAL" clId="{31FA6FEC-B58E-4FE6-A5EE-85A5875C134E}" dt="2025-01-22T00:40:09.343" v="1864" actId="1076"/>
          <ac:picMkLst>
            <pc:docMk/>
            <pc:sldMk cId="3265218447" sldId="746"/>
            <ac:picMk id="6" creationId="{1CD5F863-023D-53AE-FA6E-83F5C1175103}"/>
          </ac:picMkLst>
        </pc:picChg>
        <pc:picChg chg="add mod">
          <ac:chgData name="Jenifer Prince Devaraj" userId="c3fb109c-09d1-42a6-93f4-69472d709861" providerId="ADAL" clId="{31FA6FEC-B58E-4FE6-A5EE-85A5875C134E}" dt="2025-01-22T10:38:21.261" v="2341" actId="1076"/>
          <ac:picMkLst>
            <pc:docMk/>
            <pc:sldMk cId="3265218447" sldId="746"/>
            <ac:picMk id="7" creationId="{CF6555C9-BD0D-0202-28E8-2E706166CDB9}"/>
          </ac:picMkLst>
        </pc:picChg>
        <pc:picChg chg="add mod">
          <ac:chgData name="Jenifer Prince Devaraj" userId="c3fb109c-09d1-42a6-93f4-69472d709861" providerId="ADAL" clId="{31FA6FEC-B58E-4FE6-A5EE-85A5875C134E}" dt="2025-01-22T00:41:09.213" v="1872" actId="14100"/>
          <ac:picMkLst>
            <pc:docMk/>
            <pc:sldMk cId="3265218447" sldId="746"/>
            <ac:picMk id="12" creationId="{F9F02390-E484-7B21-7B75-4AD9EF6457D3}"/>
          </ac:picMkLst>
        </pc:picChg>
        <pc:picChg chg="add mod">
          <ac:chgData name="Jenifer Prince Devaraj" userId="c3fb109c-09d1-42a6-93f4-69472d709861" providerId="ADAL" clId="{31FA6FEC-B58E-4FE6-A5EE-85A5875C134E}" dt="2025-01-22T10:38:26.154" v="2346" actId="1036"/>
          <ac:picMkLst>
            <pc:docMk/>
            <pc:sldMk cId="3265218447" sldId="746"/>
            <ac:picMk id="13" creationId="{4CA23050-B826-884A-9A4F-F0E2551D7D16}"/>
          </ac:picMkLst>
        </pc:picChg>
        <pc:picChg chg="add mod">
          <ac:chgData name="Jenifer Prince Devaraj" userId="c3fb109c-09d1-42a6-93f4-69472d709861" providerId="ADAL" clId="{31FA6FEC-B58E-4FE6-A5EE-85A5875C134E}" dt="2025-01-22T10:38:14.492" v="2339" actId="1076"/>
          <ac:picMkLst>
            <pc:docMk/>
            <pc:sldMk cId="3265218447" sldId="746"/>
            <ac:picMk id="15" creationId="{DC2CFFE3-25E5-AF87-8D64-76BAED3C717D}"/>
          </ac:picMkLst>
        </pc:picChg>
        <pc:picChg chg="add del mod">
          <ac:chgData name="Jenifer Prince Devaraj" userId="c3fb109c-09d1-42a6-93f4-69472d709861" providerId="ADAL" clId="{31FA6FEC-B58E-4FE6-A5EE-85A5875C134E}" dt="2025-01-22T00:41:47.226" v="1875" actId="478"/>
          <ac:picMkLst>
            <pc:docMk/>
            <pc:sldMk cId="3265218447" sldId="746"/>
            <ac:picMk id="16" creationId="{4C286654-0579-6935-A075-556F84E27231}"/>
          </ac:picMkLst>
        </pc:picChg>
        <pc:picChg chg="add del mod">
          <ac:chgData name="Jenifer Prince Devaraj" userId="c3fb109c-09d1-42a6-93f4-69472d709861" providerId="ADAL" clId="{31FA6FEC-B58E-4FE6-A5EE-85A5875C134E}" dt="2025-01-22T00:42:54.014" v="1896" actId="478"/>
          <ac:picMkLst>
            <pc:docMk/>
            <pc:sldMk cId="3265218447" sldId="746"/>
            <ac:picMk id="18" creationId="{8B1155E2-24FF-82A6-D302-1C6837C50216}"/>
          </ac:picMkLst>
        </pc:picChg>
        <pc:picChg chg="add del mod">
          <ac:chgData name="Jenifer Prince Devaraj" userId="c3fb109c-09d1-42a6-93f4-69472d709861" providerId="ADAL" clId="{31FA6FEC-B58E-4FE6-A5EE-85A5875C134E}" dt="2025-01-22T10:37:27.239" v="2326" actId="478"/>
          <ac:picMkLst>
            <pc:docMk/>
            <pc:sldMk cId="3265218447" sldId="746"/>
            <ac:picMk id="20" creationId="{1849FCB4-5F52-2656-6A33-781F7C582AFD}"/>
          </ac:picMkLst>
        </pc:picChg>
        <pc:cxnChg chg="del">
          <ac:chgData name="Jenifer Prince Devaraj" userId="c3fb109c-09d1-42a6-93f4-69472d709861" providerId="ADAL" clId="{31FA6FEC-B58E-4FE6-A5EE-85A5875C134E}" dt="2025-01-22T00:40:41.072" v="1867" actId="478"/>
          <ac:cxnSpMkLst>
            <pc:docMk/>
            <pc:sldMk cId="3265218447" sldId="746"/>
            <ac:cxnSpMk id="15" creationId="{2BB23188-217E-2488-945C-C5C539E2E018}"/>
          </ac:cxnSpMkLst>
        </pc:cxnChg>
      </pc:sldChg>
      <pc:sldChg chg="addSp delSp modSp add mod">
        <pc:chgData name="Jenifer Prince Devaraj" userId="c3fb109c-09d1-42a6-93f4-69472d709861" providerId="ADAL" clId="{31FA6FEC-B58E-4FE6-A5EE-85A5875C134E}" dt="2025-01-22T10:39:08.084" v="2352" actId="2711"/>
        <pc:sldMkLst>
          <pc:docMk/>
          <pc:sldMk cId="709188184" sldId="747"/>
        </pc:sldMkLst>
        <pc:spChg chg="mod">
          <ac:chgData name="Jenifer Prince Devaraj" userId="c3fb109c-09d1-42a6-93f4-69472d709861" providerId="ADAL" clId="{31FA6FEC-B58E-4FE6-A5EE-85A5875C134E}" dt="2025-01-22T00:42:30.374" v="1893" actId="20577"/>
          <ac:spMkLst>
            <pc:docMk/>
            <pc:sldMk cId="709188184" sldId="747"/>
            <ac:spMk id="5" creationId="{D28F5BAC-4BB0-381B-4CA5-A11A65E3E75C}"/>
          </ac:spMkLst>
        </pc:spChg>
        <pc:spChg chg="add mod">
          <ac:chgData name="Jenifer Prince Devaraj" userId="c3fb109c-09d1-42a6-93f4-69472d709861" providerId="ADAL" clId="{31FA6FEC-B58E-4FE6-A5EE-85A5875C134E}" dt="2025-01-22T10:39:08.084" v="2352" actId="2711"/>
          <ac:spMkLst>
            <pc:docMk/>
            <pc:sldMk cId="709188184" sldId="747"/>
            <ac:spMk id="16" creationId="{45AA9CD0-AE3A-4693-9300-584A6044DB02}"/>
          </ac:spMkLst>
        </pc:spChg>
        <pc:spChg chg="add mod">
          <ac:chgData name="Jenifer Prince Devaraj" userId="c3fb109c-09d1-42a6-93f4-69472d709861" providerId="ADAL" clId="{31FA6FEC-B58E-4FE6-A5EE-85A5875C134E}" dt="2025-01-22T10:38:49.423" v="2348" actId="113"/>
          <ac:spMkLst>
            <pc:docMk/>
            <pc:sldMk cId="709188184" sldId="747"/>
            <ac:spMk id="20" creationId="{41928215-0E78-2B33-B158-7C696F304F7E}"/>
          </ac:spMkLst>
        </pc:spChg>
        <pc:spChg chg="add mod">
          <ac:chgData name="Jenifer Prince Devaraj" userId="c3fb109c-09d1-42a6-93f4-69472d709861" providerId="ADAL" clId="{31FA6FEC-B58E-4FE6-A5EE-85A5875C134E}" dt="2025-01-22T10:39:02.212" v="2351" actId="113"/>
          <ac:spMkLst>
            <pc:docMk/>
            <pc:sldMk cId="709188184" sldId="747"/>
            <ac:spMk id="21" creationId="{B445B1AC-DB3F-C0C9-6037-DEC6B345ADD2}"/>
          </ac:spMkLst>
        </pc:spChg>
        <pc:picChg chg="add del mod">
          <ac:chgData name="Jenifer Prince Devaraj" userId="c3fb109c-09d1-42a6-93f4-69472d709861" providerId="ADAL" clId="{31FA6FEC-B58E-4FE6-A5EE-85A5875C134E}" dt="2025-01-22T00:43:09.809" v="1899" actId="478"/>
          <ac:picMkLst>
            <pc:docMk/>
            <pc:sldMk cId="709188184" sldId="747"/>
            <ac:picMk id="7" creationId="{D9F20D43-8324-FC65-FB4F-3AA7564EA3C0}"/>
          </ac:picMkLst>
        </pc:picChg>
        <pc:picChg chg="del">
          <ac:chgData name="Jenifer Prince Devaraj" userId="c3fb109c-09d1-42a6-93f4-69472d709861" providerId="ADAL" clId="{31FA6FEC-B58E-4FE6-A5EE-85A5875C134E}" dt="2025-01-22T00:42:12.980" v="1882" actId="478"/>
          <ac:picMkLst>
            <pc:docMk/>
            <pc:sldMk cId="709188184" sldId="747"/>
            <ac:picMk id="12" creationId="{5CA2D789-D26F-3202-1E3A-ADBB5531D8BF}"/>
          </ac:picMkLst>
        </pc:picChg>
        <pc:picChg chg="add mod">
          <ac:chgData name="Jenifer Prince Devaraj" userId="c3fb109c-09d1-42a6-93f4-69472d709861" providerId="ADAL" clId="{31FA6FEC-B58E-4FE6-A5EE-85A5875C134E}" dt="2025-01-22T10:38:34.545" v="2347" actId="1076"/>
          <ac:picMkLst>
            <pc:docMk/>
            <pc:sldMk cId="709188184" sldId="747"/>
            <ac:picMk id="13" creationId="{457A0601-9F29-523F-5CE1-3E29E9B615D7}"/>
          </ac:picMkLst>
        </pc:picChg>
        <pc:picChg chg="add del mod">
          <ac:chgData name="Jenifer Prince Devaraj" userId="c3fb109c-09d1-42a6-93f4-69472d709861" providerId="ADAL" clId="{31FA6FEC-B58E-4FE6-A5EE-85A5875C134E}" dt="2025-01-22T00:54:25.788" v="1919" actId="478"/>
          <ac:picMkLst>
            <pc:docMk/>
            <pc:sldMk cId="709188184" sldId="747"/>
            <ac:picMk id="15" creationId="{CE3B45A9-9C46-B3DC-B1C8-DAFABA53EE1D}"/>
          </ac:picMkLst>
        </pc:picChg>
        <pc:picChg chg="del">
          <ac:chgData name="Jenifer Prince Devaraj" userId="c3fb109c-09d1-42a6-93f4-69472d709861" providerId="ADAL" clId="{31FA6FEC-B58E-4FE6-A5EE-85A5875C134E}" dt="2025-01-22T00:42:28.014" v="1892" actId="478"/>
          <ac:picMkLst>
            <pc:docMk/>
            <pc:sldMk cId="709188184" sldId="747"/>
            <ac:picMk id="18" creationId="{C2CBCA13-9822-3B06-7B73-01AED8EAF4FD}"/>
          </ac:picMkLst>
        </pc:picChg>
        <pc:picChg chg="add del mod">
          <ac:chgData name="Jenifer Prince Devaraj" userId="c3fb109c-09d1-42a6-93f4-69472d709861" providerId="ADAL" clId="{31FA6FEC-B58E-4FE6-A5EE-85A5875C134E}" dt="2025-01-22T00:54:28.031" v="1920" actId="478"/>
          <ac:picMkLst>
            <pc:docMk/>
            <pc:sldMk cId="709188184" sldId="747"/>
            <ac:picMk id="19" creationId="{4C84B01E-EDCF-3B07-D909-2CB96DB61938}"/>
          </ac:picMkLst>
        </pc:picChg>
      </pc:sldChg>
      <pc:sldMasterChg chg="del delSldLayout">
        <pc:chgData name="Jenifer Prince Devaraj" userId="c3fb109c-09d1-42a6-93f4-69472d709861" providerId="ADAL" clId="{31FA6FEC-B58E-4FE6-A5EE-85A5875C134E}" dt="2025-01-21T12:11:16.605" v="2"/>
        <pc:sldMasterMkLst>
          <pc:docMk/>
          <pc:sldMasterMk cId="3994187330" sldId="2147483650"/>
        </pc:sldMasterMkLst>
        <pc:sldLayoutChg chg="del">
          <pc:chgData name="Jenifer Prince Devaraj" userId="c3fb109c-09d1-42a6-93f4-69472d709861" providerId="ADAL" clId="{31FA6FEC-B58E-4FE6-A5EE-85A5875C134E}" dt="2025-01-21T12:11:16.605" v="2"/>
          <pc:sldLayoutMkLst>
            <pc:docMk/>
            <pc:sldMasterMk cId="3994187330" sldId="2147483650"/>
            <pc:sldLayoutMk cId="4175462874" sldId="2147483675"/>
          </pc:sldLayoutMkLst>
        </pc:sldLayoutChg>
      </pc:sldMasterChg>
      <pc:sldMasterChg chg="del delSldLayout">
        <pc:chgData name="Jenifer Prince Devaraj" userId="c3fb109c-09d1-42a6-93f4-69472d709861" providerId="ADAL" clId="{31FA6FEC-B58E-4FE6-A5EE-85A5875C134E}" dt="2025-01-21T12:11:16.605" v="3"/>
        <pc:sldMasterMkLst>
          <pc:docMk/>
          <pc:sldMasterMk cId="503966888" sldId="2147483653"/>
        </pc:sldMasterMkLst>
        <pc:sldLayoutChg chg="del">
          <pc:chgData name="Jenifer Prince Devaraj" userId="c3fb109c-09d1-42a6-93f4-69472d709861" providerId="ADAL" clId="{31FA6FEC-B58E-4FE6-A5EE-85A5875C134E}" dt="2025-01-21T12:11:16.605" v="3"/>
          <pc:sldLayoutMkLst>
            <pc:docMk/>
            <pc:sldMasterMk cId="503966888" sldId="2147483653"/>
            <pc:sldLayoutMk cId="4216905086" sldId="2147483677"/>
          </pc:sldLayoutMkLst>
        </pc:sldLayoutChg>
        <pc:sldLayoutChg chg="del">
          <pc:chgData name="Jenifer Prince Devaraj" userId="c3fb109c-09d1-42a6-93f4-69472d709861" providerId="ADAL" clId="{31FA6FEC-B58E-4FE6-A5EE-85A5875C134E}" dt="2025-01-21T12:11:16.605" v="3"/>
          <pc:sldLayoutMkLst>
            <pc:docMk/>
            <pc:sldMasterMk cId="503966888" sldId="2147483653"/>
            <pc:sldLayoutMk cId="3429399808" sldId="2147483786"/>
          </pc:sldLayoutMkLst>
        </pc:sldLayoutChg>
      </pc:sldMasterChg>
      <pc:sldMasterChg chg="del delSldLayout">
        <pc:chgData name="Jenifer Prince Devaraj" userId="c3fb109c-09d1-42a6-93f4-69472d709861" providerId="ADAL" clId="{31FA6FEC-B58E-4FE6-A5EE-85A5875C134E}" dt="2025-01-21T12:11:16.605" v="4"/>
        <pc:sldMasterMkLst>
          <pc:docMk/>
          <pc:sldMasterMk cId="19418140" sldId="2147483654"/>
        </pc:sldMasterMkLst>
        <pc:sldLayoutChg chg="del">
          <pc:chgData name="Jenifer Prince Devaraj" userId="c3fb109c-09d1-42a6-93f4-69472d709861" providerId="ADAL" clId="{31FA6FEC-B58E-4FE6-A5EE-85A5875C134E}" dt="2025-01-21T12:11:16.605" v="4"/>
          <pc:sldLayoutMkLst>
            <pc:docMk/>
            <pc:sldMasterMk cId="19418140" sldId="2147483654"/>
            <pc:sldLayoutMk cId="94923803" sldId="2147483678"/>
          </pc:sldLayoutMkLst>
        </pc:sldLayoutChg>
        <pc:sldLayoutChg chg="del">
          <pc:chgData name="Jenifer Prince Devaraj" userId="c3fb109c-09d1-42a6-93f4-69472d709861" providerId="ADAL" clId="{31FA6FEC-B58E-4FE6-A5EE-85A5875C134E}" dt="2025-01-21T12:11:16.605" v="4"/>
          <pc:sldLayoutMkLst>
            <pc:docMk/>
            <pc:sldMasterMk cId="19418140" sldId="2147483654"/>
            <pc:sldLayoutMk cId="1921644782" sldId="2147483787"/>
          </pc:sldLayoutMkLst>
        </pc:sldLayoutChg>
      </pc:sldMasterChg>
      <pc:sldMasterChg chg="del delSldLayout">
        <pc:chgData name="Jenifer Prince Devaraj" userId="c3fb109c-09d1-42a6-93f4-69472d709861" providerId="ADAL" clId="{31FA6FEC-B58E-4FE6-A5EE-85A5875C134E}" dt="2025-01-21T12:11:16.605" v="5"/>
        <pc:sldMasterMkLst>
          <pc:docMk/>
          <pc:sldMasterMk cId="1086982509" sldId="2147483655"/>
        </pc:sldMasterMkLst>
        <pc:sldLayoutChg chg="del">
          <pc:chgData name="Jenifer Prince Devaraj" userId="c3fb109c-09d1-42a6-93f4-69472d709861" providerId="ADAL" clId="{31FA6FEC-B58E-4FE6-A5EE-85A5875C134E}" dt="2025-01-21T12:11:16.605" v="5"/>
          <pc:sldLayoutMkLst>
            <pc:docMk/>
            <pc:sldMasterMk cId="1086982509" sldId="2147483655"/>
            <pc:sldLayoutMk cId="408938655" sldId="2147483679"/>
          </pc:sldLayoutMkLst>
        </pc:sldLayoutChg>
        <pc:sldLayoutChg chg="del">
          <pc:chgData name="Jenifer Prince Devaraj" userId="c3fb109c-09d1-42a6-93f4-69472d709861" providerId="ADAL" clId="{31FA6FEC-B58E-4FE6-A5EE-85A5875C134E}" dt="2025-01-21T12:11:16.605" v="5"/>
          <pc:sldLayoutMkLst>
            <pc:docMk/>
            <pc:sldMasterMk cId="1086982509" sldId="2147483655"/>
            <pc:sldLayoutMk cId="1520429917" sldId="2147483706"/>
          </pc:sldLayoutMkLst>
        </pc:sldLayoutChg>
        <pc:sldLayoutChg chg="del">
          <pc:chgData name="Jenifer Prince Devaraj" userId="c3fb109c-09d1-42a6-93f4-69472d709861" providerId="ADAL" clId="{31FA6FEC-B58E-4FE6-A5EE-85A5875C134E}" dt="2025-01-21T12:11:16.605" v="5"/>
          <pc:sldLayoutMkLst>
            <pc:docMk/>
            <pc:sldMasterMk cId="1086982509" sldId="2147483655"/>
            <pc:sldLayoutMk cId="3604176099" sldId="2147483707"/>
          </pc:sldLayoutMkLst>
        </pc:sldLayoutChg>
        <pc:sldLayoutChg chg="del">
          <pc:chgData name="Jenifer Prince Devaraj" userId="c3fb109c-09d1-42a6-93f4-69472d709861" providerId="ADAL" clId="{31FA6FEC-B58E-4FE6-A5EE-85A5875C134E}" dt="2025-01-21T12:11:16.605" v="5"/>
          <pc:sldLayoutMkLst>
            <pc:docMk/>
            <pc:sldMasterMk cId="1086982509" sldId="2147483655"/>
            <pc:sldLayoutMk cId="3372047442" sldId="2147483708"/>
          </pc:sldLayoutMkLst>
        </pc:sldLayoutChg>
        <pc:sldLayoutChg chg="del">
          <pc:chgData name="Jenifer Prince Devaraj" userId="c3fb109c-09d1-42a6-93f4-69472d709861" providerId="ADAL" clId="{31FA6FEC-B58E-4FE6-A5EE-85A5875C134E}" dt="2025-01-21T12:11:16.605" v="5"/>
          <pc:sldLayoutMkLst>
            <pc:docMk/>
            <pc:sldMasterMk cId="1086982509" sldId="2147483655"/>
            <pc:sldLayoutMk cId="3732156385" sldId="2147483709"/>
          </pc:sldLayoutMkLst>
        </pc:sldLayoutChg>
        <pc:sldLayoutChg chg="del">
          <pc:chgData name="Jenifer Prince Devaraj" userId="c3fb109c-09d1-42a6-93f4-69472d709861" providerId="ADAL" clId="{31FA6FEC-B58E-4FE6-A5EE-85A5875C134E}" dt="2025-01-21T12:11:16.605" v="5"/>
          <pc:sldLayoutMkLst>
            <pc:docMk/>
            <pc:sldMasterMk cId="1086982509" sldId="2147483655"/>
            <pc:sldLayoutMk cId="2955417579" sldId="2147483788"/>
          </pc:sldLayoutMkLst>
        </pc:sldLayoutChg>
      </pc:sldMasterChg>
      <pc:sldMasterChg chg="del delSldLayout">
        <pc:chgData name="Jenifer Prince Devaraj" userId="c3fb109c-09d1-42a6-93f4-69472d709861" providerId="ADAL" clId="{31FA6FEC-B58E-4FE6-A5EE-85A5875C134E}" dt="2025-01-21T12:11:16.605" v="6"/>
        <pc:sldMasterMkLst>
          <pc:docMk/>
          <pc:sldMasterMk cId="537362470" sldId="2147483656"/>
        </pc:sldMasterMkLst>
        <pc:sldLayoutChg chg="del">
          <pc:chgData name="Jenifer Prince Devaraj" userId="c3fb109c-09d1-42a6-93f4-69472d709861" providerId="ADAL" clId="{31FA6FEC-B58E-4FE6-A5EE-85A5875C134E}" dt="2025-01-21T12:11:16.605" v="6"/>
          <pc:sldLayoutMkLst>
            <pc:docMk/>
            <pc:sldMasterMk cId="537362470" sldId="2147483656"/>
            <pc:sldLayoutMk cId="3130719715" sldId="2147483680"/>
          </pc:sldLayoutMkLst>
        </pc:sldLayoutChg>
        <pc:sldLayoutChg chg="del">
          <pc:chgData name="Jenifer Prince Devaraj" userId="c3fb109c-09d1-42a6-93f4-69472d709861" providerId="ADAL" clId="{31FA6FEC-B58E-4FE6-A5EE-85A5875C134E}" dt="2025-01-21T12:11:16.605" v="6"/>
          <pc:sldLayoutMkLst>
            <pc:docMk/>
            <pc:sldMasterMk cId="537362470" sldId="2147483656"/>
            <pc:sldLayoutMk cId="1227884356" sldId="2147483789"/>
          </pc:sldLayoutMkLst>
        </pc:sldLayoutChg>
      </pc:sldMasterChg>
      <pc:sldMasterChg chg="del delSldLayout">
        <pc:chgData name="Jenifer Prince Devaraj" userId="c3fb109c-09d1-42a6-93f4-69472d709861" providerId="ADAL" clId="{31FA6FEC-B58E-4FE6-A5EE-85A5875C134E}" dt="2025-01-21T12:11:16.605" v="7"/>
        <pc:sldMasterMkLst>
          <pc:docMk/>
          <pc:sldMasterMk cId="3275634550" sldId="2147483657"/>
        </pc:sldMasterMkLst>
        <pc:sldLayoutChg chg="del">
          <pc:chgData name="Jenifer Prince Devaraj" userId="c3fb109c-09d1-42a6-93f4-69472d709861" providerId="ADAL" clId="{31FA6FEC-B58E-4FE6-A5EE-85A5875C134E}" dt="2025-01-21T12:11:16.605" v="7"/>
          <pc:sldLayoutMkLst>
            <pc:docMk/>
            <pc:sldMasterMk cId="3275634550" sldId="2147483657"/>
            <pc:sldLayoutMk cId="2783529864" sldId="2147483681"/>
          </pc:sldLayoutMkLst>
        </pc:sldLayoutChg>
        <pc:sldLayoutChg chg="del">
          <pc:chgData name="Jenifer Prince Devaraj" userId="c3fb109c-09d1-42a6-93f4-69472d709861" providerId="ADAL" clId="{31FA6FEC-B58E-4FE6-A5EE-85A5875C134E}" dt="2025-01-21T12:11:16.605" v="7"/>
          <pc:sldLayoutMkLst>
            <pc:docMk/>
            <pc:sldMasterMk cId="3275634550" sldId="2147483657"/>
            <pc:sldLayoutMk cId="2064262031" sldId="2147483790"/>
          </pc:sldLayoutMkLst>
        </pc:sldLayoutChg>
      </pc:sldMasterChg>
      <pc:sldMasterChg chg="del delSldLayout">
        <pc:chgData name="Jenifer Prince Devaraj" userId="c3fb109c-09d1-42a6-93f4-69472d709861" providerId="ADAL" clId="{31FA6FEC-B58E-4FE6-A5EE-85A5875C134E}" dt="2025-01-21T12:11:16.605" v="8"/>
        <pc:sldMasterMkLst>
          <pc:docMk/>
          <pc:sldMasterMk cId="1384196811" sldId="2147483658"/>
        </pc:sldMasterMkLst>
        <pc:sldLayoutChg chg="del">
          <pc:chgData name="Jenifer Prince Devaraj" userId="c3fb109c-09d1-42a6-93f4-69472d709861" providerId="ADAL" clId="{31FA6FEC-B58E-4FE6-A5EE-85A5875C134E}" dt="2025-01-21T12:11:16.605" v="8"/>
          <pc:sldLayoutMkLst>
            <pc:docMk/>
            <pc:sldMasterMk cId="1384196811" sldId="2147483658"/>
            <pc:sldLayoutMk cId="1556723426" sldId="2147483682"/>
          </pc:sldLayoutMkLst>
        </pc:sldLayoutChg>
        <pc:sldLayoutChg chg="del">
          <pc:chgData name="Jenifer Prince Devaraj" userId="c3fb109c-09d1-42a6-93f4-69472d709861" providerId="ADAL" clId="{31FA6FEC-B58E-4FE6-A5EE-85A5875C134E}" dt="2025-01-21T12:11:16.605" v="8"/>
          <pc:sldLayoutMkLst>
            <pc:docMk/>
            <pc:sldMasterMk cId="1384196811" sldId="2147483658"/>
            <pc:sldLayoutMk cId="1714267788" sldId="2147483719"/>
          </pc:sldLayoutMkLst>
        </pc:sldLayoutChg>
        <pc:sldLayoutChg chg="del">
          <pc:chgData name="Jenifer Prince Devaraj" userId="c3fb109c-09d1-42a6-93f4-69472d709861" providerId="ADAL" clId="{31FA6FEC-B58E-4FE6-A5EE-85A5875C134E}" dt="2025-01-21T12:11:16.605" v="8"/>
          <pc:sldLayoutMkLst>
            <pc:docMk/>
            <pc:sldMasterMk cId="1384196811" sldId="2147483658"/>
            <pc:sldLayoutMk cId="1640983984" sldId="2147483720"/>
          </pc:sldLayoutMkLst>
        </pc:sldLayoutChg>
        <pc:sldLayoutChg chg="del">
          <pc:chgData name="Jenifer Prince Devaraj" userId="c3fb109c-09d1-42a6-93f4-69472d709861" providerId="ADAL" clId="{31FA6FEC-B58E-4FE6-A5EE-85A5875C134E}" dt="2025-01-21T12:11:16.605" v="8"/>
          <pc:sldLayoutMkLst>
            <pc:docMk/>
            <pc:sldMasterMk cId="1384196811" sldId="2147483658"/>
            <pc:sldLayoutMk cId="1240026675" sldId="2147483721"/>
          </pc:sldLayoutMkLst>
        </pc:sldLayoutChg>
        <pc:sldLayoutChg chg="del">
          <pc:chgData name="Jenifer Prince Devaraj" userId="c3fb109c-09d1-42a6-93f4-69472d709861" providerId="ADAL" clId="{31FA6FEC-B58E-4FE6-A5EE-85A5875C134E}" dt="2025-01-21T12:11:16.605" v="8"/>
          <pc:sldLayoutMkLst>
            <pc:docMk/>
            <pc:sldMasterMk cId="1384196811" sldId="2147483658"/>
            <pc:sldLayoutMk cId="4068811434" sldId="2147483751"/>
          </pc:sldLayoutMkLst>
        </pc:sldLayoutChg>
        <pc:sldLayoutChg chg="del">
          <pc:chgData name="Jenifer Prince Devaraj" userId="c3fb109c-09d1-42a6-93f4-69472d709861" providerId="ADAL" clId="{31FA6FEC-B58E-4FE6-A5EE-85A5875C134E}" dt="2025-01-21T12:11:16.605" v="8"/>
          <pc:sldLayoutMkLst>
            <pc:docMk/>
            <pc:sldMasterMk cId="1384196811" sldId="2147483658"/>
            <pc:sldLayoutMk cId="734961849" sldId="2147483783"/>
          </pc:sldLayoutMkLst>
        </pc:sldLayoutChg>
      </pc:sldMasterChg>
      <pc:sldMasterChg chg="del delSldLayout">
        <pc:chgData name="Jenifer Prince Devaraj" userId="c3fb109c-09d1-42a6-93f4-69472d709861" providerId="ADAL" clId="{31FA6FEC-B58E-4FE6-A5EE-85A5875C134E}" dt="2025-01-21T12:11:16.605" v="10"/>
        <pc:sldMasterMkLst>
          <pc:docMk/>
          <pc:sldMasterMk cId="1800093731" sldId="2147483659"/>
        </pc:sldMasterMkLst>
        <pc:sldLayoutChg chg="del">
          <pc:chgData name="Jenifer Prince Devaraj" userId="c3fb109c-09d1-42a6-93f4-69472d709861" providerId="ADAL" clId="{31FA6FEC-B58E-4FE6-A5EE-85A5875C134E}" dt="2025-01-21T12:11:16.605" v="10"/>
          <pc:sldLayoutMkLst>
            <pc:docMk/>
            <pc:sldMasterMk cId="1800093731" sldId="2147483659"/>
            <pc:sldLayoutMk cId="1597148504" sldId="2147483684"/>
          </pc:sldLayoutMkLst>
        </pc:sldLayoutChg>
        <pc:sldLayoutChg chg="del">
          <pc:chgData name="Jenifer Prince Devaraj" userId="c3fb109c-09d1-42a6-93f4-69472d709861" providerId="ADAL" clId="{31FA6FEC-B58E-4FE6-A5EE-85A5875C134E}" dt="2025-01-21T12:11:16.605" v="10"/>
          <pc:sldLayoutMkLst>
            <pc:docMk/>
            <pc:sldMasterMk cId="1800093731" sldId="2147483659"/>
            <pc:sldLayoutMk cId="3399777694" sldId="2147483752"/>
          </pc:sldLayoutMkLst>
        </pc:sldLayoutChg>
        <pc:sldLayoutChg chg="del">
          <pc:chgData name="Jenifer Prince Devaraj" userId="c3fb109c-09d1-42a6-93f4-69472d709861" providerId="ADAL" clId="{31FA6FEC-B58E-4FE6-A5EE-85A5875C134E}" dt="2025-01-21T12:11:16.605" v="10"/>
          <pc:sldLayoutMkLst>
            <pc:docMk/>
            <pc:sldMasterMk cId="1800093731" sldId="2147483659"/>
            <pc:sldLayoutMk cId="3188795946" sldId="2147483753"/>
          </pc:sldLayoutMkLst>
        </pc:sldLayoutChg>
        <pc:sldLayoutChg chg="del">
          <pc:chgData name="Jenifer Prince Devaraj" userId="c3fb109c-09d1-42a6-93f4-69472d709861" providerId="ADAL" clId="{31FA6FEC-B58E-4FE6-A5EE-85A5875C134E}" dt="2025-01-21T12:11:16.605" v="10"/>
          <pc:sldLayoutMkLst>
            <pc:docMk/>
            <pc:sldMasterMk cId="1800093731" sldId="2147483659"/>
            <pc:sldLayoutMk cId="3599698923" sldId="2147483754"/>
          </pc:sldLayoutMkLst>
        </pc:sldLayoutChg>
      </pc:sldMasterChg>
      <pc:sldMasterChg chg="del delSldLayout">
        <pc:chgData name="Jenifer Prince Devaraj" userId="c3fb109c-09d1-42a6-93f4-69472d709861" providerId="ADAL" clId="{31FA6FEC-B58E-4FE6-A5EE-85A5875C134E}" dt="2025-01-21T12:11:16.605" v="9"/>
        <pc:sldMasterMkLst>
          <pc:docMk/>
          <pc:sldMasterMk cId="2215794927" sldId="2147483660"/>
        </pc:sldMasterMkLst>
        <pc:sldLayoutChg chg="del">
          <pc:chgData name="Jenifer Prince Devaraj" userId="c3fb109c-09d1-42a6-93f4-69472d709861" providerId="ADAL" clId="{31FA6FEC-B58E-4FE6-A5EE-85A5875C134E}" dt="2025-01-21T12:11:16.605" v="9"/>
          <pc:sldLayoutMkLst>
            <pc:docMk/>
            <pc:sldMasterMk cId="2215794927" sldId="2147483660"/>
            <pc:sldLayoutMk cId="3475296125" sldId="2147483683"/>
          </pc:sldLayoutMkLst>
        </pc:sldLayoutChg>
        <pc:sldLayoutChg chg="del">
          <pc:chgData name="Jenifer Prince Devaraj" userId="c3fb109c-09d1-42a6-93f4-69472d709861" providerId="ADAL" clId="{31FA6FEC-B58E-4FE6-A5EE-85A5875C134E}" dt="2025-01-21T12:11:16.605" v="9"/>
          <pc:sldLayoutMkLst>
            <pc:docMk/>
            <pc:sldMasterMk cId="2215794927" sldId="2147483660"/>
            <pc:sldLayoutMk cId="4081925057" sldId="2147483716"/>
          </pc:sldLayoutMkLst>
        </pc:sldLayoutChg>
        <pc:sldLayoutChg chg="del">
          <pc:chgData name="Jenifer Prince Devaraj" userId="c3fb109c-09d1-42a6-93f4-69472d709861" providerId="ADAL" clId="{31FA6FEC-B58E-4FE6-A5EE-85A5875C134E}" dt="2025-01-21T12:11:16.605" v="9"/>
          <pc:sldLayoutMkLst>
            <pc:docMk/>
            <pc:sldMasterMk cId="2215794927" sldId="2147483660"/>
            <pc:sldLayoutMk cId="4127137421" sldId="2147483717"/>
          </pc:sldLayoutMkLst>
        </pc:sldLayoutChg>
        <pc:sldLayoutChg chg="del">
          <pc:chgData name="Jenifer Prince Devaraj" userId="c3fb109c-09d1-42a6-93f4-69472d709861" providerId="ADAL" clId="{31FA6FEC-B58E-4FE6-A5EE-85A5875C134E}" dt="2025-01-21T12:11:16.605" v="9"/>
          <pc:sldLayoutMkLst>
            <pc:docMk/>
            <pc:sldMasterMk cId="2215794927" sldId="2147483660"/>
            <pc:sldLayoutMk cId="3245223601" sldId="2147483718"/>
          </pc:sldLayoutMkLst>
        </pc:sldLayoutChg>
        <pc:sldLayoutChg chg="del">
          <pc:chgData name="Jenifer Prince Devaraj" userId="c3fb109c-09d1-42a6-93f4-69472d709861" providerId="ADAL" clId="{31FA6FEC-B58E-4FE6-A5EE-85A5875C134E}" dt="2025-01-21T12:11:16.605" v="9"/>
          <pc:sldLayoutMkLst>
            <pc:docMk/>
            <pc:sldMasterMk cId="2215794927" sldId="2147483660"/>
            <pc:sldLayoutMk cId="414174743" sldId="2147483777"/>
          </pc:sldLayoutMkLst>
        </pc:sldLayoutChg>
      </pc:sldMasterChg>
      <pc:sldMasterChg chg="del delSldLayout">
        <pc:chgData name="Jenifer Prince Devaraj" userId="c3fb109c-09d1-42a6-93f4-69472d709861" providerId="ADAL" clId="{31FA6FEC-B58E-4FE6-A5EE-85A5875C134E}" dt="2025-01-21T12:11:16.605" v="11"/>
        <pc:sldMasterMkLst>
          <pc:docMk/>
          <pc:sldMasterMk cId="2581267852" sldId="2147483662"/>
        </pc:sldMasterMkLst>
        <pc:sldLayoutChg chg="del">
          <pc:chgData name="Jenifer Prince Devaraj" userId="c3fb109c-09d1-42a6-93f4-69472d709861" providerId="ADAL" clId="{31FA6FEC-B58E-4FE6-A5EE-85A5875C134E}" dt="2025-01-21T12:11:16.605" v="11"/>
          <pc:sldLayoutMkLst>
            <pc:docMk/>
            <pc:sldMasterMk cId="2581267852" sldId="2147483662"/>
            <pc:sldLayoutMk cId="196634507" sldId="2147483686"/>
          </pc:sldLayoutMkLst>
        </pc:sldLayoutChg>
      </pc:sldMasterChg>
      <pc:sldMasterChg chg="del delSldLayout">
        <pc:chgData name="Jenifer Prince Devaraj" userId="c3fb109c-09d1-42a6-93f4-69472d709861" providerId="ADAL" clId="{31FA6FEC-B58E-4FE6-A5EE-85A5875C134E}" dt="2025-01-21T12:11:16.605" v="12"/>
        <pc:sldMasterMkLst>
          <pc:docMk/>
          <pc:sldMasterMk cId="1372220361" sldId="2147483663"/>
        </pc:sldMasterMkLst>
        <pc:sldLayoutChg chg="del">
          <pc:chgData name="Jenifer Prince Devaraj" userId="c3fb109c-09d1-42a6-93f4-69472d709861" providerId="ADAL" clId="{31FA6FEC-B58E-4FE6-A5EE-85A5875C134E}" dt="2025-01-21T12:11:16.605" v="12"/>
          <pc:sldLayoutMkLst>
            <pc:docMk/>
            <pc:sldMasterMk cId="1372220361" sldId="2147483663"/>
            <pc:sldLayoutMk cId="2317885063" sldId="2147483687"/>
          </pc:sldLayoutMkLst>
        </pc:sldLayoutChg>
        <pc:sldLayoutChg chg="del">
          <pc:chgData name="Jenifer Prince Devaraj" userId="c3fb109c-09d1-42a6-93f4-69472d709861" providerId="ADAL" clId="{31FA6FEC-B58E-4FE6-A5EE-85A5875C134E}" dt="2025-01-21T12:11:16.605" v="12"/>
          <pc:sldLayoutMkLst>
            <pc:docMk/>
            <pc:sldMasterMk cId="1372220361" sldId="2147483663"/>
            <pc:sldLayoutMk cId="3686166945" sldId="2147483772"/>
          </pc:sldLayoutMkLst>
        </pc:sldLayoutChg>
        <pc:sldLayoutChg chg="del">
          <pc:chgData name="Jenifer Prince Devaraj" userId="c3fb109c-09d1-42a6-93f4-69472d709861" providerId="ADAL" clId="{31FA6FEC-B58E-4FE6-A5EE-85A5875C134E}" dt="2025-01-21T12:11:16.605" v="12"/>
          <pc:sldLayoutMkLst>
            <pc:docMk/>
            <pc:sldMasterMk cId="1372220361" sldId="2147483663"/>
            <pc:sldLayoutMk cId="3140485730" sldId="2147483773"/>
          </pc:sldLayoutMkLst>
        </pc:sldLayoutChg>
        <pc:sldLayoutChg chg="del">
          <pc:chgData name="Jenifer Prince Devaraj" userId="c3fb109c-09d1-42a6-93f4-69472d709861" providerId="ADAL" clId="{31FA6FEC-B58E-4FE6-A5EE-85A5875C134E}" dt="2025-01-21T12:11:16.605" v="12"/>
          <pc:sldLayoutMkLst>
            <pc:docMk/>
            <pc:sldMasterMk cId="1372220361" sldId="2147483663"/>
            <pc:sldLayoutMk cId="3897876703" sldId="2147483774"/>
          </pc:sldLayoutMkLst>
        </pc:sldLayoutChg>
        <pc:sldLayoutChg chg="del">
          <pc:chgData name="Jenifer Prince Devaraj" userId="c3fb109c-09d1-42a6-93f4-69472d709861" providerId="ADAL" clId="{31FA6FEC-B58E-4FE6-A5EE-85A5875C134E}" dt="2025-01-21T12:11:16.605" v="12"/>
          <pc:sldLayoutMkLst>
            <pc:docMk/>
            <pc:sldMasterMk cId="1372220361" sldId="2147483663"/>
            <pc:sldLayoutMk cId="1612919501" sldId="2147483775"/>
          </pc:sldLayoutMkLst>
        </pc:sldLayoutChg>
      </pc:sldMasterChg>
      <pc:sldMasterChg chg="del delSldLayout">
        <pc:chgData name="Jenifer Prince Devaraj" userId="c3fb109c-09d1-42a6-93f4-69472d709861" providerId="ADAL" clId="{31FA6FEC-B58E-4FE6-A5EE-85A5875C134E}" dt="2025-01-21T12:11:16.605" v="13"/>
        <pc:sldMasterMkLst>
          <pc:docMk/>
          <pc:sldMasterMk cId="741040061" sldId="2147483664"/>
        </pc:sldMasterMkLst>
        <pc:sldLayoutChg chg="del">
          <pc:chgData name="Jenifer Prince Devaraj" userId="c3fb109c-09d1-42a6-93f4-69472d709861" providerId="ADAL" clId="{31FA6FEC-B58E-4FE6-A5EE-85A5875C134E}" dt="2025-01-21T12:11:16.605" v="13"/>
          <pc:sldLayoutMkLst>
            <pc:docMk/>
            <pc:sldMasterMk cId="741040061" sldId="2147483664"/>
            <pc:sldLayoutMk cId="763020717" sldId="2147483688"/>
          </pc:sldLayoutMkLst>
        </pc:sldLayoutChg>
        <pc:sldLayoutChg chg="del">
          <pc:chgData name="Jenifer Prince Devaraj" userId="c3fb109c-09d1-42a6-93f4-69472d709861" providerId="ADAL" clId="{31FA6FEC-B58E-4FE6-A5EE-85A5875C134E}" dt="2025-01-21T12:11:16.605" v="13"/>
          <pc:sldLayoutMkLst>
            <pc:docMk/>
            <pc:sldMasterMk cId="741040061" sldId="2147483664"/>
            <pc:sldLayoutMk cId="711080307" sldId="2147483768"/>
          </pc:sldLayoutMkLst>
        </pc:sldLayoutChg>
        <pc:sldLayoutChg chg="del">
          <pc:chgData name="Jenifer Prince Devaraj" userId="c3fb109c-09d1-42a6-93f4-69472d709861" providerId="ADAL" clId="{31FA6FEC-B58E-4FE6-A5EE-85A5875C134E}" dt="2025-01-21T12:11:16.605" v="13"/>
          <pc:sldLayoutMkLst>
            <pc:docMk/>
            <pc:sldMasterMk cId="741040061" sldId="2147483664"/>
            <pc:sldLayoutMk cId="550498683" sldId="2147483769"/>
          </pc:sldLayoutMkLst>
        </pc:sldLayoutChg>
        <pc:sldLayoutChg chg="del">
          <pc:chgData name="Jenifer Prince Devaraj" userId="c3fb109c-09d1-42a6-93f4-69472d709861" providerId="ADAL" clId="{31FA6FEC-B58E-4FE6-A5EE-85A5875C134E}" dt="2025-01-21T12:11:16.605" v="13"/>
          <pc:sldLayoutMkLst>
            <pc:docMk/>
            <pc:sldMasterMk cId="741040061" sldId="2147483664"/>
            <pc:sldLayoutMk cId="3641454918" sldId="2147483770"/>
          </pc:sldLayoutMkLst>
        </pc:sldLayoutChg>
        <pc:sldLayoutChg chg="del">
          <pc:chgData name="Jenifer Prince Devaraj" userId="c3fb109c-09d1-42a6-93f4-69472d709861" providerId="ADAL" clId="{31FA6FEC-B58E-4FE6-A5EE-85A5875C134E}" dt="2025-01-21T12:11:16.605" v="13"/>
          <pc:sldLayoutMkLst>
            <pc:docMk/>
            <pc:sldMasterMk cId="741040061" sldId="2147483664"/>
            <pc:sldLayoutMk cId="3304689771" sldId="2147483771"/>
          </pc:sldLayoutMkLst>
        </pc:sldLayoutChg>
      </pc:sldMasterChg>
      <pc:sldMasterChg chg="del delSldLayout">
        <pc:chgData name="Jenifer Prince Devaraj" userId="c3fb109c-09d1-42a6-93f4-69472d709861" providerId="ADAL" clId="{31FA6FEC-B58E-4FE6-A5EE-85A5875C134E}" dt="2025-01-21T12:11:16.621" v="14"/>
        <pc:sldMasterMkLst>
          <pc:docMk/>
          <pc:sldMasterMk cId="58822457" sldId="2147483665"/>
        </pc:sldMasterMkLst>
        <pc:sldLayoutChg chg="del">
          <pc:chgData name="Jenifer Prince Devaraj" userId="c3fb109c-09d1-42a6-93f4-69472d709861" providerId="ADAL" clId="{31FA6FEC-B58E-4FE6-A5EE-85A5875C134E}" dt="2025-01-21T12:11:16.621" v="14"/>
          <pc:sldLayoutMkLst>
            <pc:docMk/>
            <pc:sldMasterMk cId="58822457" sldId="2147483665"/>
            <pc:sldLayoutMk cId="2624528723" sldId="2147483689"/>
          </pc:sldLayoutMkLst>
        </pc:sldLayoutChg>
        <pc:sldLayoutChg chg="del">
          <pc:chgData name="Jenifer Prince Devaraj" userId="c3fb109c-09d1-42a6-93f4-69472d709861" providerId="ADAL" clId="{31FA6FEC-B58E-4FE6-A5EE-85A5875C134E}" dt="2025-01-21T12:11:16.621" v="14"/>
          <pc:sldLayoutMkLst>
            <pc:docMk/>
            <pc:sldMasterMk cId="58822457" sldId="2147483665"/>
            <pc:sldLayoutMk cId="1989207104" sldId="2147483764"/>
          </pc:sldLayoutMkLst>
        </pc:sldLayoutChg>
        <pc:sldLayoutChg chg="del">
          <pc:chgData name="Jenifer Prince Devaraj" userId="c3fb109c-09d1-42a6-93f4-69472d709861" providerId="ADAL" clId="{31FA6FEC-B58E-4FE6-A5EE-85A5875C134E}" dt="2025-01-21T12:11:16.621" v="14"/>
          <pc:sldLayoutMkLst>
            <pc:docMk/>
            <pc:sldMasterMk cId="58822457" sldId="2147483665"/>
            <pc:sldLayoutMk cId="3162675532" sldId="2147483765"/>
          </pc:sldLayoutMkLst>
        </pc:sldLayoutChg>
        <pc:sldLayoutChg chg="del">
          <pc:chgData name="Jenifer Prince Devaraj" userId="c3fb109c-09d1-42a6-93f4-69472d709861" providerId="ADAL" clId="{31FA6FEC-B58E-4FE6-A5EE-85A5875C134E}" dt="2025-01-21T12:11:16.621" v="14"/>
          <pc:sldLayoutMkLst>
            <pc:docMk/>
            <pc:sldMasterMk cId="58822457" sldId="2147483665"/>
            <pc:sldLayoutMk cId="671023767" sldId="2147483766"/>
          </pc:sldLayoutMkLst>
        </pc:sldLayoutChg>
        <pc:sldLayoutChg chg="del">
          <pc:chgData name="Jenifer Prince Devaraj" userId="c3fb109c-09d1-42a6-93f4-69472d709861" providerId="ADAL" clId="{31FA6FEC-B58E-4FE6-A5EE-85A5875C134E}" dt="2025-01-21T12:11:16.621" v="14"/>
          <pc:sldLayoutMkLst>
            <pc:docMk/>
            <pc:sldMasterMk cId="58822457" sldId="2147483665"/>
            <pc:sldLayoutMk cId="3914582648" sldId="2147483767"/>
          </pc:sldLayoutMkLst>
        </pc:sldLayoutChg>
      </pc:sldMasterChg>
      <pc:sldMasterChg chg="del delSldLayout">
        <pc:chgData name="Jenifer Prince Devaraj" userId="c3fb109c-09d1-42a6-93f4-69472d709861" providerId="ADAL" clId="{31FA6FEC-B58E-4FE6-A5EE-85A5875C134E}" dt="2025-01-21T12:11:16.621" v="15"/>
        <pc:sldMasterMkLst>
          <pc:docMk/>
          <pc:sldMasterMk cId="754378712" sldId="2147483666"/>
        </pc:sldMasterMkLst>
        <pc:sldLayoutChg chg="del">
          <pc:chgData name="Jenifer Prince Devaraj" userId="c3fb109c-09d1-42a6-93f4-69472d709861" providerId="ADAL" clId="{31FA6FEC-B58E-4FE6-A5EE-85A5875C134E}" dt="2025-01-21T12:11:16.621" v="15"/>
          <pc:sldLayoutMkLst>
            <pc:docMk/>
            <pc:sldMasterMk cId="754378712" sldId="2147483666"/>
            <pc:sldLayoutMk cId="3132846485" sldId="2147483690"/>
          </pc:sldLayoutMkLst>
        </pc:sldLayoutChg>
        <pc:sldLayoutChg chg="del">
          <pc:chgData name="Jenifer Prince Devaraj" userId="c3fb109c-09d1-42a6-93f4-69472d709861" providerId="ADAL" clId="{31FA6FEC-B58E-4FE6-A5EE-85A5875C134E}" dt="2025-01-21T12:11:16.621" v="15"/>
          <pc:sldLayoutMkLst>
            <pc:docMk/>
            <pc:sldMasterMk cId="754378712" sldId="2147483666"/>
            <pc:sldLayoutMk cId="1638318787" sldId="2147483698"/>
          </pc:sldLayoutMkLst>
        </pc:sldLayoutChg>
        <pc:sldLayoutChg chg="del">
          <pc:chgData name="Jenifer Prince Devaraj" userId="c3fb109c-09d1-42a6-93f4-69472d709861" providerId="ADAL" clId="{31FA6FEC-B58E-4FE6-A5EE-85A5875C134E}" dt="2025-01-21T12:11:16.621" v="15"/>
          <pc:sldLayoutMkLst>
            <pc:docMk/>
            <pc:sldMasterMk cId="754378712" sldId="2147483666"/>
            <pc:sldLayoutMk cId="1988994691" sldId="2147483699"/>
          </pc:sldLayoutMkLst>
        </pc:sldLayoutChg>
        <pc:sldLayoutChg chg="del">
          <pc:chgData name="Jenifer Prince Devaraj" userId="c3fb109c-09d1-42a6-93f4-69472d709861" providerId="ADAL" clId="{31FA6FEC-B58E-4FE6-A5EE-85A5875C134E}" dt="2025-01-21T12:11:16.621" v="15"/>
          <pc:sldLayoutMkLst>
            <pc:docMk/>
            <pc:sldMasterMk cId="754378712" sldId="2147483666"/>
            <pc:sldLayoutMk cId="1668414652" sldId="2147483700"/>
          </pc:sldLayoutMkLst>
        </pc:sldLayoutChg>
        <pc:sldLayoutChg chg="del">
          <pc:chgData name="Jenifer Prince Devaraj" userId="c3fb109c-09d1-42a6-93f4-69472d709861" providerId="ADAL" clId="{31FA6FEC-B58E-4FE6-A5EE-85A5875C134E}" dt="2025-01-21T12:11:16.621" v="15"/>
          <pc:sldLayoutMkLst>
            <pc:docMk/>
            <pc:sldMasterMk cId="754378712" sldId="2147483666"/>
            <pc:sldLayoutMk cId="3376813219" sldId="2147483701"/>
          </pc:sldLayoutMkLst>
        </pc:sldLayoutChg>
        <pc:sldLayoutChg chg="del">
          <pc:chgData name="Jenifer Prince Devaraj" userId="c3fb109c-09d1-42a6-93f4-69472d709861" providerId="ADAL" clId="{31FA6FEC-B58E-4FE6-A5EE-85A5875C134E}" dt="2025-01-21T12:11:16.621" v="15"/>
          <pc:sldLayoutMkLst>
            <pc:docMk/>
            <pc:sldMasterMk cId="754378712" sldId="2147483666"/>
            <pc:sldLayoutMk cId="1322761775" sldId="2147483703"/>
          </pc:sldLayoutMkLst>
        </pc:sldLayoutChg>
        <pc:sldLayoutChg chg="del">
          <pc:chgData name="Jenifer Prince Devaraj" userId="c3fb109c-09d1-42a6-93f4-69472d709861" providerId="ADAL" clId="{31FA6FEC-B58E-4FE6-A5EE-85A5875C134E}" dt="2025-01-21T12:11:16.621" v="15"/>
          <pc:sldLayoutMkLst>
            <pc:docMk/>
            <pc:sldMasterMk cId="754378712" sldId="2147483666"/>
            <pc:sldLayoutMk cId="1402491513" sldId="2147483704"/>
          </pc:sldLayoutMkLst>
        </pc:sldLayoutChg>
        <pc:sldLayoutChg chg="del">
          <pc:chgData name="Jenifer Prince Devaraj" userId="c3fb109c-09d1-42a6-93f4-69472d709861" providerId="ADAL" clId="{31FA6FEC-B58E-4FE6-A5EE-85A5875C134E}" dt="2025-01-21T12:11:16.621" v="15"/>
          <pc:sldLayoutMkLst>
            <pc:docMk/>
            <pc:sldMasterMk cId="754378712" sldId="2147483666"/>
            <pc:sldLayoutMk cId="2661865558" sldId="2147483705"/>
          </pc:sldLayoutMkLst>
        </pc:sldLayoutChg>
        <pc:sldLayoutChg chg="del">
          <pc:chgData name="Jenifer Prince Devaraj" userId="c3fb109c-09d1-42a6-93f4-69472d709861" providerId="ADAL" clId="{31FA6FEC-B58E-4FE6-A5EE-85A5875C134E}" dt="2025-01-21T12:11:16.621" v="15"/>
          <pc:sldLayoutMkLst>
            <pc:docMk/>
            <pc:sldMasterMk cId="754378712" sldId="2147483666"/>
            <pc:sldLayoutMk cId="3007840193" sldId="2147483759"/>
          </pc:sldLayoutMkLst>
        </pc:sldLayoutChg>
        <pc:sldLayoutChg chg="del">
          <pc:chgData name="Jenifer Prince Devaraj" userId="c3fb109c-09d1-42a6-93f4-69472d709861" providerId="ADAL" clId="{31FA6FEC-B58E-4FE6-A5EE-85A5875C134E}" dt="2025-01-21T12:11:16.621" v="15"/>
          <pc:sldLayoutMkLst>
            <pc:docMk/>
            <pc:sldMasterMk cId="754378712" sldId="2147483666"/>
            <pc:sldLayoutMk cId="2405973259" sldId="2147483760"/>
          </pc:sldLayoutMkLst>
        </pc:sldLayoutChg>
        <pc:sldLayoutChg chg="del">
          <pc:chgData name="Jenifer Prince Devaraj" userId="c3fb109c-09d1-42a6-93f4-69472d709861" providerId="ADAL" clId="{31FA6FEC-B58E-4FE6-A5EE-85A5875C134E}" dt="2025-01-21T12:11:16.621" v="15"/>
          <pc:sldLayoutMkLst>
            <pc:docMk/>
            <pc:sldMasterMk cId="754378712" sldId="2147483666"/>
            <pc:sldLayoutMk cId="4035460473" sldId="2147483761"/>
          </pc:sldLayoutMkLst>
        </pc:sldLayoutChg>
        <pc:sldLayoutChg chg="del">
          <pc:chgData name="Jenifer Prince Devaraj" userId="c3fb109c-09d1-42a6-93f4-69472d709861" providerId="ADAL" clId="{31FA6FEC-B58E-4FE6-A5EE-85A5875C134E}" dt="2025-01-21T12:11:16.621" v="15"/>
          <pc:sldLayoutMkLst>
            <pc:docMk/>
            <pc:sldMasterMk cId="754378712" sldId="2147483666"/>
            <pc:sldLayoutMk cId="871081314" sldId="2147483762"/>
          </pc:sldLayoutMkLst>
        </pc:sldLayoutChg>
        <pc:sldLayoutChg chg="del">
          <pc:chgData name="Jenifer Prince Devaraj" userId="c3fb109c-09d1-42a6-93f4-69472d709861" providerId="ADAL" clId="{31FA6FEC-B58E-4FE6-A5EE-85A5875C134E}" dt="2025-01-21T12:11:16.621" v="15"/>
          <pc:sldLayoutMkLst>
            <pc:docMk/>
            <pc:sldMasterMk cId="754378712" sldId="2147483666"/>
            <pc:sldLayoutMk cId="1668421069" sldId="2147483763"/>
          </pc:sldLayoutMkLst>
        </pc:sldLayoutChg>
      </pc:sldMasterChg>
      <pc:sldMasterChg chg="del delSldLayout">
        <pc:chgData name="Jenifer Prince Devaraj" userId="c3fb109c-09d1-42a6-93f4-69472d709861" providerId="ADAL" clId="{31FA6FEC-B58E-4FE6-A5EE-85A5875C134E}" dt="2025-01-21T12:11:16.621" v="17"/>
        <pc:sldMasterMkLst>
          <pc:docMk/>
          <pc:sldMasterMk cId="217095490" sldId="2147483670"/>
        </pc:sldMasterMkLst>
        <pc:sldLayoutChg chg="del">
          <pc:chgData name="Jenifer Prince Devaraj" userId="c3fb109c-09d1-42a6-93f4-69472d709861" providerId="ADAL" clId="{31FA6FEC-B58E-4FE6-A5EE-85A5875C134E}" dt="2025-01-21T12:11:16.621" v="17"/>
          <pc:sldLayoutMkLst>
            <pc:docMk/>
            <pc:sldMasterMk cId="217095490" sldId="2147483670"/>
            <pc:sldLayoutMk cId="3583415931" sldId="2147483696"/>
          </pc:sldLayoutMkLst>
        </pc:sldLayoutChg>
        <pc:sldLayoutChg chg="del">
          <pc:chgData name="Jenifer Prince Devaraj" userId="c3fb109c-09d1-42a6-93f4-69472d709861" providerId="ADAL" clId="{31FA6FEC-B58E-4FE6-A5EE-85A5875C134E}" dt="2025-01-21T12:11:16.621" v="17"/>
          <pc:sldLayoutMkLst>
            <pc:docMk/>
            <pc:sldMasterMk cId="217095490" sldId="2147483670"/>
            <pc:sldLayoutMk cId="1189107345" sldId="2147483722"/>
          </pc:sldLayoutMkLst>
        </pc:sldLayoutChg>
        <pc:sldLayoutChg chg="del">
          <pc:chgData name="Jenifer Prince Devaraj" userId="c3fb109c-09d1-42a6-93f4-69472d709861" providerId="ADAL" clId="{31FA6FEC-B58E-4FE6-A5EE-85A5875C134E}" dt="2025-01-21T12:11:16.621" v="17"/>
          <pc:sldLayoutMkLst>
            <pc:docMk/>
            <pc:sldMasterMk cId="217095490" sldId="2147483670"/>
            <pc:sldLayoutMk cId="2437739104" sldId="2147483723"/>
          </pc:sldLayoutMkLst>
        </pc:sldLayoutChg>
        <pc:sldLayoutChg chg="del">
          <pc:chgData name="Jenifer Prince Devaraj" userId="c3fb109c-09d1-42a6-93f4-69472d709861" providerId="ADAL" clId="{31FA6FEC-B58E-4FE6-A5EE-85A5875C134E}" dt="2025-01-21T12:11:16.621" v="17"/>
          <pc:sldLayoutMkLst>
            <pc:docMk/>
            <pc:sldMasterMk cId="217095490" sldId="2147483670"/>
            <pc:sldLayoutMk cId="2060480586" sldId="2147483724"/>
          </pc:sldLayoutMkLst>
        </pc:sldLayoutChg>
        <pc:sldLayoutChg chg="del">
          <pc:chgData name="Jenifer Prince Devaraj" userId="c3fb109c-09d1-42a6-93f4-69472d709861" providerId="ADAL" clId="{31FA6FEC-B58E-4FE6-A5EE-85A5875C134E}" dt="2025-01-21T12:11:16.621" v="17"/>
          <pc:sldLayoutMkLst>
            <pc:docMk/>
            <pc:sldMasterMk cId="217095490" sldId="2147483670"/>
            <pc:sldLayoutMk cId="490812382" sldId="2147483725"/>
          </pc:sldLayoutMkLst>
        </pc:sldLayoutChg>
      </pc:sldMasterChg>
      <pc:sldMasterChg chg="del delSldLayout">
        <pc:chgData name="Jenifer Prince Devaraj" userId="c3fb109c-09d1-42a6-93f4-69472d709861" providerId="ADAL" clId="{31FA6FEC-B58E-4FE6-A5EE-85A5875C134E}" dt="2025-01-21T12:11:16.621" v="18"/>
        <pc:sldMasterMkLst>
          <pc:docMk/>
          <pc:sldMasterMk cId="1743180627" sldId="2147483671"/>
        </pc:sldMasterMkLst>
        <pc:sldLayoutChg chg="del">
          <pc:chgData name="Jenifer Prince Devaraj" userId="c3fb109c-09d1-42a6-93f4-69472d709861" providerId="ADAL" clId="{31FA6FEC-B58E-4FE6-A5EE-85A5875C134E}" dt="2025-01-21T12:11:16.621" v="18"/>
          <pc:sldLayoutMkLst>
            <pc:docMk/>
            <pc:sldMasterMk cId="1743180627" sldId="2147483671"/>
            <pc:sldLayoutMk cId="3714548059" sldId="2147483697"/>
          </pc:sldLayoutMkLst>
        </pc:sldLayoutChg>
      </pc:sldMasterChg>
      <pc:sldMasterChg chg="del delSldLayout">
        <pc:chgData name="Jenifer Prince Devaraj" userId="c3fb109c-09d1-42a6-93f4-69472d709861" providerId="ADAL" clId="{31FA6FEC-B58E-4FE6-A5EE-85A5875C134E}" dt="2025-01-21T12:11:16.621" v="16"/>
        <pc:sldMasterMkLst>
          <pc:docMk/>
          <pc:sldMasterMk cId="130175223" sldId="2147483673"/>
        </pc:sldMasterMkLst>
        <pc:sldLayoutChg chg="del">
          <pc:chgData name="Jenifer Prince Devaraj" userId="c3fb109c-09d1-42a6-93f4-69472d709861" providerId="ADAL" clId="{31FA6FEC-B58E-4FE6-A5EE-85A5875C134E}" dt="2025-01-21T12:11:16.621" v="16"/>
          <pc:sldLayoutMkLst>
            <pc:docMk/>
            <pc:sldMasterMk cId="130175223" sldId="2147483673"/>
            <pc:sldLayoutMk cId="324980695" sldId="2147483693"/>
          </pc:sldLayoutMkLst>
        </pc:sldLayoutChg>
        <pc:sldLayoutChg chg="del">
          <pc:chgData name="Jenifer Prince Devaraj" userId="c3fb109c-09d1-42a6-93f4-69472d709861" providerId="ADAL" clId="{31FA6FEC-B58E-4FE6-A5EE-85A5875C134E}" dt="2025-01-21T12:11:16.621" v="16"/>
          <pc:sldLayoutMkLst>
            <pc:docMk/>
            <pc:sldMasterMk cId="130175223" sldId="2147483673"/>
            <pc:sldLayoutMk cId="663674427" sldId="2147483778"/>
          </pc:sldLayoutMkLst>
        </pc:sldLayoutChg>
        <pc:sldLayoutChg chg="del">
          <pc:chgData name="Jenifer Prince Devaraj" userId="c3fb109c-09d1-42a6-93f4-69472d709861" providerId="ADAL" clId="{31FA6FEC-B58E-4FE6-A5EE-85A5875C134E}" dt="2025-01-21T12:11:16.621" v="16"/>
          <pc:sldLayoutMkLst>
            <pc:docMk/>
            <pc:sldMasterMk cId="130175223" sldId="2147483673"/>
            <pc:sldLayoutMk cId="2928645816" sldId="2147483779"/>
          </pc:sldLayoutMkLst>
        </pc:sldLayoutChg>
        <pc:sldLayoutChg chg="del">
          <pc:chgData name="Jenifer Prince Devaraj" userId="c3fb109c-09d1-42a6-93f4-69472d709861" providerId="ADAL" clId="{31FA6FEC-B58E-4FE6-A5EE-85A5875C134E}" dt="2025-01-21T12:11:16.621" v="16"/>
          <pc:sldLayoutMkLst>
            <pc:docMk/>
            <pc:sldMasterMk cId="130175223" sldId="2147483673"/>
            <pc:sldLayoutMk cId="4277840142" sldId="2147483780"/>
          </pc:sldLayoutMkLst>
        </pc:sldLayoutChg>
        <pc:sldLayoutChg chg="del">
          <pc:chgData name="Jenifer Prince Devaraj" userId="c3fb109c-09d1-42a6-93f4-69472d709861" providerId="ADAL" clId="{31FA6FEC-B58E-4FE6-A5EE-85A5875C134E}" dt="2025-01-21T12:11:16.621" v="16"/>
          <pc:sldLayoutMkLst>
            <pc:docMk/>
            <pc:sldMasterMk cId="130175223" sldId="2147483673"/>
            <pc:sldLayoutMk cId="951448030" sldId="2147483781"/>
          </pc:sldLayoutMkLst>
        </pc:sldLayoutChg>
        <pc:sldLayoutChg chg="del">
          <pc:chgData name="Jenifer Prince Devaraj" userId="c3fb109c-09d1-42a6-93f4-69472d709861" providerId="ADAL" clId="{31FA6FEC-B58E-4FE6-A5EE-85A5875C134E}" dt="2025-01-21T12:11:16.621" v="16"/>
          <pc:sldLayoutMkLst>
            <pc:docMk/>
            <pc:sldMasterMk cId="130175223" sldId="2147483673"/>
            <pc:sldLayoutMk cId="2939912982" sldId="2147483782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22/01/2025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5073E95-6378-E763-1606-F93D97F3AF5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6FE821C-E070-5323-D7FE-A00A73079BE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AA05077-D549-663F-D8C6-9F93B6E5C4A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03F58249-6E97-1110-DA00-B0566E501D49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495CA31-AAA7-B783-DC33-E7D742018F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7D911A-7D69-796E-CDC5-A9C074DB38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122372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84DCAEB-520E-7D4A-AB54-8A8355DBA08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F5C01DB-2688-6DDE-4A17-ADA3BC703FF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D008F0C-4F23-5D6B-2AF2-62979CBAB01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4C83A5E5-CA0E-9295-6F45-C0213EF9E5D2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C00B124-6CB3-0A9E-D341-D50B7DC889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9D9D0E3-C427-1A4D-6DBE-9DD0366C1A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551958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3336BCC-54C3-D1F8-AB68-48C8A511B14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EA29E96-DBD7-A807-90D5-F32DBEF82EA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F1C4BCC-F109-07AC-5331-3006B3EF413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3696C887-D9CC-B333-B68F-418D2242B370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7E31D2-EED5-FEC9-CB5E-7F181FB1FC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9EA5F4-BA08-1BB3-A8D6-B4FB02891D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611921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6DD8721-A44F-C740-DF98-E2A72603371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38FDB6B-AE88-AF18-0C99-FFA584300F5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40542B7-2F23-2340-330C-F0D2BE98E67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80814D32-7204-8B08-A10C-D1F01D4AA782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CDB76B5-4F55-076B-ACF2-0A552FDC0F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CA97B6-9F18-744A-23DC-EE229B2582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0360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FD0E000-0D2C-0D62-A38D-F65FA80195A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FBC5366-7FAC-D2B0-D8AB-80E6E1C8724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99D5564-80C5-DBE1-E0F2-EBAD5B03307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3FB3903C-4FB8-192D-E6AE-D4E0EF45A6B1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821ACB-1B83-4F1C-10FF-8855E1EC11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DAF02-65D6-E765-D961-8A559D6244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205072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351344D-96C0-91CC-82FB-21B2EED0328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7BD9126-61F8-9A52-DBAB-BC2DE5CA218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394EBED-6A22-EB6B-ED05-F555D2C9F0A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374CB4D4-E71D-D9F6-57C4-8D0B773736C8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554BEF0-A3DB-1349-7C9F-3E3646B0A8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CB20B3-0E18-6770-06B0-2D1BCC0D4A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815788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03444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8D33782-29B7-FD5C-A57E-563AF83D81A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6537B9C-C89D-2D89-877E-188E6065E2E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E7C4FDE-6628-E4F0-91B5-3295159C71B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355452AE-4DBF-70D7-2A31-7E20012CD8CC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D2F9BDD-3705-4DA0-5C95-4E6BFFF9A2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55A000-1DFD-B353-ECF3-88BE195910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565340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5FD812B-0A0E-8D58-F56E-94248B6C3BE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FCEA382-75FB-0615-6049-209252F82B6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CCEA299-4247-BAED-3BB2-D769AEEFBB7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023E544C-B5DB-A5E6-DEA9-289A4AE8ACB1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DDF06F-ABAE-9E70-7615-7AA0C84289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032AF0-34CB-E4B9-1788-0C983068D5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915364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68A777E-F392-9178-ABBC-36491F79C6A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1051C15-397A-F9EA-BE7F-B0FF1D13EE7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9BFC2D5-5D87-191F-356A-5D9C96299FA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A1648CE1-D7EE-1C9E-C273-E565742A49D7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03D4CA-BD2D-29EE-1AD9-280160BE96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952AC3-235E-4E7C-7697-F0853C103A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40473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99C28D1-EC5D-F2EB-9291-C5EC51B178E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C26FE9B-09AC-468E-F920-E16F02306EA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8DB8853-C378-C1FC-5DC1-DBFB499160E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5C2202AE-E526-FEF6-E4FA-37804EB27CB1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82B80BE-30F9-FF03-B3BC-9438F4BC5E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44FEA9-FEAF-1E4C-7DF5-B8896B90AB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712497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2D9CD61-7C1C-5D20-7DEF-E163B448F8C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242E0DF-DA50-2E3D-75A6-3AA55022AE6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95AA2C9-921B-DA07-CC15-251E4B10BCC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A2A13D54-67EA-7DFC-8F00-56DEE5F7359F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94BE50-44BB-A872-5A25-9B858E8C76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64AE815-2FF7-8E13-8741-447D981AB3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244001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85BEADF-4D97-7164-EE7B-58DCCC7952A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4715022-700C-FEA8-83EB-AD75E9D9E51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480AF53-4BBD-0129-D785-80DE1F7990D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6155ADE9-A9AD-7D7E-13C1-99032E8F2CEF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90A4CFE-EA67-BF7C-03C4-E03FFE07C6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8C352D-8962-B778-58C8-2C30F40AB3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55436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D2ABDA2-332D-0D3C-4118-1589FA22D11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8346BAC-69D8-E950-1459-1AB092B27C4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8B1BAB1-5FD7-0E7F-DE5A-EB1F7F7783A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8326A52B-A0C4-524A-2A50-14E80D65B267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C03537-CD5A-E90D-95F1-F8B05E7A19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DD829A5-562A-49AF-BD13-9D2348943F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6592750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3E3D34F-D04F-2EF3-DFA8-B8A9F3B53BC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9196018-DA45-394A-C574-710FD53819E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E35C19CE-0206-3F1F-E152-44466A04CF4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1F7DDF05-7215-B0D5-0631-BB2E49CF4B01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46F1F5-8EFF-E799-6DF7-7EAD761644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38C3E9-2DD1-A46D-B87A-6BB614292E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4139642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1DF22F8-1BC5-9342-651F-802A7057210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8FF7666-A3EA-4CB5-C2ED-BFB9806B3D6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47B076A-BBAE-3689-2B07-353691AA53B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DBFC6EEA-65B5-B92E-3809-B133B7ADE62A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BFBCBC-2545-F42F-3013-3169F16744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E22C63-B417-ABE7-CB5D-DEAC6C8025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9995670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5859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7BC696E-C8B0-A123-F890-B800A924F3B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A4447B5-00F7-90A8-43E6-F01C4928BD0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00A3D08-FF03-C989-4DDE-1CD5B0FB285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788C41B8-C390-B10E-B530-0739597C298A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5E676E-FFD8-5542-D7BE-0B65C4F9AB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0467386-00AB-8D31-D578-73A3A56870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365722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FEE3EE4-D2E3-1F81-2CDB-43D6BF4F2D2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B1C8E7D-5B88-3B6C-1A5D-99403FC3200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80DC02E-1088-B421-2BD7-2EF3F1737DC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AD879528-1FD0-3774-7C7F-B763B849B683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3C3E57-56DF-294A-1E34-0B579D74D6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EDE2DA0-32FF-7CC6-C4BC-D853FD75F3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3560094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EC2BB21-80A8-AE3C-4396-BF10AC40E9A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85F5609-4250-E2F3-E0F4-43DDA2B0A3F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0F610B7-DF89-A93E-F454-103DEB4AB8D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>
            <a:extLst>
              <a:ext uri="{FF2B5EF4-FFF2-40B4-BE49-F238E27FC236}">
                <a16:creationId xmlns:a16="http://schemas.microsoft.com/office/drawing/2014/main" id="{99E40453-F814-E8D1-D0BD-EC2BBAAFC463}"/>
              </a:ext>
            </a:extLst>
          </p:cNvPr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B793E1-EA3F-7376-25F4-58A8EEE1D5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84A23C-94D0-BA41-DA69-EF12C5FDC5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775256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15D19B-D084-4E33-BCE7-76C1189FF868}" type="datetime1">
              <a:rPr lang="en-GB" smtClean="0"/>
              <a:t>22/01/2025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18048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3.png"/><Relationship Id="rId5" Type="http://schemas.openxmlformats.org/officeDocument/2006/relationships/theme" Target="../theme/theme3.xml"/><Relationship Id="rId4" Type="http://schemas.openxmlformats.org/officeDocument/2006/relationships/slideLayout" Target="../slideLayouts/slideLayout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  <p:sldLayoutId id="2147483791" r:id="rId4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6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5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21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5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5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5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28.png"/><Relationship Id="rId5" Type="http://schemas.openxmlformats.org/officeDocument/2006/relationships/image" Target="../media/image27.png"/><Relationship Id="rId4" Type="http://schemas.openxmlformats.org/officeDocument/2006/relationships/image" Target="../media/image26.png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5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5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5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33.png"/><Relationship Id="rId4" Type="http://schemas.openxmlformats.org/officeDocument/2006/relationships/image" Target="../media/image32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0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35.png"/><Relationship Id="rId4" Type="http://schemas.openxmlformats.org/officeDocument/2006/relationships/image" Target="../media/image34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7" Type="http://schemas.openxmlformats.org/officeDocument/2006/relationships/image" Target="../media/image40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39.png"/><Relationship Id="rId5" Type="http://schemas.openxmlformats.org/officeDocument/2006/relationships/image" Target="../media/image38.png"/><Relationship Id="rId4" Type="http://schemas.openxmlformats.org/officeDocument/2006/relationships/image" Target="../media/image37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43.png"/><Relationship Id="rId5" Type="http://schemas.openxmlformats.org/officeDocument/2006/relationships/image" Target="../media/image42.png"/><Relationship Id="rId4" Type="http://schemas.openxmlformats.org/officeDocument/2006/relationships/image" Target="../media/image41.png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5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Content Placeholder 1">
            <a:extLst>
              <a:ext uri="{FF2B5EF4-FFF2-40B4-BE49-F238E27FC236}">
                <a16:creationId xmlns:a16="http://schemas.microsoft.com/office/drawing/2014/main" id="{25296A9B-3F98-C619-97E9-70AE6AAE2B03}"/>
              </a:ext>
            </a:extLst>
          </p:cNvPr>
          <p:cNvSpPr txBox="1">
            <a:spLocks/>
          </p:cNvSpPr>
          <p:nvPr/>
        </p:nvSpPr>
        <p:spPr>
          <a:xfrm>
            <a:off x="6876182" y="433528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2737A944-1282-0E5E-C2F9-1A53A9F98922}"/>
              </a:ext>
            </a:extLst>
          </p:cNvPr>
          <p:cNvSpPr txBox="1">
            <a:spLocks/>
          </p:cNvSpPr>
          <p:nvPr/>
        </p:nvSpPr>
        <p:spPr>
          <a:xfrm>
            <a:off x="2545154" y="1544167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Name	: Electronics I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Code	:  </a:t>
            </a:r>
            <a:r>
              <a:rPr lang="en-GB" b="1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ACDB5002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Topic 		: Introduction Digital Logic Circuits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Lecture 		: 12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17937" y="2358736"/>
            <a:ext cx="7852498" cy="5338684"/>
          </a:xfrm>
        </p:spPr>
        <p:txBody>
          <a:bodyPr>
            <a:noAutofit/>
          </a:bodyPr>
          <a:lstStyle/>
          <a:p>
            <a:pPr marL="539750" indent="-450850" algn="just">
              <a:lnSpc>
                <a:spcPct val="150000"/>
              </a:lnSpc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</a:rPr>
              <a:t>Transistors are the foundation of all digital circuits.</a:t>
            </a:r>
          </a:p>
          <a:p>
            <a:pPr marL="539750" indent="-450850" algn="just">
              <a:lnSpc>
                <a:spcPct val="150000"/>
              </a:lnSpc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</a:rPr>
              <a:t>Integrated Circuits (ICs) pack billions of transistors into a single chip.</a:t>
            </a:r>
          </a:p>
          <a:p>
            <a:pPr marL="539750" indent="-450850" algn="just">
              <a:lnSpc>
                <a:spcPct val="150000"/>
              </a:lnSpc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</a:rPr>
              <a:t>Digital Circuits are compact, efficient designs, enabling the micro- scale technology.</a:t>
            </a:r>
            <a:endParaRPr lang="en-IN" sz="2100" dirty="0">
              <a:latin typeface="Book Antiqua" panose="02040602050305030304" pitchFamily="18" charset="0"/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1AB4E435-BF3D-132E-355D-9CB26AE7F6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146" y="1392582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Building Blocks of Digital Circuits </a:t>
            </a:r>
            <a:endParaRPr lang="en-IN" sz="2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64966CF9-7EDC-AB51-062D-43FF1DADFE9A}"/>
              </a:ext>
            </a:extLst>
          </p:cNvPr>
          <p:cNvSpPr txBox="1">
            <a:spLocks/>
          </p:cNvSpPr>
          <p:nvPr/>
        </p:nvSpPr>
        <p:spPr>
          <a:xfrm>
            <a:off x="3021899" y="281366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8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Digital Electronics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A0463D8-5CCF-4B5C-AE5E-243ACD4E1C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10" name="Footer Placeholder 3">
            <a:extLst>
              <a:ext uri="{FF2B5EF4-FFF2-40B4-BE49-F238E27FC236}">
                <a16:creationId xmlns:a16="http://schemas.microsoft.com/office/drawing/2014/main" id="{5A3B35C1-E75E-78B1-D3AF-B9465ED9BECE}"/>
              </a:ext>
            </a:extLst>
          </p:cNvPr>
          <p:cNvSpPr txBox="1">
            <a:spLocks/>
          </p:cNvSpPr>
          <p:nvPr/>
        </p:nvSpPr>
        <p:spPr>
          <a:xfrm>
            <a:off x="107674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 err="1"/>
              <a:t>UWTSD</a:t>
            </a:r>
            <a:r>
              <a:rPr lang="en-GB" sz="800" b="1" i="1" dirty="0"/>
              <a:t> Lectures / ACDB5002 – Electronics 1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60DBDE0-3129-0697-BF0A-D2FA9614A01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53866" y="1475510"/>
            <a:ext cx="3047588" cy="42758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59086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578633E-AB0E-C6E8-2F16-B9C0AF1F557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93A6A1-810C-AA0E-E3DA-7EB352C00D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6017" y="2126750"/>
            <a:ext cx="7852498" cy="5338684"/>
          </a:xfrm>
        </p:spPr>
        <p:txBody>
          <a:bodyPr>
            <a:noAutofit/>
          </a:bodyPr>
          <a:lstStyle/>
          <a:p>
            <a:pPr marL="539750" indent="-450850" algn="just">
              <a:lnSpc>
                <a:spcPct val="150000"/>
              </a:lnSpc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</a:rPr>
              <a:t>Logic Gates (AND, OR, NOT) perform basic binary operations.</a:t>
            </a:r>
          </a:p>
          <a:p>
            <a:pPr marL="539750" indent="-450850" algn="just">
              <a:lnSpc>
                <a:spcPct val="150000"/>
              </a:lnSpc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</a:rPr>
              <a:t>Flip-Flops (D, </a:t>
            </a:r>
            <a:r>
              <a:rPr lang="en-GB" sz="2100" dirty="0" err="1">
                <a:latin typeface="Book Antiqua" panose="02040602050305030304" pitchFamily="18" charset="0"/>
                <a:ea typeface="Cambria" panose="02040503050406030204" pitchFamily="18" charset="0"/>
              </a:rPr>
              <a:t>JK</a:t>
            </a: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</a:rPr>
              <a:t>, RS, T- Flip-Flop) store binary data and synchronize operations using clock signals.</a:t>
            </a:r>
          </a:p>
          <a:p>
            <a:pPr marL="539750" indent="-450850" algn="just">
              <a:lnSpc>
                <a:spcPct val="150000"/>
              </a:lnSpc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</a:rPr>
              <a:t>These components work together to form more complex digital systems.</a:t>
            </a:r>
            <a:endParaRPr lang="en-IN" sz="2100" dirty="0">
              <a:latin typeface="Book Antiqua" panose="02040602050305030304" pitchFamily="18" charset="0"/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831DE556-0270-2C25-4541-245F447C9F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204058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Core Components of Digital Circuits</a:t>
            </a:r>
            <a:endParaRPr lang="en-IN" sz="2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9B9B2612-466D-AC5D-BD4A-3650508402EA}"/>
              </a:ext>
            </a:extLst>
          </p:cNvPr>
          <p:cNvSpPr txBox="1">
            <a:spLocks/>
          </p:cNvSpPr>
          <p:nvPr/>
        </p:nvSpPr>
        <p:spPr>
          <a:xfrm>
            <a:off x="3021899" y="281366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8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Digital Electronics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74DA934-88B6-DCDA-F5B1-73CA3D9D16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10" name="Footer Placeholder 3">
            <a:extLst>
              <a:ext uri="{FF2B5EF4-FFF2-40B4-BE49-F238E27FC236}">
                <a16:creationId xmlns:a16="http://schemas.microsoft.com/office/drawing/2014/main" id="{503D7AB9-D0F2-9688-6090-00C831015F3D}"/>
              </a:ext>
            </a:extLst>
          </p:cNvPr>
          <p:cNvSpPr txBox="1">
            <a:spLocks/>
          </p:cNvSpPr>
          <p:nvPr/>
        </p:nvSpPr>
        <p:spPr>
          <a:xfrm>
            <a:off x="107674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 err="1"/>
              <a:t>UWTSD</a:t>
            </a:r>
            <a:r>
              <a:rPr lang="en-GB" sz="800" b="1" i="1" dirty="0"/>
              <a:t> Lectures / ACDB5002 – Electronics 1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A8A3357-96CE-FC4F-0BF4-9B16491224F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01853" y="1986280"/>
            <a:ext cx="2839904" cy="36626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93677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0B96291-F35E-A078-6019-DE568BE833E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2CB204-6110-9AF0-2D74-25E82E4AE2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0257" y="2008260"/>
            <a:ext cx="8241863" cy="3061580"/>
          </a:xfrm>
        </p:spPr>
        <p:txBody>
          <a:bodyPr>
            <a:noAutofit/>
          </a:bodyPr>
          <a:lstStyle/>
          <a:p>
            <a:pPr marL="88900" indent="0" algn="just">
              <a:lnSpc>
                <a:spcPct val="150000"/>
              </a:lnSpc>
              <a:buNone/>
            </a:pPr>
            <a:r>
              <a:rPr lang="en-GB" sz="2100" b="1" dirty="0">
                <a:latin typeface="Book Antiqua" panose="02040602050305030304" pitchFamily="18" charset="0"/>
                <a:ea typeface="Cambria" panose="02040503050406030204" pitchFamily="18" charset="0"/>
              </a:rPr>
              <a:t>1. Reliability:</a:t>
            </a:r>
          </a:p>
          <a:p>
            <a:pPr marL="898525" indent="-360363" algn="just">
              <a:lnSpc>
                <a:spcPct val="150000"/>
              </a:lnSpc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</a:rPr>
              <a:t>Digital circuits use two distinct voltage levels (e.g., </a:t>
            </a:r>
            <a:r>
              <a:rPr lang="en-GB" sz="2100" b="1" i="1" dirty="0">
                <a:latin typeface="Book Antiqua" panose="02040602050305030304" pitchFamily="18" charset="0"/>
                <a:ea typeface="Cambria" panose="02040503050406030204" pitchFamily="18" charset="0"/>
              </a:rPr>
              <a:t>0V for logic 0 and 5V for logic 1</a:t>
            </a: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</a:rPr>
              <a:t>), which are less sensitive to </a:t>
            </a:r>
            <a:r>
              <a:rPr lang="en-GB" sz="2100" b="1" i="1" dirty="0">
                <a:latin typeface="Book Antiqua" panose="02040602050305030304" pitchFamily="18" charset="0"/>
                <a:ea typeface="Cambria" panose="02040503050406030204" pitchFamily="18" charset="0"/>
              </a:rPr>
              <a:t>noise</a:t>
            </a:r>
            <a:r>
              <a:rPr lang="en-GB" sz="2100" b="1" dirty="0">
                <a:latin typeface="Book Antiqua" panose="02040602050305030304" pitchFamily="18" charset="0"/>
                <a:ea typeface="Cambria" panose="02040503050406030204" pitchFamily="18" charset="0"/>
              </a:rPr>
              <a:t> </a:t>
            </a:r>
            <a:r>
              <a:rPr lang="en-GB" sz="2100" b="1" i="1" dirty="0">
                <a:latin typeface="Book Antiqua" panose="02040602050305030304" pitchFamily="18" charset="0"/>
                <a:ea typeface="Cambria" panose="02040503050406030204" pitchFamily="18" charset="0"/>
              </a:rPr>
              <a:t>and distortion</a:t>
            </a: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</a:rPr>
              <a:t>.</a:t>
            </a:r>
          </a:p>
          <a:p>
            <a:pPr marL="898525" indent="-360363" algn="just">
              <a:lnSpc>
                <a:spcPct val="150000"/>
              </a:lnSpc>
            </a:pPr>
            <a:r>
              <a:rPr lang="en-GB" sz="2100" dirty="0">
                <a:latin typeface="Book Antiqua" panose="02040602050305030304" pitchFamily="18" charset="0"/>
              </a:rPr>
              <a:t>Consistent performance across </a:t>
            </a:r>
            <a:r>
              <a:rPr lang="en-GB" sz="2100" b="1" i="1" dirty="0">
                <a:latin typeface="Book Antiqua" panose="02040602050305030304" pitchFamily="18" charset="0"/>
              </a:rPr>
              <a:t>temperature</a:t>
            </a:r>
            <a:r>
              <a:rPr lang="en-GB" sz="2100" b="1" dirty="0">
                <a:latin typeface="Book Antiqua" panose="02040602050305030304" pitchFamily="18" charset="0"/>
              </a:rPr>
              <a:t> </a:t>
            </a:r>
            <a:r>
              <a:rPr lang="en-GB" sz="2100" dirty="0">
                <a:latin typeface="Book Antiqua" panose="02040602050305030304" pitchFamily="18" charset="0"/>
              </a:rPr>
              <a:t>changes and </a:t>
            </a:r>
            <a:r>
              <a:rPr lang="en-GB" sz="2100" b="1" i="1" dirty="0">
                <a:latin typeface="Book Antiqua" panose="02040602050305030304" pitchFamily="18" charset="0"/>
              </a:rPr>
              <a:t>signal interference</a:t>
            </a:r>
            <a:r>
              <a:rPr lang="en-GB" sz="2100" dirty="0">
                <a:latin typeface="Book Antiqua" panose="02040602050305030304" pitchFamily="18" charset="0"/>
              </a:rPr>
              <a:t>.</a:t>
            </a:r>
            <a:endParaRPr lang="en-IN" sz="2100" dirty="0">
              <a:latin typeface="Book Antiqua" panose="02040602050305030304" pitchFamily="18" charset="0"/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9CAFBE03-5980-BBBC-ABEC-0FC1E66D34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204058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Advantages of Digital Circuits</a:t>
            </a:r>
            <a:endParaRPr lang="en-IN" sz="2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765DC4F6-112E-395F-7221-8FE7A7F743D2}"/>
              </a:ext>
            </a:extLst>
          </p:cNvPr>
          <p:cNvSpPr txBox="1">
            <a:spLocks/>
          </p:cNvSpPr>
          <p:nvPr/>
        </p:nvSpPr>
        <p:spPr>
          <a:xfrm>
            <a:off x="3021899" y="281366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8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Digital Electronics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F840CD2-2E05-2E7D-F528-ABDAD2349E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10" name="Footer Placeholder 3">
            <a:extLst>
              <a:ext uri="{FF2B5EF4-FFF2-40B4-BE49-F238E27FC236}">
                <a16:creationId xmlns:a16="http://schemas.microsoft.com/office/drawing/2014/main" id="{54B07DE1-E0AB-6177-58D3-2576943AC7C7}"/>
              </a:ext>
            </a:extLst>
          </p:cNvPr>
          <p:cNvSpPr txBox="1">
            <a:spLocks/>
          </p:cNvSpPr>
          <p:nvPr/>
        </p:nvSpPr>
        <p:spPr>
          <a:xfrm>
            <a:off x="107674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 err="1"/>
              <a:t>UWTSD</a:t>
            </a:r>
            <a:r>
              <a:rPr lang="en-GB" sz="800" b="1" i="1" dirty="0"/>
              <a:t> Lectures / ACDB5002 – Electronics 1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27341956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A8370F5-D923-F07D-3CC6-047A7954C4C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938E9B-1FE4-FD9A-8D45-DAD2F943D5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9376" y="1984510"/>
            <a:ext cx="10162103" cy="3522210"/>
          </a:xfrm>
        </p:spPr>
        <p:txBody>
          <a:bodyPr>
            <a:noAutofit/>
          </a:bodyPr>
          <a:lstStyle/>
          <a:p>
            <a:pPr marL="92075" indent="0" algn="just">
              <a:lnSpc>
                <a:spcPct val="150000"/>
              </a:lnSpc>
              <a:buNone/>
            </a:pPr>
            <a:r>
              <a:rPr lang="en-IN" sz="2100" dirty="0">
                <a:latin typeface="Book Antiqua" panose="02040602050305030304" pitchFamily="18" charset="0"/>
              </a:rPr>
              <a:t>2. </a:t>
            </a:r>
            <a:r>
              <a:rPr lang="en-IN" sz="2100" b="1" dirty="0">
                <a:latin typeface="Book Antiqua" panose="02040602050305030304" pitchFamily="18" charset="0"/>
              </a:rPr>
              <a:t>Reduced Circuit Area</a:t>
            </a:r>
          </a:p>
          <a:p>
            <a:pPr marL="881062" indent="-342900" algn="just">
              <a:lnSpc>
                <a:spcPct val="150000"/>
              </a:lnSpc>
            </a:pPr>
            <a:r>
              <a:rPr lang="en-GB" sz="2100" dirty="0">
                <a:latin typeface="Book Antiqua" panose="02040602050305030304" pitchFamily="18" charset="0"/>
              </a:rPr>
              <a:t>Advances in VLSI allow the integration of billions of transistors on a single chip</a:t>
            </a:r>
            <a:r>
              <a:rPr lang="en-GB" sz="2100" i="1" dirty="0">
                <a:latin typeface="Book Antiqua" panose="02040602050305030304" pitchFamily="18" charset="0"/>
              </a:rPr>
              <a:t>, </a:t>
            </a:r>
            <a:r>
              <a:rPr lang="en-GB" sz="2100" b="1" i="1" dirty="0">
                <a:latin typeface="Book Antiqua" panose="02040602050305030304" pitchFamily="18" charset="0"/>
              </a:rPr>
              <a:t>reducing circuit size</a:t>
            </a:r>
            <a:r>
              <a:rPr lang="en-GB" sz="2100" dirty="0">
                <a:latin typeface="Book Antiqua" panose="02040602050305030304" pitchFamily="18" charset="0"/>
              </a:rPr>
              <a:t>.</a:t>
            </a:r>
          </a:p>
          <a:p>
            <a:pPr marL="881062" indent="-342900" algn="just">
              <a:lnSpc>
                <a:spcPct val="150000"/>
              </a:lnSpc>
            </a:pPr>
            <a:r>
              <a:rPr lang="en-GB" sz="2100" dirty="0">
                <a:latin typeface="Book Antiqua" panose="02040602050305030304" pitchFamily="18" charset="0"/>
              </a:rPr>
              <a:t>Smaller circuits makes easy to design </a:t>
            </a:r>
            <a:r>
              <a:rPr lang="en-GB" sz="2100" b="1" i="1" dirty="0">
                <a:latin typeface="Book Antiqua" panose="02040602050305030304" pitchFamily="18" charset="0"/>
              </a:rPr>
              <a:t>portable</a:t>
            </a:r>
            <a:r>
              <a:rPr lang="en-GB" sz="2100" dirty="0">
                <a:latin typeface="Book Antiqua" panose="02040602050305030304" pitchFamily="18" charset="0"/>
              </a:rPr>
              <a:t> and </a:t>
            </a:r>
            <a:r>
              <a:rPr lang="en-GB" sz="2100" b="1" i="1" dirty="0">
                <a:latin typeface="Book Antiqua" panose="02040602050305030304" pitchFamily="18" charset="0"/>
              </a:rPr>
              <a:t>lightweight</a:t>
            </a:r>
            <a:r>
              <a:rPr lang="en-GB" sz="2100" b="1" dirty="0">
                <a:latin typeface="Book Antiqua" panose="02040602050305030304" pitchFamily="18" charset="0"/>
              </a:rPr>
              <a:t> </a:t>
            </a:r>
            <a:r>
              <a:rPr lang="en-GB" sz="2100" dirty="0">
                <a:latin typeface="Book Antiqua" panose="02040602050305030304" pitchFamily="18" charset="0"/>
              </a:rPr>
              <a:t>devices </a:t>
            </a:r>
          </a:p>
          <a:p>
            <a:pPr marL="538162" indent="0" algn="just">
              <a:lnSpc>
                <a:spcPct val="150000"/>
              </a:lnSpc>
              <a:buNone/>
            </a:pPr>
            <a:r>
              <a:rPr lang="en-GB" sz="2100" dirty="0">
                <a:latin typeface="Book Antiqua" panose="02040602050305030304" pitchFamily="18" charset="0"/>
              </a:rPr>
              <a:t>	Example :Smartphones, wearables, and tablets.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B82A4AC8-DCDA-FBD3-7FDA-7497B7C58A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204058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Advantages of Digital Circuits</a:t>
            </a:r>
            <a:endParaRPr lang="en-IN" sz="2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A3DEA5EE-D709-FB38-A36A-99009743E10A}"/>
              </a:ext>
            </a:extLst>
          </p:cNvPr>
          <p:cNvSpPr txBox="1">
            <a:spLocks/>
          </p:cNvSpPr>
          <p:nvPr/>
        </p:nvSpPr>
        <p:spPr>
          <a:xfrm>
            <a:off x="3021899" y="281366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8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Digital Electronics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1FEC52D-531F-D4FD-AF22-348BBA28CE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10" name="Footer Placeholder 3">
            <a:extLst>
              <a:ext uri="{FF2B5EF4-FFF2-40B4-BE49-F238E27FC236}">
                <a16:creationId xmlns:a16="http://schemas.microsoft.com/office/drawing/2014/main" id="{897ECD5C-5DC3-D320-F638-9A25E77D5178}"/>
              </a:ext>
            </a:extLst>
          </p:cNvPr>
          <p:cNvSpPr txBox="1">
            <a:spLocks/>
          </p:cNvSpPr>
          <p:nvPr/>
        </p:nvSpPr>
        <p:spPr>
          <a:xfrm>
            <a:off x="107674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 err="1"/>
              <a:t>UWTSD</a:t>
            </a:r>
            <a:r>
              <a:rPr lang="en-GB" sz="800" b="1" i="1" dirty="0"/>
              <a:t> Lectures / ACDB5002 – Electronics 1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22052830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385146C-99AA-E57E-C495-CAA50A5432C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74AF5D-396E-871F-8DCA-46D17F4EF8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6216" y="1999750"/>
            <a:ext cx="10162103" cy="3522210"/>
          </a:xfrm>
        </p:spPr>
        <p:txBody>
          <a:bodyPr>
            <a:noAutofit/>
          </a:bodyPr>
          <a:lstStyle/>
          <a:p>
            <a:pPr marL="92075" indent="0" algn="just">
              <a:lnSpc>
                <a:spcPct val="150000"/>
              </a:lnSpc>
              <a:buNone/>
            </a:pPr>
            <a:r>
              <a:rPr lang="en-GB" sz="2100" b="1" dirty="0">
                <a:latin typeface="Book Antiqua" panose="02040602050305030304" pitchFamily="18" charset="0"/>
              </a:rPr>
              <a:t>3. High Speed </a:t>
            </a:r>
          </a:p>
          <a:p>
            <a:pPr marL="434975" indent="-342900" algn="just">
              <a:lnSpc>
                <a:spcPct val="150000"/>
              </a:lnSpc>
            </a:pPr>
            <a:r>
              <a:rPr lang="en-GB" sz="2100" b="1" dirty="0">
                <a:latin typeface="Book Antiqua" panose="02040602050305030304" pitchFamily="18" charset="0"/>
              </a:rPr>
              <a:t>Speed</a:t>
            </a:r>
            <a:r>
              <a:rPr lang="en-GB" sz="2100" dirty="0">
                <a:latin typeface="Book Antiqua" panose="02040602050305030304" pitchFamily="18" charset="0"/>
              </a:rPr>
              <a:t> in digital circuits often measured in </a:t>
            </a:r>
            <a:r>
              <a:rPr lang="en-GB" sz="2100" b="1" i="1" dirty="0">
                <a:latin typeface="Book Antiqua" panose="02040602050305030304" pitchFamily="18" charset="0"/>
              </a:rPr>
              <a:t>nanoseconds</a:t>
            </a:r>
            <a:r>
              <a:rPr lang="en-GB" sz="2100" b="1" dirty="0">
                <a:latin typeface="Book Antiqua" panose="02040602050305030304" pitchFamily="18" charset="0"/>
              </a:rPr>
              <a:t> </a:t>
            </a:r>
            <a:r>
              <a:rPr lang="en-GB" sz="2100" dirty="0">
                <a:latin typeface="Book Antiqua" panose="02040602050305030304" pitchFamily="18" charset="0"/>
              </a:rPr>
              <a:t>or</a:t>
            </a:r>
            <a:r>
              <a:rPr lang="en-GB" sz="2100" b="1" dirty="0">
                <a:latin typeface="Book Antiqua" panose="02040602050305030304" pitchFamily="18" charset="0"/>
              </a:rPr>
              <a:t> </a:t>
            </a:r>
            <a:r>
              <a:rPr lang="en-GB" sz="2100" b="1" i="1" dirty="0">
                <a:latin typeface="Book Antiqua" panose="02040602050305030304" pitchFamily="18" charset="0"/>
              </a:rPr>
              <a:t>gigahertz</a:t>
            </a:r>
            <a:r>
              <a:rPr lang="en-GB" sz="2100" dirty="0">
                <a:latin typeface="Book Antiqua" panose="02040602050305030304" pitchFamily="18" charset="0"/>
              </a:rPr>
              <a:t>, making ideal for </a:t>
            </a:r>
            <a:r>
              <a:rPr lang="en-GB" sz="2100" b="1" i="1" dirty="0">
                <a:latin typeface="Book Antiqua" panose="02040602050305030304" pitchFamily="18" charset="0"/>
              </a:rPr>
              <a:t>real-time</a:t>
            </a:r>
            <a:r>
              <a:rPr lang="en-GB" sz="2100" dirty="0">
                <a:latin typeface="Book Antiqua" panose="02040602050305030304" pitchFamily="18" charset="0"/>
              </a:rPr>
              <a:t> applications.</a:t>
            </a:r>
          </a:p>
          <a:p>
            <a:pPr marL="434975" indent="-342900" algn="just">
              <a:lnSpc>
                <a:spcPct val="150000"/>
              </a:lnSpc>
            </a:pPr>
            <a:r>
              <a:rPr lang="en-GB" sz="2100" dirty="0">
                <a:latin typeface="Book Antiqua" panose="02040602050305030304" pitchFamily="18" charset="0"/>
              </a:rPr>
              <a:t>High-speed capabilities are essential for applications such as </a:t>
            </a:r>
            <a:r>
              <a:rPr lang="en-GB" sz="2100" b="1" i="1" dirty="0">
                <a:latin typeface="Book Antiqua" panose="02040602050305030304" pitchFamily="18" charset="0"/>
              </a:rPr>
              <a:t>video streaming</a:t>
            </a:r>
            <a:r>
              <a:rPr lang="en-GB" sz="2100" dirty="0">
                <a:latin typeface="Book Antiqua" panose="02040602050305030304" pitchFamily="18" charset="0"/>
              </a:rPr>
              <a:t>, </a:t>
            </a:r>
            <a:r>
              <a:rPr lang="en-GB" sz="2100" b="1" i="1" dirty="0">
                <a:latin typeface="Book Antiqua" panose="02040602050305030304" pitchFamily="18" charset="0"/>
              </a:rPr>
              <a:t>gaming</a:t>
            </a:r>
            <a:r>
              <a:rPr lang="en-GB" sz="2100" dirty="0">
                <a:latin typeface="Book Antiqua" panose="02040602050305030304" pitchFamily="18" charset="0"/>
              </a:rPr>
              <a:t>, and automated trading systems.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E016C0F9-AE70-2CF8-5D85-34D525C88F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204058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Advantages of Digital Circuits</a:t>
            </a:r>
            <a:endParaRPr lang="en-IN" sz="2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CAE21F01-6C83-CFAF-CA64-91CF8C879230}"/>
              </a:ext>
            </a:extLst>
          </p:cNvPr>
          <p:cNvSpPr txBox="1">
            <a:spLocks/>
          </p:cNvSpPr>
          <p:nvPr/>
        </p:nvSpPr>
        <p:spPr>
          <a:xfrm>
            <a:off x="3021899" y="281366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8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Digital Electronics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662AFF5-4E6C-F927-6209-8F39A55FFA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10" name="Footer Placeholder 3">
            <a:extLst>
              <a:ext uri="{FF2B5EF4-FFF2-40B4-BE49-F238E27FC236}">
                <a16:creationId xmlns:a16="http://schemas.microsoft.com/office/drawing/2014/main" id="{758C9379-B59A-1F43-B756-21B975CA27C5}"/>
              </a:ext>
            </a:extLst>
          </p:cNvPr>
          <p:cNvSpPr txBox="1">
            <a:spLocks/>
          </p:cNvSpPr>
          <p:nvPr/>
        </p:nvSpPr>
        <p:spPr>
          <a:xfrm>
            <a:off x="107674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 err="1"/>
              <a:t>UWTSD</a:t>
            </a:r>
            <a:r>
              <a:rPr lang="en-GB" sz="800" b="1" i="1" dirty="0"/>
              <a:t> Lectures / ACDB5002 – Electronics 1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71595802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D3B17CE-6E77-3195-5CD3-4070C152ECE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64B209-E91A-1408-B6D4-AC194A7A1A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6216" y="1999750"/>
            <a:ext cx="10162103" cy="3522210"/>
          </a:xfrm>
        </p:spPr>
        <p:txBody>
          <a:bodyPr>
            <a:noAutofit/>
          </a:bodyPr>
          <a:lstStyle/>
          <a:p>
            <a:pPr marL="92075" indent="0" algn="just">
              <a:lnSpc>
                <a:spcPct val="150000"/>
              </a:lnSpc>
              <a:buNone/>
            </a:pPr>
            <a:r>
              <a:rPr lang="en-GB" sz="2100" b="1" dirty="0">
                <a:latin typeface="Book Antiqua" panose="02040602050305030304" pitchFamily="18" charset="0"/>
              </a:rPr>
              <a:t>4. Cost Effectiveness</a:t>
            </a:r>
          </a:p>
          <a:p>
            <a:pPr marL="434975" indent="-342900" algn="just">
              <a:lnSpc>
                <a:spcPct val="150000"/>
              </a:lnSpc>
            </a:pPr>
            <a:r>
              <a:rPr lang="en-GB" sz="2100" dirty="0">
                <a:latin typeface="Book Antiqua" panose="02040602050305030304" pitchFamily="18" charset="0"/>
              </a:rPr>
              <a:t>Affordable for large-scale applications because of its automated manufacturing processes </a:t>
            </a:r>
            <a:r>
              <a:rPr lang="en-GB" sz="2100" b="1" i="1" dirty="0">
                <a:latin typeface="Book Antiqua" panose="02040602050305030304" pitchFamily="18" charset="0"/>
              </a:rPr>
              <a:t>reducing the unit cost </a:t>
            </a:r>
            <a:r>
              <a:rPr lang="en-GB" sz="2100" dirty="0">
                <a:latin typeface="Book Antiqua" panose="02040602050305030304" pitchFamily="18" charset="0"/>
              </a:rPr>
              <a:t>of digital circuits.</a:t>
            </a:r>
          </a:p>
          <a:p>
            <a:pPr marL="434975" indent="-342900" algn="just">
              <a:lnSpc>
                <a:spcPct val="150000"/>
              </a:lnSpc>
            </a:pPr>
            <a:r>
              <a:rPr lang="en-GB" sz="2100" dirty="0">
                <a:latin typeface="Book Antiqua" panose="02040602050305030304" pitchFamily="18" charset="0"/>
              </a:rPr>
              <a:t>have a </a:t>
            </a:r>
            <a:r>
              <a:rPr lang="en-GB" sz="2100" b="1" i="1" dirty="0">
                <a:latin typeface="Book Antiqua" panose="02040602050305030304" pitchFamily="18" charset="0"/>
              </a:rPr>
              <a:t>longer lifespan </a:t>
            </a:r>
            <a:r>
              <a:rPr lang="en-GB" sz="2100" dirty="0">
                <a:latin typeface="Book Antiqua" panose="02040602050305030304" pitchFamily="18" charset="0"/>
              </a:rPr>
              <a:t>with minimal maintenance, reducing long-term replacement and repair costs.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E6CB29FD-948D-3CB1-7D90-9DDD64936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204058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Advantages of Digital Circuits</a:t>
            </a:r>
            <a:endParaRPr lang="en-IN" sz="2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2A0F3B4D-9A9B-B127-E15A-27DB3A8543CD}"/>
              </a:ext>
            </a:extLst>
          </p:cNvPr>
          <p:cNvSpPr txBox="1">
            <a:spLocks/>
          </p:cNvSpPr>
          <p:nvPr/>
        </p:nvSpPr>
        <p:spPr>
          <a:xfrm>
            <a:off x="3021899" y="281366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8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Digital Electronics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40018FF-BE08-50B7-C016-89CB9A5D13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10" name="Footer Placeholder 3">
            <a:extLst>
              <a:ext uri="{FF2B5EF4-FFF2-40B4-BE49-F238E27FC236}">
                <a16:creationId xmlns:a16="http://schemas.microsoft.com/office/drawing/2014/main" id="{BD5F8FBC-0422-1977-587F-41BEE6A70B8B}"/>
              </a:ext>
            </a:extLst>
          </p:cNvPr>
          <p:cNvSpPr txBox="1">
            <a:spLocks/>
          </p:cNvSpPr>
          <p:nvPr/>
        </p:nvSpPr>
        <p:spPr>
          <a:xfrm>
            <a:off x="107674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 err="1"/>
              <a:t>UWTSD</a:t>
            </a:r>
            <a:r>
              <a:rPr lang="en-GB" sz="800" b="1" i="1" dirty="0"/>
              <a:t> Lectures / ACDB5002 – Electronics 1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10119580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D63D29C-C129-2FF7-46E9-D648813959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B000F8-EA1E-0A7A-68B5-F66852DDDE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6216" y="1999750"/>
            <a:ext cx="10162103" cy="3522210"/>
          </a:xfrm>
        </p:spPr>
        <p:txBody>
          <a:bodyPr>
            <a:noAutofit/>
          </a:bodyPr>
          <a:lstStyle/>
          <a:p>
            <a:pPr marL="92075" indent="0" algn="just">
              <a:lnSpc>
                <a:spcPct val="150000"/>
              </a:lnSpc>
              <a:buNone/>
            </a:pPr>
            <a:r>
              <a:rPr lang="en-GB" sz="2100" b="1" dirty="0">
                <a:latin typeface="Book Antiqua" panose="02040602050305030304" pitchFamily="18" charset="0"/>
              </a:rPr>
              <a:t>5. Low Power Consumption</a:t>
            </a:r>
          </a:p>
          <a:p>
            <a:pPr marL="434975" indent="-342900" algn="just">
              <a:lnSpc>
                <a:spcPct val="150000"/>
              </a:lnSpc>
            </a:pPr>
            <a:r>
              <a:rPr lang="en-GB" sz="2100" dirty="0">
                <a:latin typeface="Book Antiqua" panose="02040602050305030304" pitchFamily="18" charset="0"/>
              </a:rPr>
              <a:t>CMOS technology ensures </a:t>
            </a:r>
            <a:r>
              <a:rPr lang="en-GB" sz="2100" b="1" i="1" dirty="0">
                <a:latin typeface="Book Antiqua" panose="02040602050305030304" pitchFamily="18" charset="0"/>
              </a:rPr>
              <a:t>minimal power consumption</a:t>
            </a:r>
            <a:r>
              <a:rPr lang="en-GB" sz="2100" dirty="0">
                <a:latin typeface="Book Antiqua" panose="02040602050305030304" pitchFamily="18" charset="0"/>
              </a:rPr>
              <a:t>, during idle states.</a:t>
            </a:r>
          </a:p>
          <a:p>
            <a:pPr marL="434975" indent="-342900" algn="just">
              <a:lnSpc>
                <a:spcPct val="150000"/>
              </a:lnSpc>
            </a:pPr>
            <a:r>
              <a:rPr lang="en-GB" sz="2100" dirty="0">
                <a:latin typeface="Book Antiqua" panose="02040602050305030304" pitchFamily="18" charset="0"/>
              </a:rPr>
              <a:t>Energy-efficient designs </a:t>
            </a:r>
            <a:r>
              <a:rPr lang="en-GB" sz="2100" b="1" i="1" dirty="0">
                <a:latin typeface="Book Antiqua" panose="02040602050305030304" pitchFamily="18" charset="0"/>
              </a:rPr>
              <a:t>extend the battery life </a:t>
            </a:r>
            <a:r>
              <a:rPr lang="en-GB" sz="2100" dirty="0">
                <a:latin typeface="Book Antiqua" panose="02040602050305030304" pitchFamily="18" charset="0"/>
              </a:rPr>
              <a:t>of portable devices like smartphones.</a:t>
            </a:r>
          </a:p>
          <a:p>
            <a:pPr marL="434975" indent="-342900" algn="just">
              <a:lnSpc>
                <a:spcPct val="150000"/>
              </a:lnSpc>
            </a:pPr>
            <a:r>
              <a:rPr lang="en-GB" sz="2100" dirty="0">
                <a:latin typeface="Book Antiqua" panose="02040602050305030304" pitchFamily="18" charset="0"/>
              </a:rPr>
              <a:t>Energy-efficient circuits reduce power usage contributing to </a:t>
            </a:r>
            <a:r>
              <a:rPr lang="en-GB" sz="2100" b="1" i="1" dirty="0">
                <a:latin typeface="Book Antiqua" panose="02040602050305030304" pitchFamily="18" charset="0"/>
              </a:rPr>
              <a:t>environmental sustainability</a:t>
            </a:r>
            <a:r>
              <a:rPr lang="en-GB" sz="2100" dirty="0">
                <a:latin typeface="Book Antiqua" panose="02040602050305030304" pitchFamily="18" charset="0"/>
              </a:rPr>
              <a:t>.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E0CC03C4-0FC7-46F4-E8C5-B4B81F1883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204058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Advantages of Digital Circuits</a:t>
            </a:r>
            <a:endParaRPr lang="en-IN" sz="2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8F5B364D-4CC3-84A6-1F72-974272694F5C}"/>
              </a:ext>
            </a:extLst>
          </p:cNvPr>
          <p:cNvSpPr txBox="1">
            <a:spLocks/>
          </p:cNvSpPr>
          <p:nvPr/>
        </p:nvSpPr>
        <p:spPr>
          <a:xfrm>
            <a:off x="3021899" y="281366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8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Digital Electronics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4DB56B7-180D-956D-0F96-A71AF4A2EA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10" name="Footer Placeholder 3">
            <a:extLst>
              <a:ext uri="{FF2B5EF4-FFF2-40B4-BE49-F238E27FC236}">
                <a16:creationId xmlns:a16="http://schemas.microsoft.com/office/drawing/2014/main" id="{B3EEB547-E613-61E5-0702-E7225C3B9D95}"/>
              </a:ext>
            </a:extLst>
          </p:cNvPr>
          <p:cNvSpPr txBox="1">
            <a:spLocks/>
          </p:cNvSpPr>
          <p:nvPr/>
        </p:nvSpPr>
        <p:spPr>
          <a:xfrm>
            <a:off x="107674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 err="1"/>
              <a:t>UWTSD</a:t>
            </a:r>
            <a:r>
              <a:rPr lang="en-GB" sz="800" b="1" i="1" dirty="0"/>
              <a:t> Lectures / ACDB5002 – Electronics 1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48600439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123945" y="1584413"/>
            <a:ext cx="11976652" cy="5216778"/>
          </a:xfrm>
        </p:spPr>
        <p:txBody>
          <a:bodyPr>
            <a:normAutofit/>
          </a:bodyPr>
          <a:lstStyle/>
          <a:p>
            <a:pPr marL="446088" indent="-446088" algn="just">
              <a:lnSpc>
                <a:spcPct val="150000"/>
              </a:lnSpc>
            </a:pPr>
            <a:r>
              <a:rPr lang="en-GB" sz="2100" i="1" dirty="0">
                <a:solidFill>
                  <a:schemeClr val="bg2">
                    <a:lumMod val="50000"/>
                  </a:schemeClr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Logic Gates and Logic symbols</a:t>
            </a:r>
          </a:p>
          <a:p>
            <a:pPr marL="446088" indent="-446088" algn="just">
              <a:lnSpc>
                <a:spcPct val="150000"/>
              </a:lnSpc>
            </a:pPr>
            <a:r>
              <a:rPr lang="en-GB" sz="2100" i="1" dirty="0">
                <a:solidFill>
                  <a:schemeClr val="bg2">
                    <a:lumMod val="50000"/>
                  </a:schemeClr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Truth Tables</a:t>
            </a:r>
          </a:p>
          <a:p>
            <a:pPr marL="446088" indent="-446088" algn="just">
              <a:lnSpc>
                <a:spcPct val="150000"/>
              </a:lnSpc>
            </a:pPr>
            <a:r>
              <a:rPr lang="en-GB" sz="2100" i="1" dirty="0">
                <a:solidFill>
                  <a:schemeClr val="bg2">
                    <a:lumMod val="50000"/>
                  </a:schemeClr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Logic Diagram</a:t>
            </a:r>
          </a:p>
          <a:p>
            <a:pPr marL="446088" indent="-446088" algn="just">
              <a:lnSpc>
                <a:spcPct val="150000"/>
              </a:lnSpc>
            </a:pPr>
            <a:r>
              <a:rPr lang="en-GB" sz="2100" b="1" i="1" dirty="0">
                <a:latin typeface="Book Antiqua" panose="02040602050305030304" pitchFamily="18" charset="0"/>
                <a:ea typeface="Cambria" panose="02040503050406030204" pitchFamily="18" charset="0"/>
              </a:rPr>
              <a:t>Useful Identities : Boolean Algebra, De morgans theorem</a:t>
            </a:r>
          </a:p>
          <a:p>
            <a:pPr marL="446088" indent="-446088" algn="just">
              <a:lnSpc>
                <a:spcPct val="150000"/>
              </a:lnSpc>
            </a:pPr>
            <a:r>
              <a:rPr lang="en-GB" sz="2100" b="1" i="1" dirty="0">
                <a:latin typeface="Book Antiqua" panose="02040602050305030304" pitchFamily="18" charset="0"/>
                <a:ea typeface="Cambria" panose="02040503050406030204" pitchFamily="18" charset="0"/>
              </a:rPr>
              <a:t>Need for Min – terms and simplifications.</a:t>
            </a:r>
          </a:p>
          <a:p>
            <a:pPr marL="446088" indent="-446088" algn="just">
              <a:lnSpc>
                <a:spcPct val="150000"/>
              </a:lnSpc>
            </a:pPr>
            <a:r>
              <a:rPr lang="en-GB" sz="2100" b="1" i="1" dirty="0">
                <a:latin typeface="Book Antiqua" panose="02040602050305030304" pitchFamily="18" charset="0"/>
                <a:ea typeface="Cambria" panose="02040503050406030204" pitchFamily="18" charset="0"/>
              </a:rPr>
              <a:t>SOP &amp; POS</a:t>
            </a:r>
          </a:p>
          <a:p>
            <a:pPr marL="446088" indent="-446088" algn="just">
              <a:lnSpc>
                <a:spcPct val="150000"/>
              </a:lnSpc>
            </a:pPr>
            <a:r>
              <a:rPr lang="en-GB" sz="2100" b="1" i="1" dirty="0">
                <a:latin typeface="Book Antiqua" panose="02040602050305030304" pitchFamily="18" charset="0"/>
                <a:ea typeface="Cambria" panose="02040503050406030204" pitchFamily="18" charset="0"/>
              </a:rPr>
              <a:t>Simplifying Variables by Boolean laws</a:t>
            </a:r>
          </a:p>
          <a:p>
            <a:pPr marL="446088" indent="-446088" algn="just">
              <a:lnSpc>
                <a:spcPct val="150000"/>
              </a:lnSpc>
            </a:pPr>
            <a:r>
              <a:rPr lang="en-GB" sz="2100" i="1" dirty="0">
                <a:latin typeface="Book Antiqua" panose="02040602050305030304" pitchFamily="18" charset="0"/>
                <a:ea typeface="Cambria" panose="02040503050406030204" pitchFamily="18" charset="0"/>
              </a:rPr>
              <a:t>Simplifying Variables by K- Map</a:t>
            </a:r>
          </a:p>
          <a:p>
            <a:pPr marL="446088" indent="-446088" algn="just">
              <a:lnSpc>
                <a:spcPct val="150000"/>
              </a:lnSpc>
            </a:pPr>
            <a:endParaRPr lang="en-GB" sz="2100" dirty="0"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352BFF5B-D80A-463D-5CF2-7FAAEF67AA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2C255710-ED2A-19E8-FD73-2DEC6062412E}"/>
              </a:ext>
            </a:extLst>
          </p:cNvPr>
          <p:cNvSpPr txBox="1">
            <a:spLocks/>
          </p:cNvSpPr>
          <p:nvPr/>
        </p:nvSpPr>
        <p:spPr>
          <a:xfrm>
            <a:off x="67654" y="1033786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600" b="1" dirty="0">
                <a:latin typeface="Book Antiqua" panose="02040602050305030304" pitchFamily="18" charset="0"/>
                <a:ea typeface="Cambria" panose="02040503050406030204" pitchFamily="18" charset="0"/>
              </a:rPr>
              <a:t>Topics covering the Basics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F0C638BF-3058-84D6-CA3C-0913CB779146}"/>
              </a:ext>
            </a:extLst>
          </p:cNvPr>
          <p:cNvSpPr txBox="1">
            <a:spLocks/>
          </p:cNvSpPr>
          <p:nvPr/>
        </p:nvSpPr>
        <p:spPr>
          <a:xfrm>
            <a:off x="3021899" y="281366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8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Digital Electronics</a:t>
            </a:r>
          </a:p>
        </p:txBody>
      </p:sp>
      <p:sp>
        <p:nvSpPr>
          <p:cNvPr id="10" name="Footer Placeholder 3">
            <a:extLst>
              <a:ext uri="{FF2B5EF4-FFF2-40B4-BE49-F238E27FC236}">
                <a16:creationId xmlns:a16="http://schemas.microsoft.com/office/drawing/2014/main" id="{401233F0-9828-9369-2333-0D5BB168636B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 err="1"/>
              <a:t>UWTSD</a:t>
            </a:r>
            <a:r>
              <a:rPr lang="en-GB" sz="800" b="1" i="1" dirty="0"/>
              <a:t> Lectures / ACDB5002 – Electronics 1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7569500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6915DF-1FA6-7E03-B4ED-332220D4572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2A2BB582-1FF0-BAAD-E9BA-4AB86F7DF5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297B23F7-328A-8F56-E24A-133679720BAC}"/>
              </a:ext>
            </a:extLst>
          </p:cNvPr>
          <p:cNvSpPr txBox="1">
            <a:spLocks/>
          </p:cNvSpPr>
          <p:nvPr/>
        </p:nvSpPr>
        <p:spPr>
          <a:xfrm>
            <a:off x="74350" y="1167014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800" b="1" i="1" dirty="0">
                <a:latin typeface="Book Antiqua" panose="02040602050305030304" pitchFamily="18" charset="0"/>
                <a:ea typeface="Cambria" panose="02040503050406030204" pitchFamily="18" charset="0"/>
              </a:rPr>
              <a:t>Useful identities : Boolean Algebra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A3E45530-FCE4-2FE1-B46C-82583812DFF2}"/>
              </a:ext>
            </a:extLst>
          </p:cNvPr>
          <p:cNvSpPr txBox="1">
            <a:spLocks/>
          </p:cNvSpPr>
          <p:nvPr/>
        </p:nvSpPr>
        <p:spPr>
          <a:xfrm>
            <a:off x="3021899" y="281366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8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Digital Electronics</a:t>
            </a:r>
          </a:p>
        </p:txBody>
      </p:sp>
      <p:sp>
        <p:nvSpPr>
          <p:cNvPr id="10" name="Footer Placeholder 3">
            <a:extLst>
              <a:ext uri="{FF2B5EF4-FFF2-40B4-BE49-F238E27FC236}">
                <a16:creationId xmlns:a16="http://schemas.microsoft.com/office/drawing/2014/main" id="{7F74C2B2-1398-083D-1FE3-2B3CC33E94F8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 err="1"/>
              <a:t>UWTSD</a:t>
            </a:r>
            <a:r>
              <a:rPr lang="en-GB" sz="800" b="1" i="1" dirty="0"/>
              <a:t> Lectures / ACDB5002 – Electronics 1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1EF4AB59-1510-B66E-0C32-7125CC22A2A0}"/>
              </a:ext>
            </a:extLst>
          </p:cNvPr>
          <p:cNvPicPr>
            <a:picLocks noChangeAspect="1"/>
          </p:cNvPicPr>
          <p:nvPr/>
        </p:nvPicPr>
        <p:blipFill>
          <a:blip r:embed="rId3">
            <a:biLevel thresh="75000"/>
          </a:blip>
          <a:stretch>
            <a:fillRect/>
          </a:stretch>
        </p:blipFill>
        <p:spPr>
          <a:xfrm>
            <a:off x="1204254" y="2072754"/>
            <a:ext cx="7568906" cy="45762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589326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A2F09B9-D428-8E64-3E00-05E30967380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9AE58A39-EBFF-66DC-CDBF-4B99A3189B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31E25D7-1682-A006-101D-CE548F1B440B}"/>
              </a:ext>
            </a:extLst>
          </p:cNvPr>
          <p:cNvSpPr txBox="1">
            <a:spLocks/>
          </p:cNvSpPr>
          <p:nvPr/>
        </p:nvSpPr>
        <p:spPr>
          <a:xfrm>
            <a:off x="140390" y="1338586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800" b="1" i="1" dirty="0">
                <a:latin typeface="Book Antiqua" panose="02040602050305030304" pitchFamily="18" charset="0"/>
                <a:ea typeface="Cambria" panose="02040503050406030204" pitchFamily="18" charset="0"/>
              </a:rPr>
              <a:t>Useful identities : Boolean Algebra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67548C32-D452-A375-415A-9818A0ACE75C}"/>
              </a:ext>
            </a:extLst>
          </p:cNvPr>
          <p:cNvSpPr txBox="1">
            <a:spLocks/>
          </p:cNvSpPr>
          <p:nvPr/>
        </p:nvSpPr>
        <p:spPr>
          <a:xfrm>
            <a:off x="3021899" y="281366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8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Digital Electronics</a:t>
            </a:r>
          </a:p>
        </p:txBody>
      </p:sp>
      <p:sp>
        <p:nvSpPr>
          <p:cNvPr id="10" name="Footer Placeholder 3">
            <a:extLst>
              <a:ext uri="{FF2B5EF4-FFF2-40B4-BE49-F238E27FC236}">
                <a16:creationId xmlns:a16="http://schemas.microsoft.com/office/drawing/2014/main" id="{3E2A7BDF-7D3D-3208-2C82-99572B612AEF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 err="1"/>
              <a:t>UWTSD</a:t>
            </a:r>
            <a:r>
              <a:rPr lang="en-GB" sz="800" b="1" i="1" dirty="0"/>
              <a:t> Lectures / ACDB5002 – Electronics 1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14EF783-1938-7F9E-D4E9-79ADA776AA9F}"/>
              </a:ext>
            </a:extLst>
          </p:cNvPr>
          <p:cNvPicPr>
            <a:picLocks noChangeAspect="1"/>
          </p:cNvPicPr>
          <p:nvPr/>
        </p:nvPicPr>
        <p:blipFill>
          <a:blip r:embed="rId3">
            <a:biLevel thresh="50000"/>
          </a:blip>
          <a:stretch>
            <a:fillRect/>
          </a:stretch>
        </p:blipFill>
        <p:spPr>
          <a:xfrm>
            <a:off x="1041400" y="2108684"/>
            <a:ext cx="9644242" cy="40086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840296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ED53342-F9BF-79AA-AF58-3117D063CEF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A61DE280-4BE7-23AB-F25D-F3DF66D963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12</a:t>
            </a:fld>
            <a:endParaRPr lang="en-GB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90318583-DE7C-D4AC-FC42-3195C0046432}"/>
              </a:ext>
            </a:extLst>
          </p:cNvPr>
          <p:cNvSpPr txBox="1">
            <a:spLocks/>
          </p:cNvSpPr>
          <p:nvPr/>
        </p:nvSpPr>
        <p:spPr>
          <a:xfrm>
            <a:off x="140390" y="1338586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600" b="1" i="1" dirty="0">
                <a:latin typeface="Book Antiqua" panose="02040602050305030304" pitchFamily="18" charset="0"/>
                <a:ea typeface="Cambria" panose="02040503050406030204" pitchFamily="18" charset="0"/>
              </a:rPr>
              <a:t>Useful identities : De-morgans theorem: First Law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53719961-73FC-AA6E-D226-5877E379701E}"/>
              </a:ext>
            </a:extLst>
          </p:cNvPr>
          <p:cNvSpPr txBox="1">
            <a:spLocks/>
          </p:cNvSpPr>
          <p:nvPr/>
        </p:nvSpPr>
        <p:spPr>
          <a:xfrm>
            <a:off x="3021899" y="281366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8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Digital Electronics</a:t>
            </a:r>
          </a:p>
        </p:txBody>
      </p:sp>
      <p:sp>
        <p:nvSpPr>
          <p:cNvPr id="10" name="Footer Placeholder 3">
            <a:extLst>
              <a:ext uri="{FF2B5EF4-FFF2-40B4-BE49-F238E27FC236}">
                <a16:creationId xmlns:a16="http://schemas.microsoft.com/office/drawing/2014/main" id="{BD129D9B-0952-63EB-292C-5E7807F9082C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 err="1"/>
              <a:t>UWTSD</a:t>
            </a:r>
            <a:r>
              <a:rPr lang="en-GB" sz="800" b="1" i="1" dirty="0"/>
              <a:t> Lectures / ACDB5002 – Electronics 1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84FCA97-A1B3-9EB6-0CBC-8E3CDCE25AD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9000" y="2153775"/>
            <a:ext cx="3766004" cy="1134206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71586F92-2E5B-D2DC-22D6-F93760C9CFE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67881" y="2580602"/>
            <a:ext cx="618240" cy="318302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64A8D7C8-94EE-2C70-E7F5-E6D059C4748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65240" y="2098772"/>
            <a:ext cx="3429436" cy="1348772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673B3659-E847-ACD3-1123-43E2FF9F32C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772002" y="3447544"/>
            <a:ext cx="4910396" cy="32930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099715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146C13E-4F8F-009C-A280-718EC429831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8D661846-5A17-9E12-7229-F1D8879626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13</a:t>
            </a:fld>
            <a:endParaRPr lang="en-GB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D338749E-756E-9479-3878-E1BCD164EA48}"/>
              </a:ext>
            </a:extLst>
          </p:cNvPr>
          <p:cNvSpPr txBox="1">
            <a:spLocks/>
          </p:cNvSpPr>
          <p:nvPr/>
        </p:nvSpPr>
        <p:spPr>
          <a:xfrm>
            <a:off x="140390" y="1338586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600" b="1" i="1" dirty="0">
                <a:latin typeface="Book Antiqua" panose="02040602050305030304" pitchFamily="18" charset="0"/>
                <a:ea typeface="Cambria" panose="02040503050406030204" pitchFamily="18" charset="0"/>
              </a:rPr>
              <a:t>Useful identities : De-morgans theorem: Second Law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01DBD7F7-80FF-12CC-C691-F44ED4839A9C}"/>
              </a:ext>
            </a:extLst>
          </p:cNvPr>
          <p:cNvSpPr txBox="1">
            <a:spLocks/>
          </p:cNvSpPr>
          <p:nvPr/>
        </p:nvSpPr>
        <p:spPr>
          <a:xfrm>
            <a:off x="3021899" y="281366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8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Digital Electronics</a:t>
            </a:r>
          </a:p>
        </p:txBody>
      </p:sp>
      <p:sp>
        <p:nvSpPr>
          <p:cNvPr id="10" name="Footer Placeholder 3">
            <a:extLst>
              <a:ext uri="{FF2B5EF4-FFF2-40B4-BE49-F238E27FC236}">
                <a16:creationId xmlns:a16="http://schemas.microsoft.com/office/drawing/2014/main" id="{E9A2B136-3481-BF0E-1571-73033108F2C3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 err="1"/>
              <a:t>UWTSD</a:t>
            </a:r>
            <a:r>
              <a:rPr lang="en-GB" sz="800" b="1" i="1" dirty="0"/>
              <a:t> Lectures / ACDB5002 – Electronics 1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7BF26C1-D3E0-7715-48A5-4C91CD1270C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10401" y="2600997"/>
            <a:ext cx="618240" cy="31830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85F82D5-6196-2400-E0B0-975AF13A730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34720" y="2226970"/>
            <a:ext cx="3757112" cy="1066357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2D8D1429-DF58-47FF-B9CB-0B7E140FDE1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2641" y="2198187"/>
            <a:ext cx="3090044" cy="1172247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4277641C-18E7-871F-EFE8-4AF05F15CF3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13276" y="3447542"/>
            <a:ext cx="4941809" cy="32945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089115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4CC19CB-0DAB-2F41-4936-0707AD7458C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0F780E94-7ACE-A06E-6BA6-D59B9A997C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14</a:t>
            </a:fld>
            <a:endParaRPr lang="en-GB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DF1BBFAC-C37B-15A2-30F2-C5E6706DEB3D}"/>
              </a:ext>
            </a:extLst>
          </p:cNvPr>
          <p:cNvSpPr txBox="1">
            <a:spLocks/>
          </p:cNvSpPr>
          <p:nvPr/>
        </p:nvSpPr>
        <p:spPr>
          <a:xfrm>
            <a:off x="140390" y="1338586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600" b="1" i="1" dirty="0">
                <a:latin typeface="Book Antiqua" panose="02040602050305030304" pitchFamily="18" charset="0"/>
                <a:ea typeface="Cambria" panose="02040503050406030204" pitchFamily="18" charset="0"/>
              </a:rPr>
              <a:t>Need for variable Minimization 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B8DB3D4C-EF3C-64AC-DA75-EC41EE5A8E1A}"/>
              </a:ext>
            </a:extLst>
          </p:cNvPr>
          <p:cNvSpPr txBox="1">
            <a:spLocks/>
          </p:cNvSpPr>
          <p:nvPr/>
        </p:nvSpPr>
        <p:spPr>
          <a:xfrm>
            <a:off x="3021899" y="281366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8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Digital Electronics</a:t>
            </a:r>
          </a:p>
        </p:txBody>
      </p:sp>
      <p:sp>
        <p:nvSpPr>
          <p:cNvPr id="10" name="Footer Placeholder 3">
            <a:extLst>
              <a:ext uri="{FF2B5EF4-FFF2-40B4-BE49-F238E27FC236}">
                <a16:creationId xmlns:a16="http://schemas.microsoft.com/office/drawing/2014/main" id="{56859C09-1BA0-66CD-94D8-8816CF38A692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 err="1"/>
              <a:t>UWTSD</a:t>
            </a:r>
            <a:r>
              <a:rPr lang="en-GB" sz="800" b="1" i="1" dirty="0"/>
              <a:t> Lectures / ACDB5002 – Electronics 1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D770055-C385-25F7-6468-A8763FAF15AE}"/>
              </a:ext>
            </a:extLst>
          </p:cNvPr>
          <p:cNvSpPr txBox="1"/>
          <p:nvPr/>
        </p:nvSpPr>
        <p:spPr>
          <a:xfrm>
            <a:off x="233680" y="2306320"/>
            <a:ext cx="10236200" cy="13541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200" dirty="0">
                <a:latin typeface="Book Antiqua" panose="02040602050305030304" pitchFamily="18" charset="0"/>
              </a:rPr>
              <a:t>Minimize the logic equation</a:t>
            </a:r>
          </a:p>
          <a:p>
            <a:pPr>
              <a:lnSpc>
                <a:spcPct val="200000"/>
              </a:lnSpc>
            </a:pPr>
            <a:r>
              <a:rPr lang="en-GB" sz="2200" b="1" i="1" dirty="0">
                <a:latin typeface="Book Antiqua" panose="02040602050305030304" pitchFamily="18" charset="0"/>
              </a:rPr>
              <a:t>Solution</a:t>
            </a:r>
            <a:r>
              <a:rPr lang="en-GB" sz="2200" dirty="0">
                <a:latin typeface="Book Antiqua" panose="02040602050305030304" pitchFamily="18" charset="0"/>
              </a:rPr>
              <a:t>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E49D000-8969-6E81-27FE-092BCAA810A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96360" y="2467503"/>
            <a:ext cx="1635760" cy="560442"/>
          </a:xfrm>
          <a:prstGeom prst="rect">
            <a:avLst/>
          </a:prstGeom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192CE65A-3F44-EA2E-B821-104C6158CB7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55520" y="3737965"/>
            <a:ext cx="5115617" cy="19244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768316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A054B27-198B-4FE4-6691-0E196A86DAB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24976663-62C3-D05D-4829-52B0F23B46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15</a:t>
            </a:fld>
            <a:endParaRPr lang="en-GB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B1FAA11E-D23C-9605-51F8-17E653E394E9}"/>
              </a:ext>
            </a:extLst>
          </p:cNvPr>
          <p:cNvSpPr txBox="1">
            <a:spLocks/>
          </p:cNvSpPr>
          <p:nvPr/>
        </p:nvSpPr>
        <p:spPr>
          <a:xfrm>
            <a:off x="140390" y="1338586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600" b="1" i="1" dirty="0">
                <a:latin typeface="Book Antiqua" panose="02040602050305030304" pitchFamily="18" charset="0"/>
                <a:ea typeface="Cambria" panose="02040503050406030204" pitchFamily="18" charset="0"/>
              </a:rPr>
              <a:t>Need for variable Minimization 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80CA6685-59A9-BB79-470E-DD51C5086313}"/>
              </a:ext>
            </a:extLst>
          </p:cNvPr>
          <p:cNvSpPr txBox="1">
            <a:spLocks/>
          </p:cNvSpPr>
          <p:nvPr/>
        </p:nvSpPr>
        <p:spPr>
          <a:xfrm>
            <a:off x="3021899" y="281366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8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Digital Electronics</a:t>
            </a:r>
          </a:p>
        </p:txBody>
      </p:sp>
      <p:sp>
        <p:nvSpPr>
          <p:cNvPr id="10" name="Footer Placeholder 3">
            <a:extLst>
              <a:ext uri="{FF2B5EF4-FFF2-40B4-BE49-F238E27FC236}">
                <a16:creationId xmlns:a16="http://schemas.microsoft.com/office/drawing/2014/main" id="{16A1CA91-D3D2-B8B1-F3A2-B64771540EBE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 err="1"/>
              <a:t>UWTSD</a:t>
            </a:r>
            <a:r>
              <a:rPr lang="en-GB" sz="800" b="1" i="1" dirty="0"/>
              <a:t> Lectures / ACDB5002 – Electronics 1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E40FF639-5689-4F5E-EC18-6A715E9C3898}"/>
                  </a:ext>
                </a:extLst>
              </p:cNvPr>
              <p:cNvSpPr txBox="1"/>
              <p:nvPr/>
            </p:nvSpPr>
            <p:spPr>
              <a:xfrm>
                <a:off x="233680" y="2306320"/>
                <a:ext cx="10236200" cy="270997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>
                  <a:lnSpc>
                    <a:spcPct val="200000"/>
                  </a:lnSpc>
                </a:pPr>
                <a:r>
                  <a:rPr lang="en-GB" sz="2200" dirty="0">
                    <a:latin typeface="Book Antiqua" panose="02040602050305030304" pitchFamily="18" charset="0"/>
                  </a:rPr>
                  <a:t>The original  Expression                         requires </a:t>
                </a:r>
              </a:p>
              <a:p>
                <a:pPr marL="898525" indent="-342900">
                  <a:lnSpc>
                    <a:spcPct val="200000"/>
                  </a:lnSpc>
                  <a:buFont typeface="Arial" panose="020B0604020202020204" pitchFamily="34" charset="0"/>
                  <a:buChar char="•"/>
                </a:pPr>
                <a:r>
                  <a:rPr lang="en-GB" sz="2200" dirty="0">
                    <a:latin typeface="Book Antiqua" panose="02040602050305030304" pitchFamily="18" charset="0"/>
                  </a:rPr>
                  <a:t>	Two OR gates: One for </a:t>
                </a:r>
                <a14:m>
                  <m:oMath xmlns:m="http://schemas.openxmlformats.org/officeDocument/2006/math"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𝑎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 +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𝑏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sz="2200" dirty="0">
                    <a:latin typeface="Book Antiqua" panose="02040602050305030304" pitchFamily="18" charset="0"/>
                  </a:rPr>
                  <a:t>and one for </a:t>
                </a:r>
                <a14:m>
                  <m:oMath xmlns:m="http://schemas.openxmlformats.org/officeDocument/2006/math"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𝑎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+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𝑐</m:t>
                    </m:r>
                  </m:oMath>
                </a14:m>
                <a:endParaRPr lang="en-GB" sz="2200" dirty="0">
                  <a:latin typeface="Book Antiqua" panose="02040602050305030304" pitchFamily="18" charset="0"/>
                </a:endParaRPr>
              </a:p>
              <a:p>
                <a:pPr marL="898525" indent="-342900">
                  <a:lnSpc>
                    <a:spcPct val="200000"/>
                  </a:lnSpc>
                  <a:buFont typeface="Arial" panose="020B0604020202020204" pitchFamily="34" charset="0"/>
                  <a:buChar char="•"/>
                </a:pPr>
                <a:r>
                  <a:rPr lang="en-GB" sz="2200" dirty="0">
                    <a:latin typeface="Book Antiqua" panose="02040602050305030304" pitchFamily="18" charset="0"/>
                  </a:rPr>
                  <a:t>One AND gate: To combine the results of </a:t>
                </a:r>
                <a14:m>
                  <m:oMath xmlns:m="http://schemas.openxmlformats.org/officeDocument/2006/math"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sz="2200" i="1" dirty="0" err="1" smtClean="0">
                        <a:latin typeface="Cambria Math" panose="02040503050406030204" pitchFamily="18" charset="0"/>
                      </a:rPr>
                      <m:t>𝑎</m:t>
                    </m:r>
                    <m:r>
                      <a:rPr lang="en-GB" sz="2200" i="1" dirty="0" err="1" smtClean="0">
                        <a:latin typeface="Cambria Math" panose="02040503050406030204" pitchFamily="18" charset="0"/>
                      </a:rPr>
                      <m:t>+</m:t>
                    </m:r>
                    <m:r>
                      <a:rPr lang="en-GB" sz="2200" i="1" dirty="0" err="1" smtClean="0">
                        <a:latin typeface="Cambria Math" panose="02040503050406030204" pitchFamily="18" charset="0"/>
                      </a:rPr>
                      <m:t>𝑏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) </m:t>
                    </m:r>
                  </m:oMath>
                </a14:m>
                <a:r>
                  <a:rPr lang="en-GB" sz="2200" dirty="0">
                    <a:latin typeface="Book Antiqua" panose="02040602050305030304" pitchFamily="18" charset="0"/>
                  </a:rPr>
                  <a:t>and </a:t>
                </a:r>
                <a14:m>
                  <m:oMath xmlns:m="http://schemas.openxmlformats.org/officeDocument/2006/math"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sz="2200" i="1" dirty="0" err="1" smtClean="0">
                        <a:latin typeface="Cambria Math" panose="02040503050406030204" pitchFamily="18" charset="0"/>
                      </a:rPr>
                      <m:t>𝑎</m:t>
                    </m:r>
                    <m:r>
                      <a:rPr lang="en-GB" sz="2200" i="1" dirty="0" err="1" smtClean="0">
                        <a:latin typeface="Cambria Math" panose="02040503050406030204" pitchFamily="18" charset="0"/>
                      </a:rPr>
                      <m:t>+</m:t>
                    </m:r>
                    <m:r>
                      <a:rPr lang="en-GB" sz="2200" i="1" dirty="0" err="1" smtClean="0">
                        <a:latin typeface="Cambria Math" panose="02040503050406030204" pitchFamily="18" charset="0"/>
                      </a:rPr>
                      <m:t>𝑐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).</m:t>
                    </m:r>
                  </m:oMath>
                </a14:m>
                <a:endParaRPr lang="en-GB" sz="2200" dirty="0">
                  <a:latin typeface="Book Antiqua" panose="02040602050305030304" pitchFamily="18" charset="0"/>
                </a:endParaRPr>
              </a:p>
              <a:p>
                <a:pPr marL="898525" indent="-342900">
                  <a:lnSpc>
                    <a:spcPct val="200000"/>
                  </a:lnSpc>
                  <a:buFont typeface="Arial" panose="020B0604020202020204" pitchFamily="34" charset="0"/>
                  <a:buChar char="•"/>
                </a:pPr>
                <a:r>
                  <a:rPr lang="en-GB" sz="2200" dirty="0">
                    <a:latin typeface="Book Antiqua" panose="02040602050305030304" pitchFamily="18" charset="0"/>
                  </a:rPr>
                  <a:t>This means a total of 3 gates: </a:t>
                </a:r>
                <a:r>
                  <a:rPr lang="en-GB" sz="2200" b="1" dirty="0">
                    <a:latin typeface="Book Antiqua" panose="02040602050305030304" pitchFamily="18" charset="0"/>
                  </a:rPr>
                  <a:t>2 OR gates and 1 AND gate</a:t>
                </a:r>
                <a:r>
                  <a:rPr lang="en-GB" sz="2200" b="1" i="1" dirty="0">
                    <a:latin typeface="Book Antiqua" panose="02040602050305030304" pitchFamily="18" charset="0"/>
                  </a:rPr>
                  <a:t>.</a:t>
                </a:r>
                <a:endParaRPr lang="en-GB" sz="2200" dirty="0">
                  <a:latin typeface="Book Antiqua" panose="02040602050305030304" pitchFamily="18" charset="0"/>
                </a:endParaRPr>
              </a:p>
            </p:txBody>
          </p:sp>
        </mc:Choice>
        <mc:Fallback xmlns="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E40FF639-5689-4F5E-EC18-6A715E9C3898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3680" y="2306320"/>
                <a:ext cx="10236200" cy="2709973"/>
              </a:xfrm>
              <a:prstGeom prst="rect">
                <a:avLst/>
              </a:prstGeom>
              <a:blipFill>
                <a:blip r:embed="rId3"/>
                <a:stretch>
                  <a:fillRect l="-774" b="-382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7" name="Picture 6">
            <a:extLst>
              <a:ext uri="{FF2B5EF4-FFF2-40B4-BE49-F238E27FC236}">
                <a16:creationId xmlns:a16="http://schemas.microsoft.com/office/drawing/2014/main" id="{45B1F210-53C2-9DCE-489E-A65CB52C63D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23920" y="2446252"/>
            <a:ext cx="1635760" cy="5604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664644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DAB0549-F0DC-8E1E-5A16-4FC7A4B59DC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971D264E-18A1-4256-C561-5460288F8C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16</a:t>
            </a:fld>
            <a:endParaRPr lang="en-GB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2DD80114-C758-D62B-57F2-1F18ED9154FE}"/>
              </a:ext>
            </a:extLst>
          </p:cNvPr>
          <p:cNvSpPr txBox="1">
            <a:spLocks/>
          </p:cNvSpPr>
          <p:nvPr/>
        </p:nvSpPr>
        <p:spPr>
          <a:xfrm>
            <a:off x="140390" y="1338586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600" b="1" i="1" dirty="0">
                <a:latin typeface="Book Antiqua" panose="02040602050305030304" pitchFamily="18" charset="0"/>
                <a:ea typeface="Cambria" panose="02040503050406030204" pitchFamily="18" charset="0"/>
              </a:rPr>
              <a:t>Need for variable Minimization 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99D64215-1C6B-56A9-1B13-5FFBF3DAB58C}"/>
              </a:ext>
            </a:extLst>
          </p:cNvPr>
          <p:cNvSpPr txBox="1">
            <a:spLocks/>
          </p:cNvSpPr>
          <p:nvPr/>
        </p:nvSpPr>
        <p:spPr>
          <a:xfrm>
            <a:off x="3021899" y="281366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8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Digital Electronics</a:t>
            </a:r>
          </a:p>
        </p:txBody>
      </p:sp>
      <p:sp>
        <p:nvSpPr>
          <p:cNvPr id="10" name="Footer Placeholder 3">
            <a:extLst>
              <a:ext uri="{FF2B5EF4-FFF2-40B4-BE49-F238E27FC236}">
                <a16:creationId xmlns:a16="http://schemas.microsoft.com/office/drawing/2014/main" id="{CAC3489D-1528-AF4F-7873-D7752A553231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 err="1"/>
              <a:t>UWTSD</a:t>
            </a:r>
            <a:r>
              <a:rPr lang="en-GB" sz="800" b="1" i="1" dirty="0"/>
              <a:t> Lectures / ACDB5002 – Electronics 1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74051D1D-9A0B-FB49-0BDB-BF5A277B67DB}"/>
                  </a:ext>
                </a:extLst>
              </p:cNvPr>
              <p:cNvSpPr txBox="1"/>
              <p:nvPr/>
            </p:nvSpPr>
            <p:spPr>
              <a:xfrm>
                <a:off x="883920" y="2306320"/>
                <a:ext cx="10236200" cy="270837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>
                  <a:lnSpc>
                    <a:spcPct val="200000"/>
                  </a:lnSpc>
                </a:pPr>
                <a:r>
                  <a:rPr lang="en-GB" sz="2200" dirty="0">
                    <a:latin typeface="Book Antiqua" panose="02040602050305030304" pitchFamily="18" charset="0"/>
                  </a:rPr>
                  <a:t>The simplified expression is </a:t>
                </a:r>
                <a14:m>
                  <m:oMath xmlns:m="http://schemas.openxmlformats.org/officeDocument/2006/math"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𝑎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+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𝑏𝑐</m:t>
                    </m:r>
                  </m:oMath>
                </a14:m>
                <a:r>
                  <a:rPr lang="en-GB" sz="2200" dirty="0">
                    <a:latin typeface="Book Antiqua" panose="02040602050305030304" pitchFamily="18" charset="0"/>
                  </a:rPr>
                  <a:t>, which requires:</a:t>
                </a:r>
              </a:p>
              <a:p>
                <a:pPr marL="800100" lvl="1" indent="-342900">
                  <a:lnSpc>
                    <a:spcPct val="200000"/>
                  </a:lnSpc>
                  <a:buFont typeface="Arial" panose="020B0604020202020204" pitchFamily="34" charset="0"/>
                  <a:buChar char="•"/>
                </a:pPr>
                <a:r>
                  <a:rPr lang="en-GB" sz="2200" dirty="0">
                    <a:latin typeface="Book Antiqua" panose="02040602050305030304" pitchFamily="18" charset="0"/>
                  </a:rPr>
                  <a:t>One AND gate: For </a:t>
                </a:r>
                <a14:m>
                  <m:oMath xmlns:m="http://schemas.openxmlformats.org/officeDocument/2006/math"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𝑏𝑐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.</m:t>
                    </m:r>
                  </m:oMath>
                </a14:m>
                <a:endParaRPr lang="en-GB" sz="2200" dirty="0">
                  <a:latin typeface="Book Antiqua" panose="02040602050305030304" pitchFamily="18" charset="0"/>
                </a:endParaRPr>
              </a:p>
              <a:p>
                <a:pPr marL="800100" lvl="1" indent="-342900">
                  <a:lnSpc>
                    <a:spcPct val="200000"/>
                  </a:lnSpc>
                  <a:buFont typeface="Arial" panose="020B0604020202020204" pitchFamily="34" charset="0"/>
                  <a:buChar char="•"/>
                </a:pPr>
                <a:r>
                  <a:rPr lang="en-GB" sz="2200" dirty="0">
                    <a:latin typeface="Book Antiqua" panose="02040602050305030304" pitchFamily="18" charset="0"/>
                  </a:rPr>
                  <a:t>One OR gate: To combine 𝑎 and </a:t>
                </a:r>
                <a14:m>
                  <m:oMath xmlns:m="http://schemas.openxmlformats.org/officeDocument/2006/math"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𝑏𝑐</m:t>
                    </m:r>
                  </m:oMath>
                </a14:m>
                <a:r>
                  <a:rPr lang="en-GB" sz="2200" dirty="0">
                    <a:latin typeface="Book Antiqua" panose="02040602050305030304" pitchFamily="18" charset="0"/>
                  </a:rPr>
                  <a:t>.</a:t>
                </a:r>
              </a:p>
              <a:p>
                <a:pPr marL="800100" lvl="1" indent="-342900">
                  <a:lnSpc>
                    <a:spcPct val="200000"/>
                  </a:lnSpc>
                  <a:buFont typeface="Arial" panose="020B0604020202020204" pitchFamily="34" charset="0"/>
                  <a:buChar char="•"/>
                </a:pPr>
                <a:r>
                  <a:rPr lang="en-GB" sz="2200" dirty="0">
                    <a:latin typeface="Book Antiqua" panose="02040602050305030304" pitchFamily="18" charset="0"/>
                  </a:rPr>
                  <a:t>This means a total of 2 gates: </a:t>
                </a:r>
                <a:r>
                  <a:rPr lang="en-GB" sz="2200" b="1" dirty="0">
                    <a:latin typeface="Book Antiqua" panose="02040602050305030304" pitchFamily="18" charset="0"/>
                  </a:rPr>
                  <a:t>1 OR gate </a:t>
                </a:r>
                <a:r>
                  <a:rPr lang="en-GB" sz="2200" dirty="0">
                    <a:latin typeface="Book Antiqua" panose="02040602050305030304" pitchFamily="18" charset="0"/>
                  </a:rPr>
                  <a:t>and </a:t>
                </a:r>
                <a:r>
                  <a:rPr lang="en-GB" sz="2200" b="1" dirty="0">
                    <a:latin typeface="Book Antiqua" panose="02040602050305030304" pitchFamily="18" charset="0"/>
                  </a:rPr>
                  <a:t>1 AND gate</a:t>
                </a:r>
                <a:r>
                  <a:rPr lang="en-GB" sz="2200" dirty="0">
                    <a:latin typeface="Book Antiqua" panose="02040602050305030304" pitchFamily="18" charset="0"/>
                  </a:rPr>
                  <a:t>.</a:t>
                </a:r>
              </a:p>
            </p:txBody>
          </p:sp>
        </mc:Choice>
        <mc:Fallback xmlns="">
          <p:sp>
            <p:nvSpPr>
              <p:cNvPr id="3" name="TextBox 2">
                <a:extLst>
                  <a:ext uri="{FF2B5EF4-FFF2-40B4-BE49-F238E27FC236}">
                    <a16:creationId xmlns:a16="http://schemas.microsoft.com/office/drawing/2014/main" id="{74051D1D-9A0B-FB49-0BDB-BF5A277B67DB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83920" y="2306320"/>
                <a:ext cx="10236200" cy="2708370"/>
              </a:xfrm>
              <a:prstGeom prst="rect">
                <a:avLst/>
              </a:prstGeom>
              <a:blipFill>
                <a:blip r:embed="rId3"/>
                <a:stretch>
                  <a:fillRect l="-774" b="-382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57847762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14519" y="2215849"/>
            <a:ext cx="10539841" cy="5044170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buNone/>
            </a:pPr>
            <a:r>
              <a:rPr lang="en-US" sz="2100" b="1" dirty="0">
                <a:latin typeface="Book Antiqua" panose="02040602050305030304" pitchFamily="18" charset="0"/>
                <a:ea typeface="Cambria" panose="02040503050406030204" pitchFamily="18" charset="0"/>
              </a:rPr>
              <a:t>Sum of Product (SOP): </a:t>
            </a:r>
          </a:p>
          <a:p>
            <a:pPr marL="898525" indent="-360363">
              <a:lnSpc>
                <a:spcPct val="150000"/>
              </a:lnSpc>
            </a:pPr>
            <a:r>
              <a:rPr lang="en-US" sz="2100" dirty="0">
                <a:latin typeface="Book Antiqua" panose="02040602050305030304" pitchFamily="18" charset="0"/>
                <a:ea typeface="Cambria" panose="02040503050406030204" pitchFamily="18" charset="0"/>
              </a:rPr>
              <a:t>The logical sum of two or more logical product terms is called a sum of products expression. </a:t>
            </a:r>
          </a:p>
          <a:p>
            <a:pPr marL="898525" indent="-360363">
              <a:lnSpc>
                <a:spcPct val="150000"/>
              </a:lnSpc>
            </a:pPr>
            <a:r>
              <a:rPr lang="en-US" sz="2100" dirty="0">
                <a:latin typeface="Book Antiqua" panose="02040602050305030304" pitchFamily="18" charset="0"/>
                <a:ea typeface="Cambria" panose="02040503050406030204" pitchFamily="18" charset="0"/>
              </a:rPr>
              <a:t>It is basically an OR operation of AND operated variables such as:</a:t>
            </a:r>
          </a:p>
          <a:p>
            <a:pPr marL="538163" indent="-538163">
              <a:lnSpc>
                <a:spcPct val="150000"/>
              </a:lnSpc>
            </a:pPr>
            <a:endParaRPr lang="en-US" sz="2100" dirty="0">
              <a:latin typeface="Book Antiqua" panose="02040602050305030304" pitchFamily="18" charset="0"/>
            </a:endParaRPr>
          </a:p>
          <a:p>
            <a:pPr>
              <a:lnSpc>
                <a:spcPct val="150000"/>
              </a:lnSpc>
              <a:buNone/>
            </a:pPr>
            <a:endParaRPr lang="en-IN" sz="2100" b="1" dirty="0">
              <a:latin typeface="Book Antiqua" panose="02040602050305030304" pitchFamily="18" charset="0"/>
            </a:endParaRPr>
          </a:p>
        </p:txBody>
      </p:sp>
      <p:pic>
        <p:nvPicPr>
          <p:cNvPr id="6" name="Picture 5" descr="SOP 1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08635" y="4820288"/>
            <a:ext cx="3189481" cy="1194092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48BA0D6-5C6A-0A0D-CC11-0813D389E8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17</a:t>
            </a:fld>
            <a:endParaRPr lang="en-GB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63B1B7B4-0FF7-675D-B0A5-EBE1B2E992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97" y="1320012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IN" sz="2600" b="1" dirty="0">
                <a:latin typeface="Book Antiqua" panose="02040602050305030304" pitchFamily="18" charset="0"/>
                <a:ea typeface="Cambria" panose="02040503050406030204" pitchFamily="18" charset="0"/>
              </a:rPr>
              <a:t>Sum of product &amp; Product of Sum</a:t>
            </a: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081EFAFA-1AB7-C25D-70E0-495DF55D8CEA}"/>
              </a:ext>
            </a:extLst>
          </p:cNvPr>
          <p:cNvSpPr txBox="1">
            <a:spLocks/>
          </p:cNvSpPr>
          <p:nvPr/>
        </p:nvSpPr>
        <p:spPr>
          <a:xfrm>
            <a:off x="3021899" y="281366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8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Digital Electronics</a:t>
            </a:r>
          </a:p>
        </p:txBody>
      </p:sp>
      <p:sp>
        <p:nvSpPr>
          <p:cNvPr id="11" name="Footer Placeholder 3">
            <a:extLst>
              <a:ext uri="{FF2B5EF4-FFF2-40B4-BE49-F238E27FC236}">
                <a16:creationId xmlns:a16="http://schemas.microsoft.com/office/drawing/2014/main" id="{10DB953A-706D-2500-700A-F2F367B9C8F1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 err="1"/>
              <a:t>UWTSD</a:t>
            </a:r>
            <a:r>
              <a:rPr lang="en-GB" sz="800" b="1" i="1" dirty="0"/>
              <a:t> Lectures / ACDB5002 – Electronics 1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22894154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7769" y="2174568"/>
            <a:ext cx="10678871" cy="5044170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buNone/>
            </a:pPr>
            <a:r>
              <a:rPr lang="en-US" sz="2100" b="1" dirty="0">
                <a:latin typeface="Book Antiqua" panose="02040602050305030304" pitchFamily="18" charset="0"/>
                <a:ea typeface="Cambria" panose="02040503050406030204" pitchFamily="18" charset="0"/>
              </a:rPr>
              <a:t>Product of Sums (POS): </a:t>
            </a:r>
          </a:p>
          <a:p>
            <a:pPr marL="447675" indent="-355600">
              <a:lnSpc>
                <a:spcPct val="150000"/>
              </a:lnSpc>
            </a:pPr>
            <a:r>
              <a:rPr lang="en-US" sz="2100" dirty="0">
                <a:latin typeface="Book Antiqua" panose="02040602050305030304" pitchFamily="18" charset="0"/>
                <a:ea typeface="Cambria" panose="02040503050406030204" pitchFamily="18" charset="0"/>
              </a:rPr>
              <a:t>A product of sums expressions is a logical product of two or more logical sum terms. </a:t>
            </a:r>
          </a:p>
          <a:p>
            <a:pPr marL="447675" indent="-355600">
              <a:lnSpc>
                <a:spcPct val="150000"/>
              </a:lnSpc>
            </a:pPr>
            <a:r>
              <a:rPr lang="en-US" sz="2100" dirty="0">
                <a:latin typeface="Book Antiqua" panose="02040602050305030304" pitchFamily="18" charset="0"/>
                <a:ea typeface="Cambria" panose="02040503050406030204" pitchFamily="18" charset="0"/>
              </a:rPr>
              <a:t>It is basically an AND operation of OR operated variables such as</a:t>
            </a:r>
          </a:p>
          <a:p>
            <a:pPr>
              <a:lnSpc>
                <a:spcPct val="150000"/>
              </a:lnSpc>
              <a:buNone/>
            </a:pPr>
            <a:endParaRPr lang="en-IN" sz="2100" b="1" dirty="0">
              <a:latin typeface="Book Antiqua" panose="02040602050305030304" pitchFamily="18" charset="0"/>
            </a:endParaRP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2953ED08-7674-BB93-1086-03E0D81D5E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18</a:t>
            </a:fld>
            <a:endParaRPr lang="en-GB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74E6D6E1-A886-551C-8336-2E0E14B0B1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0390" y="1290550"/>
            <a:ext cx="7887644" cy="734168"/>
          </a:xfrm>
        </p:spPr>
        <p:txBody>
          <a:bodyPr>
            <a:normAutofit/>
          </a:bodyPr>
          <a:lstStyle/>
          <a:p>
            <a:pPr algn="l"/>
            <a:r>
              <a:rPr lang="en-IN" sz="2600" b="1" dirty="0">
                <a:latin typeface="Cambria" panose="02040503050406030204" pitchFamily="18" charset="0"/>
                <a:ea typeface="Cambria" panose="02040503050406030204" pitchFamily="18" charset="0"/>
              </a:rPr>
              <a:t>Sum of product &amp; Product of Sum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5E04813C-47D2-B87F-9183-2D61BBE8227A}"/>
              </a:ext>
            </a:extLst>
          </p:cNvPr>
          <p:cNvSpPr txBox="1">
            <a:spLocks/>
          </p:cNvSpPr>
          <p:nvPr/>
        </p:nvSpPr>
        <p:spPr>
          <a:xfrm>
            <a:off x="3021899" y="281366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8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Digital Electronics</a:t>
            </a:r>
          </a:p>
        </p:txBody>
      </p:sp>
      <p:sp>
        <p:nvSpPr>
          <p:cNvPr id="8" name="Footer Placeholder 3">
            <a:extLst>
              <a:ext uri="{FF2B5EF4-FFF2-40B4-BE49-F238E27FC236}">
                <a16:creationId xmlns:a16="http://schemas.microsoft.com/office/drawing/2014/main" id="{EB669C9F-5C21-7C73-3083-2B80090C2AB7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 err="1"/>
              <a:t>UWTSD</a:t>
            </a:r>
            <a:r>
              <a:rPr lang="en-GB" sz="800" b="1" i="1" dirty="0"/>
              <a:t> Lectures / ACDB5002 – Electronics 1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B145E24-033D-FEC7-3B3D-D66A049BA0E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92258" y="4329680"/>
            <a:ext cx="3462262" cy="415801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1EE49598-8F2E-A9D1-A40E-CD81B2A0776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02418" y="4934654"/>
            <a:ext cx="3213605" cy="439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064884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7230" y="1791214"/>
            <a:ext cx="8061090" cy="3502145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  <a:buNone/>
            </a:pPr>
            <a:r>
              <a:rPr lang="en-US" sz="2500" b="1" dirty="0" err="1">
                <a:latin typeface="Book Antiqua" panose="02040602050305030304" pitchFamily="18" charset="0"/>
                <a:ea typeface="Cambria" panose="02040503050406030204" pitchFamily="18" charset="0"/>
              </a:rPr>
              <a:t>Minterm</a:t>
            </a:r>
            <a:r>
              <a:rPr lang="en-US" sz="2500" b="1" dirty="0">
                <a:latin typeface="Book Antiqua" panose="02040602050305030304" pitchFamily="18" charset="0"/>
                <a:ea typeface="Cambria" panose="02040503050406030204" pitchFamily="18" charset="0"/>
              </a:rPr>
              <a:t>:  </a:t>
            </a:r>
          </a:p>
          <a:p>
            <a:pPr marL="898525" indent="-269875" algn="just">
              <a:lnSpc>
                <a:spcPct val="150000"/>
              </a:lnSpc>
            </a:pPr>
            <a:r>
              <a:rPr lang="en-US" sz="2200" dirty="0">
                <a:latin typeface="Book Antiqua" panose="02040602050305030304" pitchFamily="18" charset="0"/>
                <a:ea typeface="Cambria" panose="02040503050406030204" pitchFamily="18" charset="0"/>
              </a:rPr>
              <a:t>A product term containing all the variables of the function in either complemented or uncomplemented form is called a </a:t>
            </a:r>
            <a:r>
              <a:rPr lang="en-US" sz="2200" dirty="0" err="1">
                <a:latin typeface="Book Antiqua" panose="02040602050305030304" pitchFamily="18" charset="0"/>
                <a:ea typeface="Cambria" panose="02040503050406030204" pitchFamily="18" charset="0"/>
              </a:rPr>
              <a:t>minterm</a:t>
            </a:r>
            <a:r>
              <a:rPr lang="en-US" sz="2200" dirty="0">
                <a:latin typeface="Book Antiqua" panose="02040602050305030304" pitchFamily="18" charset="0"/>
                <a:ea typeface="Cambria" panose="02040503050406030204" pitchFamily="18" charset="0"/>
              </a:rPr>
              <a:t>.</a:t>
            </a:r>
          </a:p>
          <a:p>
            <a:pPr marL="898525" indent="-269875" algn="just">
              <a:lnSpc>
                <a:spcPct val="150000"/>
              </a:lnSpc>
            </a:pPr>
            <a:r>
              <a:rPr lang="en-US" sz="2200" dirty="0">
                <a:latin typeface="Book Antiqua" panose="02040602050305030304" pitchFamily="18" charset="0"/>
                <a:ea typeface="Cambria" panose="02040503050406030204" pitchFamily="18" charset="0"/>
              </a:rPr>
              <a:t>They are represented by </a:t>
            </a:r>
            <a:r>
              <a:rPr lang="en-US" sz="2200" b="1" i="1" dirty="0">
                <a:latin typeface="Book Antiqua" panose="02040602050305030304" pitchFamily="18" charset="0"/>
                <a:ea typeface="Cambria" panose="02040503050406030204" pitchFamily="18" charset="0"/>
              </a:rPr>
              <a:t>m</a:t>
            </a:r>
            <a:r>
              <a:rPr lang="en-US" sz="2200" dirty="0">
                <a:latin typeface="Book Antiqua" panose="02040602050305030304" pitchFamily="18" charset="0"/>
                <a:ea typeface="Cambria" panose="02040503050406030204" pitchFamily="18" charset="0"/>
              </a:rPr>
              <a:t>.</a:t>
            </a:r>
            <a:r>
              <a:rPr lang="en-US" sz="2200" b="1" dirty="0">
                <a:latin typeface="Book Antiqua" panose="02040602050305030304" pitchFamily="18" charset="0"/>
                <a:ea typeface="Cambria" panose="02040503050406030204" pitchFamily="18" charset="0"/>
              </a:rPr>
              <a:t> </a:t>
            </a:r>
          </a:p>
          <a:p>
            <a:pPr>
              <a:lnSpc>
                <a:spcPct val="150000"/>
              </a:lnSpc>
              <a:buNone/>
            </a:pPr>
            <a:endParaRPr lang="en-US" sz="2100" b="1" dirty="0">
              <a:latin typeface="Book Antiqua" panose="02040602050305030304" pitchFamily="18" charset="0"/>
            </a:endParaRPr>
          </a:p>
          <a:p>
            <a:pPr>
              <a:lnSpc>
                <a:spcPct val="150000"/>
              </a:lnSpc>
            </a:pPr>
            <a:endParaRPr lang="en-US" sz="2100" dirty="0">
              <a:latin typeface="Book Antiqua" panose="02040602050305030304" pitchFamily="18" charset="0"/>
            </a:endParaRPr>
          </a:p>
          <a:p>
            <a:pPr marL="0" indent="0">
              <a:lnSpc>
                <a:spcPct val="150000"/>
              </a:lnSpc>
              <a:buNone/>
            </a:pPr>
            <a:endParaRPr lang="en-US" sz="2100" dirty="0">
              <a:latin typeface="Book Antiqua" panose="02040602050305030304" pitchFamily="18" charset="0"/>
            </a:endParaRPr>
          </a:p>
          <a:p>
            <a:pPr>
              <a:lnSpc>
                <a:spcPct val="150000"/>
              </a:lnSpc>
            </a:pPr>
            <a:endParaRPr lang="en-US" sz="2100" dirty="0">
              <a:latin typeface="Book Antiqua" panose="02040602050305030304" pitchFamily="18" charset="0"/>
            </a:endParaRPr>
          </a:p>
          <a:p>
            <a:pPr>
              <a:lnSpc>
                <a:spcPct val="150000"/>
              </a:lnSpc>
              <a:buNone/>
            </a:pPr>
            <a:endParaRPr lang="en-IN" sz="2100" b="1" dirty="0">
              <a:latin typeface="Book Antiqua" panose="02040602050305030304" pitchFamily="18" charset="0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F897CD54-AD32-C4B0-906B-D8719BD7AEC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48188" y="2405545"/>
            <a:ext cx="3430535" cy="2487639"/>
          </a:xfrm>
          <a:prstGeom prst="rect">
            <a:avLst/>
          </a:prstGeom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FE448BD-0380-FA53-2709-D33F748EC5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19</a:t>
            </a:fld>
            <a:endParaRPr lang="en-GB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20AF26F2-2785-49D6-8FCA-F1F1C32600C7}"/>
              </a:ext>
            </a:extLst>
          </p:cNvPr>
          <p:cNvSpPr txBox="1">
            <a:spLocks/>
          </p:cNvSpPr>
          <p:nvPr/>
        </p:nvSpPr>
        <p:spPr>
          <a:xfrm>
            <a:off x="3021899" y="281366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8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Digital Electronics</a:t>
            </a:r>
          </a:p>
        </p:txBody>
      </p:sp>
      <p:sp>
        <p:nvSpPr>
          <p:cNvPr id="10" name="Footer Placeholder 3">
            <a:extLst>
              <a:ext uri="{FF2B5EF4-FFF2-40B4-BE49-F238E27FC236}">
                <a16:creationId xmlns:a16="http://schemas.microsoft.com/office/drawing/2014/main" id="{893E6A67-1269-866D-6B6C-B8C6CF2A73B8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 err="1"/>
              <a:t>UWTSD</a:t>
            </a:r>
            <a:r>
              <a:rPr lang="en-GB" sz="800" b="1" i="1" dirty="0"/>
              <a:t> Lectures / ACDB5002 – Electronics 1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22711596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34390" y="1084632"/>
            <a:ext cx="8723221" cy="2418437"/>
          </a:xfrm>
        </p:spPr>
        <p:txBody>
          <a:bodyPr>
            <a:normAutofit/>
          </a:bodyPr>
          <a:lstStyle/>
          <a:p>
            <a:pPr>
              <a:buNone/>
            </a:pPr>
            <a:endParaRPr lang="en-US" b="1"/>
          </a:p>
          <a:p>
            <a:endParaRPr lang="en-US"/>
          </a:p>
          <a:p>
            <a:endParaRPr lang="en-US"/>
          </a:p>
          <a:p>
            <a:endParaRPr lang="en-US"/>
          </a:p>
          <a:p>
            <a:pPr>
              <a:buNone/>
            </a:pPr>
            <a:endParaRPr lang="en-IN" b="1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791313FC-38AA-9ADA-9EDC-4E0F702EB2C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0192" y="1931084"/>
            <a:ext cx="4272100" cy="4398059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CBAC98D-6526-0E0A-D7DC-7F5ACE5AB6FC}"/>
              </a:ext>
            </a:extLst>
          </p:cNvPr>
          <p:cNvSpPr txBox="1"/>
          <p:nvPr/>
        </p:nvSpPr>
        <p:spPr>
          <a:xfrm>
            <a:off x="38313" y="1284647"/>
            <a:ext cx="6443758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3- Variable </a:t>
            </a:r>
            <a:r>
              <a:rPr lang="en-GB" sz="2600" b="1" dirty="0" err="1">
                <a:latin typeface="Cambria" panose="02040503050406030204" pitchFamily="18" charset="0"/>
                <a:ea typeface="Cambria" panose="02040503050406030204" pitchFamily="18" charset="0"/>
              </a:rPr>
              <a:t>Minterm</a:t>
            </a: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7D0B3CB-4FC1-718A-A0E9-4A9AE1F0FC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20</a:t>
            </a:fld>
            <a:endParaRPr lang="en-GB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03541BA4-1DCE-181A-D850-CF4565C90A62}"/>
              </a:ext>
            </a:extLst>
          </p:cNvPr>
          <p:cNvSpPr txBox="1">
            <a:spLocks/>
          </p:cNvSpPr>
          <p:nvPr/>
        </p:nvSpPr>
        <p:spPr>
          <a:xfrm>
            <a:off x="3021899" y="281366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8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Digital Electronics</a:t>
            </a:r>
          </a:p>
        </p:txBody>
      </p:sp>
      <p:sp>
        <p:nvSpPr>
          <p:cNvPr id="12" name="Footer Placeholder 3">
            <a:extLst>
              <a:ext uri="{FF2B5EF4-FFF2-40B4-BE49-F238E27FC236}">
                <a16:creationId xmlns:a16="http://schemas.microsoft.com/office/drawing/2014/main" id="{FACC9667-FF93-008B-39B7-E50B3F91A488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 err="1"/>
              <a:t>UWTSD</a:t>
            </a:r>
            <a:r>
              <a:rPr lang="en-GB" sz="800" b="1" i="1" dirty="0"/>
              <a:t> Lectures / ACDB5002 – Electronics 1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50036768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34390" y="1079661"/>
            <a:ext cx="8723221" cy="3662206"/>
          </a:xfrm>
        </p:spPr>
        <p:txBody>
          <a:bodyPr>
            <a:normAutofit/>
          </a:bodyPr>
          <a:lstStyle/>
          <a:p>
            <a:pPr>
              <a:buNone/>
            </a:pPr>
            <a:endParaRPr lang="en-US" b="1"/>
          </a:p>
          <a:p>
            <a:endParaRPr lang="en-US"/>
          </a:p>
          <a:p>
            <a:endParaRPr lang="en-US"/>
          </a:p>
          <a:p>
            <a:endParaRPr lang="en-US"/>
          </a:p>
          <a:p>
            <a:pPr>
              <a:buNone/>
            </a:pPr>
            <a:endParaRPr lang="en-IN" b="1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318C7B2-29DE-5F8F-2DC6-4A6580D15C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21</a:t>
            </a:fld>
            <a:endParaRPr lang="en-GB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A2CD5158-5705-79F8-5EA8-CC0D2D7342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977" y="1306745"/>
            <a:ext cx="7887644" cy="734168"/>
          </a:xfrm>
        </p:spPr>
        <p:txBody>
          <a:bodyPr>
            <a:normAutofit/>
          </a:bodyPr>
          <a:lstStyle/>
          <a:p>
            <a:pPr>
              <a:spcAft>
                <a:spcPts val="1500"/>
              </a:spcAft>
            </a:pPr>
            <a:r>
              <a:rPr lang="en-GB" sz="2400" b="1" kern="1400" spc="25" dirty="0" err="1">
                <a:solidFill>
                  <a:srgbClr val="17365D"/>
                </a:solidFill>
                <a:effectLst/>
                <a:latin typeface="Book Antiqua" panose="02040602050305030304" pitchFamily="18" charset="0"/>
                <a:ea typeface="MS Gothic" panose="020B0609070205080204" pitchFamily="49" charset="-128"/>
                <a:cs typeface="Times New Roman" panose="02020603050405020304" pitchFamily="18" charset="0"/>
              </a:rPr>
              <a:t>Canonial</a:t>
            </a:r>
            <a:r>
              <a:rPr lang="en-GB" sz="2400" b="1" kern="1400" spc="25" dirty="0">
                <a:solidFill>
                  <a:srgbClr val="17365D"/>
                </a:solidFill>
                <a:effectLst/>
                <a:latin typeface="Book Antiqua" panose="02040602050305030304" pitchFamily="18" charset="0"/>
                <a:ea typeface="MS Gothic" panose="020B0609070205080204" pitchFamily="49" charset="-128"/>
                <a:cs typeface="Times New Roman" panose="02020603050405020304" pitchFamily="18" charset="0"/>
              </a:rPr>
              <a:t> Sum of Product Expression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3F02C115-828C-1BE5-4986-25622A1BA6C5}"/>
              </a:ext>
            </a:extLst>
          </p:cNvPr>
          <p:cNvSpPr txBox="1">
            <a:spLocks/>
          </p:cNvSpPr>
          <p:nvPr/>
        </p:nvSpPr>
        <p:spPr>
          <a:xfrm>
            <a:off x="3021899" y="281366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8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Digital Electronics</a:t>
            </a:r>
          </a:p>
        </p:txBody>
      </p:sp>
      <p:sp>
        <p:nvSpPr>
          <p:cNvPr id="11" name="Footer Placeholder 3">
            <a:extLst>
              <a:ext uri="{FF2B5EF4-FFF2-40B4-BE49-F238E27FC236}">
                <a16:creationId xmlns:a16="http://schemas.microsoft.com/office/drawing/2014/main" id="{9F04C97C-C775-8AE8-6660-ED183D28D3C1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 err="1"/>
              <a:t>UWTSD</a:t>
            </a:r>
            <a:r>
              <a:rPr lang="en-GB" sz="800" b="1" i="1" dirty="0"/>
              <a:t> Lectures / ACDB5002 – Electronics 1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A13557A-55F1-1AEC-0C23-30404E524F38}"/>
              </a:ext>
            </a:extLst>
          </p:cNvPr>
          <p:cNvSpPr txBox="1"/>
          <p:nvPr/>
        </p:nvSpPr>
        <p:spPr>
          <a:xfrm>
            <a:off x="202781" y="2624033"/>
            <a:ext cx="5364899" cy="343773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sz="2100" b="1" i="1" dirty="0">
                <a:effectLst/>
                <a:latin typeface="Book Antiqua" panose="0204060205030503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Solution: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100" dirty="0">
                <a:latin typeface="Book Antiqua" panose="0204060205030503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T</a:t>
            </a:r>
            <a:r>
              <a:rPr lang="en-US" sz="2100" dirty="0">
                <a:effectLst/>
                <a:latin typeface="Book Antiqua" panose="0204060205030503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he variable B is missing in the first term and the variable A in the second term. 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100" dirty="0">
                <a:effectLst/>
                <a:latin typeface="Book Antiqua" panose="0204060205030503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Therefore, B + B' must be added with the first term and A + A' to the second term.</a:t>
            </a:r>
            <a:br>
              <a:rPr lang="en-US" sz="2100" dirty="0">
                <a:effectLst/>
                <a:latin typeface="Book Antiqua" panose="0204060205030503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</a:br>
            <a:br>
              <a:rPr lang="en-US" sz="2100" dirty="0">
                <a:effectLst/>
                <a:latin typeface="Book Antiqua" panose="0204060205030503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</a:br>
            <a:endParaRPr lang="en-GB" sz="2100" dirty="0">
              <a:latin typeface="Book Antiqua" panose="02040602050305030304" pitchFamily="18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2F079F3-D857-A2FE-299D-5556EC287D64}"/>
              </a:ext>
            </a:extLst>
          </p:cNvPr>
          <p:cNvSpPr txBox="1"/>
          <p:nvPr/>
        </p:nvSpPr>
        <p:spPr>
          <a:xfrm>
            <a:off x="140390" y="1977104"/>
            <a:ext cx="9714230" cy="41549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100" dirty="0">
                <a:effectLst/>
                <a:latin typeface="Book Antiqua" panose="0204060205030503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Example: 1: Obtain the Canonical sum of product expression of Y(</a:t>
            </a:r>
            <a:r>
              <a:rPr lang="en-US" sz="2100" dirty="0" err="1">
                <a:effectLst/>
                <a:latin typeface="Book Antiqua" panose="0204060205030503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A,B</a:t>
            </a:r>
            <a:r>
              <a:rPr lang="en-US" sz="2100" dirty="0">
                <a:effectLst/>
                <a:latin typeface="Book Antiqua" panose="0204060205030503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) = A + B</a:t>
            </a:r>
            <a:endParaRPr lang="en-GB" sz="2100" dirty="0">
              <a:latin typeface="Book Antiqua" panose="0204060205030503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0F281864-406A-70CE-B250-522A8FACED7F}"/>
                  </a:ext>
                </a:extLst>
              </p:cNvPr>
              <p:cNvSpPr txBox="1"/>
              <p:nvPr/>
            </p:nvSpPr>
            <p:spPr>
              <a:xfrm>
                <a:off x="6634374" y="2476413"/>
                <a:ext cx="6164580" cy="4659161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>
                  <a:lnSpc>
                    <a:spcPct val="150000"/>
                  </a:lnSpc>
                </a:pPr>
                <a:r>
                  <a:rPr lang="en-US" sz="2200" dirty="0">
                    <a:effectLst/>
                    <a:latin typeface="Cambria" panose="02040503050406030204" pitchFamily="18" charset="0"/>
                    <a:ea typeface="MS Mincho" panose="02020609040205080304" pitchFamily="49" charset="-128"/>
                    <a:cs typeface="Times New Roman" panose="02020603050405020304" pitchFamily="18" charset="0"/>
                  </a:rPr>
                  <a:t>Y= A + B</a:t>
                </a:r>
                <a:br>
                  <a:rPr lang="en-US" sz="2200" dirty="0">
                    <a:effectLst/>
                    <a:latin typeface="Cambria" panose="02040503050406030204" pitchFamily="18" charset="0"/>
                    <a:ea typeface="MS Mincho" panose="02020609040205080304" pitchFamily="49" charset="-128"/>
                    <a:cs typeface="Times New Roman" panose="02020603050405020304" pitchFamily="18" charset="0"/>
                  </a:rPr>
                </a:br>
                <a:r>
                  <a:rPr lang="en-US" sz="2200" dirty="0">
                    <a:effectLst/>
                    <a:latin typeface="Cambria" panose="02040503050406030204" pitchFamily="18" charset="0"/>
                    <a:ea typeface="MS Mincho" panose="02020609040205080304" pitchFamily="49" charset="-128"/>
                    <a:cs typeface="Times New Roman" panose="02020603050405020304" pitchFamily="18" charset="0"/>
                  </a:rPr>
                  <a:t>Y= A.1 + B.1</a:t>
                </a:r>
                <a:br>
                  <a:rPr lang="en-US" sz="2200" dirty="0">
                    <a:effectLst/>
                    <a:latin typeface="Cambria" panose="02040503050406030204" pitchFamily="18" charset="0"/>
                    <a:ea typeface="MS Mincho" panose="02020609040205080304" pitchFamily="49" charset="-128"/>
                    <a:cs typeface="Times New Roman" panose="02020603050405020304" pitchFamily="18" charset="0"/>
                  </a:rPr>
                </a:br>
                <a:r>
                  <a:rPr lang="en-US" sz="2200" dirty="0">
                    <a:effectLst/>
                    <a:latin typeface="Cambria" panose="02040503050406030204" pitchFamily="18" charset="0"/>
                    <a:ea typeface="MS Mincho" panose="02020609040205080304" pitchFamily="49" charset="-128"/>
                    <a:cs typeface="Times New Roman" panose="02020603050405020304" pitchFamily="18" charset="0"/>
                  </a:rPr>
                  <a:t>Y= A(B + B') + B(A + A')</a:t>
                </a:r>
                <a:br>
                  <a:rPr lang="en-US" sz="2200" dirty="0">
                    <a:effectLst/>
                    <a:latin typeface="Cambria" panose="02040503050406030204" pitchFamily="18" charset="0"/>
                    <a:ea typeface="MS Mincho" panose="02020609040205080304" pitchFamily="49" charset="-128"/>
                    <a:cs typeface="Times New Roman" panose="02020603050405020304" pitchFamily="18" charset="0"/>
                  </a:rPr>
                </a:br>
                <a:r>
                  <a:rPr lang="en-US" sz="2200" dirty="0">
                    <a:effectLst/>
                    <a:latin typeface="Cambria" panose="02040503050406030204" pitchFamily="18" charset="0"/>
                    <a:ea typeface="MS Mincho" panose="02020609040205080304" pitchFamily="49" charset="-128"/>
                    <a:cs typeface="Times New Roman" panose="02020603050405020304" pitchFamily="18" charset="0"/>
                  </a:rPr>
                  <a:t>Apply distributive law</a:t>
                </a:r>
                <a:br>
                  <a:rPr lang="en-US" sz="2200" dirty="0">
                    <a:effectLst/>
                    <a:latin typeface="Cambria" panose="02040503050406030204" pitchFamily="18" charset="0"/>
                    <a:ea typeface="MS Mincho" panose="02020609040205080304" pitchFamily="49" charset="-128"/>
                    <a:cs typeface="Times New Roman" panose="02020603050405020304" pitchFamily="18" charset="0"/>
                  </a:rPr>
                </a:br>
                <a:r>
                  <a:rPr lang="en-US" sz="2200" dirty="0">
                    <a:effectLst/>
                    <a:latin typeface="Cambria" panose="02040503050406030204" pitchFamily="18" charset="0"/>
                    <a:ea typeface="MS Mincho" panose="02020609040205080304" pitchFamily="49" charset="-128"/>
                    <a:cs typeface="Times New Roman" panose="02020603050405020304" pitchFamily="18" charset="0"/>
                  </a:rPr>
                  <a:t>Y= AB + AB' + AB + </a:t>
                </a:r>
                <a:r>
                  <a:rPr lang="en-US" sz="2200" dirty="0" err="1">
                    <a:effectLst/>
                    <a:latin typeface="Cambria" panose="02040503050406030204" pitchFamily="18" charset="0"/>
                    <a:ea typeface="MS Mincho" panose="02020609040205080304" pitchFamily="49" charset="-128"/>
                    <a:cs typeface="Times New Roman" panose="02020603050405020304" pitchFamily="18" charset="0"/>
                  </a:rPr>
                  <a:t>A'B</a:t>
                </a:r>
                <a:br>
                  <a:rPr lang="en-US" sz="2200" dirty="0">
                    <a:effectLst/>
                    <a:latin typeface="Cambria" panose="02040503050406030204" pitchFamily="18" charset="0"/>
                    <a:ea typeface="MS Mincho" panose="02020609040205080304" pitchFamily="49" charset="-128"/>
                    <a:cs typeface="Times New Roman" panose="02020603050405020304" pitchFamily="18" charset="0"/>
                  </a:rPr>
                </a:br>
                <a:r>
                  <a:rPr lang="en-US" sz="2200" dirty="0">
                    <a:effectLst/>
                    <a:latin typeface="Cambria" panose="02040503050406030204" pitchFamily="18" charset="0"/>
                    <a:ea typeface="MS Mincho" panose="02020609040205080304" pitchFamily="49" charset="-128"/>
                    <a:cs typeface="Times New Roman" panose="02020603050405020304" pitchFamily="18" charset="0"/>
                  </a:rPr>
                  <a:t>Y= AB + AB' + </a:t>
                </a:r>
                <a:r>
                  <a:rPr lang="en-US" sz="2200" dirty="0" err="1">
                    <a:effectLst/>
                    <a:latin typeface="Cambria" panose="02040503050406030204" pitchFamily="18" charset="0"/>
                    <a:ea typeface="MS Mincho" panose="02020609040205080304" pitchFamily="49" charset="-128"/>
                    <a:cs typeface="Times New Roman" panose="02020603050405020304" pitchFamily="18" charset="0"/>
                  </a:rPr>
                  <a:t>A’B</a:t>
                </a:r>
                <a:endParaRPr lang="en-US" sz="2200" dirty="0">
                  <a:effectLst/>
                  <a:latin typeface="Cambria" panose="02040503050406030204" pitchFamily="18" charset="0"/>
                  <a:ea typeface="MS Mincho" panose="02020609040205080304" pitchFamily="49" charset="-128"/>
                  <a:cs typeface="Times New Roman" panose="02020603050405020304" pitchFamily="18" charset="0"/>
                </a:endParaRPr>
              </a:p>
              <a:p>
                <a:pPr>
                  <a:lnSpc>
                    <a:spcPct val="150000"/>
                  </a:lnSpc>
                </a:pPr>
                <a:r>
                  <a:rPr lang="en-US" sz="2200" dirty="0">
                    <a:latin typeface="Cambria" panose="02040503050406030204" pitchFamily="18" charset="0"/>
                    <a:ea typeface="MS Mincho" panose="02020609040205080304" pitchFamily="49" charset="-128"/>
                    <a:cs typeface="Times New Roman" panose="02020603050405020304" pitchFamily="18" charset="0"/>
                  </a:rPr>
                  <a:t>Y =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sz="220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Times New Roman" panose="02020603050405020304" pitchFamily="18" charset="0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en-US" sz="2200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Times New Roman" panose="02020603050405020304" pitchFamily="18" charset="0"/>
                          </a:rPr>
                          <m:t>Σ</m:t>
                        </m:r>
                      </m:e>
                      <m:sub>
                        <m:r>
                          <a:rPr lang="en-GB" sz="22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Times New Roman" panose="02020603050405020304" pitchFamily="18" charset="0"/>
                          </a:rPr>
                          <m:t>𝑚</m:t>
                        </m:r>
                      </m:sub>
                    </m:sSub>
                    <m:r>
                      <a:rPr lang="en-GB" sz="22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  <a:cs typeface="Times New Roman" panose="02020603050405020304" pitchFamily="18" charset="0"/>
                      </a:rPr>
                      <m:t>(1,2,3)</m:t>
                    </m:r>
                  </m:oMath>
                </a14:m>
                <a:br>
                  <a:rPr lang="en-US" sz="2200" dirty="0">
                    <a:effectLst/>
                    <a:latin typeface="Cambria" panose="02040503050406030204" pitchFamily="18" charset="0"/>
                    <a:ea typeface="MS Mincho" panose="02020609040205080304" pitchFamily="49" charset="-128"/>
                    <a:cs typeface="Times New Roman" panose="02020603050405020304" pitchFamily="18" charset="0"/>
                  </a:rPr>
                </a:br>
                <a:br>
                  <a:rPr lang="en-US" sz="2200" dirty="0">
                    <a:effectLst/>
                    <a:latin typeface="Cambria" panose="02040503050406030204" pitchFamily="18" charset="0"/>
                    <a:ea typeface="MS Mincho" panose="02020609040205080304" pitchFamily="49" charset="-128"/>
                    <a:cs typeface="Times New Roman" panose="02020603050405020304" pitchFamily="18" charset="0"/>
                  </a:rPr>
                </a:br>
                <a:endParaRPr lang="en-GB" sz="2200" dirty="0"/>
              </a:p>
            </p:txBody>
          </p:sp>
        </mc:Choice>
        <mc:Fallback xmlns="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0F281864-406A-70CE-B250-522A8FACED7F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34374" y="2476413"/>
                <a:ext cx="6164580" cy="4659161"/>
              </a:xfrm>
              <a:prstGeom prst="rect">
                <a:avLst/>
              </a:prstGeom>
              <a:blipFill>
                <a:blip r:embed="rId3"/>
                <a:stretch>
                  <a:fillRect l="-128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AADBAB0B-36EF-C1F6-4411-FA0D4F4E8DD3}"/>
              </a:ext>
            </a:extLst>
          </p:cNvPr>
          <p:cNvCxnSpPr/>
          <p:nvPr/>
        </p:nvCxnSpPr>
        <p:spPr>
          <a:xfrm>
            <a:off x="5860473" y="2571995"/>
            <a:ext cx="0" cy="3428755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4434523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DD602D6-752A-39B2-6156-1C63DABB3F5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ED1292-2B30-9CA5-175E-617EB7E2A8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34390" y="1079661"/>
            <a:ext cx="8723221" cy="3662206"/>
          </a:xfrm>
        </p:spPr>
        <p:txBody>
          <a:bodyPr>
            <a:normAutofit/>
          </a:bodyPr>
          <a:lstStyle/>
          <a:p>
            <a:pPr>
              <a:buNone/>
            </a:pPr>
            <a:endParaRPr lang="en-US" b="1"/>
          </a:p>
          <a:p>
            <a:endParaRPr lang="en-US"/>
          </a:p>
          <a:p>
            <a:endParaRPr lang="en-US"/>
          </a:p>
          <a:p>
            <a:endParaRPr lang="en-US"/>
          </a:p>
          <a:p>
            <a:pPr>
              <a:buNone/>
            </a:pPr>
            <a:endParaRPr lang="en-IN" b="1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1BF59BB-9149-FFCD-1E27-FF2B753EE9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22</a:t>
            </a:fld>
            <a:endParaRPr lang="en-GB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9F57BB57-C619-F5A4-B7A9-116EC5DB8E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919509"/>
            <a:ext cx="7887644" cy="734168"/>
          </a:xfrm>
        </p:spPr>
        <p:txBody>
          <a:bodyPr>
            <a:normAutofit/>
          </a:bodyPr>
          <a:lstStyle/>
          <a:p>
            <a:pPr>
              <a:spcAft>
                <a:spcPts val="1500"/>
              </a:spcAft>
            </a:pPr>
            <a:r>
              <a:rPr lang="en-GB" sz="2400" b="1" kern="1400" spc="25" dirty="0" err="1">
                <a:solidFill>
                  <a:srgbClr val="17365D"/>
                </a:solidFill>
                <a:effectLst/>
                <a:latin typeface="Book Antiqua" panose="02040602050305030304" pitchFamily="18" charset="0"/>
                <a:ea typeface="MS Gothic" panose="020B0609070205080204" pitchFamily="49" charset="-128"/>
                <a:cs typeface="Times New Roman" panose="02020603050405020304" pitchFamily="18" charset="0"/>
              </a:rPr>
              <a:t>Canonial</a:t>
            </a:r>
            <a:r>
              <a:rPr lang="en-GB" sz="2400" b="1" kern="1400" spc="25" dirty="0">
                <a:solidFill>
                  <a:srgbClr val="17365D"/>
                </a:solidFill>
                <a:effectLst/>
                <a:latin typeface="Book Antiqua" panose="02040602050305030304" pitchFamily="18" charset="0"/>
                <a:ea typeface="MS Gothic" panose="020B0609070205080204" pitchFamily="49" charset="-128"/>
                <a:cs typeface="Times New Roman" panose="02020603050405020304" pitchFamily="18" charset="0"/>
              </a:rPr>
              <a:t> Sum of Product Expression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725C90D3-F3B2-233D-938C-6EE811BA2E7A}"/>
              </a:ext>
            </a:extLst>
          </p:cNvPr>
          <p:cNvSpPr txBox="1">
            <a:spLocks/>
          </p:cNvSpPr>
          <p:nvPr/>
        </p:nvSpPr>
        <p:spPr>
          <a:xfrm>
            <a:off x="3021899" y="281366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8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Digital Electronics</a:t>
            </a:r>
          </a:p>
        </p:txBody>
      </p:sp>
      <p:sp>
        <p:nvSpPr>
          <p:cNvPr id="11" name="Footer Placeholder 3">
            <a:extLst>
              <a:ext uri="{FF2B5EF4-FFF2-40B4-BE49-F238E27FC236}">
                <a16:creationId xmlns:a16="http://schemas.microsoft.com/office/drawing/2014/main" id="{BA576E5D-D8ED-9F45-8611-9D164D866DA6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 err="1"/>
              <a:t>UWTSD</a:t>
            </a:r>
            <a:r>
              <a:rPr lang="en-GB" sz="800" b="1" i="1" dirty="0"/>
              <a:t> Lectures / ACDB5002 – Electronics 1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A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Box 4">
                <a:extLst>
                  <a:ext uri="{FF2B5EF4-FFF2-40B4-BE49-F238E27FC236}">
                    <a16:creationId xmlns:a16="http://schemas.microsoft.com/office/drawing/2014/main" id="{0F56D8F6-1FAB-42FF-FB21-6BD8E1407100}"/>
                  </a:ext>
                </a:extLst>
              </p:cNvPr>
              <p:cNvSpPr txBox="1"/>
              <p:nvPr/>
            </p:nvSpPr>
            <p:spPr>
              <a:xfrm>
                <a:off x="140390" y="1820859"/>
                <a:ext cx="5364899" cy="343773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just">
                  <a:lnSpc>
                    <a:spcPct val="150000"/>
                  </a:lnSpc>
                </a:pPr>
                <a:r>
                  <a:rPr lang="en-US" sz="2100" b="1" i="1" dirty="0">
                    <a:effectLst/>
                    <a:latin typeface="Book Antiqua" panose="02040602050305030304" pitchFamily="18" charset="0"/>
                    <a:ea typeface="MS Mincho" panose="02020609040205080304" pitchFamily="49" charset="-128"/>
                    <a:cs typeface="Times New Roman" panose="02020603050405020304" pitchFamily="18" charset="0"/>
                  </a:rPr>
                  <a:t>Solution:</a:t>
                </a:r>
              </a:p>
              <a:p>
                <a:pPr marL="342900" indent="-342900" algn="just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r>
                  <a:rPr lang="en-GB" sz="2100" dirty="0">
                    <a:latin typeface="Book Antiqua" panose="02040602050305030304" pitchFamily="18" charset="0"/>
                    <a:ea typeface="MS Mincho" panose="02020609040205080304" pitchFamily="49" charset="-128"/>
                    <a:cs typeface="Times New Roman" panose="02020603050405020304" pitchFamily="18" charset="0"/>
                  </a:rPr>
                  <a:t>The variable </a:t>
                </a:r>
                <a14:m>
                  <m:oMath xmlns:m="http://schemas.openxmlformats.org/officeDocument/2006/math">
                    <m:r>
                      <a:rPr lang="en-GB" sz="2100" i="1" dirty="0" smtClean="0">
                        <a:latin typeface="Cambria Math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rPr>
                      <m:t>𝐵𝐶</m:t>
                    </m:r>
                  </m:oMath>
                </a14:m>
                <a:r>
                  <a:rPr lang="en-GB" sz="2100" dirty="0">
                    <a:latin typeface="Book Antiqua" panose="02040602050305030304" pitchFamily="18" charset="0"/>
                    <a:ea typeface="MS Mincho" panose="02020609040205080304" pitchFamily="49" charset="-128"/>
                    <a:cs typeface="Times New Roman" panose="02020603050405020304" pitchFamily="18" charset="0"/>
                  </a:rPr>
                  <a:t> is missing in the first term and the variable A in the second term. </a:t>
                </a:r>
              </a:p>
              <a:p>
                <a:pPr marL="342900" indent="-342900" algn="just">
                  <a:lnSpc>
                    <a:spcPct val="150000"/>
                  </a:lnSpc>
                  <a:buFont typeface="Arial" panose="020B0604020202020204" pitchFamily="34" charset="0"/>
                  <a:buChar char="•"/>
                </a:pPr>
                <a:r>
                  <a:rPr lang="en-GB" sz="2100" dirty="0">
                    <a:latin typeface="Book Antiqua" panose="02040602050305030304" pitchFamily="18" charset="0"/>
                    <a:ea typeface="MS Mincho" panose="02020609040205080304" pitchFamily="49" charset="-128"/>
                    <a:cs typeface="Times New Roman" panose="02020603050405020304" pitchFamily="18" charset="0"/>
                  </a:rPr>
                  <a:t>Therefore, </a:t>
                </a:r>
                <a14:m>
                  <m:oMath xmlns:m="http://schemas.openxmlformats.org/officeDocument/2006/math">
                    <m:r>
                      <a:rPr lang="en-GB" sz="2100" i="1" dirty="0" smtClean="0">
                        <a:latin typeface="Cambria Math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rPr>
                      <m:t>𝐵</m:t>
                    </m:r>
                    <m:r>
                      <a:rPr lang="en-GB" sz="2100" i="1" dirty="0" smtClean="0">
                        <a:latin typeface="Cambria Math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rPr>
                      <m:t> + </m:t>
                    </m:r>
                    <m:r>
                      <a:rPr lang="en-GB" sz="2100" i="1" dirty="0" smtClean="0">
                        <a:latin typeface="Cambria Math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rPr>
                      <m:t>𝐵</m:t>
                    </m:r>
                    <m:r>
                      <a:rPr lang="en-GB" sz="2100" i="1" dirty="0" smtClean="0">
                        <a:latin typeface="Cambria Math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rPr>
                      <m:t>′ </m:t>
                    </m:r>
                  </m:oMath>
                </a14:m>
                <a:r>
                  <a:rPr lang="en-GB" sz="2100" dirty="0">
                    <a:latin typeface="Book Antiqua" panose="02040602050305030304" pitchFamily="18" charset="0"/>
                    <a:ea typeface="MS Mincho" panose="02020609040205080304" pitchFamily="49" charset="-128"/>
                    <a:cs typeface="Times New Roman" panose="02020603050405020304" pitchFamily="18" charset="0"/>
                  </a:rPr>
                  <a:t>and </a:t>
                </a:r>
                <a14:m>
                  <m:oMath xmlns:m="http://schemas.openxmlformats.org/officeDocument/2006/math">
                    <m:r>
                      <a:rPr lang="en-GB" sz="2100" i="1" dirty="0" smtClean="0">
                        <a:latin typeface="Cambria Math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rPr>
                      <m:t>𝐶</m:t>
                    </m:r>
                    <m:r>
                      <a:rPr lang="en-GB" sz="2100" i="1" dirty="0" smtClean="0">
                        <a:latin typeface="Cambria Math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rPr>
                      <m:t> + </m:t>
                    </m:r>
                    <m:r>
                      <a:rPr lang="en-GB" sz="2100" i="1" dirty="0" smtClean="0">
                        <a:latin typeface="Cambria Math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rPr>
                      <m:t>𝐶</m:t>
                    </m:r>
                    <m:r>
                      <a:rPr lang="en-GB" sz="2100" i="1" dirty="0" smtClean="0">
                        <a:latin typeface="Cambria Math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rPr>
                      <m:t>′ </m:t>
                    </m:r>
                  </m:oMath>
                </a14:m>
                <a:r>
                  <a:rPr lang="en-GB" sz="2100" dirty="0">
                    <a:latin typeface="Book Antiqua" panose="02040602050305030304" pitchFamily="18" charset="0"/>
                    <a:ea typeface="MS Mincho" panose="02020609040205080304" pitchFamily="49" charset="-128"/>
                    <a:cs typeface="Times New Roman" panose="02020603050405020304" pitchFamily="18" charset="0"/>
                  </a:rPr>
                  <a:t>must be added with the first term and </a:t>
                </a:r>
                <a14:m>
                  <m:oMath xmlns:m="http://schemas.openxmlformats.org/officeDocument/2006/math">
                    <m:r>
                      <a:rPr lang="en-GB" sz="2100" i="1" dirty="0" smtClean="0">
                        <a:latin typeface="Cambria Math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rPr>
                      <m:t>𝐴</m:t>
                    </m:r>
                    <m:r>
                      <a:rPr lang="en-GB" sz="2100" i="1" dirty="0" smtClean="0">
                        <a:latin typeface="Cambria Math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rPr>
                      <m:t> + </m:t>
                    </m:r>
                    <m:r>
                      <a:rPr lang="en-GB" sz="2100" i="1" dirty="0" smtClean="0">
                        <a:latin typeface="Cambria Math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rPr>
                      <m:t>𝐴</m:t>
                    </m:r>
                    <m:r>
                      <a:rPr lang="en-GB" sz="2100" i="1" dirty="0" smtClean="0">
                        <a:latin typeface="Cambria Math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rPr>
                      <m:t>′, </m:t>
                    </m:r>
                  </m:oMath>
                </a14:m>
                <a:r>
                  <a:rPr lang="en-GB" sz="2100" dirty="0">
                    <a:latin typeface="Book Antiqua" panose="02040602050305030304" pitchFamily="18" charset="0"/>
                    <a:ea typeface="MS Mincho" panose="02020609040205080304" pitchFamily="49" charset="-128"/>
                    <a:cs typeface="Times New Roman" panose="02020603050405020304" pitchFamily="18" charset="0"/>
                  </a:rPr>
                  <a:t>to the second term as shown below.</a:t>
                </a:r>
              </a:p>
            </p:txBody>
          </p:sp>
        </mc:Choice>
        <mc:Fallback xmlns="">
          <p:sp>
            <p:nvSpPr>
              <p:cNvPr id="5" name="TextBox 4">
                <a:extLst>
                  <a:ext uri="{FF2B5EF4-FFF2-40B4-BE49-F238E27FC236}">
                    <a16:creationId xmlns:a16="http://schemas.microsoft.com/office/drawing/2014/main" id="{0F56D8F6-1FAB-42FF-FB21-6BD8E1407100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0390" y="1820859"/>
                <a:ext cx="5364899" cy="3437736"/>
              </a:xfrm>
              <a:prstGeom prst="rect">
                <a:avLst/>
              </a:prstGeom>
              <a:blipFill>
                <a:blip r:embed="rId3"/>
                <a:stretch>
                  <a:fillRect l="-1364" r="-1364" b="-248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B33CB251-ABA4-06EB-12ED-EA254886561A}"/>
                  </a:ext>
                </a:extLst>
              </p:cNvPr>
              <p:cNvSpPr txBox="1"/>
              <p:nvPr/>
            </p:nvSpPr>
            <p:spPr>
              <a:xfrm>
                <a:off x="0" y="1548303"/>
                <a:ext cx="10395992" cy="415498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r>
                  <a:rPr lang="en-US" sz="2100" dirty="0">
                    <a:effectLst/>
                    <a:latin typeface="Book Antiqua" panose="02040602050305030304" pitchFamily="18" charset="0"/>
                    <a:ea typeface="MS Mincho" panose="02020609040205080304" pitchFamily="49" charset="-128"/>
                    <a:cs typeface="Times New Roman" panose="02020603050405020304" pitchFamily="18" charset="0"/>
                  </a:rPr>
                  <a:t>Example 2</a:t>
                </a:r>
                <a:r>
                  <a:rPr lang="en-US" sz="2100" dirty="0">
                    <a:latin typeface="Book Antiqua" panose="02040602050305030304" pitchFamily="18" charset="0"/>
                    <a:ea typeface="MS Mincho" panose="02020609040205080304" pitchFamily="49" charset="-128"/>
                    <a:cs typeface="Times New Roman" panose="02020603050405020304" pitchFamily="18" charset="0"/>
                  </a:rPr>
                  <a:t>:</a:t>
                </a:r>
                <a:r>
                  <a:rPr lang="en-US" sz="2100" dirty="0">
                    <a:effectLst/>
                    <a:latin typeface="Book Antiqua" panose="02040602050305030304" pitchFamily="18" charset="0"/>
                    <a:ea typeface="MS Mincho" panose="02020609040205080304" pitchFamily="49" charset="-128"/>
                    <a:cs typeface="Times New Roman" panose="02020603050405020304" pitchFamily="18" charset="0"/>
                  </a:rPr>
                  <a:t> </a:t>
                </a:r>
                <a:r>
                  <a:rPr lang="en-GB" sz="2100" dirty="0">
                    <a:effectLst/>
                    <a:latin typeface="Book Antiqua" panose="02040602050305030304" pitchFamily="18" charset="0"/>
                    <a:ea typeface="MS Mincho" panose="02020609040205080304" pitchFamily="49" charset="-128"/>
                    <a:cs typeface="Times New Roman" panose="02020603050405020304" pitchFamily="18" charset="0"/>
                  </a:rPr>
                  <a:t>Obtain the Canonical sum of product expression of </a:t>
                </a:r>
                <a14:m>
                  <m:oMath xmlns:m="http://schemas.openxmlformats.org/officeDocument/2006/math">
                    <m:r>
                      <a:rPr lang="en-GB" sz="2100" i="1" dirty="0" smtClean="0">
                        <a:effectLst/>
                        <a:latin typeface="Cambria Math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rPr>
                      <m:t>𝑌</m:t>
                    </m:r>
                    <m:r>
                      <a:rPr lang="en-GB" sz="2100" i="1" dirty="0" smtClean="0">
                        <a:effectLst/>
                        <a:latin typeface="Cambria Math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rPr>
                      <m:t>(</m:t>
                    </m:r>
                    <m:r>
                      <a:rPr lang="en-GB" sz="2100" i="1" dirty="0" smtClean="0">
                        <a:effectLst/>
                        <a:latin typeface="Cambria Math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rPr>
                      <m:t>𝐴𝐵𝐶</m:t>
                    </m:r>
                    <m:r>
                      <a:rPr lang="en-GB" sz="2100" i="1" dirty="0" smtClean="0">
                        <a:effectLst/>
                        <a:latin typeface="Cambria Math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rPr>
                      <m:t>) = </m:t>
                    </m:r>
                    <m:r>
                      <a:rPr lang="en-GB" sz="2100" i="1" dirty="0" smtClean="0">
                        <a:effectLst/>
                        <a:latin typeface="Cambria Math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rPr>
                      <m:t>𝐴</m:t>
                    </m:r>
                    <m:r>
                      <a:rPr lang="en-GB" sz="2100" i="1" dirty="0" smtClean="0">
                        <a:effectLst/>
                        <a:latin typeface="Cambria Math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rPr>
                      <m:t> + </m:t>
                    </m:r>
                    <m:r>
                      <a:rPr lang="en-GB" sz="2100" i="1" dirty="0" smtClean="0">
                        <a:effectLst/>
                        <a:latin typeface="Cambria Math" panose="020405030504060302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rPr>
                      <m:t>𝐵𝐶</m:t>
                    </m:r>
                  </m:oMath>
                </a14:m>
                <a:endParaRPr lang="en-GB" sz="2100" dirty="0">
                  <a:latin typeface="Book Antiqua" panose="02040602050305030304" pitchFamily="18" charset="0"/>
                </a:endParaRPr>
              </a:p>
            </p:txBody>
          </p:sp>
        </mc:Choice>
        <mc:Fallback xmlns="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B33CB251-ABA4-06EB-12ED-EA254886561A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0" y="1548303"/>
                <a:ext cx="10395992" cy="415498"/>
              </a:xfrm>
              <a:prstGeom prst="rect">
                <a:avLst/>
              </a:prstGeom>
              <a:blipFill>
                <a:blip r:embed="rId4"/>
                <a:stretch>
                  <a:fillRect l="-704" t="-8824" b="-2794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FC0473D4-CC84-934C-F79E-E51142D855D1}"/>
                  </a:ext>
                </a:extLst>
              </p:cNvPr>
              <p:cNvSpPr txBox="1"/>
              <p:nvPr/>
            </p:nvSpPr>
            <p:spPr>
              <a:xfrm>
                <a:off x="6027420" y="1873057"/>
                <a:ext cx="6164580" cy="3754874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>
                  <a:lnSpc>
                    <a:spcPct val="200000"/>
                  </a:lnSpc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𝑌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(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𝐴𝐵𝐶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) = 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𝐴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 + 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𝐵𝐶</m:t>
                      </m:r>
                    </m:oMath>
                  </m:oMathPara>
                </a14:m>
                <a:endParaRPr lang="en-US" sz="1700" dirty="0">
                  <a:effectLst/>
                  <a:latin typeface="Cambria" panose="02040503050406030204" pitchFamily="18" charset="0"/>
                  <a:ea typeface="MS Mincho" panose="02020609040205080304" pitchFamily="49" charset="-128"/>
                  <a:cs typeface="Times New Roman" panose="02020603050405020304" pitchFamily="18" charset="0"/>
                </a:endParaRPr>
              </a:p>
              <a:p>
                <a:pPr>
                  <a:lnSpc>
                    <a:spcPct val="200000"/>
                  </a:lnSpc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𝑌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(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𝐴𝐵𝐶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) = 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𝐴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.1 + 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𝐵𝐶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.1</m:t>
                      </m:r>
                    </m:oMath>
                  </m:oMathPara>
                </a14:m>
                <a:endParaRPr lang="en-US" sz="1700" dirty="0">
                  <a:effectLst/>
                  <a:latin typeface="Cambria" panose="02040503050406030204" pitchFamily="18" charset="0"/>
                  <a:ea typeface="MS Mincho" panose="02020609040205080304" pitchFamily="49" charset="-128"/>
                  <a:cs typeface="Times New Roman" panose="02020603050405020304" pitchFamily="18" charset="0"/>
                </a:endParaRPr>
              </a:p>
              <a:p>
                <a:pPr>
                  <a:lnSpc>
                    <a:spcPct val="200000"/>
                  </a:lnSpc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𝑌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(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𝐴𝐵𝐶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) = 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𝐴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(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𝐵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 + 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𝐵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′)(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𝐶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 + 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𝐶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′) + 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𝐵𝐶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(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𝐴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 + 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𝐴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′)</m:t>
                      </m:r>
                    </m:oMath>
                  </m:oMathPara>
                </a14:m>
                <a:endParaRPr lang="en-US" sz="1700" dirty="0">
                  <a:effectLst/>
                  <a:latin typeface="Cambria" panose="02040503050406030204" pitchFamily="18" charset="0"/>
                  <a:ea typeface="MS Mincho" panose="02020609040205080304" pitchFamily="49" charset="-128"/>
                  <a:cs typeface="Times New Roman" panose="02020603050405020304" pitchFamily="18" charset="0"/>
                </a:endParaRPr>
              </a:p>
              <a:p>
                <a:pPr>
                  <a:lnSpc>
                    <a:spcPct val="200000"/>
                  </a:lnSpc>
                </a:pPr>
                <a:r>
                  <a:rPr lang="en-US" sz="1700" dirty="0">
                    <a:effectLst/>
                    <a:latin typeface="Cambria" panose="02040503050406030204" pitchFamily="18" charset="0"/>
                    <a:ea typeface="MS Mincho" panose="02020609040205080304" pitchFamily="49" charset="-128"/>
                    <a:cs typeface="Times New Roman" panose="02020603050405020304" pitchFamily="18" charset="0"/>
                  </a:rPr>
                  <a:t>Apply distributive law</a:t>
                </a:r>
              </a:p>
              <a:p>
                <a:pPr>
                  <a:lnSpc>
                    <a:spcPct val="200000"/>
                  </a:lnSpc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𝑌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(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𝐴𝐵𝐶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) = [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𝐴𝐵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 + 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𝐴𝐵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′](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𝐶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 + 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𝐶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′) + 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𝐴𝐵𝐶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 + </m:t>
                      </m:r>
                      <m:r>
                        <a:rPr lang="en-US" sz="1700" i="1" dirty="0" err="1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𝐴</m:t>
                      </m:r>
                      <m:r>
                        <a:rPr lang="en-US" sz="1700" i="1" dirty="0" err="1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′</m:t>
                      </m:r>
                      <m:r>
                        <a:rPr lang="en-US" sz="1700" i="1" dirty="0" err="1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𝐵𝐶</m:t>
                      </m:r>
                    </m:oMath>
                  </m:oMathPara>
                </a14:m>
                <a:endParaRPr lang="en-US" sz="1700" dirty="0">
                  <a:effectLst/>
                  <a:latin typeface="Cambria" panose="02040503050406030204" pitchFamily="18" charset="0"/>
                  <a:ea typeface="MS Mincho" panose="02020609040205080304" pitchFamily="49" charset="-128"/>
                  <a:cs typeface="Times New Roman" panose="02020603050405020304" pitchFamily="18" charset="0"/>
                </a:endParaRPr>
              </a:p>
              <a:p>
                <a:pPr>
                  <a:lnSpc>
                    <a:spcPct val="200000"/>
                  </a:lnSpc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𝑌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(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𝐴𝐵𝐶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) = 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𝐴𝐵𝐶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 + 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𝐴𝐵𝐶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′ + </m:t>
                      </m:r>
                      <m:r>
                        <a:rPr lang="en-US" sz="1700" i="1" dirty="0" err="1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𝐴𝐵</m:t>
                      </m:r>
                      <m:r>
                        <a:rPr lang="en-US" sz="1700" i="1" dirty="0" err="1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′</m:t>
                      </m:r>
                      <m:r>
                        <a:rPr lang="en-US" sz="1700" i="1" dirty="0" err="1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𝐶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 + </m:t>
                      </m:r>
                      <m:r>
                        <a:rPr lang="en-US" sz="1700" i="1" dirty="0" err="1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𝐴𝐵</m:t>
                      </m:r>
                      <m:r>
                        <a:rPr lang="en-US" sz="1700" i="1" dirty="0" err="1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′</m:t>
                      </m:r>
                      <m:r>
                        <a:rPr lang="en-US" sz="1700" i="1" dirty="0" err="1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𝐶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′ + 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𝐴𝐵𝐶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 + </m:t>
                      </m:r>
                      <m:r>
                        <a:rPr lang="en-US" sz="1700" i="1" dirty="0" err="1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𝐴</m:t>
                      </m:r>
                      <m:r>
                        <a:rPr lang="en-US" sz="1700" i="1" dirty="0" err="1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′</m:t>
                      </m:r>
                      <m:r>
                        <a:rPr lang="en-US" sz="1700" i="1" dirty="0" err="1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𝐵𝐶</m:t>
                      </m:r>
                    </m:oMath>
                  </m:oMathPara>
                </a14:m>
                <a:endParaRPr lang="en-US" sz="1700" dirty="0">
                  <a:effectLst/>
                  <a:latin typeface="Cambria" panose="02040503050406030204" pitchFamily="18" charset="0"/>
                  <a:ea typeface="MS Mincho" panose="02020609040205080304" pitchFamily="49" charset="-128"/>
                  <a:cs typeface="Times New Roman" panose="02020603050405020304" pitchFamily="18" charset="0"/>
                </a:endParaRPr>
              </a:p>
              <a:p>
                <a:pPr>
                  <a:lnSpc>
                    <a:spcPct val="200000"/>
                  </a:lnSpc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𝑌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(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𝐴𝐵𝐶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) = 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𝐴𝐵𝐶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 + 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𝐴𝐵𝐶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′ + </m:t>
                      </m:r>
                      <m:r>
                        <a:rPr lang="en-US" sz="1700" i="1" dirty="0" err="1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𝐴𝐵</m:t>
                      </m:r>
                      <m:r>
                        <a:rPr lang="en-US" sz="1700" i="1" dirty="0" err="1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′</m:t>
                      </m:r>
                      <m:r>
                        <a:rPr lang="en-US" sz="1700" i="1" dirty="0" err="1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𝐶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 + </m:t>
                      </m:r>
                      <m:r>
                        <a:rPr lang="en-US" sz="1700" i="1" dirty="0" err="1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𝐴𝐵</m:t>
                      </m:r>
                      <m:r>
                        <a:rPr lang="en-US" sz="1700" i="1" dirty="0" err="1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′</m:t>
                      </m:r>
                      <m:r>
                        <a:rPr lang="en-US" sz="1700" i="1" dirty="0" err="1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𝐶</m:t>
                      </m:r>
                      <m:r>
                        <a:rPr lang="en-US" sz="1700" i="1" dirty="0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′ + </m:t>
                      </m:r>
                      <m:r>
                        <a:rPr lang="en-US" sz="1700" i="1" dirty="0" err="1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𝐴</m:t>
                      </m:r>
                      <m:r>
                        <a:rPr lang="en-US" sz="1700" i="1" dirty="0" err="1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′</m:t>
                      </m:r>
                      <m:r>
                        <a:rPr lang="en-US" sz="1700" i="1" dirty="0" err="1" smtClean="0">
                          <a:effectLst/>
                          <a:latin typeface="Cambria Math" panose="020405030504060302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m:t>𝐵𝐶</m:t>
                      </m:r>
                    </m:oMath>
                  </m:oMathPara>
                </a14:m>
                <a:endParaRPr lang="en-US" sz="1700" dirty="0">
                  <a:effectLst/>
                  <a:latin typeface="Cambria" panose="02040503050406030204" pitchFamily="18" charset="0"/>
                  <a:ea typeface="MS Mincho" panose="02020609040205080304" pitchFamily="49" charset="-128"/>
                  <a:cs typeface="Times New Roman" panose="02020603050405020304" pitchFamily="18" charset="0"/>
                </a:endParaRPr>
              </a:p>
            </p:txBody>
          </p:sp>
        </mc:Choice>
        <mc:Fallback xmlns="">
          <p:sp>
            <p:nvSpPr>
              <p:cNvPr id="13" name="TextBox 12">
                <a:extLst>
                  <a:ext uri="{FF2B5EF4-FFF2-40B4-BE49-F238E27FC236}">
                    <a16:creationId xmlns:a16="http://schemas.microsoft.com/office/drawing/2014/main" id="{FC0473D4-CC84-934C-F79E-E51142D855D1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27420" y="1873057"/>
                <a:ext cx="6164580" cy="3754874"/>
              </a:xfrm>
              <a:prstGeom prst="rect">
                <a:avLst/>
              </a:prstGeom>
              <a:blipFill>
                <a:blip r:embed="rId5"/>
                <a:stretch>
                  <a:fillRect l="-69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1CA0F72C-ED64-FA8E-A653-5B6078343439}"/>
              </a:ext>
            </a:extLst>
          </p:cNvPr>
          <p:cNvCxnSpPr>
            <a:cxnSpLocks/>
          </p:cNvCxnSpPr>
          <p:nvPr/>
        </p:nvCxnSpPr>
        <p:spPr>
          <a:xfrm>
            <a:off x="5753793" y="1994281"/>
            <a:ext cx="0" cy="4550194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6" name="Picture 15">
            <a:extLst>
              <a:ext uri="{FF2B5EF4-FFF2-40B4-BE49-F238E27FC236}">
                <a16:creationId xmlns:a16="http://schemas.microsoft.com/office/drawing/2014/main" id="{F3D09B92-2532-62FC-4764-2041A3E9C58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27420" y="5596513"/>
            <a:ext cx="4170677" cy="10088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788377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A8FFDE4-6A0A-9769-36F4-58A01EB839E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AA3E47-895B-3433-5162-6144B498CD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34390" y="1079661"/>
            <a:ext cx="8723221" cy="3662206"/>
          </a:xfrm>
        </p:spPr>
        <p:txBody>
          <a:bodyPr>
            <a:normAutofit/>
          </a:bodyPr>
          <a:lstStyle/>
          <a:p>
            <a:pPr>
              <a:buNone/>
            </a:pPr>
            <a:endParaRPr lang="en-US" b="1"/>
          </a:p>
          <a:p>
            <a:endParaRPr lang="en-US"/>
          </a:p>
          <a:p>
            <a:endParaRPr lang="en-US"/>
          </a:p>
          <a:p>
            <a:endParaRPr lang="en-US"/>
          </a:p>
          <a:p>
            <a:pPr>
              <a:buNone/>
            </a:pPr>
            <a:endParaRPr lang="en-IN" b="1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CE0F221-3E66-E520-0A1F-CC16BB8993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23</a:t>
            </a:fld>
            <a:endParaRPr lang="en-GB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B99B88C2-A4F0-7270-BBFD-30B68B348C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919509"/>
            <a:ext cx="7887644" cy="734168"/>
          </a:xfrm>
        </p:spPr>
        <p:txBody>
          <a:bodyPr>
            <a:normAutofit/>
          </a:bodyPr>
          <a:lstStyle/>
          <a:p>
            <a:pPr>
              <a:spcAft>
                <a:spcPts val="1500"/>
              </a:spcAft>
            </a:pPr>
            <a:r>
              <a:rPr lang="en-GB" sz="2400" b="1" kern="1400" spc="25" dirty="0" err="1">
                <a:solidFill>
                  <a:srgbClr val="17365D"/>
                </a:solidFill>
                <a:effectLst/>
                <a:latin typeface="Book Antiqua" panose="02040602050305030304" pitchFamily="18" charset="0"/>
                <a:ea typeface="MS Gothic" panose="020B0609070205080204" pitchFamily="49" charset="-128"/>
                <a:cs typeface="Times New Roman" panose="02020603050405020304" pitchFamily="18" charset="0"/>
              </a:rPr>
              <a:t>Canonial</a:t>
            </a:r>
            <a:r>
              <a:rPr lang="en-GB" sz="2400" b="1" kern="1400" spc="25" dirty="0">
                <a:solidFill>
                  <a:srgbClr val="17365D"/>
                </a:solidFill>
                <a:effectLst/>
                <a:latin typeface="Book Antiqua" panose="02040602050305030304" pitchFamily="18" charset="0"/>
                <a:ea typeface="MS Gothic" panose="020B0609070205080204" pitchFamily="49" charset="-128"/>
                <a:cs typeface="Times New Roman" panose="02020603050405020304" pitchFamily="18" charset="0"/>
              </a:rPr>
              <a:t> Sum of Product Expression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7C3C11B4-5CFF-E394-067E-617DC5192E7B}"/>
              </a:ext>
            </a:extLst>
          </p:cNvPr>
          <p:cNvSpPr txBox="1">
            <a:spLocks/>
          </p:cNvSpPr>
          <p:nvPr/>
        </p:nvSpPr>
        <p:spPr>
          <a:xfrm>
            <a:off x="3021899" y="281366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8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Digital Electronics</a:t>
            </a:r>
          </a:p>
        </p:txBody>
      </p:sp>
      <p:sp>
        <p:nvSpPr>
          <p:cNvPr id="11" name="Footer Placeholder 3">
            <a:extLst>
              <a:ext uri="{FF2B5EF4-FFF2-40B4-BE49-F238E27FC236}">
                <a16:creationId xmlns:a16="http://schemas.microsoft.com/office/drawing/2014/main" id="{D3744692-DC5B-2ED4-F097-99CDCA05A0B0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 err="1"/>
              <a:t>UWTSD</a:t>
            </a:r>
            <a:r>
              <a:rPr lang="en-GB" sz="800" b="1" i="1" dirty="0"/>
              <a:t> Lectures / ACDB5002 – Electronics 1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A</a:t>
            </a:r>
          </a:p>
        </p:txBody>
      </p:sp>
    </p:spTree>
    <p:extLst>
      <p:ext uri="{BB962C8B-B14F-4D97-AF65-F5344CB8AC3E}">
        <p14:creationId xmlns:p14="http://schemas.microsoft.com/office/powerpoint/2010/main" val="29270942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0390" y="1267428"/>
            <a:ext cx="7276690" cy="4879371"/>
          </a:xfrm>
        </p:spPr>
        <p:txBody>
          <a:bodyPr>
            <a:normAutofit/>
          </a:bodyPr>
          <a:lstStyle/>
          <a:p>
            <a:pPr>
              <a:lnSpc>
                <a:spcPct val="170000"/>
              </a:lnSpc>
              <a:buNone/>
            </a:pPr>
            <a:r>
              <a:rPr lang="en-US" sz="2700" b="1" dirty="0">
                <a:latin typeface="Book Antiqua" panose="02040602050305030304" pitchFamily="18" charset="0"/>
                <a:ea typeface="Cambria" panose="02040503050406030204" pitchFamily="18" charset="0"/>
              </a:rPr>
              <a:t>Max terms: </a:t>
            </a:r>
          </a:p>
          <a:p>
            <a:pPr marL="625475" indent="-355600" algn="just">
              <a:lnSpc>
                <a:spcPct val="170000"/>
              </a:lnSpc>
            </a:pPr>
            <a:r>
              <a:rPr lang="en-US" sz="2200" dirty="0">
                <a:latin typeface="Book Antiqua" panose="02040602050305030304" pitchFamily="18" charset="0"/>
                <a:ea typeface="Cambria" panose="02040503050406030204" pitchFamily="18" charset="0"/>
              </a:rPr>
              <a:t>A Sum term containing all the </a:t>
            </a:r>
            <a:r>
              <a:rPr lang="en-US" sz="2200" b="1" i="1" dirty="0">
                <a:latin typeface="Book Antiqua" panose="02040602050305030304" pitchFamily="18" charset="0"/>
                <a:ea typeface="Cambria" panose="02040503050406030204" pitchFamily="18" charset="0"/>
              </a:rPr>
              <a:t>K</a:t>
            </a:r>
            <a:r>
              <a:rPr lang="en-US" sz="2200" dirty="0">
                <a:latin typeface="Book Antiqua" panose="02040602050305030304" pitchFamily="18" charset="0"/>
                <a:ea typeface="Cambria" panose="02040503050406030204" pitchFamily="18" charset="0"/>
              </a:rPr>
              <a:t> variables of the function in either complemented or non-complemented form is called a max term. </a:t>
            </a:r>
          </a:p>
          <a:p>
            <a:pPr marL="625475" indent="-355600" algn="just">
              <a:lnSpc>
                <a:spcPct val="170000"/>
              </a:lnSpc>
            </a:pPr>
            <a:r>
              <a:rPr lang="en-US" sz="2200" dirty="0">
                <a:latin typeface="Book Antiqua" panose="02040602050305030304" pitchFamily="18" charset="0"/>
                <a:ea typeface="Cambria" panose="02040503050406030204" pitchFamily="18" charset="0"/>
              </a:rPr>
              <a:t>These sum terms are called max terms. </a:t>
            </a:r>
          </a:p>
          <a:p>
            <a:pPr marL="625475" indent="-355600" algn="just">
              <a:lnSpc>
                <a:spcPct val="170000"/>
              </a:lnSpc>
            </a:pPr>
            <a:r>
              <a:rPr lang="en-US" sz="2200" dirty="0">
                <a:latin typeface="Book Antiqua" panose="02040602050305030304" pitchFamily="18" charset="0"/>
                <a:ea typeface="Cambria" panose="02040503050406030204" pitchFamily="18" charset="0"/>
              </a:rPr>
              <a:t>They are represented by </a:t>
            </a:r>
            <a:r>
              <a:rPr lang="en-US" sz="2200" b="1" dirty="0">
                <a:latin typeface="Book Antiqua" panose="02040602050305030304" pitchFamily="18" charset="0"/>
                <a:ea typeface="Cambria" panose="02040503050406030204" pitchFamily="18" charset="0"/>
              </a:rPr>
              <a:t>M</a:t>
            </a:r>
            <a:endParaRPr lang="en-US" sz="2200" dirty="0">
              <a:latin typeface="Book Antiqua" panose="02040602050305030304" pitchFamily="18" charset="0"/>
              <a:ea typeface="Cambria" panose="02040503050406030204" pitchFamily="18" charset="0"/>
            </a:endParaRPr>
          </a:p>
          <a:p>
            <a:pPr>
              <a:buNone/>
            </a:pPr>
            <a:endParaRPr lang="en-US" sz="2100" b="1" dirty="0">
              <a:latin typeface="Book Antiqua" panose="02040602050305030304" pitchFamily="18" charset="0"/>
            </a:endParaRPr>
          </a:p>
          <a:p>
            <a:endParaRPr lang="en-US" sz="2100" dirty="0">
              <a:latin typeface="Book Antiqua" panose="02040602050305030304" pitchFamily="18" charset="0"/>
            </a:endParaRPr>
          </a:p>
          <a:p>
            <a:endParaRPr lang="en-US" sz="2100" dirty="0">
              <a:latin typeface="Book Antiqua" panose="02040602050305030304" pitchFamily="18" charset="0"/>
            </a:endParaRPr>
          </a:p>
          <a:p>
            <a:endParaRPr lang="en-US" sz="2100" dirty="0">
              <a:latin typeface="Book Antiqua" panose="02040602050305030304" pitchFamily="18" charset="0"/>
            </a:endParaRPr>
          </a:p>
          <a:p>
            <a:pPr>
              <a:buNone/>
            </a:pPr>
            <a:endParaRPr lang="en-IN" sz="2100" b="1" dirty="0">
              <a:latin typeface="Book Antiqua" panose="02040602050305030304" pitchFamily="18" charset="0"/>
            </a:endParaRPr>
          </a:p>
        </p:txBody>
      </p:sp>
      <p:pic>
        <p:nvPicPr>
          <p:cNvPr id="9" name="Picture 8" descr="maxterm 1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3815" y="2620865"/>
            <a:ext cx="4278447" cy="2070895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C6E8A78-D10F-5401-56E8-74ACCAA950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24</a:t>
            </a:fld>
            <a:endParaRPr lang="en-GB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DD09A0E1-7532-4A51-4D18-EA1716F77207}"/>
              </a:ext>
            </a:extLst>
          </p:cNvPr>
          <p:cNvSpPr txBox="1">
            <a:spLocks/>
          </p:cNvSpPr>
          <p:nvPr/>
        </p:nvSpPr>
        <p:spPr>
          <a:xfrm>
            <a:off x="3021899" y="281366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8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Digital Electronics</a:t>
            </a:r>
          </a:p>
        </p:txBody>
      </p:sp>
      <p:sp>
        <p:nvSpPr>
          <p:cNvPr id="11" name="Footer Placeholder 3">
            <a:extLst>
              <a:ext uri="{FF2B5EF4-FFF2-40B4-BE49-F238E27FC236}">
                <a16:creationId xmlns:a16="http://schemas.microsoft.com/office/drawing/2014/main" id="{598220C5-F28A-CF9E-EE33-AF3F06B1D73F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 err="1"/>
              <a:t>UWTSD</a:t>
            </a:r>
            <a:r>
              <a:rPr lang="en-GB" sz="800" b="1" i="1" dirty="0"/>
              <a:t> Lectures / ACDB5002 – Electronics 1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3581631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34390" y="1079662"/>
            <a:ext cx="8723221" cy="2418437"/>
          </a:xfrm>
        </p:spPr>
        <p:txBody>
          <a:bodyPr>
            <a:normAutofit/>
          </a:bodyPr>
          <a:lstStyle/>
          <a:p>
            <a:pPr>
              <a:buNone/>
            </a:pPr>
            <a:endParaRPr lang="en-US" b="1"/>
          </a:p>
          <a:p>
            <a:endParaRPr lang="en-US"/>
          </a:p>
          <a:p>
            <a:endParaRPr lang="en-US"/>
          </a:p>
          <a:p>
            <a:endParaRPr lang="en-US"/>
          </a:p>
          <a:p>
            <a:pPr>
              <a:buNone/>
            </a:pPr>
            <a:endParaRPr lang="en-IN" b="1"/>
          </a:p>
        </p:txBody>
      </p:sp>
      <p:pic>
        <p:nvPicPr>
          <p:cNvPr id="10" name="Picture 9" descr="maxterm 2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27976" y="1664636"/>
            <a:ext cx="6473415" cy="4422287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54815C9-06E7-DED3-865B-615BD1F807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25</a:t>
            </a:fld>
            <a:endParaRPr lang="en-GB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31DEBCC5-C648-E42E-9DF0-66D46F82A3A9}"/>
              </a:ext>
            </a:extLst>
          </p:cNvPr>
          <p:cNvSpPr txBox="1">
            <a:spLocks/>
          </p:cNvSpPr>
          <p:nvPr/>
        </p:nvSpPr>
        <p:spPr>
          <a:xfrm>
            <a:off x="3021899" y="281366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8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Digital Electronics</a:t>
            </a:r>
          </a:p>
        </p:txBody>
      </p:sp>
      <p:sp>
        <p:nvSpPr>
          <p:cNvPr id="11" name="Footer Placeholder 3">
            <a:extLst>
              <a:ext uri="{FF2B5EF4-FFF2-40B4-BE49-F238E27FC236}">
                <a16:creationId xmlns:a16="http://schemas.microsoft.com/office/drawing/2014/main" id="{697EDB19-F17C-2D7A-1815-197017066955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 err="1"/>
              <a:t>UWTSD</a:t>
            </a:r>
            <a:r>
              <a:rPr lang="en-GB" sz="800" b="1" i="1" dirty="0"/>
              <a:t> Lectures / ACDB5002 – Electronics 1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9F7E98B-F614-DF61-2EE6-76291F4B5527}"/>
              </a:ext>
            </a:extLst>
          </p:cNvPr>
          <p:cNvSpPr txBox="1"/>
          <p:nvPr/>
        </p:nvSpPr>
        <p:spPr>
          <a:xfrm>
            <a:off x="38313" y="1284647"/>
            <a:ext cx="6443758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3- Variable Max term </a:t>
            </a:r>
          </a:p>
        </p:txBody>
      </p:sp>
    </p:spTree>
    <p:extLst>
      <p:ext uri="{BB962C8B-B14F-4D97-AF65-F5344CB8AC3E}">
        <p14:creationId xmlns:p14="http://schemas.microsoft.com/office/powerpoint/2010/main" val="366728410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0390" y="1252336"/>
            <a:ext cx="9341315" cy="3706029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buNone/>
            </a:pPr>
            <a:r>
              <a:rPr lang="en-US" sz="2700" b="1" dirty="0">
                <a:latin typeface="Book Antiqua" panose="02040602050305030304" pitchFamily="18" charset="0"/>
                <a:ea typeface="Cambria" panose="02040503050406030204" pitchFamily="18" charset="0"/>
              </a:rPr>
              <a:t>Canonical Product of sum expressions:</a:t>
            </a:r>
          </a:p>
          <a:p>
            <a:pPr>
              <a:lnSpc>
                <a:spcPct val="100000"/>
              </a:lnSpc>
              <a:buNone/>
            </a:pPr>
            <a:endParaRPr lang="en-US" sz="2700" dirty="0">
              <a:latin typeface="Book Antiqua" panose="02040602050305030304" pitchFamily="18" charset="0"/>
              <a:ea typeface="Cambria" panose="02040503050406030204" pitchFamily="18" charset="0"/>
            </a:endParaRPr>
          </a:p>
          <a:p>
            <a:pPr marL="1257300" indent="-452438">
              <a:lnSpc>
                <a:spcPct val="150000"/>
              </a:lnSpc>
            </a:pPr>
            <a:r>
              <a:rPr lang="en-US" sz="2200" dirty="0">
                <a:latin typeface="Book Antiqua" panose="02040602050305030304" pitchFamily="18" charset="0"/>
                <a:ea typeface="Cambria" panose="02040503050406030204" pitchFamily="18" charset="0"/>
              </a:rPr>
              <a:t>POS is the logical product of all the maxterms for which the value of the function is 0. </a:t>
            </a:r>
          </a:p>
          <a:p>
            <a:pPr marL="1257300" indent="-452438">
              <a:lnSpc>
                <a:spcPct val="150000"/>
              </a:lnSpc>
            </a:pPr>
            <a:r>
              <a:rPr lang="en-US" sz="2200" dirty="0">
                <a:latin typeface="Book Antiqua" panose="02040602050305030304" pitchFamily="18" charset="0"/>
                <a:ea typeface="Cambria" panose="02040503050406030204" pitchFamily="18" charset="0"/>
              </a:rPr>
              <a:t>Also called as a max term canonical form. </a:t>
            </a:r>
          </a:p>
          <a:p>
            <a:pPr marL="358775" indent="0">
              <a:lnSpc>
                <a:spcPct val="150000"/>
              </a:lnSpc>
              <a:buNone/>
            </a:pPr>
            <a:r>
              <a:rPr lang="en-US" sz="2200" b="1" dirty="0">
                <a:latin typeface="Book Antiqua" panose="02040602050305030304" pitchFamily="18" charset="0"/>
                <a:ea typeface="Cambria" panose="02040503050406030204" pitchFamily="18" charset="0"/>
              </a:rPr>
              <a:t>		Example: </a:t>
            </a:r>
          </a:p>
          <a:p>
            <a:pPr>
              <a:buNone/>
            </a:pPr>
            <a:endParaRPr lang="en-US" sz="2200" b="1" dirty="0"/>
          </a:p>
          <a:p>
            <a:endParaRPr lang="en-US" sz="2200" dirty="0"/>
          </a:p>
          <a:p>
            <a:endParaRPr lang="en-US" sz="2200" dirty="0"/>
          </a:p>
          <a:p>
            <a:endParaRPr lang="en-US" sz="2200" dirty="0"/>
          </a:p>
          <a:p>
            <a:pPr>
              <a:buNone/>
            </a:pPr>
            <a:endParaRPr lang="en-IN" sz="2200" b="1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D1D9136-1B72-6D2D-FD6E-BC8B67404C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26</a:t>
            </a:fld>
            <a:endParaRPr lang="en-GB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F79DEBA5-802D-0CBB-77AD-B9A2C7F4BAE4}"/>
              </a:ext>
            </a:extLst>
          </p:cNvPr>
          <p:cNvSpPr txBox="1">
            <a:spLocks/>
          </p:cNvSpPr>
          <p:nvPr/>
        </p:nvSpPr>
        <p:spPr>
          <a:xfrm>
            <a:off x="3021899" y="281366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8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Digital Electronics</a:t>
            </a:r>
          </a:p>
        </p:txBody>
      </p:sp>
      <p:sp>
        <p:nvSpPr>
          <p:cNvPr id="11" name="Footer Placeholder 3">
            <a:extLst>
              <a:ext uri="{FF2B5EF4-FFF2-40B4-BE49-F238E27FC236}">
                <a16:creationId xmlns:a16="http://schemas.microsoft.com/office/drawing/2014/main" id="{E2C2DCEE-8BEC-F443-D763-66C264B7D4C0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 err="1"/>
              <a:t>UWTSD</a:t>
            </a:r>
            <a:r>
              <a:rPr lang="en-GB" sz="800" b="1" i="1" dirty="0"/>
              <a:t> Lectures / ACDB5002 – Electronics 1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C988030-E5FA-CF0E-C8AB-C3DFE1FEA6C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6971" y="4838763"/>
            <a:ext cx="5500664" cy="389027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5FD49B68-D63E-A129-6127-87B7260802D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7410" y="5356532"/>
            <a:ext cx="1595697" cy="289755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0CA01C13-916E-247E-EFD1-3742D45E62B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7410" y="5740963"/>
            <a:ext cx="1860665" cy="4663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830738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214868-5A5C-50BF-FAD4-2EB3E537E7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27</a:t>
            </a:fld>
            <a:endParaRPr lang="en-GB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ABD03403-E611-0ECC-3A6B-CD2DBE77CA43}"/>
              </a:ext>
            </a:extLst>
          </p:cNvPr>
          <p:cNvSpPr txBox="1">
            <a:spLocks/>
          </p:cNvSpPr>
          <p:nvPr/>
        </p:nvSpPr>
        <p:spPr>
          <a:xfrm>
            <a:off x="3021899" y="281366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8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Digital Electronics</a:t>
            </a:r>
          </a:p>
        </p:txBody>
      </p:sp>
      <p:sp>
        <p:nvSpPr>
          <p:cNvPr id="11" name="Footer Placeholder 3">
            <a:extLst>
              <a:ext uri="{FF2B5EF4-FFF2-40B4-BE49-F238E27FC236}">
                <a16:creationId xmlns:a16="http://schemas.microsoft.com/office/drawing/2014/main" id="{F43B18B9-E45D-0BE0-9C2D-894D1ACA964E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 err="1"/>
              <a:t>UWTSD</a:t>
            </a:r>
            <a:r>
              <a:rPr lang="en-GB" sz="800" b="1" i="1" dirty="0"/>
              <a:t> Lectures / ACDB5002 – Electronics 1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Box 4">
                <a:extLst>
                  <a:ext uri="{FF2B5EF4-FFF2-40B4-BE49-F238E27FC236}">
                    <a16:creationId xmlns:a16="http://schemas.microsoft.com/office/drawing/2014/main" id="{29CC7876-CD5F-5F74-B52A-76D8CD089AC5}"/>
                  </a:ext>
                </a:extLst>
              </p:cNvPr>
              <p:cNvSpPr txBox="1"/>
              <p:nvPr/>
            </p:nvSpPr>
            <p:spPr>
              <a:xfrm>
                <a:off x="140390" y="1583850"/>
                <a:ext cx="9001703" cy="400110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r>
                  <a:rPr lang="en-IN" sz="2000" b="1" dirty="0">
                    <a:latin typeface="Cambria" panose="02040503050406030204" pitchFamily="18" charset="0"/>
                    <a:ea typeface="Cambria" panose="02040503050406030204" pitchFamily="18" charset="0"/>
                  </a:rPr>
                  <a:t>Find the POS Expression for </a:t>
                </a:r>
                <a14:m>
                  <m:oMath xmlns:m="http://schemas.openxmlformats.org/officeDocument/2006/math">
                    <m:r>
                      <a:rPr lang="en-GB" sz="2000" i="1" kern="10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𝑓</m:t>
                    </m:r>
                    <m:d>
                      <m:dPr>
                        <m:ctrlP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</m:t>
                        </m:r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,</m:t>
                        </m:r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𝐵</m:t>
                        </m:r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,</m:t>
                        </m:r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𝐶</m:t>
                        </m:r>
                      </m:e>
                    </m:d>
                    <m:r>
                      <a:rPr lang="en-GB" sz="2000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 </m:t>
                    </m:r>
                    <m:sSub>
                      <m:sSubPr>
                        <m:ctrlP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𝑀</m:t>
                        </m:r>
                      </m:e>
                      <m:sub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0</m:t>
                        </m:r>
                      </m:sub>
                    </m:sSub>
                    <m:r>
                      <a:rPr lang="cy-GB" sz="2000" b="0" i="1" kern="10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.</m:t>
                    </m:r>
                    <m:sSub>
                      <m:sSubPr>
                        <m:ctrlP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𝑀</m:t>
                        </m:r>
                      </m:e>
                      <m:sub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3</m:t>
                        </m:r>
                      </m:sub>
                    </m:sSub>
                    <m:r>
                      <a:rPr lang="cy-GB" sz="2000" b="0" i="1" kern="10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.</m:t>
                    </m:r>
                    <m:sSub>
                      <m:sSubPr>
                        <m:ctrlP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𝑀</m:t>
                        </m:r>
                      </m:e>
                      <m:sub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5</m:t>
                        </m:r>
                      </m:sub>
                    </m:sSub>
                    <m:r>
                      <a:rPr lang="cy-GB" sz="2000" b="0" i="1" kern="10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.</m:t>
                    </m:r>
                    <m:sSub>
                      <m:sSubPr>
                        <m:ctrlP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𝑀</m:t>
                        </m:r>
                      </m:e>
                      <m:sub>
                        <m:r>
                          <a:rPr lang="en-GB" sz="2000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6</m:t>
                        </m:r>
                      </m:sub>
                    </m:sSub>
                  </m:oMath>
                </a14:m>
                <a:endParaRPr lang="en-GB" sz="2000" dirty="0"/>
              </a:p>
            </p:txBody>
          </p:sp>
        </mc:Choice>
        <mc:Fallback xmlns="">
          <p:sp>
            <p:nvSpPr>
              <p:cNvPr id="5" name="TextBox 4">
                <a:extLst>
                  <a:ext uri="{FF2B5EF4-FFF2-40B4-BE49-F238E27FC236}">
                    <a16:creationId xmlns:a16="http://schemas.microsoft.com/office/drawing/2014/main" id="{29CC7876-CD5F-5F74-B52A-76D8CD089AC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0390" y="1583850"/>
                <a:ext cx="9001703" cy="400110"/>
              </a:xfrm>
              <a:prstGeom prst="rect">
                <a:avLst/>
              </a:prstGeom>
              <a:blipFill>
                <a:blip r:embed="rId3"/>
                <a:stretch>
                  <a:fillRect l="-677" t="-12308" b="-2461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6" name="Picture 5">
            <a:extLst>
              <a:ext uri="{FF2B5EF4-FFF2-40B4-BE49-F238E27FC236}">
                <a16:creationId xmlns:a16="http://schemas.microsoft.com/office/drawing/2014/main" id="{D6BAC840-A090-C510-54DB-7DE5F3FF200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5037" y="2457746"/>
            <a:ext cx="4751543" cy="2725906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7521951D-4AF9-98E2-B16B-BB7DDA8EA6A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21549" y="5567837"/>
            <a:ext cx="5462038" cy="2814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275511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B756914-73C6-0838-B062-0A0381318F7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59A4D6-0B4F-7E76-93D5-DEF0BACFB0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34390" y="1079661"/>
            <a:ext cx="8723221" cy="3662206"/>
          </a:xfrm>
        </p:spPr>
        <p:txBody>
          <a:bodyPr>
            <a:normAutofit/>
          </a:bodyPr>
          <a:lstStyle/>
          <a:p>
            <a:pPr>
              <a:buNone/>
            </a:pPr>
            <a:endParaRPr lang="en-US" b="1"/>
          </a:p>
          <a:p>
            <a:endParaRPr lang="en-US"/>
          </a:p>
          <a:p>
            <a:endParaRPr lang="en-US"/>
          </a:p>
          <a:p>
            <a:endParaRPr lang="en-US"/>
          </a:p>
          <a:p>
            <a:pPr>
              <a:buNone/>
            </a:pPr>
            <a:endParaRPr lang="en-IN" b="1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47BC425-2AE7-71C8-7D32-E219B7E3AE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28</a:t>
            </a:fld>
            <a:endParaRPr lang="en-GB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CE08C814-97D3-8F0C-6EAE-67E6BB0B33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118331"/>
            <a:ext cx="7887644" cy="734168"/>
          </a:xfrm>
        </p:spPr>
        <p:txBody>
          <a:bodyPr>
            <a:normAutofit/>
          </a:bodyPr>
          <a:lstStyle/>
          <a:p>
            <a:pPr>
              <a:spcAft>
                <a:spcPts val="1500"/>
              </a:spcAft>
            </a:pPr>
            <a:r>
              <a:rPr lang="en-GB" sz="2400" b="1" kern="1400" spc="25" dirty="0" err="1">
                <a:solidFill>
                  <a:srgbClr val="17365D"/>
                </a:solidFill>
                <a:effectLst/>
                <a:latin typeface="Book Antiqua" panose="02040602050305030304" pitchFamily="18" charset="0"/>
                <a:ea typeface="MS Gothic" panose="020B0609070205080204" pitchFamily="49" charset="-128"/>
                <a:cs typeface="Times New Roman" panose="02020603050405020304" pitchFamily="18" charset="0"/>
              </a:rPr>
              <a:t>Canonial</a:t>
            </a:r>
            <a:r>
              <a:rPr lang="en-GB" sz="2400" b="1" kern="1400" spc="25" dirty="0">
                <a:solidFill>
                  <a:srgbClr val="17365D"/>
                </a:solidFill>
                <a:effectLst/>
                <a:latin typeface="Book Antiqua" panose="02040602050305030304" pitchFamily="18" charset="0"/>
                <a:ea typeface="MS Gothic" panose="020B0609070205080204" pitchFamily="49" charset="-128"/>
                <a:cs typeface="Times New Roman" panose="02020603050405020304" pitchFamily="18" charset="0"/>
              </a:rPr>
              <a:t> Product of Sum Expression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98AEBB41-EBB7-7CF8-1BF7-10FF7B7B8EEE}"/>
              </a:ext>
            </a:extLst>
          </p:cNvPr>
          <p:cNvSpPr txBox="1">
            <a:spLocks/>
          </p:cNvSpPr>
          <p:nvPr/>
        </p:nvSpPr>
        <p:spPr>
          <a:xfrm>
            <a:off x="3021899" y="281366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8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Digital Electronics</a:t>
            </a:r>
          </a:p>
        </p:txBody>
      </p:sp>
      <p:sp>
        <p:nvSpPr>
          <p:cNvPr id="11" name="Footer Placeholder 3">
            <a:extLst>
              <a:ext uri="{FF2B5EF4-FFF2-40B4-BE49-F238E27FC236}">
                <a16:creationId xmlns:a16="http://schemas.microsoft.com/office/drawing/2014/main" id="{A04DBF61-4C87-18E6-A3D9-97916C31A10F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 err="1"/>
              <a:t>UWTSD</a:t>
            </a:r>
            <a:r>
              <a:rPr lang="en-GB" sz="800" b="1" i="1" dirty="0"/>
              <a:t> Lectures / ACDB5002 – Electronics 1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CCF85E5-C970-5CB3-BB4F-FC9780ACCA16}"/>
              </a:ext>
            </a:extLst>
          </p:cNvPr>
          <p:cNvSpPr txBox="1"/>
          <p:nvPr/>
        </p:nvSpPr>
        <p:spPr>
          <a:xfrm>
            <a:off x="187541" y="2253704"/>
            <a:ext cx="5364899" cy="14987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sz="2100" b="1" i="1" dirty="0">
                <a:effectLst/>
                <a:latin typeface="Book Antiqua" panose="0204060205030503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Solution:</a:t>
            </a:r>
          </a:p>
          <a:p>
            <a:pPr algn="just">
              <a:lnSpc>
                <a:spcPct val="150000"/>
              </a:lnSpc>
            </a:pPr>
            <a:br>
              <a:rPr lang="en-US" sz="2100" dirty="0">
                <a:effectLst/>
                <a:latin typeface="Book Antiqua" panose="0204060205030503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</a:br>
            <a:endParaRPr lang="en-GB" sz="2100" dirty="0">
              <a:latin typeface="Book Antiqua" panose="02040602050305030304" pitchFamily="18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CD5F863-023D-53AE-FA6E-83F5C117510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800" y="1669822"/>
            <a:ext cx="9478166" cy="621258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F9F02390-E484-7B21-7B75-4AD9EF6457D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520" y="3056031"/>
            <a:ext cx="9853090" cy="119824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F6555C9-BD0D-0202-28E8-2E706166CDB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61920" y="4607243"/>
            <a:ext cx="3227331" cy="324487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4CA23050-B826-884A-9A4F-F0E2551D7D1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661920" y="5105448"/>
            <a:ext cx="4277360" cy="321671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DC2CFFE3-25E5-AF87-8D64-76BAED3C717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661920" y="5596662"/>
            <a:ext cx="4618545" cy="3435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521844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48DAB27-CD25-A7D8-E069-0BECD4E3267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3DEEAD-4BFF-DD78-78C5-DC5283BDEA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34390" y="1079661"/>
            <a:ext cx="8723221" cy="3662206"/>
          </a:xfrm>
        </p:spPr>
        <p:txBody>
          <a:bodyPr>
            <a:normAutofit/>
          </a:bodyPr>
          <a:lstStyle/>
          <a:p>
            <a:pPr>
              <a:buNone/>
            </a:pPr>
            <a:endParaRPr lang="en-US" b="1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pPr>
              <a:buNone/>
            </a:pPr>
            <a:endParaRPr lang="en-IN" b="1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89A9024-0164-E854-7769-45B9A7E6BC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29</a:t>
            </a:fld>
            <a:endParaRPr lang="en-GB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9C8655B3-5370-FC29-5E29-C59674A0C2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118331"/>
            <a:ext cx="7887644" cy="734168"/>
          </a:xfrm>
        </p:spPr>
        <p:txBody>
          <a:bodyPr>
            <a:normAutofit/>
          </a:bodyPr>
          <a:lstStyle/>
          <a:p>
            <a:pPr>
              <a:spcAft>
                <a:spcPts val="1500"/>
              </a:spcAft>
            </a:pPr>
            <a:r>
              <a:rPr lang="en-GB" sz="2400" b="1" kern="1400" spc="25" dirty="0" err="1">
                <a:solidFill>
                  <a:srgbClr val="17365D"/>
                </a:solidFill>
                <a:effectLst/>
                <a:latin typeface="Book Antiqua" panose="02040602050305030304" pitchFamily="18" charset="0"/>
                <a:ea typeface="MS Gothic" panose="020B0609070205080204" pitchFamily="49" charset="-128"/>
                <a:cs typeface="Times New Roman" panose="02020603050405020304" pitchFamily="18" charset="0"/>
              </a:rPr>
              <a:t>Canonial</a:t>
            </a:r>
            <a:r>
              <a:rPr lang="en-GB" sz="2400" b="1" kern="1400" spc="25" dirty="0">
                <a:solidFill>
                  <a:srgbClr val="17365D"/>
                </a:solidFill>
                <a:effectLst/>
                <a:latin typeface="Book Antiqua" panose="02040602050305030304" pitchFamily="18" charset="0"/>
                <a:ea typeface="MS Gothic" panose="020B0609070205080204" pitchFamily="49" charset="-128"/>
                <a:cs typeface="Times New Roman" panose="02020603050405020304" pitchFamily="18" charset="0"/>
              </a:rPr>
              <a:t> Product of Sum Expression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FECF2FE8-6D31-1423-773F-8DA6D050B848}"/>
              </a:ext>
            </a:extLst>
          </p:cNvPr>
          <p:cNvSpPr txBox="1">
            <a:spLocks/>
          </p:cNvSpPr>
          <p:nvPr/>
        </p:nvSpPr>
        <p:spPr>
          <a:xfrm>
            <a:off x="3021899" y="281366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8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Digital Electronics</a:t>
            </a:r>
          </a:p>
        </p:txBody>
      </p:sp>
      <p:sp>
        <p:nvSpPr>
          <p:cNvPr id="11" name="Footer Placeholder 3">
            <a:extLst>
              <a:ext uri="{FF2B5EF4-FFF2-40B4-BE49-F238E27FC236}">
                <a16:creationId xmlns:a16="http://schemas.microsoft.com/office/drawing/2014/main" id="{520B93A1-8CCA-2562-E471-03D8E7BA3688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 err="1"/>
              <a:t>UWTSD</a:t>
            </a:r>
            <a:r>
              <a:rPr lang="en-GB" sz="800" b="1" i="1" dirty="0"/>
              <a:t> Lectures / ACDB5002 – Electronics 1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28F5BAC-4BB0-381B-4CA5-A11A65E3E75C}"/>
              </a:ext>
            </a:extLst>
          </p:cNvPr>
          <p:cNvSpPr txBox="1"/>
          <p:nvPr/>
        </p:nvSpPr>
        <p:spPr>
          <a:xfrm>
            <a:off x="187541" y="2253704"/>
            <a:ext cx="5364899" cy="14987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sz="2100" b="1" i="1" dirty="0">
                <a:effectLst/>
                <a:latin typeface="Book Antiqua" panose="0204060205030503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Solution (cont..)</a:t>
            </a:r>
          </a:p>
          <a:p>
            <a:pPr algn="just">
              <a:lnSpc>
                <a:spcPct val="150000"/>
              </a:lnSpc>
            </a:pPr>
            <a:br>
              <a:rPr lang="en-US" sz="2100" dirty="0">
                <a:effectLst/>
                <a:latin typeface="Book Antiqua" panose="0204060205030503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</a:br>
            <a:endParaRPr lang="en-GB" sz="2100" dirty="0">
              <a:latin typeface="Book Antiqua" panose="02040602050305030304" pitchFamily="18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8A32433-8AA3-EC1A-FE96-F17E617F010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4800" y="1669822"/>
            <a:ext cx="9478166" cy="621258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45AA9CD0-AE3A-4693-9300-584A6044DB02}"/>
              </a:ext>
            </a:extLst>
          </p:cNvPr>
          <p:cNvSpPr txBox="1"/>
          <p:nvPr/>
        </p:nvSpPr>
        <p:spPr>
          <a:xfrm>
            <a:off x="3688659" y="5409763"/>
            <a:ext cx="1563939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i="1" dirty="0">
                <a:latin typeface="Book Antiqua" panose="02040602050305030304" pitchFamily="18" charset="0"/>
                <a:ea typeface="Cambria" panose="02040503050406030204" pitchFamily="18" charset="0"/>
              </a:rPr>
              <a:t>or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20" name="TextBox 19">
                <a:extLst>
                  <a:ext uri="{FF2B5EF4-FFF2-40B4-BE49-F238E27FC236}">
                    <a16:creationId xmlns:a16="http://schemas.microsoft.com/office/drawing/2014/main" id="{41928215-0E78-2B33-B158-7C696F304F7E}"/>
                  </a:ext>
                </a:extLst>
              </p:cNvPr>
              <p:cNvSpPr txBox="1"/>
              <p:nvPr/>
            </p:nvSpPr>
            <p:spPr>
              <a:xfrm>
                <a:off x="2643005" y="4976759"/>
                <a:ext cx="2591287" cy="276999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𝒀</m:t>
                      </m:r>
                      <m:d>
                        <m:dPr>
                          <m:ctrlPr>
                            <a:rPr lang="en-GB" b="1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𝑨𝑩𝑪</m:t>
                          </m:r>
                        </m:e>
                      </m:d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= </m:t>
                      </m:r>
                      <m:r>
                        <a:rPr lang="en-GB" b="1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𝞹</m:t>
                      </m:r>
                      <m:r>
                        <a:rPr lang="en-GB" b="1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(</m:t>
                      </m:r>
                      <m:r>
                        <a:rPr lang="en-GB" b="1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𝟎</m:t>
                      </m:r>
                      <m:r>
                        <a:rPr lang="en-GB" b="1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,</m:t>
                      </m:r>
                      <m:r>
                        <a:rPr lang="en-GB" b="1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𝟏</m:t>
                      </m:r>
                      <m:r>
                        <a:rPr lang="en-GB" b="1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,</m:t>
                      </m:r>
                      <m:r>
                        <a:rPr lang="en-GB" b="1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𝟐</m:t>
                      </m:r>
                      <m:r>
                        <a:rPr lang="en-GB" b="1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,</m:t>
                      </m:r>
                      <m:r>
                        <a:rPr lang="en-GB" b="1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𝟑</m:t>
                      </m:r>
                      <m:r>
                        <a:rPr lang="en-GB" b="1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,</m:t>
                      </m:r>
                      <m:r>
                        <a:rPr lang="en-GB" b="1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𝟒</m:t>
                      </m:r>
                      <m:r>
                        <a:rPr lang="en-GB" b="1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)</m:t>
                      </m:r>
                    </m:oMath>
                  </m:oMathPara>
                </a14:m>
                <a:endParaRPr lang="en-GB" b="1" dirty="0"/>
              </a:p>
            </p:txBody>
          </p:sp>
        </mc:Choice>
        <mc:Fallback>
          <p:sp>
            <p:nvSpPr>
              <p:cNvPr id="20" name="TextBox 19">
                <a:extLst>
                  <a:ext uri="{FF2B5EF4-FFF2-40B4-BE49-F238E27FC236}">
                    <a16:creationId xmlns:a16="http://schemas.microsoft.com/office/drawing/2014/main" id="{41928215-0E78-2B33-B158-7C696F304F7E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43005" y="4976759"/>
                <a:ext cx="2591287" cy="276999"/>
              </a:xfrm>
              <a:prstGeom prst="rect">
                <a:avLst/>
              </a:prstGeom>
              <a:blipFill>
                <a:blip r:embed="rId4"/>
                <a:stretch>
                  <a:fillRect l="-1882" t="-2174" r="-3059" b="-3260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21" name="TextBox 20">
                <a:extLst>
                  <a:ext uri="{FF2B5EF4-FFF2-40B4-BE49-F238E27FC236}">
                    <a16:creationId xmlns:a16="http://schemas.microsoft.com/office/drawing/2014/main" id="{B445B1AC-DB3F-C0C9-6037-DEC6B345ADD2}"/>
                  </a:ext>
                </a:extLst>
              </p:cNvPr>
              <p:cNvSpPr txBox="1"/>
              <p:nvPr/>
            </p:nvSpPr>
            <p:spPr>
              <a:xfrm>
                <a:off x="2783761" y="5924395"/>
                <a:ext cx="3240502" cy="276999"/>
              </a:xfrm>
              <a:prstGeom prst="rect">
                <a:avLst/>
              </a:prstGeom>
              <a:noFill/>
            </p:spPr>
            <p:txBody>
              <a:bodyPr wrap="none" lIns="0" tIns="0" rIns="0" bIns="0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𝒀</m:t>
                      </m:r>
                      <m:d>
                        <m:dPr>
                          <m:ctrlPr>
                            <a:rPr lang="en-GB" b="1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b="1" i="1" smtClean="0">
                              <a:latin typeface="Cambria Math" panose="02040503050406030204" pitchFamily="18" charset="0"/>
                            </a:rPr>
                            <m:t>𝑨𝑩𝑪</m:t>
                          </m:r>
                        </m:e>
                      </m:d>
                      <m:r>
                        <a:rPr lang="en-GB" b="1" i="1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b="1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𝑴</m:t>
                      </m:r>
                      <m:r>
                        <a:rPr lang="en-GB" b="1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𝟎</m:t>
                      </m:r>
                      <m:r>
                        <a:rPr lang="en-GB" b="1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.</m:t>
                      </m:r>
                      <m:r>
                        <a:rPr lang="en-GB" b="1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𝑴</m:t>
                      </m:r>
                      <m:r>
                        <a:rPr lang="en-GB" b="1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𝟏</m:t>
                      </m:r>
                      <m:r>
                        <a:rPr lang="en-GB" b="1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.</m:t>
                      </m:r>
                      <m:r>
                        <a:rPr lang="en-GB" b="1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𝑴</m:t>
                      </m:r>
                      <m:r>
                        <a:rPr lang="en-GB" b="1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𝟐</m:t>
                      </m:r>
                      <m:r>
                        <a:rPr lang="en-GB" b="1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.</m:t>
                      </m:r>
                      <m:r>
                        <a:rPr lang="en-GB" b="1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𝑴</m:t>
                      </m:r>
                      <m:r>
                        <a:rPr lang="en-GB" b="1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𝟑</m:t>
                      </m:r>
                      <m:r>
                        <a:rPr lang="en-GB" b="1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.</m:t>
                      </m:r>
                      <m:r>
                        <a:rPr lang="en-GB" b="1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𝑴</m:t>
                      </m:r>
                      <m:r>
                        <a:rPr lang="en-GB" b="1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𝟒</m:t>
                      </m:r>
                    </m:oMath>
                  </m:oMathPara>
                </a14:m>
                <a:endParaRPr lang="en-GB" b="1" dirty="0"/>
              </a:p>
            </p:txBody>
          </p:sp>
        </mc:Choice>
        <mc:Fallback>
          <p:sp>
            <p:nvSpPr>
              <p:cNvPr id="21" name="TextBox 20">
                <a:extLst>
                  <a:ext uri="{FF2B5EF4-FFF2-40B4-BE49-F238E27FC236}">
                    <a16:creationId xmlns:a16="http://schemas.microsoft.com/office/drawing/2014/main" id="{B445B1AC-DB3F-C0C9-6037-DEC6B345ADD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83761" y="5924395"/>
                <a:ext cx="3240502" cy="276999"/>
              </a:xfrm>
              <a:prstGeom prst="rect">
                <a:avLst/>
              </a:prstGeom>
              <a:blipFill>
                <a:blip r:embed="rId5"/>
                <a:stretch>
                  <a:fillRect l="-1318" r="-1507" b="-666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7" name="Picture 6">
            <a:extLst>
              <a:ext uri="{FF2B5EF4-FFF2-40B4-BE49-F238E27FC236}">
                <a16:creationId xmlns:a16="http://schemas.microsoft.com/office/drawing/2014/main" id="{472EC11F-1DB4-0D73-1B4C-067D55463660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528127" y="3282732"/>
            <a:ext cx="8810625" cy="1485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918818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521CD99-E75B-D03E-965E-565FBEDA058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0834063-3731-2786-F38E-E2173639BD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30</a:t>
            </a:fld>
            <a:endParaRPr lang="en-GB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D7D8245C-C2EB-AFDC-F98B-8406BEEF4D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7790" y="2322155"/>
            <a:ext cx="11030530" cy="3667760"/>
          </a:xfrm>
        </p:spPr>
        <p:txBody>
          <a:bodyPr>
            <a:noAutofit/>
          </a:bodyPr>
          <a:lstStyle/>
          <a:p>
            <a:pPr>
              <a:lnSpc>
                <a:spcPct val="200000"/>
              </a:lnSpc>
            </a:pPr>
            <a:r>
              <a:rPr lang="en-GB" sz="1900" dirty="0">
                <a:latin typeface="Book Antiqua" panose="02040602050305030304" pitchFamily="18" charset="0"/>
                <a:ea typeface="Cambria" panose="02040503050406030204" pitchFamily="18" charset="0"/>
              </a:rPr>
              <a:t>[1] "Designing AND Gate Using Transistors," Circuit Digest. [Online]. Available: https://circuitdigest.com/electronic-circuits/designing-and-gate-using-transistors.</a:t>
            </a:r>
            <a:br>
              <a:rPr lang="en-GB" sz="1900" dirty="0">
                <a:latin typeface="Book Antiqua" panose="02040602050305030304" pitchFamily="18" charset="0"/>
                <a:ea typeface="Cambria" panose="02040503050406030204" pitchFamily="18" charset="0"/>
              </a:rPr>
            </a:br>
            <a:r>
              <a:rPr lang="en-GB" sz="1900" dirty="0">
                <a:latin typeface="Book Antiqua" panose="02040602050305030304" pitchFamily="18" charset="0"/>
                <a:ea typeface="Cambria" panose="02040503050406030204" pitchFamily="18" charset="0"/>
              </a:rPr>
              <a:t>[2] “</a:t>
            </a:r>
            <a:r>
              <a:rPr lang="en-GB" sz="1900" dirty="0" err="1">
                <a:latin typeface="Book Antiqua" panose="02040602050305030304" pitchFamily="18" charset="0"/>
                <a:ea typeface="Cambria" panose="02040503050406030204" pitchFamily="18" charset="0"/>
              </a:rPr>
              <a:t>DeMorgan's</a:t>
            </a:r>
            <a:r>
              <a:rPr lang="en-GB" sz="1900" dirty="0">
                <a:latin typeface="Book Antiqua" panose="02040602050305030304" pitchFamily="18" charset="0"/>
                <a:ea typeface="Cambria" panose="02040503050406030204" pitchFamily="18" charset="0"/>
              </a:rPr>
              <a:t> Theorems,” Electronics Tutorials. [Online]. Available: https://www.electronics-tutorials.ws/boolean/demorgan.html. </a:t>
            </a:r>
            <a:br>
              <a:rPr lang="en-GB" sz="1900" dirty="0">
                <a:latin typeface="Book Antiqua" panose="02040602050305030304" pitchFamily="18" charset="0"/>
                <a:ea typeface="Cambria" panose="02040503050406030204" pitchFamily="18" charset="0"/>
              </a:rPr>
            </a:br>
            <a:r>
              <a:rPr lang="en-GB" sz="1900" dirty="0">
                <a:latin typeface="Book Antiqua" panose="02040602050305030304" pitchFamily="18" charset="0"/>
                <a:ea typeface="Cambria" panose="02040503050406030204" pitchFamily="18" charset="0"/>
              </a:rPr>
              <a:t>[3] </a:t>
            </a:r>
            <a:r>
              <a:rPr lang="it-IT" sz="1900" dirty="0">
                <a:latin typeface="Book Antiqua" panose="02040602050305030304" pitchFamily="18" charset="0"/>
                <a:ea typeface="Cambria" panose="02040503050406030204" pitchFamily="18" charset="0"/>
              </a:rPr>
              <a:t>M. M. Mano and M. D. Ciletti, Digital Design, 5th ed. Boston, MA, USA: Pearson, 2013</a:t>
            </a:r>
            <a:br>
              <a:rPr lang="it-IT" sz="1900" dirty="0">
                <a:latin typeface="Book Antiqua" panose="02040602050305030304" pitchFamily="18" charset="0"/>
                <a:ea typeface="Cambria" panose="02040503050406030204" pitchFamily="18" charset="0"/>
              </a:rPr>
            </a:br>
            <a:br>
              <a:rPr lang="en-IN" sz="1900" dirty="0">
                <a:latin typeface="Book Antiqua" panose="02040602050305030304" pitchFamily="18" charset="0"/>
                <a:ea typeface="Cambria" panose="02040503050406030204" pitchFamily="18" charset="0"/>
              </a:rPr>
            </a:br>
            <a:endParaRPr lang="en-IN" sz="1900" dirty="0"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3F16F71B-3E25-007D-744A-1394B374B527}"/>
              </a:ext>
            </a:extLst>
          </p:cNvPr>
          <p:cNvSpPr txBox="1">
            <a:spLocks/>
          </p:cNvSpPr>
          <p:nvPr/>
        </p:nvSpPr>
        <p:spPr>
          <a:xfrm>
            <a:off x="3021899" y="281366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28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Introduction to Digital Electronics</a:t>
            </a:r>
          </a:p>
        </p:txBody>
      </p:sp>
      <p:sp>
        <p:nvSpPr>
          <p:cNvPr id="11" name="Footer Placeholder 3">
            <a:extLst>
              <a:ext uri="{FF2B5EF4-FFF2-40B4-BE49-F238E27FC236}">
                <a16:creationId xmlns:a16="http://schemas.microsoft.com/office/drawing/2014/main" id="{59775C6A-32F7-71B2-155D-E7076AD5325B}"/>
              </a:ext>
            </a:extLst>
          </p:cNvPr>
          <p:cNvSpPr txBox="1">
            <a:spLocks/>
          </p:cNvSpPr>
          <p:nvPr/>
        </p:nvSpPr>
        <p:spPr>
          <a:xfrm>
            <a:off x="140390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 err="1"/>
              <a:t>UWTSD</a:t>
            </a:r>
            <a:r>
              <a:rPr lang="en-GB" sz="800" b="1" i="1" dirty="0"/>
              <a:t> Lectures / ACDB5002 – Electronics 1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E567774-0090-1469-B7F4-578A5FF750EF}"/>
              </a:ext>
            </a:extLst>
          </p:cNvPr>
          <p:cNvSpPr txBox="1"/>
          <p:nvPr/>
        </p:nvSpPr>
        <p:spPr>
          <a:xfrm>
            <a:off x="140390" y="1453401"/>
            <a:ext cx="6164580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2200" b="1" dirty="0">
                <a:latin typeface="Book Antiqua" panose="02040602050305030304" pitchFamily="18" charset="0"/>
                <a:ea typeface="Cambria" panose="02040503050406030204" pitchFamily="18" charset="0"/>
              </a:rPr>
              <a:t>References</a:t>
            </a:r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170187106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068F52C0-E763-3CB4-A8E0-9E7064C866C3}"/>
              </a:ext>
            </a:extLst>
          </p:cNvPr>
          <p:cNvSpPr txBox="1">
            <a:spLocks/>
          </p:cNvSpPr>
          <p:nvPr/>
        </p:nvSpPr>
        <p:spPr>
          <a:xfrm>
            <a:off x="4426100" y="3089912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400" b="1">
                <a:latin typeface="Cambria" panose="02040503050406030204" pitchFamily="18" charset="0"/>
                <a:ea typeface="Cambria" panose="02040503050406030204" pitchFamily="18" charset="0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34347393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APP_VERSION" val="1.7.1.4619"/>
  <p:tag name="SLIDO_PRESENTATION_ID" val="00000000-0000-0000-0000-000000000000"/>
  <p:tag name="SLIDO_EVENT_UUID" val="f37d03d2-4353-4a2a-bf63-9ddb9848c11a"/>
  <p:tag name="SLIDO_EVENT_SECTION_UUID" val="a1b49a32-6ff5-495f-ac8b-7ffd30da763f"/>
</p:tagLst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7D09DC4-48CE-45C2-9393-0A8E48C8FD95}">
  <ds:schemaRefs>
    <ds:schemaRef ds:uri="211f9404-bca0-4bcf-9c1d-965ccb6f8d2d"/>
    <ds:schemaRef ds:uri="303dbf9b-b85b-46a0-94f1-894078c07ecd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59A90DE1-5030-4590-8AE5-55F67A0F029B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1678</Words>
  <Application>Microsoft Office PowerPoint</Application>
  <PresentationFormat>Widescreen</PresentationFormat>
  <Paragraphs>325</Paragraphs>
  <Slides>31</Slides>
  <Notes>29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31</vt:i4>
      </vt:variant>
    </vt:vector>
  </HeadingPairs>
  <TitlesOfParts>
    <vt:vector size="40" baseType="lpstr">
      <vt:lpstr>Arial</vt:lpstr>
      <vt:lpstr>Book Antiqua</vt:lpstr>
      <vt:lpstr>Calibri</vt:lpstr>
      <vt:lpstr>Calibri Light</vt:lpstr>
      <vt:lpstr>Cambria</vt:lpstr>
      <vt:lpstr>Cambria Math</vt:lpstr>
      <vt:lpstr>UWTSD 200_Title Page</vt:lpstr>
      <vt:lpstr>UWTSD 200_Title Page 2</vt:lpstr>
      <vt:lpstr>UWTSD 200_Text 4</vt:lpstr>
      <vt:lpstr>PowerPoint Presentation</vt:lpstr>
      <vt:lpstr>Building Blocks of Digital Circuits </vt:lpstr>
      <vt:lpstr>Core Components of Digital Circuits</vt:lpstr>
      <vt:lpstr>Advantages of Digital Circuits</vt:lpstr>
      <vt:lpstr>Advantages of Digital Circuits</vt:lpstr>
      <vt:lpstr>Advantages of Digital Circuits</vt:lpstr>
      <vt:lpstr>Advantages of Digital Circuits</vt:lpstr>
      <vt:lpstr>Advantages of Digital Circuits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Sum of product &amp; Product of Sum</vt:lpstr>
      <vt:lpstr>Sum of product &amp; Product of Sum</vt:lpstr>
      <vt:lpstr>PowerPoint Presentation</vt:lpstr>
      <vt:lpstr>PowerPoint Presentation</vt:lpstr>
      <vt:lpstr>Canonial Sum of Product Expression</vt:lpstr>
      <vt:lpstr>Canonial Sum of Product Expression</vt:lpstr>
      <vt:lpstr>Canonial Sum of Product Expression</vt:lpstr>
      <vt:lpstr>PowerPoint Presentation</vt:lpstr>
      <vt:lpstr>PowerPoint Presentation</vt:lpstr>
      <vt:lpstr>PowerPoint Presentation</vt:lpstr>
      <vt:lpstr>PowerPoint Presentation</vt:lpstr>
      <vt:lpstr>Canonial Product of Sum Expression</vt:lpstr>
      <vt:lpstr>Canonial Product of Sum Expression</vt:lpstr>
      <vt:lpstr>[1] "Designing AND Gate Using Transistors," Circuit Digest. [Online]. Available: https://circuitdigest.com/electronic-circuits/designing-and-gate-using-transistors. [2] “DeMorgan's Theorems,” Electronics Tutorials. [Online]. Available: https://www.electronics-tutorials.ws/boolean/demorgan.html.  [3] M. M. Mano and M. D. Ciletti, Digital Design, 5th ed. Boston, MA, USA: Pearson, 2013 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5</cp:revision>
  <dcterms:created xsi:type="dcterms:W3CDTF">2021-03-09T15:35:42Z</dcterms:created>
  <dcterms:modified xsi:type="dcterms:W3CDTF">2025-01-22T12:56:36Z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  <property fmtid="{D5CDD505-2E9C-101B-9397-08002B2CF9AE}" pid="3" name="SlidoAppVersion">
    <vt:lpwstr>1.7.1.4619</vt:lpwstr>
  </property>
</Properties>
</file>