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3"/>
  </p:notesMasterIdLst>
  <p:sldIdLst>
    <p:sldId id="256" r:id="rId2"/>
    <p:sldId id="266" r:id="rId3"/>
    <p:sldId id="264" r:id="rId4"/>
    <p:sldId id="257" r:id="rId5"/>
    <p:sldId id="261" r:id="rId6"/>
    <p:sldId id="265" r:id="rId7"/>
    <p:sldId id="258" r:id="rId8"/>
    <p:sldId id="259" r:id="rId9"/>
    <p:sldId id="260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CD4039-4317-4F6F-A633-00CAB917E89B}" v="359" dt="2025-02-12T21:18:01.0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3" autoAdjust="0"/>
    <p:restoredTop sz="85289" autoAdjust="0"/>
  </p:normalViewPr>
  <p:slideViewPr>
    <p:cSldViewPr snapToGrid="0">
      <p:cViewPr varScale="1">
        <p:scale>
          <a:sx n="82" d="100"/>
          <a:sy n="82" d="100"/>
        </p:scale>
        <p:origin x="33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DFEDF4-04AF-4324-A845-5F9834E37C3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4CF45F-943D-4702-BE05-8505127C12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access to pre and post race to smaller racing teams</a:t>
          </a:r>
          <a:endParaRPr lang="en-US"/>
        </a:p>
      </dgm:t>
    </dgm:pt>
    <dgm:pt modelId="{7A7A3A4E-0531-445A-B06B-500CF2891D35}" type="parTrans" cxnId="{387AD10C-21EA-4C8B-B4A6-00D30FADAC2A}">
      <dgm:prSet/>
      <dgm:spPr/>
      <dgm:t>
        <a:bodyPr/>
        <a:lstStyle/>
        <a:p>
          <a:endParaRPr lang="en-US"/>
        </a:p>
      </dgm:t>
    </dgm:pt>
    <dgm:pt modelId="{5DF35C29-C19E-4830-946D-474DD22A6D0A}" type="sibTrans" cxnId="{387AD10C-21EA-4C8B-B4A6-00D30FADAC2A}">
      <dgm:prSet/>
      <dgm:spPr/>
      <dgm:t>
        <a:bodyPr/>
        <a:lstStyle/>
        <a:p>
          <a:endParaRPr lang="en-US"/>
        </a:p>
      </dgm:t>
    </dgm:pt>
    <dgm:pt modelId="{B0E526A2-A777-4461-B3CE-C248DEFDED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a </a:t>
          </a:r>
          <a:r>
            <a:rPr lang="en-GB" b="1"/>
            <a:t>user-friendly data analysis tool</a:t>
          </a:r>
          <a:r>
            <a:rPr lang="en-GB"/>
            <a:t> for private teams to optimize strategy without needing expensive software.</a:t>
          </a:r>
          <a:endParaRPr lang="en-US"/>
        </a:p>
      </dgm:t>
    </dgm:pt>
    <dgm:pt modelId="{E5804698-9969-4650-B38F-FD514165F41D}" type="parTrans" cxnId="{8305F126-8A06-4DD5-AEE7-2272CDCD12AB}">
      <dgm:prSet/>
      <dgm:spPr/>
      <dgm:t>
        <a:bodyPr/>
        <a:lstStyle/>
        <a:p>
          <a:endParaRPr lang="en-US"/>
        </a:p>
      </dgm:t>
    </dgm:pt>
    <dgm:pt modelId="{B9A5676E-5928-4899-9109-7049BDDE8542}" type="sibTrans" cxnId="{8305F126-8A06-4DD5-AEE7-2272CDCD12AB}">
      <dgm:prSet/>
      <dgm:spPr/>
      <dgm:t>
        <a:bodyPr/>
        <a:lstStyle/>
        <a:p>
          <a:endParaRPr lang="en-US"/>
        </a:p>
      </dgm:t>
    </dgm:pt>
    <dgm:pt modelId="{33438541-DC84-4430-A774-D70593F673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 </a:t>
          </a:r>
          <a:r>
            <a:rPr lang="en-GB" b="1"/>
            <a:t>data-driven decision-making</a:t>
          </a:r>
          <a:r>
            <a:rPr lang="en-GB"/>
            <a:t> for teams that lack real-time telemetry capabilities.</a:t>
          </a:r>
          <a:endParaRPr lang="en-US"/>
        </a:p>
      </dgm:t>
    </dgm:pt>
    <dgm:pt modelId="{9A1712E7-8256-4C61-981A-AB8C8543542A}" type="parTrans" cxnId="{283F30BE-97BC-4F1E-BA11-4476169FFC39}">
      <dgm:prSet/>
      <dgm:spPr/>
      <dgm:t>
        <a:bodyPr/>
        <a:lstStyle/>
        <a:p>
          <a:endParaRPr lang="en-US"/>
        </a:p>
      </dgm:t>
    </dgm:pt>
    <dgm:pt modelId="{8508D2FF-220B-4782-8C83-C15C93CC6662}" type="sibTrans" cxnId="{283F30BE-97BC-4F1E-BA11-4476169FFC39}">
      <dgm:prSet/>
      <dgm:spPr/>
      <dgm:t>
        <a:bodyPr/>
        <a:lstStyle/>
        <a:p>
          <a:endParaRPr lang="en-US"/>
        </a:p>
      </dgm:t>
    </dgm:pt>
    <dgm:pt modelId="{56CA928A-CBC9-466A-A033-F96827980AEF}" type="pres">
      <dgm:prSet presAssocID="{32DFEDF4-04AF-4324-A845-5F9834E37C38}" presName="root" presStyleCnt="0">
        <dgm:presLayoutVars>
          <dgm:dir/>
          <dgm:resizeHandles val="exact"/>
        </dgm:presLayoutVars>
      </dgm:prSet>
      <dgm:spPr/>
    </dgm:pt>
    <dgm:pt modelId="{2B2B64A4-BAC3-460C-8F20-4BE8C614DDD6}" type="pres">
      <dgm:prSet presAssocID="{2A4CF45F-943D-4702-BE05-8505127C1277}" presName="compNode" presStyleCnt="0"/>
      <dgm:spPr/>
    </dgm:pt>
    <dgm:pt modelId="{664ED458-B406-4953-B970-720E168B9471}" type="pres">
      <dgm:prSet presAssocID="{2A4CF45F-943D-4702-BE05-8505127C127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184E2F4C-0061-4F86-B345-4B812C9D8454}" type="pres">
      <dgm:prSet presAssocID="{2A4CF45F-943D-4702-BE05-8505127C1277}" presName="spaceRect" presStyleCnt="0"/>
      <dgm:spPr/>
    </dgm:pt>
    <dgm:pt modelId="{87211861-78E6-4D2B-8BE4-464B5A4B1B67}" type="pres">
      <dgm:prSet presAssocID="{2A4CF45F-943D-4702-BE05-8505127C1277}" presName="textRect" presStyleLbl="revTx" presStyleIdx="0" presStyleCnt="3">
        <dgm:presLayoutVars>
          <dgm:chMax val="1"/>
          <dgm:chPref val="1"/>
        </dgm:presLayoutVars>
      </dgm:prSet>
      <dgm:spPr/>
    </dgm:pt>
    <dgm:pt modelId="{3B543920-B494-4972-B96E-35E5F182C8B6}" type="pres">
      <dgm:prSet presAssocID="{5DF35C29-C19E-4830-946D-474DD22A6D0A}" presName="sibTrans" presStyleCnt="0"/>
      <dgm:spPr/>
    </dgm:pt>
    <dgm:pt modelId="{7CDAA666-BD8B-4339-8935-0425FE2628F1}" type="pres">
      <dgm:prSet presAssocID="{B0E526A2-A777-4461-B3CE-C248DEFDEDE9}" presName="compNode" presStyleCnt="0"/>
      <dgm:spPr/>
    </dgm:pt>
    <dgm:pt modelId="{89437BC2-2346-424A-94D5-E8E914E188CA}" type="pres">
      <dgm:prSet presAssocID="{B0E526A2-A777-4461-B3CE-C248DEFDEDE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459078EB-DBCF-4D77-9568-662420903D87}" type="pres">
      <dgm:prSet presAssocID="{B0E526A2-A777-4461-B3CE-C248DEFDEDE9}" presName="spaceRect" presStyleCnt="0"/>
      <dgm:spPr/>
    </dgm:pt>
    <dgm:pt modelId="{E710A997-C040-47B4-9802-CA2C73B1B9EB}" type="pres">
      <dgm:prSet presAssocID="{B0E526A2-A777-4461-B3CE-C248DEFDEDE9}" presName="textRect" presStyleLbl="revTx" presStyleIdx="1" presStyleCnt="3">
        <dgm:presLayoutVars>
          <dgm:chMax val="1"/>
          <dgm:chPref val="1"/>
        </dgm:presLayoutVars>
      </dgm:prSet>
      <dgm:spPr/>
    </dgm:pt>
    <dgm:pt modelId="{7F8F1FC7-E962-44F9-99B4-DDE67FAFCEF1}" type="pres">
      <dgm:prSet presAssocID="{B9A5676E-5928-4899-9109-7049BDDE8542}" presName="sibTrans" presStyleCnt="0"/>
      <dgm:spPr/>
    </dgm:pt>
    <dgm:pt modelId="{95609EED-9C00-4BE3-B581-6540480A2779}" type="pres">
      <dgm:prSet presAssocID="{33438541-DC84-4430-A774-D70593F6731D}" presName="compNode" presStyleCnt="0"/>
      <dgm:spPr/>
    </dgm:pt>
    <dgm:pt modelId="{69E83CED-B3A1-4DB1-8EDD-53CEF57D573E}" type="pres">
      <dgm:prSet presAssocID="{33438541-DC84-4430-A774-D70593F6731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09F70FAD-5B42-4D96-A593-0FE2E25F5AF8}" type="pres">
      <dgm:prSet presAssocID="{33438541-DC84-4430-A774-D70593F6731D}" presName="spaceRect" presStyleCnt="0"/>
      <dgm:spPr/>
    </dgm:pt>
    <dgm:pt modelId="{FFD80846-B373-44B7-8F9D-421808A96EE6}" type="pres">
      <dgm:prSet presAssocID="{33438541-DC84-4430-A774-D70593F6731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87AD10C-21EA-4C8B-B4A6-00D30FADAC2A}" srcId="{32DFEDF4-04AF-4324-A845-5F9834E37C38}" destId="{2A4CF45F-943D-4702-BE05-8505127C1277}" srcOrd="0" destOrd="0" parTransId="{7A7A3A4E-0531-445A-B06B-500CF2891D35}" sibTransId="{5DF35C29-C19E-4830-946D-474DD22A6D0A}"/>
    <dgm:cxn modelId="{8305F126-8A06-4DD5-AEE7-2272CDCD12AB}" srcId="{32DFEDF4-04AF-4324-A845-5F9834E37C38}" destId="{B0E526A2-A777-4461-B3CE-C248DEFDEDE9}" srcOrd="1" destOrd="0" parTransId="{E5804698-9969-4650-B38F-FD514165F41D}" sibTransId="{B9A5676E-5928-4899-9109-7049BDDE8542}"/>
    <dgm:cxn modelId="{ECCFAF3F-15C8-47DB-BD00-DAFBE0D046E0}" type="presOf" srcId="{32DFEDF4-04AF-4324-A845-5F9834E37C38}" destId="{56CA928A-CBC9-466A-A033-F96827980AEF}" srcOrd="0" destOrd="0" presId="urn:microsoft.com/office/officeart/2018/2/layout/IconLabelList"/>
    <dgm:cxn modelId="{B0B0CD6A-A3E4-49F8-96F5-14E2449540A0}" type="presOf" srcId="{B0E526A2-A777-4461-B3CE-C248DEFDEDE9}" destId="{E710A997-C040-47B4-9802-CA2C73B1B9EB}" srcOrd="0" destOrd="0" presId="urn:microsoft.com/office/officeart/2018/2/layout/IconLabelList"/>
    <dgm:cxn modelId="{E27354B3-D093-4272-A743-6F0743451EB3}" type="presOf" srcId="{2A4CF45F-943D-4702-BE05-8505127C1277}" destId="{87211861-78E6-4D2B-8BE4-464B5A4B1B67}" srcOrd="0" destOrd="0" presId="urn:microsoft.com/office/officeart/2018/2/layout/IconLabelList"/>
    <dgm:cxn modelId="{283F30BE-97BC-4F1E-BA11-4476169FFC39}" srcId="{32DFEDF4-04AF-4324-A845-5F9834E37C38}" destId="{33438541-DC84-4430-A774-D70593F6731D}" srcOrd="2" destOrd="0" parTransId="{9A1712E7-8256-4C61-981A-AB8C8543542A}" sibTransId="{8508D2FF-220B-4782-8C83-C15C93CC6662}"/>
    <dgm:cxn modelId="{1D4A85FF-72D9-413B-8E3F-0201E708F054}" type="presOf" srcId="{33438541-DC84-4430-A774-D70593F6731D}" destId="{FFD80846-B373-44B7-8F9D-421808A96EE6}" srcOrd="0" destOrd="0" presId="urn:microsoft.com/office/officeart/2018/2/layout/IconLabelList"/>
    <dgm:cxn modelId="{AF85DCF1-37BC-41EF-8691-30EA90779EAF}" type="presParOf" srcId="{56CA928A-CBC9-466A-A033-F96827980AEF}" destId="{2B2B64A4-BAC3-460C-8F20-4BE8C614DDD6}" srcOrd="0" destOrd="0" presId="urn:microsoft.com/office/officeart/2018/2/layout/IconLabelList"/>
    <dgm:cxn modelId="{57718609-A5C4-473C-9F4E-B01013B81D19}" type="presParOf" srcId="{2B2B64A4-BAC3-460C-8F20-4BE8C614DDD6}" destId="{664ED458-B406-4953-B970-720E168B9471}" srcOrd="0" destOrd="0" presId="urn:microsoft.com/office/officeart/2018/2/layout/IconLabelList"/>
    <dgm:cxn modelId="{239ED51F-2BB1-45C2-AA13-D27A4AEA1ACE}" type="presParOf" srcId="{2B2B64A4-BAC3-460C-8F20-4BE8C614DDD6}" destId="{184E2F4C-0061-4F86-B345-4B812C9D8454}" srcOrd="1" destOrd="0" presId="urn:microsoft.com/office/officeart/2018/2/layout/IconLabelList"/>
    <dgm:cxn modelId="{B8E7CAE0-0F52-439A-89DD-73E1691AE0E1}" type="presParOf" srcId="{2B2B64A4-BAC3-460C-8F20-4BE8C614DDD6}" destId="{87211861-78E6-4D2B-8BE4-464B5A4B1B67}" srcOrd="2" destOrd="0" presId="urn:microsoft.com/office/officeart/2018/2/layout/IconLabelList"/>
    <dgm:cxn modelId="{7FFC32FE-E4A4-4E43-A3B5-DE54D8B9C380}" type="presParOf" srcId="{56CA928A-CBC9-466A-A033-F96827980AEF}" destId="{3B543920-B494-4972-B96E-35E5F182C8B6}" srcOrd="1" destOrd="0" presId="urn:microsoft.com/office/officeart/2018/2/layout/IconLabelList"/>
    <dgm:cxn modelId="{7971EC05-1F8B-406D-B83A-5C7FA5F0C4E7}" type="presParOf" srcId="{56CA928A-CBC9-466A-A033-F96827980AEF}" destId="{7CDAA666-BD8B-4339-8935-0425FE2628F1}" srcOrd="2" destOrd="0" presId="urn:microsoft.com/office/officeart/2018/2/layout/IconLabelList"/>
    <dgm:cxn modelId="{517A95D4-F606-471E-957F-317555BF8526}" type="presParOf" srcId="{7CDAA666-BD8B-4339-8935-0425FE2628F1}" destId="{89437BC2-2346-424A-94D5-E8E914E188CA}" srcOrd="0" destOrd="0" presId="urn:microsoft.com/office/officeart/2018/2/layout/IconLabelList"/>
    <dgm:cxn modelId="{D81F6162-48AF-4653-AA00-2923A66A65E3}" type="presParOf" srcId="{7CDAA666-BD8B-4339-8935-0425FE2628F1}" destId="{459078EB-DBCF-4D77-9568-662420903D87}" srcOrd="1" destOrd="0" presId="urn:microsoft.com/office/officeart/2018/2/layout/IconLabelList"/>
    <dgm:cxn modelId="{2898F4C5-647E-4FC6-A90A-82F8D35C662A}" type="presParOf" srcId="{7CDAA666-BD8B-4339-8935-0425FE2628F1}" destId="{E710A997-C040-47B4-9802-CA2C73B1B9EB}" srcOrd="2" destOrd="0" presId="urn:microsoft.com/office/officeart/2018/2/layout/IconLabelList"/>
    <dgm:cxn modelId="{CB3D442A-8509-4161-BC74-0B9F79495203}" type="presParOf" srcId="{56CA928A-CBC9-466A-A033-F96827980AEF}" destId="{7F8F1FC7-E962-44F9-99B4-DDE67FAFCEF1}" srcOrd="3" destOrd="0" presId="urn:microsoft.com/office/officeart/2018/2/layout/IconLabelList"/>
    <dgm:cxn modelId="{368DE859-CC65-4492-AB46-77C3CC0B8F66}" type="presParOf" srcId="{56CA928A-CBC9-466A-A033-F96827980AEF}" destId="{95609EED-9C00-4BE3-B581-6540480A2779}" srcOrd="4" destOrd="0" presId="urn:microsoft.com/office/officeart/2018/2/layout/IconLabelList"/>
    <dgm:cxn modelId="{3DE2F30F-D5FF-4B5A-B99B-018D973CB7D3}" type="presParOf" srcId="{95609EED-9C00-4BE3-B581-6540480A2779}" destId="{69E83CED-B3A1-4DB1-8EDD-53CEF57D573E}" srcOrd="0" destOrd="0" presId="urn:microsoft.com/office/officeart/2018/2/layout/IconLabelList"/>
    <dgm:cxn modelId="{BF1E7D14-78C8-4B15-9B1E-C659CFC36D04}" type="presParOf" srcId="{95609EED-9C00-4BE3-B581-6540480A2779}" destId="{09F70FAD-5B42-4D96-A593-0FE2E25F5AF8}" srcOrd="1" destOrd="0" presId="urn:microsoft.com/office/officeart/2018/2/layout/IconLabelList"/>
    <dgm:cxn modelId="{0A0A1FB7-4520-4DFA-8487-AD29B4001281}" type="presParOf" srcId="{95609EED-9C00-4BE3-B581-6540480A2779}" destId="{FFD80846-B373-44B7-8F9D-421808A96EE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FD84F8-7070-4D7E-A33D-7F868BE64CB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8E1867-ED66-496B-A3EA-669C164468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Current predictive models in use within industry</a:t>
          </a:r>
          <a:endParaRPr lang="en-US"/>
        </a:p>
      </dgm:t>
    </dgm:pt>
    <dgm:pt modelId="{EAEE6BE8-66E7-486E-BF30-2A830B4CDAFF}" type="parTrans" cxnId="{F5786BE4-F3F4-444F-807D-47F62264683F}">
      <dgm:prSet/>
      <dgm:spPr/>
      <dgm:t>
        <a:bodyPr/>
        <a:lstStyle/>
        <a:p>
          <a:endParaRPr lang="en-US"/>
        </a:p>
      </dgm:t>
    </dgm:pt>
    <dgm:pt modelId="{686BEC36-E23E-4B9A-B52F-786F591C25B5}" type="sibTrans" cxnId="{F5786BE4-F3F4-444F-807D-47F62264683F}">
      <dgm:prSet/>
      <dgm:spPr/>
      <dgm:t>
        <a:bodyPr/>
        <a:lstStyle/>
        <a:p>
          <a:endParaRPr lang="en-US"/>
        </a:p>
      </dgm:t>
    </dgm:pt>
    <dgm:pt modelId="{D68B6BDA-387E-4B84-ACFD-4315A63DE19B}">
      <dgm:prSet/>
      <dgm:spPr/>
      <dgm:t>
        <a:bodyPr/>
        <a:lstStyle/>
        <a:p>
          <a:pPr>
            <a:lnSpc>
              <a:spcPct val="100000"/>
            </a:lnSpc>
            <a:buFont typeface="+mj-lt"/>
            <a:buNone/>
          </a:pPr>
          <a:r>
            <a:rPr lang="en-GB" dirty="0"/>
            <a:t>Monte Carlo (Hatton, 2024)</a:t>
          </a:r>
          <a:endParaRPr lang="en-US" dirty="0"/>
        </a:p>
      </dgm:t>
    </dgm:pt>
    <dgm:pt modelId="{F954E85A-F552-4095-9F97-60545D1C50BB}" type="parTrans" cxnId="{A13D0687-A052-4700-84ED-8D2214499D9C}">
      <dgm:prSet/>
      <dgm:spPr/>
      <dgm:t>
        <a:bodyPr/>
        <a:lstStyle/>
        <a:p>
          <a:endParaRPr lang="en-US"/>
        </a:p>
      </dgm:t>
    </dgm:pt>
    <dgm:pt modelId="{8FF91FC2-5EEA-455E-B527-6EFDBC858B79}" type="sibTrans" cxnId="{A13D0687-A052-4700-84ED-8D2214499D9C}">
      <dgm:prSet/>
      <dgm:spPr/>
      <dgm:t>
        <a:bodyPr/>
        <a:lstStyle/>
        <a:p>
          <a:endParaRPr lang="en-US"/>
        </a:p>
      </dgm:t>
    </dgm:pt>
    <dgm:pt modelId="{3FC7C152-2EA0-420B-830A-24C411A0E12C}">
      <dgm:prSet/>
      <dgm:spPr/>
      <dgm:t>
        <a:bodyPr/>
        <a:lstStyle/>
        <a:p>
          <a:pPr>
            <a:lnSpc>
              <a:spcPct val="100000"/>
            </a:lnSpc>
            <a:buFont typeface="+mj-lt"/>
            <a:buAutoNum type="arabicParenR"/>
          </a:pPr>
          <a:r>
            <a:rPr lang="en-GB" dirty="0"/>
            <a:t>Machine learning and AI based models (</a:t>
          </a:r>
          <a:r>
            <a:rPr lang="en-GB" dirty="0" err="1"/>
            <a:t>intrafocus</a:t>
          </a:r>
          <a:r>
            <a:rPr lang="en-GB" dirty="0"/>
            <a:t>, 2024)</a:t>
          </a:r>
          <a:endParaRPr lang="en-US" dirty="0"/>
        </a:p>
      </dgm:t>
    </dgm:pt>
    <dgm:pt modelId="{0E8D9A0B-A8CC-4DA6-B6BE-7C076C158F82}" type="parTrans" cxnId="{2A9D8BE7-FF83-4059-B5FA-9B521F82FFCE}">
      <dgm:prSet/>
      <dgm:spPr/>
      <dgm:t>
        <a:bodyPr/>
        <a:lstStyle/>
        <a:p>
          <a:endParaRPr lang="en-US"/>
        </a:p>
      </dgm:t>
    </dgm:pt>
    <dgm:pt modelId="{1E8B190E-B5FA-44F5-89EC-0B59EF0BC2CC}" type="sibTrans" cxnId="{2A9D8BE7-FF83-4059-B5FA-9B521F82FFCE}">
      <dgm:prSet/>
      <dgm:spPr/>
      <dgm:t>
        <a:bodyPr/>
        <a:lstStyle/>
        <a:p>
          <a:endParaRPr lang="en-US"/>
        </a:p>
      </dgm:t>
    </dgm:pt>
    <dgm:pt modelId="{64CA7B30-8E9B-43E3-9CEA-5ED632FE53D2}">
      <dgm:prSet/>
      <dgm:spPr/>
      <dgm:t>
        <a:bodyPr/>
        <a:lstStyle/>
        <a:p>
          <a:pPr>
            <a:lnSpc>
              <a:spcPct val="100000"/>
            </a:lnSpc>
            <a:buFont typeface="+mj-lt"/>
            <a:buAutoNum type="arabicParenR"/>
          </a:pPr>
          <a:r>
            <a:rPr lang="en-GB" dirty="0"/>
            <a:t>Stochastic dynamic programming and game theory (</a:t>
          </a:r>
          <a:r>
            <a:rPr lang="en-GB" dirty="0" err="1"/>
            <a:t>Braghin</a:t>
          </a:r>
          <a:r>
            <a:rPr lang="en-GB" dirty="0"/>
            <a:t>, 2022)</a:t>
          </a:r>
          <a:endParaRPr lang="en-US" dirty="0"/>
        </a:p>
      </dgm:t>
    </dgm:pt>
    <dgm:pt modelId="{B2DD280C-43E8-4924-9DB9-2448A726BE60}" type="parTrans" cxnId="{3EB93FB4-4107-44E7-9B2F-DE31D8B6778D}">
      <dgm:prSet/>
      <dgm:spPr/>
      <dgm:t>
        <a:bodyPr/>
        <a:lstStyle/>
        <a:p>
          <a:endParaRPr lang="en-US"/>
        </a:p>
      </dgm:t>
    </dgm:pt>
    <dgm:pt modelId="{177C7F38-2B5F-49E7-906D-A915A27FCA96}" type="sibTrans" cxnId="{3EB93FB4-4107-44E7-9B2F-DE31D8B6778D}">
      <dgm:prSet/>
      <dgm:spPr/>
      <dgm:t>
        <a:bodyPr/>
        <a:lstStyle/>
        <a:p>
          <a:endParaRPr lang="en-US"/>
        </a:p>
      </dgm:t>
    </dgm:pt>
    <dgm:pt modelId="{60DB843E-646A-41EF-92E8-047183BE12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Model development</a:t>
          </a:r>
          <a:endParaRPr lang="en-US"/>
        </a:p>
      </dgm:t>
    </dgm:pt>
    <dgm:pt modelId="{E7A46D0B-1938-46B7-95E9-3E4D28898D86}" type="parTrans" cxnId="{AD8E184F-601B-4BF3-A719-87B223F12173}">
      <dgm:prSet/>
      <dgm:spPr/>
      <dgm:t>
        <a:bodyPr/>
        <a:lstStyle/>
        <a:p>
          <a:endParaRPr lang="en-US"/>
        </a:p>
      </dgm:t>
    </dgm:pt>
    <dgm:pt modelId="{E5E9015F-D5A0-4CAD-879D-70452AEAD821}" type="sibTrans" cxnId="{AD8E184F-601B-4BF3-A719-87B223F12173}">
      <dgm:prSet/>
      <dgm:spPr/>
      <dgm:t>
        <a:bodyPr/>
        <a:lstStyle/>
        <a:p>
          <a:endParaRPr lang="en-US"/>
        </a:p>
      </dgm:t>
    </dgm:pt>
    <dgm:pt modelId="{BA089151-F09D-4242-92F5-0093E2097A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Model validation</a:t>
          </a:r>
          <a:endParaRPr lang="en-US"/>
        </a:p>
      </dgm:t>
    </dgm:pt>
    <dgm:pt modelId="{9E8E8481-A2E0-4158-A76E-08E91A26B322}" type="parTrans" cxnId="{A230365F-EE06-4D2C-A470-EBFEF0225121}">
      <dgm:prSet/>
      <dgm:spPr/>
      <dgm:t>
        <a:bodyPr/>
        <a:lstStyle/>
        <a:p>
          <a:endParaRPr lang="en-US"/>
        </a:p>
      </dgm:t>
    </dgm:pt>
    <dgm:pt modelId="{F8585168-4B50-4F93-BA49-A3771E841003}" type="sibTrans" cxnId="{A230365F-EE06-4D2C-A470-EBFEF0225121}">
      <dgm:prSet/>
      <dgm:spPr/>
      <dgm:t>
        <a:bodyPr/>
        <a:lstStyle/>
        <a:p>
          <a:endParaRPr lang="en-US"/>
        </a:p>
      </dgm:t>
    </dgm:pt>
    <dgm:pt modelId="{E4B4290A-1634-49CB-B2F2-090BB2B96841}" type="pres">
      <dgm:prSet presAssocID="{C7FD84F8-7070-4D7E-A33D-7F868BE64CB7}" presName="root" presStyleCnt="0">
        <dgm:presLayoutVars>
          <dgm:dir/>
          <dgm:resizeHandles val="exact"/>
        </dgm:presLayoutVars>
      </dgm:prSet>
      <dgm:spPr/>
    </dgm:pt>
    <dgm:pt modelId="{9FF0EE80-646F-46B1-B249-529C08F7CAFF}" type="pres">
      <dgm:prSet presAssocID="{9E8E1867-ED66-496B-A3EA-669C164468E7}" presName="compNode" presStyleCnt="0"/>
      <dgm:spPr/>
    </dgm:pt>
    <dgm:pt modelId="{DA91DFD7-7E51-4930-A9BA-61AA40A0544E}" type="pres">
      <dgm:prSet presAssocID="{9E8E1867-ED66-496B-A3EA-669C164468E7}" presName="bgRect" presStyleLbl="bgShp" presStyleIdx="0" presStyleCnt="3"/>
      <dgm:spPr/>
    </dgm:pt>
    <dgm:pt modelId="{87795DAE-9865-4FE5-93E8-CD685A1B6221}" type="pres">
      <dgm:prSet presAssocID="{9E8E1867-ED66-496B-A3EA-669C164468E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A356640-FB88-42FE-A228-536E9FC6DEC0}" type="pres">
      <dgm:prSet presAssocID="{9E8E1867-ED66-496B-A3EA-669C164468E7}" presName="spaceRect" presStyleCnt="0"/>
      <dgm:spPr/>
    </dgm:pt>
    <dgm:pt modelId="{82719F17-B610-4D50-9978-6F0911158336}" type="pres">
      <dgm:prSet presAssocID="{9E8E1867-ED66-496B-A3EA-669C164468E7}" presName="parTx" presStyleLbl="revTx" presStyleIdx="0" presStyleCnt="4">
        <dgm:presLayoutVars>
          <dgm:chMax val="0"/>
          <dgm:chPref val="0"/>
        </dgm:presLayoutVars>
      </dgm:prSet>
      <dgm:spPr/>
    </dgm:pt>
    <dgm:pt modelId="{E9C1BC6C-94BB-4C8C-94DB-0E0F6134BC06}" type="pres">
      <dgm:prSet presAssocID="{9E8E1867-ED66-496B-A3EA-669C164468E7}" presName="desTx" presStyleLbl="revTx" presStyleIdx="1" presStyleCnt="4">
        <dgm:presLayoutVars/>
      </dgm:prSet>
      <dgm:spPr/>
    </dgm:pt>
    <dgm:pt modelId="{C7E88A43-04D2-40CB-9BB2-4329904ED7D0}" type="pres">
      <dgm:prSet presAssocID="{686BEC36-E23E-4B9A-B52F-786F591C25B5}" presName="sibTrans" presStyleCnt="0"/>
      <dgm:spPr/>
    </dgm:pt>
    <dgm:pt modelId="{A1826258-B7D6-45B6-B6E6-925BF52EEB2F}" type="pres">
      <dgm:prSet presAssocID="{60DB843E-646A-41EF-92E8-047183BE12F5}" presName="compNode" presStyleCnt="0"/>
      <dgm:spPr/>
    </dgm:pt>
    <dgm:pt modelId="{043F97FD-B14C-424C-8CDC-4C3410EA975C}" type="pres">
      <dgm:prSet presAssocID="{60DB843E-646A-41EF-92E8-047183BE12F5}" presName="bgRect" presStyleLbl="bgShp" presStyleIdx="1" presStyleCnt="3"/>
      <dgm:spPr/>
    </dgm:pt>
    <dgm:pt modelId="{4A2F9CE1-9A9E-483B-96E6-ABFB72636CE9}" type="pres">
      <dgm:prSet presAssocID="{60DB843E-646A-41EF-92E8-047183BE12F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1B63408-F1B1-4173-B36F-01B5C09C0B6E}" type="pres">
      <dgm:prSet presAssocID="{60DB843E-646A-41EF-92E8-047183BE12F5}" presName="spaceRect" presStyleCnt="0"/>
      <dgm:spPr/>
    </dgm:pt>
    <dgm:pt modelId="{DDC0064A-6880-47A4-A793-3267C352A8D3}" type="pres">
      <dgm:prSet presAssocID="{60DB843E-646A-41EF-92E8-047183BE12F5}" presName="parTx" presStyleLbl="revTx" presStyleIdx="2" presStyleCnt="4">
        <dgm:presLayoutVars>
          <dgm:chMax val="0"/>
          <dgm:chPref val="0"/>
        </dgm:presLayoutVars>
      </dgm:prSet>
      <dgm:spPr/>
    </dgm:pt>
    <dgm:pt modelId="{E22A7292-5E70-4274-9E78-0FB1BE1F5284}" type="pres">
      <dgm:prSet presAssocID="{E5E9015F-D5A0-4CAD-879D-70452AEAD821}" presName="sibTrans" presStyleCnt="0"/>
      <dgm:spPr/>
    </dgm:pt>
    <dgm:pt modelId="{C00C4106-00F3-48E5-A039-381C9D644FFD}" type="pres">
      <dgm:prSet presAssocID="{BA089151-F09D-4242-92F5-0093E2097A98}" presName="compNode" presStyleCnt="0"/>
      <dgm:spPr/>
    </dgm:pt>
    <dgm:pt modelId="{99F03AA8-3F76-48C3-B477-BAB9E3F81B94}" type="pres">
      <dgm:prSet presAssocID="{BA089151-F09D-4242-92F5-0093E2097A98}" presName="bgRect" presStyleLbl="bgShp" presStyleIdx="2" presStyleCnt="3"/>
      <dgm:spPr/>
    </dgm:pt>
    <dgm:pt modelId="{84AE0B83-D12C-408F-9424-D6B58EE6DCAC}" type="pres">
      <dgm:prSet presAssocID="{BA089151-F09D-4242-92F5-0093E2097A9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C23DC54-9F58-4134-9B21-2E547F3D0C47}" type="pres">
      <dgm:prSet presAssocID="{BA089151-F09D-4242-92F5-0093E2097A98}" presName="spaceRect" presStyleCnt="0"/>
      <dgm:spPr/>
    </dgm:pt>
    <dgm:pt modelId="{F2F50BA6-64B1-49F4-8169-2194083FDDB2}" type="pres">
      <dgm:prSet presAssocID="{BA089151-F09D-4242-92F5-0093E2097A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B67B018-99D6-4E14-9AA5-CD24DAD012D4}" type="presOf" srcId="{3FC7C152-2EA0-420B-830A-24C411A0E12C}" destId="{E9C1BC6C-94BB-4C8C-94DB-0E0F6134BC06}" srcOrd="0" destOrd="1" presId="urn:microsoft.com/office/officeart/2018/2/layout/IconVerticalSolidList"/>
    <dgm:cxn modelId="{CFE6AB2C-8CC8-4672-A8FE-25C42D8E761E}" type="presOf" srcId="{64CA7B30-8E9B-43E3-9CEA-5ED632FE53D2}" destId="{E9C1BC6C-94BB-4C8C-94DB-0E0F6134BC06}" srcOrd="0" destOrd="2" presId="urn:microsoft.com/office/officeart/2018/2/layout/IconVerticalSolidList"/>
    <dgm:cxn modelId="{6C0AD334-3F87-454A-A207-88227D2A4D51}" type="presOf" srcId="{60DB843E-646A-41EF-92E8-047183BE12F5}" destId="{DDC0064A-6880-47A4-A793-3267C352A8D3}" srcOrd="0" destOrd="0" presId="urn:microsoft.com/office/officeart/2018/2/layout/IconVerticalSolidList"/>
    <dgm:cxn modelId="{AA70AD3A-58AB-47C3-B9C5-363B489DA93A}" type="presOf" srcId="{D68B6BDA-387E-4B84-ACFD-4315A63DE19B}" destId="{E9C1BC6C-94BB-4C8C-94DB-0E0F6134BC06}" srcOrd="0" destOrd="0" presId="urn:microsoft.com/office/officeart/2018/2/layout/IconVerticalSolidList"/>
    <dgm:cxn modelId="{A230365F-EE06-4D2C-A470-EBFEF0225121}" srcId="{C7FD84F8-7070-4D7E-A33D-7F868BE64CB7}" destId="{BA089151-F09D-4242-92F5-0093E2097A98}" srcOrd="2" destOrd="0" parTransId="{9E8E8481-A2E0-4158-A76E-08E91A26B322}" sibTransId="{F8585168-4B50-4F93-BA49-A3771E841003}"/>
    <dgm:cxn modelId="{AD8E184F-601B-4BF3-A719-87B223F12173}" srcId="{C7FD84F8-7070-4D7E-A33D-7F868BE64CB7}" destId="{60DB843E-646A-41EF-92E8-047183BE12F5}" srcOrd="1" destOrd="0" parTransId="{E7A46D0B-1938-46B7-95E9-3E4D28898D86}" sibTransId="{E5E9015F-D5A0-4CAD-879D-70452AEAD821}"/>
    <dgm:cxn modelId="{A13D0687-A052-4700-84ED-8D2214499D9C}" srcId="{9E8E1867-ED66-496B-A3EA-669C164468E7}" destId="{D68B6BDA-387E-4B84-ACFD-4315A63DE19B}" srcOrd="0" destOrd="0" parTransId="{F954E85A-F552-4095-9F97-60545D1C50BB}" sibTransId="{8FF91FC2-5EEA-455E-B527-6EFDBC858B79}"/>
    <dgm:cxn modelId="{92AFF897-BEEB-4493-B401-414F8AF3A385}" type="presOf" srcId="{9E8E1867-ED66-496B-A3EA-669C164468E7}" destId="{82719F17-B610-4D50-9978-6F0911158336}" srcOrd="0" destOrd="0" presId="urn:microsoft.com/office/officeart/2018/2/layout/IconVerticalSolidList"/>
    <dgm:cxn modelId="{3EB93FB4-4107-44E7-9B2F-DE31D8B6778D}" srcId="{9E8E1867-ED66-496B-A3EA-669C164468E7}" destId="{64CA7B30-8E9B-43E3-9CEA-5ED632FE53D2}" srcOrd="2" destOrd="0" parTransId="{B2DD280C-43E8-4924-9DB9-2448A726BE60}" sibTransId="{177C7F38-2B5F-49E7-906D-A915A27FCA96}"/>
    <dgm:cxn modelId="{3C951EDB-5071-4844-9F3F-B5D334E6A8DD}" type="presOf" srcId="{C7FD84F8-7070-4D7E-A33D-7F868BE64CB7}" destId="{E4B4290A-1634-49CB-B2F2-090BB2B96841}" srcOrd="0" destOrd="0" presId="urn:microsoft.com/office/officeart/2018/2/layout/IconVerticalSolidList"/>
    <dgm:cxn modelId="{F5786BE4-F3F4-444F-807D-47F62264683F}" srcId="{C7FD84F8-7070-4D7E-A33D-7F868BE64CB7}" destId="{9E8E1867-ED66-496B-A3EA-669C164468E7}" srcOrd="0" destOrd="0" parTransId="{EAEE6BE8-66E7-486E-BF30-2A830B4CDAFF}" sibTransId="{686BEC36-E23E-4B9A-B52F-786F591C25B5}"/>
    <dgm:cxn modelId="{2A9D8BE7-FF83-4059-B5FA-9B521F82FFCE}" srcId="{9E8E1867-ED66-496B-A3EA-669C164468E7}" destId="{3FC7C152-2EA0-420B-830A-24C411A0E12C}" srcOrd="1" destOrd="0" parTransId="{0E8D9A0B-A8CC-4DA6-B6BE-7C076C158F82}" sibTransId="{1E8B190E-B5FA-44F5-89EC-0B59EF0BC2CC}"/>
    <dgm:cxn modelId="{476F61EC-BF98-4CC5-97AF-26677FFD7196}" type="presOf" srcId="{BA089151-F09D-4242-92F5-0093E2097A98}" destId="{F2F50BA6-64B1-49F4-8169-2194083FDDB2}" srcOrd="0" destOrd="0" presId="urn:microsoft.com/office/officeart/2018/2/layout/IconVerticalSolidList"/>
    <dgm:cxn modelId="{19D4DA97-78D2-4995-B5FF-E362048C1FF6}" type="presParOf" srcId="{E4B4290A-1634-49CB-B2F2-090BB2B96841}" destId="{9FF0EE80-646F-46B1-B249-529C08F7CAFF}" srcOrd="0" destOrd="0" presId="urn:microsoft.com/office/officeart/2018/2/layout/IconVerticalSolidList"/>
    <dgm:cxn modelId="{ED44621D-513A-48C3-AD83-3891DA2B423C}" type="presParOf" srcId="{9FF0EE80-646F-46B1-B249-529C08F7CAFF}" destId="{DA91DFD7-7E51-4930-A9BA-61AA40A0544E}" srcOrd="0" destOrd="0" presId="urn:microsoft.com/office/officeart/2018/2/layout/IconVerticalSolidList"/>
    <dgm:cxn modelId="{DB0DC665-3C34-4D94-A767-08135764A9F8}" type="presParOf" srcId="{9FF0EE80-646F-46B1-B249-529C08F7CAFF}" destId="{87795DAE-9865-4FE5-93E8-CD685A1B6221}" srcOrd="1" destOrd="0" presId="urn:microsoft.com/office/officeart/2018/2/layout/IconVerticalSolidList"/>
    <dgm:cxn modelId="{647C44F9-A0F4-4FE8-958D-2F61208D981C}" type="presParOf" srcId="{9FF0EE80-646F-46B1-B249-529C08F7CAFF}" destId="{4A356640-FB88-42FE-A228-536E9FC6DEC0}" srcOrd="2" destOrd="0" presId="urn:microsoft.com/office/officeart/2018/2/layout/IconVerticalSolidList"/>
    <dgm:cxn modelId="{0B05285A-C2D0-4BE5-9424-2075F0935B02}" type="presParOf" srcId="{9FF0EE80-646F-46B1-B249-529C08F7CAFF}" destId="{82719F17-B610-4D50-9978-6F0911158336}" srcOrd="3" destOrd="0" presId="urn:microsoft.com/office/officeart/2018/2/layout/IconVerticalSolidList"/>
    <dgm:cxn modelId="{FA402BC2-EC6A-42D6-8132-DA8888DB4FCD}" type="presParOf" srcId="{9FF0EE80-646F-46B1-B249-529C08F7CAFF}" destId="{E9C1BC6C-94BB-4C8C-94DB-0E0F6134BC06}" srcOrd="4" destOrd="0" presId="urn:microsoft.com/office/officeart/2018/2/layout/IconVerticalSolidList"/>
    <dgm:cxn modelId="{FE071E6E-CE1C-4EB2-ACDD-ADC78364747F}" type="presParOf" srcId="{E4B4290A-1634-49CB-B2F2-090BB2B96841}" destId="{C7E88A43-04D2-40CB-9BB2-4329904ED7D0}" srcOrd="1" destOrd="0" presId="urn:microsoft.com/office/officeart/2018/2/layout/IconVerticalSolidList"/>
    <dgm:cxn modelId="{B015024B-64D6-44A9-8F94-9A05D7A733AA}" type="presParOf" srcId="{E4B4290A-1634-49CB-B2F2-090BB2B96841}" destId="{A1826258-B7D6-45B6-B6E6-925BF52EEB2F}" srcOrd="2" destOrd="0" presId="urn:microsoft.com/office/officeart/2018/2/layout/IconVerticalSolidList"/>
    <dgm:cxn modelId="{4959B9D1-339F-42F1-821A-A3AC431660FD}" type="presParOf" srcId="{A1826258-B7D6-45B6-B6E6-925BF52EEB2F}" destId="{043F97FD-B14C-424C-8CDC-4C3410EA975C}" srcOrd="0" destOrd="0" presId="urn:microsoft.com/office/officeart/2018/2/layout/IconVerticalSolidList"/>
    <dgm:cxn modelId="{9AD8BB7A-73B1-4F58-ACB3-D0DCEE4AB880}" type="presParOf" srcId="{A1826258-B7D6-45B6-B6E6-925BF52EEB2F}" destId="{4A2F9CE1-9A9E-483B-96E6-ABFB72636CE9}" srcOrd="1" destOrd="0" presId="urn:microsoft.com/office/officeart/2018/2/layout/IconVerticalSolidList"/>
    <dgm:cxn modelId="{0335E76C-2100-48E4-A6F7-B2A8D3F1CA66}" type="presParOf" srcId="{A1826258-B7D6-45B6-B6E6-925BF52EEB2F}" destId="{A1B63408-F1B1-4173-B36F-01B5C09C0B6E}" srcOrd="2" destOrd="0" presId="urn:microsoft.com/office/officeart/2018/2/layout/IconVerticalSolidList"/>
    <dgm:cxn modelId="{D5C95DE6-6A0B-4452-B125-6F0595F68289}" type="presParOf" srcId="{A1826258-B7D6-45B6-B6E6-925BF52EEB2F}" destId="{DDC0064A-6880-47A4-A793-3267C352A8D3}" srcOrd="3" destOrd="0" presId="urn:microsoft.com/office/officeart/2018/2/layout/IconVerticalSolidList"/>
    <dgm:cxn modelId="{4C446DEB-9DDE-4C36-BD5E-0F8BCDAA7F3D}" type="presParOf" srcId="{E4B4290A-1634-49CB-B2F2-090BB2B96841}" destId="{E22A7292-5E70-4274-9E78-0FB1BE1F5284}" srcOrd="3" destOrd="0" presId="urn:microsoft.com/office/officeart/2018/2/layout/IconVerticalSolidList"/>
    <dgm:cxn modelId="{695C19EF-5C59-4A0C-AD89-877B4AAC6C68}" type="presParOf" srcId="{E4B4290A-1634-49CB-B2F2-090BB2B96841}" destId="{C00C4106-00F3-48E5-A039-381C9D644FFD}" srcOrd="4" destOrd="0" presId="urn:microsoft.com/office/officeart/2018/2/layout/IconVerticalSolidList"/>
    <dgm:cxn modelId="{175CABD5-DB3F-4458-A3B4-B55A30BB6AF6}" type="presParOf" srcId="{C00C4106-00F3-48E5-A039-381C9D644FFD}" destId="{99F03AA8-3F76-48C3-B477-BAB9E3F81B94}" srcOrd="0" destOrd="0" presId="urn:microsoft.com/office/officeart/2018/2/layout/IconVerticalSolidList"/>
    <dgm:cxn modelId="{56337F08-2F44-4178-B37E-317D6ADD5738}" type="presParOf" srcId="{C00C4106-00F3-48E5-A039-381C9D644FFD}" destId="{84AE0B83-D12C-408F-9424-D6B58EE6DCAC}" srcOrd="1" destOrd="0" presId="urn:microsoft.com/office/officeart/2018/2/layout/IconVerticalSolidList"/>
    <dgm:cxn modelId="{5B0D85EC-D69D-43ED-B090-48468210C4A0}" type="presParOf" srcId="{C00C4106-00F3-48E5-A039-381C9D644FFD}" destId="{BC23DC54-9F58-4134-9B21-2E547F3D0C47}" srcOrd="2" destOrd="0" presId="urn:microsoft.com/office/officeart/2018/2/layout/IconVerticalSolidList"/>
    <dgm:cxn modelId="{A00E4D44-930B-4773-8F23-459F290630C7}" type="presParOf" srcId="{C00C4106-00F3-48E5-A039-381C9D644FFD}" destId="{F2F50BA6-64B1-49F4-8169-2194083FDD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942DB3-C225-47D9-8EFA-F17C19CA2C6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FFCE52-3C89-4701-B673-0893CE8FA3AC}">
      <dgm:prSet/>
      <dgm:spPr/>
      <dgm:t>
        <a:bodyPr/>
        <a:lstStyle/>
        <a:p>
          <a:r>
            <a:rPr lang="en-US" dirty="0"/>
            <a:t>Machine learning-based predictive modelling </a:t>
          </a:r>
        </a:p>
      </dgm:t>
    </dgm:pt>
    <dgm:pt modelId="{EAAF8140-AF77-4180-8B80-9D9BF370F9E8}" type="parTrans" cxnId="{424385E7-1509-4060-8E1A-8C09B5D213F5}">
      <dgm:prSet/>
      <dgm:spPr/>
      <dgm:t>
        <a:bodyPr/>
        <a:lstStyle/>
        <a:p>
          <a:endParaRPr lang="en-US"/>
        </a:p>
      </dgm:t>
    </dgm:pt>
    <dgm:pt modelId="{CA6A2BF7-271C-4706-B0C7-1E7F60AD3694}" type="sibTrans" cxnId="{424385E7-1509-4060-8E1A-8C09B5D213F5}">
      <dgm:prSet/>
      <dgm:spPr/>
      <dgm:t>
        <a:bodyPr/>
        <a:lstStyle/>
        <a:p>
          <a:endParaRPr lang="en-US"/>
        </a:p>
      </dgm:t>
    </dgm:pt>
    <dgm:pt modelId="{938A2528-0EF2-4714-8817-078C9C19419A}">
      <dgm:prSet/>
      <dgm:spPr/>
      <dgm:t>
        <a:bodyPr/>
        <a:lstStyle/>
        <a:p>
          <a:r>
            <a:rPr lang="en-US" dirty="0"/>
            <a:t>Model predictive control for dynamic strategy adjustment</a:t>
          </a:r>
        </a:p>
      </dgm:t>
    </dgm:pt>
    <dgm:pt modelId="{0AD9BA27-5A02-4168-B2B5-1767362A2BE4}" type="parTrans" cxnId="{14EB337A-DD77-417F-AD20-F8A4E4A75F35}">
      <dgm:prSet/>
      <dgm:spPr/>
      <dgm:t>
        <a:bodyPr/>
        <a:lstStyle/>
        <a:p>
          <a:endParaRPr lang="en-US"/>
        </a:p>
      </dgm:t>
    </dgm:pt>
    <dgm:pt modelId="{E294BAFF-7C1B-4EC6-812E-7CF12591ED4B}" type="sibTrans" cxnId="{14EB337A-DD77-417F-AD20-F8A4E4A75F35}">
      <dgm:prSet/>
      <dgm:spPr/>
      <dgm:t>
        <a:bodyPr/>
        <a:lstStyle/>
        <a:p>
          <a:endParaRPr lang="en-US"/>
        </a:p>
      </dgm:t>
    </dgm:pt>
    <dgm:pt modelId="{21D43988-9295-4615-9B5F-AF1C80D6C079}">
      <dgm:prSet/>
      <dgm:spPr/>
      <dgm:t>
        <a:bodyPr/>
        <a:lstStyle/>
        <a:p>
          <a:r>
            <a:rPr lang="en-US" dirty="0"/>
            <a:t>Genetic algorithms for stint optimization</a:t>
          </a:r>
        </a:p>
      </dgm:t>
    </dgm:pt>
    <dgm:pt modelId="{58AEBA1E-9E36-48CD-8CA1-91DEBFDA7093}" type="parTrans" cxnId="{B8C19A6F-6FBD-4EEF-8C67-4C8261069910}">
      <dgm:prSet/>
      <dgm:spPr/>
      <dgm:t>
        <a:bodyPr/>
        <a:lstStyle/>
        <a:p>
          <a:endParaRPr lang="en-US"/>
        </a:p>
      </dgm:t>
    </dgm:pt>
    <dgm:pt modelId="{5C0FA3C5-CE93-4D5D-A544-94F3806F4D89}" type="sibTrans" cxnId="{B8C19A6F-6FBD-4EEF-8C67-4C8261069910}">
      <dgm:prSet/>
      <dgm:spPr/>
      <dgm:t>
        <a:bodyPr/>
        <a:lstStyle/>
        <a:p>
          <a:endParaRPr lang="en-US"/>
        </a:p>
      </dgm:t>
    </dgm:pt>
    <dgm:pt modelId="{CA7B370E-6746-47CC-AE4F-746ACEDD9F65}">
      <dgm:prSet/>
      <dgm:spPr/>
      <dgm:t>
        <a:bodyPr/>
        <a:lstStyle/>
        <a:p>
          <a:r>
            <a:rPr lang="en-US" dirty="0"/>
            <a:t>Reinforcement learning for adaptive decision-making</a:t>
          </a:r>
        </a:p>
      </dgm:t>
    </dgm:pt>
    <dgm:pt modelId="{9B2ED5BF-2A79-4879-9085-CD117B30B129}" type="parTrans" cxnId="{974C1DF4-1B01-4BD7-9FFB-3864779E2D04}">
      <dgm:prSet/>
      <dgm:spPr/>
      <dgm:t>
        <a:bodyPr/>
        <a:lstStyle/>
        <a:p>
          <a:endParaRPr lang="en-US"/>
        </a:p>
      </dgm:t>
    </dgm:pt>
    <dgm:pt modelId="{B23B423F-74FA-4043-A4B0-D4105B048C5B}" type="sibTrans" cxnId="{974C1DF4-1B01-4BD7-9FFB-3864779E2D04}">
      <dgm:prSet/>
      <dgm:spPr/>
      <dgm:t>
        <a:bodyPr/>
        <a:lstStyle/>
        <a:p>
          <a:endParaRPr lang="en-US"/>
        </a:p>
      </dgm:t>
    </dgm:pt>
    <dgm:pt modelId="{FBE237B4-BD5F-4F1A-B4FA-C2D57CFE8AD2}" type="pres">
      <dgm:prSet presAssocID="{E0942DB3-C225-47D9-8EFA-F17C19CA2C6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54B6DC-A29F-416A-ADF2-C4A592299677}" type="pres">
      <dgm:prSet presAssocID="{4BFFCE52-3C89-4701-B673-0893CE8FA3AC}" presName="hierRoot1" presStyleCnt="0"/>
      <dgm:spPr/>
    </dgm:pt>
    <dgm:pt modelId="{B276B203-6746-458B-83B5-395C39B3506E}" type="pres">
      <dgm:prSet presAssocID="{4BFFCE52-3C89-4701-B673-0893CE8FA3AC}" presName="composite" presStyleCnt="0"/>
      <dgm:spPr/>
    </dgm:pt>
    <dgm:pt modelId="{F64C7D7F-41E3-44BC-A707-2CAE11BC4C11}" type="pres">
      <dgm:prSet presAssocID="{4BFFCE52-3C89-4701-B673-0893CE8FA3AC}" presName="background" presStyleLbl="node0" presStyleIdx="0" presStyleCnt="4"/>
      <dgm:spPr/>
    </dgm:pt>
    <dgm:pt modelId="{EB053AC5-EABC-42BF-96A5-7B826CC01F4C}" type="pres">
      <dgm:prSet presAssocID="{4BFFCE52-3C89-4701-B673-0893CE8FA3AC}" presName="text" presStyleLbl="fgAcc0" presStyleIdx="0" presStyleCnt="4">
        <dgm:presLayoutVars>
          <dgm:chPref val="3"/>
        </dgm:presLayoutVars>
      </dgm:prSet>
      <dgm:spPr/>
    </dgm:pt>
    <dgm:pt modelId="{E850347B-5549-465D-94EF-EBD4E47C4A5E}" type="pres">
      <dgm:prSet presAssocID="{4BFFCE52-3C89-4701-B673-0893CE8FA3AC}" presName="hierChild2" presStyleCnt="0"/>
      <dgm:spPr/>
    </dgm:pt>
    <dgm:pt modelId="{B54D1EF6-8F8A-4520-AA8B-24D4703F03F3}" type="pres">
      <dgm:prSet presAssocID="{938A2528-0EF2-4714-8817-078C9C19419A}" presName="hierRoot1" presStyleCnt="0"/>
      <dgm:spPr/>
    </dgm:pt>
    <dgm:pt modelId="{B11DEA42-6712-4584-BBDE-05A1DCEB0B21}" type="pres">
      <dgm:prSet presAssocID="{938A2528-0EF2-4714-8817-078C9C19419A}" presName="composite" presStyleCnt="0"/>
      <dgm:spPr/>
    </dgm:pt>
    <dgm:pt modelId="{96EDDC81-C813-4148-A0E8-0C262DE2C411}" type="pres">
      <dgm:prSet presAssocID="{938A2528-0EF2-4714-8817-078C9C19419A}" presName="background" presStyleLbl="node0" presStyleIdx="1" presStyleCnt="4"/>
      <dgm:spPr/>
    </dgm:pt>
    <dgm:pt modelId="{D10A031F-FB91-42FE-A839-CFE6F9461C56}" type="pres">
      <dgm:prSet presAssocID="{938A2528-0EF2-4714-8817-078C9C19419A}" presName="text" presStyleLbl="fgAcc0" presStyleIdx="1" presStyleCnt="4">
        <dgm:presLayoutVars>
          <dgm:chPref val="3"/>
        </dgm:presLayoutVars>
      </dgm:prSet>
      <dgm:spPr/>
    </dgm:pt>
    <dgm:pt modelId="{9F8FE9B3-A448-4E43-B113-11B7AAE25F99}" type="pres">
      <dgm:prSet presAssocID="{938A2528-0EF2-4714-8817-078C9C19419A}" presName="hierChild2" presStyleCnt="0"/>
      <dgm:spPr/>
    </dgm:pt>
    <dgm:pt modelId="{28559190-C2C8-439F-9FCB-9F642D0D15E6}" type="pres">
      <dgm:prSet presAssocID="{21D43988-9295-4615-9B5F-AF1C80D6C079}" presName="hierRoot1" presStyleCnt="0"/>
      <dgm:spPr/>
    </dgm:pt>
    <dgm:pt modelId="{CC294BA9-3836-4596-913A-70A944DDC7D3}" type="pres">
      <dgm:prSet presAssocID="{21D43988-9295-4615-9B5F-AF1C80D6C079}" presName="composite" presStyleCnt="0"/>
      <dgm:spPr/>
    </dgm:pt>
    <dgm:pt modelId="{51F9BC9B-B7D3-4B7F-B59E-987697C8FD15}" type="pres">
      <dgm:prSet presAssocID="{21D43988-9295-4615-9B5F-AF1C80D6C079}" presName="background" presStyleLbl="node0" presStyleIdx="2" presStyleCnt="4"/>
      <dgm:spPr/>
    </dgm:pt>
    <dgm:pt modelId="{1025D175-12D2-45D6-8DAE-5A087381CBA7}" type="pres">
      <dgm:prSet presAssocID="{21D43988-9295-4615-9B5F-AF1C80D6C079}" presName="text" presStyleLbl="fgAcc0" presStyleIdx="2" presStyleCnt="4">
        <dgm:presLayoutVars>
          <dgm:chPref val="3"/>
        </dgm:presLayoutVars>
      </dgm:prSet>
      <dgm:spPr/>
    </dgm:pt>
    <dgm:pt modelId="{D933A3E7-B85B-4635-B6E7-EB634524A462}" type="pres">
      <dgm:prSet presAssocID="{21D43988-9295-4615-9B5F-AF1C80D6C079}" presName="hierChild2" presStyleCnt="0"/>
      <dgm:spPr/>
    </dgm:pt>
    <dgm:pt modelId="{258D4D3E-6A38-4BB7-8B5C-52DA5AC3E384}" type="pres">
      <dgm:prSet presAssocID="{CA7B370E-6746-47CC-AE4F-746ACEDD9F65}" presName="hierRoot1" presStyleCnt="0"/>
      <dgm:spPr/>
    </dgm:pt>
    <dgm:pt modelId="{C650D296-E93A-49FB-BA68-2517FAD0D317}" type="pres">
      <dgm:prSet presAssocID="{CA7B370E-6746-47CC-AE4F-746ACEDD9F65}" presName="composite" presStyleCnt="0"/>
      <dgm:spPr/>
    </dgm:pt>
    <dgm:pt modelId="{FF9B5998-3448-4BF7-8492-2F4C00AE9FD5}" type="pres">
      <dgm:prSet presAssocID="{CA7B370E-6746-47CC-AE4F-746ACEDD9F65}" presName="background" presStyleLbl="node0" presStyleIdx="3" presStyleCnt="4"/>
      <dgm:spPr/>
    </dgm:pt>
    <dgm:pt modelId="{1D581EE8-B990-4CFC-9B49-1494198B911B}" type="pres">
      <dgm:prSet presAssocID="{CA7B370E-6746-47CC-AE4F-746ACEDD9F65}" presName="text" presStyleLbl="fgAcc0" presStyleIdx="3" presStyleCnt="4">
        <dgm:presLayoutVars>
          <dgm:chPref val="3"/>
        </dgm:presLayoutVars>
      </dgm:prSet>
      <dgm:spPr/>
    </dgm:pt>
    <dgm:pt modelId="{99BE6C57-69FF-4552-9DC2-B9842AFEBE0C}" type="pres">
      <dgm:prSet presAssocID="{CA7B370E-6746-47CC-AE4F-746ACEDD9F65}" presName="hierChild2" presStyleCnt="0"/>
      <dgm:spPr/>
    </dgm:pt>
  </dgm:ptLst>
  <dgm:cxnLst>
    <dgm:cxn modelId="{4D89FF60-673B-4201-904A-AAEABB599EB3}" type="presOf" srcId="{938A2528-0EF2-4714-8817-078C9C19419A}" destId="{D10A031F-FB91-42FE-A839-CFE6F9461C56}" srcOrd="0" destOrd="0" presId="urn:microsoft.com/office/officeart/2005/8/layout/hierarchy1"/>
    <dgm:cxn modelId="{18EF874C-F28D-4583-B2A2-004C3EED4427}" type="presOf" srcId="{4BFFCE52-3C89-4701-B673-0893CE8FA3AC}" destId="{EB053AC5-EABC-42BF-96A5-7B826CC01F4C}" srcOrd="0" destOrd="0" presId="urn:microsoft.com/office/officeart/2005/8/layout/hierarchy1"/>
    <dgm:cxn modelId="{B8C19A6F-6FBD-4EEF-8C67-4C8261069910}" srcId="{E0942DB3-C225-47D9-8EFA-F17C19CA2C66}" destId="{21D43988-9295-4615-9B5F-AF1C80D6C079}" srcOrd="2" destOrd="0" parTransId="{58AEBA1E-9E36-48CD-8CA1-91DEBFDA7093}" sibTransId="{5C0FA3C5-CE93-4D5D-A544-94F3806F4D89}"/>
    <dgm:cxn modelId="{3D72D270-A6E7-4C0C-93C2-30F1C1838ACF}" type="presOf" srcId="{21D43988-9295-4615-9B5F-AF1C80D6C079}" destId="{1025D175-12D2-45D6-8DAE-5A087381CBA7}" srcOrd="0" destOrd="0" presId="urn:microsoft.com/office/officeart/2005/8/layout/hierarchy1"/>
    <dgm:cxn modelId="{14EB337A-DD77-417F-AD20-F8A4E4A75F35}" srcId="{E0942DB3-C225-47D9-8EFA-F17C19CA2C66}" destId="{938A2528-0EF2-4714-8817-078C9C19419A}" srcOrd="1" destOrd="0" parTransId="{0AD9BA27-5A02-4168-B2B5-1767362A2BE4}" sibTransId="{E294BAFF-7C1B-4EC6-812E-7CF12591ED4B}"/>
    <dgm:cxn modelId="{424385E7-1509-4060-8E1A-8C09B5D213F5}" srcId="{E0942DB3-C225-47D9-8EFA-F17C19CA2C66}" destId="{4BFFCE52-3C89-4701-B673-0893CE8FA3AC}" srcOrd="0" destOrd="0" parTransId="{EAAF8140-AF77-4180-8B80-9D9BF370F9E8}" sibTransId="{CA6A2BF7-271C-4706-B0C7-1E7F60AD3694}"/>
    <dgm:cxn modelId="{678ADCF1-C7C6-4589-8A7E-810C508D96AB}" type="presOf" srcId="{CA7B370E-6746-47CC-AE4F-746ACEDD9F65}" destId="{1D581EE8-B990-4CFC-9B49-1494198B911B}" srcOrd="0" destOrd="0" presId="urn:microsoft.com/office/officeart/2005/8/layout/hierarchy1"/>
    <dgm:cxn modelId="{974C1DF4-1B01-4BD7-9FFB-3864779E2D04}" srcId="{E0942DB3-C225-47D9-8EFA-F17C19CA2C66}" destId="{CA7B370E-6746-47CC-AE4F-746ACEDD9F65}" srcOrd="3" destOrd="0" parTransId="{9B2ED5BF-2A79-4879-9085-CD117B30B129}" sibTransId="{B23B423F-74FA-4043-A4B0-D4105B048C5B}"/>
    <dgm:cxn modelId="{99714AFB-A175-44D9-9651-41C581AED5FA}" type="presOf" srcId="{E0942DB3-C225-47D9-8EFA-F17C19CA2C66}" destId="{FBE237B4-BD5F-4F1A-B4FA-C2D57CFE8AD2}" srcOrd="0" destOrd="0" presId="urn:microsoft.com/office/officeart/2005/8/layout/hierarchy1"/>
    <dgm:cxn modelId="{F85C45F4-BB26-4646-A147-F7A65C381D8B}" type="presParOf" srcId="{FBE237B4-BD5F-4F1A-B4FA-C2D57CFE8AD2}" destId="{E954B6DC-A29F-416A-ADF2-C4A592299677}" srcOrd="0" destOrd="0" presId="urn:microsoft.com/office/officeart/2005/8/layout/hierarchy1"/>
    <dgm:cxn modelId="{F094A91C-70DB-4629-986F-80113B6FE9AF}" type="presParOf" srcId="{E954B6DC-A29F-416A-ADF2-C4A592299677}" destId="{B276B203-6746-458B-83B5-395C39B3506E}" srcOrd="0" destOrd="0" presId="urn:microsoft.com/office/officeart/2005/8/layout/hierarchy1"/>
    <dgm:cxn modelId="{E0E8B5CD-FB45-43FD-9CD2-41658A575AF9}" type="presParOf" srcId="{B276B203-6746-458B-83B5-395C39B3506E}" destId="{F64C7D7F-41E3-44BC-A707-2CAE11BC4C11}" srcOrd="0" destOrd="0" presId="urn:microsoft.com/office/officeart/2005/8/layout/hierarchy1"/>
    <dgm:cxn modelId="{A22534E3-C4FC-435F-B8CA-5409C1EDAFBA}" type="presParOf" srcId="{B276B203-6746-458B-83B5-395C39B3506E}" destId="{EB053AC5-EABC-42BF-96A5-7B826CC01F4C}" srcOrd="1" destOrd="0" presId="urn:microsoft.com/office/officeart/2005/8/layout/hierarchy1"/>
    <dgm:cxn modelId="{792A0B9E-E274-44B7-ACCF-082D17EC671F}" type="presParOf" srcId="{E954B6DC-A29F-416A-ADF2-C4A592299677}" destId="{E850347B-5549-465D-94EF-EBD4E47C4A5E}" srcOrd="1" destOrd="0" presId="urn:microsoft.com/office/officeart/2005/8/layout/hierarchy1"/>
    <dgm:cxn modelId="{01F51E7F-FE14-4540-8206-429A64E98C9A}" type="presParOf" srcId="{FBE237B4-BD5F-4F1A-B4FA-C2D57CFE8AD2}" destId="{B54D1EF6-8F8A-4520-AA8B-24D4703F03F3}" srcOrd="1" destOrd="0" presId="urn:microsoft.com/office/officeart/2005/8/layout/hierarchy1"/>
    <dgm:cxn modelId="{2E2712FA-D993-4B3A-9DA8-745F2535CA90}" type="presParOf" srcId="{B54D1EF6-8F8A-4520-AA8B-24D4703F03F3}" destId="{B11DEA42-6712-4584-BBDE-05A1DCEB0B21}" srcOrd="0" destOrd="0" presId="urn:microsoft.com/office/officeart/2005/8/layout/hierarchy1"/>
    <dgm:cxn modelId="{6EA5CE37-E288-48C0-8650-087BB1CB5070}" type="presParOf" srcId="{B11DEA42-6712-4584-BBDE-05A1DCEB0B21}" destId="{96EDDC81-C813-4148-A0E8-0C262DE2C411}" srcOrd="0" destOrd="0" presId="urn:microsoft.com/office/officeart/2005/8/layout/hierarchy1"/>
    <dgm:cxn modelId="{20461187-442A-494A-8FA4-00320AADF38D}" type="presParOf" srcId="{B11DEA42-6712-4584-BBDE-05A1DCEB0B21}" destId="{D10A031F-FB91-42FE-A839-CFE6F9461C56}" srcOrd="1" destOrd="0" presId="urn:microsoft.com/office/officeart/2005/8/layout/hierarchy1"/>
    <dgm:cxn modelId="{8DF1A57B-3C5B-4159-BFCC-5F911B39775F}" type="presParOf" srcId="{B54D1EF6-8F8A-4520-AA8B-24D4703F03F3}" destId="{9F8FE9B3-A448-4E43-B113-11B7AAE25F99}" srcOrd="1" destOrd="0" presId="urn:microsoft.com/office/officeart/2005/8/layout/hierarchy1"/>
    <dgm:cxn modelId="{D5BB4B5D-BDD2-4BED-961F-B5DD57C80214}" type="presParOf" srcId="{FBE237B4-BD5F-4F1A-B4FA-C2D57CFE8AD2}" destId="{28559190-C2C8-439F-9FCB-9F642D0D15E6}" srcOrd="2" destOrd="0" presId="urn:microsoft.com/office/officeart/2005/8/layout/hierarchy1"/>
    <dgm:cxn modelId="{06506EF9-0E93-47A4-8BB2-0001DB958B1D}" type="presParOf" srcId="{28559190-C2C8-439F-9FCB-9F642D0D15E6}" destId="{CC294BA9-3836-4596-913A-70A944DDC7D3}" srcOrd="0" destOrd="0" presId="urn:microsoft.com/office/officeart/2005/8/layout/hierarchy1"/>
    <dgm:cxn modelId="{1D1E1D5E-2F38-4FF0-B16B-741A862632EE}" type="presParOf" srcId="{CC294BA9-3836-4596-913A-70A944DDC7D3}" destId="{51F9BC9B-B7D3-4B7F-B59E-987697C8FD15}" srcOrd="0" destOrd="0" presId="urn:microsoft.com/office/officeart/2005/8/layout/hierarchy1"/>
    <dgm:cxn modelId="{D335E3FB-88CD-4D23-A797-C58D70A158CB}" type="presParOf" srcId="{CC294BA9-3836-4596-913A-70A944DDC7D3}" destId="{1025D175-12D2-45D6-8DAE-5A087381CBA7}" srcOrd="1" destOrd="0" presId="urn:microsoft.com/office/officeart/2005/8/layout/hierarchy1"/>
    <dgm:cxn modelId="{52CAB4A7-B3A7-4BBC-9E2E-72A1EF5AAE49}" type="presParOf" srcId="{28559190-C2C8-439F-9FCB-9F642D0D15E6}" destId="{D933A3E7-B85B-4635-B6E7-EB634524A462}" srcOrd="1" destOrd="0" presId="urn:microsoft.com/office/officeart/2005/8/layout/hierarchy1"/>
    <dgm:cxn modelId="{DFBB4988-B469-49C0-B44E-E2C586EFC7AB}" type="presParOf" srcId="{FBE237B4-BD5F-4F1A-B4FA-C2D57CFE8AD2}" destId="{258D4D3E-6A38-4BB7-8B5C-52DA5AC3E384}" srcOrd="3" destOrd="0" presId="urn:microsoft.com/office/officeart/2005/8/layout/hierarchy1"/>
    <dgm:cxn modelId="{5B30EC0C-ED9D-46A5-B3D1-A78A3E8D9DEC}" type="presParOf" srcId="{258D4D3E-6A38-4BB7-8B5C-52DA5AC3E384}" destId="{C650D296-E93A-49FB-BA68-2517FAD0D317}" srcOrd="0" destOrd="0" presId="urn:microsoft.com/office/officeart/2005/8/layout/hierarchy1"/>
    <dgm:cxn modelId="{FD3DE4EE-2D3E-439E-89D4-761D36F52F7F}" type="presParOf" srcId="{C650D296-E93A-49FB-BA68-2517FAD0D317}" destId="{FF9B5998-3448-4BF7-8492-2F4C00AE9FD5}" srcOrd="0" destOrd="0" presId="urn:microsoft.com/office/officeart/2005/8/layout/hierarchy1"/>
    <dgm:cxn modelId="{3445B313-3018-462E-90C7-5A63C07518D1}" type="presParOf" srcId="{C650D296-E93A-49FB-BA68-2517FAD0D317}" destId="{1D581EE8-B990-4CFC-9B49-1494198B911B}" srcOrd="1" destOrd="0" presId="urn:microsoft.com/office/officeart/2005/8/layout/hierarchy1"/>
    <dgm:cxn modelId="{D64F6356-6356-4E7C-B73C-C4CCD39BD13D}" type="presParOf" srcId="{258D4D3E-6A38-4BB7-8B5C-52DA5AC3E384}" destId="{99BE6C57-69FF-4552-9DC2-B9842AFEBE0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505E77-5668-491C-9E87-87A6E89A024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1AAE8E-3968-4832-AC9D-388C135E920C}">
      <dgm:prSet/>
      <dgm:spPr/>
      <dgm:t>
        <a:bodyPr/>
        <a:lstStyle/>
        <a:p>
          <a:r>
            <a:rPr lang="en-GB"/>
            <a:t>Comparing predicted data against a full endurance race</a:t>
          </a:r>
          <a:endParaRPr lang="en-US"/>
        </a:p>
      </dgm:t>
    </dgm:pt>
    <dgm:pt modelId="{657CBD21-C083-4BF4-AF46-6701AF3A6C03}" type="parTrans" cxnId="{EB66EE6F-DD8E-48B1-8A3D-243A84F53E55}">
      <dgm:prSet/>
      <dgm:spPr/>
      <dgm:t>
        <a:bodyPr/>
        <a:lstStyle/>
        <a:p>
          <a:endParaRPr lang="en-US"/>
        </a:p>
      </dgm:t>
    </dgm:pt>
    <dgm:pt modelId="{48A685C3-ECAC-45ED-A2C5-A1F40820193D}" type="sibTrans" cxnId="{EB66EE6F-DD8E-48B1-8A3D-243A84F53E55}">
      <dgm:prSet/>
      <dgm:spPr/>
      <dgm:t>
        <a:bodyPr/>
        <a:lstStyle/>
        <a:p>
          <a:endParaRPr lang="en-US"/>
        </a:p>
      </dgm:t>
    </dgm:pt>
    <dgm:pt modelId="{80348DBE-1B88-4D9B-B385-695F8CDBD661}">
      <dgm:prSet/>
      <dgm:spPr/>
      <dgm:t>
        <a:bodyPr/>
        <a:lstStyle/>
        <a:p>
          <a:r>
            <a:rPr lang="en-GB" dirty="0"/>
            <a:t>Investigation of results for anomalies in data</a:t>
          </a:r>
          <a:endParaRPr lang="en-US" dirty="0"/>
        </a:p>
      </dgm:t>
    </dgm:pt>
    <dgm:pt modelId="{47ADDD42-04DE-463B-85EE-85BDD1CF4197}" type="parTrans" cxnId="{DD05284B-A54B-4C04-A0A3-175BEE871C00}">
      <dgm:prSet/>
      <dgm:spPr/>
      <dgm:t>
        <a:bodyPr/>
        <a:lstStyle/>
        <a:p>
          <a:endParaRPr lang="en-US"/>
        </a:p>
      </dgm:t>
    </dgm:pt>
    <dgm:pt modelId="{81B54445-124A-4F00-9C37-820F8FA9911E}" type="sibTrans" cxnId="{DD05284B-A54B-4C04-A0A3-175BEE871C00}">
      <dgm:prSet/>
      <dgm:spPr/>
      <dgm:t>
        <a:bodyPr/>
        <a:lstStyle/>
        <a:p>
          <a:endParaRPr lang="en-US"/>
        </a:p>
      </dgm:t>
    </dgm:pt>
    <dgm:pt modelId="{F1526805-2084-4E38-98D9-C830C826D61C}">
      <dgm:prSet/>
      <dgm:spPr/>
      <dgm:t>
        <a:bodyPr/>
        <a:lstStyle/>
        <a:p>
          <a:r>
            <a:rPr lang="en-GB"/>
            <a:t>Sensitivity analysis </a:t>
          </a:r>
          <a:endParaRPr lang="en-US"/>
        </a:p>
      </dgm:t>
    </dgm:pt>
    <dgm:pt modelId="{292F6C93-DD0C-40EB-B783-4321BE64EF56}" type="parTrans" cxnId="{ADD3F2AB-2F51-4115-997E-45FC7B54013A}">
      <dgm:prSet/>
      <dgm:spPr/>
      <dgm:t>
        <a:bodyPr/>
        <a:lstStyle/>
        <a:p>
          <a:endParaRPr lang="en-US"/>
        </a:p>
      </dgm:t>
    </dgm:pt>
    <dgm:pt modelId="{C6261883-5B85-409F-8B06-3646B4ADC75D}" type="sibTrans" cxnId="{ADD3F2AB-2F51-4115-997E-45FC7B54013A}">
      <dgm:prSet/>
      <dgm:spPr/>
      <dgm:t>
        <a:bodyPr/>
        <a:lstStyle/>
        <a:p>
          <a:endParaRPr lang="en-US"/>
        </a:p>
      </dgm:t>
    </dgm:pt>
    <dgm:pt modelId="{AEB05DA2-3121-4C06-A8F4-96E20C007CA8}">
      <dgm:prSet/>
      <dgm:spPr/>
      <dgm:t>
        <a:bodyPr/>
        <a:lstStyle/>
        <a:p>
          <a:r>
            <a:rPr lang="en-GB"/>
            <a:t>Driver fatigue analysis</a:t>
          </a:r>
          <a:endParaRPr lang="en-US"/>
        </a:p>
      </dgm:t>
    </dgm:pt>
    <dgm:pt modelId="{4DCD566D-18C5-422B-839E-B1060771E817}" type="parTrans" cxnId="{D5CF1065-F1CA-4D63-8E06-32047F6BE6EC}">
      <dgm:prSet/>
      <dgm:spPr/>
      <dgm:t>
        <a:bodyPr/>
        <a:lstStyle/>
        <a:p>
          <a:endParaRPr lang="en-US"/>
        </a:p>
      </dgm:t>
    </dgm:pt>
    <dgm:pt modelId="{52810D4D-4781-4E24-B0FB-D23D13F8E8CA}" type="sibTrans" cxnId="{D5CF1065-F1CA-4D63-8E06-32047F6BE6EC}">
      <dgm:prSet/>
      <dgm:spPr/>
      <dgm:t>
        <a:bodyPr/>
        <a:lstStyle/>
        <a:p>
          <a:endParaRPr lang="en-US"/>
        </a:p>
      </dgm:t>
    </dgm:pt>
    <dgm:pt modelId="{95D56E40-E937-4866-AF08-EF1C310905E5}">
      <dgm:prSet/>
      <dgm:spPr/>
      <dgm:t>
        <a:bodyPr/>
        <a:lstStyle/>
        <a:p>
          <a:r>
            <a:rPr lang="en-GB" dirty="0"/>
            <a:t>Comparing suggested strategy to race data for validation</a:t>
          </a:r>
          <a:endParaRPr lang="en-US" dirty="0"/>
        </a:p>
      </dgm:t>
    </dgm:pt>
    <dgm:pt modelId="{EB22C5F8-D3BA-4DF3-8FC7-C276CA0763DF}" type="parTrans" cxnId="{1163CE20-7054-471C-80AB-D671DECA67D8}">
      <dgm:prSet/>
      <dgm:spPr/>
      <dgm:t>
        <a:bodyPr/>
        <a:lstStyle/>
        <a:p>
          <a:endParaRPr lang="en-US"/>
        </a:p>
      </dgm:t>
    </dgm:pt>
    <dgm:pt modelId="{9B8D5803-C1EB-4B48-AF00-AB632A9E1A1E}" type="sibTrans" cxnId="{1163CE20-7054-471C-80AB-D671DECA67D8}">
      <dgm:prSet/>
      <dgm:spPr/>
      <dgm:t>
        <a:bodyPr/>
        <a:lstStyle/>
        <a:p>
          <a:endParaRPr lang="en-US"/>
        </a:p>
      </dgm:t>
    </dgm:pt>
    <dgm:pt modelId="{A0360AB1-8B8C-4DF9-9EAB-528081ED7795}" type="pres">
      <dgm:prSet presAssocID="{1D505E77-5668-491C-9E87-87A6E89A0243}" presName="outerComposite" presStyleCnt="0">
        <dgm:presLayoutVars>
          <dgm:chMax val="5"/>
          <dgm:dir/>
          <dgm:resizeHandles val="exact"/>
        </dgm:presLayoutVars>
      </dgm:prSet>
      <dgm:spPr/>
    </dgm:pt>
    <dgm:pt modelId="{FC85A604-631B-4019-BEA3-10569CD2122B}" type="pres">
      <dgm:prSet presAssocID="{1D505E77-5668-491C-9E87-87A6E89A0243}" presName="dummyMaxCanvas" presStyleCnt="0">
        <dgm:presLayoutVars/>
      </dgm:prSet>
      <dgm:spPr/>
    </dgm:pt>
    <dgm:pt modelId="{81DCFF4D-80A0-43CB-BDD8-67E07F90616D}" type="pres">
      <dgm:prSet presAssocID="{1D505E77-5668-491C-9E87-87A6E89A0243}" presName="FiveNodes_1" presStyleLbl="node1" presStyleIdx="0" presStyleCnt="5">
        <dgm:presLayoutVars>
          <dgm:bulletEnabled val="1"/>
        </dgm:presLayoutVars>
      </dgm:prSet>
      <dgm:spPr/>
    </dgm:pt>
    <dgm:pt modelId="{C06C2EF2-4288-4F48-AC63-C4FEA7BB8003}" type="pres">
      <dgm:prSet presAssocID="{1D505E77-5668-491C-9E87-87A6E89A0243}" presName="FiveNodes_2" presStyleLbl="node1" presStyleIdx="1" presStyleCnt="5">
        <dgm:presLayoutVars>
          <dgm:bulletEnabled val="1"/>
        </dgm:presLayoutVars>
      </dgm:prSet>
      <dgm:spPr/>
    </dgm:pt>
    <dgm:pt modelId="{AADE9D05-35F6-4085-8552-169C80ABED36}" type="pres">
      <dgm:prSet presAssocID="{1D505E77-5668-491C-9E87-87A6E89A0243}" presName="FiveNodes_3" presStyleLbl="node1" presStyleIdx="2" presStyleCnt="5">
        <dgm:presLayoutVars>
          <dgm:bulletEnabled val="1"/>
        </dgm:presLayoutVars>
      </dgm:prSet>
      <dgm:spPr/>
    </dgm:pt>
    <dgm:pt modelId="{38E1126F-58D2-499F-8C80-11ED504C8D9D}" type="pres">
      <dgm:prSet presAssocID="{1D505E77-5668-491C-9E87-87A6E89A0243}" presName="FiveNodes_4" presStyleLbl="node1" presStyleIdx="3" presStyleCnt="5">
        <dgm:presLayoutVars>
          <dgm:bulletEnabled val="1"/>
        </dgm:presLayoutVars>
      </dgm:prSet>
      <dgm:spPr/>
    </dgm:pt>
    <dgm:pt modelId="{EC6EB7CB-C253-427B-97FC-AAF813E24304}" type="pres">
      <dgm:prSet presAssocID="{1D505E77-5668-491C-9E87-87A6E89A0243}" presName="FiveNodes_5" presStyleLbl="node1" presStyleIdx="4" presStyleCnt="5">
        <dgm:presLayoutVars>
          <dgm:bulletEnabled val="1"/>
        </dgm:presLayoutVars>
      </dgm:prSet>
      <dgm:spPr/>
    </dgm:pt>
    <dgm:pt modelId="{C9A57B2F-6E7A-436C-A07D-5F5F637105E8}" type="pres">
      <dgm:prSet presAssocID="{1D505E77-5668-491C-9E87-87A6E89A0243}" presName="FiveConn_1-2" presStyleLbl="fgAccFollowNode1" presStyleIdx="0" presStyleCnt="4">
        <dgm:presLayoutVars>
          <dgm:bulletEnabled val="1"/>
        </dgm:presLayoutVars>
      </dgm:prSet>
      <dgm:spPr/>
    </dgm:pt>
    <dgm:pt modelId="{005B0FAB-289C-4E91-800B-27EB4D48F623}" type="pres">
      <dgm:prSet presAssocID="{1D505E77-5668-491C-9E87-87A6E89A0243}" presName="FiveConn_2-3" presStyleLbl="fgAccFollowNode1" presStyleIdx="1" presStyleCnt="4">
        <dgm:presLayoutVars>
          <dgm:bulletEnabled val="1"/>
        </dgm:presLayoutVars>
      </dgm:prSet>
      <dgm:spPr/>
    </dgm:pt>
    <dgm:pt modelId="{30BA1254-41BD-47F7-8B22-DAC6433F047C}" type="pres">
      <dgm:prSet presAssocID="{1D505E77-5668-491C-9E87-87A6E89A0243}" presName="FiveConn_3-4" presStyleLbl="fgAccFollowNode1" presStyleIdx="2" presStyleCnt="4">
        <dgm:presLayoutVars>
          <dgm:bulletEnabled val="1"/>
        </dgm:presLayoutVars>
      </dgm:prSet>
      <dgm:spPr/>
    </dgm:pt>
    <dgm:pt modelId="{CCE1DA49-EF51-4C7B-89FB-65B2F4140CDE}" type="pres">
      <dgm:prSet presAssocID="{1D505E77-5668-491C-9E87-87A6E89A0243}" presName="FiveConn_4-5" presStyleLbl="fgAccFollowNode1" presStyleIdx="3" presStyleCnt="4">
        <dgm:presLayoutVars>
          <dgm:bulletEnabled val="1"/>
        </dgm:presLayoutVars>
      </dgm:prSet>
      <dgm:spPr/>
    </dgm:pt>
    <dgm:pt modelId="{BBAFD68A-16CE-4F27-9128-672C655E320F}" type="pres">
      <dgm:prSet presAssocID="{1D505E77-5668-491C-9E87-87A6E89A0243}" presName="FiveNodes_1_text" presStyleLbl="node1" presStyleIdx="4" presStyleCnt="5">
        <dgm:presLayoutVars>
          <dgm:bulletEnabled val="1"/>
        </dgm:presLayoutVars>
      </dgm:prSet>
      <dgm:spPr/>
    </dgm:pt>
    <dgm:pt modelId="{318914CD-5AAF-4463-BC5D-1E49A3466B7D}" type="pres">
      <dgm:prSet presAssocID="{1D505E77-5668-491C-9E87-87A6E89A0243}" presName="FiveNodes_2_text" presStyleLbl="node1" presStyleIdx="4" presStyleCnt="5">
        <dgm:presLayoutVars>
          <dgm:bulletEnabled val="1"/>
        </dgm:presLayoutVars>
      </dgm:prSet>
      <dgm:spPr/>
    </dgm:pt>
    <dgm:pt modelId="{FB5279C8-B94D-40DE-AAB1-09B04DB3B833}" type="pres">
      <dgm:prSet presAssocID="{1D505E77-5668-491C-9E87-87A6E89A0243}" presName="FiveNodes_3_text" presStyleLbl="node1" presStyleIdx="4" presStyleCnt="5">
        <dgm:presLayoutVars>
          <dgm:bulletEnabled val="1"/>
        </dgm:presLayoutVars>
      </dgm:prSet>
      <dgm:spPr/>
    </dgm:pt>
    <dgm:pt modelId="{DE25AC50-CFDA-438F-90E8-CC7C92159068}" type="pres">
      <dgm:prSet presAssocID="{1D505E77-5668-491C-9E87-87A6E89A0243}" presName="FiveNodes_4_text" presStyleLbl="node1" presStyleIdx="4" presStyleCnt="5">
        <dgm:presLayoutVars>
          <dgm:bulletEnabled val="1"/>
        </dgm:presLayoutVars>
      </dgm:prSet>
      <dgm:spPr/>
    </dgm:pt>
    <dgm:pt modelId="{FB667A27-F731-432E-A8DC-6F7154886F83}" type="pres">
      <dgm:prSet presAssocID="{1D505E77-5668-491C-9E87-87A6E89A024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6D0700E-7364-4DC6-B498-F64E543CB1AF}" type="presOf" srcId="{3C1AAE8E-3968-4832-AC9D-388C135E920C}" destId="{BBAFD68A-16CE-4F27-9128-672C655E320F}" srcOrd="1" destOrd="0" presId="urn:microsoft.com/office/officeart/2005/8/layout/vProcess5"/>
    <dgm:cxn modelId="{1163CE20-7054-471C-80AB-D671DECA67D8}" srcId="{1D505E77-5668-491C-9E87-87A6E89A0243}" destId="{95D56E40-E937-4866-AF08-EF1C310905E5}" srcOrd="4" destOrd="0" parTransId="{EB22C5F8-D3BA-4DF3-8FC7-C276CA0763DF}" sibTransId="{9B8D5803-C1EB-4B48-AF00-AB632A9E1A1E}"/>
    <dgm:cxn modelId="{EB57B423-1860-415D-B681-04A7F1B90AF0}" type="presOf" srcId="{81B54445-124A-4F00-9C37-820F8FA9911E}" destId="{005B0FAB-289C-4E91-800B-27EB4D48F623}" srcOrd="0" destOrd="0" presId="urn:microsoft.com/office/officeart/2005/8/layout/vProcess5"/>
    <dgm:cxn modelId="{AEDDFF3F-5AD9-46F3-83D5-2177171859DA}" type="presOf" srcId="{80348DBE-1B88-4D9B-B385-695F8CDBD661}" destId="{318914CD-5AAF-4463-BC5D-1E49A3466B7D}" srcOrd="1" destOrd="0" presId="urn:microsoft.com/office/officeart/2005/8/layout/vProcess5"/>
    <dgm:cxn modelId="{304CF561-3481-427A-8B9A-77F1AF2C0527}" type="presOf" srcId="{1D505E77-5668-491C-9E87-87A6E89A0243}" destId="{A0360AB1-8B8C-4DF9-9EAB-528081ED7795}" srcOrd="0" destOrd="0" presId="urn:microsoft.com/office/officeart/2005/8/layout/vProcess5"/>
    <dgm:cxn modelId="{D5CF1065-F1CA-4D63-8E06-32047F6BE6EC}" srcId="{1D505E77-5668-491C-9E87-87A6E89A0243}" destId="{AEB05DA2-3121-4C06-A8F4-96E20C007CA8}" srcOrd="3" destOrd="0" parTransId="{4DCD566D-18C5-422B-839E-B1060771E817}" sibTransId="{52810D4D-4781-4E24-B0FB-D23D13F8E8CA}"/>
    <dgm:cxn modelId="{84201667-EB7A-4B17-AC07-1D8C957F8906}" type="presOf" srcId="{F1526805-2084-4E38-98D9-C830C826D61C}" destId="{AADE9D05-35F6-4085-8552-169C80ABED36}" srcOrd="0" destOrd="0" presId="urn:microsoft.com/office/officeart/2005/8/layout/vProcess5"/>
    <dgm:cxn modelId="{DD05284B-A54B-4C04-A0A3-175BEE871C00}" srcId="{1D505E77-5668-491C-9E87-87A6E89A0243}" destId="{80348DBE-1B88-4D9B-B385-695F8CDBD661}" srcOrd="1" destOrd="0" parTransId="{47ADDD42-04DE-463B-85EE-85BDD1CF4197}" sibTransId="{81B54445-124A-4F00-9C37-820F8FA9911E}"/>
    <dgm:cxn modelId="{EB66EE6F-DD8E-48B1-8A3D-243A84F53E55}" srcId="{1D505E77-5668-491C-9E87-87A6E89A0243}" destId="{3C1AAE8E-3968-4832-AC9D-388C135E920C}" srcOrd="0" destOrd="0" parTransId="{657CBD21-C083-4BF4-AF46-6701AF3A6C03}" sibTransId="{48A685C3-ECAC-45ED-A2C5-A1F40820193D}"/>
    <dgm:cxn modelId="{B44EE854-047F-404B-B726-024BC0D3CCCD}" type="presOf" srcId="{AEB05DA2-3121-4C06-A8F4-96E20C007CA8}" destId="{38E1126F-58D2-499F-8C80-11ED504C8D9D}" srcOrd="0" destOrd="0" presId="urn:microsoft.com/office/officeart/2005/8/layout/vProcess5"/>
    <dgm:cxn modelId="{F248AA91-B6AA-4330-A737-88B0B6C33D58}" type="presOf" srcId="{95D56E40-E937-4866-AF08-EF1C310905E5}" destId="{EC6EB7CB-C253-427B-97FC-AAF813E24304}" srcOrd="0" destOrd="0" presId="urn:microsoft.com/office/officeart/2005/8/layout/vProcess5"/>
    <dgm:cxn modelId="{4ACDD192-C607-44BD-ADC8-7A8D71BB675C}" type="presOf" srcId="{48A685C3-ECAC-45ED-A2C5-A1F40820193D}" destId="{C9A57B2F-6E7A-436C-A07D-5F5F637105E8}" srcOrd="0" destOrd="0" presId="urn:microsoft.com/office/officeart/2005/8/layout/vProcess5"/>
    <dgm:cxn modelId="{ADD3F2AB-2F51-4115-997E-45FC7B54013A}" srcId="{1D505E77-5668-491C-9E87-87A6E89A0243}" destId="{F1526805-2084-4E38-98D9-C830C826D61C}" srcOrd="2" destOrd="0" parTransId="{292F6C93-DD0C-40EB-B783-4321BE64EF56}" sibTransId="{C6261883-5B85-409F-8B06-3646B4ADC75D}"/>
    <dgm:cxn modelId="{AA40ECBF-4061-46D6-B4C1-F20987F5DD1F}" type="presOf" srcId="{80348DBE-1B88-4D9B-B385-695F8CDBD661}" destId="{C06C2EF2-4288-4F48-AC63-C4FEA7BB8003}" srcOrd="0" destOrd="0" presId="urn:microsoft.com/office/officeart/2005/8/layout/vProcess5"/>
    <dgm:cxn modelId="{5F9785C9-327E-4D5B-AA45-05BA0D9F2851}" type="presOf" srcId="{AEB05DA2-3121-4C06-A8F4-96E20C007CA8}" destId="{DE25AC50-CFDA-438F-90E8-CC7C92159068}" srcOrd="1" destOrd="0" presId="urn:microsoft.com/office/officeart/2005/8/layout/vProcess5"/>
    <dgm:cxn modelId="{0D6E32E3-436B-4AF5-92A9-A28AC5E022E7}" type="presOf" srcId="{F1526805-2084-4E38-98D9-C830C826D61C}" destId="{FB5279C8-B94D-40DE-AAB1-09B04DB3B833}" srcOrd="1" destOrd="0" presId="urn:microsoft.com/office/officeart/2005/8/layout/vProcess5"/>
    <dgm:cxn modelId="{C36A48E3-C035-4D0C-A962-D38CFB8D0662}" type="presOf" srcId="{95D56E40-E937-4866-AF08-EF1C310905E5}" destId="{FB667A27-F731-432E-A8DC-6F7154886F83}" srcOrd="1" destOrd="0" presId="urn:microsoft.com/office/officeart/2005/8/layout/vProcess5"/>
    <dgm:cxn modelId="{AF9D3EED-FE19-4605-8A8B-0388192E6BD0}" type="presOf" srcId="{3C1AAE8E-3968-4832-AC9D-388C135E920C}" destId="{81DCFF4D-80A0-43CB-BDD8-67E07F90616D}" srcOrd="0" destOrd="0" presId="urn:microsoft.com/office/officeart/2005/8/layout/vProcess5"/>
    <dgm:cxn modelId="{B95405F0-94D7-48B6-8D22-06197B2DD6CF}" type="presOf" srcId="{C6261883-5B85-409F-8B06-3646B4ADC75D}" destId="{30BA1254-41BD-47F7-8B22-DAC6433F047C}" srcOrd="0" destOrd="0" presId="urn:microsoft.com/office/officeart/2005/8/layout/vProcess5"/>
    <dgm:cxn modelId="{84EBA1F2-7F3E-4199-8993-33FE928A966E}" type="presOf" srcId="{52810D4D-4781-4E24-B0FB-D23D13F8E8CA}" destId="{CCE1DA49-EF51-4C7B-89FB-65B2F4140CDE}" srcOrd="0" destOrd="0" presId="urn:microsoft.com/office/officeart/2005/8/layout/vProcess5"/>
    <dgm:cxn modelId="{43551222-FD0E-4DBE-9F60-CDECF402CEAA}" type="presParOf" srcId="{A0360AB1-8B8C-4DF9-9EAB-528081ED7795}" destId="{FC85A604-631B-4019-BEA3-10569CD2122B}" srcOrd="0" destOrd="0" presId="urn:microsoft.com/office/officeart/2005/8/layout/vProcess5"/>
    <dgm:cxn modelId="{AF29F98F-77BD-4CE6-894F-0E0D4845DE7A}" type="presParOf" srcId="{A0360AB1-8B8C-4DF9-9EAB-528081ED7795}" destId="{81DCFF4D-80A0-43CB-BDD8-67E07F90616D}" srcOrd="1" destOrd="0" presId="urn:microsoft.com/office/officeart/2005/8/layout/vProcess5"/>
    <dgm:cxn modelId="{894381B6-25E4-44FC-A6A8-4DD83D2D4ACD}" type="presParOf" srcId="{A0360AB1-8B8C-4DF9-9EAB-528081ED7795}" destId="{C06C2EF2-4288-4F48-AC63-C4FEA7BB8003}" srcOrd="2" destOrd="0" presId="urn:microsoft.com/office/officeart/2005/8/layout/vProcess5"/>
    <dgm:cxn modelId="{2227345F-F7A7-48EF-A799-2A005E8482DF}" type="presParOf" srcId="{A0360AB1-8B8C-4DF9-9EAB-528081ED7795}" destId="{AADE9D05-35F6-4085-8552-169C80ABED36}" srcOrd="3" destOrd="0" presId="urn:microsoft.com/office/officeart/2005/8/layout/vProcess5"/>
    <dgm:cxn modelId="{A425C7FD-7313-47FA-BCAA-946A1CAC4E68}" type="presParOf" srcId="{A0360AB1-8B8C-4DF9-9EAB-528081ED7795}" destId="{38E1126F-58D2-499F-8C80-11ED504C8D9D}" srcOrd="4" destOrd="0" presId="urn:microsoft.com/office/officeart/2005/8/layout/vProcess5"/>
    <dgm:cxn modelId="{E29356BD-8D0E-40B2-B62A-07063ECA9DB5}" type="presParOf" srcId="{A0360AB1-8B8C-4DF9-9EAB-528081ED7795}" destId="{EC6EB7CB-C253-427B-97FC-AAF813E24304}" srcOrd="5" destOrd="0" presId="urn:microsoft.com/office/officeart/2005/8/layout/vProcess5"/>
    <dgm:cxn modelId="{C382A0E7-C5C8-4854-8AFD-F54EC41E3B49}" type="presParOf" srcId="{A0360AB1-8B8C-4DF9-9EAB-528081ED7795}" destId="{C9A57B2F-6E7A-436C-A07D-5F5F637105E8}" srcOrd="6" destOrd="0" presId="urn:microsoft.com/office/officeart/2005/8/layout/vProcess5"/>
    <dgm:cxn modelId="{E59CCE7E-DBDA-498A-A2EF-531B1EDC08B2}" type="presParOf" srcId="{A0360AB1-8B8C-4DF9-9EAB-528081ED7795}" destId="{005B0FAB-289C-4E91-800B-27EB4D48F623}" srcOrd="7" destOrd="0" presId="urn:microsoft.com/office/officeart/2005/8/layout/vProcess5"/>
    <dgm:cxn modelId="{17E83A71-B009-4A5E-9F34-FDBCC65BC166}" type="presParOf" srcId="{A0360AB1-8B8C-4DF9-9EAB-528081ED7795}" destId="{30BA1254-41BD-47F7-8B22-DAC6433F047C}" srcOrd="8" destOrd="0" presId="urn:microsoft.com/office/officeart/2005/8/layout/vProcess5"/>
    <dgm:cxn modelId="{E7F5D311-025F-4136-84B7-1D2C547271D5}" type="presParOf" srcId="{A0360AB1-8B8C-4DF9-9EAB-528081ED7795}" destId="{CCE1DA49-EF51-4C7B-89FB-65B2F4140CDE}" srcOrd="9" destOrd="0" presId="urn:microsoft.com/office/officeart/2005/8/layout/vProcess5"/>
    <dgm:cxn modelId="{96A937C1-A121-403D-9C92-31EF8F5D1C01}" type="presParOf" srcId="{A0360AB1-8B8C-4DF9-9EAB-528081ED7795}" destId="{BBAFD68A-16CE-4F27-9128-672C655E320F}" srcOrd="10" destOrd="0" presId="urn:microsoft.com/office/officeart/2005/8/layout/vProcess5"/>
    <dgm:cxn modelId="{C814F36D-9441-4EC3-A6CA-FFE4922D8161}" type="presParOf" srcId="{A0360AB1-8B8C-4DF9-9EAB-528081ED7795}" destId="{318914CD-5AAF-4463-BC5D-1E49A3466B7D}" srcOrd="11" destOrd="0" presId="urn:microsoft.com/office/officeart/2005/8/layout/vProcess5"/>
    <dgm:cxn modelId="{A40E8C32-2581-4FC1-8916-8356C70CB9D5}" type="presParOf" srcId="{A0360AB1-8B8C-4DF9-9EAB-528081ED7795}" destId="{FB5279C8-B94D-40DE-AAB1-09B04DB3B833}" srcOrd="12" destOrd="0" presId="urn:microsoft.com/office/officeart/2005/8/layout/vProcess5"/>
    <dgm:cxn modelId="{06FA435E-E539-4537-9658-2137761E9104}" type="presParOf" srcId="{A0360AB1-8B8C-4DF9-9EAB-528081ED7795}" destId="{DE25AC50-CFDA-438F-90E8-CC7C92159068}" srcOrd="13" destOrd="0" presId="urn:microsoft.com/office/officeart/2005/8/layout/vProcess5"/>
    <dgm:cxn modelId="{E178B07C-5DE1-4839-8567-DBB6B41BBA28}" type="presParOf" srcId="{A0360AB1-8B8C-4DF9-9EAB-528081ED7795}" destId="{FB667A27-F731-432E-A8DC-6F7154886F8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31CE68-BDC5-4521-AA62-164B868DF71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6122D37-3CD8-4FFC-9102-6311EFC5B0A2}">
      <dgm:prSet/>
      <dgm:spPr/>
      <dgm:t>
        <a:bodyPr/>
        <a:lstStyle/>
        <a:p>
          <a:r>
            <a:rPr lang="en-GB"/>
            <a:t>Lack of university data on the subject area</a:t>
          </a:r>
          <a:endParaRPr lang="en-US"/>
        </a:p>
      </dgm:t>
    </dgm:pt>
    <dgm:pt modelId="{2449F387-10E2-4485-B8E7-EC80D0D68907}" type="parTrans" cxnId="{BED28365-F5E3-4BDD-A845-F73CBF0EC11D}">
      <dgm:prSet/>
      <dgm:spPr/>
      <dgm:t>
        <a:bodyPr/>
        <a:lstStyle/>
        <a:p>
          <a:endParaRPr lang="en-US"/>
        </a:p>
      </dgm:t>
    </dgm:pt>
    <dgm:pt modelId="{4551FCF8-C44A-4331-8B4C-41CC51260769}" type="sibTrans" cxnId="{BED28365-F5E3-4BDD-A845-F73CBF0EC11D}">
      <dgm:prSet/>
      <dgm:spPr/>
      <dgm:t>
        <a:bodyPr/>
        <a:lstStyle/>
        <a:p>
          <a:endParaRPr lang="en-US"/>
        </a:p>
      </dgm:t>
    </dgm:pt>
    <dgm:pt modelId="{1F8F0563-24FE-41C0-8396-7FC1D9F2112D}">
      <dgm:prSet/>
      <dgm:spPr/>
      <dgm:t>
        <a:bodyPr/>
        <a:lstStyle/>
        <a:p>
          <a:r>
            <a:rPr lang="en-GB"/>
            <a:t>Real-World Validation Constraints</a:t>
          </a:r>
          <a:endParaRPr lang="en-US"/>
        </a:p>
      </dgm:t>
    </dgm:pt>
    <dgm:pt modelId="{80E77341-6F3D-4387-B882-0147BB86C7BB}" type="parTrans" cxnId="{12A26054-DB99-41A0-9B55-287A09FD3E4C}">
      <dgm:prSet/>
      <dgm:spPr/>
      <dgm:t>
        <a:bodyPr/>
        <a:lstStyle/>
        <a:p>
          <a:endParaRPr lang="en-US"/>
        </a:p>
      </dgm:t>
    </dgm:pt>
    <dgm:pt modelId="{0FB12947-7719-4398-A833-00394755502B}" type="sibTrans" cxnId="{12A26054-DB99-41A0-9B55-287A09FD3E4C}">
      <dgm:prSet/>
      <dgm:spPr/>
      <dgm:t>
        <a:bodyPr/>
        <a:lstStyle/>
        <a:p>
          <a:endParaRPr lang="en-US"/>
        </a:p>
      </dgm:t>
    </dgm:pt>
    <dgm:pt modelId="{C369FD83-A8F2-4421-8227-57F75E81DC91}">
      <dgm:prSet/>
      <dgm:spPr/>
      <dgm:t>
        <a:bodyPr/>
        <a:lstStyle/>
        <a:p>
          <a:r>
            <a:rPr lang="en-GB"/>
            <a:t>Complexity of External Factors</a:t>
          </a:r>
          <a:endParaRPr lang="en-US"/>
        </a:p>
      </dgm:t>
    </dgm:pt>
    <dgm:pt modelId="{76C405F5-B6E2-42D0-811A-07980FAC4E05}" type="parTrans" cxnId="{0703C791-F447-43ED-B39D-435270BF2A20}">
      <dgm:prSet/>
      <dgm:spPr/>
      <dgm:t>
        <a:bodyPr/>
        <a:lstStyle/>
        <a:p>
          <a:endParaRPr lang="en-US"/>
        </a:p>
      </dgm:t>
    </dgm:pt>
    <dgm:pt modelId="{2CD77DC0-FAE6-405F-AB71-174708B9A853}" type="sibTrans" cxnId="{0703C791-F447-43ED-B39D-435270BF2A20}">
      <dgm:prSet/>
      <dgm:spPr/>
      <dgm:t>
        <a:bodyPr/>
        <a:lstStyle/>
        <a:p>
          <a:endParaRPr lang="en-US"/>
        </a:p>
      </dgm:t>
    </dgm:pt>
    <dgm:pt modelId="{1633A198-2421-48B6-ACB5-F89131397A57}">
      <dgm:prSet/>
      <dgm:spPr/>
      <dgm:t>
        <a:bodyPr/>
        <a:lstStyle/>
        <a:p>
          <a:r>
            <a:rPr lang="en-GB"/>
            <a:t>Computational Resources for Large-Scale Simulations</a:t>
          </a:r>
          <a:endParaRPr lang="en-US"/>
        </a:p>
      </dgm:t>
    </dgm:pt>
    <dgm:pt modelId="{EDCF90D0-F5D9-48B1-B49C-06F87630B7ED}" type="parTrans" cxnId="{1F46FB88-82CF-4EC6-83A9-BDD044EC9FEA}">
      <dgm:prSet/>
      <dgm:spPr/>
      <dgm:t>
        <a:bodyPr/>
        <a:lstStyle/>
        <a:p>
          <a:endParaRPr lang="en-US"/>
        </a:p>
      </dgm:t>
    </dgm:pt>
    <dgm:pt modelId="{C9EECE8B-2FC6-40FC-BD53-DA5AC37FB34D}" type="sibTrans" cxnId="{1F46FB88-82CF-4EC6-83A9-BDD044EC9FEA}">
      <dgm:prSet/>
      <dgm:spPr/>
      <dgm:t>
        <a:bodyPr/>
        <a:lstStyle/>
        <a:p>
          <a:endParaRPr lang="en-US"/>
        </a:p>
      </dgm:t>
    </dgm:pt>
    <dgm:pt modelId="{A28B0468-5278-45F1-9951-B3F0F6227872}">
      <dgm:prSet/>
      <dgm:spPr/>
      <dgm:t>
        <a:bodyPr/>
        <a:lstStyle/>
        <a:p>
          <a:r>
            <a:rPr lang="en-GB"/>
            <a:t>Time scaling</a:t>
          </a:r>
          <a:endParaRPr lang="en-US"/>
        </a:p>
      </dgm:t>
    </dgm:pt>
    <dgm:pt modelId="{1ECDC51C-44DB-4499-A7E5-69251183181E}" type="parTrans" cxnId="{E189FF74-61D1-4F0F-8E63-EDD70244CC14}">
      <dgm:prSet/>
      <dgm:spPr/>
      <dgm:t>
        <a:bodyPr/>
        <a:lstStyle/>
        <a:p>
          <a:endParaRPr lang="en-US"/>
        </a:p>
      </dgm:t>
    </dgm:pt>
    <dgm:pt modelId="{5C3A9132-D496-4885-B39D-79B79B54B3BC}" type="sibTrans" cxnId="{E189FF74-61D1-4F0F-8E63-EDD70244CC14}">
      <dgm:prSet/>
      <dgm:spPr/>
      <dgm:t>
        <a:bodyPr/>
        <a:lstStyle/>
        <a:p>
          <a:endParaRPr lang="en-US"/>
        </a:p>
      </dgm:t>
    </dgm:pt>
    <dgm:pt modelId="{C4EFABD7-E33C-4C20-99BA-D74F58CFEACE}" type="pres">
      <dgm:prSet presAssocID="{2131CE68-BDC5-4521-AA62-164B868DF713}" presName="root" presStyleCnt="0">
        <dgm:presLayoutVars>
          <dgm:dir/>
          <dgm:resizeHandles val="exact"/>
        </dgm:presLayoutVars>
      </dgm:prSet>
      <dgm:spPr/>
    </dgm:pt>
    <dgm:pt modelId="{9BB394CD-1438-46A8-B4C7-C451570F5363}" type="pres">
      <dgm:prSet presAssocID="{56122D37-3CD8-4FFC-9102-6311EFC5B0A2}" presName="compNode" presStyleCnt="0"/>
      <dgm:spPr/>
    </dgm:pt>
    <dgm:pt modelId="{3C045807-98DA-47AF-B8FF-F605A8AAC4F1}" type="pres">
      <dgm:prSet presAssocID="{56122D37-3CD8-4FFC-9102-6311EFC5B0A2}" presName="bgRect" presStyleLbl="bgShp" presStyleIdx="0" presStyleCnt="5"/>
      <dgm:spPr/>
    </dgm:pt>
    <dgm:pt modelId="{C207D336-63FD-4C3E-BA0C-9FCA63591ADB}" type="pres">
      <dgm:prSet presAssocID="{56122D37-3CD8-4FFC-9102-6311EFC5B0A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30D0433-839E-4BA9-8B6D-6AE62F66CF81}" type="pres">
      <dgm:prSet presAssocID="{56122D37-3CD8-4FFC-9102-6311EFC5B0A2}" presName="spaceRect" presStyleCnt="0"/>
      <dgm:spPr/>
    </dgm:pt>
    <dgm:pt modelId="{BF0DAACF-F7E3-4B17-8B88-C511E9AB7068}" type="pres">
      <dgm:prSet presAssocID="{56122D37-3CD8-4FFC-9102-6311EFC5B0A2}" presName="parTx" presStyleLbl="revTx" presStyleIdx="0" presStyleCnt="5">
        <dgm:presLayoutVars>
          <dgm:chMax val="0"/>
          <dgm:chPref val="0"/>
        </dgm:presLayoutVars>
      </dgm:prSet>
      <dgm:spPr/>
    </dgm:pt>
    <dgm:pt modelId="{A45C45B7-9FF7-4733-B407-0B5186343C20}" type="pres">
      <dgm:prSet presAssocID="{4551FCF8-C44A-4331-8B4C-41CC51260769}" presName="sibTrans" presStyleCnt="0"/>
      <dgm:spPr/>
    </dgm:pt>
    <dgm:pt modelId="{8997F03F-72A2-463D-B0D2-127FA9ACCFA5}" type="pres">
      <dgm:prSet presAssocID="{1F8F0563-24FE-41C0-8396-7FC1D9F2112D}" presName="compNode" presStyleCnt="0"/>
      <dgm:spPr/>
    </dgm:pt>
    <dgm:pt modelId="{1ECC07D9-ED35-4ED0-9DA3-E7CAE9BF12C0}" type="pres">
      <dgm:prSet presAssocID="{1F8F0563-24FE-41C0-8396-7FC1D9F2112D}" presName="bgRect" presStyleLbl="bgShp" presStyleIdx="1" presStyleCnt="5"/>
      <dgm:spPr/>
    </dgm:pt>
    <dgm:pt modelId="{612C172A-A25A-4C83-8773-DFC994F631B6}" type="pres">
      <dgm:prSet presAssocID="{1F8F0563-24FE-41C0-8396-7FC1D9F2112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D945CD0A-6540-4334-A7CA-68B165CA1A71}" type="pres">
      <dgm:prSet presAssocID="{1F8F0563-24FE-41C0-8396-7FC1D9F2112D}" presName="spaceRect" presStyleCnt="0"/>
      <dgm:spPr/>
    </dgm:pt>
    <dgm:pt modelId="{DF544123-21B6-4F8E-AAF8-AE7BD318C666}" type="pres">
      <dgm:prSet presAssocID="{1F8F0563-24FE-41C0-8396-7FC1D9F2112D}" presName="parTx" presStyleLbl="revTx" presStyleIdx="1" presStyleCnt="5">
        <dgm:presLayoutVars>
          <dgm:chMax val="0"/>
          <dgm:chPref val="0"/>
        </dgm:presLayoutVars>
      </dgm:prSet>
      <dgm:spPr/>
    </dgm:pt>
    <dgm:pt modelId="{1D6EAD2B-BB8C-4A31-9420-1E93FF85EE84}" type="pres">
      <dgm:prSet presAssocID="{0FB12947-7719-4398-A833-00394755502B}" presName="sibTrans" presStyleCnt="0"/>
      <dgm:spPr/>
    </dgm:pt>
    <dgm:pt modelId="{6AC3BF27-404D-41AB-828D-EDA7F88DE083}" type="pres">
      <dgm:prSet presAssocID="{C369FD83-A8F2-4421-8227-57F75E81DC91}" presName="compNode" presStyleCnt="0"/>
      <dgm:spPr/>
    </dgm:pt>
    <dgm:pt modelId="{18948E09-D4D5-4FC4-9770-F117CB33D7BF}" type="pres">
      <dgm:prSet presAssocID="{C369FD83-A8F2-4421-8227-57F75E81DC91}" presName="bgRect" presStyleLbl="bgShp" presStyleIdx="2" presStyleCnt="5"/>
      <dgm:spPr/>
    </dgm:pt>
    <dgm:pt modelId="{681DCDB7-3E80-4A09-B627-109C14FE98DF}" type="pres">
      <dgm:prSet presAssocID="{C369FD83-A8F2-4421-8227-57F75E81DC9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9904BE57-00B9-4E63-9CAB-CB816944663C}" type="pres">
      <dgm:prSet presAssocID="{C369FD83-A8F2-4421-8227-57F75E81DC91}" presName="spaceRect" presStyleCnt="0"/>
      <dgm:spPr/>
    </dgm:pt>
    <dgm:pt modelId="{81F7BFCD-AFFF-499D-AEB8-B3244A8E4016}" type="pres">
      <dgm:prSet presAssocID="{C369FD83-A8F2-4421-8227-57F75E81DC91}" presName="parTx" presStyleLbl="revTx" presStyleIdx="2" presStyleCnt="5">
        <dgm:presLayoutVars>
          <dgm:chMax val="0"/>
          <dgm:chPref val="0"/>
        </dgm:presLayoutVars>
      </dgm:prSet>
      <dgm:spPr/>
    </dgm:pt>
    <dgm:pt modelId="{FEE3412F-EDC0-4AC0-B7E7-7871366FD6FA}" type="pres">
      <dgm:prSet presAssocID="{2CD77DC0-FAE6-405F-AB71-174708B9A853}" presName="sibTrans" presStyleCnt="0"/>
      <dgm:spPr/>
    </dgm:pt>
    <dgm:pt modelId="{916E7987-F199-4CA7-95B5-60A452AB6A44}" type="pres">
      <dgm:prSet presAssocID="{1633A198-2421-48B6-ACB5-F89131397A57}" presName="compNode" presStyleCnt="0"/>
      <dgm:spPr/>
    </dgm:pt>
    <dgm:pt modelId="{CD4FB78D-9FC1-4A9A-915C-A411938B14D6}" type="pres">
      <dgm:prSet presAssocID="{1633A198-2421-48B6-ACB5-F89131397A57}" presName="bgRect" presStyleLbl="bgShp" presStyleIdx="3" presStyleCnt="5"/>
      <dgm:spPr/>
    </dgm:pt>
    <dgm:pt modelId="{7697B2C0-E5CB-4249-84E5-EF3C8A875246}" type="pres">
      <dgm:prSet presAssocID="{1633A198-2421-48B6-ACB5-F89131397A5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753E5883-C0A3-4964-B961-3DE042A006F4}" type="pres">
      <dgm:prSet presAssocID="{1633A198-2421-48B6-ACB5-F89131397A57}" presName="spaceRect" presStyleCnt="0"/>
      <dgm:spPr/>
    </dgm:pt>
    <dgm:pt modelId="{F80AF209-029C-484F-ADD5-8222947BD654}" type="pres">
      <dgm:prSet presAssocID="{1633A198-2421-48B6-ACB5-F89131397A57}" presName="parTx" presStyleLbl="revTx" presStyleIdx="3" presStyleCnt="5">
        <dgm:presLayoutVars>
          <dgm:chMax val="0"/>
          <dgm:chPref val="0"/>
        </dgm:presLayoutVars>
      </dgm:prSet>
      <dgm:spPr/>
    </dgm:pt>
    <dgm:pt modelId="{0742537D-0A85-41B8-A882-ECD036313933}" type="pres">
      <dgm:prSet presAssocID="{C9EECE8B-2FC6-40FC-BD53-DA5AC37FB34D}" presName="sibTrans" presStyleCnt="0"/>
      <dgm:spPr/>
    </dgm:pt>
    <dgm:pt modelId="{DF3A2E3D-D3D5-4125-A10D-92F14AFCABFC}" type="pres">
      <dgm:prSet presAssocID="{A28B0468-5278-45F1-9951-B3F0F6227872}" presName="compNode" presStyleCnt="0"/>
      <dgm:spPr/>
    </dgm:pt>
    <dgm:pt modelId="{5EBFC115-696E-40A0-B17A-7E592724F7A2}" type="pres">
      <dgm:prSet presAssocID="{A28B0468-5278-45F1-9951-B3F0F6227872}" presName="bgRect" presStyleLbl="bgShp" presStyleIdx="4" presStyleCnt="5"/>
      <dgm:spPr/>
    </dgm:pt>
    <dgm:pt modelId="{B61B91CC-4E1C-4521-A33D-2E6BD9E77006}" type="pres">
      <dgm:prSet presAssocID="{A28B0468-5278-45F1-9951-B3F0F622787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AE1719D-9CCC-4B58-8484-2DBF66129666}" type="pres">
      <dgm:prSet presAssocID="{A28B0468-5278-45F1-9951-B3F0F6227872}" presName="spaceRect" presStyleCnt="0"/>
      <dgm:spPr/>
    </dgm:pt>
    <dgm:pt modelId="{807D7CF9-49E4-4CFF-B4C1-343C6C10320A}" type="pres">
      <dgm:prSet presAssocID="{A28B0468-5278-45F1-9951-B3F0F622787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6A77F2E-C467-485B-99D0-C658812D6605}" type="presOf" srcId="{2131CE68-BDC5-4521-AA62-164B868DF713}" destId="{C4EFABD7-E33C-4C20-99BA-D74F58CFEACE}" srcOrd="0" destOrd="0" presId="urn:microsoft.com/office/officeart/2018/2/layout/IconVerticalSolidList"/>
    <dgm:cxn modelId="{BED28365-F5E3-4BDD-A845-F73CBF0EC11D}" srcId="{2131CE68-BDC5-4521-AA62-164B868DF713}" destId="{56122D37-3CD8-4FFC-9102-6311EFC5B0A2}" srcOrd="0" destOrd="0" parTransId="{2449F387-10E2-4485-B8E7-EC80D0D68907}" sibTransId="{4551FCF8-C44A-4331-8B4C-41CC51260769}"/>
    <dgm:cxn modelId="{12A26054-DB99-41A0-9B55-287A09FD3E4C}" srcId="{2131CE68-BDC5-4521-AA62-164B868DF713}" destId="{1F8F0563-24FE-41C0-8396-7FC1D9F2112D}" srcOrd="1" destOrd="0" parTransId="{80E77341-6F3D-4387-B882-0147BB86C7BB}" sibTransId="{0FB12947-7719-4398-A833-00394755502B}"/>
    <dgm:cxn modelId="{E189FF74-61D1-4F0F-8E63-EDD70244CC14}" srcId="{2131CE68-BDC5-4521-AA62-164B868DF713}" destId="{A28B0468-5278-45F1-9951-B3F0F6227872}" srcOrd="4" destOrd="0" parTransId="{1ECDC51C-44DB-4499-A7E5-69251183181E}" sibTransId="{5C3A9132-D496-4885-B39D-79B79B54B3BC}"/>
    <dgm:cxn modelId="{0A886980-C50F-4F9D-913A-10DB2D7AB43A}" type="presOf" srcId="{56122D37-3CD8-4FFC-9102-6311EFC5B0A2}" destId="{BF0DAACF-F7E3-4B17-8B88-C511E9AB7068}" srcOrd="0" destOrd="0" presId="urn:microsoft.com/office/officeart/2018/2/layout/IconVerticalSolidList"/>
    <dgm:cxn modelId="{DF5DF388-087C-472B-AC65-276CB057D71E}" type="presOf" srcId="{A28B0468-5278-45F1-9951-B3F0F6227872}" destId="{807D7CF9-49E4-4CFF-B4C1-343C6C10320A}" srcOrd="0" destOrd="0" presId="urn:microsoft.com/office/officeart/2018/2/layout/IconVerticalSolidList"/>
    <dgm:cxn modelId="{1F46FB88-82CF-4EC6-83A9-BDD044EC9FEA}" srcId="{2131CE68-BDC5-4521-AA62-164B868DF713}" destId="{1633A198-2421-48B6-ACB5-F89131397A57}" srcOrd="3" destOrd="0" parTransId="{EDCF90D0-F5D9-48B1-B49C-06F87630B7ED}" sibTransId="{C9EECE8B-2FC6-40FC-BD53-DA5AC37FB34D}"/>
    <dgm:cxn modelId="{531FF78F-9989-44FC-8A37-67126DFAF84D}" type="presOf" srcId="{1633A198-2421-48B6-ACB5-F89131397A57}" destId="{F80AF209-029C-484F-ADD5-8222947BD654}" srcOrd="0" destOrd="0" presId="urn:microsoft.com/office/officeart/2018/2/layout/IconVerticalSolidList"/>
    <dgm:cxn modelId="{0703C791-F447-43ED-B39D-435270BF2A20}" srcId="{2131CE68-BDC5-4521-AA62-164B868DF713}" destId="{C369FD83-A8F2-4421-8227-57F75E81DC91}" srcOrd="2" destOrd="0" parTransId="{76C405F5-B6E2-42D0-811A-07980FAC4E05}" sibTransId="{2CD77DC0-FAE6-405F-AB71-174708B9A853}"/>
    <dgm:cxn modelId="{EF5699DE-E998-46E6-AB67-46E96445E7AB}" type="presOf" srcId="{1F8F0563-24FE-41C0-8396-7FC1D9F2112D}" destId="{DF544123-21B6-4F8E-AAF8-AE7BD318C666}" srcOrd="0" destOrd="0" presId="urn:microsoft.com/office/officeart/2018/2/layout/IconVerticalSolidList"/>
    <dgm:cxn modelId="{E1FC71EB-D97A-4251-BEA2-CCDE00B1F7EB}" type="presOf" srcId="{C369FD83-A8F2-4421-8227-57F75E81DC91}" destId="{81F7BFCD-AFFF-499D-AEB8-B3244A8E4016}" srcOrd="0" destOrd="0" presId="urn:microsoft.com/office/officeart/2018/2/layout/IconVerticalSolidList"/>
    <dgm:cxn modelId="{25777838-5635-4737-8A3F-538A828C73D4}" type="presParOf" srcId="{C4EFABD7-E33C-4C20-99BA-D74F58CFEACE}" destId="{9BB394CD-1438-46A8-B4C7-C451570F5363}" srcOrd="0" destOrd="0" presId="urn:microsoft.com/office/officeart/2018/2/layout/IconVerticalSolidList"/>
    <dgm:cxn modelId="{91D4B4E7-587B-4489-9AF9-94A7E7A70D26}" type="presParOf" srcId="{9BB394CD-1438-46A8-B4C7-C451570F5363}" destId="{3C045807-98DA-47AF-B8FF-F605A8AAC4F1}" srcOrd="0" destOrd="0" presId="urn:microsoft.com/office/officeart/2018/2/layout/IconVerticalSolidList"/>
    <dgm:cxn modelId="{7AC34F05-A7FD-48B7-A0F1-C50070D0E893}" type="presParOf" srcId="{9BB394CD-1438-46A8-B4C7-C451570F5363}" destId="{C207D336-63FD-4C3E-BA0C-9FCA63591ADB}" srcOrd="1" destOrd="0" presId="urn:microsoft.com/office/officeart/2018/2/layout/IconVerticalSolidList"/>
    <dgm:cxn modelId="{F1A9635A-9676-4E31-8B72-BA98E8F32AEA}" type="presParOf" srcId="{9BB394CD-1438-46A8-B4C7-C451570F5363}" destId="{B30D0433-839E-4BA9-8B6D-6AE62F66CF81}" srcOrd="2" destOrd="0" presId="urn:microsoft.com/office/officeart/2018/2/layout/IconVerticalSolidList"/>
    <dgm:cxn modelId="{6E434F52-463B-44A7-9078-11DF60F09E52}" type="presParOf" srcId="{9BB394CD-1438-46A8-B4C7-C451570F5363}" destId="{BF0DAACF-F7E3-4B17-8B88-C511E9AB7068}" srcOrd="3" destOrd="0" presId="urn:microsoft.com/office/officeart/2018/2/layout/IconVerticalSolidList"/>
    <dgm:cxn modelId="{83789DB5-2C7C-4A54-9A34-C5BCE7DFB21A}" type="presParOf" srcId="{C4EFABD7-E33C-4C20-99BA-D74F58CFEACE}" destId="{A45C45B7-9FF7-4733-B407-0B5186343C20}" srcOrd="1" destOrd="0" presId="urn:microsoft.com/office/officeart/2018/2/layout/IconVerticalSolidList"/>
    <dgm:cxn modelId="{28BE3501-D8EA-4489-BD00-E924DBEEF259}" type="presParOf" srcId="{C4EFABD7-E33C-4C20-99BA-D74F58CFEACE}" destId="{8997F03F-72A2-463D-B0D2-127FA9ACCFA5}" srcOrd="2" destOrd="0" presId="urn:microsoft.com/office/officeart/2018/2/layout/IconVerticalSolidList"/>
    <dgm:cxn modelId="{8AD15703-81FD-43A2-B5A7-D9119E7B60CF}" type="presParOf" srcId="{8997F03F-72A2-463D-B0D2-127FA9ACCFA5}" destId="{1ECC07D9-ED35-4ED0-9DA3-E7CAE9BF12C0}" srcOrd="0" destOrd="0" presId="urn:microsoft.com/office/officeart/2018/2/layout/IconVerticalSolidList"/>
    <dgm:cxn modelId="{521DEDE1-DC2F-499C-B12B-EA57E389BD57}" type="presParOf" srcId="{8997F03F-72A2-463D-B0D2-127FA9ACCFA5}" destId="{612C172A-A25A-4C83-8773-DFC994F631B6}" srcOrd="1" destOrd="0" presId="urn:microsoft.com/office/officeart/2018/2/layout/IconVerticalSolidList"/>
    <dgm:cxn modelId="{438A479C-2E8C-4927-9DC5-4CD1FFADC80B}" type="presParOf" srcId="{8997F03F-72A2-463D-B0D2-127FA9ACCFA5}" destId="{D945CD0A-6540-4334-A7CA-68B165CA1A71}" srcOrd="2" destOrd="0" presId="urn:microsoft.com/office/officeart/2018/2/layout/IconVerticalSolidList"/>
    <dgm:cxn modelId="{74D73337-9E84-4824-8A72-85D1C91BB10B}" type="presParOf" srcId="{8997F03F-72A2-463D-B0D2-127FA9ACCFA5}" destId="{DF544123-21B6-4F8E-AAF8-AE7BD318C666}" srcOrd="3" destOrd="0" presId="urn:microsoft.com/office/officeart/2018/2/layout/IconVerticalSolidList"/>
    <dgm:cxn modelId="{B78D4CC5-4F73-469A-905E-2342BED4C28C}" type="presParOf" srcId="{C4EFABD7-E33C-4C20-99BA-D74F58CFEACE}" destId="{1D6EAD2B-BB8C-4A31-9420-1E93FF85EE84}" srcOrd="3" destOrd="0" presId="urn:microsoft.com/office/officeart/2018/2/layout/IconVerticalSolidList"/>
    <dgm:cxn modelId="{8D74D47E-9BBD-4807-8814-25B0EB921EDF}" type="presParOf" srcId="{C4EFABD7-E33C-4C20-99BA-D74F58CFEACE}" destId="{6AC3BF27-404D-41AB-828D-EDA7F88DE083}" srcOrd="4" destOrd="0" presId="urn:microsoft.com/office/officeart/2018/2/layout/IconVerticalSolidList"/>
    <dgm:cxn modelId="{471D183D-9804-4254-9811-709B2F44B0C9}" type="presParOf" srcId="{6AC3BF27-404D-41AB-828D-EDA7F88DE083}" destId="{18948E09-D4D5-4FC4-9770-F117CB33D7BF}" srcOrd="0" destOrd="0" presId="urn:microsoft.com/office/officeart/2018/2/layout/IconVerticalSolidList"/>
    <dgm:cxn modelId="{CB705802-161E-4B00-8353-1C64ACDD444B}" type="presParOf" srcId="{6AC3BF27-404D-41AB-828D-EDA7F88DE083}" destId="{681DCDB7-3E80-4A09-B627-109C14FE98DF}" srcOrd="1" destOrd="0" presId="urn:microsoft.com/office/officeart/2018/2/layout/IconVerticalSolidList"/>
    <dgm:cxn modelId="{5EBBA194-958C-4602-91F9-626EC827DD4E}" type="presParOf" srcId="{6AC3BF27-404D-41AB-828D-EDA7F88DE083}" destId="{9904BE57-00B9-4E63-9CAB-CB816944663C}" srcOrd="2" destOrd="0" presId="urn:microsoft.com/office/officeart/2018/2/layout/IconVerticalSolidList"/>
    <dgm:cxn modelId="{619F4CB2-007B-4B73-B0BF-980CB0D7FB25}" type="presParOf" srcId="{6AC3BF27-404D-41AB-828D-EDA7F88DE083}" destId="{81F7BFCD-AFFF-499D-AEB8-B3244A8E4016}" srcOrd="3" destOrd="0" presId="urn:microsoft.com/office/officeart/2018/2/layout/IconVerticalSolidList"/>
    <dgm:cxn modelId="{B3D4E0B1-A0AF-4003-93A3-6A12CE971B51}" type="presParOf" srcId="{C4EFABD7-E33C-4C20-99BA-D74F58CFEACE}" destId="{FEE3412F-EDC0-4AC0-B7E7-7871366FD6FA}" srcOrd="5" destOrd="0" presId="urn:microsoft.com/office/officeart/2018/2/layout/IconVerticalSolidList"/>
    <dgm:cxn modelId="{C3717844-4694-4BB6-8AB9-DC803BF8084D}" type="presParOf" srcId="{C4EFABD7-E33C-4C20-99BA-D74F58CFEACE}" destId="{916E7987-F199-4CA7-95B5-60A452AB6A44}" srcOrd="6" destOrd="0" presId="urn:microsoft.com/office/officeart/2018/2/layout/IconVerticalSolidList"/>
    <dgm:cxn modelId="{CD3C52FB-ACA1-4855-8C83-A956C3083735}" type="presParOf" srcId="{916E7987-F199-4CA7-95B5-60A452AB6A44}" destId="{CD4FB78D-9FC1-4A9A-915C-A411938B14D6}" srcOrd="0" destOrd="0" presId="urn:microsoft.com/office/officeart/2018/2/layout/IconVerticalSolidList"/>
    <dgm:cxn modelId="{0BD025BE-AE86-4A0B-A214-90E896981E92}" type="presParOf" srcId="{916E7987-F199-4CA7-95B5-60A452AB6A44}" destId="{7697B2C0-E5CB-4249-84E5-EF3C8A875246}" srcOrd="1" destOrd="0" presId="urn:microsoft.com/office/officeart/2018/2/layout/IconVerticalSolidList"/>
    <dgm:cxn modelId="{FF9947BF-75F7-465D-AF7E-B38290D64E94}" type="presParOf" srcId="{916E7987-F199-4CA7-95B5-60A452AB6A44}" destId="{753E5883-C0A3-4964-B961-3DE042A006F4}" srcOrd="2" destOrd="0" presId="urn:microsoft.com/office/officeart/2018/2/layout/IconVerticalSolidList"/>
    <dgm:cxn modelId="{28952A5F-198C-46F1-8C88-B585113EB8A1}" type="presParOf" srcId="{916E7987-F199-4CA7-95B5-60A452AB6A44}" destId="{F80AF209-029C-484F-ADD5-8222947BD654}" srcOrd="3" destOrd="0" presId="urn:microsoft.com/office/officeart/2018/2/layout/IconVerticalSolidList"/>
    <dgm:cxn modelId="{664CF9FE-7AAE-46E4-98DB-DDA1557EDBC6}" type="presParOf" srcId="{C4EFABD7-E33C-4C20-99BA-D74F58CFEACE}" destId="{0742537D-0A85-41B8-A882-ECD036313933}" srcOrd="7" destOrd="0" presId="urn:microsoft.com/office/officeart/2018/2/layout/IconVerticalSolidList"/>
    <dgm:cxn modelId="{3D57B26A-8E17-45BF-8D00-9F68309A60D8}" type="presParOf" srcId="{C4EFABD7-E33C-4C20-99BA-D74F58CFEACE}" destId="{DF3A2E3D-D3D5-4125-A10D-92F14AFCABFC}" srcOrd="8" destOrd="0" presId="urn:microsoft.com/office/officeart/2018/2/layout/IconVerticalSolidList"/>
    <dgm:cxn modelId="{07015875-6A03-4CCB-BB08-F377C91B2F27}" type="presParOf" srcId="{DF3A2E3D-D3D5-4125-A10D-92F14AFCABFC}" destId="{5EBFC115-696E-40A0-B17A-7E592724F7A2}" srcOrd="0" destOrd="0" presId="urn:microsoft.com/office/officeart/2018/2/layout/IconVerticalSolidList"/>
    <dgm:cxn modelId="{E5545066-0C8E-40A4-B9B3-B94F6C7722D6}" type="presParOf" srcId="{DF3A2E3D-D3D5-4125-A10D-92F14AFCABFC}" destId="{B61B91CC-4E1C-4521-A33D-2E6BD9E77006}" srcOrd="1" destOrd="0" presId="urn:microsoft.com/office/officeart/2018/2/layout/IconVerticalSolidList"/>
    <dgm:cxn modelId="{1E094912-040B-416D-BEFE-EFA95DE9CF3F}" type="presParOf" srcId="{DF3A2E3D-D3D5-4125-A10D-92F14AFCABFC}" destId="{BAE1719D-9CCC-4B58-8484-2DBF66129666}" srcOrd="2" destOrd="0" presId="urn:microsoft.com/office/officeart/2018/2/layout/IconVerticalSolidList"/>
    <dgm:cxn modelId="{5C49FA39-7C6C-41C3-88A4-E689928C1207}" type="presParOf" srcId="{DF3A2E3D-D3D5-4125-A10D-92F14AFCABFC}" destId="{807D7CF9-49E4-4CFF-B4C1-343C6C1032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4ED458-B406-4953-B970-720E168B9471}">
      <dsp:nvSpPr>
        <dsp:cNvPr id="0" name=""/>
        <dsp:cNvSpPr/>
      </dsp:nvSpPr>
      <dsp:spPr>
        <a:xfrm>
          <a:off x="1063980" y="838311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211861-78E6-4D2B-8BE4-464B5A4B1B67}">
      <dsp:nvSpPr>
        <dsp:cNvPr id="0" name=""/>
        <dsp:cNvSpPr/>
      </dsp:nvSpPr>
      <dsp:spPr>
        <a:xfrm>
          <a:off x="285097" y="246504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Provide access to pre and post race to smaller racing teams</a:t>
          </a:r>
          <a:endParaRPr lang="en-US" sz="1300" kern="1200"/>
        </a:p>
      </dsp:txBody>
      <dsp:txXfrm>
        <a:off x="285097" y="2465048"/>
        <a:ext cx="2832300" cy="720000"/>
      </dsp:txXfrm>
    </dsp:sp>
    <dsp:sp modelId="{89437BC2-2346-424A-94D5-E8E914E188CA}">
      <dsp:nvSpPr>
        <dsp:cNvPr id="0" name=""/>
        <dsp:cNvSpPr/>
      </dsp:nvSpPr>
      <dsp:spPr>
        <a:xfrm>
          <a:off x="4391932" y="838311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0A997-C040-47B4-9802-CA2C73B1B9EB}">
      <dsp:nvSpPr>
        <dsp:cNvPr id="0" name=""/>
        <dsp:cNvSpPr/>
      </dsp:nvSpPr>
      <dsp:spPr>
        <a:xfrm>
          <a:off x="3613050" y="246504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Provide a </a:t>
          </a:r>
          <a:r>
            <a:rPr lang="en-GB" sz="1300" b="1" kern="1200"/>
            <a:t>user-friendly data analysis tool</a:t>
          </a:r>
          <a:r>
            <a:rPr lang="en-GB" sz="1300" kern="1200"/>
            <a:t> for private teams to optimize strategy without needing expensive software.</a:t>
          </a:r>
          <a:endParaRPr lang="en-US" sz="1300" kern="1200"/>
        </a:p>
      </dsp:txBody>
      <dsp:txXfrm>
        <a:off x="3613050" y="2465048"/>
        <a:ext cx="2832300" cy="720000"/>
      </dsp:txXfrm>
    </dsp:sp>
    <dsp:sp modelId="{69E83CED-B3A1-4DB1-8EDD-53CEF57D573E}">
      <dsp:nvSpPr>
        <dsp:cNvPr id="0" name=""/>
        <dsp:cNvSpPr/>
      </dsp:nvSpPr>
      <dsp:spPr>
        <a:xfrm>
          <a:off x="7719885" y="838311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D80846-B373-44B7-8F9D-421808A96EE6}">
      <dsp:nvSpPr>
        <dsp:cNvPr id="0" name=""/>
        <dsp:cNvSpPr/>
      </dsp:nvSpPr>
      <dsp:spPr>
        <a:xfrm>
          <a:off x="6941002" y="2465048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 </a:t>
          </a:r>
          <a:r>
            <a:rPr lang="en-GB" sz="1300" b="1" kern="1200"/>
            <a:t>data-driven decision-making</a:t>
          </a:r>
          <a:r>
            <a:rPr lang="en-GB" sz="1300" kern="1200"/>
            <a:t> for teams that lack real-time telemetry capabilities.</a:t>
          </a:r>
          <a:endParaRPr lang="en-US" sz="1300" kern="1200"/>
        </a:p>
      </dsp:txBody>
      <dsp:txXfrm>
        <a:off x="6941002" y="2465048"/>
        <a:ext cx="28323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91DFD7-7E51-4930-A9BA-61AA40A0544E}">
      <dsp:nvSpPr>
        <dsp:cNvPr id="0" name=""/>
        <dsp:cNvSpPr/>
      </dsp:nvSpPr>
      <dsp:spPr>
        <a:xfrm>
          <a:off x="0" y="491"/>
          <a:ext cx="10058399" cy="11492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795DAE-9865-4FE5-93E8-CD685A1B6221}">
      <dsp:nvSpPr>
        <dsp:cNvPr id="0" name=""/>
        <dsp:cNvSpPr/>
      </dsp:nvSpPr>
      <dsp:spPr>
        <a:xfrm>
          <a:off x="347648" y="259072"/>
          <a:ext cx="632087" cy="6320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719F17-B610-4D50-9978-6F0911158336}">
      <dsp:nvSpPr>
        <dsp:cNvPr id="0" name=""/>
        <dsp:cNvSpPr/>
      </dsp:nvSpPr>
      <dsp:spPr>
        <a:xfrm>
          <a:off x="1327384" y="491"/>
          <a:ext cx="4526280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Current predictive models in use within industry</a:t>
          </a:r>
          <a:endParaRPr lang="en-US" sz="2500" kern="1200"/>
        </a:p>
      </dsp:txBody>
      <dsp:txXfrm>
        <a:off x="1327384" y="491"/>
        <a:ext cx="4526280" cy="1149250"/>
      </dsp:txXfrm>
    </dsp:sp>
    <dsp:sp modelId="{E9C1BC6C-94BB-4C8C-94DB-0E0F6134BC06}">
      <dsp:nvSpPr>
        <dsp:cNvPr id="0" name=""/>
        <dsp:cNvSpPr/>
      </dsp:nvSpPr>
      <dsp:spPr>
        <a:xfrm>
          <a:off x="5853664" y="491"/>
          <a:ext cx="4204735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200" kern="1200" dirty="0"/>
            <a:t>Monte Carlo (Hatton, 2024)</a:t>
          </a:r>
          <a:endParaRPr lang="en-US" sz="1200" kern="1200" dirty="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200" kern="1200" dirty="0"/>
            <a:t>Machine learning and AI based models (</a:t>
          </a:r>
          <a:r>
            <a:rPr lang="en-GB" sz="1200" kern="1200" dirty="0" err="1"/>
            <a:t>intrafocus</a:t>
          </a:r>
          <a:r>
            <a:rPr lang="en-GB" sz="1200" kern="1200" dirty="0"/>
            <a:t>, 2024)</a:t>
          </a:r>
          <a:endParaRPr lang="en-US" sz="1200" kern="1200" dirty="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200" kern="1200" dirty="0"/>
            <a:t>Stochastic dynamic programming and game theory (</a:t>
          </a:r>
          <a:r>
            <a:rPr lang="en-GB" sz="1200" kern="1200" dirty="0" err="1"/>
            <a:t>Braghin</a:t>
          </a:r>
          <a:r>
            <a:rPr lang="en-GB" sz="1200" kern="1200" dirty="0"/>
            <a:t>, 2022)</a:t>
          </a:r>
          <a:endParaRPr lang="en-US" sz="1200" kern="1200" dirty="0"/>
        </a:p>
      </dsp:txBody>
      <dsp:txXfrm>
        <a:off x="5853664" y="491"/>
        <a:ext cx="4204735" cy="1149250"/>
      </dsp:txXfrm>
    </dsp:sp>
    <dsp:sp modelId="{043F97FD-B14C-424C-8CDC-4C3410EA975C}">
      <dsp:nvSpPr>
        <dsp:cNvPr id="0" name=""/>
        <dsp:cNvSpPr/>
      </dsp:nvSpPr>
      <dsp:spPr>
        <a:xfrm>
          <a:off x="0" y="1437054"/>
          <a:ext cx="10058399" cy="11492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2F9CE1-9A9E-483B-96E6-ABFB72636CE9}">
      <dsp:nvSpPr>
        <dsp:cNvPr id="0" name=""/>
        <dsp:cNvSpPr/>
      </dsp:nvSpPr>
      <dsp:spPr>
        <a:xfrm>
          <a:off x="347648" y="1695636"/>
          <a:ext cx="632087" cy="6320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C0064A-6880-47A4-A793-3267C352A8D3}">
      <dsp:nvSpPr>
        <dsp:cNvPr id="0" name=""/>
        <dsp:cNvSpPr/>
      </dsp:nvSpPr>
      <dsp:spPr>
        <a:xfrm>
          <a:off x="1327384" y="1437054"/>
          <a:ext cx="8731015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Model development</a:t>
          </a:r>
          <a:endParaRPr lang="en-US" sz="2500" kern="1200"/>
        </a:p>
      </dsp:txBody>
      <dsp:txXfrm>
        <a:off x="1327384" y="1437054"/>
        <a:ext cx="8731015" cy="1149250"/>
      </dsp:txXfrm>
    </dsp:sp>
    <dsp:sp modelId="{99F03AA8-3F76-48C3-B477-BAB9E3F81B94}">
      <dsp:nvSpPr>
        <dsp:cNvPr id="0" name=""/>
        <dsp:cNvSpPr/>
      </dsp:nvSpPr>
      <dsp:spPr>
        <a:xfrm>
          <a:off x="0" y="2873618"/>
          <a:ext cx="10058399" cy="11492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AE0B83-D12C-408F-9424-D6B58EE6DCAC}">
      <dsp:nvSpPr>
        <dsp:cNvPr id="0" name=""/>
        <dsp:cNvSpPr/>
      </dsp:nvSpPr>
      <dsp:spPr>
        <a:xfrm>
          <a:off x="347648" y="3132199"/>
          <a:ext cx="632087" cy="6320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50BA6-64B1-49F4-8169-2194083FDDB2}">
      <dsp:nvSpPr>
        <dsp:cNvPr id="0" name=""/>
        <dsp:cNvSpPr/>
      </dsp:nvSpPr>
      <dsp:spPr>
        <a:xfrm>
          <a:off x="1327384" y="2873618"/>
          <a:ext cx="8731015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Model validation</a:t>
          </a:r>
          <a:endParaRPr lang="en-US" sz="2500" kern="1200"/>
        </a:p>
      </dsp:txBody>
      <dsp:txXfrm>
        <a:off x="1327384" y="2873618"/>
        <a:ext cx="8731015" cy="11492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C7D7F-41E3-44BC-A707-2CAE11BC4C11}">
      <dsp:nvSpPr>
        <dsp:cNvPr id="0" name=""/>
        <dsp:cNvSpPr/>
      </dsp:nvSpPr>
      <dsp:spPr>
        <a:xfrm>
          <a:off x="2946" y="1113970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53AC5-EABC-42BF-96A5-7B826CC01F4C}">
      <dsp:nvSpPr>
        <dsp:cNvPr id="0" name=""/>
        <dsp:cNvSpPr/>
      </dsp:nvSpPr>
      <dsp:spPr>
        <a:xfrm>
          <a:off x="236726" y="1336061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Machine learning-based predictive modelling </a:t>
          </a:r>
        </a:p>
      </dsp:txBody>
      <dsp:txXfrm>
        <a:off x="275858" y="1375193"/>
        <a:ext cx="2025748" cy="1257784"/>
      </dsp:txXfrm>
    </dsp:sp>
    <dsp:sp modelId="{96EDDC81-C813-4148-A0E8-0C262DE2C411}">
      <dsp:nvSpPr>
        <dsp:cNvPr id="0" name=""/>
        <dsp:cNvSpPr/>
      </dsp:nvSpPr>
      <dsp:spPr>
        <a:xfrm>
          <a:off x="2574518" y="1113970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A031F-FB91-42FE-A839-CFE6F9461C56}">
      <dsp:nvSpPr>
        <dsp:cNvPr id="0" name=""/>
        <dsp:cNvSpPr/>
      </dsp:nvSpPr>
      <dsp:spPr>
        <a:xfrm>
          <a:off x="2808297" y="1336061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Model predictive control for dynamic strategy adjustment</a:t>
          </a:r>
        </a:p>
      </dsp:txBody>
      <dsp:txXfrm>
        <a:off x="2847429" y="1375193"/>
        <a:ext cx="2025748" cy="1257784"/>
      </dsp:txXfrm>
    </dsp:sp>
    <dsp:sp modelId="{51F9BC9B-B7D3-4B7F-B59E-987697C8FD15}">
      <dsp:nvSpPr>
        <dsp:cNvPr id="0" name=""/>
        <dsp:cNvSpPr/>
      </dsp:nvSpPr>
      <dsp:spPr>
        <a:xfrm>
          <a:off x="5146089" y="1113970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5D175-12D2-45D6-8DAE-5A087381CBA7}">
      <dsp:nvSpPr>
        <dsp:cNvPr id="0" name=""/>
        <dsp:cNvSpPr/>
      </dsp:nvSpPr>
      <dsp:spPr>
        <a:xfrm>
          <a:off x="5379868" y="1336061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Genetic algorithms for stint optimization</a:t>
          </a:r>
        </a:p>
      </dsp:txBody>
      <dsp:txXfrm>
        <a:off x="5419000" y="1375193"/>
        <a:ext cx="2025748" cy="1257784"/>
      </dsp:txXfrm>
    </dsp:sp>
    <dsp:sp modelId="{FF9B5998-3448-4BF7-8492-2F4C00AE9FD5}">
      <dsp:nvSpPr>
        <dsp:cNvPr id="0" name=""/>
        <dsp:cNvSpPr/>
      </dsp:nvSpPr>
      <dsp:spPr>
        <a:xfrm>
          <a:off x="7717661" y="1113970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81EE8-B990-4CFC-9B49-1494198B911B}">
      <dsp:nvSpPr>
        <dsp:cNvPr id="0" name=""/>
        <dsp:cNvSpPr/>
      </dsp:nvSpPr>
      <dsp:spPr>
        <a:xfrm>
          <a:off x="7951440" y="1336061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Reinforcement learning for adaptive decision-making</a:t>
          </a:r>
        </a:p>
      </dsp:txBody>
      <dsp:txXfrm>
        <a:off x="7990572" y="1375193"/>
        <a:ext cx="2025748" cy="12577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DCFF4D-80A0-43CB-BDD8-67E07F90616D}">
      <dsp:nvSpPr>
        <dsp:cNvPr id="0" name=""/>
        <dsp:cNvSpPr/>
      </dsp:nvSpPr>
      <dsp:spPr>
        <a:xfrm>
          <a:off x="0" y="0"/>
          <a:ext cx="7744967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Comparing predicted data against a full endurance race</a:t>
          </a:r>
          <a:endParaRPr lang="en-US" sz="2200" kern="1200"/>
        </a:p>
      </dsp:txBody>
      <dsp:txXfrm>
        <a:off x="21211" y="21211"/>
        <a:ext cx="6878763" cy="681782"/>
      </dsp:txXfrm>
    </dsp:sp>
    <dsp:sp modelId="{C06C2EF2-4288-4F48-AC63-C4FEA7BB8003}">
      <dsp:nvSpPr>
        <dsp:cNvPr id="0" name=""/>
        <dsp:cNvSpPr/>
      </dsp:nvSpPr>
      <dsp:spPr>
        <a:xfrm>
          <a:off x="578358" y="824788"/>
          <a:ext cx="7744967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Investigation of results for anomalies in data</a:t>
          </a:r>
          <a:endParaRPr lang="en-US" sz="2200" kern="1200" dirty="0"/>
        </a:p>
      </dsp:txBody>
      <dsp:txXfrm>
        <a:off x="599569" y="845999"/>
        <a:ext cx="6653454" cy="681782"/>
      </dsp:txXfrm>
    </dsp:sp>
    <dsp:sp modelId="{AADE9D05-35F6-4085-8552-169C80ABED36}">
      <dsp:nvSpPr>
        <dsp:cNvPr id="0" name=""/>
        <dsp:cNvSpPr/>
      </dsp:nvSpPr>
      <dsp:spPr>
        <a:xfrm>
          <a:off x="1156716" y="1649577"/>
          <a:ext cx="7744967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Sensitivity analysis </a:t>
          </a:r>
          <a:endParaRPr lang="en-US" sz="2200" kern="1200"/>
        </a:p>
      </dsp:txBody>
      <dsp:txXfrm>
        <a:off x="1177927" y="1670788"/>
        <a:ext cx="6653454" cy="681782"/>
      </dsp:txXfrm>
    </dsp:sp>
    <dsp:sp modelId="{38E1126F-58D2-499F-8C80-11ED504C8D9D}">
      <dsp:nvSpPr>
        <dsp:cNvPr id="0" name=""/>
        <dsp:cNvSpPr/>
      </dsp:nvSpPr>
      <dsp:spPr>
        <a:xfrm>
          <a:off x="1735073" y="2474366"/>
          <a:ext cx="7744967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Driver fatigue analysis</a:t>
          </a:r>
          <a:endParaRPr lang="en-US" sz="2200" kern="1200"/>
        </a:p>
      </dsp:txBody>
      <dsp:txXfrm>
        <a:off x="1756284" y="2495577"/>
        <a:ext cx="6653454" cy="681782"/>
      </dsp:txXfrm>
    </dsp:sp>
    <dsp:sp modelId="{EC6EB7CB-C253-427B-97FC-AAF813E24304}">
      <dsp:nvSpPr>
        <dsp:cNvPr id="0" name=""/>
        <dsp:cNvSpPr/>
      </dsp:nvSpPr>
      <dsp:spPr>
        <a:xfrm>
          <a:off x="2313432" y="3299155"/>
          <a:ext cx="7744967" cy="724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Comparing suggested strategy to race data for validation</a:t>
          </a:r>
          <a:endParaRPr lang="en-US" sz="2200" kern="1200" dirty="0"/>
        </a:p>
      </dsp:txBody>
      <dsp:txXfrm>
        <a:off x="2334643" y="3320366"/>
        <a:ext cx="6653454" cy="681782"/>
      </dsp:txXfrm>
    </dsp:sp>
    <dsp:sp modelId="{C9A57B2F-6E7A-436C-A07D-5F5F637105E8}">
      <dsp:nvSpPr>
        <dsp:cNvPr id="0" name=""/>
        <dsp:cNvSpPr/>
      </dsp:nvSpPr>
      <dsp:spPr>
        <a:xfrm>
          <a:off x="7274234" y="529071"/>
          <a:ext cx="470733" cy="4707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380149" y="529071"/>
        <a:ext cx="258903" cy="354227"/>
      </dsp:txXfrm>
    </dsp:sp>
    <dsp:sp modelId="{005B0FAB-289C-4E91-800B-27EB4D48F623}">
      <dsp:nvSpPr>
        <dsp:cNvPr id="0" name=""/>
        <dsp:cNvSpPr/>
      </dsp:nvSpPr>
      <dsp:spPr>
        <a:xfrm>
          <a:off x="7852592" y="1353860"/>
          <a:ext cx="470733" cy="4707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58507" y="1353860"/>
        <a:ext cx="258903" cy="354227"/>
      </dsp:txXfrm>
    </dsp:sp>
    <dsp:sp modelId="{30BA1254-41BD-47F7-8B22-DAC6433F047C}">
      <dsp:nvSpPr>
        <dsp:cNvPr id="0" name=""/>
        <dsp:cNvSpPr/>
      </dsp:nvSpPr>
      <dsp:spPr>
        <a:xfrm>
          <a:off x="8430950" y="2166579"/>
          <a:ext cx="470733" cy="4707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536865" y="2166579"/>
        <a:ext cx="258903" cy="354227"/>
      </dsp:txXfrm>
    </dsp:sp>
    <dsp:sp modelId="{CCE1DA49-EF51-4C7B-89FB-65B2F4140CDE}">
      <dsp:nvSpPr>
        <dsp:cNvPr id="0" name=""/>
        <dsp:cNvSpPr/>
      </dsp:nvSpPr>
      <dsp:spPr>
        <a:xfrm>
          <a:off x="9009308" y="2999414"/>
          <a:ext cx="470733" cy="47073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115223" y="2999414"/>
        <a:ext cx="258903" cy="3542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45807-98DA-47AF-B8FF-F605A8AAC4F1}">
      <dsp:nvSpPr>
        <dsp:cNvPr id="0" name=""/>
        <dsp:cNvSpPr/>
      </dsp:nvSpPr>
      <dsp:spPr>
        <a:xfrm>
          <a:off x="0" y="4413"/>
          <a:ext cx="6797675" cy="940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07D336-63FD-4C3E-BA0C-9FCA63591ADB}">
      <dsp:nvSpPr>
        <dsp:cNvPr id="0" name=""/>
        <dsp:cNvSpPr/>
      </dsp:nvSpPr>
      <dsp:spPr>
        <a:xfrm>
          <a:off x="284404" y="215954"/>
          <a:ext cx="517099" cy="517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DAACF-F7E3-4B17-8B88-C511E9AB7068}">
      <dsp:nvSpPr>
        <dsp:cNvPr id="0" name=""/>
        <dsp:cNvSpPr/>
      </dsp:nvSpPr>
      <dsp:spPr>
        <a:xfrm>
          <a:off x="1085908" y="4413"/>
          <a:ext cx="5711766" cy="94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02" tIns="99502" rIns="99502" bIns="9950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Lack of university data on the subject area</a:t>
          </a:r>
          <a:endParaRPr lang="en-US" sz="1900" kern="1200"/>
        </a:p>
      </dsp:txBody>
      <dsp:txXfrm>
        <a:off x="1085908" y="4413"/>
        <a:ext cx="5711766" cy="940180"/>
      </dsp:txXfrm>
    </dsp:sp>
    <dsp:sp modelId="{1ECC07D9-ED35-4ED0-9DA3-E7CAE9BF12C0}">
      <dsp:nvSpPr>
        <dsp:cNvPr id="0" name=""/>
        <dsp:cNvSpPr/>
      </dsp:nvSpPr>
      <dsp:spPr>
        <a:xfrm>
          <a:off x="0" y="1179639"/>
          <a:ext cx="6797675" cy="940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2C172A-A25A-4C83-8773-DFC994F631B6}">
      <dsp:nvSpPr>
        <dsp:cNvPr id="0" name=""/>
        <dsp:cNvSpPr/>
      </dsp:nvSpPr>
      <dsp:spPr>
        <a:xfrm>
          <a:off x="284404" y="1391180"/>
          <a:ext cx="517099" cy="517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44123-21B6-4F8E-AAF8-AE7BD318C666}">
      <dsp:nvSpPr>
        <dsp:cNvPr id="0" name=""/>
        <dsp:cNvSpPr/>
      </dsp:nvSpPr>
      <dsp:spPr>
        <a:xfrm>
          <a:off x="1085908" y="1179639"/>
          <a:ext cx="5711766" cy="94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02" tIns="99502" rIns="99502" bIns="9950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Real-World Validation Constraints</a:t>
          </a:r>
          <a:endParaRPr lang="en-US" sz="1900" kern="1200"/>
        </a:p>
      </dsp:txBody>
      <dsp:txXfrm>
        <a:off x="1085908" y="1179639"/>
        <a:ext cx="5711766" cy="940180"/>
      </dsp:txXfrm>
    </dsp:sp>
    <dsp:sp modelId="{18948E09-D4D5-4FC4-9770-F117CB33D7BF}">
      <dsp:nvSpPr>
        <dsp:cNvPr id="0" name=""/>
        <dsp:cNvSpPr/>
      </dsp:nvSpPr>
      <dsp:spPr>
        <a:xfrm>
          <a:off x="0" y="2354865"/>
          <a:ext cx="6797675" cy="940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DCDB7-3E80-4A09-B627-109C14FE98DF}">
      <dsp:nvSpPr>
        <dsp:cNvPr id="0" name=""/>
        <dsp:cNvSpPr/>
      </dsp:nvSpPr>
      <dsp:spPr>
        <a:xfrm>
          <a:off x="284404" y="2566406"/>
          <a:ext cx="517099" cy="517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7BFCD-AFFF-499D-AEB8-B3244A8E4016}">
      <dsp:nvSpPr>
        <dsp:cNvPr id="0" name=""/>
        <dsp:cNvSpPr/>
      </dsp:nvSpPr>
      <dsp:spPr>
        <a:xfrm>
          <a:off x="1085908" y="2354865"/>
          <a:ext cx="5711766" cy="94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02" tIns="99502" rIns="99502" bIns="9950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Complexity of External Factors</a:t>
          </a:r>
          <a:endParaRPr lang="en-US" sz="1900" kern="1200"/>
        </a:p>
      </dsp:txBody>
      <dsp:txXfrm>
        <a:off x="1085908" y="2354865"/>
        <a:ext cx="5711766" cy="940180"/>
      </dsp:txXfrm>
    </dsp:sp>
    <dsp:sp modelId="{CD4FB78D-9FC1-4A9A-915C-A411938B14D6}">
      <dsp:nvSpPr>
        <dsp:cNvPr id="0" name=""/>
        <dsp:cNvSpPr/>
      </dsp:nvSpPr>
      <dsp:spPr>
        <a:xfrm>
          <a:off x="0" y="3530091"/>
          <a:ext cx="6797675" cy="940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7B2C0-E5CB-4249-84E5-EF3C8A875246}">
      <dsp:nvSpPr>
        <dsp:cNvPr id="0" name=""/>
        <dsp:cNvSpPr/>
      </dsp:nvSpPr>
      <dsp:spPr>
        <a:xfrm>
          <a:off x="284404" y="3741632"/>
          <a:ext cx="517099" cy="5170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AF209-029C-484F-ADD5-8222947BD654}">
      <dsp:nvSpPr>
        <dsp:cNvPr id="0" name=""/>
        <dsp:cNvSpPr/>
      </dsp:nvSpPr>
      <dsp:spPr>
        <a:xfrm>
          <a:off x="1085908" y="3530091"/>
          <a:ext cx="5711766" cy="94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02" tIns="99502" rIns="99502" bIns="9950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Computational Resources for Large-Scale Simulations</a:t>
          </a:r>
          <a:endParaRPr lang="en-US" sz="1900" kern="1200"/>
        </a:p>
      </dsp:txBody>
      <dsp:txXfrm>
        <a:off x="1085908" y="3530091"/>
        <a:ext cx="5711766" cy="940180"/>
      </dsp:txXfrm>
    </dsp:sp>
    <dsp:sp modelId="{5EBFC115-696E-40A0-B17A-7E592724F7A2}">
      <dsp:nvSpPr>
        <dsp:cNvPr id="0" name=""/>
        <dsp:cNvSpPr/>
      </dsp:nvSpPr>
      <dsp:spPr>
        <a:xfrm>
          <a:off x="0" y="4705317"/>
          <a:ext cx="6797675" cy="940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1B91CC-4E1C-4521-A33D-2E6BD9E77006}">
      <dsp:nvSpPr>
        <dsp:cNvPr id="0" name=""/>
        <dsp:cNvSpPr/>
      </dsp:nvSpPr>
      <dsp:spPr>
        <a:xfrm>
          <a:off x="284404" y="4916857"/>
          <a:ext cx="517099" cy="5170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D7CF9-49E4-4CFF-B4C1-343C6C10320A}">
      <dsp:nvSpPr>
        <dsp:cNvPr id="0" name=""/>
        <dsp:cNvSpPr/>
      </dsp:nvSpPr>
      <dsp:spPr>
        <a:xfrm>
          <a:off x="1085908" y="4705317"/>
          <a:ext cx="5711766" cy="94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02" tIns="99502" rIns="99502" bIns="9950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Time scaling</a:t>
          </a:r>
          <a:endParaRPr lang="en-US" sz="1900" kern="1200"/>
        </a:p>
      </dsp:txBody>
      <dsp:txXfrm>
        <a:off x="1085908" y="4705317"/>
        <a:ext cx="5711766" cy="9401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B9C008-D579-48D9-A9CB-48ECC4F1C941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FA1E6A-75FF-42BE-987A-C754B5BA7F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208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yourself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FA1E6A-75FF-42BE-987A-C754B5BA7FF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423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List them all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FA1E6A-75FF-42BE-987A-C754B5BA7FF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4974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Current systems can be expensive</a:t>
            </a:r>
          </a:p>
          <a:p>
            <a:endParaRPr lang="en-GB" dirty="0"/>
          </a:p>
          <a:p>
            <a:r>
              <a:rPr lang="en-GB" dirty="0"/>
              <a:t>Ease of use – no prior experience needed</a:t>
            </a:r>
          </a:p>
          <a:p>
            <a:endParaRPr lang="en-GB" dirty="0"/>
          </a:p>
          <a:p>
            <a:r>
              <a:rPr lang="en-GB" dirty="0"/>
              <a:t>Opportunity for improved lap times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FA1E6A-75FF-42BE-987A-C754B5BA7FF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1653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Briefly explain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FA1E6A-75FF-42BE-987A-C754B5BA7FF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3243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dirty="0"/>
              <a:t>Some existing optimization models focus on </a:t>
            </a:r>
            <a:r>
              <a:rPr lang="en-GB" b="1" dirty="0"/>
              <a:t>single variables</a:t>
            </a:r>
            <a:r>
              <a:rPr lang="en-GB" dirty="0"/>
              <a:t>, like tire wear or fuel usage, but do not </a:t>
            </a:r>
            <a:r>
              <a:rPr lang="en-GB" b="1" dirty="0"/>
              <a:t>integrate multiple KPIs</a:t>
            </a:r>
            <a:r>
              <a:rPr lang="en-GB" dirty="0"/>
              <a:t> such as: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Track evolution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Competitor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Driver performance variations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Weather changes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2. Need for Data-Driven Decision 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Traditional race strategies rely on </a:t>
            </a:r>
            <a:r>
              <a:rPr lang="en-GB" b="1" dirty="0"/>
              <a:t>predefined rules</a:t>
            </a:r>
            <a:r>
              <a:rPr lang="en-GB" dirty="0"/>
              <a:t> and </a:t>
            </a:r>
            <a:r>
              <a:rPr lang="en-GB" b="1" dirty="0"/>
              <a:t>team intuition</a:t>
            </a:r>
            <a:r>
              <a:rPr lang="en-GB" dirty="0"/>
              <a:t> rather than real-time data analytics.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Your research aims to develop a </a:t>
            </a:r>
            <a:r>
              <a:rPr lang="en-GB" b="1" dirty="0"/>
              <a:t>predictive model</a:t>
            </a:r>
            <a:r>
              <a:rPr lang="en-GB" dirty="0"/>
              <a:t> that </a:t>
            </a:r>
            <a:r>
              <a:rPr lang="en-GB" b="1" dirty="0" err="1"/>
              <a:t>analyzes</a:t>
            </a:r>
            <a:r>
              <a:rPr lang="en-GB" b="1" dirty="0"/>
              <a:t> historical race data and real-time telemetry</a:t>
            </a:r>
            <a:r>
              <a:rPr lang="en-GB" dirty="0"/>
              <a:t> to optimize strategy dynamically.</a:t>
            </a:r>
          </a:p>
          <a:p>
            <a:endParaRPr lang="en-GB" dirty="0"/>
          </a:p>
          <a:p>
            <a:r>
              <a:rPr lang="en-GB" b="1" dirty="0"/>
              <a:t>Lack of Endurance-Specific Strategy Models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Many existing race strategy models are developed for Formula 1 or sprint races, which have different constraints (e.g., no </a:t>
            </a:r>
            <a:r>
              <a:rPr lang="en-GB" dirty="0" err="1"/>
              <a:t>refueling</a:t>
            </a:r>
            <a:r>
              <a:rPr lang="en-GB" dirty="0"/>
              <a:t>, shorter race durations).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Endurance racing</a:t>
            </a:r>
            <a:r>
              <a:rPr lang="en-GB" dirty="0"/>
              <a:t> requires a unique approach, balancing fuel consumption, tire degradation, driver fatigue, and changing weather conditions over long durations.</a:t>
            </a:r>
          </a:p>
          <a:p>
            <a:endParaRPr lang="en-GB" dirty="0"/>
          </a:p>
          <a:p>
            <a:r>
              <a:rPr lang="en-GB" b="1" dirty="0"/>
              <a:t>. Industry Application &amp; Real-World Relevance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Modern endurance racing teams rely more on </a:t>
            </a:r>
            <a:r>
              <a:rPr lang="en-GB" b="1" dirty="0"/>
              <a:t>simulations and AI-driven analytics</a:t>
            </a:r>
            <a:r>
              <a:rPr lang="en-GB" dirty="0"/>
              <a:t> to gain a competitive edge.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Your research will </a:t>
            </a:r>
            <a:r>
              <a:rPr lang="en-GB" b="1" dirty="0"/>
              <a:t>bridge the gap</a:t>
            </a:r>
            <a:r>
              <a:rPr lang="en-GB" dirty="0"/>
              <a:t> between academic simulation models and </a:t>
            </a:r>
            <a:r>
              <a:rPr lang="en-GB" b="1" dirty="0"/>
              <a:t>real-world race strategy optimization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Potential applications for </a:t>
            </a:r>
            <a:r>
              <a:rPr lang="en-GB" b="1" dirty="0"/>
              <a:t>professional race teams, motorsport engineers, and simulation software developers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FA1E6A-75FF-42BE-987A-C754B5BA7FF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358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Stochastic Dynamic Programming (SDP)</a:t>
            </a:r>
            <a:r>
              <a:rPr lang="en-GB" dirty="0"/>
              <a:t> is an optimization technique used to solve decision-making problems where </a:t>
            </a:r>
            <a:r>
              <a:rPr lang="en-GB" b="1" dirty="0"/>
              <a:t>uncertainty</a:t>
            </a:r>
            <a:r>
              <a:rPr lang="en-GB" dirty="0"/>
              <a:t> and </a:t>
            </a:r>
            <a:r>
              <a:rPr lang="en-GB" b="1" dirty="0"/>
              <a:t>sequential decision-making</a:t>
            </a:r>
            <a:r>
              <a:rPr lang="en-GB" dirty="0"/>
              <a:t> are involved. It extends traditional </a:t>
            </a:r>
            <a:r>
              <a:rPr lang="en-GB" b="1" dirty="0"/>
              <a:t>Dynamic Programming (DP)</a:t>
            </a:r>
            <a:r>
              <a:rPr lang="en-GB" dirty="0"/>
              <a:t> by incorporating </a:t>
            </a:r>
            <a:r>
              <a:rPr lang="en-GB" b="1" dirty="0"/>
              <a:t>probabilistic elements</a:t>
            </a:r>
            <a:r>
              <a:rPr lang="en-GB" dirty="0"/>
              <a:t>, making it particularly useful for </a:t>
            </a:r>
            <a:r>
              <a:rPr lang="en-GB" b="1" dirty="0"/>
              <a:t>motorsport strategy, finance, robotics, and inventory management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Cross-Validation techniques-</a:t>
            </a:r>
          </a:p>
          <a:p>
            <a:r>
              <a:rPr lang="en-GB" b="1" dirty="0"/>
              <a:t>Fold Cross-Validation</a:t>
            </a:r>
            <a:r>
              <a:rPr lang="en-GB" dirty="0"/>
              <a:t>: Divide your dataset into </a:t>
            </a:r>
            <a:r>
              <a:rPr lang="en-GB" i="1" dirty="0"/>
              <a:t>k</a:t>
            </a:r>
            <a:r>
              <a:rPr lang="en-GB" dirty="0"/>
              <a:t> equal parts. Train the model on </a:t>
            </a:r>
            <a:r>
              <a:rPr lang="en-GB" i="1" dirty="0"/>
              <a:t>k-1</a:t>
            </a:r>
            <a:r>
              <a:rPr lang="en-GB" dirty="0"/>
              <a:t> parts and test it on the remaining part. Repeat this process </a:t>
            </a:r>
            <a:r>
              <a:rPr lang="en-GB" i="1" dirty="0"/>
              <a:t>k</a:t>
            </a:r>
            <a:r>
              <a:rPr lang="en-GB" dirty="0"/>
              <a:t> times, each time with a different test set, and average the results to assess model performance. </a:t>
            </a:r>
          </a:p>
          <a:p>
            <a:r>
              <a:rPr lang="en-GB" b="1" dirty="0"/>
              <a:t>Leave-One-Out Cross-Validation (LOOCV)</a:t>
            </a:r>
            <a:r>
              <a:rPr lang="en-GB" dirty="0"/>
              <a:t>: A special case of k-fold cross-validation where </a:t>
            </a:r>
            <a:r>
              <a:rPr lang="en-GB" i="1" dirty="0"/>
              <a:t>k</a:t>
            </a:r>
            <a:r>
              <a:rPr lang="en-GB" dirty="0"/>
              <a:t> equals the number of data points. Each observation is used once as a test set while the rest serve as the training set. This method is useful for small datasets but can be computationally intensive.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FA1E6A-75FF-42BE-987A-C754B5BA7FF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9618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Supervised Learning for Lap Time Prediction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historical race data to train regression models (Random Forest, </a:t>
            </a:r>
            <a:r>
              <a:rPr lang="en-GB" dirty="0" err="1"/>
              <a:t>XGBoost</a:t>
            </a:r>
            <a:r>
              <a:rPr lang="en-GB" dirty="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Features: tire wear, fuel load, track evolution, driver consistency.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Output: Predicted lap times under varying race conditions.</a:t>
            </a:r>
          </a:p>
          <a:p>
            <a:endParaRPr lang="en-GB" dirty="0"/>
          </a:p>
          <a:p>
            <a:r>
              <a:rPr lang="en-GB" dirty="0"/>
              <a:t>R</a:t>
            </a:r>
            <a:r>
              <a:rPr lang="en-GB" b="1" dirty="0"/>
              <a:t>eal-Time Race Strategy Adaptation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Continuous optimization of race parameters (e.g., pace, fuel usage).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Constraints: Fuel limits, tire degradation thresholds, overtaking risk.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Uses a </a:t>
            </a:r>
            <a:r>
              <a:rPr lang="en-GB" b="1" dirty="0"/>
              <a:t>sliding time window</a:t>
            </a:r>
            <a:r>
              <a:rPr lang="en-GB" dirty="0"/>
              <a:t> to adjust strategy every few laps.</a:t>
            </a:r>
          </a:p>
          <a:p>
            <a:r>
              <a:rPr lang="en-GB" b="1" dirty="0"/>
              <a:t>Implementation Steps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 the cost function: Minimize total race time while maximizing stint efficiency.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Apply numerical solvers (e.g., Quadratic Programming) for real-time computation.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Tune MPC model parameters using past race data for calibration.</a:t>
            </a:r>
          </a:p>
          <a:p>
            <a:endParaRPr lang="en-GB" dirty="0"/>
          </a:p>
          <a:p>
            <a:r>
              <a:rPr lang="en-GB" b="1" dirty="0"/>
              <a:t>Genetic Algorithms for Stint Optimization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Evolutionary Approach to Find the Best Strategy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Simulate multiple race strategies as "chromosomes."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Apply selection, crossover, and mutation to refine the best-performing strategies.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Optimize for: Fuel usage, tire degradation, pit stop frequency.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Integration with Machine Learning Models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 a trained lap time model as the fitness function for genetic algorithms.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Run simulations to find the best strategy under specific race constraints.</a:t>
            </a:r>
          </a:p>
          <a:p>
            <a:endParaRPr lang="en-GB" dirty="0"/>
          </a:p>
          <a:p>
            <a:r>
              <a:rPr lang="en-GB" b="1" dirty="0"/>
              <a:t>Reinforcement Learning for Adaptive Decision-Making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AI-Powered Race Strategy Optimization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Train an </a:t>
            </a:r>
            <a:r>
              <a:rPr lang="en-GB" b="1" dirty="0"/>
              <a:t>RL agent (Deep Q-Networks, PPO)</a:t>
            </a:r>
            <a:r>
              <a:rPr lang="en-GB" dirty="0"/>
              <a:t> to make race strategy decisions.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State Space: Lap times, fuel levels, competitor positions, weather.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Action Space: Push pace, conserve fuel, delay pit stops, tire change decisions.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Training Process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Simulate thousands of race iterations in a virtual environment.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Reward function: Minimize race time while ensuring tire/fuel constraints.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Deploy in real-time to adjust strategy dynamically based on live telemetry.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FA1E6A-75FF-42BE-987A-C754B5BA7FF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1446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Cover all points in order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FA1E6A-75FF-42BE-987A-C754B5BA7FF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2116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Cover all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FA1E6A-75FF-42BE-987A-C754B5BA7FF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6985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5075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388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0913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990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512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16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674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052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26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891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044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B44C582-63BC-481F-8DAB-50C943755CAB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696AC08-9352-4E17-9B5D-4D286DC6380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0876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63D58-FE3F-C159-6020-6016A3CA24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093788"/>
            <a:ext cx="10506455" cy="2967208"/>
          </a:xfrm>
        </p:spPr>
        <p:txBody>
          <a:bodyPr>
            <a:normAutofit fontScale="90000"/>
          </a:bodyPr>
          <a:lstStyle/>
          <a:p>
            <a:pPr algn="l"/>
            <a:r>
              <a:rPr lang="en-GB" sz="6800" b="0" i="0" dirty="0">
                <a:effectLst/>
                <a:latin typeface="Calibri" panose="020F0502020204030204" pitchFamily="34" charset="0"/>
              </a:rPr>
              <a:t>Analytical methods for post-race analysis &amp; pre-event prediction for endurance race strategy </a:t>
            </a:r>
            <a:endParaRPr lang="en-GB" sz="6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ABCDDC-F6CC-97BE-4570-AF14AACA4F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6532" y="4433886"/>
            <a:ext cx="4704016" cy="1974057"/>
          </a:xfrm>
        </p:spPr>
        <p:txBody>
          <a:bodyPr>
            <a:normAutofit fontScale="92500"/>
          </a:bodyPr>
          <a:lstStyle/>
          <a:p>
            <a:pPr algn="r"/>
            <a:r>
              <a:rPr lang="en-GB" sz="1600" dirty="0"/>
              <a:t>MSc research proposal</a:t>
            </a:r>
          </a:p>
          <a:p>
            <a:pPr algn="r"/>
            <a:r>
              <a:rPr lang="en-GB" sz="1600" dirty="0"/>
              <a:t>Joseph Britton </a:t>
            </a:r>
          </a:p>
          <a:p>
            <a:pPr algn="r"/>
            <a:r>
              <a:rPr lang="en-GB" sz="1600" dirty="0"/>
              <a:t>2104278</a:t>
            </a:r>
          </a:p>
          <a:p>
            <a:pPr algn="r"/>
            <a:r>
              <a:rPr lang="en-GB" sz="1600" dirty="0"/>
              <a:t>University of Wales Trinity Saint David</a:t>
            </a:r>
          </a:p>
          <a:p>
            <a:pPr algn="r"/>
            <a:r>
              <a:rPr lang="en-GB" sz="1600" dirty="0"/>
              <a:t>MSc Motorsport Engineering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E80864-2C6D-49A4-3B37-6F1FCED9D077}"/>
              </a:ext>
            </a:extLst>
          </p:cNvPr>
          <p:cNvSpPr txBox="1"/>
          <p:nvPr/>
        </p:nvSpPr>
        <p:spPr>
          <a:xfrm>
            <a:off x="9911811" y="6407943"/>
            <a:ext cx="1328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13/02/2025</a:t>
            </a:r>
          </a:p>
        </p:txBody>
      </p:sp>
    </p:spTree>
    <p:extLst>
      <p:ext uri="{BB962C8B-B14F-4D97-AF65-F5344CB8AC3E}">
        <p14:creationId xmlns:p14="http://schemas.microsoft.com/office/powerpoint/2010/main" val="36396164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5771F-6790-E80D-B974-EA8F91BB1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D5274-C0B1-5929-B6CD-EA680F2C5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Research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Industrial relevance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Project planning/timescale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Literature review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Proposed methodologies for race optimisation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Results collection, analysis and validation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Limitations of research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Q&amp;A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731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07FF45-63D3-37DC-96C2-FBFE23382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Research objectives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83B40-CFB5-49D9-241B-B3B4E01E1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7188047" cy="5646208"/>
          </a:xfrm>
        </p:spPr>
        <p:txBody>
          <a:bodyPr anchor="ctr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Identify key performance indicator’s (KPI’s) that influence race outcomes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Develop a predictive model for endurance race strategy optimization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Validate the predictive model against real world data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Optimize decision-making for race strategy teams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Assess the practical applications and limitations of the proposed model </a:t>
            </a:r>
          </a:p>
        </p:txBody>
      </p:sp>
    </p:spTree>
    <p:extLst>
      <p:ext uri="{BB962C8B-B14F-4D97-AF65-F5344CB8AC3E}">
        <p14:creationId xmlns:p14="http://schemas.microsoft.com/office/powerpoint/2010/main" val="3040567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C437D-3C71-3403-F0DB-0537C8F4D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relevance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F75264-35FD-4ABE-8822-0D274FCDB81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02810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C4AAA502-5435-489E-9538-3A40E6C71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BCFA79-DBC4-E134-B4B6-EA4F1EEA8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29"/>
            <a:ext cx="10909073" cy="10576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Project planning/ timescale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27F477-FD37-E92A-D90F-5109094411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457" y="1251004"/>
            <a:ext cx="10916463" cy="2991811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9AC0290-4702-4519-B0F4-C2A468809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18770"/>
            <a:ext cx="105156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>
            <a:extLst>
              <a:ext uri="{FF2B5EF4-FFF2-40B4-BE49-F238E27FC236}">
                <a16:creationId xmlns:a16="http://schemas.microsoft.com/office/drawing/2014/main" id="{DE42378B-2E28-4810-8421-7A473A40E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D91DD17-237F-4811-BC0E-128EB1BD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464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96249F-C127-DE8E-BA79-AC027FB78A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F5B3D-6E20-25D0-BC8B-883B07E1A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Literature review – Necessity for research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0F1461-AA68-6898-4581-9989B81F0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413663" cy="564620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Existing Methods Do Not Consider All Key Factors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Need for Data-Driven Decision Making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Lack of Endurance-Specific Strategy Models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Industry Application &amp; Real-World Relevance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10103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2FAE-9D8E-DCD9-0890-7DAF4FD35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33D323-D951-8D91-1245-92D59B0DA6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5841967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A77CA9F-63BA-A8D5-B469-841389087873}"/>
              </a:ext>
            </a:extLst>
          </p:cNvPr>
          <p:cNvSpPr txBox="1"/>
          <p:nvPr/>
        </p:nvSpPr>
        <p:spPr>
          <a:xfrm>
            <a:off x="6965156" y="3349582"/>
            <a:ext cx="41905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Select parameters for inclusion within model</a:t>
            </a:r>
          </a:p>
          <a:p>
            <a:endParaRPr lang="en-GB" sz="1200" dirty="0"/>
          </a:p>
          <a:p>
            <a:r>
              <a:rPr lang="en-GB" sz="1200" dirty="0"/>
              <a:t>Research implementation schemes </a:t>
            </a:r>
            <a:r>
              <a:rPr lang="en-GB" sz="12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(Kampen, 2024)</a:t>
            </a:r>
          </a:p>
          <a:p>
            <a:endParaRPr lang="en-GB" sz="1200" dirty="0"/>
          </a:p>
          <a:p>
            <a:r>
              <a:rPr lang="en-GB" sz="1200" dirty="0"/>
              <a:t>Analyse alternate predictive models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4E03B0-A1AD-BBCC-C1A5-73B007560B7A}"/>
              </a:ext>
            </a:extLst>
          </p:cNvPr>
          <p:cNvSpPr txBox="1"/>
          <p:nvPr/>
        </p:nvSpPr>
        <p:spPr>
          <a:xfrm>
            <a:off x="6965156" y="4776994"/>
            <a:ext cx="41905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Cross-Validation Techniques</a:t>
            </a:r>
          </a:p>
          <a:p>
            <a:endParaRPr lang="en-GB" sz="1200" dirty="0"/>
          </a:p>
          <a:p>
            <a:r>
              <a:rPr lang="en-GB" sz="1200" dirty="0"/>
              <a:t>Simulation-Based Validation </a:t>
            </a:r>
            <a:r>
              <a:rPr lang="en-GB" sz="12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Heilmeier</a:t>
            </a:r>
            <a:r>
              <a:rPr lang="en-GB" sz="12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2022)</a:t>
            </a:r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Benchmarking Against Established Models </a:t>
            </a:r>
            <a:r>
              <a:rPr lang="en-GB" sz="12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(Kampen, 2024)</a:t>
            </a:r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326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FA70B-8DB6-817C-FEA3-4A71438A7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Proposed methodologies for race optimization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A88DE8-580C-92A9-FE0F-2F93C8AED5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7411296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74609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E463A-D4DA-8885-0FFC-F1676A5F0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collection, analysis and validation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707439-2BF8-B4FB-9084-3A642FF8EC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3994073"/>
              </p:ext>
            </p:extLst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140927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74C39-78DA-254B-A995-82C163F17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Limitations of research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358AD9-CAB7-D0DC-1E93-BB05B18551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0709779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4299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6334A-5FF6-4743-67FB-2E95B0ABC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5FD4F4-7637-4616-7855-8B0F994C358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80" y="1764105"/>
            <a:ext cx="10275057" cy="2492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Braghin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F. P. L. R. M. R. F., 2022. 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Competitors-Aware Stochastic Lap Strategy optimisation for Race </a:t>
            </a:r>
            <a:r>
              <a:rPr lang="en-GB" sz="12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ybrid </a:t>
            </a:r>
            <a:r>
              <a:rPr lang="en-GB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Vehiles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Ithaca: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s.n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Hatton, G., 2024. 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formula 1 teams determine the fastest race strategy. 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https://www.raceteq.com/articles/2024/07/how-formula-1-teams-determine-the-fastest-race-strategy</a:t>
            </a:r>
            <a:b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11 February 2025].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Heilmeier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M., 2022. 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Simulation of circuit races for the objective evaluation of race strategy decision,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s.l.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s.n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intrafocus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2024.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data-driven race to victory.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https://www.intrafocus.com/2024/04/the-data-driven-race-to-victory</a:t>
            </a: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11 February 2025].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Kampen, J. V. M. M. B. F. S. M., 2024. 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Model predictive control strategies for electric endurance race cars accounting for competitors' interactions,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s.l.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s.n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19C2BA-985B-6B89-C060-68383938B409}"/>
              </a:ext>
            </a:extLst>
          </p:cNvPr>
          <p:cNvSpPr txBox="1"/>
          <p:nvPr/>
        </p:nvSpPr>
        <p:spPr>
          <a:xfrm>
            <a:off x="1097279" y="4828253"/>
            <a:ext cx="102750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</a:t>
            </a:r>
            <a:r>
              <a:rPr lang="en-GB" dirty="0"/>
              <a:t> </a:t>
            </a:r>
            <a:r>
              <a:rPr lang="en-GB" sz="3200" dirty="0"/>
              <a:t>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45494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820</TotalTime>
  <Words>1217</Words>
  <Application>Microsoft Office PowerPoint</Application>
  <PresentationFormat>Widescreen</PresentationFormat>
  <Paragraphs>160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Wingdings</vt:lpstr>
      <vt:lpstr>Retrospect</vt:lpstr>
      <vt:lpstr>Analytical methods for post-race analysis &amp; pre-event prediction for endurance race strategy </vt:lpstr>
      <vt:lpstr>Contents</vt:lpstr>
      <vt:lpstr>Research objectives</vt:lpstr>
      <vt:lpstr>Industrial relevance</vt:lpstr>
      <vt:lpstr>Project planning/ timescale</vt:lpstr>
      <vt:lpstr>Literature review – Necessity for research</vt:lpstr>
      <vt:lpstr>Literature review</vt:lpstr>
      <vt:lpstr>Proposed methodologies for race optimization</vt:lpstr>
      <vt:lpstr>Results collection, analysis and validation</vt:lpstr>
      <vt:lpstr>Limitations of research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 Britton (2104278)</dc:creator>
  <cp:lastModifiedBy>Joseph Britton (2104278)</cp:lastModifiedBy>
  <cp:revision>5</cp:revision>
  <dcterms:created xsi:type="dcterms:W3CDTF">2025-02-10T16:54:52Z</dcterms:created>
  <dcterms:modified xsi:type="dcterms:W3CDTF">2025-02-12T22:34:40Z</dcterms:modified>
</cp:coreProperties>
</file>