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21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208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99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7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769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718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75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34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983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0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53251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216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2828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404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945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476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4DE46-EFC3-436C-AF52-B3A33A6179F9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5578378-6827-4B7F-92DD-4A681C3134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1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7744F-C1E5-47E3-ADE0-FEAF0C9DB9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3: Comprehensive education and lifelong learning in  Wales.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00F423-7F7B-4AD4-8BFC-4E3F9E3A07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Will and Josh (the vegan)</a:t>
            </a:r>
          </a:p>
        </p:txBody>
      </p:sp>
    </p:spTree>
    <p:extLst>
      <p:ext uri="{BB962C8B-B14F-4D97-AF65-F5344CB8AC3E}">
        <p14:creationId xmlns:p14="http://schemas.microsoft.com/office/powerpoint/2010/main" val="2660086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58878-EFFF-4001-901F-6446C7427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8E3CE-2E3C-48BB-9110-E3E182BE0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narrow the gaps between English and Welsh medium schools:</a:t>
            </a:r>
          </a:p>
          <a:p>
            <a:pPr lvl="1"/>
            <a:r>
              <a:rPr lang="en-GB" dirty="0"/>
              <a:t>See point 31 </a:t>
            </a:r>
          </a:p>
          <a:p>
            <a:r>
              <a:rPr lang="en-GB" dirty="0"/>
              <a:t>To develop distance learning and ICT.</a:t>
            </a:r>
          </a:p>
          <a:p>
            <a:pPr lvl="1"/>
            <a:r>
              <a:rPr lang="en-GB" dirty="0"/>
              <a:t>See point 27</a:t>
            </a:r>
          </a:p>
          <a:p>
            <a:r>
              <a:rPr lang="en-GB" dirty="0"/>
              <a:t>Supporting the LEAs by increasing funding.</a:t>
            </a:r>
          </a:p>
          <a:p>
            <a:pPr lvl="1"/>
            <a:r>
              <a:rPr lang="en-GB" dirty="0"/>
              <a:t>See points 28 and 36.</a:t>
            </a:r>
          </a:p>
          <a:p>
            <a:r>
              <a:rPr lang="en-GB" dirty="0"/>
              <a:t>To question the future intentions of the Welsh Assembly.</a:t>
            </a:r>
          </a:p>
          <a:p>
            <a:pPr lvl="1"/>
            <a:r>
              <a:rPr lang="en-GB" dirty="0"/>
              <a:t>See point 34.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192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5E219-C3E6-4970-8429-C904D97DF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 made: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D6B3E-F2C2-48D9-9E62-E75320589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reference to Supporting families, the ‘Vision in action’ document states that ‘A free breakfast initiative’ is to be rolled out to ‘all primary schools that want it’. A notable development on Paragraph 35.</a:t>
            </a:r>
          </a:p>
          <a:p>
            <a:r>
              <a:rPr lang="en-GB" dirty="0"/>
              <a:t>Using capital funding for ‘Flying Start’ to target the needs of disadvantaged young.</a:t>
            </a:r>
          </a:p>
          <a:p>
            <a:r>
              <a:rPr lang="en-GB" dirty="0"/>
              <a:t>Developing an ICT strategy for schools aimed at realising the potential of ICT to transform teaching and learning (for example, by using Sony Vision Exchange)</a:t>
            </a:r>
          </a:p>
          <a:p>
            <a:r>
              <a:rPr lang="en-GB" dirty="0"/>
              <a:t>Requiring LEAs to assess demand for Welsh-medium school places, and ensure that provision matches demand,</a:t>
            </a:r>
          </a:p>
        </p:txBody>
      </p:sp>
    </p:spTree>
    <p:extLst>
      <p:ext uri="{BB962C8B-B14F-4D97-AF65-F5344CB8AC3E}">
        <p14:creationId xmlns:p14="http://schemas.microsoft.com/office/powerpoint/2010/main" val="278042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9E386-372C-442D-9DE2-8B93EEFC0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to England: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B268D-EE9D-4565-81B8-C2203899B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board feels proposals in England are not ‘automatically appropriate for our system in Wales’ – difference in values, community feel,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3981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78</TotalTime>
  <Words>210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Chapter 3: Comprehensive education and lifelong learning in  Wales.</vt:lpstr>
      <vt:lpstr>Key Objectives:</vt:lpstr>
      <vt:lpstr>Progress made:</vt:lpstr>
      <vt:lpstr>Comparison to England: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3: Comprehensive education and lifelong learning in  Wales.</dc:title>
  <dc:creator>Will Le Bas</dc:creator>
  <cp:lastModifiedBy>Will Le Bas</cp:lastModifiedBy>
  <cp:revision>9</cp:revision>
  <dcterms:created xsi:type="dcterms:W3CDTF">2018-11-20T09:28:35Z</dcterms:created>
  <dcterms:modified xsi:type="dcterms:W3CDTF">2018-11-20T10:47:05Z</dcterms:modified>
</cp:coreProperties>
</file>