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8.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9.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0.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2.xml" ContentType="application/vnd.openxmlformats-officedocument.theme+xml"/>
  <Override PartName="/ppt/slideLayouts/slideLayout33.xml" ContentType="application/vnd.openxmlformats-officedocument.presentationml.slideLayout+xml"/>
  <Override PartName="/ppt/theme/theme1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4.xml" ContentType="application/vnd.openxmlformats-officedocument.theme+xml"/>
  <Override PartName="/ppt/slideLayouts/slideLayout42.xml" ContentType="application/vnd.openxmlformats-officedocument.presentationml.slideLayout+xml"/>
  <Override PartName="/ppt/theme/theme15.xml" ContentType="application/vnd.openxmlformats-officedocument.theme+xml"/>
  <Override PartName="/ppt/slideLayouts/slideLayout43.xml" ContentType="application/vnd.openxmlformats-officedocument.presentationml.slideLayout+xml"/>
  <Override PartName="/ppt/theme/theme16.xml" ContentType="application/vnd.openxmlformats-officedocument.theme+xml"/>
  <Override PartName="/ppt/slideLayouts/slideLayout44.xml" ContentType="application/vnd.openxmlformats-officedocument.presentationml.slideLayout+xml"/>
  <Override PartName="/ppt/theme/theme17.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8.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2" r:id="rId4"/>
    <p:sldMasterId id="2147483651" r:id="rId5"/>
    <p:sldMasterId id="2147483650" r:id="rId6"/>
    <p:sldMasterId id="2147483652" r:id="rId7"/>
    <p:sldMasterId id="2147483653" r:id="rId8"/>
    <p:sldMasterId id="2147483654" r:id="rId9"/>
    <p:sldMasterId id="2147483656" r:id="rId10"/>
    <p:sldMasterId id="2147483658" r:id="rId11"/>
    <p:sldMasterId id="2147483659" r:id="rId12"/>
    <p:sldMasterId id="2147483662" r:id="rId13"/>
    <p:sldMasterId id="2147483663" r:id="rId14"/>
    <p:sldMasterId id="2147483664" r:id="rId15"/>
    <p:sldMasterId id="2147483665" r:id="rId16"/>
    <p:sldMasterId id="2147483666" r:id="rId17"/>
    <p:sldMasterId id="2147483673" r:id="rId18"/>
    <p:sldMasterId id="2147483670" r:id="rId19"/>
    <p:sldMasterId id="2147483671" r:id="rId20"/>
    <p:sldMasterId id="2147483743" r:id="rId21"/>
    <p:sldMasterId id="2147483648" r:id="rId22"/>
  </p:sldMasterIdLst>
  <p:notesMasterIdLst>
    <p:notesMasterId r:id="rId40"/>
  </p:notesMasterIdLst>
  <p:sldIdLst>
    <p:sldId id="256" r:id="rId23"/>
    <p:sldId id="589" r:id="rId24"/>
    <p:sldId id="258" r:id="rId25"/>
    <p:sldId id="259" r:id="rId26"/>
    <p:sldId id="590" r:id="rId27"/>
    <p:sldId id="591" r:id="rId28"/>
    <p:sldId id="263" r:id="rId29"/>
    <p:sldId id="264" r:id="rId30"/>
    <p:sldId id="265" r:id="rId31"/>
    <p:sldId id="266" r:id="rId32"/>
    <p:sldId id="267" r:id="rId33"/>
    <p:sldId id="592" r:id="rId34"/>
    <p:sldId id="270" r:id="rId35"/>
    <p:sldId id="268" r:id="rId36"/>
    <p:sldId id="278" r:id="rId37"/>
    <p:sldId id="276" r:id="rId38"/>
    <p:sldId id="59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6487873-C578-AD48-47BB-53C029B459C4}" name="Laurence Thomas" initials="LT" userId="S::laurence.thomas@uwtsd.ac.uk::c79bbd7f-f93a-4619-8652-1aa89ca46a2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33CC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BB7DA2-7EAD-A802-5538-63F0E09D87CD}" v="61" dt="2024-04-10T12:59:55.1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872" autoAdjust="0"/>
  </p:normalViewPr>
  <p:slideViewPr>
    <p:cSldViewPr snapToGrid="0">
      <p:cViewPr varScale="1">
        <p:scale>
          <a:sx n="77" d="100"/>
          <a:sy n="77" d="100"/>
        </p:scale>
        <p:origin x="465" y="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viewProps" Target="viewProps.xml"/><Relationship Id="rId47" Type="http://schemas.microsoft.com/office/2018/10/relationships/authors" Target="author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microsoft.com/office/2015/10/relationships/revisionInfo" Target="revisionInfo.xml"/><Relationship Id="rId20" Type="http://schemas.openxmlformats.org/officeDocument/2006/relationships/slideMaster" Target="slideMasters/slideMaster17.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ce Thomas" userId="c79bbd7f-f93a-4619-8652-1aa89ca46a20" providerId="ADAL" clId="{D84B49A0-2F90-41E2-AB0C-4554E582A812}"/>
    <pc:docChg chg="undo custSel addSld delSld modSld sldOrd modMainMaster">
      <pc:chgData name="Laurence Thomas" userId="c79bbd7f-f93a-4619-8652-1aa89ca46a20" providerId="ADAL" clId="{D84B49A0-2F90-41E2-AB0C-4554E582A812}" dt="2024-01-23T10:32:22.421" v="327"/>
      <pc:docMkLst>
        <pc:docMk/>
      </pc:docMkLst>
      <pc:sldChg chg="modSp del mod">
        <pc:chgData name="Laurence Thomas" userId="c79bbd7f-f93a-4619-8652-1aa89ca46a20" providerId="ADAL" clId="{D84B49A0-2F90-41E2-AB0C-4554E582A812}" dt="2024-01-23T10:14:09.634" v="136" actId="2696"/>
        <pc:sldMkLst>
          <pc:docMk/>
          <pc:sldMk cId="1508176704" sldId="257"/>
        </pc:sldMkLst>
        <pc:spChg chg="mod">
          <ac:chgData name="Laurence Thomas" userId="c79bbd7f-f93a-4619-8652-1aa89ca46a20" providerId="ADAL" clId="{D84B49A0-2F90-41E2-AB0C-4554E582A812}" dt="2024-01-23T10:12:40.088" v="112" actId="20577"/>
          <ac:spMkLst>
            <pc:docMk/>
            <pc:sldMk cId="1508176704" sldId="257"/>
            <ac:spMk id="8" creationId="{57ED6D5D-E07C-2A2E-1770-B082DB384717}"/>
          </ac:spMkLst>
        </pc:spChg>
      </pc:sldChg>
      <pc:sldChg chg="add ord">
        <pc:chgData name="Laurence Thomas" userId="c79bbd7f-f93a-4619-8652-1aa89ca46a20" providerId="ADAL" clId="{D84B49A0-2F90-41E2-AB0C-4554E582A812}" dt="2024-01-23T10:14:19.019" v="141"/>
        <pc:sldMkLst>
          <pc:docMk/>
          <pc:sldMk cId="1724387419" sldId="257"/>
        </pc:sldMkLst>
      </pc:sldChg>
      <pc:sldChg chg="add del">
        <pc:chgData name="Laurence Thomas" userId="c79bbd7f-f93a-4619-8652-1aa89ca46a20" providerId="ADAL" clId="{D84B49A0-2F90-41E2-AB0C-4554E582A812}" dt="2024-01-23T10:14:15.830" v="138"/>
        <pc:sldMkLst>
          <pc:docMk/>
          <pc:sldMk cId="1894995623" sldId="257"/>
        </pc:sldMkLst>
      </pc:sldChg>
      <pc:sldChg chg="modSp add mod">
        <pc:chgData name="Laurence Thomas" userId="c79bbd7f-f93a-4619-8652-1aa89ca46a20" providerId="ADAL" clId="{D84B49A0-2F90-41E2-AB0C-4554E582A812}" dt="2024-01-23T10:13:11.998" v="120" actId="27636"/>
        <pc:sldMkLst>
          <pc:docMk/>
          <pc:sldMk cId="867654570" sldId="258"/>
        </pc:sldMkLst>
        <pc:spChg chg="mod">
          <ac:chgData name="Laurence Thomas" userId="c79bbd7f-f93a-4619-8652-1aa89ca46a20" providerId="ADAL" clId="{D84B49A0-2F90-41E2-AB0C-4554E582A812}" dt="2024-01-23T10:13:11.998" v="120" actId="27636"/>
          <ac:spMkLst>
            <pc:docMk/>
            <pc:sldMk cId="867654570" sldId="258"/>
            <ac:spMk id="3" creationId="{769FE62A-2561-466D-9331-1532894752A8}"/>
          </ac:spMkLst>
        </pc:spChg>
      </pc:sldChg>
      <pc:sldChg chg="addSp delSp modSp add del mod setBg delDesignElem">
        <pc:chgData name="Laurence Thomas" userId="c79bbd7f-f93a-4619-8652-1aa89ca46a20" providerId="ADAL" clId="{D84B49A0-2F90-41E2-AB0C-4554E582A812}" dt="2024-01-23T10:12:58.318" v="115" actId="2696"/>
        <pc:sldMkLst>
          <pc:docMk/>
          <pc:sldMk cId="2388156384" sldId="258"/>
        </pc:sldMkLst>
        <pc:spChg chg="mod">
          <ac:chgData name="Laurence Thomas" userId="c79bbd7f-f93a-4619-8652-1aa89ca46a20" providerId="ADAL" clId="{D84B49A0-2F90-41E2-AB0C-4554E582A812}" dt="2024-01-23T10:11:44.797" v="59" actId="27636"/>
          <ac:spMkLst>
            <pc:docMk/>
            <pc:sldMk cId="2388156384" sldId="258"/>
            <ac:spMk id="3" creationId="{769FE62A-2561-466D-9331-1532894752A8}"/>
          </ac:spMkLst>
        </pc:spChg>
        <pc:spChg chg="add del">
          <ac:chgData name="Laurence Thomas" userId="c79bbd7f-f93a-4619-8652-1aa89ca46a20" providerId="ADAL" clId="{D84B49A0-2F90-41E2-AB0C-4554E582A812}" dt="2024-01-23T10:11:44.663" v="57"/>
          <ac:spMkLst>
            <pc:docMk/>
            <pc:sldMk cId="2388156384" sldId="258"/>
            <ac:spMk id="14" creationId="{CF62D2A7-8207-488C-9F46-316BA81A16C8}"/>
          </ac:spMkLst>
        </pc:spChg>
      </pc:sldChg>
      <pc:sldChg chg="modSp add mod">
        <pc:chgData name="Laurence Thomas" userId="c79bbd7f-f93a-4619-8652-1aa89ca46a20" providerId="ADAL" clId="{D84B49A0-2F90-41E2-AB0C-4554E582A812}" dt="2024-01-23T10:13:12.006" v="121" actId="27636"/>
        <pc:sldMkLst>
          <pc:docMk/>
          <pc:sldMk cId="2621676866" sldId="259"/>
        </pc:sldMkLst>
        <pc:spChg chg="mod">
          <ac:chgData name="Laurence Thomas" userId="c79bbd7f-f93a-4619-8652-1aa89ca46a20" providerId="ADAL" clId="{D84B49A0-2F90-41E2-AB0C-4554E582A812}" dt="2024-01-23T10:13:12.006" v="121" actId="27636"/>
          <ac:spMkLst>
            <pc:docMk/>
            <pc:sldMk cId="2621676866" sldId="259"/>
            <ac:spMk id="3" creationId="{769FE62A-2561-466D-9331-1532894752A8}"/>
          </ac:spMkLst>
        </pc:spChg>
      </pc:sldChg>
      <pc:sldChg chg="addSp delSp modSp add del mod setBg delDesignElem">
        <pc:chgData name="Laurence Thomas" userId="c79bbd7f-f93a-4619-8652-1aa89ca46a20" providerId="ADAL" clId="{D84B49A0-2F90-41E2-AB0C-4554E582A812}" dt="2024-01-23T10:12:58.318" v="115" actId="2696"/>
        <pc:sldMkLst>
          <pc:docMk/>
          <pc:sldMk cId="3982314493" sldId="259"/>
        </pc:sldMkLst>
        <pc:spChg chg="mod">
          <ac:chgData name="Laurence Thomas" userId="c79bbd7f-f93a-4619-8652-1aa89ca46a20" providerId="ADAL" clId="{D84B49A0-2F90-41E2-AB0C-4554E582A812}" dt="2024-01-23T10:11:44.803" v="60" actId="27636"/>
          <ac:spMkLst>
            <pc:docMk/>
            <pc:sldMk cId="3982314493" sldId="259"/>
            <ac:spMk id="3" creationId="{769FE62A-2561-466D-9331-1532894752A8}"/>
          </ac:spMkLst>
        </pc:spChg>
        <pc:spChg chg="add del">
          <ac:chgData name="Laurence Thomas" userId="c79bbd7f-f93a-4619-8652-1aa89ca46a20" providerId="ADAL" clId="{D84B49A0-2F90-41E2-AB0C-4554E582A812}" dt="2024-01-23T10:11:44.663" v="57"/>
          <ac:spMkLst>
            <pc:docMk/>
            <pc:sldMk cId="3982314493" sldId="259"/>
            <ac:spMk id="9" creationId="{CF62D2A7-8207-488C-9F46-316BA81A16C8}"/>
          </ac:spMkLst>
        </pc:spChg>
      </pc:sldChg>
      <pc:sldChg chg="del">
        <pc:chgData name="Laurence Thomas" userId="c79bbd7f-f93a-4619-8652-1aa89ca46a20" providerId="ADAL" clId="{D84B49A0-2F90-41E2-AB0C-4554E582A812}" dt="2024-01-23T10:25:18.811" v="200" actId="47"/>
        <pc:sldMkLst>
          <pc:docMk/>
          <pc:sldMk cId="2885938171" sldId="260"/>
        </pc:sldMkLst>
      </pc:sldChg>
      <pc:sldChg chg="modSp mod">
        <pc:chgData name="Laurence Thomas" userId="c79bbd7f-f93a-4619-8652-1aa89ca46a20" providerId="ADAL" clId="{D84B49A0-2F90-41E2-AB0C-4554E582A812}" dt="2024-01-23T10:27:26.905" v="248"/>
        <pc:sldMkLst>
          <pc:docMk/>
          <pc:sldMk cId="362163015" sldId="261"/>
        </pc:sldMkLst>
        <pc:spChg chg="mod">
          <ac:chgData name="Laurence Thomas" userId="c79bbd7f-f93a-4619-8652-1aa89ca46a20" providerId="ADAL" clId="{D84B49A0-2F90-41E2-AB0C-4554E582A812}" dt="2024-01-23T10:27:26.905" v="248"/>
          <ac:spMkLst>
            <pc:docMk/>
            <pc:sldMk cId="362163015" sldId="261"/>
            <ac:spMk id="5" creationId="{00000000-0000-0000-0000-000000000000}"/>
          </ac:spMkLst>
        </pc:spChg>
      </pc:sldChg>
      <pc:sldChg chg="addSp delSp add del setBg delDesignElem">
        <pc:chgData name="Laurence Thomas" userId="c79bbd7f-f93a-4619-8652-1aa89ca46a20" providerId="ADAL" clId="{D84B49A0-2F90-41E2-AB0C-4554E582A812}" dt="2024-01-23T10:12:58.318" v="115" actId="2696"/>
        <pc:sldMkLst>
          <pc:docMk/>
          <pc:sldMk cId="2440229187" sldId="262"/>
        </pc:sldMkLst>
        <pc:spChg chg="add del">
          <ac:chgData name="Laurence Thomas" userId="c79bbd7f-f93a-4619-8652-1aa89ca46a20" providerId="ADAL" clId="{D84B49A0-2F90-41E2-AB0C-4554E582A812}" dt="2024-01-23T10:11:44.663" v="57"/>
          <ac:spMkLst>
            <pc:docMk/>
            <pc:sldMk cId="2440229187" sldId="262"/>
            <ac:spMk id="16" creationId="{D4771268-CB57-404A-9271-370EB28F6090}"/>
          </ac:spMkLst>
        </pc:spChg>
      </pc:sldChg>
      <pc:sldChg chg="modSp add mod">
        <pc:chgData name="Laurence Thomas" userId="c79bbd7f-f93a-4619-8652-1aa89ca46a20" providerId="ADAL" clId="{D84B49A0-2F90-41E2-AB0C-4554E582A812}" dt="2024-01-23T10:13:33.372" v="131" actId="1076"/>
        <pc:sldMkLst>
          <pc:docMk/>
          <pc:sldMk cId="3081035465" sldId="262"/>
        </pc:sldMkLst>
        <pc:picChg chg="mod">
          <ac:chgData name="Laurence Thomas" userId="c79bbd7f-f93a-4619-8652-1aa89ca46a20" providerId="ADAL" clId="{D84B49A0-2F90-41E2-AB0C-4554E582A812}" dt="2024-01-23T10:13:33.372" v="131" actId="1076"/>
          <ac:picMkLst>
            <pc:docMk/>
            <pc:sldMk cId="3081035465" sldId="262"/>
            <ac:picMk id="4" creationId="{9A5B722E-08AD-4223-AD26-5AAABA175E16}"/>
          </ac:picMkLst>
        </pc:picChg>
      </pc:sldChg>
      <pc:sldChg chg="addSp delSp modSp add del mod setBg delDesignElem">
        <pc:chgData name="Laurence Thomas" userId="c79bbd7f-f93a-4619-8652-1aa89ca46a20" providerId="ADAL" clId="{D84B49A0-2F90-41E2-AB0C-4554E582A812}" dt="2024-01-23T10:12:58.318" v="115" actId="2696"/>
        <pc:sldMkLst>
          <pc:docMk/>
          <pc:sldMk cId="1053842407" sldId="263"/>
        </pc:sldMkLst>
        <pc:spChg chg="mod">
          <ac:chgData name="Laurence Thomas" userId="c79bbd7f-f93a-4619-8652-1aa89ca46a20" providerId="ADAL" clId="{D84B49A0-2F90-41E2-AB0C-4554E582A812}" dt="2024-01-23T10:11:44.815" v="62" actId="27636"/>
          <ac:spMkLst>
            <pc:docMk/>
            <pc:sldMk cId="1053842407" sldId="263"/>
            <ac:spMk id="2" creationId="{4AE30C92-86B5-4BE8-B812-EBFDEE7D3F95}"/>
          </ac:spMkLst>
        </pc:spChg>
        <pc:spChg chg="mod">
          <ac:chgData name="Laurence Thomas" userId="c79bbd7f-f93a-4619-8652-1aa89ca46a20" providerId="ADAL" clId="{D84B49A0-2F90-41E2-AB0C-4554E582A812}" dt="2024-01-23T10:11:44.826" v="63" actId="27636"/>
          <ac:spMkLst>
            <pc:docMk/>
            <pc:sldMk cId="1053842407" sldId="263"/>
            <ac:spMk id="3" creationId="{9B387CD7-0E2F-4B22-9D34-C0E70E478433}"/>
          </ac:spMkLst>
        </pc:spChg>
        <pc:spChg chg="add del">
          <ac:chgData name="Laurence Thomas" userId="c79bbd7f-f93a-4619-8652-1aa89ca46a20" providerId="ADAL" clId="{D84B49A0-2F90-41E2-AB0C-4554E582A812}" dt="2024-01-23T10:11:44.663" v="57"/>
          <ac:spMkLst>
            <pc:docMk/>
            <pc:sldMk cId="1053842407" sldId="263"/>
            <ac:spMk id="8" creationId="{4351DFE5-F63D-4BE0-BDA9-E3EB88F01AA5}"/>
          </ac:spMkLst>
        </pc:spChg>
        <pc:picChg chg="add del">
          <ac:chgData name="Laurence Thomas" userId="c79bbd7f-f93a-4619-8652-1aa89ca46a20" providerId="ADAL" clId="{D84B49A0-2F90-41E2-AB0C-4554E582A812}" dt="2024-01-23T10:11:44.663" v="57"/>
          <ac:picMkLst>
            <pc:docMk/>
            <pc:sldMk cId="1053842407" sldId="263"/>
            <ac:picMk id="10" creationId="{3AA16612-ACD2-4A16-8F2B-4514FD6BF28F}"/>
          </ac:picMkLst>
        </pc:picChg>
      </pc:sldChg>
      <pc:sldChg chg="modSp add mod">
        <pc:chgData name="Laurence Thomas" userId="c79bbd7f-f93a-4619-8652-1aa89ca46a20" providerId="ADAL" clId="{D84B49A0-2F90-41E2-AB0C-4554E582A812}" dt="2024-01-23T10:13:40.841" v="132" actId="207"/>
        <pc:sldMkLst>
          <pc:docMk/>
          <pc:sldMk cId="3288564656" sldId="263"/>
        </pc:sldMkLst>
        <pc:spChg chg="mod">
          <ac:chgData name="Laurence Thomas" userId="c79bbd7f-f93a-4619-8652-1aa89ca46a20" providerId="ADAL" clId="{D84B49A0-2F90-41E2-AB0C-4554E582A812}" dt="2024-01-23T10:13:40.841" v="132" actId="207"/>
          <ac:spMkLst>
            <pc:docMk/>
            <pc:sldMk cId="3288564656" sldId="263"/>
            <ac:spMk id="2" creationId="{4AE30C92-86B5-4BE8-B812-EBFDEE7D3F95}"/>
          </ac:spMkLst>
        </pc:spChg>
        <pc:spChg chg="mod">
          <ac:chgData name="Laurence Thomas" userId="c79bbd7f-f93a-4619-8652-1aa89ca46a20" providerId="ADAL" clId="{D84B49A0-2F90-41E2-AB0C-4554E582A812}" dt="2024-01-23T10:13:12.034" v="123" actId="27636"/>
          <ac:spMkLst>
            <pc:docMk/>
            <pc:sldMk cId="3288564656" sldId="263"/>
            <ac:spMk id="3" creationId="{9B387CD7-0E2F-4B22-9D34-C0E70E478433}"/>
          </ac:spMkLst>
        </pc:spChg>
      </pc:sldChg>
      <pc:sldChg chg="modSp add mod">
        <pc:chgData name="Laurence Thomas" userId="c79bbd7f-f93a-4619-8652-1aa89ca46a20" providerId="ADAL" clId="{D84B49A0-2F90-41E2-AB0C-4554E582A812}" dt="2024-01-23T10:13:47.054" v="133" actId="207"/>
        <pc:sldMkLst>
          <pc:docMk/>
          <pc:sldMk cId="1002209813" sldId="264"/>
        </pc:sldMkLst>
        <pc:spChg chg="mod">
          <ac:chgData name="Laurence Thomas" userId="c79bbd7f-f93a-4619-8652-1aa89ca46a20" providerId="ADAL" clId="{D84B49A0-2F90-41E2-AB0C-4554E582A812}" dt="2024-01-23T10:13:47.054" v="133" actId="207"/>
          <ac:spMkLst>
            <pc:docMk/>
            <pc:sldMk cId="1002209813" sldId="264"/>
            <ac:spMk id="2" creationId="{01FFB667-28C4-4482-9BA3-C87E0DC53FED}"/>
          </ac:spMkLst>
        </pc:spChg>
        <pc:spChg chg="mod">
          <ac:chgData name="Laurence Thomas" userId="c79bbd7f-f93a-4619-8652-1aa89ca46a20" providerId="ADAL" clId="{D84B49A0-2F90-41E2-AB0C-4554E582A812}" dt="2024-01-23T10:13:12.053" v="125" actId="27636"/>
          <ac:spMkLst>
            <pc:docMk/>
            <pc:sldMk cId="1002209813" sldId="264"/>
            <ac:spMk id="3" creationId="{138AB2BA-75B9-4CD8-BCA9-4D62473F4730}"/>
          </ac:spMkLst>
        </pc:spChg>
      </pc:sldChg>
      <pc:sldChg chg="addSp delSp modSp add del mod setBg delDesignElem">
        <pc:chgData name="Laurence Thomas" userId="c79bbd7f-f93a-4619-8652-1aa89ca46a20" providerId="ADAL" clId="{D84B49A0-2F90-41E2-AB0C-4554E582A812}" dt="2024-01-23T10:12:58.318" v="115" actId="2696"/>
        <pc:sldMkLst>
          <pc:docMk/>
          <pc:sldMk cId="3808712363" sldId="264"/>
        </pc:sldMkLst>
        <pc:spChg chg="mod">
          <ac:chgData name="Laurence Thomas" userId="c79bbd7f-f93a-4619-8652-1aa89ca46a20" providerId="ADAL" clId="{D84B49A0-2F90-41E2-AB0C-4554E582A812}" dt="2024-01-23T10:11:44.837" v="64" actId="27636"/>
          <ac:spMkLst>
            <pc:docMk/>
            <pc:sldMk cId="3808712363" sldId="264"/>
            <ac:spMk id="3" creationId="{138AB2BA-75B9-4CD8-BCA9-4D62473F4730}"/>
          </ac:spMkLst>
        </pc:spChg>
        <pc:spChg chg="add del">
          <ac:chgData name="Laurence Thomas" userId="c79bbd7f-f93a-4619-8652-1aa89ca46a20" providerId="ADAL" clId="{D84B49A0-2F90-41E2-AB0C-4554E582A812}" dt="2024-01-23T10:11:44.663" v="57"/>
          <ac:spMkLst>
            <pc:docMk/>
            <pc:sldMk cId="3808712363" sldId="264"/>
            <ac:spMk id="8" creationId="{4351DFE5-F63D-4BE0-BDA9-E3EB88F01AA5}"/>
          </ac:spMkLst>
        </pc:spChg>
        <pc:picChg chg="add del">
          <ac:chgData name="Laurence Thomas" userId="c79bbd7f-f93a-4619-8652-1aa89ca46a20" providerId="ADAL" clId="{D84B49A0-2F90-41E2-AB0C-4554E582A812}" dt="2024-01-23T10:11:44.663" v="57"/>
          <ac:picMkLst>
            <pc:docMk/>
            <pc:sldMk cId="3808712363" sldId="264"/>
            <ac:picMk id="10" creationId="{3AA16612-ACD2-4A16-8F2B-4514FD6BF28F}"/>
          </ac:picMkLst>
        </pc:picChg>
      </pc:sldChg>
      <pc:sldChg chg="add">
        <pc:chgData name="Laurence Thomas" userId="c79bbd7f-f93a-4619-8652-1aa89ca46a20" providerId="ADAL" clId="{D84B49A0-2F90-41E2-AB0C-4554E582A812}" dt="2024-01-23T10:13:11.842" v="118"/>
        <pc:sldMkLst>
          <pc:docMk/>
          <pc:sldMk cId="100476358" sldId="265"/>
        </pc:sldMkLst>
      </pc:sldChg>
      <pc:sldChg chg="addSp delSp add del setBg delDesignElem">
        <pc:chgData name="Laurence Thomas" userId="c79bbd7f-f93a-4619-8652-1aa89ca46a20" providerId="ADAL" clId="{D84B49A0-2F90-41E2-AB0C-4554E582A812}" dt="2024-01-23T10:12:58.318" v="115" actId="2696"/>
        <pc:sldMkLst>
          <pc:docMk/>
          <pc:sldMk cId="1765501370" sldId="265"/>
        </pc:sldMkLst>
        <pc:spChg chg="add del">
          <ac:chgData name="Laurence Thomas" userId="c79bbd7f-f93a-4619-8652-1aa89ca46a20" providerId="ADAL" clId="{D84B49A0-2F90-41E2-AB0C-4554E582A812}" dt="2024-01-23T10:11:44.663" v="57"/>
          <ac:spMkLst>
            <pc:docMk/>
            <pc:sldMk cId="1765501370" sldId="265"/>
            <ac:spMk id="9" creationId="{42A4FC2C-047E-45A5-965D-8E1E3BF09BC6}"/>
          </ac:spMkLst>
        </pc:spChg>
      </pc:sldChg>
      <pc:sldChg chg="addSp delSp add del setBg delDesignElem">
        <pc:chgData name="Laurence Thomas" userId="c79bbd7f-f93a-4619-8652-1aa89ca46a20" providerId="ADAL" clId="{D84B49A0-2F90-41E2-AB0C-4554E582A812}" dt="2024-01-23T10:12:58.318" v="115" actId="2696"/>
        <pc:sldMkLst>
          <pc:docMk/>
          <pc:sldMk cId="2901522056" sldId="266"/>
        </pc:sldMkLst>
        <pc:spChg chg="add del">
          <ac:chgData name="Laurence Thomas" userId="c79bbd7f-f93a-4619-8652-1aa89ca46a20" providerId="ADAL" clId="{D84B49A0-2F90-41E2-AB0C-4554E582A812}" dt="2024-01-23T10:11:44.663" v="57"/>
          <ac:spMkLst>
            <pc:docMk/>
            <pc:sldMk cId="2901522056" sldId="266"/>
            <ac:spMk id="8" creationId="{AB8C311F-7253-4AED-9701-7FC0708C41C7}"/>
          </ac:spMkLst>
        </pc:spChg>
        <pc:spChg chg="add del">
          <ac:chgData name="Laurence Thomas" userId="c79bbd7f-f93a-4619-8652-1aa89ca46a20" providerId="ADAL" clId="{D84B49A0-2F90-41E2-AB0C-4554E582A812}" dt="2024-01-23T10:11:44.663" v="57"/>
          <ac:spMkLst>
            <pc:docMk/>
            <pc:sldMk cId="2901522056" sldId="266"/>
            <ac:spMk id="10" creationId="{E2384209-CB15-4CDF-9D31-C44FD9A3F20D}"/>
          </ac:spMkLst>
        </pc:spChg>
        <pc:spChg chg="add del">
          <ac:chgData name="Laurence Thomas" userId="c79bbd7f-f93a-4619-8652-1aa89ca46a20" providerId="ADAL" clId="{D84B49A0-2F90-41E2-AB0C-4554E582A812}" dt="2024-01-23T10:11:44.663" v="57"/>
          <ac:spMkLst>
            <pc:docMk/>
            <pc:sldMk cId="2901522056" sldId="266"/>
            <ac:spMk id="12" creationId="{2633B3B5-CC90-43F0-8714-D31D1F3F0209}"/>
          </ac:spMkLst>
        </pc:spChg>
        <pc:spChg chg="add del">
          <ac:chgData name="Laurence Thomas" userId="c79bbd7f-f93a-4619-8652-1aa89ca46a20" providerId="ADAL" clId="{D84B49A0-2F90-41E2-AB0C-4554E582A812}" dt="2024-01-23T10:11:44.663" v="57"/>
          <ac:spMkLst>
            <pc:docMk/>
            <pc:sldMk cId="2901522056" sldId="266"/>
            <ac:spMk id="14" creationId="{A8D57A06-A426-446D-B02C-A2DC6B62E45E}"/>
          </ac:spMkLst>
        </pc:spChg>
      </pc:sldChg>
      <pc:sldChg chg="add">
        <pc:chgData name="Laurence Thomas" userId="c79bbd7f-f93a-4619-8652-1aa89ca46a20" providerId="ADAL" clId="{D84B49A0-2F90-41E2-AB0C-4554E582A812}" dt="2024-01-23T10:13:11.842" v="118"/>
        <pc:sldMkLst>
          <pc:docMk/>
          <pc:sldMk cId="2926273419" sldId="266"/>
        </pc:sldMkLst>
      </pc:sldChg>
      <pc:sldChg chg="add">
        <pc:chgData name="Laurence Thomas" userId="c79bbd7f-f93a-4619-8652-1aa89ca46a20" providerId="ADAL" clId="{D84B49A0-2F90-41E2-AB0C-4554E582A812}" dt="2024-01-23T10:13:11.842" v="118"/>
        <pc:sldMkLst>
          <pc:docMk/>
          <pc:sldMk cId="907191456" sldId="267"/>
        </pc:sldMkLst>
      </pc:sldChg>
      <pc:sldChg chg="addSp delSp add del setBg delDesignElem">
        <pc:chgData name="Laurence Thomas" userId="c79bbd7f-f93a-4619-8652-1aa89ca46a20" providerId="ADAL" clId="{D84B49A0-2F90-41E2-AB0C-4554E582A812}" dt="2024-01-23T10:12:58.318" v="115" actId="2696"/>
        <pc:sldMkLst>
          <pc:docMk/>
          <pc:sldMk cId="1599647306" sldId="267"/>
        </pc:sldMkLst>
        <pc:spChg chg="add del">
          <ac:chgData name="Laurence Thomas" userId="c79bbd7f-f93a-4619-8652-1aa89ca46a20" providerId="ADAL" clId="{D84B49A0-2F90-41E2-AB0C-4554E582A812}" dt="2024-01-23T10:11:44.663" v="57"/>
          <ac:spMkLst>
            <pc:docMk/>
            <pc:sldMk cId="1599647306" sldId="267"/>
            <ac:spMk id="4" creationId="{32BC26D8-82FB-445E-AA49-62A77D7C1EE0}"/>
          </ac:spMkLst>
        </pc:spChg>
        <pc:spChg chg="add del">
          <ac:chgData name="Laurence Thomas" userId="c79bbd7f-f93a-4619-8652-1aa89ca46a20" providerId="ADAL" clId="{D84B49A0-2F90-41E2-AB0C-4554E582A812}" dt="2024-01-23T10:11:44.663" v="57"/>
          <ac:spMkLst>
            <pc:docMk/>
            <pc:sldMk cId="1599647306" sldId="267"/>
            <ac:spMk id="5" creationId="{CB44330D-EA18-4254-AA95-EB49948539B8}"/>
          </ac:spMkLst>
        </pc:spChg>
      </pc:sldChg>
      <pc:sldChg chg="add">
        <pc:chgData name="Laurence Thomas" userId="c79bbd7f-f93a-4619-8652-1aa89ca46a20" providerId="ADAL" clId="{D84B49A0-2F90-41E2-AB0C-4554E582A812}" dt="2024-01-23T10:13:11.842" v="118"/>
        <pc:sldMkLst>
          <pc:docMk/>
          <pc:sldMk cId="423574194" sldId="268"/>
        </pc:sldMkLst>
      </pc:sldChg>
      <pc:sldChg chg="addSp delSp add del setBg delDesignElem">
        <pc:chgData name="Laurence Thomas" userId="c79bbd7f-f93a-4619-8652-1aa89ca46a20" providerId="ADAL" clId="{D84B49A0-2F90-41E2-AB0C-4554E582A812}" dt="2024-01-23T10:12:58.318" v="115" actId="2696"/>
        <pc:sldMkLst>
          <pc:docMk/>
          <pc:sldMk cId="779387536" sldId="268"/>
        </pc:sldMkLst>
        <pc:spChg chg="add del">
          <ac:chgData name="Laurence Thomas" userId="c79bbd7f-f93a-4619-8652-1aa89ca46a20" providerId="ADAL" clId="{D84B49A0-2F90-41E2-AB0C-4554E582A812}" dt="2024-01-23T10:11:44.663" v="57"/>
          <ac:spMkLst>
            <pc:docMk/>
            <pc:sldMk cId="779387536" sldId="268"/>
            <ac:spMk id="4" creationId="{C7D023E4-8DE1-436E-9847-ED6A4B4B04FD}"/>
          </ac:spMkLst>
        </pc:spChg>
        <pc:spChg chg="add del">
          <ac:chgData name="Laurence Thomas" userId="c79bbd7f-f93a-4619-8652-1aa89ca46a20" providerId="ADAL" clId="{D84B49A0-2F90-41E2-AB0C-4554E582A812}" dt="2024-01-23T10:11:44.663" v="57"/>
          <ac:spMkLst>
            <pc:docMk/>
            <pc:sldMk cId="779387536" sldId="268"/>
            <ac:spMk id="5" creationId="{8B2B1708-8CE4-4A20-94F5-55118AE2CBD7}"/>
          </ac:spMkLst>
        </pc:spChg>
        <pc:grpChg chg="add del">
          <ac:chgData name="Laurence Thomas" userId="c79bbd7f-f93a-4619-8652-1aa89ca46a20" providerId="ADAL" clId="{D84B49A0-2F90-41E2-AB0C-4554E582A812}" dt="2024-01-23T10:11:44.663" v="57"/>
          <ac:grpSpMkLst>
            <pc:docMk/>
            <pc:sldMk cId="779387536" sldId="268"/>
            <ac:grpSpMk id="6" creationId="{43F5E015-E085-4624-B431-B42414448684}"/>
          </ac:grpSpMkLst>
        </pc:grpChg>
      </pc:sldChg>
      <pc:sldChg chg="modSp mod">
        <pc:chgData name="Laurence Thomas" userId="c79bbd7f-f93a-4619-8652-1aa89ca46a20" providerId="ADAL" clId="{D84B49A0-2F90-41E2-AB0C-4554E582A812}" dt="2024-01-23T10:24:25.230" v="190" actId="13926"/>
        <pc:sldMkLst>
          <pc:docMk/>
          <pc:sldMk cId="740110891" sldId="269"/>
        </pc:sldMkLst>
        <pc:spChg chg="mod">
          <ac:chgData name="Laurence Thomas" userId="c79bbd7f-f93a-4619-8652-1aa89ca46a20" providerId="ADAL" clId="{D84B49A0-2F90-41E2-AB0C-4554E582A812}" dt="2024-01-23T10:24:25.230" v="190" actId="13926"/>
          <ac:spMkLst>
            <pc:docMk/>
            <pc:sldMk cId="740110891" sldId="269"/>
            <ac:spMk id="5" creationId="{0B019432-F0E9-E765-2264-935D414F17CB}"/>
          </ac:spMkLst>
        </pc:spChg>
      </pc:sldChg>
      <pc:sldChg chg="addSp delSp add del setBg delDesignElem">
        <pc:chgData name="Laurence Thomas" userId="c79bbd7f-f93a-4619-8652-1aa89ca46a20" providerId="ADAL" clId="{D84B49A0-2F90-41E2-AB0C-4554E582A812}" dt="2024-01-23T10:12:58.318" v="115" actId="2696"/>
        <pc:sldMkLst>
          <pc:docMk/>
          <pc:sldMk cId="2492161026" sldId="270"/>
        </pc:sldMkLst>
        <pc:spChg chg="add del">
          <ac:chgData name="Laurence Thomas" userId="c79bbd7f-f93a-4619-8652-1aa89ca46a20" providerId="ADAL" clId="{D84B49A0-2F90-41E2-AB0C-4554E582A812}" dt="2024-01-23T10:11:44.663" v="57"/>
          <ac:spMkLst>
            <pc:docMk/>
            <pc:sldMk cId="2492161026" sldId="270"/>
            <ac:spMk id="7" creationId="{864E6549-FE97-4FC4-9D6B-F21DE7C4F672}"/>
          </ac:spMkLst>
        </pc:spChg>
        <pc:grpChg chg="add del">
          <ac:chgData name="Laurence Thomas" userId="c79bbd7f-f93a-4619-8652-1aa89ca46a20" providerId="ADAL" clId="{D84B49A0-2F90-41E2-AB0C-4554E582A812}" dt="2024-01-23T10:11:44.663" v="57"/>
          <ac:grpSpMkLst>
            <pc:docMk/>
            <pc:sldMk cId="2492161026" sldId="270"/>
            <ac:grpSpMk id="9" creationId="{A043D173-C90F-458B-9AB2-3B29D2944BA6}"/>
          </ac:grpSpMkLst>
        </pc:grpChg>
      </pc:sldChg>
      <pc:sldChg chg="add">
        <pc:chgData name="Laurence Thomas" userId="c79bbd7f-f93a-4619-8652-1aa89ca46a20" providerId="ADAL" clId="{D84B49A0-2F90-41E2-AB0C-4554E582A812}" dt="2024-01-23T10:13:11.842" v="118"/>
        <pc:sldMkLst>
          <pc:docMk/>
          <pc:sldMk cId="2526469263" sldId="270"/>
        </pc:sldMkLst>
      </pc:sldChg>
      <pc:sldChg chg="modSp mod">
        <pc:chgData name="Laurence Thomas" userId="c79bbd7f-f93a-4619-8652-1aa89ca46a20" providerId="ADAL" clId="{D84B49A0-2F90-41E2-AB0C-4554E582A812}" dt="2024-01-23T10:27:26.905" v="248"/>
        <pc:sldMkLst>
          <pc:docMk/>
          <pc:sldMk cId="2824660354" sldId="271"/>
        </pc:sldMkLst>
        <pc:spChg chg="mod">
          <ac:chgData name="Laurence Thomas" userId="c79bbd7f-f93a-4619-8652-1aa89ca46a20" providerId="ADAL" clId="{D84B49A0-2F90-41E2-AB0C-4554E582A812}" dt="2024-01-23T10:27:26.905" v="248"/>
          <ac:spMkLst>
            <pc:docMk/>
            <pc:sldMk cId="2824660354" sldId="271"/>
            <ac:spMk id="2" creationId="{B910FB16-0CC4-7A17-BC19-69DDF0C27E21}"/>
          </ac:spMkLst>
        </pc:spChg>
      </pc:sldChg>
      <pc:sldChg chg="addSp delSp add del setBg delDesignElem">
        <pc:chgData name="Laurence Thomas" userId="c79bbd7f-f93a-4619-8652-1aa89ca46a20" providerId="ADAL" clId="{D84B49A0-2F90-41E2-AB0C-4554E582A812}" dt="2024-01-23T10:12:58.318" v="115" actId="2696"/>
        <pc:sldMkLst>
          <pc:docMk/>
          <pc:sldMk cId="794935265" sldId="272"/>
        </pc:sldMkLst>
        <pc:spChg chg="add del">
          <ac:chgData name="Laurence Thomas" userId="c79bbd7f-f93a-4619-8652-1aa89ca46a20" providerId="ADAL" clId="{D84B49A0-2F90-41E2-AB0C-4554E582A812}" dt="2024-01-23T10:11:44.663" v="57"/>
          <ac:spMkLst>
            <pc:docMk/>
            <pc:sldMk cId="794935265" sldId="272"/>
            <ac:spMk id="7" creationId="{AB8C311F-7253-4AED-9701-7FC0708C41C7}"/>
          </ac:spMkLst>
        </pc:spChg>
        <pc:spChg chg="add del">
          <ac:chgData name="Laurence Thomas" userId="c79bbd7f-f93a-4619-8652-1aa89ca46a20" providerId="ADAL" clId="{D84B49A0-2F90-41E2-AB0C-4554E582A812}" dt="2024-01-23T10:11:44.663" v="57"/>
          <ac:spMkLst>
            <pc:docMk/>
            <pc:sldMk cId="794935265" sldId="272"/>
            <ac:spMk id="9" creationId="{E2384209-CB15-4CDF-9D31-C44FD9A3F20D}"/>
          </ac:spMkLst>
        </pc:spChg>
        <pc:spChg chg="add del">
          <ac:chgData name="Laurence Thomas" userId="c79bbd7f-f93a-4619-8652-1aa89ca46a20" providerId="ADAL" clId="{D84B49A0-2F90-41E2-AB0C-4554E582A812}" dt="2024-01-23T10:11:44.663" v="57"/>
          <ac:spMkLst>
            <pc:docMk/>
            <pc:sldMk cId="794935265" sldId="272"/>
            <ac:spMk id="11" creationId="{2633B3B5-CC90-43F0-8714-D31D1F3F0209}"/>
          </ac:spMkLst>
        </pc:spChg>
        <pc:spChg chg="add del">
          <ac:chgData name="Laurence Thomas" userId="c79bbd7f-f93a-4619-8652-1aa89ca46a20" providerId="ADAL" clId="{D84B49A0-2F90-41E2-AB0C-4554E582A812}" dt="2024-01-23T10:11:44.663" v="57"/>
          <ac:spMkLst>
            <pc:docMk/>
            <pc:sldMk cId="794935265" sldId="272"/>
            <ac:spMk id="13" creationId="{A8D57A06-A426-446D-B02C-A2DC6B62E45E}"/>
          </ac:spMkLst>
        </pc:spChg>
      </pc:sldChg>
      <pc:sldChg chg="add">
        <pc:chgData name="Laurence Thomas" userId="c79bbd7f-f93a-4619-8652-1aa89ca46a20" providerId="ADAL" clId="{D84B49A0-2F90-41E2-AB0C-4554E582A812}" dt="2024-01-23T10:13:11.842" v="118"/>
        <pc:sldMkLst>
          <pc:docMk/>
          <pc:sldMk cId="2895756485" sldId="272"/>
        </pc:sldMkLst>
      </pc:sldChg>
      <pc:sldChg chg="modSp mod modNotesTx">
        <pc:chgData name="Laurence Thomas" userId="c79bbd7f-f93a-4619-8652-1aa89ca46a20" providerId="ADAL" clId="{D84B49A0-2F90-41E2-AB0C-4554E582A812}" dt="2024-01-23T10:27:26.905" v="248"/>
        <pc:sldMkLst>
          <pc:docMk/>
          <pc:sldMk cId="3445190752" sldId="275"/>
        </pc:sldMkLst>
        <pc:spChg chg="mod">
          <ac:chgData name="Laurence Thomas" userId="c79bbd7f-f93a-4619-8652-1aa89ca46a20" providerId="ADAL" clId="{D84B49A0-2F90-41E2-AB0C-4554E582A812}" dt="2024-01-23T10:27:26.905" v="248"/>
          <ac:spMkLst>
            <pc:docMk/>
            <pc:sldMk cId="3445190752" sldId="275"/>
            <ac:spMk id="2" creationId="{6F49A66A-FFF8-BE73-59E4-DED420DBED17}"/>
          </ac:spMkLst>
        </pc:spChg>
      </pc:sldChg>
      <pc:sldChg chg="modSp add mod">
        <pc:chgData name="Laurence Thomas" userId="c79bbd7f-f93a-4619-8652-1aa89ca46a20" providerId="ADAL" clId="{D84B49A0-2F90-41E2-AB0C-4554E582A812}" dt="2024-01-23T10:13:12.080" v="127" actId="27636"/>
        <pc:sldMkLst>
          <pc:docMk/>
          <pc:sldMk cId="3264808172" sldId="276"/>
        </pc:sldMkLst>
        <pc:spChg chg="mod">
          <ac:chgData name="Laurence Thomas" userId="c79bbd7f-f93a-4619-8652-1aa89ca46a20" providerId="ADAL" clId="{D84B49A0-2F90-41E2-AB0C-4554E582A812}" dt="2024-01-23T10:13:12.080" v="127" actId="27636"/>
          <ac:spMkLst>
            <pc:docMk/>
            <pc:sldMk cId="3264808172" sldId="276"/>
            <ac:spMk id="3" creationId="{E0A7992B-8961-F8FD-D378-7C1A2AFE2024}"/>
          </ac:spMkLst>
        </pc:spChg>
      </pc:sldChg>
      <pc:sldChg chg="modSp add del mod">
        <pc:chgData name="Laurence Thomas" userId="c79bbd7f-f93a-4619-8652-1aa89ca46a20" providerId="ADAL" clId="{D84B49A0-2F90-41E2-AB0C-4554E582A812}" dt="2024-01-23T10:12:58.318" v="115" actId="2696"/>
        <pc:sldMkLst>
          <pc:docMk/>
          <pc:sldMk cId="4226942519" sldId="276"/>
        </pc:sldMkLst>
        <pc:spChg chg="mod">
          <ac:chgData name="Laurence Thomas" userId="c79bbd7f-f93a-4619-8652-1aa89ca46a20" providerId="ADAL" clId="{D84B49A0-2F90-41E2-AB0C-4554E582A812}" dt="2024-01-23T10:11:44.858" v="66" actId="27636"/>
          <ac:spMkLst>
            <pc:docMk/>
            <pc:sldMk cId="4226942519" sldId="276"/>
            <ac:spMk id="3" creationId="{E0A7992B-8961-F8FD-D378-7C1A2AFE2024}"/>
          </ac:spMkLst>
        </pc:spChg>
      </pc:sldChg>
      <pc:sldChg chg="modSp add del">
        <pc:chgData name="Laurence Thomas" userId="c79bbd7f-f93a-4619-8652-1aa89ca46a20" providerId="ADAL" clId="{D84B49A0-2F90-41E2-AB0C-4554E582A812}" dt="2024-01-23T10:12:58.318" v="115" actId="2696"/>
        <pc:sldMkLst>
          <pc:docMk/>
          <pc:sldMk cId="381047080" sldId="278"/>
        </pc:sldMkLst>
        <pc:spChg chg="mod">
          <ac:chgData name="Laurence Thomas" userId="c79bbd7f-f93a-4619-8652-1aa89ca46a20" providerId="ADAL" clId="{D84B49A0-2F90-41E2-AB0C-4554E582A812}" dt="2024-01-23T10:11:40.623" v="39"/>
          <ac:spMkLst>
            <pc:docMk/>
            <pc:sldMk cId="381047080" sldId="278"/>
            <ac:spMk id="2" creationId="{0A27680B-8AA3-E998-6E1D-E2767F416039}"/>
          </ac:spMkLst>
        </pc:spChg>
        <pc:spChg chg="mod">
          <ac:chgData name="Laurence Thomas" userId="c79bbd7f-f93a-4619-8652-1aa89ca46a20" providerId="ADAL" clId="{D84B49A0-2F90-41E2-AB0C-4554E582A812}" dt="2024-01-23T10:11:40.623" v="39"/>
          <ac:spMkLst>
            <pc:docMk/>
            <pc:sldMk cId="381047080" sldId="278"/>
            <ac:spMk id="3" creationId="{DD1F82E3-B5EF-45F6-B619-D039F1037305}"/>
          </ac:spMkLst>
        </pc:spChg>
      </pc:sldChg>
      <pc:sldChg chg="add">
        <pc:chgData name="Laurence Thomas" userId="c79bbd7f-f93a-4619-8652-1aa89ca46a20" providerId="ADAL" clId="{D84B49A0-2F90-41E2-AB0C-4554E582A812}" dt="2024-01-23T10:13:11.842" v="118"/>
        <pc:sldMkLst>
          <pc:docMk/>
          <pc:sldMk cId="2878506969" sldId="278"/>
        </pc:sldMkLst>
      </pc:sldChg>
      <pc:sldChg chg="add">
        <pc:chgData name="Laurence Thomas" userId="c79bbd7f-f93a-4619-8652-1aa89ca46a20" providerId="ADAL" clId="{D84B49A0-2F90-41E2-AB0C-4554E582A812}" dt="2024-01-23T10:30:16.736" v="273"/>
        <pc:sldMkLst>
          <pc:docMk/>
          <pc:sldMk cId="590422853" sldId="292"/>
        </pc:sldMkLst>
      </pc:sldChg>
      <pc:sldChg chg="modSp mod">
        <pc:chgData name="Laurence Thomas" userId="c79bbd7f-f93a-4619-8652-1aa89ca46a20" providerId="ADAL" clId="{D84B49A0-2F90-41E2-AB0C-4554E582A812}" dt="2024-01-23T10:27:26.905" v="248"/>
        <pc:sldMkLst>
          <pc:docMk/>
          <pc:sldMk cId="3523014195" sldId="320"/>
        </pc:sldMkLst>
        <pc:spChg chg="mod">
          <ac:chgData name="Laurence Thomas" userId="c79bbd7f-f93a-4619-8652-1aa89ca46a20" providerId="ADAL" clId="{D84B49A0-2F90-41E2-AB0C-4554E582A812}" dt="2024-01-23T10:27:26.905" v="248"/>
          <ac:spMkLst>
            <pc:docMk/>
            <pc:sldMk cId="3523014195" sldId="320"/>
            <ac:spMk id="2" creationId="{FF1EE4FE-EE24-7657-E07B-96767B4508FB}"/>
          </ac:spMkLst>
        </pc:spChg>
      </pc:sldChg>
      <pc:sldChg chg="modSp mod">
        <pc:chgData name="Laurence Thomas" userId="c79bbd7f-f93a-4619-8652-1aa89ca46a20" providerId="ADAL" clId="{D84B49A0-2F90-41E2-AB0C-4554E582A812}" dt="2024-01-23T10:23:42.021" v="179" actId="20577"/>
        <pc:sldMkLst>
          <pc:docMk/>
          <pc:sldMk cId="2430030401" sldId="511"/>
        </pc:sldMkLst>
        <pc:spChg chg="mod">
          <ac:chgData name="Laurence Thomas" userId="c79bbd7f-f93a-4619-8652-1aa89ca46a20" providerId="ADAL" clId="{D84B49A0-2F90-41E2-AB0C-4554E582A812}" dt="2024-01-23T10:23:42.021" v="179" actId="20577"/>
          <ac:spMkLst>
            <pc:docMk/>
            <pc:sldMk cId="2430030401" sldId="511"/>
            <ac:spMk id="8" creationId="{57ED6D5D-E07C-2A2E-1770-B082DB384717}"/>
          </ac:spMkLst>
        </pc:spChg>
      </pc:sldChg>
      <pc:sldChg chg="modSp">
        <pc:chgData name="Laurence Thomas" userId="c79bbd7f-f93a-4619-8652-1aa89ca46a20" providerId="ADAL" clId="{D84B49A0-2F90-41E2-AB0C-4554E582A812}" dt="2024-01-23T10:27:26.905" v="248"/>
        <pc:sldMkLst>
          <pc:docMk/>
          <pc:sldMk cId="3294412666" sldId="512"/>
        </pc:sldMkLst>
        <pc:spChg chg="mod">
          <ac:chgData name="Laurence Thomas" userId="c79bbd7f-f93a-4619-8652-1aa89ca46a20" providerId="ADAL" clId="{D84B49A0-2F90-41E2-AB0C-4554E582A812}" dt="2024-01-23T10:27:26.905" v="248"/>
          <ac:spMkLst>
            <pc:docMk/>
            <pc:sldMk cId="3294412666" sldId="512"/>
            <ac:spMk id="2" creationId="{1B3623C8-31D0-985D-BB30-D9A5B085062D}"/>
          </ac:spMkLst>
        </pc:spChg>
        <pc:spChg chg="mod">
          <ac:chgData name="Laurence Thomas" userId="c79bbd7f-f93a-4619-8652-1aa89ca46a20" providerId="ADAL" clId="{D84B49A0-2F90-41E2-AB0C-4554E582A812}" dt="2024-01-23T10:27:26.905" v="248"/>
          <ac:spMkLst>
            <pc:docMk/>
            <pc:sldMk cId="3294412666" sldId="512"/>
            <ac:spMk id="3" creationId="{6105AFC4-1EBE-FB25-A574-6E56B16C0512}"/>
          </ac:spMkLst>
        </pc:spChg>
      </pc:sldChg>
      <pc:sldChg chg="modSp mod">
        <pc:chgData name="Laurence Thomas" userId="c79bbd7f-f93a-4619-8652-1aa89ca46a20" providerId="ADAL" clId="{D84B49A0-2F90-41E2-AB0C-4554E582A812}" dt="2024-01-23T10:30:41.486" v="315" actId="13926"/>
        <pc:sldMkLst>
          <pc:docMk/>
          <pc:sldMk cId="1927553098" sldId="515"/>
        </pc:sldMkLst>
        <pc:spChg chg="mod">
          <ac:chgData name="Laurence Thomas" userId="c79bbd7f-f93a-4619-8652-1aa89ca46a20" providerId="ADAL" clId="{D84B49A0-2F90-41E2-AB0C-4554E582A812}" dt="2024-01-23T10:30:41.486" v="315" actId="13926"/>
          <ac:spMkLst>
            <pc:docMk/>
            <pc:sldMk cId="1927553098" sldId="515"/>
            <ac:spMk id="2" creationId="{5F40ACC1-618A-B9C7-8DC0-812F37082BD0}"/>
          </ac:spMkLst>
        </pc:spChg>
      </pc:sldChg>
      <pc:sldChg chg="del">
        <pc:chgData name="Laurence Thomas" userId="c79bbd7f-f93a-4619-8652-1aa89ca46a20" providerId="ADAL" clId="{D84B49A0-2F90-41E2-AB0C-4554E582A812}" dt="2024-01-23T10:24:40.817" v="192" actId="47"/>
        <pc:sldMkLst>
          <pc:docMk/>
          <pc:sldMk cId="2406017067" sldId="518"/>
        </pc:sldMkLst>
      </pc:sldChg>
      <pc:sldChg chg="addSp delSp delDesignElem">
        <pc:chgData name="Laurence Thomas" userId="c79bbd7f-f93a-4619-8652-1aa89ca46a20" providerId="ADAL" clId="{D84B49A0-2F90-41E2-AB0C-4554E582A812}" dt="2024-01-23T10:27:26.905" v="248"/>
        <pc:sldMkLst>
          <pc:docMk/>
          <pc:sldMk cId="2512824422" sldId="523"/>
        </pc:sldMkLst>
        <pc:cxnChg chg="add del">
          <ac:chgData name="Laurence Thomas" userId="c79bbd7f-f93a-4619-8652-1aa89ca46a20" providerId="ADAL" clId="{D84B49A0-2F90-41E2-AB0C-4554E582A812}" dt="2024-01-23T10:27:26.905" v="248"/>
          <ac:cxnSpMkLst>
            <pc:docMk/>
            <pc:sldMk cId="2512824422" sldId="523"/>
            <ac:cxnSpMk id="10" creationId="{A7F400EE-A8A5-48AF-B4D6-291B52C6F0B0}"/>
          </ac:cxnSpMkLst>
        </pc:cxnChg>
      </pc:sldChg>
      <pc:sldChg chg="addSp delSp delDesignElem">
        <pc:chgData name="Laurence Thomas" userId="c79bbd7f-f93a-4619-8652-1aa89ca46a20" providerId="ADAL" clId="{D84B49A0-2F90-41E2-AB0C-4554E582A812}" dt="2024-01-23T10:27:26.905" v="248"/>
        <pc:sldMkLst>
          <pc:docMk/>
          <pc:sldMk cId="2584983633" sldId="525"/>
        </pc:sldMkLst>
        <pc:cxnChg chg="add del">
          <ac:chgData name="Laurence Thomas" userId="c79bbd7f-f93a-4619-8652-1aa89ca46a20" providerId="ADAL" clId="{D84B49A0-2F90-41E2-AB0C-4554E582A812}" dt="2024-01-23T10:27:26.905" v="248"/>
          <ac:cxnSpMkLst>
            <pc:docMk/>
            <pc:sldMk cId="2584983633" sldId="525"/>
            <ac:cxnSpMk id="10" creationId="{A7F400EE-A8A5-48AF-B4D6-291B52C6F0B0}"/>
          </ac:cxnSpMkLst>
        </pc:cxnChg>
      </pc:sldChg>
      <pc:sldChg chg="addSp delSp modSp mod delDesignElem">
        <pc:chgData name="Laurence Thomas" userId="c79bbd7f-f93a-4619-8652-1aa89ca46a20" providerId="ADAL" clId="{D84B49A0-2F90-41E2-AB0C-4554E582A812}" dt="2024-01-23T10:27:26.905" v="248"/>
        <pc:sldMkLst>
          <pc:docMk/>
          <pc:sldMk cId="3341602397" sldId="527"/>
        </pc:sldMkLst>
        <pc:spChg chg="mod">
          <ac:chgData name="Laurence Thomas" userId="c79bbd7f-f93a-4619-8652-1aa89ca46a20" providerId="ADAL" clId="{D84B49A0-2F90-41E2-AB0C-4554E582A812}" dt="2024-01-23T10:27:26.905" v="248"/>
          <ac:spMkLst>
            <pc:docMk/>
            <pc:sldMk cId="3341602397" sldId="527"/>
            <ac:spMk id="2" creationId="{8DF925AD-1427-8501-427B-946874AA6BD2}"/>
          </ac:spMkLst>
        </pc:spChg>
        <pc:spChg chg="mod">
          <ac:chgData name="Laurence Thomas" userId="c79bbd7f-f93a-4619-8652-1aa89ca46a20" providerId="ADAL" clId="{D84B49A0-2F90-41E2-AB0C-4554E582A812}" dt="2024-01-23T10:26:19.865" v="221" actId="6549"/>
          <ac:spMkLst>
            <pc:docMk/>
            <pc:sldMk cId="3341602397" sldId="527"/>
            <ac:spMk id="9" creationId="{B0D6DF70-BC67-90BA-9798-A59CB06B70AE}"/>
          </ac:spMkLst>
        </pc:spChg>
        <pc:spChg chg="add del">
          <ac:chgData name="Laurence Thomas" userId="c79bbd7f-f93a-4619-8652-1aa89ca46a20" providerId="ADAL" clId="{D84B49A0-2F90-41E2-AB0C-4554E582A812}" dt="2024-01-23T10:27:26.905" v="248"/>
          <ac:spMkLst>
            <pc:docMk/>
            <pc:sldMk cId="3341602397" sldId="527"/>
            <ac:spMk id="18" creationId="{04812C46-200A-4DEB-A05E-3ED6C68C2387}"/>
          </ac:spMkLst>
        </pc:spChg>
        <pc:spChg chg="add del">
          <ac:chgData name="Laurence Thomas" userId="c79bbd7f-f93a-4619-8652-1aa89ca46a20" providerId="ADAL" clId="{D84B49A0-2F90-41E2-AB0C-4554E582A812}" dt="2024-01-23T10:27:26.905" v="248"/>
          <ac:spMkLst>
            <pc:docMk/>
            <pc:sldMk cId="3341602397" sldId="527"/>
            <ac:spMk id="19" creationId="{D1EA859B-E555-4109-94F3-6700E046E008}"/>
          </ac:spMkLst>
        </pc:spChg>
      </pc:sldChg>
      <pc:sldChg chg="addSp delSp modSp del mod">
        <pc:chgData name="Laurence Thomas" userId="c79bbd7f-f93a-4619-8652-1aa89ca46a20" providerId="ADAL" clId="{D84B49A0-2F90-41E2-AB0C-4554E582A812}" dt="2024-01-23T10:29:48.190" v="269" actId="47"/>
        <pc:sldMkLst>
          <pc:docMk/>
          <pc:sldMk cId="1965851462" sldId="528"/>
        </pc:sldMkLst>
        <pc:spChg chg="mod">
          <ac:chgData name="Laurence Thomas" userId="c79bbd7f-f93a-4619-8652-1aa89ca46a20" providerId="ADAL" clId="{D84B49A0-2F90-41E2-AB0C-4554E582A812}" dt="2024-01-23T10:28:23.992" v="255" actId="1076"/>
          <ac:spMkLst>
            <pc:docMk/>
            <pc:sldMk cId="1965851462" sldId="528"/>
            <ac:spMk id="2" creationId="{FCF95E95-C981-DBA1-1D9C-BB62394B6144}"/>
          </ac:spMkLst>
        </pc:spChg>
        <pc:spChg chg="del">
          <ac:chgData name="Laurence Thomas" userId="c79bbd7f-f93a-4619-8652-1aa89ca46a20" providerId="ADAL" clId="{D84B49A0-2F90-41E2-AB0C-4554E582A812}" dt="2024-01-23T10:28:13.645" v="251" actId="478"/>
          <ac:spMkLst>
            <pc:docMk/>
            <pc:sldMk cId="1965851462" sldId="528"/>
            <ac:spMk id="3" creationId="{15637AE0-7FA6-7628-FB94-369E7EF3553F}"/>
          </ac:spMkLst>
        </pc:spChg>
        <pc:spChg chg="add del mod">
          <ac:chgData name="Laurence Thomas" userId="c79bbd7f-f93a-4619-8652-1aa89ca46a20" providerId="ADAL" clId="{D84B49A0-2F90-41E2-AB0C-4554E582A812}" dt="2024-01-23T10:28:16.090" v="252" actId="478"/>
          <ac:spMkLst>
            <pc:docMk/>
            <pc:sldMk cId="1965851462" sldId="528"/>
            <ac:spMk id="8" creationId="{73191A2A-6E72-39DA-6C06-2DFE6DF2171B}"/>
          </ac:spMkLst>
        </pc:spChg>
        <pc:picChg chg="del">
          <ac:chgData name="Laurence Thomas" userId="c79bbd7f-f93a-4619-8652-1aa89ca46a20" providerId="ADAL" clId="{D84B49A0-2F90-41E2-AB0C-4554E582A812}" dt="2024-01-23T10:28:20.059" v="254" actId="478"/>
          <ac:picMkLst>
            <pc:docMk/>
            <pc:sldMk cId="1965851462" sldId="528"/>
            <ac:picMk id="5" creationId="{BB9680B1-3E13-6520-C511-062F3EB56103}"/>
          </ac:picMkLst>
        </pc:picChg>
        <pc:picChg chg="del">
          <ac:chgData name="Laurence Thomas" userId="c79bbd7f-f93a-4619-8652-1aa89ca46a20" providerId="ADAL" clId="{D84B49A0-2F90-41E2-AB0C-4554E582A812}" dt="2024-01-23T10:28:18.509" v="253" actId="478"/>
          <ac:picMkLst>
            <pc:docMk/>
            <pc:sldMk cId="1965851462" sldId="528"/>
            <ac:picMk id="7" creationId="{CDEA3D8A-C38D-3F15-4AAE-427D153EDEEE}"/>
          </ac:picMkLst>
        </pc:picChg>
      </pc:sldChg>
      <pc:sldChg chg="addSp delSp modSp delDesignElem">
        <pc:chgData name="Laurence Thomas" userId="c79bbd7f-f93a-4619-8652-1aa89ca46a20" providerId="ADAL" clId="{D84B49A0-2F90-41E2-AB0C-4554E582A812}" dt="2024-01-23T10:27:26.905" v="248"/>
        <pc:sldMkLst>
          <pc:docMk/>
          <pc:sldMk cId="1135261239" sldId="529"/>
        </pc:sldMkLst>
        <pc:spChg chg="add del">
          <ac:chgData name="Laurence Thomas" userId="c79bbd7f-f93a-4619-8652-1aa89ca46a20" providerId="ADAL" clId="{D84B49A0-2F90-41E2-AB0C-4554E582A812}" dt="2024-01-23T10:27:26.905" v="248"/>
          <ac:spMkLst>
            <pc:docMk/>
            <pc:sldMk cId="1135261239" sldId="529"/>
            <ac:spMk id="15" creationId="{45D37F4E-DDB4-456B-97E0-9937730A039F}"/>
          </ac:spMkLst>
        </pc:spChg>
        <pc:spChg chg="add del">
          <ac:chgData name="Laurence Thomas" userId="c79bbd7f-f93a-4619-8652-1aa89ca46a20" providerId="ADAL" clId="{D84B49A0-2F90-41E2-AB0C-4554E582A812}" dt="2024-01-23T10:27:26.905" v="248"/>
          <ac:spMkLst>
            <pc:docMk/>
            <pc:sldMk cId="1135261239" sldId="529"/>
            <ac:spMk id="17" creationId="{B2DD41CD-8F47-4F56-AD12-4E2FF7696987}"/>
          </ac:spMkLst>
        </pc:spChg>
        <pc:picChg chg="mod">
          <ac:chgData name="Laurence Thomas" userId="c79bbd7f-f93a-4619-8652-1aa89ca46a20" providerId="ADAL" clId="{D84B49A0-2F90-41E2-AB0C-4554E582A812}" dt="2024-01-23T10:27:26.905" v="248"/>
          <ac:picMkLst>
            <pc:docMk/>
            <pc:sldMk cId="1135261239" sldId="529"/>
            <ac:picMk id="10" creationId="{1426F285-ADDB-8C71-B458-0FE3FB97F596}"/>
          </ac:picMkLst>
        </pc:picChg>
      </pc:sldChg>
      <pc:sldChg chg="addSp delSp del delDesignElem">
        <pc:chgData name="Laurence Thomas" userId="c79bbd7f-f93a-4619-8652-1aa89ca46a20" providerId="ADAL" clId="{D84B49A0-2F90-41E2-AB0C-4554E582A812}" dt="2024-01-23T10:30:24.589" v="274" actId="47"/>
        <pc:sldMkLst>
          <pc:docMk/>
          <pc:sldMk cId="1287451054" sldId="531"/>
        </pc:sldMkLst>
        <pc:spChg chg="add del">
          <ac:chgData name="Laurence Thomas" userId="c79bbd7f-f93a-4619-8652-1aa89ca46a20" providerId="ADAL" clId="{D84B49A0-2F90-41E2-AB0C-4554E582A812}" dt="2024-01-23T10:27:26.905" v="248"/>
          <ac:spMkLst>
            <pc:docMk/>
            <pc:sldMk cId="1287451054" sldId="531"/>
            <ac:spMk id="10" creationId="{F13C74B1-5B17-4795-BED0-7140497B445A}"/>
          </ac:spMkLst>
        </pc:spChg>
        <pc:spChg chg="add del">
          <ac:chgData name="Laurence Thomas" userId="c79bbd7f-f93a-4619-8652-1aa89ca46a20" providerId="ADAL" clId="{D84B49A0-2F90-41E2-AB0C-4554E582A812}" dt="2024-01-23T10:27:26.905" v="248"/>
          <ac:spMkLst>
            <pc:docMk/>
            <pc:sldMk cId="1287451054" sldId="531"/>
            <ac:spMk id="12" creationId="{D4974D33-8DC5-464E-8C6D-BE58F0669C17}"/>
          </ac:spMkLst>
        </pc:spChg>
      </pc:sldChg>
      <pc:sldChg chg="addSp delSp delDesignElem">
        <pc:chgData name="Laurence Thomas" userId="c79bbd7f-f93a-4619-8652-1aa89ca46a20" providerId="ADAL" clId="{D84B49A0-2F90-41E2-AB0C-4554E582A812}" dt="2024-01-23T10:27:26.905" v="248"/>
        <pc:sldMkLst>
          <pc:docMk/>
          <pc:sldMk cId="1294303695" sldId="533"/>
        </pc:sldMkLst>
        <pc:cxnChg chg="add del">
          <ac:chgData name="Laurence Thomas" userId="c79bbd7f-f93a-4619-8652-1aa89ca46a20" providerId="ADAL" clId="{D84B49A0-2F90-41E2-AB0C-4554E582A812}" dt="2024-01-23T10:27:26.905" v="248"/>
          <ac:cxnSpMkLst>
            <pc:docMk/>
            <pc:sldMk cId="1294303695" sldId="533"/>
            <ac:cxnSpMk id="10" creationId="{A7F400EE-A8A5-48AF-B4D6-291B52C6F0B0}"/>
          </ac:cxnSpMkLst>
        </pc:cxnChg>
      </pc:sldChg>
      <pc:sldChg chg="addSp delSp modSp del mod delDesignElem">
        <pc:chgData name="Laurence Thomas" userId="c79bbd7f-f93a-4619-8652-1aa89ca46a20" providerId="ADAL" clId="{D84B49A0-2F90-41E2-AB0C-4554E582A812}" dt="2024-01-23T10:31:57.970" v="323" actId="47"/>
        <pc:sldMkLst>
          <pc:docMk/>
          <pc:sldMk cId="3688154634" sldId="534"/>
        </pc:sldMkLst>
        <pc:spChg chg="mod">
          <ac:chgData name="Laurence Thomas" userId="c79bbd7f-f93a-4619-8652-1aa89ca46a20" providerId="ADAL" clId="{D84B49A0-2F90-41E2-AB0C-4554E582A812}" dt="2024-01-23T10:27:26.905" v="248"/>
          <ac:spMkLst>
            <pc:docMk/>
            <pc:sldMk cId="3688154634" sldId="534"/>
            <ac:spMk id="4" creationId="{75C848D4-E497-86B6-5774-81B862B38A28}"/>
          </ac:spMkLst>
        </pc:spChg>
        <pc:spChg chg="add del">
          <ac:chgData name="Laurence Thomas" userId="c79bbd7f-f93a-4619-8652-1aa89ca46a20" providerId="ADAL" clId="{D84B49A0-2F90-41E2-AB0C-4554E582A812}" dt="2024-01-23T10:27:26.905" v="248"/>
          <ac:spMkLst>
            <pc:docMk/>
            <pc:sldMk cId="3688154634" sldId="534"/>
            <ac:spMk id="11" creationId="{5E39A796-BE83-48B1-B33F-35C4A32AAB57}"/>
          </ac:spMkLst>
        </pc:spChg>
        <pc:spChg chg="add del">
          <ac:chgData name="Laurence Thomas" userId="c79bbd7f-f93a-4619-8652-1aa89ca46a20" providerId="ADAL" clId="{D84B49A0-2F90-41E2-AB0C-4554E582A812}" dt="2024-01-23T10:27:26.905" v="248"/>
          <ac:spMkLst>
            <pc:docMk/>
            <pc:sldMk cId="3688154634" sldId="534"/>
            <ac:spMk id="13" creationId="{72F84B47-E267-4194-8194-831DB7B5547F}"/>
          </ac:spMkLst>
        </pc:spChg>
      </pc:sldChg>
      <pc:sldChg chg="addSp delSp del delDesignElem">
        <pc:chgData name="Laurence Thomas" userId="c79bbd7f-f93a-4619-8652-1aa89ca46a20" providerId="ADAL" clId="{D84B49A0-2F90-41E2-AB0C-4554E582A812}" dt="2024-01-23T10:31:58.921" v="324" actId="47"/>
        <pc:sldMkLst>
          <pc:docMk/>
          <pc:sldMk cId="3160958684" sldId="535"/>
        </pc:sldMkLst>
        <pc:spChg chg="add del">
          <ac:chgData name="Laurence Thomas" userId="c79bbd7f-f93a-4619-8652-1aa89ca46a20" providerId="ADAL" clId="{D84B49A0-2F90-41E2-AB0C-4554E582A812}" dt="2024-01-23T10:27:26.905" v="248"/>
          <ac:spMkLst>
            <pc:docMk/>
            <pc:sldMk cId="3160958684" sldId="535"/>
            <ac:spMk id="12" creationId="{87CC2527-562A-4F69-B487-4371E5B243E7}"/>
          </ac:spMkLst>
        </pc:spChg>
        <pc:cxnChg chg="add del">
          <ac:chgData name="Laurence Thomas" userId="c79bbd7f-f93a-4619-8652-1aa89ca46a20" providerId="ADAL" clId="{D84B49A0-2F90-41E2-AB0C-4554E582A812}" dt="2024-01-23T10:27:26.905" v="248"/>
          <ac:cxnSpMkLst>
            <pc:docMk/>
            <pc:sldMk cId="3160958684" sldId="535"/>
            <ac:cxnSpMk id="14" creationId="{BCDAEC91-5BCE-4B55-9CC0-43EF94CB734B}"/>
          </ac:cxnSpMkLst>
        </pc:cxnChg>
      </pc:sldChg>
      <pc:sldChg chg="modSp add mod">
        <pc:chgData name="Laurence Thomas" userId="c79bbd7f-f93a-4619-8652-1aa89ca46a20" providerId="ADAL" clId="{D84B49A0-2F90-41E2-AB0C-4554E582A812}" dt="2024-01-23T10:27:26.905" v="248"/>
        <pc:sldMkLst>
          <pc:docMk/>
          <pc:sldMk cId="1849367809" sldId="540"/>
        </pc:sldMkLst>
        <pc:spChg chg="mod">
          <ac:chgData name="Laurence Thomas" userId="c79bbd7f-f93a-4619-8652-1aa89ca46a20" providerId="ADAL" clId="{D84B49A0-2F90-41E2-AB0C-4554E582A812}" dt="2024-01-23T10:27:26.905" v="248"/>
          <ac:spMkLst>
            <pc:docMk/>
            <pc:sldMk cId="1849367809" sldId="540"/>
            <ac:spMk id="27" creationId="{ABF632FA-E251-1631-01E7-FBC73709511A}"/>
          </ac:spMkLst>
        </pc:spChg>
      </pc:sldChg>
      <pc:sldChg chg="add ord">
        <pc:chgData name="Laurence Thomas" userId="c79bbd7f-f93a-4619-8652-1aa89ca46a20" providerId="ADAL" clId="{D84B49A0-2F90-41E2-AB0C-4554E582A812}" dt="2024-01-23T10:24:43.063" v="194"/>
        <pc:sldMkLst>
          <pc:docMk/>
          <pc:sldMk cId="1132255824" sldId="542"/>
        </pc:sldMkLst>
      </pc:sldChg>
      <pc:sldChg chg="add ord">
        <pc:chgData name="Laurence Thomas" userId="c79bbd7f-f93a-4619-8652-1aa89ca46a20" providerId="ADAL" clId="{D84B49A0-2F90-41E2-AB0C-4554E582A812}" dt="2024-01-23T10:24:07.454" v="182"/>
        <pc:sldMkLst>
          <pc:docMk/>
          <pc:sldMk cId="1889562100" sldId="543"/>
        </pc:sldMkLst>
      </pc:sldChg>
      <pc:sldChg chg="modSp add mod ord">
        <pc:chgData name="Laurence Thomas" userId="c79bbd7f-f93a-4619-8652-1aa89ca46a20" providerId="ADAL" clId="{D84B49A0-2F90-41E2-AB0C-4554E582A812}" dt="2024-01-23T10:15:07.567" v="175" actId="207"/>
        <pc:sldMkLst>
          <pc:docMk/>
          <pc:sldMk cId="334297397" sldId="544"/>
        </pc:sldMkLst>
        <pc:spChg chg="mod">
          <ac:chgData name="Laurence Thomas" userId="c79bbd7f-f93a-4619-8652-1aa89ca46a20" providerId="ADAL" clId="{D84B49A0-2F90-41E2-AB0C-4554E582A812}" dt="2024-01-23T10:15:07.567" v="175" actId="207"/>
          <ac:spMkLst>
            <pc:docMk/>
            <pc:sldMk cId="334297397" sldId="544"/>
            <ac:spMk id="8" creationId="{57ED6D5D-E07C-2A2E-1770-B082DB384717}"/>
          </ac:spMkLst>
        </pc:spChg>
      </pc:sldChg>
      <pc:sldChg chg="modSp mod">
        <pc:chgData name="Laurence Thomas" userId="c79bbd7f-f93a-4619-8652-1aa89ca46a20" providerId="ADAL" clId="{D84B49A0-2F90-41E2-AB0C-4554E582A812}" dt="2024-01-23T10:27:26.905" v="248"/>
        <pc:sldMkLst>
          <pc:docMk/>
          <pc:sldMk cId="364754889" sldId="547"/>
        </pc:sldMkLst>
        <pc:spChg chg="mod">
          <ac:chgData name="Laurence Thomas" userId="c79bbd7f-f93a-4619-8652-1aa89ca46a20" providerId="ADAL" clId="{D84B49A0-2F90-41E2-AB0C-4554E582A812}" dt="2024-01-23T10:27:26.905" v="248"/>
          <ac:spMkLst>
            <pc:docMk/>
            <pc:sldMk cId="364754889" sldId="547"/>
            <ac:spMk id="2" creationId="{EF728387-CBCE-FBC6-A543-8EDA2B7E6B60}"/>
          </ac:spMkLst>
        </pc:spChg>
      </pc:sldChg>
      <pc:sldChg chg="delSp modSp add mod ord setBg delDesignElem">
        <pc:chgData name="Laurence Thomas" userId="c79bbd7f-f93a-4619-8652-1aa89ca46a20" providerId="ADAL" clId="{D84B49A0-2F90-41E2-AB0C-4554E582A812}" dt="2024-01-23T10:27:26.905" v="248"/>
        <pc:sldMkLst>
          <pc:docMk/>
          <pc:sldMk cId="490298291" sldId="548"/>
        </pc:sldMkLst>
        <pc:spChg chg="mod">
          <ac:chgData name="Laurence Thomas" userId="c79bbd7f-f93a-4619-8652-1aa89ca46a20" providerId="ADAL" clId="{D84B49A0-2F90-41E2-AB0C-4554E582A812}" dt="2024-01-23T10:27:26.905" v="248"/>
          <ac:spMkLst>
            <pc:docMk/>
            <pc:sldMk cId="490298291" sldId="548"/>
            <ac:spMk id="2" creationId="{6F4FE91A-66BC-B5AA-AC5D-63FAA3E146D7}"/>
          </ac:spMkLst>
        </pc:spChg>
        <pc:cxnChg chg="del">
          <ac:chgData name="Laurence Thomas" userId="c79bbd7f-f93a-4619-8652-1aa89ca46a20" providerId="ADAL" clId="{D84B49A0-2F90-41E2-AB0C-4554E582A812}" dt="2024-01-23T10:26:40.908" v="224"/>
          <ac:cxnSpMkLst>
            <pc:docMk/>
            <pc:sldMk cId="490298291" sldId="548"/>
            <ac:cxnSpMk id="10" creationId="{A7F400EE-A8A5-48AF-B4D6-291B52C6F0B0}"/>
          </ac:cxnSpMkLst>
        </pc:cxnChg>
      </pc:sldChg>
      <pc:sldChg chg="add">
        <pc:chgData name="Laurence Thomas" userId="c79bbd7f-f93a-4619-8652-1aa89ca46a20" providerId="ADAL" clId="{D84B49A0-2F90-41E2-AB0C-4554E582A812}" dt="2024-01-23T10:28:49.453" v="261"/>
        <pc:sldMkLst>
          <pc:docMk/>
          <pc:sldMk cId="2009566919" sldId="550"/>
        </pc:sldMkLst>
      </pc:sldChg>
      <pc:sldChg chg="add">
        <pc:chgData name="Laurence Thomas" userId="c79bbd7f-f93a-4619-8652-1aa89ca46a20" providerId="ADAL" clId="{D84B49A0-2F90-41E2-AB0C-4554E582A812}" dt="2024-01-23T10:28:57.293" v="262"/>
        <pc:sldMkLst>
          <pc:docMk/>
          <pc:sldMk cId="2088811083" sldId="551"/>
        </pc:sldMkLst>
      </pc:sldChg>
      <pc:sldChg chg="add">
        <pc:chgData name="Laurence Thomas" userId="c79bbd7f-f93a-4619-8652-1aa89ca46a20" providerId="ADAL" clId="{D84B49A0-2F90-41E2-AB0C-4554E582A812}" dt="2024-01-23T10:31:07.175" v="317"/>
        <pc:sldMkLst>
          <pc:docMk/>
          <pc:sldMk cId="1260225366" sldId="553"/>
        </pc:sldMkLst>
      </pc:sldChg>
      <pc:sldChg chg="add">
        <pc:chgData name="Laurence Thomas" userId="c79bbd7f-f93a-4619-8652-1aa89ca46a20" providerId="ADAL" clId="{D84B49A0-2F90-41E2-AB0C-4554E582A812}" dt="2024-01-23T10:31:27.967" v="318"/>
        <pc:sldMkLst>
          <pc:docMk/>
          <pc:sldMk cId="1793061923" sldId="554"/>
        </pc:sldMkLst>
      </pc:sldChg>
      <pc:sldChg chg="add">
        <pc:chgData name="Laurence Thomas" userId="c79bbd7f-f93a-4619-8652-1aa89ca46a20" providerId="ADAL" clId="{D84B49A0-2F90-41E2-AB0C-4554E582A812}" dt="2024-01-23T10:31:35.625" v="319"/>
        <pc:sldMkLst>
          <pc:docMk/>
          <pc:sldMk cId="2724294521" sldId="555"/>
        </pc:sldMkLst>
      </pc:sldChg>
      <pc:sldChg chg="delSp add setBg delDesignElem">
        <pc:chgData name="Laurence Thomas" userId="c79bbd7f-f93a-4619-8652-1aa89ca46a20" providerId="ADAL" clId="{D84B49A0-2F90-41E2-AB0C-4554E582A812}" dt="2024-01-23T10:31:53.820" v="322"/>
        <pc:sldMkLst>
          <pc:docMk/>
          <pc:sldMk cId="3727692922" sldId="556"/>
        </pc:sldMkLst>
        <pc:cxnChg chg="del">
          <ac:chgData name="Laurence Thomas" userId="c79bbd7f-f93a-4619-8652-1aa89ca46a20" providerId="ADAL" clId="{D84B49A0-2F90-41E2-AB0C-4554E582A812}" dt="2024-01-23T10:31:53.820" v="322"/>
          <ac:cxnSpMkLst>
            <pc:docMk/>
            <pc:sldMk cId="3727692922" sldId="556"/>
            <ac:cxnSpMk id="10" creationId="{A7F400EE-A8A5-48AF-B4D6-291B52C6F0B0}"/>
          </ac:cxnSpMkLst>
        </pc:cxnChg>
      </pc:sldChg>
      <pc:sldChg chg="delSp add setBg delDesignElem">
        <pc:chgData name="Laurence Thomas" userId="c79bbd7f-f93a-4619-8652-1aa89ca46a20" providerId="ADAL" clId="{D84B49A0-2F90-41E2-AB0C-4554E582A812}" dt="2024-01-23T10:30:08.147" v="272"/>
        <pc:sldMkLst>
          <pc:docMk/>
          <pc:sldMk cId="2621843574" sldId="557"/>
        </pc:sldMkLst>
        <pc:cxnChg chg="del">
          <ac:chgData name="Laurence Thomas" userId="c79bbd7f-f93a-4619-8652-1aa89ca46a20" providerId="ADAL" clId="{D84B49A0-2F90-41E2-AB0C-4554E582A812}" dt="2024-01-23T10:30:08.147" v="272"/>
          <ac:cxnSpMkLst>
            <pc:docMk/>
            <pc:sldMk cId="2621843574" sldId="557"/>
            <ac:cxnSpMk id="10" creationId="{A7F400EE-A8A5-48AF-B4D6-291B52C6F0B0}"/>
          </ac:cxnSpMkLst>
        </pc:cxnChg>
      </pc:sldChg>
      <pc:sldChg chg="add">
        <pc:chgData name="Laurence Thomas" userId="c79bbd7f-f93a-4619-8652-1aa89ca46a20" providerId="ADAL" clId="{D84B49A0-2F90-41E2-AB0C-4554E582A812}" dt="2024-01-23T10:31:45.331" v="320"/>
        <pc:sldMkLst>
          <pc:docMk/>
          <pc:sldMk cId="1015943360" sldId="562"/>
        </pc:sldMkLst>
      </pc:sldChg>
      <pc:sldChg chg="add">
        <pc:chgData name="Laurence Thomas" userId="c79bbd7f-f93a-4619-8652-1aa89ca46a20" providerId="ADAL" clId="{D84B49A0-2F90-41E2-AB0C-4554E582A812}" dt="2024-01-23T10:30:59.342" v="316"/>
        <pc:sldMkLst>
          <pc:docMk/>
          <pc:sldMk cId="1876113106" sldId="563"/>
        </pc:sldMkLst>
      </pc:sldChg>
      <pc:sldChg chg="add">
        <pc:chgData name="Laurence Thomas" userId="c79bbd7f-f93a-4619-8652-1aa89ca46a20" providerId="ADAL" clId="{D84B49A0-2F90-41E2-AB0C-4554E582A812}" dt="2024-01-23T10:29:31.287" v="265"/>
        <pc:sldMkLst>
          <pc:docMk/>
          <pc:sldMk cId="128987835" sldId="568"/>
        </pc:sldMkLst>
      </pc:sldChg>
      <pc:sldChg chg="delSp add setBg delDesignElem">
        <pc:chgData name="Laurence Thomas" userId="c79bbd7f-f93a-4619-8652-1aa89ca46a20" providerId="ADAL" clId="{D84B49A0-2F90-41E2-AB0C-4554E582A812}" dt="2024-01-23T10:29:38.904" v="267"/>
        <pc:sldMkLst>
          <pc:docMk/>
          <pc:sldMk cId="3116637606" sldId="571"/>
        </pc:sldMkLst>
        <pc:spChg chg="del">
          <ac:chgData name="Laurence Thomas" userId="c79bbd7f-f93a-4619-8652-1aa89ca46a20" providerId="ADAL" clId="{D84B49A0-2F90-41E2-AB0C-4554E582A812}" dt="2024-01-23T10:29:38.904" v="267"/>
          <ac:spMkLst>
            <pc:docMk/>
            <pc:sldMk cId="3116637606" sldId="571"/>
            <ac:spMk id="15" creationId="{45D37F4E-DDB4-456B-97E0-9937730A039F}"/>
          </ac:spMkLst>
        </pc:spChg>
        <pc:spChg chg="del">
          <ac:chgData name="Laurence Thomas" userId="c79bbd7f-f93a-4619-8652-1aa89ca46a20" providerId="ADAL" clId="{D84B49A0-2F90-41E2-AB0C-4554E582A812}" dt="2024-01-23T10:29:38.904" v="267"/>
          <ac:spMkLst>
            <pc:docMk/>
            <pc:sldMk cId="3116637606" sldId="571"/>
            <ac:spMk id="17" creationId="{B2DD41CD-8F47-4F56-AD12-4E2FF7696987}"/>
          </ac:spMkLst>
        </pc:spChg>
      </pc:sldChg>
      <pc:sldChg chg="add">
        <pc:chgData name="Laurence Thomas" userId="c79bbd7f-f93a-4619-8652-1aa89ca46a20" providerId="ADAL" clId="{D84B49A0-2F90-41E2-AB0C-4554E582A812}" dt="2024-01-23T10:26:34.791" v="222"/>
        <pc:sldMkLst>
          <pc:docMk/>
          <pc:sldMk cId="1765956312" sldId="575"/>
        </pc:sldMkLst>
      </pc:sldChg>
      <pc:sldChg chg="add">
        <pc:chgData name="Laurence Thomas" userId="c79bbd7f-f93a-4619-8652-1aa89ca46a20" providerId="ADAL" clId="{D84B49A0-2F90-41E2-AB0C-4554E582A812}" dt="2024-01-23T10:27:42.213" v="250"/>
        <pc:sldMkLst>
          <pc:docMk/>
          <pc:sldMk cId="1329373863" sldId="576"/>
        </pc:sldMkLst>
      </pc:sldChg>
      <pc:sldChg chg="modSp mod">
        <pc:chgData name="Laurence Thomas" userId="c79bbd7f-f93a-4619-8652-1aa89ca46a20" providerId="ADAL" clId="{D84B49A0-2F90-41E2-AB0C-4554E582A812}" dt="2024-01-23T10:27:33.005" v="249" actId="6549"/>
        <pc:sldMkLst>
          <pc:docMk/>
          <pc:sldMk cId="2031029606" sldId="577"/>
        </pc:sldMkLst>
        <pc:spChg chg="mod">
          <ac:chgData name="Laurence Thomas" userId="c79bbd7f-f93a-4619-8652-1aa89ca46a20" providerId="ADAL" clId="{D84B49A0-2F90-41E2-AB0C-4554E582A812}" dt="2024-01-23T10:27:26.905" v="248"/>
          <ac:spMkLst>
            <pc:docMk/>
            <pc:sldMk cId="2031029606" sldId="577"/>
            <ac:spMk id="2" creationId="{A3655D63-0FD1-0368-B88A-5389554D700E}"/>
          </ac:spMkLst>
        </pc:spChg>
        <pc:spChg chg="mod">
          <ac:chgData name="Laurence Thomas" userId="c79bbd7f-f93a-4619-8652-1aa89ca46a20" providerId="ADAL" clId="{D84B49A0-2F90-41E2-AB0C-4554E582A812}" dt="2024-01-23T10:27:33.005" v="249" actId="6549"/>
          <ac:spMkLst>
            <pc:docMk/>
            <pc:sldMk cId="2031029606" sldId="577"/>
            <ac:spMk id="3" creationId="{B4C06295-6301-9841-BD48-0D450141BD11}"/>
          </ac:spMkLst>
        </pc:spChg>
      </pc:sldChg>
      <pc:sldChg chg="addSp delSp modSp add del mod">
        <pc:chgData name="Laurence Thomas" userId="c79bbd7f-f93a-4619-8652-1aa89ca46a20" providerId="ADAL" clId="{D84B49A0-2F90-41E2-AB0C-4554E582A812}" dt="2024-01-23T10:29:47.243" v="268" actId="47"/>
        <pc:sldMkLst>
          <pc:docMk/>
          <pc:sldMk cId="2970821344" sldId="578"/>
        </pc:sldMkLst>
        <pc:spChg chg="mod">
          <ac:chgData name="Laurence Thomas" userId="c79bbd7f-f93a-4619-8652-1aa89ca46a20" providerId="ADAL" clId="{D84B49A0-2F90-41E2-AB0C-4554E582A812}" dt="2024-01-23T10:28:40.842" v="260" actId="1076"/>
          <ac:spMkLst>
            <pc:docMk/>
            <pc:sldMk cId="2970821344" sldId="578"/>
            <ac:spMk id="2" creationId="{FCF95E95-C981-DBA1-1D9C-BB62394B6144}"/>
          </ac:spMkLst>
        </pc:spChg>
        <pc:spChg chg="del">
          <ac:chgData name="Laurence Thomas" userId="c79bbd7f-f93a-4619-8652-1aa89ca46a20" providerId="ADAL" clId="{D84B49A0-2F90-41E2-AB0C-4554E582A812}" dt="2024-01-23T10:28:35.472" v="257" actId="478"/>
          <ac:spMkLst>
            <pc:docMk/>
            <pc:sldMk cId="2970821344" sldId="578"/>
            <ac:spMk id="3" creationId="{15637AE0-7FA6-7628-FB94-369E7EF3553F}"/>
          </ac:spMkLst>
        </pc:spChg>
        <pc:spChg chg="add del mod">
          <ac:chgData name="Laurence Thomas" userId="c79bbd7f-f93a-4619-8652-1aa89ca46a20" providerId="ADAL" clId="{D84B49A0-2F90-41E2-AB0C-4554E582A812}" dt="2024-01-23T10:28:37.330" v="259" actId="478"/>
          <ac:spMkLst>
            <pc:docMk/>
            <pc:sldMk cId="2970821344" sldId="578"/>
            <ac:spMk id="6" creationId="{1FF21A5F-9DA4-E970-4D7B-9419AA196AFD}"/>
          </ac:spMkLst>
        </pc:spChg>
        <pc:picChg chg="del">
          <ac:chgData name="Laurence Thomas" userId="c79bbd7f-f93a-4619-8652-1aa89ca46a20" providerId="ADAL" clId="{D84B49A0-2F90-41E2-AB0C-4554E582A812}" dt="2024-01-23T10:28:36.220" v="258" actId="478"/>
          <ac:picMkLst>
            <pc:docMk/>
            <pc:sldMk cId="2970821344" sldId="578"/>
            <ac:picMk id="5" creationId="{BB9680B1-3E13-6520-C511-062F3EB56103}"/>
          </ac:picMkLst>
        </pc:picChg>
      </pc:sldChg>
      <pc:sldChg chg="add">
        <pc:chgData name="Laurence Thomas" userId="c79bbd7f-f93a-4619-8652-1aa89ca46a20" providerId="ADAL" clId="{D84B49A0-2F90-41E2-AB0C-4554E582A812}" dt="2024-01-23T10:29:58.752" v="270"/>
        <pc:sldMkLst>
          <pc:docMk/>
          <pc:sldMk cId="905961363" sldId="579"/>
        </pc:sldMkLst>
      </pc:sldChg>
      <pc:sldChg chg="del">
        <pc:chgData name="Laurence Thomas" userId="c79bbd7f-f93a-4619-8652-1aa89ca46a20" providerId="ADAL" clId="{D84B49A0-2F90-41E2-AB0C-4554E582A812}" dt="2024-01-23T10:32:02.241" v="325" actId="47"/>
        <pc:sldMkLst>
          <pc:docMk/>
          <pc:sldMk cId="3000457116" sldId="580"/>
        </pc:sldMkLst>
      </pc:sldChg>
      <pc:sldChg chg="modSp mod">
        <pc:chgData name="Laurence Thomas" userId="c79bbd7f-f93a-4619-8652-1aa89ca46a20" providerId="ADAL" clId="{D84B49A0-2F90-41E2-AB0C-4554E582A812}" dt="2024-01-23T10:27:26.905" v="248"/>
        <pc:sldMkLst>
          <pc:docMk/>
          <pc:sldMk cId="1273602050" sldId="582"/>
        </pc:sldMkLst>
        <pc:spChg chg="mod">
          <ac:chgData name="Laurence Thomas" userId="c79bbd7f-f93a-4619-8652-1aa89ca46a20" providerId="ADAL" clId="{D84B49A0-2F90-41E2-AB0C-4554E582A812}" dt="2024-01-23T10:27:26.905" v="248"/>
          <ac:spMkLst>
            <pc:docMk/>
            <pc:sldMk cId="1273602050" sldId="582"/>
            <ac:spMk id="2" creationId="{1911A517-B6A6-9CC4-3B76-03445D580800}"/>
          </ac:spMkLst>
        </pc:spChg>
        <pc:spChg chg="mod">
          <ac:chgData name="Laurence Thomas" userId="c79bbd7f-f93a-4619-8652-1aa89ca46a20" providerId="ADAL" clId="{D84B49A0-2F90-41E2-AB0C-4554E582A812}" dt="2024-01-23T10:25:00.831" v="196" actId="20577"/>
          <ac:spMkLst>
            <pc:docMk/>
            <pc:sldMk cId="1273602050" sldId="582"/>
            <ac:spMk id="4" creationId="{744CBB77-1D59-A91A-4546-76D2F7F1B23B}"/>
          </ac:spMkLst>
        </pc:spChg>
      </pc:sldChg>
      <pc:sldChg chg="modSp mod">
        <pc:chgData name="Laurence Thomas" userId="c79bbd7f-f93a-4619-8652-1aa89ca46a20" providerId="ADAL" clId="{D84B49A0-2F90-41E2-AB0C-4554E582A812}" dt="2024-01-23T10:27:26.905" v="248"/>
        <pc:sldMkLst>
          <pc:docMk/>
          <pc:sldMk cId="1470046525" sldId="583"/>
        </pc:sldMkLst>
        <pc:spChg chg="mod">
          <ac:chgData name="Laurence Thomas" userId="c79bbd7f-f93a-4619-8652-1aa89ca46a20" providerId="ADAL" clId="{D84B49A0-2F90-41E2-AB0C-4554E582A812}" dt="2024-01-23T10:27:26.905" v="248"/>
          <ac:spMkLst>
            <pc:docMk/>
            <pc:sldMk cId="1470046525" sldId="583"/>
            <ac:spMk id="7" creationId="{F454F184-8D4F-8161-5D66-17A4B250BE90}"/>
          </ac:spMkLst>
        </pc:spChg>
      </pc:sldChg>
      <pc:sldChg chg="modSp">
        <pc:chgData name="Laurence Thomas" userId="c79bbd7f-f93a-4619-8652-1aa89ca46a20" providerId="ADAL" clId="{D84B49A0-2F90-41E2-AB0C-4554E582A812}" dt="2024-01-23T10:27:26.905" v="248"/>
        <pc:sldMkLst>
          <pc:docMk/>
          <pc:sldMk cId="1171415473" sldId="584"/>
        </pc:sldMkLst>
        <pc:spChg chg="mod">
          <ac:chgData name="Laurence Thomas" userId="c79bbd7f-f93a-4619-8652-1aa89ca46a20" providerId="ADAL" clId="{D84B49A0-2F90-41E2-AB0C-4554E582A812}" dt="2024-01-23T10:27:26.905" v="248"/>
          <ac:spMkLst>
            <pc:docMk/>
            <pc:sldMk cId="1171415473" sldId="584"/>
            <ac:spMk id="2" creationId="{15A51A2D-6777-9176-FF7F-3A7D19E43085}"/>
          </ac:spMkLst>
        </pc:spChg>
        <pc:spChg chg="mod">
          <ac:chgData name="Laurence Thomas" userId="c79bbd7f-f93a-4619-8652-1aa89ca46a20" providerId="ADAL" clId="{D84B49A0-2F90-41E2-AB0C-4554E582A812}" dt="2024-01-23T10:27:26.905" v="248"/>
          <ac:spMkLst>
            <pc:docMk/>
            <pc:sldMk cId="1171415473" sldId="584"/>
            <ac:spMk id="3" creationId="{53C048E3-980A-DFF2-F6EC-46C15489C143}"/>
          </ac:spMkLst>
        </pc:spChg>
      </pc:sldChg>
      <pc:sldChg chg="modSp add ord">
        <pc:chgData name="Laurence Thomas" userId="c79bbd7f-f93a-4619-8652-1aa89ca46a20" providerId="ADAL" clId="{D84B49A0-2F90-41E2-AB0C-4554E582A812}" dt="2024-01-23T10:27:26.905" v="248"/>
        <pc:sldMkLst>
          <pc:docMk/>
          <pc:sldMk cId="1275410609" sldId="585"/>
        </pc:sldMkLst>
        <pc:spChg chg="mod">
          <ac:chgData name="Laurence Thomas" userId="c79bbd7f-f93a-4619-8652-1aa89ca46a20" providerId="ADAL" clId="{D84B49A0-2F90-41E2-AB0C-4554E582A812}" dt="2024-01-23T10:27:26.905" v="248"/>
          <ac:spMkLst>
            <pc:docMk/>
            <pc:sldMk cId="1275410609" sldId="585"/>
            <ac:spMk id="2" creationId="{B208D06D-E79C-D40C-34CF-3F8472B649AD}"/>
          </ac:spMkLst>
        </pc:spChg>
      </pc:sldChg>
      <pc:sldChg chg="addSp delSp modSp add del mod ord setBg delDesignElem">
        <pc:chgData name="Laurence Thomas" userId="c79bbd7f-f93a-4619-8652-1aa89ca46a20" providerId="ADAL" clId="{D84B49A0-2F90-41E2-AB0C-4554E582A812}" dt="2024-01-23T10:12:58.318" v="115" actId="2696"/>
        <pc:sldMkLst>
          <pc:docMk/>
          <pc:sldMk cId="109857222" sldId="587"/>
        </pc:sldMkLst>
        <pc:spChg chg="mod">
          <ac:chgData name="Laurence Thomas" userId="c79bbd7f-f93a-4619-8652-1aa89ca46a20" providerId="ADAL" clId="{D84B49A0-2F90-41E2-AB0C-4554E582A812}" dt="2024-01-23T10:12:03.517" v="73" actId="20577"/>
          <ac:spMkLst>
            <pc:docMk/>
            <pc:sldMk cId="109857222" sldId="587"/>
            <ac:spMk id="2" creationId="{00000000-0000-0000-0000-000000000000}"/>
          </ac:spMkLst>
        </pc:spChg>
        <pc:spChg chg="add del">
          <ac:chgData name="Laurence Thomas" userId="c79bbd7f-f93a-4619-8652-1aa89ca46a20" providerId="ADAL" clId="{D84B49A0-2F90-41E2-AB0C-4554E582A812}" dt="2024-01-23T10:11:44.663" v="57"/>
          <ac:spMkLst>
            <pc:docMk/>
            <pc:sldMk cId="109857222" sldId="587"/>
            <ac:spMk id="14" creationId="{A8CCCB6D-5162-4AAE-A5E3-3AC55410DBCE}"/>
          </ac:spMkLst>
        </pc:spChg>
        <pc:spChg chg="add del">
          <ac:chgData name="Laurence Thomas" userId="c79bbd7f-f93a-4619-8652-1aa89ca46a20" providerId="ADAL" clId="{D84B49A0-2F90-41E2-AB0C-4554E582A812}" dt="2024-01-23T10:11:44.663" v="57"/>
          <ac:spMkLst>
            <pc:docMk/>
            <pc:sldMk cId="109857222" sldId="587"/>
            <ac:spMk id="16" creationId="{0BCD8C04-CC7B-40EF-82EB-E9821F79BB86}"/>
          </ac:spMkLst>
        </pc:spChg>
        <pc:picChg chg="del">
          <ac:chgData name="Laurence Thomas" userId="c79bbd7f-f93a-4619-8652-1aa89ca46a20" providerId="ADAL" clId="{D84B49A0-2F90-41E2-AB0C-4554E582A812}" dt="2024-01-23T10:11:55.535" v="68" actId="478"/>
          <ac:picMkLst>
            <pc:docMk/>
            <pc:sldMk cId="109857222" sldId="587"/>
            <ac:picMk id="4" creationId="{13978ED9-4730-4CC4-8902-A9E0860308A7}"/>
          </ac:picMkLst>
        </pc:picChg>
        <pc:picChg chg="mod">
          <ac:chgData name="Laurence Thomas" userId="c79bbd7f-f93a-4619-8652-1aa89ca46a20" providerId="ADAL" clId="{D84B49A0-2F90-41E2-AB0C-4554E582A812}" dt="2024-01-23T10:11:59.595" v="69" actId="14100"/>
          <ac:picMkLst>
            <pc:docMk/>
            <pc:sldMk cId="109857222" sldId="587"/>
            <ac:picMk id="5" creationId="{D1D0E1FD-5C89-46BD-846C-897F081DF1F6}"/>
          </ac:picMkLst>
        </pc:picChg>
      </pc:sldChg>
      <pc:sldChg chg="new del">
        <pc:chgData name="Laurence Thomas" userId="c79bbd7f-f93a-4619-8652-1aa89ca46a20" providerId="ADAL" clId="{D84B49A0-2F90-41E2-AB0C-4554E582A812}" dt="2024-01-23T10:13:15.075" v="128" actId="47"/>
        <pc:sldMkLst>
          <pc:docMk/>
          <pc:sldMk cId="2320406555" sldId="587"/>
        </pc:sldMkLst>
      </pc:sldChg>
      <pc:sldChg chg="add">
        <pc:chgData name="Laurence Thomas" userId="c79bbd7f-f93a-4619-8652-1aa89ca46a20" providerId="ADAL" clId="{D84B49A0-2F90-41E2-AB0C-4554E582A812}" dt="2024-01-23T10:29:21.965" v="264"/>
        <pc:sldMkLst>
          <pc:docMk/>
          <pc:sldMk cId="3645220472" sldId="587"/>
        </pc:sldMkLst>
      </pc:sldChg>
      <pc:sldChg chg="addSp delSp modSp add del mod setBg delDesignElem">
        <pc:chgData name="Laurence Thomas" userId="c79bbd7f-f93a-4619-8652-1aa89ca46a20" providerId="ADAL" clId="{D84B49A0-2F90-41E2-AB0C-4554E582A812}" dt="2024-01-23T10:12:58.318" v="115" actId="2696"/>
        <pc:sldMkLst>
          <pc:docMk/>
          <pc:sldMk cId="362668269" sldId="588"/>
        </pc:sldMkLst>
        <pc:spChg chg="mod">
          <ac:chgData name="Laurence Thomas" userId="c79bbd7f-f93a-4619-8652-1aa89ca46a20" providerId="ADAL" clId="{D84B49A0-2F90-41E2-AB0C-4554E582A812}" dt="2024-01-23T10:11:44.809" v="61" actId="27636"/>
          <ac:spMkLst>
            <pc:docMk/>
            <pc:sldMk cId="362668269" sldId="588"/>
            <ac:spMk id="2" creationId="{C50172C3-7F34-43DE-9604-2442BA6EBC11}"/>
          </ac:spMkLst>
        </pc:spChg>
        <pc:spChg chg="add del">
          <ac:chgData name="Laurence Thomas" userId="c79bbd7f-f93a-4619-8652-1aa89ca46a20" providerId="ADAL" clId="{D84B49A0-2F90-41E2-AB0C-4554E582A812}" dt="2024-01-23T10:11:44.663" v="57"/>
          <ac:spMkLst>
            <pc:docMk/>
            <pc:sldMk cId="362668269" sldId="588"/>
            <ac:spMk id="20" creationId="{4038CB10-1F5C-4D54-9DF7-12586DE5B007}"/>
          </ac:spMkLst>
        </pc:spChg>
        <pc:spChg chg="add del">
          <ac:chgData name="Laurence Thomas" userId="c79bbd7f-f93a-4619-8652-1aa89ca46a20" providerId="ADAL" clId="{D84B49A0-2F90-41E2-AB0C-4554E582A812}" dt="2024-01-23T10:11:44.663" v="57"/>
          <ac:spMkLst>
            <pc:docMk/>
            <pc:sldMk cId="362668269" sldId="588"/>
            <ac:spMk id="22" creationId="{73ED6512-6858-4552-B699-9A97FE9A4EA2}"/>
          </ac:spMkLst>
        </pc:spChg>
      </pc:sldChg>
      <pc:sldChg chg="new del">
        <pc:chgData name="Laurence Thomas" userId="c79bbd7f-f93a-4619-8652-1aa89ca46a20" providerId="ADAL" clId="{D84B49A0-2F90-41E2-AB0C-4554E582A812}" dt="2024-01-23T10:13:15.551" v="129" actId="47"/>
        <pc:sldMkLst>
          <pc:docMk/>
          <pc:sldMk cId="2248299817" sldId="588"/>
        </pc:sldMkLst>
      </pc:sldChg>
      <pc:sldChg chg="add del">
        <pc:chgData name="Laurence Thomas" userId="c79bbd7f-f93a-4619-8652-1aa89ca46a20" providerId="ADAL" clId="{D84B49A0-2F90-41E2-AB0C-4554E582A812}" dt="2024-01-23T10:12:58.318" v="115" actId="2696"/>
        <pc:sldMkLst>
          <pc:docMk/>
          <pc:sldMk cId="1880419636" sldId="589"/>
        </pc:sldMkLst>
      </pc:sldChg>
      <pc:sldChg chg="modSp add mod">
        <pc:chgData name="Laurence Thomas" userId="c79bbd7f-f93a-4619-8652-1aa89ca46a20" providerId="ADAL" clId="{D84B49A0-2F90-41E2-AB0C-4554E582A812}" dt="2024-01-23T10:13:11.904" v="119" actId="27636"/>
        <pc:sldMkLst>
          <pc:docMk/>
          <pc:sldMk cId="2902169709" sldId="589"/>
        </pc:sldMkLst>
        <pc:spChg chg="mod">
          <ac:chgData name="Laurence Thomas" userId="c79bbd7f-f93a-4619-8652-1aa89ca46a20" providerId="ADAL" clId="{D84B49A0-2F90-41E2-AB0C-4554E582A812}" dt="2024-01-23T10:13:11.904" v="119" actId="27636"/>
          <ac:spMkLst>
            <pc:docMk/>
            <pc:sldMk cId="2902169709" sldId="589"/>
            <ac:spMk id="2" creationId="{00000000-0000-0000-0000-000000000000}"/>
          </ac:spMkLst>
        </pc:spChg>
      </pc:sldChg>
      <pc:sldChg chg="addSp delSp modSp add del mod setBg delDesignElem">
        <pc:chgData name="Laurence Thomas" userId="c79bbd7f-f93a-4619-8652-1aa89ca46a20" providerId="ADAL" clId="{D84B49A0-2F90-41E2-AB0C-4554E582A812}" dt="2024-01-23T10:12:58.318" v="115" actId="2696"/>
        <pc:sldMkLst>
          <pc:docMk/>
          <pc:sldMk cId="3462750604" sldId="590"/>
        </pc:sldMkLst>
        <pc:spChg chg="mod">
          <ac:chgData name="Laurence Thomas" userId="c79bbd7f-f93a-4619-8652-1aa89ca46a20" providerId="ADAL" clId="{D84B49A0-2F90-41E2-AB0C-4554E582A812}" dt="2024-01-23T10:11:44.842" v="65" actId="27636"/>
          <ac:spMkLst>
            <pc:docMk/>
            <pc:sldMk cId="3462750604" sldId="590"/>
            <ac:spMk id="2" creationId="{A6BFB3D9-97BF-4084-AFCD-01E457CC92D7}"/>
          </ac:spMkLst>
        </pc:spChg>
        <pc:picChg chg="mod">
          <ac:chgData name="Laurence Thomas" userId="c79bbd7f-f93a-4619-8652-1aa89ca46a20" providerId="ADAL" clId="{D84B49A0-2F90-41E2-AB0C-4554E582A812}" dt="2024-01-23T10:11:40.623" v="39"/>
          <ac:picMkLst>
            <pc:docMk/>
            <pc:sldMk cId="3462750604" sldId="590"/>
            <ac:picMk id="5" creationId="{195EDB20-8814-462E-9EF2-2B43D7F60597}"/>
          </ac:picMkLst>
        </pc:picChg>
        <pc:cxnChg chg="add del">
          <ac:chgData name="Laurence Thomas" userId="c79bbd7f-f93a-4619-8652-1aa89ca46a20" providerId="ADAL" clId="{D84B49A0-2F90-41E2-AB0C-4554E582A812}" dt="2024-01-23T10:11:44.663" v="57"/>
          <ac:cxnSpMkLst>
            <pc:docMk/>
            <pc:sldMk cId="3462750604" sldId="590"/>
            <ac:cxnSpMk id="11" creationId="{B6375111-306C-49EA-9DD1-79A2ED78FA30}"/>
          </ac:cxnSpMkLst>
        </pc:cxnChg>
      </pc:sldChg>
      <pc:sldChg chg="modSp add mod">
        <pc:chgData name="Laurence Thomas" userId="c79bbd7f-f93a-4619-8652-1aa89ca46a20" providerId="ADAL" clId="{D84B49A0-2F90-41E2-AB0C-4554E582A812}" dt="2024-01-23T10:13:25.810" v="130" actId="207"/>
        <pc:sldMkLst>
          <pc:docMk/>
          <pc:sldMk cId="3972384148" sldId="590"/>
        </pc:sldMkLst>
        <pc:spChg chg="mod">
          <ac:chgData name="Laurence Thomas" userId="c79bbd7f-f93a-4619-8652-1aa89ca46a20" providerId="ADAL" clId="{D84B49A0-2F90-41E2-AB0C-4554E582A812}" dt="2024-01-23T10:13:25.810" v="130" actId="207"/>
          <ac:spMkLst>
            <pc:docMk/>
            <pc:sldMk cId="3972384148" sldId="590"/>
            <ac:spMk id="2" creationId="{C50172C3-7F34-43DE-9604-2442BA6EBC11}"/>
          </ac:spMkLst>
        </pc:spChg>
      </pc:sldChg>
      <pc:sldChg chg="add">
        <pc:chgData name="Laurence Thomas" userId="c79bbd7f-f93a-4619-8652-1aa89ca46a20" providerId="ADAL" clId="{D84B49A0-2F90-41E2-AB0C-4554E582A812}" dt="2024-01-23T10:13:11.842" v="118"/>
        <pc:sldMkLst>
          <pc:docMk/>
          <pc:sldMk cId="258367452" sldId="591"/>
        </pc:sldMkLst>
      </pc:sldChg>
      <pc:sldChg chg="addSp delSp add del setBg delDesignElem">
        <pc:chgData name="Laurence Thomas" userId="c79bbd7f-f93a-4619-8652-1aa89ca46a20" providerId="ADAL" clId="{D84B49A0-2F90-41E2-AB0C-4554E582A812}" dt="2024-01-23T10:12:58.318" v="115" actId="2696"/>
        <pc:sldMkLst>
          <pc:docMk/>
          <pc:sldMk cId="3786886314" sldId="591"/>
        </pc:sldMkLst>
        <pc:spChg chg="add del">
          <ac:chgData name="Laurence Thomas" userId="c79bbd7f-f93a-4619-8652-1aa89ca46a20" providerId="ADAL" clId="{D84B49A0-2F90-41E2-AB0C-4554E582A812}" dt="2024-01-23T10:11:44.663" v="57"/>
          <ac:spMkLst>
            <pc:docMk/>
            <pc:sldMk cId="3786886314" sldId="591"/>
            <ac:spMk id="7" creationId="{AB8C311F-7253-4AED-9701-7FC0708C41C7}"/>
          </ac:spMkLst>
        </pc:spChg>
        <pc:spChg chg="add del">
          <ac:chgData name="Laurence Thomas" userId="c79bbd7f-f93a-4619-8652-1aa89ca46a20" providerId="ADAL" clId="{D84B49A0-2F90-41E2-AB0C-4554E582A812}" dt="2024-01-23T10:11:44.663" v="57"/>
          <ac:spMkLst>
            <pc:docMk/>
            <pc:sldMk cId="3786886314" sldId="591"/>
            <ac:spMk id="9" creationId="{E2384209-CB15-4CDF-9D31-C44FD9A3F20D}"/>
          </ac:spMkLst>
        </pc:spChg>
        <pc:spChg chg="add del">
          <ac:chgData name="Laurence Thomas" userId="c79bbd7f-f93a-4619-8652-1aa89ca46a20" providerId="ADAL" clId="{D84B49A0-2F90-41E2-AB0C-4554E582A812}" dt="2024-01-23T10:11:44.663" v="57"/>
          <ac:spMkLst>
            <pc:docMk/>
            <pc:sldMk cId="3786886314" sldId="591"/>
            <ac:spMk id="11" creationId="{2633B3B5-CC90-43F0-8714-D31D1F3F0209}"/>
          </ac:spMkLst>
        </pc:spChg>
        <pc:spChg chg="add del">
          <ac:chgData name="Laurence Thomas" userId="c79bbd7f-f93a-4619-8652-1aa89ca46a20" providerId="ADAL" clId="{D84B49A0-2F90-41E2-AB0C-4554E582A812}" dt="2024-01-23T10:11:44.663" v="57"/>
          <ac:spMkLst>
            <pc:docMk/>
            <pc:sldMk cId="3786886314" sldId="591"/>
            <ac:spMk id="13" creationId="{A8D57A06-A426-446D-B02C-A2DC6B62E45E}"/>
          </ac:spMkLst>
        </pc:spChg>
      </pc:sldChg>
      <pc:sldChg chg="modSp add mod">
        <pc:chgData name="Laurence Thomas" userId="c79bbd7f-f93a-4619-8652-1aa89ca46a20" providerId="ADAL" clId="{D84B49A0-2F90-41E2-AB0C-4554E582A812}" dt="2024-01-23T10:13:58.859" v="135" actId="1076"/>
        <pc:sldMkLst>
          <pc:docMk/>
          <pc:sldMk cId="2950480220" sldId="592"/>
        </pc:sldMkLst>
        <pc:spChg chg="mod">
          <ac:chgData name="Laurence Thomas" userId="c79bbd7f-f93a-4619-8652-1aa89ca46a20" providerId="ADAL" clId="{D84B49A0-2F90-41E2-AB0C-4554E582A812}" dt="2024-01-23T10:13:12.061" v="126" actId="27636"/>
          <ac:spMkLst>
            <pc:docMk/>
            <pc:sldMk cId="2950480220" sldId="592"/>
            <ac:spMk id="2" creationId="{A6BFB3D9-97BF-4084-AFCD-01E457CC92D7}"/>
          </ac:spMkLst>
        </pc:spChg>
        <pc:picChg chg="mod">
          <ac:chgData name="Laurence Thomas" userId="c79bbd7f-f93a-4619-8652-1aa89ca46a20" providerId="ADAL" clId="{D84B49A0-2F90-41E2-AB0C-4554E582A812}" dt="2024-01-23T10:13:55.945" v="134" actId="1076"/>
          <ac:picMkLst>
            <pc:docMk/>
            <pc:sldMk cId="2950480220" sldId="592"/>
            <ac:picMk id="5" creationId="{195EDB20-8814-462E-9EF2-2B43D7F60597}"/>
          </ac:picMkLst>
        </pc:picChg>
        <pc:picChg chg="mod">
          <ac:chgData name="Laurence Thomas" userId="c79bbd7f-f93a-4619-8652-1aa89ca46a20" providerId="ADAL" clId="{D84B49A0-2F90-41E2-AB0C-4554E582A812}" dt="2024-01-23T10:13:58.859" v="135" actId="1076"/>
          <ac:picMkLst>
            <pc:docMk/>
            <pc:sldMk cId="2950480220" sldId="592"/>
            <ac:picMk id="6" creationId="{BFDD232F-4AC5-4F88-A627-B9C24C81DBFD}"/>
          </ac:picMkLst>
        </pc:picChg>
      </pc:sldChg>
      <pc:sldChg chg="add">
        <pc:chgData name="Laurence Thomas" userId="c79bbd7f-f93a-4619-8652-1aa89ca46a20" providerId="ADAL" clId="{D84B49A0-2F90-41E2-AB0C-4554E582A812}" dt="2024-01-23T10:13:11.842" v="118"/>
        <pc:sldMkLst>
          <pc:docMk/>
          <pc:sldMk cId="4264599060" sldId="593"/>
        </pc:sldMkLst>
      </pc:sldChg>
      <pc:sldChg chg="modSp add mod modNotesTx">
        <pc:chgData name="Laurence Thomas" userId="c79bbd7f-f93a-4619-8652-1aa89ca46a20" providerId="ADAL" clId="{D84B49A0-2F90-41E2-AB0C-4554E582A812}" dt="2024-01-23T10:27:26.905" v="248"/>
        <pc:sldMkLst>
          <pc:docMk/>
          <pc:sldMk cId="783821799" sldId="594"/>
        </pc:sldMkLst>
        <pc:spChg chg="mod">
          <ac:chgData name="Laurence Thomas" userId="c79bbd7f-f93a-4619-8652-1aa89ca46a20" providerId="ADAL" clId="{D84B49A0-2F90-41E2-AB0C-4554E582A812}" dt="2024-01-23T10:27:26.905" v="248"/>
          <ac:spMkLst>
            <pc:docMk/>
            <pc:sldMk cId="783821799" sldId="594"/>
            <ac:spMk id="2" creationId="{6F49A66A-FFF8-BE73-59E4-DED420DBED17}"/>
          </ac:spMkLst>
        </pc:spChg>
      </pc:sldChg>
      <pc:sldChg chg="add">
        <pc:chgData name="Laurence Thomas" userId="c79bbd7f-f93a-4619-8652-1aa89ca46a20" providerId="ADAL" clId="{D84B49A0-2F90-41E2-AB0C-4554E582A812}" dt="2024-01-23T10:26:09.246" v="219"/>
        <pc:sldMkLst>
          <pc:docMk/>
          <pc:sldMk cId="3498245970" sldId="595"/>
        </pc:sldMkLst>
      </pc:sldChg>
      <pc:sldChg chg="add">
        <pc:chgData name="Laurence Thomas" userId="c79bbd7f-f93a-4619-8652-1aa89ca46a20" providerId="ADAL" clId="{D84B49A0-2F90-41E2-AB0C-4554E582A812}" dt="2024-01-23T10:29:11.188" v="263"/>
        <pc:sldMkLst>
          <pc:docMk/>
          <pc:sldMk cId="4191436106" sldId="596"/>
        </pc:sldMkLst>
      </pc:sldChg>
      <pc:sldChg chg="add">
        <pc:chgData name="Laurence Thomas" userId="c79bbd7f-f93a-4619-8652-1aa89ca46a20" providerId="ADAL" clId="{D84B49A0-2F90-41E2-AB0C-4554E582A812}" dt="2024-01-23T10:32:15.679" v="326"/>
        <pc:sldMkLst>
          <pc:docMk/>
          <pc:sldMk cId="456752221" sldId="597"/>
        </pc:sldMkLst>
      </pc:sldChg>
      <pc:sldChg chg="add">
        <pc:chgData name="Laurence Thomas" userId="c79bbd7f-f93a-4619-8652-1aa89ca46a20" providerId="ADAL" clId="{D84B49A0-2F90-41E2-AB0C-4554E582A812}" dt="2024-01-23T10:32:22.421" v="327"/>
        <pc:sldMkLst>
          <pc:docMk/>
          <pc:sldMk cId="1983767210" sldId="598"/>
        </pc:sldMkLst>
      </pc:sldChg>
      <pc:sldMasterChg chg="delSldLayout">
        <pc:chgData name="Laurence Thomas" userId="c79bbd7f-f93a-4619-8652-1aa89ca46a20" providerId="ADAL" clId="{D84B49A0-2F90-41E2-AB0C-4554E582A812}" dt="2024-01-23T10:29:48.190" v="269" actId="47"/>
        <pc:sldMasterMkLst>
          <pc:docMk/>
          <pc:sldMasterMk cId="1384196811" sldId="2147483658"/>
        </pc:sldMasterMkLst>
        <pc:sldLayoutChg chg="del">
          <pc:chgData name="Laurence Thomas" userId="c79bbd7f-f93a-4619-8652-1aa89ca46a20" providerId="ADAL" clId="{D84B49A0-2F90-41E2-AB0C-4554E582A812}" dt="2024-01-23T10:29:48.190" v="269" actId="47"/>
          <pc:sldLayoutMkLst>
            <pc:docMk/>
            <pc:sldMasterMk cId="1384196811" sldId="2147483658"/>
            <pc:sldLayoutMk cId="3211859293" sldId="2147483733"/>
          </pc:sldLayoutMkLst>
        </pc:sldLayoutChg>
        <pc:sldLayoutChg chg="del">
          <pc:chgData name="Laurence Thomas" userId="c79bbd7f-f93a-4619-8652-1aa89ca46a20" providerId="ADAL" clId="{D84B49A0-2F90-41E2-AB0C-4554E582A812}" dt="2024-01-23T10:12:58.318" v="115" actId="2696"/>
          <pc:sldLayoutMkLst>
            <pc:docMk/>
            <pc:sldMasterMk cId="1384196811" sldId="2147483658"/>
            <pc:sldLayoutMk cId="529831792" sldId="2147483744"/>
          </pc:sldLayoutMkLst>
        </pc:sldLayoutChg>
      </pc:sldMasterChg>
      <pc:sldMasterChg chg="addSp">
        <pc:chgData name="Laurence Thomas" userId="c79bbd7f-f93a-4619-8652-1aa89ca46a20" providerId="ADAL" clId="{D84B49A0-2F90-41E2-AB0C-4554E582A812}" dt="2024-01-23T10:27:23.257" v="235"/>
        <pc:sldMasterMkLst>
          <pc:docMk/>
          <pc:sldMasterMk cId="3421524236" sldId="2147483745"/>
        </pc:sldMasterMkLst>
        <pc:picChg chg="add">
          <ac:chgData name="Laurence Thomas" userId="c79bbd7f-f93a-4619-8652-1aa89ca46a20" providerId="ADAL" clId="{D84B49A0-2F90-41E2-AB0C-4554E582A812}" dt="2024-01-23T10:27:23.257" v="235"/>
          <ac:picMkLst>
            <pc:docMk/>
            <pc:sldMasterMk cId="3421524236" sldId="2147483745"/>
            <ac:picMk id="7" creationId="{84E8DCE5-ADF4-DE03-E641-F762B57566C2}"/>
          </ac:picMkLst>
        </pc:picChg>
      </pc:sldMasterChg>
    </pc:docChg>
  </pc:docChgLst>
  <pc:docChgLst>
    <pc:chgData name="Laurence Thomas" userId="S::laurence.thomas@uwtsd.ac.uk::c79bbd7f-f93a-4619-8652-1aa89ca46a20" providerId="AD" clId="Web-{F79DB2E5-498A-423C-8D77-D82AA54CC995}"/>
    <pc:docChg chg="addSld delSld modSld">
      <pc:chgData name="Laurence Thomas" userId="S::laurence.thomas@uwtsd.ac.uk::c79bbd7f-f93a-4619-8652-1aa89ca46a20" providerId="AD" clId="Web-{F79DB2E5-498A-423C-8D77-D82AA54CC995}" dt="2024-01-23T10:36:46.010" v="18"/>
      <pc:docMkLst>
        <pc:docMk/>
      </pc:docMkLst>
      <pc:sldChg chg="del">
        <pc:chgData name="Laurence Thomas" userId="S::laurence.thomas@uwtsd.ac.uk::c79bbd7f-f93a-4619-8652-1aa89ca46a20" providerId="AD" clId="Web-{F79DB2E5-498A-423C-8D77-D82AA54CC995}" dt="2024-01-23T10:36:27.025" v="17"/>
        <pc:sldMkLst>
          <pc:docMk/>
          <pc:sldMk cId="3081035465" sldId="262"/>
        </pc:sldMkLst>
      </pc:sldChg>
      <pc:sldChg chg="del">
        <pc:chgData name="Laurence Thomas" userId="S::laurence.thomas@uwtsd.ac.uk::c79bbd7f-f93a-4619-8652-1aa89ca46a20" providerId="AD" clId="Web-{F79DB2E5-498A-423C-8D77-D82AA54CC995}" dt="2024-01-23T10:36:46.010" v="18"/>
        <pc:sldMkLst>
          <pc:docMk/>
          <pc:sldMk cId="2895756485" sldId="272"/>
        </pc:sldMkLst>
      </pc:sldChg>
      <pc:sldChg chg="del">
        <pc:chgData name="Laurence Thomas" userId="S::laurence.thomas@uwtsd.ac.uk::c79bbd7f-f93a-4619-8652-1aa89ca46a20" providerId="AD" clId="Web-{F79DB2E5-498A-423C-8D77-D82AA54CC995}" dt="2024-01-23T10:34:43.882" v="1"/>
        <pc:sldMkLst>
          <pc:docMk/>
          <pc:sldMk cId="3445190752" sldId="275"/>
        </pc:sldMkLst>
      </pc:sldChg>
      <pc:sldChg chg="del">
        <pc:chgData name="Laurence Thomas" userId="S::laurence.thomas@uwtsd.ac.uk::c79bbd7f-f93a-4619-8652-1aa89ca46a20" providerId="AD" clId="Web-{F79DB2E5-498A-423C-8D77-D82AA54CC995}" dt="2024-01-23T10:35:35.868" v="10"/>
        <pc:sldMkLst>
          <pc:docMk/>
          <pc:sldMk cId="4153032387" sldId="522"/>
        </pc:sldMkLst>
      </pc:sldChg>
      <pc:sldChg chg="del">
        <pc:chgData name="Laurence Thomas" userId="S::laurence.thomas@uwtsd.ac.uk::c79bbd7f-f93a-4619-8652-1aa89ca46a20" providerId="AD" clId="Web-{F79DB2E5-498A-423C-8D77-D82AA54CC995}" dt="2024-01-23T10:34:49.491" v="3"/>
        <pc:sldMkLst>
          <pc:docMk/>
          <pc:sldMk cId="2512824422" sldId="523"/>
        </pc:sldMkLst>
      </pc:sldChg>
      <pc:sldChg chg="del">
        <pc:chgData name="Laurence Thomas" userId="S::laurence.thomas@uwtsd.ac.uk::c79bbd7f-f93a-4619-8652-1aa89ca46a20" providerId="AD" clId="Web-{F79DB2E5-498A-423C-8D77-D82AA54CC995}" dt="2024-01-23T10:36:19.541" v="16"/>
        <pc:sldMkLst>
          <pc:docMk/>
          <pc:sldMk cId="2584983633" sldId="525"/>
        </pc:sldMkLst>
      </pc:sldChg>
      <pc:sldChg chg="del">
        <pc:chgData name="Laurence Thomas" userId="S::laurence.thomas@uwtsd.ac.uk::c79bbd7f-f93a-4619-8652-1aa89ca46a20" providerId="AD" clId="Web-{F79DB2E5-498A-423C-8D77-D82AA54CC995}" dt="2024-01-23T10:35:55.978" v="12"/>
        <pc:sldMkLst>
          <pc:docMk/>
          <pc:sldMk cId="1135261239" sldId="529"/>
        </pc:sldMkLst>
      </pc:sldChg>
      <pc:sldChg chg="del">
        <pc:chgData name="Laurence Thomas" userId="S::laurence.thomas@uwtsd.ac.uk::c79bbd7f-f93a-4619-8652-1aa89ca46a20" providerId="AD" clId="Web-{F79DB2E5-498A-423C-8D77-D82AA54CC995}" dt="2024-01-23T10:36:07.665" v="14"/>
        <pc:sldMkLst>
          <pc:docMk/>
          <pc:sldMk cId="1294303695" sldId="533"/>
        </pc:sldMkLst>
      </pc:sldChg>
      <pc:sldChg chg="del">
        <pc:chgData name="Laurence Thomas" userId="S::laurence.thomas@uwtsd.ac.uk::c79bbd7f-f93a-4619-8652-1aa89ca46a20" providerId="AD" clId="Web-{F79DB2E5-498A-423C-8D77-D82AA54CC995}" dt="2024-01-23T10:34:47.788" v="2"/>
        <pc:sldMkLst>
          <pc:docMk/>
          <pc:sldMk cId="490298291" sldId="548"/>
        </pc:sldMkLst>
      </pc:sldChg>
      <pc:sldChg chg="del">
        <pc:chgData name="Laurence Thomas" userId="S::laurence.thomas@uwtsd.ac.uk::c79bbd7f-f93a-4619-8652-1aa89ca46a20" providerId="AD" clId="Web-{F79DB2E5-498A-423C-8D77-D82AA54CC995}" dt="2024-01-23T10:35:31.196" v="9"/>
        <pc:sldMkLst>
          <pc:docMk/>
          <pc:sldMk cId="2088811083" sldId="551"/>
        </pc:sldMkLst>
      </pc:sldChg>
      <pc:sldChg chg="del">
        <pc:chgData name="Laurence Thomas" userId="S::laurence.thomas@uwtsd.ac.uk::c79bbd7f-f93a-4619-8652-1aa89ca46a20" providerId="AD" clId="Web-{F79DB2E5-498A-423C-8D77-D82AA54CC995}" dt="2024-01-23T10:36:18.338" v="15"/>
        <pc:sldMkLst>
          <pc:docMk/>
          <pc:sldMk cId="3727692922" sldId="556"/>
        </pc:sldMkLst>
      </pc:sldChg>
      <pc:sldChg chg="del">
        <pc:chgData name="Laurence Thomas" userId="S::laurence.thomas@uwtsd.ac.uk::c79bbd7f-f93a-4619-8652-1aa89ca46a20" providerId="AD" clId="Web-{F79DB2E5-498A-423C-8D77-D82AA54CC995}" dt="2024-01-23T10:36:05.556" v="13"/>
        <pc:sldMkLst>
          <pc:docMk/>
          <pc:sldMk cId="2621843574" sldId="557"/>
        </pc:sldMkLst>
      </pc:sldChg>
      <pc:sldChg chg="del">
        <pc:chgData name="Laurence Thomas" userId="S::laurence.thomas@uwtsd.ac.uk::c79bbd7f-f93a-4619-8652-1aa89ca46a20" providerId="AD" clId="Web-{F79DB2E5-498A-423C-8D77-D82AA54CC995}" dt="2024-01-23T10:35:54.399" v="11"/>
        <pc:sldMkLst>
          <pc:docMk/>
          <pc:sldMk cId="3116637606" sldId="571"/>
        </pc:sldMkLst>
      </pc:sldChg>
      <pc:sldChg chg="modSp">
        <pc:chgData name="Laurence Thomas" userId="S::laurence.thomas@uwtsd.ac.uk::c79bbd7f-f93a-4619-8652-1aa89ca46a20" providerId="AD" clId="Web-{F79DB2E5-498A-423C-8D77-D82AA54CC995}" dt="2024-01-23T10:34:53.944" v="4" actId="20577"/>
        <pc:sldMkLst>
          <pc:docMk/>
          <pc:sldMk cId="1765956312" sldId="575"/>
        </pc:sldMkLst>
        <pc:spChg chg="mod">
          <ac:chgData name="Laurence Thomas" userId="S::laurence.thomas@uwtsd.ac.uk::c79bbd7f-f93a-4619-8652-1aa89ca46a20" providerId="AD" clId="Web-{F79DB2E5-498A-423C-8D77-D82AA54CC995}" dt="2024-01-23T10:34:53.944" v="4" actId="20577"/>
          <ac:spMkLst>
            <pc:docMk/>
            <pc:sldMk cId="1765956312" sldId="575"/>
            <ac:spMk id="2" creationId="{8DF925AD-1427-8501-427B-946874AA6BD2}"/>
          </ac:spMkLst>
        </pc:spChg>
      </pc:sldChg>
      <pc:sldChg chg="add del">
        <pc:chgData name="Laurence Thomas" userId="S::laurence.thomas@uwtsd.ac.uk::c79bbd7f-f93a-4619-8652-1aa89ca46a20" providerId="AD" clId="Web-{F79DB2E5-498A-423C-8D77-D82AA54CC995}" dt="2024-01-23T10:35:19.195" v="8"/>
        <pc:sldMkLst>
          <pc:docMk/>
          <pc:sldMk cId="1329373863" sldId="576"/>
        </pc:sldMkLst>
      </pc:sldChg>
      <pc:sldChg chg="add del">
        <pc:chgData name="Laurence Thomas" userId="S::laurence.thomas@uwtsd.ac.uk::c79bbd7f-f93a-4619-8652-1aa89ca46a20" providerId="AD" clId="Web-{F79DB2E5-498A-423C-8D77-D82AA54CC995}" dt="2024-01-23T10:35:18.898" v="7"/>
        <pc:sldMkLst>
          <pc:docMk/>
          <pc:sldMk cId="2031029606" sldId="577"/>
        </pc:sldMkLst>
      </pc:sldChg>
      <pc:sldChg chg="del">
        <pc:chgData name="Laurence Thomas" userId="S::laurence.thomas@uwtsd.ac.uk::c79bbd7f-f93a-4619-8652-1aa89ca46a20" providerId="AD" clId="Web-{F79DB2E5-498A-423C-8D77-D82AA54CC995}" dt="2024-01-23T10:34:41.569" v="0"/>
        <pc:sldMkLst>
          <pc:docMk/>
          <pc:sldMk cId="783821799" sldId="594"/>
        </pc:sldMkLst>
      </pc:sldChg>
    </pc:docChg>
  </pc:docChgLst>
  <pc:docChgLst>
    <pc:chgData name="Kathryn Edwards" userId="S::kathryn.edwards@uwtsd.ac.uk::63d2363c-cade-4163-9af6-9e5c844072f7" providerId="AD" clId="Web-{3B0594D3-8747-B80B-EC6F-652672418F60}"/>
    <pc:docChg chg="modSld">
      <pc:chgData name="Kathryn Edwards" userId="S::kathryn.edwards@uwtsd.ac.uk::63d2363c-cade-4163-9af6-9e5c844072f7" providerId="AD" clId="Web-{3B0594D3-8747-B80B-EC6F-652672418F60}" dt="2024-01-23T10:44:00.264" v="2" actId="20577"/>
      <pc:docMkLst>
        <pc:docMk/>
      </pc:docMkLst>
      <pc:sldChg chg="modSp">
        <pc:chgData name="Kathryn Edwards" userId="S::kathryn.edwards@uwtsd.ac.uk::63d2363c-cade-4163-9af6-9e5c844072f7" providerId="AD" clId="Web-{3B0594D3-8747-B80B-EC6F-652672418F60}" dt="2024-01-23T10:43:46.576" v="0" actId="20577"/>
        <pc:sldMkLst>
          <pc:docMk/>
          <pc:sldMk cId="334297397" sldId="544"/>
        </pc:sldMkLst>
        <pc:spChg chg="mod">
          <ac:chgData name="Kathryn Edwards" userId="S::kathryn.edwards@uwtsd.ac.uk::63d2363c-cade-4163-9af6-9e5c844072f7" providerId="AD" clId="Web-{3B0594D3-8747-B80B-EC6F-652672418F60}" dt="2024-01-23T10:43:46.576" v="0" actId="20577"/>
          <ac:spMkLst>
            <pc:docMk/>
            <pc:sldMk cId="334297397" sldId="544"/>
            <ac:spMk id="8" creationId="{57ED6D5D-E07C-2A2E-1770-B082DB384717}"/>
          </ac:spMkLst>
        </pc:spChg>
      </pc:sldChg>
      <pc:sldChg chg="modSp">
        <pc:chgData name="Kathryn Edwards" userId="S::kathryn.edwards@uwtsd.ac.uk::63d2363c-cade-4163-9af6-9e5c844072f7" providerId="AD" clId="Web-{3B0594D3-8747-B80B-EC6F-652672418F60}" dt="2024-01-23T10:44:00.264" v="2" actId="20577"/>
        <pc:sldMkLst>
          <pc:docMk/>
          <pc:sldMk cId="2902169709" sldId="589"/>
        </pc:sldMkLst>
        <pc:spChg chg="mod">
          <ac:chgData name="Kathryn Edwards" userId="S::kathryn.edwards@uwtsd.ac.uk::63d2363c-cade-4163-9af6-9e5c844072f7" providerId="AD" clId="Web-{3B0594D3-8747-B80B-EC6F-652672418F60}" dt="2024-01-23T10:44:00.264" v="2" actId="20577"/>
          <ac:spMkLst>
            <pc:docMk/>
            <pc:sldMk cId="2902169709" sldId="589"/>
            <ac:spMk id="2" creationId="{00000000-0000-0000-0000-000000000000}"/>
          </ac:spMkLst>
        </pc:spChg>
      </pc:sldChg>
    </pc:docChg>
  </pc:docChgLst>
  <pc:docChgLst>
    <pc:chgData name="Roberta Tucker" userId="S::r.tucker@uwtsd.ac.uk::27ca61ee-ba03-4b92-a89a-1d5600e2200a" providerId="AD" clId="Web-{BFA2AE4C-3CC7-650C-472E-5946815E2C77}"/>
    <pc:docChg chg="modSld">
      <pc:chgData name="Roberta Tucker" userId="S::r.tucker@uwtsd.ac.uk::27ca61ee-ba03-4b92-a89a-1d5600e2200a" providerId="AD" clId="Web-{BFA2AE4C-3CC7-650C-472E-5946815E2C77}" dt="2024-01-26T11:59:35.878" v="4" actId="1076"/>
      <pc:docMkLst>
        <pc:docMk/>
      </pc:docMkLst>
      <pc:sldChg chg="modSp">
        <pc:chgData name="Roberta Tucker" userId="S::r.tucker@uwtsd.ac.uk::27ca61ee-ba03-4b92-a89a-1d5600e2200a" providerId="AD" clId="Web-{BFA2AE4C-3CC7-650C-472E-5946815E2C77}" dt="2024-01-26T11:34:39.281" v="0" actId="1076"/>
        <pc:sldMkLst>
          <pc:docMk/>
          <pc:sldMk cId="2926273419" sldId="266"/>
        </pc:sldMkLst>
        <pc:picChg chg="mod">
          <ac:chgData name="Roberta Tucker" userId="S::r.tucker@uwtsd.ac.uk::27ca61ee-ba03-4b92-a89a-1d5600e2200a" providerId="AD" clId="Web-{BFA2AE4C-3CC7-650C-472E-5946815E2C77}" dt="2024-01-26T11:34:39.281" v="0" actId="1076"/>
          <ac:picMkLst>
            <pc:docMk/>
            <pc:sldMk cId="2926273419" sldId="266"/>
            <ac:picMk id="3" creationId="{B7A1AE84-80DC-4994-B6F8-6FECB8376787}"/>
          </ac:picMkLst>
        </pc:picChg>
      </pc:sldChg>
      <pc:sldChg chg="modSp">
        <pc:chgData name="Roberta Tucker" userId="S::r.tucker@uwtsd.ac.uk::27ca61ee-ba03-4b92-a89a-1d5600e2200a" providerId="AD" clId="Web-{BFA2AE4C-3CC7-650C-472E-5946815E2C77}" dt="2024-01-26T11:59:35.878" v="4" actId="1076"/>
        <pc:sldMkLst>
          <pc:docMk/>
          <pc:sldMk cId="1676843722" sldId="492"/>
        </pc:sldMkLst>
        <pc:spChg chg="mod">
          <ac:chgData name="Roberta Tucker" userId="S::r.tucker@uwtsd.ac.uk::27ca61ee-ba03-4b92-a89a-1d5600e2200a" providerId="AD" clId="Web-{BFA2AE4C-3CC7-650C-472E-5946815E2C77}" dt="2024-01-26T11:59:35.878" v="4" actId="1076"/>
          <ac:spMkLst>
            <pc:docMk/>
            <pc:sldMk cId="1676843722" sldId="492"/>
            <ac:spMk id="11" creationId="{D7C8ED3A-8561-2C9B-E7DD-FF32C93294C7}"/>
          </ac:spMkLst>
        </pc:spChg>
      </pc:sldChg>
    </pc:docChg>
  </pc:docChgLst>
  <pc:docChgLst>
    <pc:chgData name="Roberta Tucker" userId="S::r.tucker@uwtsd.ac.uk::27ca61ee-ba03-4b92-a89a-1d5600e2200a" providerId="AD" clId="Web-{0ABB7DA2-7EAD-A802-5538-63F0E09D87CD}"/>
    <pc:docChg chg="delSld modSld">
      <pc:chgData name="Roberta Tucker" userId="S::r.tucker@uwtsd.ac.uk::27ca61ee-ba03-4b92-a89a-1d5600e2200a" providerId="AD" clId="Web-{0ABB7DA2-7EAD-A802-5538-63F0E09D87CD}" dt="2024-04-10T12:59:55.102" v="59"/>
      <pc:docMkLst>
        <pc:docMk/>
      </pc:docMkLst>
      <pc:sldChg chg="del">
        <pc:chgData name="Roberta Tucker" userId="S::r.tucker@uwtsd.ac.uk::27ca61ee-ba03-4b92-a89a-1d5600e2200a" providerId="AD" clId="Web-{0ABB7DA2-7EAD-A802-5538-63F0E09D87CD}" dt="2024-04-10T12:48:38.136" v="1"/>
        <pc:sldMkLst>
          <pc:docMk/>
          <pc:sldMk cId="1724387419" sldId="257"/>
        </pc:sldMkLst>
      </pc:sldChg>
      <pc:sldChg chg="del">
        <pc:chgData name="Roberta Tucker" userId="S::r.tucker@uwtsd.ac.uk::27ca61ee-ba03-4b92-a89a-1d5600e2200a" providerId="AD" clId="Web-{0ABB7DA2-7EAD-A802-5538-63F0E09D87CD}" dt="2024-04-10T12:50:25.794" v="24"/>
        <pc:sldMkLst>
          <pc:docMk/>
          <pc:sldMk cId="362163015" sldId="261"/>
        </pc:sldMkLst>
      </pc:sldChg>
      <pc:sldChg chg="del">
        <pc:chgData name="Roberta Tucker" userId="S::r.tucker@uwtsd.ac.uk::27ca61ee-ba03-4b92-a89a-1d5600e2200a" providerId="AD" clId="Web-{0ABB7DA2-7EAD-A802-5538-63F0E09D87CD}" dt="2024-04-10T12:50:22.466" v="20"/>
        <pc:sldMkLst>
          <pc:docMk/>
          <pc:sldMk cId="740110891" sldId="269"/>
        </pc:sldMkLst>
      </pc:sldChg>
      <pc:sldChg chg="del">
        <pc:chgData name="Roberta Tucker" userId="S::r.tucker@uwtsd.ac.uk::27ca61ee-ba03-4b92-a89a-1d5600e2200a" providerId="AD" clId="Web-{0ABB7DA2-7EAD-A802-5538-63F0E09D87CD}" dt="2024-04-10T12:51:36.561" v="50"/>
        <pc:sldMkLst>
          <pc:docMk/>
          <pc:sldMk cId="2824660354" sldId="271"/>
        </pc:sldMkLst>
      </pc:sldChg>
      <pc:sldChg chg="del">
        <pc:chgData name="Roberta Tucker" userId="S::r.tucker@uwtsd.ac.uk::27ca61ee-ba03-4b92-a89a-1d5600e2200a" providerId="AD" clId="Web-{0ABB7DA2-7EAD-A802-5538-63F0E09D87CD}" dt="2024-04-10T12:50:49.248" v="34"/>
        <pc:sldMkLst>
          <pc:docMk/>
          <pc:sldMk cId="4172979323" sldId="273"/>
        </pc:sldMkLst>
      </pc:sldChg>
      <pc:sldChg chg="del">
        <pc:chgData name="Roberta Tucker" userId="S::r.tucker@uwtsd.ac.uk::27ca61ee-ba03-4b92-a89a-1d5600e2200a" providerId="AD" clId="Web-{0ABB7DA2-7EAD-A802-5538-63F0E09D87CD}" dt="2024-04-10T12:59:52.430" v="58"/>
        <pc:sldMkLst>
          <pc:docMk/>
          <pc:sldMk cId="590422853" sldId="292"/>
        </pc:sldMkLst>
      </pc:sldChg>
      <pc:sldChg chg="del">
        <pc:chgData name="Roberta Tucker" userId="S::r.tucker@uwtsd.ac.uk::27ca61ee-ba03-4b92-a89a-1d5600e2200a" providerId="AD" clId="Web-{0ABB7DA2-7EAD-A802-5538-63F0E09D87CD}" dt="2024-04-10T12:50:44.904" v="32"/>
        <pc:sldMkLst>
          <pc:docMk/>
          <pc:sldMk cId="3797579275" sldId="312"/>
        </pc:sldMkLst>
      </pc:sldChg>
      <pc:sldChg chg="del">
        <pc:chgData name="Roberta Tucker" userId="S::r.tucker@uwtsd.ac.uk::27ca61ee-ba03-4b92-a89a-1d5600e2200a" providerId="AD" clId="Web-{0ABB7DA2-7EAD-A802-5538-63F0E09D87CD}" dt="2024-04-10T12:50:56.217" v="40"/>
        <pc:sldMkLst>
          <pc:docMk/>
          <pc:sldMk cId="3523014195" sldId="320"/>
        </pc:sldMkLst>
      </pc:sldChg>
      <pc:sldChg chg="del">
        <pc:chgData name="Roberta Tucker" userId="S::r.tucker@uwtsd.ac.uk::27ca61ee-ba03-4b92-a89a-1d5600e2200a" providerId="AD" clId="Web-{0ABB7DA2-7EAD-A802-5538-63F0E09D87CD}" dt="2024-04-10T12:51:49.280" v="54"/>
        <pc:sldMkLst>
          <pc:docMk/>
          <pc:sldMk cId="1676843722" sldId="492"/>
        </pc:sldMkLst>
      </pc:sldChg>
      <pc:sldChg chg="del">
        <pc:chgData name="Roberta Tucker" userId="S::r.tucker@uwtsd.ac.uk::27ca61ee-ba03-4b92-a89a-1d5600e2200a" providerId="AD" clId="Web-{0ABB7DA2-7EAD-A802-5538-63F0E09D87CD}" dt="2024-04-10T12:50:20.747" v="18"/>
        <pc:sldMkLst>
          <pc:docMk/>
          <pc:sldMk cId="2430030401" sldId="511"/>
        </pc:sldMkLst>
      </pc:sldChg>
      <pc:sldChg chg="del">
        <pc:chgData name="Roberta Tucker" userId="S::r.tucker@uwtsd.ac.uk::27ca61ee-ba03-4b92-a89a-1d5600e2200a" providerId="AD" clId="Web-{0ABB7DA2-7EAD-A802-5538-63F0E09D87CD}" dt="2024-04-10T12:50:54.029" v="38"/>
        <pc:sldMkLst>
          <pc:docMk/>
          <pc:sldMk cId="3294412666" sldId="512"/>
        </pc:sldMkLst>
      </pc:sldChg>
      <pc:sldChg chg="del">
        <pc:chgData name="Roberta Tucker" userId="S::r.tucker@uwtsd.ac.uk::27ca61ee-ba03-4b92-a89a-1d5600e2200a" providerId="AD" clId="Web-{0ABB7DA2-7EAD-A802-5538-63F0E09D87CD}" dt="2024-04-10T12:51:01.342" v="42"/>
        <pc:sldMkLst>
          <pc:docMk/>
          <pc:sldMk cId="1927553098" sldId="515"/>
        </pc:sldMkLst>
      </pc:sldChg>
      <pc:sldChg chg="del">
        <pc:chgData name="Roberta Tucker" userId="S::r.tucker@uwtsd.ac.uk::27ca61ee-ba03-4b92-a89a-1d5600e2200a" providerId="AD" clId="Web-{0ABB7DA2-7EAD-A802-5538-63F0E09D87CD}" dt="2024-04-10T12:50:31.279" v="30"/>
        <pc:sldMkLst>
          <pc:docMk/>
          <pc:sldMk cId="3341602397" sldId="527"/>
        </pc:sldMkLst>
      </pc:sldChg>
      <pc:sldChg chg="del">
        <pc:chgData name="Roberta Tucker" userId="S::r.tucker@uwtsd.ac.uk::27ca61ee-ba03-4b92-a89a-1d5600e2200a" providerId="AD" clId="Web-{0ABB7DA2-7EAD-A802-5538-63F0E09D87CD}" dt="2024-04-10T12:51:30.186" v="44"/>
        <pc:sldMkLst>
          <pc:docMk/>
          <pc:sldMk cId="2904845019" sldId="537"/>
        </pc:sldMkLst>
      </pc:sldChg>
      <pc:sldChg chg="del">
        <pc:chgData name="Roberta Tucker" userId="S::r.tucker@uwtsd.ac.uk::27ca61ee-ba03-4b92-a89a-1d5600e2200a" providerId="AD" clId="Web-{0ABB7DA2-7EAD-A802-5538-63F0E09D87CD}" dt="2024-04-10T12:51:32.561" v="46"/>
        <pc:sldMkLst>
          <pc:docMk/>
          <pc:sldMk cId="1867745989" sldId="538"/>
        </pc:sldMkLst>
      </pc:sldChg>
      <pc:sldChg chg="del">
        <pc:chgData name="Roberta Tucker" userId="S::r.tucker@uwtsd.ac.uk::27ca61ee-ba03-4b92-a89a-1d5600e2200a" providerId="AD" clId="Web-{0ABB7DA2-7EAD-A802-5538-63F0E09D87CD}" dt="2024-04-10T12:51:34.608" v="48"/>
        <pc:sldMkLst>
          <pc:docMk/>
          <pc:sldMk cId="1243790436" sldId="539"/>
        </pc:sldMkLst>
      </pc:sldChg>
      <pc:sldChg chg="del">
        <pc:chgData name="Roberta Tucker" userId="S::r.tucker@uwtsd.ac.uk::27ca61ee-ba03-4b92-a89a-1d5600e2200a" providerId="AD" clId="Web-{0ABB7DA2-7EAD-A802-5538-63F0E09D87CD}" dt="2024-04-10T12:50:24.997" v="23"/>
        <pc:sldMkLst>
          <pc:docMk/>
          <pc:sldMk cId="1849367809" sldId="540"/>
        </pc:sldMkLst>
      </pc:sldChg>
      <pc:sldChg chg="del">
        <pc:chgData name="Roberta Tucker" userId="S::r.tucker@uwtsd.ac.uk::27ca61ee-ba03-4b92-a89a-1d5600e2200a" providerId="AD" clId="Web-{0ABB7DA2-7EAD-A802-5538-63F0E09D87CD}" dt="2024-04-10T12:50:21.622" v="19"/>
        <pc:sldMkLst>
          <pc:docMk/>
          <pc:sldMk cId="1132255824" sldId="542"/>
        </pc:sldMkLst>
      </pc:sldChg>
      <pc:sldChg chg="del">
        <pc:chgData name="Roberta Tucker" userId="S::r.tucker@uwtsd.ac.uk::27ca61ee-ba03-4b92-a89a-1d5600e2200a" providerId="AD" clId="Web-{0ABB7DA2-7EAD-A802-5538-63F0E09D87CD}" dt="2024-04-10T12:50:19.935" v="17"/>
        <pc:sldMkLst>
          <pc:docMk/>
          <pc:sldMk cId="1889562100" sldId="543"/>
        </pc:sldMkLst>
      </pc:sldChg>
      <pc:sldChg chg="del">
        <pc:chgData name="Roberta Tucker" userId="S::r.tucker@uwtsd.ac.uk::27ca61ee-ba03-4b92-a89a-1d5600e2200a" providerId="AD" clId="Web-{0ABB7DA2-7EAD-A802-5538-63F0E09D87CD}" dt="2024-04-10T12:48:37.308" v="0"/>
        <pc:sldMkLst>
          <pc:docMk/>
          <pc:sldMk cId="334297397" sldId="544"/>
        </pc:sldMkLst>
      </pc:sldChg>
      <pc:sldChg chg="del">
        <pc:chgData name="Roberta Tucker" userId="S::r.tucker@uwtsd.ac.uk::27ca61ee-ba03-4b92-a89a-1d5600e2200a" providerId="AD" clId="Web-{0ABB7DA2-7EAD-A802-5538-63F0E09D87CD}" dt="2024-04-10T12:50:29.279" v="28"/>
        <pc:sldMkLst>
          <pc:docMk/>
          <pc:sldMk cId="364754889" sldId="547"/>
        </pc:sldMkLst>
      </pc:sldChg>
      <pc:sldChg chg="del">
        <pc:chgData name="Roberta Tucker" userId="S::r.tucker@uwtsd.ac.uk::27ca61ee-ba03-4b92-a89a-1d5600e2200a" providerId="AD" clId="Web-{0ABB7DA2-7EAD-A802-5538-63F0E09D87CD}" dt="2024-04-10T12:50:43.638" v="31"/>
        <pc:sldMkLst>
          <pc:docMk/>
          <pc:sldMk cId="2009566919" sldId="550"/>
        </pc:sldMkLst>
      </pc:sldChg>
      <pc:sldChg chg="del">
        <pc:chgData name="Roberta Tucker" userId="S::r.tucker@uwtsd.ac.uk::27ca61ee-ba03-4b92-a89a-1d5600e2200a" providerId="AD" clId="Web-{0ABB7DA2-7EAD-A802-5538-63F0E09D87CD}" dt="2024-04-10T12:51:29.264" v="43"/>
        <pc:sldMkLst>
          <pc:docMk/>
          <pc:sldMk cId="1260225366" sldId="553"/>
        </pc:sldMkLst>
      </pc:sldChg>
      <pc:sldChg chg="del">
        <pc:chgData name="Roberta Tucker" userId="S::r.tucker@uwtsd.ac.uk::27ca61ee-ba03-4b92-a89a-1d5600e2200a" providerId="AD" clId="Web-{0ABB7DA2-7EAD-A802-5538-63F0E09D87CD}" dt="2024-04-10T12:51:31.202" v="45"/>
        <pc:sldMkLst>
          <pc:docMk/>
          <pc:sldMk cId="1793061923" sldId="554"/>
        </pc:sldMkLst>
      </pc:sldChg>
      <pc:sldChg chg="del">
        <pc:chgData name="Roberta Tucker" userId="S::r.tucker@uwtsd.ac.uk::27ca61ee-ba03-4b92-a89a-1d5600e2200a" providerId="AD" clId="Web-{0ABB7DA2-7EAD-A802-5538-63F0E09D87CD}" dt="2024-04-10T12:51:33.702" v="47"/>
        <pc:sldMkLst>
          <pc:docMk/>
          <pc:sldMk cId="2724294521" sldId="555"/>
        </pc:sldMkLst>
      </pc:sldChg>
      <pc:sldChg chg="del">
        <pc:chgData name="Roberta Tucker" userId="S::r.tucker@uwtsd.ac.uk::27ca61ee-ba03-4b92-a89a-1d5600e2200a" providerId="AD" clId="Web-{0ABB7DA2-7EAD-A802-5538-63F0E09D87CD}" dt="2024-04-10T12:51:35.499" v="49"/>
        <pc:sldMkLst>
          <pc:docMk/>
          <pc:sldMk cId="1015943360" sldId="562"/>
        </pc:sldMkLst>
      </pc:sldChg>
      <pc:sldChg chg="del">
        <pc:chgData name="Roberta Tucker" userId="S::r.tucker@uwtsd.ac.uk::27ca61ee-ba03-4b92-a89a-1d5600e2200a" providerId="AD" clId="Web-{0ABB7DA2-7EAD-A802-5538-63F0E09D87CD}" dt="2024-04-10T12:50:57.310" v="41"/>
        <pc:sldMkLst>
          <pc:docMk/>
          <pc:sldMk cId="1876113106" sldId="563"/>
        </pc:sldMkLst>
      </pc:sldChg>
      <pc:sldChg chg="del">
        <pc:chgData name="Roberta Tucker" userId="S::r.tucker@uwtsd.ac.uk::27ca61ee-ba03-4b92-a89a-1d5600e2200a" providerId="AD" clId="Web-{0ABB7DA2-7EAD-A802-5538-63F0E09D87CD}" dt="2024-04-10T12:50:52.826" v="37"/>
        <pc:sldMkLst>
          <pc:docMk/>
          <pc:sldMk cId="128987835" sldId="568"/>
        </pc:sldMkLst>
      </pc:sldChg>
      <pc:sldChg chg="del">
        <pc:chgData name="Roberta Tucker" userId="S::r.tucker@uwtsd.ac.uk::27ca61ee-ba03-4b92-a89a-1d5600e2200a" providerId="AD" clId="Web-{0ABB7DA2-7EAD-A802-5538-63F0E09D87CD}" dt="2024-04-10T12:50:30.138" v="29"/>
        <pc:sldMkLst>
          <pc:docMk/>
          <pc:sldMk cId="1765956312" sldId="575"/>
        </pc:sldMkLst>
      </pc:sldChg>
      <pc:sldChg chg="del">
        <pc:chgData name="Roberta Tucker" userId="S::r.tucker@uwtsd.ac.uk::27ca61ee-ba03-4b92-a89a-1d5600e2200a" providerId="AD" clId="Web-{0ABB7DA2-7EAD-A802-5538-63F0E09D87CD}" dt="2024-04-10T12:50:23.310" v="21"/>
        <pc:sldMkLst>
          <pc:docMk/>
          <pc:sldMk cId="1329373863" sldId="576"/>
        </pc:sldMkLst>
      </pc:sldChg>
      <pc:sldChg chg="del">
        <pc:chgData name="Roberta Tucker" userId="S::r.tucker@uwtsd.ac.uk::27ca61ee-ba03-4b92-a89a-1d5600e2200a" providerId="AD" clId="Web-{0ABB7DA2-7EAD-A802-5538-63F0E09D87CD}" dt="2024-04-10T12:50:24.279" v="22"/>
        <pc:sldMkLst>
          <pc:docMk/>
          <pc:sldMk cId="2031029606" sldId="577"/>
        </pc:sldMkLst>
      </pc:sldChg>
      <pc:sldChg chg="del">
        <pc:chgData name="Roberta Tucker" userId="S::r.tucker@uwtsd.ac.uk::27ca61ee-ba03-4b92-a89a-1d5600e2200a" providerId="AD" clId="Web-{0ABB7DA2-7EAD-A802-5538-63F0E09D87CD}" dt="2024-04-10T12:50:55.201" v="39"/>
        <pc:sldMkLst>
          <pc:docMk/>
          <pc:sldMk cId="905961363" sldId="579"/>
        </pc:sldMkLst>
      </pc:sldChg>
      <pc:sldChg chg="del">
        <pc:chgData name="Roberta Tucker" userId="S::r.tucker@uwtsd.ac.uk::27ca61ee-ba03-4b92-a89a-1d5600e2200a" providerId="AD" clId="Web-{0ABB7DA2-7EAD-A802-5538-63F0E09D87CD}" dt="2024-04-10T12:50:27.669" v="26"/>
        <pc:sldMkLst>
          <pc:docMk/>
          <pc:sldMk cId="1273602050" sldId="582"/>
        </pc:sldMkLst>
      </pc:sldChg>
      <pc:sldChg chg="del">
        <pc:chgData name="Roberta Tucker" userId="S::r.tucker@uwtsd.ac.uk::27ca61ee-ba03-4b92-a89a-1d5600e2200a" providerId="AD" clId="Web-{0ABB7DA2-7EAD-A802-5538-63F0E09D87CD}" dt="2024-04-10T12:50:51.498" v="36"/>
        <pc:sldMkLst>
          <pc:docMk/>
          <pc:sldMk cId="1470046525" sldId="583"/>
        </pc:sldMkLst>
      </pc:sldChg>
      <pc:sldChg chg="del">
        <pc:chgData name="Roberta Tucker" userId="S::r.tucker@uwtsd.ac.uk::27ca61ee-ba03-4b92-a89a-1d5600e2200a" providerId="AD" clId="Web-{0ABB7DA2-7EAD-A802-5538-63F0E09D87CD}" dt="2024-04-10T12:51:38.561" v="52"/>
        <pc:sldMkLst>
          <pc:docMk/>
          <pc:sldMk cId="1171415473" sldId="584"/>
        </pc:sldMkLst>
      </pc:sldChg>
      <pc:sldChg chg="del">
        <pc:chgData name="Roberta Tucker" userId="S::r.tucker@uwtsd.ac.uk::27ca61ee-ba03-4b92-a89a-1d5600e2200a" providerId="AD" clId="Web-{0ABB7DA2-7EAD-A802-5538-63F0E09D87CD}" dt="2024-04-10T12:50:26.622" v="25"/>
        <pc:sldMkLst>
          <pc:docMk/>
          <pc:sldMk cId="1275410609" sldId="585"/>
        </pc:sldMkLst>
      </pc:sldChg>
      <pc:sldChg chg="modSp del">
        <pc:chgData name="Roberta Tucker" userId="S::r.tucker@uwtsd.ac.uk::27ca61ee-ba03-4b92-a89a-1d5600e2200a" providerId="AD" clId="Web-{0ABB7DA2-7EAD-A802-5538-63F0E09D87CD}" dt="2024-04-10T12:59:55.102" v="59"/>
        <pc:sldMkLst>
          <pc:docMk/>
          <pc:sldMk cId="931057883" sldId="586"/>
        </pc:sldMkLst>
        <pc:spChg chg="mod">
          <ac:chgData name="Roberta Tucker" userId="S::r.tucker@uwtsd.ac.uk::27ca61ee-ba03-4b92-a89a-1d5600e2200a" providerId="AD" clId="Web-{0ABB7DA2-7EAD-A802-5538-63F0E09D87CD}" dt="2024-04-10T12:52:16.499" v="57" actId="14100"/>
          <ac:spMkLst>
            <pc:docMk/>
            <pc:sldMk cId="931057883" sldId="586"/>
            <ac:spMk id="97" creationId="{00000000-0000-0000-0000-000000000000}"/>
          </ac:spMkLst>
        </pc:spChg>
        <pc:spChg chg="mod">
          <ac:chgData name="Roberta Tucker" userId="S::r.tucker@uwtsd.ac.uk::27ca61ee-ba03-4b92-a89a-1d5600e2200a" providerId="AD" clId="Web-{0ABB7DA2-7EAD-A802-5538-63F0E09D87CD}" dt="2024-04-10T12:52:10.499" v="56" actId="14100"/>
          <ac:spMkLst>
            <pc:docMk/>
            <pc:sldMk cId="931057883" sldId="586"/>
            <ac:spMk id="195" creationId="{00000000-0000-0000-0000-000000000000}"/>
          </ac:spMkLst>
        </pc:spChg>
      </pc:sldChg>
      <pc:sldChg chg="del">
        <pc:chgData name="Roberta Tucker" userId="S::r.tucker@uwtsd.ac.uk::27ca61ee-ba03-4b92-a89a-1d5600e2200a" providerId="AD" clId="Web-{0ABB7DA2-7EAD-A802-5538-63F0E09D87CD}" dt="2024-04-10T12:50:50.795" v="35"/>
        <pc:sldMkLst>
          <pc:docMk/>
          <pc:sldMk cId="3645220472" sldId="587"/>
        </pc:sldMkLst>
      </pc:sldChg>
      <pc:sldChg chg="modSp">
        <pc:chgData name="Roberta Tucker" userId="S::r.tucker@uwtsd.ac.uk::27ca61ee-ba03-4b92-a89a-1d5600e2200a" providerId="AD" clId="Web-{0ABB7DA2-7EAD-A802-5538-63F0E09D87CD}" dt="2024-04-10T12:49:05.418" v="16" actId="20577"/>
        <pc:sldMkLst>
          <pc:docMk/>
          <pc:sldMk cId="2902169709" sldId="589"/>
        </pc:sldMkLst>
        <pc:spChg chg="mod">
          <ac:chgData name="Roberta Tucker" userId="S::r.tucker@uwtsd.ac.uk::27ca61ee-ba03-4b92-a89a-1d5600e2200a" providerId="AD" clId="Web-{0ABB7DA2-7EAD-A802-5538-63F0E09D87CD}" dt="2024-04-10T12:49:05.418" v="16" actId="20577"/>
          <ac:spMkLst>
            <pc:docMk/>
            <pc:sldMk cId="2902169709" sldId="589"/>
            <ac:spMk id="2" creationId="{00000000-0000-0000-0000-000000000000}"/>
          </ac:spMkLst>
        </pc:spChg>
      </pc:sldChg>
      <pc:sldChg chg="del">
        <pc:chgData name="Roberta Tucker" userId="S::r.tucker@uwtsd.ac.uk::27ca61ee-ba03-4b92-a89a-1d5600e2200a" providerId="AD" clId="Web-{0ABB7DA2-7EAD-A802-5538-63F0E09D87CD}" dt="2024-04-10T12:50:28.482" v="27"/>
        <pc:sldMkLst>
          <pc:docMk/>
          <pc:sldMk cId="3498245970" sldId="595"/>
        </pc:sldMkLst>
      </pc:sldChg>
      <pc:sldChg chg="del">
        <pc:chgData name="Roberta Tucker" userId="S::r.tucker@uwtsd.ac.uk::27ca61ee-ba03-4b92-a89a-1d5600e2200a" providerId="AD" clId="Web-{0ABB7DA2-7EAD-A802-5538-63F0E09D87CD}" dt="2024-04-10T12:50:48.701" v="33"/>
        <pc:sldMkLst>
          <pc:docMk/>
          <pc:sldMk cId="4191436106" sldId="596"/>
        </pc:sldMkLst>
      </pc:sldChg>
      <pc:sldChg chg="del">
        <pc:chgData name="Roberta Tucker" userId="S::r.tucker@uwtsd.ac.uk::27ca61ee-ba03-4b92-a89a-1d5600e2200a" providerId="AD" clId="Web-{0ABB7DA2-7EAD-A802-5538-63F0E09D87CD}" dt="2024-04-10T12:51:37.514" v="51"/>
        <pc:sldMkLst>
          <pc:docMk/>
          <pc:sldMk cId="456752221" sldId="597"/>
        </pc:sldMkLst>
      </pc:sldChg>
      <pc:sldChg chg="del">
        <pc:chgData name="Roberta Tucker" userId="S::r.tucker@uwtsd.ac.uk::27ca61ee-ba03-4b92-a89a-1d5600e2200a" providerId="AD" clId="Web-{0ABB7DA2-7EAD-A802-5538-63F0E09D87CD}" dt="2024-04-10T12:51:47.999" v="53"/>
        <pc:sldMkLst>
          <pc:docMk/>
          <pc:sldMk cId="1983767210" sldId="598"/>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13T07:35:18.043"/>
    </inkml:context>
    <inkml:brush xml:id="br0">
      <inkml:brushProperty name="width" value="0.2" units="cm"/>
      <inkml:brushProperty name="height" value="0.2" units="cm"/>
      <inkml:brushProperty name="color" value="#66CC00"/>
    </inkml:brush>
  </inkml:definitions>
  <inkml:trace contextRef="#ctx0" brushRef="#br0">1105 10729 16383 0 0,'-4'-8'0'0'0,"-1"-20"0"0"0,0-10 0 0 0,2-3 0 0 0,7 3 0 0 0,5 4 0 0 0,-1 4 0 0 0,7-1 0 0 0,4 1 0 0 0,3 3 0 0 0,1-2 0 0 0,1-8 0 0 0,0-4 0 0 0,-1-4 0 0 0,4 0 0 0 0,0-2 0 0 0,4 1 0 0 0,0 4 0 0 0,-1 2 0 0 0,-3 0 0 0 0,-1 0 0 0 0,-2 6 0 0 0,-1 1 0 0 0,-1 3 0 0 0,0 3 0 0 0,-1 2 0 0 0,-3 2 0 0 0,-1 0 0 0 0,0 1 0 0 0,1 1 0 0 0,1-1 0 0 0,-2 1 0 0 0,-1-1 0 0 0,1 0 0 0 0,1 0 0 0 0,2 0 0 0 0,0 4 0 0 0,2 1 0 0 0,0 0 0 0 0,0 2 0 0 0,0 1 0 0 0,4-2 0 0 0,1-1 0 0 0,4 2 0 0 0,0-1 0 0 0,2 0 0 0 0,0 1 0 0 0,-3 1 0 0 0,2 2 0 0 0,-1-1 0 0 0,1 2 0 0 0,0-1 0 0 0,1 2 0 0 0,-1-1 0 0 0,2 1 0 0 0,-2 2 0 0 0,2-1 0 0 0,-1 1 0 0 0,-3-2 0 0 0,1-3 0 0 0,-1-3 0 0 0,-1 1 0 0 0,1 3 0 0 0,-1 0 0 0 0,-1 2 0 0 0,-1 3 0 0 0,-3 2 0 0 0,0 3 0 0 0,2-3 0 0 0,1-1 0 0 0,0 2 0 0 0,-2-3 0 0 0,0 0 0 0 0,-2 1 0 0 0,0-2 0 0 0,3 0 0 0 0,1-2 0 0 0,-1-4 0 0 0,0 2 0 0 0,-1-2 0 0 0,2 6 0 0 0,1 3 0 0 0,-1 4 0 0 0,-1-3 0 0 0,-2 0 0 0 0,0-3 0 0 0,-1-1 0 0 0,-1-2 0 0 0,4-4 0 0 0,4-2 0 0 0,2-4 0 0 0,-2 0 0 0 0,2-2 0 0 0,0-1 0 0 0,-3 0 0 0 0,-2 1 0 0 0,-2-1 0 0 0,-1 1 0 0 0,2-1 0 0 0,5 1 0 0 0,4 0 0 0 0,4 0 0 0 0,-1-4 0 0 0,4-1 0 0 0,-1 1 0 0 0,0-4 0 0 0,0 0 0 0 0,1-2 0 0 0,1-4 0 0 0,1 2 0 0 0,-1-2 0 0 0,1-3 0 0 0,0-1 0 0 0,-3-1 0 0 0,-2-2 0 0 0,1-1 0 0 0,0-4 0 0 0,-2-2 0 0 0,-1 1 0 0 0,2-3 0 0 0,1 0 0 0 0,-3 1 0 0 0,1 2 0 0 0,-3-2 0 0 0,0 0 0 0 0,-2 2 0 0 0,1 1 0 0 0,-2 1 0 0 0,1 2 0 0 0,0 4 0 0 0,0 5 0 0 0,-1 6 0 0 0,2 4 0 0 0,-6 2 0 0 0,1 2 0 0 0,-1 0 0 0 0,-2 1 0 0 0,-1-3 0 0 0,-2-3 0 0 0,0-3 0 0 0,-1 0 0 0 0,0 1 0 0 0,-4 1 0 0 0,-1 2 0 0 0,0-1 0 0 0,1-1 0 0 0,1 1 0 0 0,1 1 0 0 0,1 1 0 0 0,1 2 0 0 0,4 0 0 0 0,1 1 0 0 0,0 4 0 0 0,-1 1 0 0 0,-1 0 0 0 0,-1-1 0 0 0,3 3 0 0 0,0 0 0 0 0,4 2 0 0 0,0 0 0 0 0,-2 2 0 0 0,-2 3 0 0 0,-1-1 0 0 0,-2-2 0 0 0,-1-4 0 0 0,-1 1 0 0 0,-4 0 0 0 0,2-3 0 0 0,2-1 0 0 0,1-2 0 0 0,0 3 0 0 0,0 0 0 0 0,-4 0 0 0 0,-2 2 0 0 0,1 4 0 0 0,0 4 0 0 0,2-1 0 0 0,0 5 0 0 0,1 3 0 0 0,1 1 0 0 0,0 1 0 0 0,0 0 0 0 0,0-1 0 0 0,1 0 0 0 0,-1 0 0 0 0,0-1 0 0 0,0-3 0 0 0,0 1 0 0 0,0 3 0 0 0,0-1 0 0 0,0 1 0 0 0,0 0 0 0 0,0 4 0 0 0,0 0 0 0 0,0 0 0 0 0,-3-4 0 0 0,-2 0 0 0 0,0-3 0 0 0,-2 3 0 0 0,-1 1 0 0 0,2 0 0 0 0,1-1 0 0 0,-2 4 0 0 0,0 1 0 0 0,2 0 0 0 0,-3 1 0 0 0,1 1 0 0 0,1 2 0 0 0,1 0 0 0 0,3 1 0 0 0,0 4 0 0 0,2 2 0 0 0,0 5 0 0 0,4 4 0 0 0,1 4 0 0 0,4 5 0 0 0,0 4 0 0 0,3 3 0 0 0,-2-3 0 0 0,-1 1 0 0 0,0 0 0 0 0,0 1 0 0 0,-2-2 0 0 0,1-1 0 0 0,4 1 0 0 0,-1-3 0 0 0,-2 0 0 0 0,-3-1 0 0 0,2-5 0 0 0,-1-2 0 0 0,-1-3 0 0 0,-2-5 0 0 0,-2-3 0 0 0,0-4 0 0 0,-2 0 0 0 0,0-3 0 0 0,0-3 0 0 0,0 2 0 0 0,-1-2 0 0 0,1-1 0 0 0,0 1 0 0 0,0 1 0 0 0,0 1 0 0 0,0-3 0 0 0,0 0 0 0 0,-4-4 0 0 0,3-3 0 0 0,5-1 0 0 0,2 0 0 0 0,0 0 0 0 0,-1 0 0 0 0,2 5 0 0 0,4 2 0 0 0,0-1 0 0 0,2 4 0 0 0,-1-1 0 0 0,1 0 0 0 0,2 1 0 0 0,-2-3 0 0 0,1 0 0 0 0,-1 0 0 0 0,-1-5 0 0 0,3-2 0 0 0,-2-1 0 0 0,1 0 0 0 0,2-4 0 0 0,2 1 0 0 0,1-4 0 0 0,-2-3 0 0 0,0-4 0 0 0,0-2 0 0 0,-2-1 0 0 0,-4-2 0 0 0,0-5 0 0 0,2 0 0 0 0,2-1 0 0 0,-1 2 0 0 0,1-3 0 0 0,1 0 0 0 0,2-3 0 0 0,-2-3 0 0 0,0 1 0 0 0,1-2 0 0 0,2-2 0 0 0,0-2 0 0 0,2-2 0 0 0,0-1 0 0 0,-2-1 0 0 0,-2 0 0 0 0,1-1 0 0 0,-4 1 0 0 0,1-1 0 0 0,-3 1 0 0 0,1 0 0 0 0,1-4 0 0 0,-1-1 0 0 0,-3 0 0 0 0,-4-3 0 0 0,2 0 0 0 0,3-2 0 0 0,-1-4 0 0 0,3 1 0 0 0,1 3 0 0 0,4-1 0 0 0,1 1 0 0 0,2 3 0 0 0,-3 2 0 0 0,0 2 0 0 0,-1-2 0 0 0,2 0 0 0 0,-3 0 0 0 0,0 2 0 0 0,1 0 0 0 0,1-2 0 0 0,-3 0 0 0 0,1 0 0 0 0,-3 1 0 0 0,0 1 0 0 0,2 2 0 0 0,1 0 0 0 0,-1 0 0 0 0,1 1 0 0 0,0 1 0 0 0,3-1 0 0 0,0 0 0 0 0,-2 0 0 0 0,0 4 0 0 0,0 1 0 0 0,2 3 0 0 0,0 1 0 0 0,6-2 0 0 0,1 2 0 0 0,1 4 0 0 0,-1-2 0 0 0,-1 2 0 0 0,-1 3 0 0 0,-5 1 0 0 0,-1 3 0 0 0,-4 4 0 0 0,-1 3 0 0 0,1 0 0 0 0,-1 3 0 0 0,0 4 0 0 0,2 0 0 0 0,-1 1 0 0 0,0 3 0 0 0,2-2 0 0 0,2 1 0 0 0,1 1 0 0 0,2 2 0 0 0,0 2 0 0 0,5 4 0 0 0,2 6 0 0 0,3 2 0 0 0,0 3 0 0 0,-1-1 0 0 0,-2 1 0 0 0,-3 2 0 0 0,0-1 0 0 0,-2 1 0 0 0,-1 1 0 0 0,0 2 0 0 0,0 1 0 0 0,-1 2 0 0 0,-3 1 0 0 0,-1 0 0 0 0,0 4 0 0 0,1 1 0 0 0,2 0 0 0 0,0 3 0 0 0,1 0 0 0 0,1-1 0 0 0,0 1 0 0 0,1 1 0 0 0,-1 1 0 0 0,0-1 0 0 0,0 3 0 0 0,1 2 0 0 0,-5-1 0 0 0,-1 1 0 0 0,1-2 0 0 0,-4 1 0 0 0,0-2 0 0 0,-2 1 0 0 0,1 3 0 0 0,-3-2 0 0 0,-2 0 0 0 0,1-1 0 0 0,-1-3 0 0 0,-2 1 0 0 0,2-1 0 0 0,-1 1 0 0 0,-1-1 0 0 0,2-2 0 0 0,0-2 0 0 0,-2-2 0 0 0,2 3 0 0 0,0-1 0 0 0,2 4 0 0 0,-1 3 0 0 0,3 0 0 0 0,-2-2 0 0 0,2 1 0 0 0,2 2 0 0 0,-1-1 0 0 0,2-2 0 0 0,-3-3 0 0 0,-3 1 0 0 0,1-1 0 0 0,2-2 0 0 0,-1 3 0 0 0,-2-1 0 0 0,1-1 0 0 0,-1-2 0 0 0,2 3 0 0 0,-1-1 0 0 0,-3 0 0 0 0,-2-2 0 0 0,-2-2 0 0 0,-1 0 0 0 0,-2-2 0 0 0,4-3 0 0 0,1-3 0 0 0,3 1 0 0 0,0 1 0 0 0,0 1 0 0 0,1-2 0 0 0,-1-1 0 0 0,3 1 0 0 0,-1 1 0 0 0,-3 2 0 0 0,2 0 0 0 0,3 1 0 0 0,4 5 0 0 0,2 1 0 0 0,2 0 0 0 0,-3-1 0 0 0,-3-4 0 0 0,-1-3 0 0 0,1-1 0 0 0,-2-3 0 0 0,1-5 0 0 0,-1-3 0 0 0,0-3 0 0 0,2-3 0 0 0,3 3 0 0 0,-2 0 0 0 0,-3-3 0 0 0,-4-3 0 0 0,0 3 0 0 0,0-3 0 0 0,1 0 0 0 0,0 0 0 0 0,2 0 0 0 0,2 0 0 0 0,4-3 0 0 0,2 0 0 0 0,5-4 0 0 0,3 0 0 0 0,4 2 0 0 0,0-3 0 0 0,-1 2 0 0 0,2-3 0 0 0,-1-2 0 0 0,-2 0 0 0 0,-2 0 0 0 0,2 1 0 0 0,-4-1 0 0 0,-3-2 0 0 0,3-2 0 0 0,-3-2 0 0 0,-1-2 0 0 0,-1 0 0 0 0,0-1 0 0 0,-4-5 0 0 0,-3-4 0 0 0,-2-5 0 0 0,3-3 0 0 0,1-4 0 0 0,-1-1 0 0 0,0-4 0 0 0,3-2 0 0 0,1 0 0 0 0,1-2 0 0 0,2-1 0 0 0,4-1 0 0 0,3-4 0 0 0,-1-3 0 0 0,-1-2 0 0 0,-1-2 0 0 0,3-1 0 0 0,-4 0 0 0 0,-1 3 0 0 0,-2 1 0 0 0,3 0 0 0 0,2 3 0 0 0,0 0 0 0 0,-4-1 0 0 0,1-1 0 0 0,1 2 0 0 0,-1-1 0 0 0,1 3 0 0 0,3 4 0 0 0,4 3 0 0 0,5 2 0 0 0,0 3 0 0 0,1 4 0 0 0,2 3 0 0 0,2-1 0 0 0,1 3 0 0 0,2 0 0 0 0,0 3 0 0 0,0 2 0 0 0,1 4 0 0 0,-5 2 0 0 0,0 5 0 0 0,3 3 0 0 0,3 4 0 0 0,4 4 0 0 0,1 4 0 0 0,0 2 0 0 0,-2 3 0 0 0,-1 0 0 0 0,-6 1 0 0 0,-1 0 0 0 0,-2-1 0 0 0,-2 1 0 0 0,-5 3 0 0 0,1 1 0 0 0,-3 4 0 0 0,-1 3 0 0 0,1 5 0 0 0,-1 5 0 0 0,2 8 0 0 0,4 2 0 0 0,3 3 0 0 0,-1 7 0 0 0,-3 3 0 0 0,0 6 0 0 0,-2 6 0 0 0,1 3 0 0 0,-1 8 0 0 0,2 6 0 0 0,-2 3 0 0 0,-3 2 0 0 0,-1 0 0 0 0,-3 1 0 0 0,-1-2 0 0 0,-2-3 0 0 0,4-2 0 0 0,1-7 0 0 0,3-3 0 0 0,0-5 0 0 0,-1-1 0 0 0,-1-3 0 0 0,-3-3 0 0 0,-1 2 0 0 0,-1-2 0 0 0,0-5 0 0 0,-5-3 0 0 0,-1-1 0 0 0,0-1 0 0 0,-3-3 0 0 0,0-5 0 0 0,1-3 0 0 0,-1 0 0 0 0,0 2 0 0 0,2 0 0 0 0,1 2 0 0 0,2-1 0 0 0,2 1 0 0 0,1-1 0 0 0,0 1 0 0 0,4 2 0 0 0,1-1 0 0 0,0-3 0 0 0,3-3 0 0 0,4-2 0 0 0,0-3 0 0 0,1-1 0 0 0,-1-5 0 0 0,1-2 0 0 0,-1 1 0 0 0,-4-3 0 0 0,2 0 0 0 0,-2 1 0 0 0,-2-2 0 0 0,-1-2 0 0 0,-3-5 0 0 0,0-2 0 0 0,-2-2 0 0 0,0-5 0 0 0,0-2 0 0 0,3-4 0 0 0,2-4 0 0 0,0-1 0 0 0,2 0 0 0 0,1-2 0 0 0,2-7 0 0 0,0-2 0 0 0,1-1 0 0 0,0-3 0 0 0,1-5 0 0 0,-1 0 0 0 0,1-1 0 0 0,-1-3 0 0 0,1-3 0 0 0,-2-4 0 0 0,2-7 0 0 0,-2-6 0 0 0,2-3 0 0 0,2-4 0 0 0,-1-1 0 0 0,-2-1 0 0 0,-4-1 0 0 0,1 5 0 0 0,-1 1 0 0 0,-1 0 0 0 0,-6-1 0 0 0,-3 3 0 0 0,-4 0 0 0 0,-5 0 0 0 0,-1-2 0 0 0,-1 2 0 0 0,-3 1 0 0 0,-1-2 0 0 0,-2-1 0 0 0,-1 2 0 0 0,-1 1 0 0 0,3-2 0 0 0,2-1 0 0 0,-1-2 0 0 0,-4-1 0 0 0,-2 0 0 0 0,2-1 0 0 0,-2-1 0 0 0,4 1 0 0 0,0 3 0 0 0,4 2 0 0 0,2 3 0 0 0,2 4 0 0 0,0 4 0 0 0,-2 3 0 0 0,-2 2 0 0 0,2 1 0 0 0,-1 0 0 0 0,2 5 0 0 0,0 1 0 0 0,-2 3 0 0 0,2 3 0 0 0,-1 1 0 0 0,-1 1 0 0 0,-3 2 0 0 0,-1 2 0 0 0,-1 2 0 0 0,-2-2 0 0 0,4-2 0 0 0,-3 2 0 0 0,-2 0 0 0 0,4 2 0 0 0,-3 0 0 0 0,-2 2 0 0 0,1 0 0 0 0,-5 0 0 0 0,0 0 0 0 0,-4 0 0 0 0,1 4 0 0 0,1 1 0 0 0,3 0 0 0 0,1 2 0 0 0,2 5 0 0 0,-2-1 0 0 0,-5 6 0 0 0,-1 4 0 0 0,2 1 0 0 0,2 2 0 0 0,-2-4 0 0 0,1-2 0 0 0,-2 5 0 0 0,0 1 0 0 0,-2 4 0 0 0,-7-3 0 0 0,-11-5 0 0 0,-5-2-16383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13T07:35:18.044"/>
    </inkml:context>
    <inkml:brush xml:id="br0">
      <inkml:brushProperty name="width" value="0.2" units="cm"/>
      <inkml:brushProperty name="height" value="0.2" units="cm"/>
      <inkml:brushProperty name="color" value="#00A0D7"/>
    </inkml:brush>
  </inkml:definitions>
  <inkml:trace contextRef="#ctx0" brushRef="#br0">899 12647 16383 0 0,'-11'-8'0'0'0,"-8"-21"0"0"0,0-9 0 0 0,6-2 0 0 0,10 6 0 0 0,5 4 0 0 0,6 5 0 0 0,5 5 0 0 0,5 4 0 0 0,2-1 0 0 0,-1 0 0 0 0,-1-1 0 0 0,-4-2 0 0 0,1 0 0 0 0,-4-5 0 0 0,1-2 0 0 0,3-8 0 0 0,1-4 0 0 0,2-1 0 0 0,3-4 0 0 0,0-2 0 0 0,1-1 0 0 0,0 0 0 0 0,1 1 0 0 0,-1 0 0 0 0,1-2 0 0 0,-1-2 0 0 0,0 5 0 0 0,0-2 0 0 0,0 4 0 0 0,-3 1 0 0 0,-2 1 0 0 0,0-1 0 0 0,1 4 0 0 0,1 0 0 0 0,2 0 0 0 0,0-2 0 0 0,1 2 0 0 0,0 1 0 0 0,0-2 0 0 0,0-1 0 0 0,-3 3 0 0 0,-2-5 0 0 0,0-1 0 0 0,2-2 0 0 0,-4-1 0 0 0,1 1 0 0 0,0 0 0 0 0,2 0 0 0 0,1 0 0 0 0,-2 1 0 0 0,3 0 0 0 0,-2-1 0 0 0,1 1 0 0 0,-1-3 0 0 0,2-2 0 0 0,-4 0 0 0 0,0 5 0 0 0,1 2 0 0 0,1 1 0 0 0,2 0 0 0 0,0 3 0 0 0,2 0 0 0 0,-1 4 0 0 0,5-1 0 0 0,-2-2 0 0 0,2-1 0 0 0,0-3 0 0 0,0 3 0 0 0,-1 0 0 0 0,-1-2 0 0 0,-1 0 0 0 0,0-2 0 0 0,-1-1 0 0 0,0-4 0 0 0,0-6 0 0 0,0-1 0 0 0,3 1 0 0 0,2 2 0 0 0,0 3 0 0 0,-1-3 0 0 0,-1 4 0 0 0,-2 3 0 0 0,0 1 0 0 0,0 4 0 0 0,-1 2 0 0 0,0 2 0 0 0,-4 1 0 0 0,-1-2 0 0 0,3-3 0 0 0,4-1 0 0 0,3-2 0 0 0,2-1 0 0 0,0 2 0 0 0,-2 2 0 0 0,-1 3 0 0 0,-2 4 0 0 0,3 0 0 0 0,1 2 0 0 0,2 2 0 0 0,1 2 0 0 0,2 2 0 0 0,3 1 0 0 0,3 0 0 0 0,-2-2 0 0 0,1-2 0 0 0,-2 1 0 0 0,-1 0 0 0 0,-1 2 0 0 0,0 0 0 0 0,-2 2 0 0 0,2-1 0 0 0,-2 5 0 0 0,2 1 0 0 0,2 4 0 0 0,-2 0 0 0 0,-2 2 0 0 0,1-1 0 0 0,-1 3 0 0 0,0 1 0 0 0,0 3 0 0 0,-3 2 0 0 0,2 2 0 0 0,-1 5 0 0 0,-2 1 0 0 0,-1 0 0 0 0,-3 3 0 0 0,0 0 0 0 0,-2 3 0 0 0,0 2 0 0 0,0 4 0 0 0,-4 2 0 0 0,-5 2 0 0 0,-5 1 0 0 0,-3 0 0 0 0,0 5 0 0 0,1 0 0 0 0,2 1 0 0 0,3 2 0 0 0,1 3 0 0 0,1 5 0 0 0,-1 2 0 0 0,1 6 0 0 0,2 3 0 0 0,-2 0 0 0 0,1 0 0 0 0,-2 2 0 0 0,1 1 0 0 0,-2-2 0 0 0,-3-2 0 0 0,-2-4 0 0 0,-3-4 0 0 0,-2 1 0 0 0,-1-5 0 0 0,4 0 0 0 0,0 2 0 0 0,1-3 0 0 0,-2 1 0 0 0,3 1 0 0 0,1-1 0 0 0,-2 0 0 0 0,-1-2 0 0 0,-1 1 0 0 0,-2-2 0 0 0,0-3 0 0 0,-1-3 0 0 0,0-2 0 0 0,0 2 0 0 0,3 1 0 0 0,2-2 0 0 0,0 0 0 0 0,-2-2 0 0 0,0-1 0 0 0,2 0 0 0 0,1-1 0 0 0,-4 0 0 0 0,-3 0 0 0 0,-2-1 0 0 0,5-2 0 0 0,1-3 0 0 0,0 2 0 0 0,-4 0 0 0 0,2 1 0 0 0,1 1 0 0 0,-1 2 0 0 0,1-1 0 0 0,-1 1 0 0 0,0 1 0 0 0,3-5 0 0 0,1-1 0 0 0,0 1 0 0 0,2 0 0 0 0,1 2 0 0 0,-1 0 0 0 0,-3 1 0 0 0,-1 1 0 0 0,3-4 0 0 0,-1-1 0 0 0,0 1 0 0 0,-1 0 0 0 0,2-2 0 0 0,0-1 0 0 0,3-2 0 0 0,4 0 0 0 0,3-2 0 0 0,3-3 0 0 0,-2 1 0 0 0,0-1 0 0 0,1 1 0 0 0,1 0 0 0 0,1 2 0 0 0,4-1 0 0 0,3-2 0 0 0,0-2 0 0 0,-1-3 0 0 0,-1-2 0 0 0,-2-4 0 0 0,1-5 0 0 0,-2-6 0 0 0,-3-4 0 0 0,1-3 0 0 0,2-1 0 0 0,1-8 0 0 0,-4-7 0 0 0,3-4 0 0 0,1-7 0 0 0,1-6 0 0 0,-1-6 0 0 0,-4-3 0 0 0,-1-6 0 0 0,0-6 0 0 0,1-6 0 0 0,4-4 0 0 0,2-2 0 0 0,1-2 0 0 0,0-4 0 0 0,-2-5 0 0 0,0-5 0 0 0,-1-3 0 0 0,4 0 0 0 0,0 5 0 0 0,0 3 0 0 0,-2 5 0 0 0,0 1 0 0 0,-1 3 0 0 0,2 1 0 0 0,1-3 0 0 0,0-2 0 0 0,-1-3 0 0 0,2 0 0 0 0,1 1 0 0 0,-2 1 0 0 0,-1-1 0 0 0,-1 0 0 0 0,2 1 0 0 0,1-2 0 0 0,-1 4 0 0 0,-5 2 0 0 0,-2 3 0 0 0,-2 3 0 0 0,1 6 0 0 0,1 4 0 0 0,-4 4 0 0 0,0 7 0 0 0,1 1 0 0 0,1 9 0 0 0,1 6 0 0 0,2 2 0 0 0,0 3 0 0 0,-3 0 0 0 0,-1 0 0 0 0,4 0 0 0 0,-1-1 0 0 0,-1-4 0 0 0,1-2 0 0 0,4-4 0 0 0,5 1 0 0 0,2 0 0 0 0,0 2 0 0 0,1 2 0 0 0,-1 2 0 0 0,3 5 0 0 0,-2 2 0 0 0,2-1 0 0 0,-2 4 0 0 0,2 0 0 0 0,2-1 0 0 0,3 2 0 0 0,2-1 0 0 0,2 2 0 0 0,0 3 0 0 0,-2 3 0 0 0,-2 7 0 0 0,1-1 0 0 0,1 3 0 0 0,1 1 0 0 0,0 0 0 0 0,5 0 0 0 0,6 2 0 0 0,5 4 0 0 0,3 4 0 0 0,3 0 0 0 0,2 1 0 0 0,-2 6 0 0 0,-2 2 0 0 0,-3 6 0 0 0,-1 8 0 0 0,-3 10 0 0 0,1 8 0 0 0,-5 5 0 0 0,-5 8 0 0 0,-1 4 0 0 0,-2 4 0 0 0,-1 1 0 0 0,-3 2 0 0 0,-1 3 0 0 0,-3 2 0 0 0,0 2 0 0 0,1 5 0 0 0,-1 2 0 0 0,0 4 0 0 0,2 4 0 0 0,3 4 0 0 0,-3-1 0 0 0,1 0 0 0 0,-7-2 0 0 0,-4 0 0 0 0,-4-2 0 0 0,-5-7 0 0 0,-6-4 0 0 0,-4-7 0 0 0,-5-1 0 0 0,2 0 0 0 0,-1-3 0 0 0,0 1 0 0 0,-1 2 0 0 0,-2-2 0 0 0,0 1 0 0 0,0-2 0 0 0,2 1 0 0 0,2 1 0 0 0,0-1 0 0 0,-1-2 0 0 0,-2-4 0 0 0,0-3 0 0 0,-2-2 0 0 0,1-1 0 0 0,3-1 0 0 0,4-1 0 0 0,2 5 0 0 0,2 0 0 0 0,-1 0 0 0 0,2 4 0 0 0,-5-1 0 0 0,-1 0 0 0 0,-1-2 0 0 0,-1-2 0 0 0,-3 2 0 0 0,0 1 0 0 0,2-1 0 0 0,1 3 0 0 0,0-1 0 0 0,-2 0 0 0 0,3-3 0 0 0,1 3 0 0 0,-2-1 0 0 0,-1 4 0 0 0,3-1 0 0 0,-1-2 0 0 0,0 2 0 0 0,1 0 0 0 0,1-3 0 0 0,-2-1 0 0 0,-1-2 0 0 0,-2-2 0 0 0,-2 0 0 0 0,3-5 0 0 0,5-1 0 0 0,1 0 0 0 0,2 5 0 0 0,-1 2 0 0 0,-2 1 0 0 0,1 0 0 0 0,-1-1 0 0 0,-3 0 0 0 0,-1-1 0 0 0,1-4 0 0 0,1-6 0 0 0,-2 0 0 0 0,-1 0 0 0 0,-2 3 0 0 0,3-3 0 0 0,0-2 0 0 0,0 0 0 0 0,-1-2 0 0 0,2-2 0 0 0,4-6 0 0 0,1-3 0 0 0,1-6 0 0 0,3-4 0 0 0,3-4 0 0 0,2-4 0 0 0,5-1 0 0 0,2-1 0 0 0,0-1 0 0 0,-1-4 0 0 0,3-1 0 0 0,4-3 0 0 0,0-4 0 0 0,2-4 0 0 0,-1-2 0 0 0,0-2 0 0 0,0-5 0 0 0,-4 3 0 0 0,-2-4 0 0 0,-3 0 0 0 0,-1-3 0 0 0,-1 0 0 0 0,-2-6 0 0 0,-3-5 0 0 0,2-7 0 0 0,2-5 0 0 0,5-10 0 0 0,4-5 0 0 0,2-6 0 0 0,2-6 0 0 0,-1-3 0 0 0,1 0 0 0 0,3 0 0 0 0,1-1 0 0 0,3-2 0 0 0,1-4 0 0 0,0-6 0 0 0,2-6 0 0 0,-1-3 0 0 0,1-4 0 0 0,-1-5 0 0 0,1-2 0 0 0,-1 0 0 0 0,0-3 0 0 0,0 0 0 0 0,-3 2 0 0 0,1-2 0 0 0,-1 1 0 0 0,-1-3 0 0 0,-3-3 0 0 0,-1-2 0 0 0,1-7 0 0 0,-1-3 0 0 0,0 0 0 0 0,-3-1 0 0 0,2 2 0 0 0,1 0 0 0 0,3 1 0 0 0,2 1 0 0 0,1 4 0 0 0,-2 6 0 0 0,-1 0 0 0 0,1 4 0 0 0,0 2 0 0 0,6-1 0 0 0,2 1 0 0 0,4 1 0 0 0,0 2 0 0 0,4 2 0 0 0,2 0 0 0 0,0 2 0 0 0,1-1 0 0 0,-3 5 0 0 0,2 5 0 0 0,-3 5 0 0 0,-3 3 0 0 0,2 7 0 0 0,-2 2 0 0 0,-2 5 0 0 0,-1 4 0 0 0,1 8 0 0 0,0 4 0 0 0,-1 5 0 0 0,7 4 0 0 0,0 5 0 0 0,3 3 0 0 0,2 5 0 0 0,2 7 0 0 0,1 4 0 0 0,2 8 0 0 0,0 4 0 0 0,1 5 0 0 0,-4 8 0 0 0,-2 5 0 0 0,1 7 0 0 0,1 5 0 0 0,0 1 0 0 0,6 2 0 0 0,1 2 0 0 0,0 2 0 0 0,0 2 0 0 0,-4 4 0 0 0,-7 2 0 0 0,-5 4 0 0 0,-1 4 0 0 0,-2 7 0 0 0,-2 9 0 0 0,-2 5 0 0 0,-1 10 0 0 0,-2 7 0 0 0,-3 7 0 0 0,-2 9 0 0 0,-8 7 0 0 0,-1 7 0 0 0,-6 8 0 0 0,-3 8 0 0 0,-2 5 0 0 0,0 2 0 0 0,1 1 0 0 0,0-2 0 0 0,1-4 0 0 0,-4-4 0 0 0,0-2 0 0 0,0-3 0 0 0,1-5 0 0 0,2-2 0 0 0,-4-4 0 0 0,-3 0 0 0 0,-1-2 0 0 0,-2-4 0 0 0,0-6 0 0 0,0-3 0 0 0,1-2 0 0 0,-2 1 0 0 0,-1 0 0 0 0,1-3 0 0 0,-1 0 0 0 0,-2 0 0 0 0,-2-1 0 0 0,-1-5 0 0 0,-2-3 0 0 0,0 1 0 0 0,3 3 0 0 0,0-1 0 0 0,4-1 0 0 0,5-3 0 0 0,-1 1 0 0 0,2 0 0 0 0,-2-1 0 0 0,1-6 0 0 0,-2-2 0 0 0,2-1 0 0 0,-3-4 0 0 0,2-1 0 0 0,-1-2 0 0 0,0 0 0 0 0,0-2 0 0 0,0-2 0 0 0,3-3 0 0 0,-1-2 0 0 0,1-2 0 0 0,-2-1 0 0 0,1 0 0 0 0,-2 0 0 0 0,1-1 0 0 0,2 5 0 0 0,-1 0 0 0 0,0 1 0 0 0,-1-1 0 0 0,1-1 0 0 0,-2-2 0 0 0,-3-3 0 0 0,1-3 0 0 0,-1 1 0 0 0,-1 0 0 0 0,0 1 0 0 0,1 1 0 0 0,-2 1 0 0 0,-2-3 0 0 0,-1-1 0 0 0,2-3 0 0 0,4-5 0 0 0,1 1 0 0 0,-2-1 0 0 0,2-3 0 0 0,3-3 0 0 0,-1 3 0 0 0,1 0 0 0 0,-1-1 0 0 0,1-5 0 0 0,2 1 0 0 0,2 1 0 0 0,-2-1 0 0 0,0 1 0 0 0,-2-1 0 0 0,1-5 0 0 0,-3 0 0 0 0,1-5 0 0 0,-2 1 0 0 0,2 0 0 0 0,2-1 0 0 0,2 0 0 0 0,3 2 0 0 0,5-1 0 0 0,2-4 0 0 0,1-3 0 0 0,3 1 0 0 0,1-1 0 0 0,1-1 0 0 0,4-6 0 0 0,-1-3 0 0 0,2-5 0 0 0,1-4 0 0 0,2-4 0 0 0,2-4 0 0 0,-3-1 0 0 0,0-5 0 0 0,0-9 0 0 0,-2-11 0 0 0,0-7 0 0 0,1-11 0 0 0,-2-9 0 0 0,4-11 0 0 0,-1-10 0 0 0,0-8 0 0 0,1-4 0 0 0,2-5 0 0 0,0 3 0 0 0,2 1 0 0 0,-1 3 0 0 0,5 5 0 0 0,2 4 0 0 0,-1 3 0 0 0,2 2 0 0 0,1-2 0 0 0,-1-1 0 0 0,-2-3 0 0 0,-2-3 0 0 0,-5-9 0 0 0,-2-4 0 0 0,-4-9 0 0 0,-5-6 0 0 0,1-5 0 0 0,-3-2 0 0 0,-5-1 0 0 0,-3 1 0 0 0,-2-1 0 0 0,-4 2 0 0 0,-4 3 0 0 0,-1 2 0 0 0,3 1 0 0 0,-2-2 0 0 0,-3 3 0 0 0,5 1 0 0 0,1 2 0 0 0,5 4 0 0 0,3-1 0 0 0,1 5 0 0 0,5 4 0 0 0,1 5 0 0 0,3 6 0 0 0,4 2 0 0 0,-1 1 0 0 0,2 3 0 0 0,1 3 0 0 0,6 1 0 0 0,3 1 0 0 0,1 1 0 0 0,0 0 0 0 0,-5 1 0 0 0,-2 3 0 0 0,0 4 0 0 0,0 2 0 0 0,0 6 0 0 0,2 4 0 0 0,4 7 0 0 0,-3 5 0 0 0,0 2 0 0 0,-1 2 0 0 0,0 2 0 0 0,1 6 0 0 0,-1 4 0 0 0,1 0 0 0 0,3 0 0 0 0,2 3 0 0 0,0 3 0 0 0,3 5 0 0 0,3 3 0 0 0,5 2 0 0 0,-2 6 0 0 0,2 1 0 0 0,1 4 0 0 0,2 1 0 0 0,1 2 0 0 0,-3 2 0 0 0,0 0 0 0 0,1 1 0 0 0,0 1 0 0 0,2 2 0 0 0,1 1 0 0 0,0 6 0 0 0,1 5 0 0 0,4 6 0 0 0,2 0 0 0 0,-1 5 0 0 0,-1 3 0 0 0,-1 2 0 0 0,-1 4 0 0 0,-5 1 0 0 0,-1 4 0 0 0,-5 2 0 0 0,1 4 0 0 0,-4 7 0 0 0,-2 5 0 0 0,-3 7 0 0 0,-3 4 0 0 0,3 3 0 0 0,0 1 0 0 0,4 2 0 0 0,-1 3 0 0 0,3 5 0 0 0,-1 8 0 0 0,-2 5 0 0 0,2 6 0 0 0,-2 6 0 0 0,-1 4 0 0 0,-3 7 0 0 0,-4 3 0 0 0,-4 5 0 0 0,0 0 0 0 0,-4 2 0 0 0,-4 0 0 0 0,-3-3 0 0 0,0-2 0 0 0,0-3 0 0 0,1-6 0 0 0,1-2 0 0 0,-3-4 0 0 0,-1-5 0 0 0,2-3 0 0 0,0-7 0 0 0,-2-3 0 0 0,-1-5 0 0 0,-2 0 0 0 0,0 1 0 0 0,-2 1 0 0 0,4 0 0 0 0,1-1 0 0 0,0-1 0 0 0,-2-4 0 0 0,0 1 0 0 0,-2-1 0 0 0,0-3 0 0 0,-4-2 0 0 0,-2-1 0 0 0,0-2 0 0 0,1 0 0 0 0,1-1 0 0 0,-3-1 0 0 0,1 1 0 0 0,-4-4 0 0 0,0-5 0 0 0,-2-1 0 0 0,1-2 0 0 0,1-3 0 0 0,0-3 0 0 0,1-2 0 0 0,1-1 0 0 0,-1 3 0 0 0,-4 1 0 0 0,-2-1 0 0 0,0-1 0 0 0,-1 4 0 0 0,2-1 0 0 0,3 0 0 0 0,0-2 0 0 0,2 2 0 0 0,-3 1 0 0 0,2-1 0 0 0,-2-6 0 0 0,2 1 0 0 0,-3 1 0 0 0,-2 0 0 0 0,1-1 0 0 0,-1 4 0 0 0,2 0 0 0 0,-1 0 0 0 0,3-1 0 0 0,-2-1 0 0 0,1-1 0 0 0,0-1 0 0 0,0-1 0 0 0,4 0 0 0 0,-2 0 0 0 0,1 0 0 0 0,1 0 0 0 0,-1 0 0 0 0,1 0 0 0 0,-3 0 0 0 0,1 4 0 0 0,2-3 0 0 0,2-1 0 0 0,1-5 0 0 0,3-1 0 0 0,0-3 0 0 0,5-4 0 0 0,1-4 0 0 0,0-2 0 0 0,4-2 0 0 0,-1-5 0 0 0,-2-2 0 0 0,3-3 0 0 0,-1 0 0 0 0,-1-3 0 0 0,1-3 0 0 0,4-6 0 0 0,-1-3 0 0 0,2-5 0 0 0,-1-6 0 0 0,0 0 0 0 0,3-1 0 0 0,-1-7 0 0 0,0-3 0 0 0,-2-4 0 0 0,-3-6 0 0 0,-3-4 0 0 0,1-4 0 0 0,0-5 0 0 0,2-6 0 0 0,-1-6 0 0 0,3-7 0 0 0,3-8 0 0 0,-2-6 0 0 0,6-4 0 0 0,3-4 0 0 0,2-4 0 0 0,1-3 0 0 0,-1-3 0 0 0,4-1 0 0 0,2-1 0 0 0,-2-3 0 0 0,-4-3 0 0 0,-3-1 0 0 0,-1-3 0 0 0,4 0 0 0 0,1 0 0 0 0,2-1 0 0 0,-2 0 0 0 0,4-3 0 0 0,1-2 0 0 0,-1 1 0 0 0,2-3 0 0 0,3 0 0 0 0,1 1 0 0 0,1 2 0 0 0,6 2 0 0 0,1 1 0 0 0,3 1 0 0 0,2 1 0 0 0,-3 0 0 0 0,-2 0 0 0 0,-4-4 0 0 0,-1-1 0 0 0,-3-3 0 0 0,-4-1 0 0 0,-3 1 0 0 0,-2-1 0 0 0,-2 0 0 0 0,-4 2 0 0 0,-3 2 0 0 0,-3-2 0 0 0,0 4 0 0 0,1 2 0 0 0,2 2 0 0 0,6 0 0 0 0,3 0 0 0 0,1 0 0 0 0,0 4 0 0 0,-1 4 0 0 0,-1 4 0 0 0,3 8 0 0 0,1 4 0 0 0,-1 1 0 0 0,-1 4 0 0 0,-2 4 0 0 0,4 4 0 0 0,0 3 0 0 0,-1 5 0 0 0,-1 7 0 0 0,-6 5 0 0 0,-1 4 0 0 0,-1 7 0 0 0,0 2 0 0 0,6 4 0 0 0,1 1 0 0 0,0-1 0 0 0,4 1 0 0 0,1 2 0 0 0,-1 1 0 0 0,-2 0 0 0 0,-2-1 0 0 0,-1 0 0 0 0,-1-1 0 0 0,-1-3 0 0 0,-3-2 0 0 0,-3 1 0 0 0,1 3 0 0 0,-2 0 0 0 0,-1 5 0 0 0,-3 5 0 0 0,2 2 0 0 0,1 1 0 0 0,-1 1 0 0 0,0 3 0 0 0,-1 1 0 0 0,1 4 0 0 0,1-1 0 0 0,0-1 0 0 0,-1 1 0 0 0,-1 3 0 0 0,1 0 0 0 0,-2 1 0 0 0,1-1 0 0 0,2-3 0 0 0,3 0 0 0 0,-2 0 0 0 0,0-3 0 0 0,-2 2 0 0 0,1 3 0 0 0,1 4 0 0 0,-2 3 0 0 0,-3 2 0 0 0,-3 1 0 0 0,-3 1 0 0 0,-9 1 0 0 0,-16-4 0 0 0,-7-2-16383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13T07:35:18.045"/>
    </inkml:context>
    <inkml:brush xml:id="br0">
      <inkml:brushProperty name="width" value="0.2" units="cm"/>
      <inkml:brushProperty name="height" value="0.2" units="cm"/>
      <inkml:brushProperty name="color" value="#AB008B"/>
    </inkml:brush>
  </inkml:definitions>
  <inkml:trace contextRef="#ctx0" brushRef="#br0">1252 13699 16383 0 0,'-12'-11'0'0'0,"-18"-19"0"0"0,-8-8 0 0 0,-1-5 0 0 0,2-7 0 0 0,4-5 0 0 0,3-2 0 0 0,4-5 0 0 0,-2-4 0 0 0,1-10 0 0 0,0-6 0 0 0,2-5 0 0 0,-3-6 0 0 0,0-9 0 0 0,1-7 0 0 0,-3-7 0 0 0,-3-6 0 0 0,0-2 0 0 0,1 3 0 0 0,7-2 0 0 0,4 2 0 0 0,5 3 0 0 0,2 6 0 0 0,7 7 0 0 0,4 3 0 0 0,7 4 0 0 0,7-1 0 0 0,4-1 0 0 0,8 0 0 0 0,4-1 0 0 0,0-2 0 0 0,4 2 0 0 0,0 2 0 0 0,-1 0 0 0 0,1 5 0 0 0,-1 4 0 0 0,3 6 0 0 0,3 2 0 0 0,-2 3 0 0 0,2 5 0 0 0,-2 3 0 0 0,1 7 0 0 0,-2 6 0 0 0,-2 2 0 0 0,-4 3 0 0 0,2-1 0 0 0,3-2 0 0 0,4-7 0 0 0,7-8 0 0 0,8-3 0 0 0,5-3 0 0 0,10-5 0 0 0,3-2 0 0 0,3-3 0 0 0,3-1 0 0 0,0 3 0 0 0,-1 1 0 0 0,-2 8 0 0 0,-6 4 0 0 0,-3 12 0 0 0,0 8 0 0 0,-5 10 0 0 0,-3 7 0 0 0,-1 10 0 0 0,2 6 0 0 0,-1 2 0 0 0,2 4 0 0 0,2 4 0 0 0,2 4 0 0 0,2 6 0 0 0,2 4 0 0 0,-3 7 0 0 0,-1 6 0 0 0,-3 8 0 0 0,-4 3 0 0 0,-3 3 0 0 0,-4 5 0 0 0,-5 3 0 0 0,-3 2 0 0 0,-8 2 0 0 0,-1 1 0 0 0,-3 0 0 0 0,-1 0 0 0 0,-6-1 0 0 0,-3 1 0 0 0,-3-4 0 0 0,-1 2 0 0 0,-3 1 0 0 0,-6 5 0 0 0,-4 1 0 0 0,-6 4 0 0 0,-6-1 0 0 0,-1 3 0 0 0,-1 3 0 0 0,-7 2 0 0 0,1 6 0 0 0,-4 7 0 0 0,-1 6 0 0 0,-1 0 0 0 0,1-2 0 0 0,-3-3 0 0 0,-1-7 0 0 0,2-7 0 0 0,0-7 0 0 0,2-9 0 0 0,-2-8 0 0 0,-5-7 0 0 0,-3-4 0 0 0,-8-3 0 0 0,-4-2 0 0 0,-1-1 0 0 0,-4 0 0 0 0,-1 1 0 0 0,2-4 0 0 0,-3-4 0 0 0,2-1 0 0 0,1-6 0 0 0,-2-5 0 0 0,1-5 0 0 0,2-3 0 0 0,5-7 0 0 0,3-1 0 0 0,5-2 0 0 0,1-6 0 0 0,3-3 0 0 0,4 0 0 0 0,2 1 0 0 0,3 0 0 0 0,1-3 0 0 0,1-4 0 0 0,1-1 0 0 0,-5-5 0 0 0,0-8 0 0 0,-4-7 0 0 0,-1-7 0 0 0,-2-3 0 0 0,1-6 0 0 0,1-3 0 0 0,3-4 0 0 0,-1-8 0 0 0,4-5 0 0 0,2-2 0 0 0,2 0 0 0 0,4-1 0 0 0,5 2 0 0 0,1 0 0 0 0,3 1 0 0 0,5 4 0 0 0,4 5 0 0 0,6 9 0 0 0,5 5 0 0 0,4 7 0 0 0,3 1 0 0 0,3 4 0 0 0,0 3 0 0 0,1 3 0 0 0,1 2 0 0 0,-1 5 0 0 0,3 6 0 0 0,2 5 0 0 0,2 4 0 0 0,1 3 0 0 0,-1 1 0 0 0,1 1 0 0 0,0-4 0 0 0,1-5 0 0 0,8-4 0 0 0,3-5 0 0 0,3-3 0 0 0,0-5 0 0 0,1-3 0 0 0,-1-4 0 0 0,-1 1 0 0 0,4 0 0 0 0,1 3 0 0 0,-1 5 0 0 0,-1 8 0 0 0,2 5 0 0 0,1 9 0 0 0,-2 8 0 0 0,0 6 0 0 0,-3 6 0 0 0,0 2 0 0 0,-5 2 0 0 0,-2 4 0 0 0,-3 2 0 0 0,-1 3 0 0 0,1 3 0 0 0,2 8 0 0 0,3 3 0 0 0,1 6 0 0 0,1 5 0 0 0,1 4 0 0 0,0 2 0 0 0,0 3 0 0 0,5 1 0 0 0,-4 0 0 0 0,-1 4 0 0 0,0 1 0 0 0,-1-1 0 0 0,0-1 0 0 0,-4-1 0 0 0,0-1 0 0 0,0-1 0 0 0,-3 0 0 0 0,1-1 0 0 0,-3 0 0 0 0,0 0 0 0 0,2-1 0 0 0,-1 1 0 0 0,1 0 0 0 0,1 0 0 0 0,3-3 0 0 0,-2-6 0 0 0,-1-1 0 0 0,2-2 0 0 0,1-3 0 0 0,2-3 0 0 0,1-2 0 0 0,4-1 0 0 0,2-1 0 0 0,4 0 0 0 0,4-5 0 0 0,0 0 0 0 0,-3 0 0 0 0,2 1 0 0 0,-2-3 0 0 0,1-3 0 0 0,-1-1 0 0 0,5-2 0 0 0,1 2 0 0 0,4-2 0 0 0,3 2 0 0 0,1-1 0 0 0,4-2 0 0 0,2 0 0 0 0,2 1 0 0 0,0 1 0 0 0,2-1 0 0 0,6-5 0 0 0,1-4 0 0 0,0-6 0 0 0,1-5 0 0 0,5-4 0 0 0,1-4 0 0 0,1-3 0 0 0,-1 0 0 0 0,-1-5 0 0 0,-1-5 0 0 0,-1-4 0 0 0,4-4 0 0 0,0-3 0 0 0,0-5 0 0 0,-1-2 0 0 0,-1-3 0 0 0,-5-5 0 0 0,-3-7 0 0 0,1-3 0 0 0,-3-6 0 0 0,-5-5 0 0 0,-3-4 0 0 0,-7-7 0 0 0,-7-6 0 0 0,-10-3 0 0 0,-9-2 0 0 0,-8-4 0 0 0,-10-6 0 0 0,-8 1 0 0 0,-10 1 0 0 0,-14-1 0 0 0,-12 0 0 0 0,-14 1 0 0 0,-12-1 0 0 0,-12-4 0 0 0,-8-1 0 0 0,-8-4 0 0 0,-5-4 0 0 0,-4 4 0 0 0,-2 4 0 0 0,-2 5 0 0 0,-1 8 0 0 0,4 9 0 0 0,2 9 0 0 0,-1 12 0 0 0,-3 10 0 0 0,-3 9 0 0 0,-4 9 0 0 0,-5 8 0 0 0,-8 7 0 0 0,-4 5 0 0 0,-2 2 0 0 0,0-3 0 0 0,0 4 0 0 0,1 5 0 0 0,-3 5 0 0 0,-4 4 0 0 0,0 4 0 0 0,1 2 0 0 0,6 1 0 0 0,7 5 0 0 0,11-3 0 0 0,10 3 0 0 0,8 0 0 0 0,9 3 0 0 0,10 0 0 0 0,6-2 0 0 0,6-1 0 0 0,5-1 0 0 0,7-2 0 0 0,6-5 0 0 0,6-6 0 0 0,5-8 0 0 0,4-10 0 0 0,8-10 0 0 0,6-15 0 0 0,5-13 0 0 0,7-11 0 0 0,7-11 0 0 0,5-6 0 0 0,6 2 0 0 0,8 2 0 0 0,5 4 0 0 0,3 5 0 0 0,1 5 0 0 0,3 5 0 0 0,5 6 0 0 0,0 6 0 0 0,5 3 0 0 0,4 2 0 0 0,6 7 0 0 0,9 7 0 0 0,6 7 0 0 0,8 9 0 0 0,2 8 0 0 0,4 10 0 0 0,4 10 0 0 0,2 8 0 0 0,3 9 0 0 0,4 5 0 0 0,7 5 0 0 0,4 1 0 0 0,5-2 0 0 0,1-1 0 0 0,3 0 0 0 0,-4 4 0 0 0,-4 3 0 0 0,-5 6 0 0 0,-4 4 0 0 0,-4 5 0 0 0,-1 5 0 0 0,-5 0 0 0 0,-5 2 0 0 0,-5 1 0 0 0,-4 3 0 0 0,-6 2 0 0 0,-7 0 0 0 0,-5 1 0 0 0,-4 1 0 0 0,1-1 0 0 0,-1 1 0 0 0,-4 3 0 0 0,-2 5 0 0 0,-5 1 0 0 0,-4 3 0 0 0,-5-2 0 0 0,-3 6 0 0 0,-2 3 0 0 0,-5 6 0 0 0,-2 3 0 0 0,-3-1 0 0 0,0 3 0 0 0,-3 0 0 0 0,-3-1 0 0 0,2-3 0 0 0,-2-1 0 0 0,-1-6 0 0 0,-2-2 0 0 0,-2-4 0 0 0,0-5 0 0 0,-2-3 0 0 0,0-4 0 0 0,0-4 0 0 0,-1-4 0 0 0,1-3 0 0 0,0-8 0 0 0,-4-5 0 0 0,-1-2 0 0 0,0-1 0 0 0,-2 0 0 0 0,-1 1 0 0 0,2 4 0 0 0,-3 2 0 0 0,1 0 0 0 0,-2 4 0 0 0,-3 3 0 0 0,-4 5 0 0 0,-1 2 0 0 0,-3-1 0 0 0,-1 0 0 0 0,0 1 0 0 0,0 1 0 0 0,-1-3 0 0 0,-3 1 0 0 0,-2-4 0 0 0,-2 0 0 0 0,-1 2 0 0 0,-3-2 0 0 0,-2 1 0 0 0,1 1 0 0 0,2 3 0 0 0,0 1 0 0 0,1 2 0 0 0,3 0 0 0 0,-1 2 0 0 0,0-1 0 0 0,-2 1 0 0 0,-3-5 0 0 0,1 0 0 0 0,-1 3 0 0 0,-3 3 0 0 0,-2 0 0 0 0,-2 0 0 0 0,-4 0 0 0 0,-3 3 0 0 0,0 1 0 0 0,-3-4 0 0 0,0-3 0 0 0,-3-1 0 0 0,-3 0 0 0 0,-2 1 0 0 0,-4-1 0 0 0,-1 1 0 0 0,0 1 0 0 0,-2-4 0 0 0,0-1 0 0 0,4 1 0 0 0,2 0 0 0 0,-1-2 0 0 0,3-1 0 0 0,5 2 0 0 0,3 1 0 0 0,3 1 0 0 0,2-2 0 0 0,5 0 0 0 0,7 0 0 0 0,4-2 0 0 0,8-4 0 0 0,7-8 0 0 0,7-4 0 0 0,4-5 0 0 0,7-3 0 0 0,3-2 0 0 0,3-4 0 0 0,6-6 0 0 0,2-4 0 0 0,3-5 0 0 0,2-5 0 0 0,0-7 0 0 0,5-5 0 0 0,5-1 0 0 0,4-4 0 0 0,4-5 0 0 0,2-3 0 0 0,2-7 0 0 0,1-10 0 0 0,0-8 0 0 0,4-11 0 0 0,1-12 0 0 0,0-11 0 0 0,-6-3 0 0 0,-2-7 0 0 0,-1-8 0 0 0,-3-7 0 0 0,-1-5 0 0 0,-3-7 0 0 0,0-4 0 0 0,-2-4 0 0 0,2-5 0 0 0,1-2 0 0 0,4-8 0 0 0,1-1 0 0 0,6-6 0 0 0,3-3 0 0 0,0-5 0 0 0,-1 2 0 0 0,-4-1 0 0 0,-6-1 0 0 0,-3-5 0 0 0,-6-6 0 0 0,-5-10 0 0 0,-6-9 0 0 0,-7-12 0 0 0,-5-6 0 0 0,-3-8 0 0 0,-6-6 0 0 0,-6 0 0 0 0,-6 1 0 0 0,-7 7 0 0 0,-8 8 0 0 0,-2 8 0 0 0,-4 9 0 0 0,-2 13 0 0 0,1 12 0 0 0,-1 13 0 0 0,2 12 0 0 0,5 10 0 0 0,-2 9 0 0 0,3 5 0 0 0,-2 9 0 0 0,-3 10 0 0 0,1 8 0 0 0,-2 6 0 0 0,-1 4 0 0 0,1-1 0 0 0,-1-1 0 0 0,-1 1 0 0 0,-2-3 0 0 0,-1 0 0 0 0,-6 0 0 0 0,-5-2 0 0 0,-6 0 0 0 0,-3 1 0 0 0,-4 6 0 0 0,-5 7 0 0 0,-1 9 0 0 0,-1 7 0 0 0,1 6 0 0 0,1 3 0 0 0,1 3 0 0 0,6 3 0 0 0,5 4 0 0 0,9-3 0 0 0,9-3 0 0 0,8 0 0 0 0,9-3 0 0 0,8-3 0 0 0,11-6 0 0 0,10-7 0 0 0,7-7 0 0 0,10-4 0 0 0,7-7 0 0 0,11-7 0 0 0,9-6 0 0 0,12-4 0 0 0,5 1 0 0 0,8 4 0 0 0,5 4 0 0 0,1 8 0 0 0,1 7 0 0 0,2 7 0 0 0,1 9 0 0 0,6 12 0 0 0,-2 12 0 0 0,-1 9 0 0 0,-1 7 0 0 0,1 7 0 0 0,-4 5 0 0 0,-2 4 0 0 0,-2 3 0 0 0,-1 1 0 0 0,2 0 0 0 0,1 3 0 0 0,3 0 0 0 0,5 3 0 0 0,2 0 0 0 0,5 4 0 0 0,4 2 0 0 0,4 4 0 0 0,-1 8 0 0 0,0 8 0 0 0,2 8 0 0 0,1 6 0 0 0,2 7 0 0 0,-4 11 0 0 0,0 7 0 0 0,-3 7 0 0 0,0 8 0 0 0,-3 4 0 0 0,-6 11 0 0 0,-9 8 0 0 0,-6 6 0 0 0,-13 7 0 0 0,-15 6 0 0 0,-10 5 0 0 0,-14 0 0 0 0,-14-3 0 0 0,-13-7 0 0 0,-13-12 0 0 0,-13-12 0 0 0,-13-11 0 0 0,-13-12 0 0 0,-18-10 0 0 0,-12-11 0 0 0,-9-6 0 0 0,-13-7 0 0 0,-10-5 0 0 0,-12-1 0 0 0,-11-1 0 0 0,-8-1 0 0 0,-5 1 0 0 0,0 1 0 0 0,-1-2 0 0 0,-3 3 0 0 0,-3-1 0 0 0,0 0 0 0 0,-3-3 0 0 0,-1-1 0 0 0,5-1 0 0 0,3-9 0 0 0,5-7 0 0 0,5-12 0 0 0,5-16 0 0 0,4-17 0 0 0,2-16 0 0 0,4-15 0 0 0,7-11 0 0 0,4-10 0 0 0,4-9 0 0 0,7-10 0 0 0,5-6 0 0 0,6-9 0 0 0,5-7 0 0 0,5-7 0 0 0,4-7 0 0 0,7-1 0 0 0,9 2 0 0 0,13 6 0 0 0,11 11 0 0 0,12 13 0 0 0,16 10 0 0 0,14 11 0 0 0,14 14 0 0 0,12 9 0 0 0,13 9 0 0 0,8 7 0 0 0,7 5 0 0 0,5 7 0 0 0,4 3 0 0 0,3 4 0 0 0,5 4 0 0 0,1 8 0 0 0,4 6 0 0 0,4 7 0 0 0,0 5 0 0 0,0 11 0 0 0,-1 7 0 0 0,-6 9 0 0 0,-6 12 0 0 0,-5 12 0 0 0,-7 8 0 0 0,-8 7 0 0 0,-9 3 0 0 0,-7 3 0 0 0,-8 0 0 0 0,-9 1 0 0 0,-7-1 0 0 0,-7-1 0 0 0,-5 4 0 0 0,-4-3 0 0 0,-6-2 0 0 0,-2 0 0 0 0,-4-1 0 0 0,-1 0 0 0 0,0 0 0 0 0,-1 4 0 0 0,0 2 0 0 0,0 4 0 0 0,0 0 0 0 0,1-2 0 0 0,-4 3 0 0 0,-1-1 0 0 0,-3-2 0 0 0,-5 1 0 0 0,-3 0 0 0 0,1-1 0 0 0,-1-2 0 0 0,-2-3 0 0 0,0-4 0 0 0,-2-6 0 0 0,2-5 0 0 0,1-8 0 0 0,0-4 0 0 0,2-2 0 0 0,4-3 0 0 0,4-1 0 0 0,3 1 0 0 0,3 3 0 0 0,4-2 0 0 0,6 0 0 0 0,5-3 0 0 0,4-2 0 0 0,3-4 0 0 0,5 1 0 0 0,6 4 0 0 0,8-1 0 0 0,9 2 0 0 0,8 2 0 0 0,8 4 0 0 0,9 1 0 0 0,10 6 0 0 0,6 2 0 0 0,3-4 0 0 0,4-1 0 0 0,0-1 0 0 0,4-1 0 0 0,2 1 0 0 0,2-4 0 0 0,7-4 0 0 0,6-5 0 0 0,2-4 0 0 0,3-5 0 0 0,3-4 0 0 0,7-8 0 0 0,2-5 0 0 0,6-4 0 0 0,0-5 0 0 0,3-10 0 0 0,-1-9 0 0 0,-5-8 0 0 0,-5-11 0 0 0,-1-4 0 0 0,-5-10 0 0 0,-9-6 0 0 0,-6-4 0 0 0,-11-6 0 0 0,-7-4 0 0 0,-9-6 0 0 0,-7-6 0 0 0,-10-7 0 0 0,-8-6 0 0 0,-8-9 0 0 0,-4-3 0 0 0,-4-5 0 0 0,-5-1 0 0 0,-1 0 0 0 0,-5 4 0 0 0,-6 1 0 0 0,-9 6 0 0 0,-11 6 0 0 0,-7 2 0 0 0,-10 3 0 0 0,-12 4 0 0 0,-9 6 0 0 0,-10-1 0 0 0,-14 0 0 0 0,-13 4 0 0 0,-8 2 0 0 0,-12-1 0 0 0,-8-1 0 0 0,-12 0 0 0 0,-8 2 0 0 0,-9 4 0 0 0,-4 5 0 0 0,-3 7 0 0 0,-2 11 0 0 0,-1 8 0 0 0,1 12 0 0 0,0 12 0 0 0,1 10 0 0 0,0 12 0 0 0,4 13 0 0 0,2 12 0 0 0,7 14 0 0 0,9 11 0 0 0,4 14 0 0 0,6 6 0 0 0,6 11 0 0 0,2 7 0 0 0,7 0 0 0 0,7 0 0 0 0,9 1 0 0 0,9-7 0 0 0,7-5 0 0 0,9-9 0 0 0,9-8 0 0 0,10-6 0 0 0,10-8 0 0 0,7-8 0 0 0,10-3 0 0 0,3-2 0 0 0,6-4 0 0 0,5 2 0 0 0,3-1 0 0 0,6 3 0 0 0,3 3 0 0 0,5 4 0 0 0,3 2 0 0 0,5 3 0 0 0,5-3 0 0 0,4-1 0 0 0,4-2 0 0 0,4-1 0 0 0,4-3 0 0 0,3 1 0 0 0,5 2 0 0 0,3 3 0 0 0,3 1 0 0 0,1 2 0 0 0,2-2 0 0 0,0-4 0 0 0,0-9 0 0 0,0-5 0 0 0,0-10 0 0 0,-1-6 0 0 0,1-9 0 0 0,2-8 0 0 0,3-8 0 0 0,-2-6 0 0 0,1-6 0 0 0,-3-8 0 0 0,1-10 0 0 0,-3-7 0 0 0,-2-9 0 0 0,-4-9 0 0 0,-2-10 0 0 0,-1-6 0 0 0,-2-3 0 0 0,0-4 0 0 0,0 0 0 0 0,-1-3 0 0 0,-3 0 0 0 0,-1 0 0 0 0,-4-3 0 0 0,-3-3 0 0 0,-4-1 0 0 0,-3-6 0 0 0,2-2 0 0 0,0-8 0 0 0,3-5 0 0 0,0-3 0 0 0,-1-3 0 0 0,-2 0 0 0 0,-2-4 0 0 0,-1-5 0 0 0,-1-3 0 0 0,-1-9 0 0 0,0-6 0 0 0,0-7 0 0 0,-1-8 0 0 0,-3-8 0 0 0,-1-2 0 0 0,-3-1 0 0 0,-5-1 0 0 0,1 1 0 0 0,-2-1 0 0 0,-2-3 0 0 0,-2 2 0 0 0,2 2 0 0 0,0 7 0 0 0,2 8 0 0 0,5 7 0 0 0,3 9 0 0 0,2 12 0 0 0,7 9 0 0 0,5 8 0 0 0,6 6 0 0 0,8 7 0 0 0,4 6 0 0 0,5 7 0 0 0,5 6 0 0 0,-1 7 0 0 0,3 5 0 0 0,-3 4 0 0 0,1 8 0 0 0,-2 6 0 0 0,-3 5 0 0 0,-7 6 0 0 0,-7 9 0 0 0,-3 4 0 0 0,-4 5 0 0 0,-4 2 0 0 0,-6 2 0 0 0,-3 3 0 0 0,-1 3 0 0 0,-1 6 0 0 0,2 2 0 0 0,1 1 0 0 0,0 3 0 0 0,2 4 0 0 0,-4 4 0 0 0,-1 3 0 0 0,-4 2 0 0 0,-3 0 0 0 0,-4 2 0 0 0,-6 0 0 0 0,-4 0 0 0 0,-4-1 0 0 0,-2 1 0 0 0,-2-1 0 0 0,-3 0 0 0 0,-2 4 0 0 0,1 1 0 0 0,-4 0 0 0 0,-3-1 0 0 0,4-1 0 0 0,0-2 0 0 0,0 0 0 0 0,0 0 0 0 0,-1 2 0 0 0,-1 2 0 0 0,3 0 0 0 0,2 2 0 0 0,-2 1 0 0 0,0 2 0 0 0,-1 0 0 0 0,2 5 0 0 0,1 4 0 0 0,-1 3 0 0 0,2 5 0 0 0,1 5 0 0 0,-2 5 0 0 0,2 4 0 0 0,0 2 0 0 0,-1 1 0 0 0,-3-2 0 0 0,-1 2 0 0 0,2-3 0 0 0,1 0 0 0 0,2 0 0 0 0,1 1 0 0 0,-2 0 0 0 0,2 1 0 0 0,3 4 0 0 0,-1 6 0 0 0,3 5 0 0 0,1 3 0 0 0,3 4 0 0 0,1 1 0 0 0,2 1 0 0 0,1 4 0 0 0,0 4 0 0 0,1 2 0 0 0,-1 6 0 0 0,1 4 0 0 0,3 2 0 0 0,1 1 0 0 0,7 0 0 0 0,2-3 0 0 0,6-3 0 0 0,3-7 0 0 0,2-6 0 0 0,0-7 0 0 0,-1-4 0 0 0,4-7 0 0 0,1-6 0 0 0,-2-8 0 0 0,3-1 0 0 0,0-5 0 0 0,2-4 0 0 0,4-6 0 0 0,-1-5 0 0 0,4-4 0 0 0,4-4 0 0 0,2-9 0 0 0,5-7 0 0 0,4-4 0 0 0,9-3 0 0 0,5-3 0 0 0,1-3 0 0 0,1-1 0 0 0,0-6 0 0 0,-1-1 0 0 0,3-5 0 0 0,0-3 0 0 0,3-7 0 0 0,0-8 0 0 0,3-11 0 0 0,-2-5 0 0 0,-1-8 0 0 0,0-5 0 0 0,0-8 0 0 0,-2-9 0 0 0,-2-2 0 0 0,-3-3 0 0 0,0-4 0 0 0,-1-6 0 0 0,-5-3 0 0 0,-1-1 0 0 0,-8-3 0 0 0,-4-1 0 0 0,-8-2 0 0 0,-11 1 0 0 0,-9-2 0 0 0,-10 1 0 0 0,-6-2 0 0 0,-7 2 0 0 0,-4-1 0 0 0,-1 2 0 0 0,-2 1 0 0 0,-5 0 0 0 0,-2 1 0 0 0,-3-3 0 0 0,2 2 0 0 0,-4 1 0 0 0,-2-1 0 0 0,0 1 0 0 0,-1 5 0 0 0,-3 4 0 0 0,-5 4 0 0 0,-1 6 0 0 0,-2 1 0 0 0,-2 6 0 0 0,-7 7 0 0 0,-7 3 0 0 0,-5 5 0 0 0,-9 3 0 0 0,-9 4 0 0 0,-9 6 0 0 0,-7 6 0 0 0,-9 6 0 0 0,-12 4 0 0 0,-8 7 0 0 0,-7 2 0 0 0,-9 4 0 0 0,-3 1 0 0 0,-4-1 0 0 0,-5 1 0 0 0,-4-4 0 0 0,3-1 0 0 0,-5 1 0 0 0,1-3 0 0 0,1 0 0 0 0,3 2 0 0 0,5 1 0 0 0,3 2 0 0 0,8 5 0 0 0,7 7 0 0 0,6 3 0 0 0,8 10 0 0 0,9 7 0 0 0,6 7 0 0 0,8 7 0 0 0,4 6 0 0 0,5 4 0 0 0,9 2 0 0 0,8 1 0 0 0,8 1 0 0 0,9-1 0 0 0,8 0 0 0 0,8 4 0 0 0,7 1 0 0 0,9 3 0 0 0,1 7 0 0 0,5 5 0 0 0,2 3 0 0 0,6 5 0 0 0,3 1 0 0 0,8-1 0 0 0,6 2 0 0 0,3 0 0 0 0,7-2 0 0 0,5 2 0 0 0,4 3 0 0 0,4 3 0 0 0,7 7 0 0 0,1 3 0 0 0,1 2 0 0 0,-1 3 0 0 0,3 0 0 0 0,-1 0 0 0 0,0-3 0 0 0,-3-1 0 0 0,-4-2 0 0 0,-4-5 0 0 0,-3 3 0 0 0,-9-4 0 0 0,-6 0 0 0 0,-2 4 0 0 0,-4-2 0 0 0,-6 0 0 0 0,-4-4 0 0 0,-3 0 0 0 0,-6-4 0 0 0,-2 1 0 0 0,-4-3 0 0 0,-5-2 0 0 0,1-3 0 0 0,-2 5 0 0 0,-1 2 0 0 0,-3 1 0 0 0,-1 0 0 0 0,-1 0 0 0 0,-5 3 0 0 0,-1-2 0 0 0,-4 0 0 0 0,0-1 0 0 0,-2-4 0 0 0,-4-3 0 0 0,-2-2 0 0 0,-3-3 0 0 0,-1 4 0 0 0,-1 3 0 0 0,0 2 0 0 0,-1 1 0 0 0,1 1 0 0 0,-1 0 0 0 0,1 3 0 0 0,-4-1 0 0 0,-1 0 0 0 0,0 3 0 0 0,1 1 0 0 0,1 1 0 0 0,1 2 0 0 0,2 1 0 0 0,-1-3 0 0 0,1-2 0 0 0,4-3 0 0 0,1-4 0 0 0,0-4 0 0 0,3-2 0 0 0,3-3 0 0 0,1-1 0 0 0,-3-4 0 0 0,2-2 0 0 0,-2-3 0 0 0,2-4 0 0 0,-1 0 0 0 0,1 3 0 0 0,7-1 0 0 0,3 1 0 0 0,3-1 0 0 0,4-2 0 0 0,1-3 0 0 0,0-7 0 0 0,6-6 0 0 0,0-6 0 0 0,6-8 0 0 0,4-4 0 0 0,1-6 0 0 0,1-4 0 0 0,3-5 0 0 0,0-2 0 0 0,4-2 0 0 0,4-1 0 0 0,2 0 0 0 0,3-3 0 0 0,6-6 0 0 0,6-4 0 0 0,1-7 0 0 0,3-8 0 0 0,3-7 0 0 0,-1-4 0 0 0,1-3 0 0 0,-3-5 0 0 0,-3-6 0 0 0,-4-5 0 0 0,-2-8 0 0 0,1-3 0 0 0,1-9 0 0 0,-2-5 0 0 0,3-8 0 0 0,0-7 0 0 0,-1-5 0 0 0,-1 0 0 0 0,1-1 0 0 0,1-2 0 0 0,-1-1 0 0 0,-2-1 0 0 0,2 3 0 0 0,0 1 0 0 0,4-4 0 0 0,-1-3 0 0 0,2 0 0 0 0,-5-5 0 0 0,1-4 0 0 0,-4 0 0 0 0,-4-3 0 0 0,-4 2 0 0 0,-6-1 0 0 0,-5 1 0 0 0,-2-1 0 0 0,0 2 0 0 0,1 3 0 0 0,-1-2 0 0 0,-1 2 0 0 0,-1 2 0 0 0,-1 5 0 0 0,3 3 0 0 0,1 5 0 0 0,0 5 0 0 0,-2 4 0 0 0,0 3 0 0 0,-2-1 0 0 0,4-1 0 0 0,-3 1 0 0 0,-3-3 0 0 0,0 0 0 0 0,0-3 0 0 0,0-3 0 0 0,-4-7 0 0 0,0-4 0 0 0,0-6 0 0 0,-3-1 0 0 0,0 1 0 0 0,2-2 0 0 0,-3 1 0 0 0,1 1 0 0 0,-2 3 0 0 0,-7 1 0 0 0,-4 2 0 0 0,-3 1 0 0 0,4 5 0 0 0,0 1 0 0 0,1 4 0 0 0,3 7 0 0 0,1 2 0 0 0,3 0 0 0 0,3 6 0 0 0,3 2 0 0 0,3 0 0 0 0,2 0 0 0 0,1 2 0 0 0,1 1 0 0 0,0-1 0 0 0,-1-2 0 0 0,1-2 0 0 0,-1 0 0 0 0,1-2 0 0 0,-1 0 0 0 0,0 0 0 0 0,0 0 0 0 0,0 3 0 0 0,0 5 0 0 0,0 5 0 0 0,4 4 0 0 0,1 3 0 0 0,3 5 0 0 0,5 3 0 0 0,0 3 0 0 0,4 1 0 0 0,5-2 0 0 0,1-2 0 0 0,-3-2 0 0 0,2-2 0 0 0,2-5 0 0 0,4-2 0 0 0,5 4 0 0 0,4 1 0 0 0,3 2 0 0 0,3 7 0 0 0,-3 2 0 0 0,0 7 0 0 0,1 4 0 0 0,0 6 0 0 0,1 5 0 0 0,1 5 0 0 0,0 4 0 0 0,1 1 0 0 0,4 2 0 0 0,2 3 0 0 0,-1 2 0 0 0,-1 0 0 0 0,-1-1 0 0 0,-1 1 0 0 0,3 5 0 0 0,-4 0 0 0 0,-1 2 0 0 0,-1 2 0 0 0,0 6 0 0 0,0 7 0 0 0,0 7 0 0 0,1 4 0 0 0,0 4 0 0 0,-1 8 0 0 0,-2 8 0 0 0,-2 1 0 0 0,-3 1 0 0 0,-5-1 0 0 0,-3-1 0 0 0,-6 2 0 0 0,-4 1 0 0 0,-4 5 0 0 0,-2 3 0 0 0,-2 0 0 0 0,-3 0 0 0 0,-2-1 0 0 0,-3-1 0 0 0,-1 3 0 0 0,-1 1 0 0 0,0-1 0 0 0,-1 2 0 0 0,-3 1 0 0 0,2-2 0 0 0,-2 3 0 0 0,4-1 0 0 0,1-2 0 0 0,1-1 0 0 0,0-6 0 0 0,0-2 0 0 0,-5-5 0 0 0,-5-5 0 0 0,-1-3 0 0 0,-3-3 0 0 0,-3-2 0 0 0,-7-5 0 0 0,1-6 0 0 0,-4-4 0 0 0,-1-4-16383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594905-F67E-43B8-8A23-8E8D0C62D3C6}" type="datetimeFigureOut">
              <a:rPr lang="en-GB" smtClean="0"/>
              <a:t>10/04/2024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7D8C71-DDDC-4CDD-8C04-B43B65C6DF5D}" type="slidenum">
              <a:rPr lang="en-GB" smtClean="0"/>
              <a:t>‹#›</a:t>
            </a:fld>
            <a:endParaRPr lang="en-GB"/>
          </a:p>
        </p:txBody>
      </p:sp>
    </p:spTree>
    <p:extLst>
      <p:ext uri="{BB962C8B-B14F-4D97-AF65-F5344CB8AC3E}">
        <p14:creationId xmlns:p14="http://schemas.microsoft.com/office/powerpoint/2010/main" val="1302113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7D8C71-DDDC-4CDD-8C04-B43B65C6DF5D}" type="slidenum">
              <a:rPr lang="en-GB" smtClean="0"/>
              <a:t>1</a:t>
            </a:fld>
            <a:endParaRPr lang="en-GB"/>
          </a:p>
        </p:txBody>
      </p:sp>
    </p:spTree>
    <p:extLst>
      <p:ext uri="{BB962C8B-B14F-4D97-AF65-F5344CB8AC3E}">
        <p14:creationId xmlns:p14="http://schemas.microsoft.com/office/powerpoint/2010/main" val="16626199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367A855-DB2E-4D97-B3FE-22222B689DB6}" type="slidenum">
              <a:rPr lang="en-GB"/>
              <a:t>5</a:t>
            </a:fld>
            <a:endParaRPr lang="en-GB"/>
          </a:p>
        </p:txBody>
      </p:sp>
    </p:spTree>
    <p:extLst>
      <p:ext uri="{BB962C8B-B14F-4D97-AF65-F5344CB8AC3E}">
        <p14:creationId xmlns:p14="http://schemas.microsoft.com/office/powerpoint/2010/main" val="1450932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367A855-DB2E-4D97-B3FE-22222B689DB6}" type="slidenum">
              <a:rPr lang="en-GB"/>
              <a:t>6</a:t>
            </a:fld>
            <a:endParaRPr lang="en-GB"/>
          </a:p>
        </p:txBody>
      </p:sp>
    </p:spTree>
    <p:extLst>
      <p:ext uri="{BB962C8B-B14F-4D97-AF65-F5344CB8AC3E}">
        <p14:creationId xmlns:p14="http://schemas.microsoft.com/office/powerpoint/2010/main" val="21419296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367A855-DB2E-4D97-B3FE-22222B689DB6}" type="slidenum">
              <a:rPr lang="en-GB"/>
              <a:t>7</a:t>
            </a:fld>
            <a:endParaRPr lang="en-GB"/>
          </a:p>
        </p:txBody>
      </p:sp>
    </p:spTree>
    <p:extLst>
      <p:ext uri="{BB962C8B-B14F-4D97-AF65-F5344CB8AC3E}">
        <p14:creationId xmlns:p14="http://schemas.microsoft.com/office/powerpoint/2010/main" val="11891460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Put student teachers into break out rooms. Ask for their thoughts on: </a:t>
            </a:r>
          </a:p>
          <a:p>
            <a:endParaRPr lang="en-US" dirty="0">
              <a:cs typeface="Calibri"/>
            </a:endParaRPr>
          </a:p>
          <a:p>
            <a:r>
              <a:rPr lang="en-US" dirty="0">
                <a:cs typeface="Calibri"/>
              </a:rPr>
              <a:t>- The types of transitions that children face</a:t>
            </a:r>
          </a:p>
          <a:p>
            <a:r>
              <a:rPr lang="en-US" dirty="0">
                <a:cs typeface="Calibri"/>
              </a:rPr>
              <a:t>- What considerations need to be in place for these transitions</a:t>
            </a:r>
          </a:p>
          <a:p>
            <a:r>
              <a:rPr lang="en-US" dirty="0">
                <a:cs typeface="Calibri"/>
              </a:rPr>
              <a:t>- What makes an ‘effective’ transition (drawing on personal experience) </a:t>
            </a:r>
          </a:p>
          <a:p>
            <a:r>
              <a:rPr lang="en-US" dirty="0">
                <a:cs typeface="Calibri"/>
              </a:rPr>
              <a:t>- What evidence supports the notion of an ‘effective’ transition</a:t>
            </a:r>
          </a:p>
        </p:txBody>
      </p:sp>
      <p:sp>
        <p:nvSpPr>
          <p:cNvPr id="4" name="Slide Number Placeholder 3"/>
          <p:cNvSpPr>
            <a:spLocks noGrp="1"/>
          </p:cNvSpPr>
          <p:nvPr>
            <p:ph type="sldNum" sz="quarter" idx="5"/>
          </p:nvPr>
        </p:nvSpPr>
        <p:spPr/>
        <p:txBody>
          <a:bodyPr/>
          <a:lstStyle/>
          <a:p>
            <a:fld id="{6367A855-DB2E-4D97-B3FE-22222B689DB6}" type="slidenum">
              <a:rPr lang="en-GB"/>
              <a:t>8</a:t>
            </a:fld>
            <a:endParaRPr lang="en-GB"/>
          </a:p>
        </p:txBody>
      </p:sp>
    </p:spTree>
    <p:extLst>
      <p:ext uri="{BB962C8B-B14F-4D97-AF65-F5344CB8AC3E}">
        <p14:creationId xmlns:p14="http://schemas.microsoft.com/office/powerpoint/2010/main" val="3856254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367A855-DB2E-4D97-B3FE-22222B689DB6}" type="slidenum">
              <a:rPr lang="en-GB"/>
              <a:t>9</a:t>
            </a:fld>
            <a:endParaRPr lang="en-GB"/>
          </a:p>
        </p:txBody>
      </p:sp>
    </p:spTree>
    <p:extLst>
      <p:ext uri="{BB962C8B-B14F-4D97-AF65-F5344CB8AC3E}">
        <p14:creationId xmlns:p14="http://schemas.microsoft.com/office/powerpoint/2010/main" val="4012846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this quote with the student-teachers and ask them to draw on any experience of transitions they’ve seen in PTE1. How was </a:t>
            </a:r>
            <a:r>
              <a:rPr lang="en-US" dirty="0" err="1"/>
              <a:t>CfW</a:t>
            </a:r>
            <a:r>
              <a:rPr lang="en-US" dirty="0"/>
              <a:t> changed the landscape? </a:t>
            </a:r>
          </a:p>
        </p:txBody>
      </p:sp>
      <p:sp>
        <p:nvSpPr>
          <p:cNvPr id="4" name="Slide Number Placeholder 3"/>
          <p:cNvSpPr>
            <a:spLocks noGrp="1"/>
          </p:cNvSpPr>
          <p:nvPr>
            <p:ph type="sldNum" sz="quarter" idx="5"/>
          </p:nvPr>
        </p:nvSpPr>
        <p:spPr/>
        <p:txBody>
          <a:bodyPr/>
          <a:lstStyle/>
          <a:p>
            <a:fld id="{6367A855-DB2E-4D97-B3FE-22222B689DB6}" type="slidenum">
              <a:rPr lang="en-GB"/>
              <a:t>10</a:t>
            </a:fld>
            <a:endParaRPr lang="en-GB"/>
          </a:p>
        </p:txBody>
      </p:sp>
    </p:spTree>
    <p:extLst>
      <p:ext uri="{BB962C8B-B14F-4D97-AF65-F5344CB8AC3E}">
        <p14:creationId xmlns:p14="http://schemas.microsoft.com/office/powerpoint/2010/main" val="27050704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367A855-DB2E-4D97-B3FE-22222B689DB6}" type="slidenum">
              <a:rPr lang="en-GB"/>
              <a:t>11</a:t>
            </a:fld>
            <a:endParaRPr lang="en-GB"/>
          </a:p>
        </p:txBody>
      </p:sp>
    </p:spTree>
    <p:extLst>
      <p:ext uri="{BB962C8B-B14F-4D97-AF65-F5344CB8AC3E}">
        <p14:creationId xmlns:p14="http://schemas.microsoft.com/office/powerpoint/2010/main" val="27612200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367A855-DB2E-4D97-B3FE-22222B689DB6}" type="slidenum">
              <a:rPr lang="en-GB"/>
              <a:t>12</a:t>
            </a:fld>
            <a:endParaRPr lang="en-GB"/>
          </a:p>
        </p:txBody>
      </p:sp>
    </p:spTree>
    <p:extLst>
      <p:ext uri="{BB962C8B-B14F-4D97-AF65-F5344CB8AC3E}">
        <p14:creationId xmlns:p14="http://schemas.microsoft.com/office/powerpoint/2010/main" val="27383185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367A855-DB2E-4D97-B3FE-22222B689DB6}" type="slidenum">
              <a:rPr lang="en-GB"/>
              <a:t>13</a:t>
            </a:fld>
            <a:endParaRPr lang="en-GB"/>
          </a:p>
        </p:txBody>
      </p:sp>
    </p:spTree>
    <p:extLst>
      <p:ext uri="{BB962C8B-B14F-4D97-AF65-F5344CB8AC3E}">
        <p14:creationId xmlns:p14="http://schemas.microsoft.com/office/powerpoint/2010/main" val="16561429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367A855-DB2E-4D97-B3FE-22222B689DB6}" type="slidenum">
              <a:rPr lang="en-GB"/>
              <a:t>14</a:t>
            </a:fld>
            <a:endParaRPr lang="en-GB"/>
          </a:p>
        </p:txBody>
      </p:sp>
    </p:spTree>
    <p:extLst>
      <p:ext uri="{BB962C8B-B14F-4D97-AF65-F5344CB8AC3E}">
        <p14:creationId xmlns:p14="http://schemas.microsoft.com/office/powerpoint/2010/main" val="22560219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67A855-DB2E-4D97-B3FE-22222B689DB6}" type="slidenum">
              <a:rPr lang="en-GB"/>
              <a:t>15</a:t>
            </a:fld>
            <a:endParaRPr lang="en-GB"/>
          </a:p>
        </p:txBody>
      </p:sp>
    </p:spTree>
    <p:extLst>
      <p:ext uri="{BB962C8B-B14F-4D97-AF65-F5344CB8AC3E}">
        <p14:creationId xmlns:p14="http://schemas.microsoft.com/office/powerpoint/2010/main" val="19625237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367A855-DB2E-4D97-B3FE-22222B689DB6}" type="slidenum">
              <a:rPr lang="en-GB"/>
              <a:t>15</a:t>
            </a:fld>
            <a:endParaRPr lang="en-GB"/>
          </a:p>
        </p:txBody>
      </p:sp>
    </p:spTree>
    <p:extLst>
      <p:ext uri="{BB962C8B-B14F-4D97-AF65-F5344CB8AC3E}">
        <p14:creationId xmlns:p14="http://schemas.microsoft.com/office/powerpoint/2010/main" val="33163489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video and discuss with students. Ask them to make notes on the above points and prepare questions that will be asked in the school on ½ February. Share these as a group at this stage.</a:t>
            </a:r>
          </a:p>
        </p:txBody>
      </p:sp>
      <p:sp>
        <p:nvSpPr>
          <p:cNvPr id="4" name="Slide Number Placeholder 3"/>
          <p:cNvSpPr>
            <a:spLocks noGrp="1"/>
          </p:cNvSpPr>
          <p:nvPr>
            <p:ph type="sldNum" sz="quarter" idx="5"/>
          </p:nvPr>
        </p:nvSpPr>
        <p:spPr/>
        <p:txBody>
          <a:bodyPr/>
          <a:lstStyle/>
          <a:p>
            <a:fld id="{6367A855-DB2E-4D97-B3FE-22222B689DB6}" type="slidenum">
              <a:rPr lang="en-GB" smtClean="0"/>
              <a:t>17</a:t>
            </a:fld>
            <a:endParaRPr lang="en-GB"/>
          </a:p>
        </p:txBody>
      </p:sp>
    </p:spTree>
    <p:extLst>
      <p:ext uri="{BB962C8B-B14F-4D97-AF65-F5344CB8AC3E}">
        <p14:creationId xmlns:p14="http://schemas.microsoft.com/office/powerpoint/2010/main" val="24629404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367A855-DB2E-4D97-B3FE-22222B689DB6}" type="slidenum">
              <a:rPr lang="en-GB"/>
              <a:t>18</a:t>
            </a:fld>
            <a:endParaRPr lang="en-GB"/>
          </a:p>
        </p:txBody>
      </p:sp>
    </p:spTree>
    <p:extLst>
      <p:ext uri="{BB962C8B-B14F-4D97-AF65-F5344CB8AC3E}">
        <p14:creationId xmlns:p14="http://schemas.microsoft.com/office/powerpoint/2010/main" val="8254205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lnSpc>
                <a:spcPct val="150000"/>
              </a:lnSpc>
              <a:defRPr b="1">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ilingual">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lvl1pPr>
              <a:lnSpc>
                <a:spcPct val="150000"/>
              </a:lnSpc>
              <a:defRPr b="1">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lnSpc>
                <a:spcPct val="150000"/>
              </a:lnSpc>
              <a:defRPr b="1">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square" lIns="0" tIns="0" rIns="0" bIns="0" rtlCol="0" anchor="t" anchorCtr="0">
            <a:noAutofit/>
          </a:bodyPr>
          <a:lstStyle>
            <a:lvl1pPr marL="0" indent="0">
              <a:lnSpc>
                <a:spcPct val="150000"/>
              </a:lnSpc>
              <a:buNone/>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5" name="Text Placeholder 2">
            <a:extLst>
              <a:ext uri="{FF2B5EF4-FFF2-40B4-BE49-F238E27FC236}">
                <a16:creationId xmlns:a16="http://schemas.microsoft.com/office/drawing/2014/main" id="{B8BD2DF2-7B24-EF41-8FD7-2F7484C46B34}"/>
              </a:ext>
            </a:extLst>
          </p:cNvPr>
          <p:cNvSpPr>
            <a:spLocks noGrp="1"/>
          </p:cNvSpPr>
          <p:nvPr>
            <p:ph idx="1" hasCustomPrompt="1"/>
          </p:nvPr>
        </p:nvSpPr>
        <p:spPr>
          <a:xfrm>
            <a:off x="358219" y="2256090"/>
            <a:ext cx="11481847" cy="3093577"/>
          </a:xfrm>
          <a:prstGeom prst="rect">
            <a:avLst/>
          </a:prstGeom>
        </p:spPr>
        <p:txBody>
          <a:bodyPr vert="horz" lIns="91440" tIns="45720" rIns="91440" bIns="45720" numCol="1" rtlCol="0">
            <a:normAutofit/>
          </a:bodyPr>
          <a:lstStyle>
            <a:lvl1pPr>
              <a:lnSpc>
                <a:spcPct val="150000"/>
              </a:lnSpc>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5" name="Text Placeholder 2">
            <a:extLst>
              <a:ext uri="{FF2B5EF4-FFF2-40B4-BE49-F238E27FC236}">
                <a16:creationId xmlns:a16="http://schemas.microsoft.com/office/drawing/2014/main" id="{B8BD2DF2-7B24-EF41-8FD7-2F7484C46B34}"/>
              </a:ext>
            </a:extLst>
          </p:cNvPr>
          <p:cNvSpPr>
            <a:spLocks noGrp="1"/>
          </p:cNvSpPr>
          <p:nvPr>
            <p:ph idx="1"/>
          </p:nvPr>
        </p:nvSpPr>
        <p:spPr>
          <a:xfrm>
            <a:off x="358219" y="2256090"/>
            <a:ext cx="11481847" cy="3093577"/>
          </a:xfrm>
          <a:prstGeom prst="rect">
            <a:avLst/>
          </a:prstGeom>
        </p:spPr>
        <p:txBody>
          <a:bodyPr vert="horz" lIns="91440" tIns="45720" rIns="91440" bIns="45720" numCol="2" rtlCol="0">
            <a:normAutofit/>
          </a:bodyPr>
          <a:lstStyle>
            <a:lvl1pPr>
              <a:lnSpc>
                <a:spcPct val="150000"/>
              </a:lnSpc>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3587847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6" name="Text Placeholder 2">
            <a:extLst>
              <a:ext uri="{FF2B5EF4-FFF2-40B4-BE49-F238E27FC236}">
                <a16:creationId xmlns:a16="http://schemas.microsoft.com/office/drawing/2014/main" id="{8617A82F-9AE8-094C-BE95-51E9F565B93F}"/>
              </a:ext>
            </a:extLst>
          </p:cNvPr>
          <p:cNvSpPr>
            <a:spLocks noGrp="1"/>
          </p:cNvSpPr>
          <p:nvPr>
            <p:ph idx="1"/>
          </p:nvPr>
        </p:nvSpPr>
        <p:spPr>
          <a:xfrm>
            <a:off x="358220" y="2264636"/>
            <a:ext cx="5564016" cy="3070934"/>
          </a:xfrm>
          <a:prstGeom prst="rect">
            <a:avLst/>
          </a:prstGeom>
        </p:spPr>
        <p:txBody>
          <a:bodyPr vert="horz" wrap="none" lIns="0" tIns="0" rIns="0" bIns="0" numCol="2" rtlCol="0" anchor="t" anchorCtr="0">
            <a:noAutofit/>
          </a:bodyPr>
          <a:lstStyle>
            <a:lvl1pPr>
              <a:lnSpc>
                <a:spcPct val="150000"/>
              </a:lnSpc>
              <a:defRPr/>
            </a:lvl1pPr>
          </a:lstStyle>
          <a:p>
            <a:pPr lvl="0"/>
            <a:r>
              <a:rPr lang="en-GB"/>
              <a:t>Click to edit Master text styles</a:t>
            </a:r>
          </a:p>
        </p:txBody>
      </p:sp>
      <p:sp>
        <p:nvSpPr>
          <p:cNvPr id="7" name="Text Placeholder 2">
            <a:extLst>
              <a:ext uri="{FF2B5EF4-FFF2-40B4-BE49-F238E27FC236}">
                <a16:creationId xmlns:a16="http://schemas.microsoft.com/office/drawing/2014/main" id="{A68D13FE-D995-C348-B25B-7AC54A48597C}"/>
              </a:ext>
            </a:extLst>
          </p:cNvPr>
          <p:cNvSpPr>
            <a:spLocks noGrp="1"/>
          </p:cNvSpPr>
          <p:nvPr>
            <p:ph idx="10" hasCustomPrompt="1"/>
          </p:nvPr>
        </p:nvSpPr>
        <p:spPr>
          <a:xfrm>
            <a:off x="6268340" y="2264636"/>
            <a:ext cx="5564016" cy="3070934"/>
          </a:xfrm>
          <a:prstGeom prst="rect">
            <a:avLst/>
          </a:prstGeom>
        </p:spPr>
        <p:txBody>
          <a:bodyPr vert="horz" wrap="none" lIns="0" tIns="0" rIns="0" bIns="0" numCol="2" rtlCol="0" anchor="t" anchorCtr="0">
            <a:noAutofit/>
          </a:bodyPr>
          <a:lstStyle>
            <a:lvl1pPr>
              <a:lnSpc>
                <a:spcPct val="150000"/>
              </a:lnSpc>
              <a:defRPr/>
            </a:lvl1pPr>
          </a:lstStyle>
          <a:p>
            <a:pPr lvl="0"/>
            <a:r>
              <a:rPr lang="en-GB"/>
              <a:t>image</a:t>
            </a:r>
          </a:p>
        </p:txBody>
      </p:sp>
    </p:spTree>
    <p:extLst>
      <p:ext uri="{BB962C8B-B14F-4D97-AF65-F5344CB8AC3E}">
        <p14:creationId xmlns:p14="http://schemas.microsoft.com/office/powerpoint/2010/main" val="4214471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4/10/2024</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14217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10/04/2024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7765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642465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187956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10/04/2024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9079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2">
    <p:spTree>
      <p:nvGrpSpPr>
        <p:cNvPr id="1" name=""/>
        <p:cNvGrpSpPr/>
        <p:nvPr/>
      </p:nvGrpSpPr>
      <p:grpSpPr>
        <a:xfrm>
          <a:off x="0" y="0"/>
          <a:ext cx="0" cy="0"/>
          <a:chOff x="0" y="0"/>
          <a:chExt cx="0" cy="0"/>
        </a:xfrm>
      </p:grpSpPr>
      <p:sp>
        <p:nvSpPr>
          <p:cNvPr id="5" name="Freeform 4"/>
          <p:cNvSpPr/>
          <p:nvPr userDrawn="1"/>
        </p:nvSpPr>
        <p:spPr>
          <a:xfrm>
            <a:off x="-1"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0">
                <a:schemeClr val="tx1">
                  <a:lumMod val="95000"/>
                  <a:lumOff val="5000"/>
                </a:schemeClr>
              </a:gs>
              <a:gs pos="100000">
                <a:schemeClr val="tx1">
                  <a:lumMod val="75000"/>
                  <a:lumOff val="25000"/>
                </a:schemeClr>
              </a:gs>
            </a:gsLst>
            <a:lin ang="18900000" scaled="1"/>
            <a:tileRect/>
          </a:gradFill>
          <a:ln>
            <a:noFill/>
          </a:ln>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701" tIns="141701" rIns="141701" bIns="141701" numCol="1" spcCol="1270" anchor="ctr" anchorCtr="0">
            <a:noAutofit/>
          </a:bodyPr>
          <a:lstStyle/>
          <a:p>
            <a:pPr lvl="0" algn="ctr" defTabSz="733425">
              <a:spcBef>
                <a:spcPct val="0"/>
              </a:spcBef>
              <a:spcAft>
                <a:spcPct val="35000"/>
              </a:spcAft>
            </a:pPr>
            <a:endParaRPr lang="en-US" sz="825" b="1" kern="1200"/>
          </a:p>
        </p:txBody>
      </p:sp>
    </p:spTree>
    <p:extLst>
      <p:ext uri="{BB962C8B-B14F-4D97-AF65-F5344CB8AC3E}">
        <p14:creationId xmlns:p14="http://schemas.microsoft.com/office/powerpoint/2010/main" val="26679389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91A672C8-C6E9-DB40-B41B-4DA95BF3B5A0}"/>
              </a:ext>
            </a:extLst>
          </p:cNvPr>
          <p:cNvSpPr txBox="1">
            <a:spLocks/>
          </p:cNvSpPr>
          <p:nvPr userDrawn="1"/>
        </p:nvSpPr>
        <p:spPr>
          <a:xfrm>
            <a:off x="355076" y="2427005"/>
            <a:ext cx="11481847" cy="3940228"/>
          </a:xfrm>
          <a:prstGeom prst="rect">
            <a:avLst/>
          </a:prstGeom>
        </p:spPr>
        <p:txBody>
          <a:bodyPr vert="horz" lIns="91440" tIns="45720" rIns="91440" bIns="45720" numCol="1" rtlCol="0">
            <a:norm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Click to edit Master text styles</a:t>
            </a:r>
          </a:p>
        </p:txBody>
      </p:sp>
    </p:spTree>
    <p:extLst>
      <p:ext uri="{BB962C8B-B14F-4D97-AF65-F5344CB8AC3E}">
        <p14:creationId xmlns:p14="http://schemas.microsoft.com/office/powerpoint/2010/main" val="15971485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columns">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91A672C8-C6E9-DB40-B41B-4DA95BF3B5A0}"/>
              </a:ext>
            </a:extLst>
          </p:cNvPr>
          <p:cNvSpPr txBox="1">
            <a:spLocks/>
          </p:cNvSpPr>
          <p:nvPr userDrawn="1"/>
        </p:nvSpPr>
        <p:spPr>
          <a:xfrm>
            <a:off x="355076" y="2427005"/>
            <a:ext cx="11481847" cy="3940228"/>
          </a:xfrm>
          <a:prstGeom prst="rect">
            <a:avLst/>
          </a:prstGeom>
        </p:spPr>
        <p:txBody>
          <a:bodyPr vert="horz" lIns="91440" tIns="45720" rIns="91440" bIns="45720" numCol="2" rtlCol="0">
            <a:norm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Click to edit Master text styles</a:t>
            </a:r>
          </a:p>
        </p:txBody>
      </p:sp>
    </p:spTree>
    <p:extLst>
      <p:ext uri="{BB962C8B-B14F-4D97-AF65-F5344CB8AC3E}">
        <p14:creationId xmlns:p14="http://schemas.microsoft.com/office/powerpoint/2010/main" val="8555359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3 columns">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91A672C8-C6E9-DB40-B41B-4DA95BF3B5A0}"/>
              </a:ext>
            </a:extLst>
          </p:cNvPr>
          <p:cNvSpPr txBox="1">
            <a:spLocks/>
          </p:cNvSpPr>
          <p:nvPr userDrawn="1"/>
        </p:nvSpPr>
        <p:spPr>
          <a:xfrm>
            <a:off x="355076" y="2427005"/>
            <a:ext cx="11481847" cy="3940228"/>
          </a:xfrm>
          <a:prstGeom prst="rect">
            <a:avLst/>
          </a:prstGeom>
        </p:spPr>
        <p:txBody>
          <a:bodyPr vert="horz" lIns="91440" tIns="45720" rIns="91440" bIns="45720" numCol="3" rtlCol="0">
            <a:norm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Click to edit Master text styles</a:t>
            </a:r>
          </a:p>
        </p:txBody>
      </p:sp>
    </p:spTree>
    <p:extLst>
      <p:ext uri="{BB962C8B-B14F-4D97-AF65-F5344CB8AC3E}">
        <p14:creationId xmlns:p14="http://schemas.microsoft.com/office/powerpoint/2010/main" val="3695819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3 columns">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BE60C73-4261-B74E-BF8B-6B66F39390A1}"/>
              </a:ext>
            </a:extLst>
          </p:cNvPr>
          <p:cNvSpPr>
            <a:spLocks noGrp="1"/>
          </p:cNvSpPr>
          <p:nvPr>
            <p:ph idx="1" hasCustomPrompt="1"/>
          </p:nvPr>
        </p:nvSpPr>
        <p:spPr>
          <a:xfrm>
            <a:off x="358219" y="2503918"/>
            <a:ext cx="5569009" cy="3940228"/>
          </a:xfrm>
          <a:prstGeom prst="rect">
            <a:avLst/>
          </a:prstGeom>
        </p:spPr>
        <p:txBody>
          <a:bodyPr vert="horz" lIns="91440" tIns="45720" rIns="91440" bIns="45720"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35C33459-AD9D-944E-9761-1B674CB6D13D}"/>
              </a:ext>
            </a:extLst>
          </p:cNvPr>
          <p:cNvSpPr>
            <a:spLocks noGrp="1"/>
          </p:cNvSpPr>
          <p:nvPr>
            <p:ph idx="10" hasCustomPrompt="1"/>
          </p:nvPr>
        </p:nvSpPr>
        <p:spPr>
          <a:xfrm>
            <a:off x="6264774" y="2503918"/>
            <a:ext cx="5569009" cy="3940228"/>
          </a:xfrm>
          <a:prstGeom prst="rect">
            <a:avLst/>
          </a:prstGeom>
        </p:spPr>
        <p:txBody>
          <a:bodyPr vert="horz" lIns="91440" tIns="45720" rIns="91440" bIns="45720"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22008603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5E9C8F47-570C-1145-97D0-56E081D67E01}"/>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3D3DDF15-7026-0445-A974-9959229CC0A8}"/>
              </a:ext>
            </a:extLst>
          </p:cNvPr>
          <p:cNvSpPr>
            <a:spLocks noGrp="1"/>
          </p:cNvSpPr>
          <p:nvPr>
            <p:ph idx="1"/>
          </p:nvPr>
        </p:nvSpPr>
        <p:spPr>
          <a:xfrm>
            <a:off x="3725966" y="1461331"/>
            <a:ext cx="8114100" cy="5031544"/>
          </a:xfrm>
          <a:prstGeom prst="rect">
            <a:avLst/>
          </a:prstGeom>
        </p:spPr>
        <p:txBody>
          <a:bodyPr vert="horz" lIns="91440" tIns="45720" rIns="91440" bIns="45720" numCol="1"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19663450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5E9C8F47-570C-1145-97D0-56E081D67E01}"/>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3D3DDF15-7026-0445-A974-9959229CC0A8}"/>
              </a:ext>
            </a:extLst>
          </p:cNvPr>
          <p:cNvSpPr>
            <a:spLocks noGrp="1"/>
          </p:cNvSpPr>
          <p:nvPr>
            <p:ph idx="1"/>
          </p:nvPr>
        </p:nvSpPr>
        <p:spPr>
          <a:xfrm>
            <a:off x="3725966"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189505123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174C34E4-0ECB-E341-95B5-1E2C353C02E6}"/>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6AC11C8F-2B85-4346-8F0A-EB630D40F722}"/>
              </a:ext>
            </a:extLst>
          </p:cNvPr>
          <p:cNvSpPr>
            <a:spLocks noGrp="1"/>
          </p:cNvSpPr>
          <p:nvPr>
            <p:ph idx="1"/>
          </p:nvPr>
        </p:nvSpPr>
        <p:spPr>
          <a:xfrm>
            <a:off x="3725966" y="1461331"/>
            <a:ext cx="8114100" cy="5031544"/>
          </a:xfrm>
          <a:prstGeom prst="rect">
            <a:avLst/>
          </a:prstGeom>
        </p:spPr>
        <p:txBody>
          <a:bodyPr vert="horz" lIns="91440" tIns="45720" rIns="91440" bIns="45720" numCol="1"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231788506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174C34E4-0ECB-E341-95B5-1E2C353C02E6}"/>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6AC11C8F-2B85-4346-8F0A-EB630D40F722}"/>
              </a:ext>
            </a:extLst>
          </p:cNvPr>
          <p:cNvSpPr>
            <a:spLocks noGrp="1"/>
          </p:cNvSpPr>
          <p:nvPr>
            <p:ph idx="1"/>
          </p:nvPr>
        </p:nvSpPr>
        <p:spPr>
          <a:xfrm>
            <a:off x="3725966" y="1461331"/>
            <a:ext cx="8114100" cy="5031544"/>
          </a:xfrm>
          <a:prstGeom prst="rect">
            <a:avLst/>
          </a:prstGeom>
        </p:spPr>
        <p:txBody>
          <a:bodyPr vert="horz" lIns="91440" tIns="45720" rIns="91440" bIns="45720" numCol="1"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97891B86-FE8F-6745-8177-3D09B13ABC83}"/>
              </a:ext>
            </a:extLst>
          </p:cNvPr>
          <p:cNvSpPr>
            <a:spLocks noGrp="1"/>
          </p:cNvSpPr>
          <p:nvPr>
            <p:ph idx="10" hasCustomPrompt="1"/>
          </p:nvPr>
        </p:nvSpPr>
        <p:spPr>
          <a:xfrm>
            <a:off x="351934" y="1461331"/>
            <a:ext cx="2912559" cy="5031544"/>
          </a:xfrm>
          <a:prstGeom prst="rect">
            <a:avLst/>
          </a:prstGeom>
        </p:spPr>
        <p:txBody>
          <a:bodyPr vert="horz" lIns="91440" tIns="45720" rIns="91440" bIns="45720" numCol="1" rtlCol="0">
            <a:normAutofit/>
          </a:bodyPr>
          <a:lstStyle>
            <a:lvl1pPr marL="0" indent="0">
              <a:lnSpc>
                <a:spcPct val="150000"/>
              </a:lnSpc>
              <a:buNone/>
              <a:defRPr sz="2400">
                <a:solidFill>
                  <a:schemeClr val="bg1"/>
                </a:solidFill>
                <a:latin typeface="Arial" panose="020B0604020202020204" pitchFamily="34" charset="0"/>
                <a:cs typeface="Arial" panose="020B0604020202020204" pitchFamily="34" charset="0"/>
              </a:defRPr>
            </a:lvl1pPr>
          </a:lstStyle>
          <a:p>
            <a:pPr lvl="0"/>
            <a:r>
              <a:rPr lang="en-GB"/>
              <a:t>image</a:t>
            </a:r>
          </a:p>
        </p:txBody>
      </p:sp>
    </p:spTree>
    <p:extLst>
      <p:ext uri="{BB962C8B-B14F-4D97-AF65-F5344CB8AC3E}">
        <p14:creationId xmlns:p14="http://schemas.microsoft.com/office/powerpoint/2010/main" val="15787316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split image 2 clumns">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174C34E4-0ECB-E341-95B5-1E2C353C02E6}"/>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6AC11C8F-2B85-4346-8F0A-EB630D40F722}"/>
              </a:ext>
            </a:extLst>
          </p:cNvPr>
          <p:cNvSpPr>
            <a:spLocks noGrp="1"/>
          </p:cNvSpPr>
          <p:nvPr>
            <p:ph idx="1"/>
          </p:nvPr>
        </p:nvSpPr>
        <p:spPr>
          <a:xfrm>
            <a:off x="3725966"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97891B86-FE8F-6745-8177-3D09B13ABC83}"/>
              </a:ext>
            </a:extLst>
          </p:cNvPr>
          <p:cNvSpPr>
            <a:spLocks noGrp="1"/>
          </p:cNvSpPr>
          <p:nvPr>
            <p:ph idx="10" hasCustomPrompt="1"/>
          </p:nvPr>
        </p:nvSpPr>
        <p:spPr>
          <a:xfrm>
            <a:off x="351934" y="1461331"/>
            <a:ext cx="2912559" cy="5031544"/>
          </a:xfrm>
          <a:prstGeom prst="rect">
            <a:avLst/>
          </a:prstGeom>
        </p:spPr>
        <p:txBody>
          <a:bodyPr vert="horz" lIns="91440" tIns="45720" rIns="91440" bIns="45720" numCol="1" rtlCol="0">
            <a:normAutofit/>
          </a:bodyPr>
          <a:lstStyle>
            <a:lvl1pPr marL="0" indent="0">
              <a:lnSpc>
                <a:spcPct val="150000"/>
              </a:lnSpc>
              <a:buNone/>
              <a:defRPr sz="2400">
                <a:solidFill>
                  <a:schemeClr val="bg1"/>
                </a:solidFill>
                <a:latin typeface="Arial" panose="020B0604020202020204" pitchFamily="34" charset="0"/>
                <a:cs typeface="Arial" panose="020B0604020202020204" pitchFamily="34" charset="0"/>
              </a:defRPr>
            </a:lvl1pPr>
          </a:lstStyle>
          <a:p>
            <a:pPr lvl="0"/>
            <a:r>
              <a:rPr lang="en-GB"/>
              <a:t>image</a:t>
            </a:r>
          </a:p>
        </p:txBody>
      </p:sp>
    </p:spTree>
    <p:extLst>
      <p:ext uri="{BB962C8B-B14F-4D97-AF65-F5344CB8AC3E}">
        <p14:creationId xmlns:p14="http://schemas.microsoft.com/office/powerpoint/2010/main" val="13933384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B1BB4B68-E1E7-9144-B1F1-49E95DC3AD47}"/>
              </a:ext>
            </a:extLst>
          </p:cNvPr>
          <p:cNvSpPr>
            <a:spLocks noGrp="1"/>
          </p:cNvSpPr>
          <p:nvPr>
            <p:ph type="title"/>
          </p:nvPr>
        </p:nvSpPr>
        <p:spPr>
          <a:xfrm>
            <a:off x="350377"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BB0E8DC2-EB37-9643-9BDC-BDCEFE68A2AD}"/>
              </a:ext>
            </a:extLst>
          </p:cNvPr>
          <p:cNvSpPr>
            <a:spLocks noGrp="1"/>
          </p:cNvSpPr>
          <p:nvPr>
            <p:ph idx="1"/>
          </p:nvPr>
        </p:nvSpPr>
        <p:spPr>
          <a:xfrm>
            <a:off x="350377"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7630207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B1BB4B68-E1E7-9144-B1F1-49E95DC3AD47}"/>
              </a:ext>
            </a:extLst>
          </p:cNvPr>
          <p:cNvSpPr>
            <a:spLocks noGrp="1"/>
          </p:cNvSpPr>
          <p:nvPr>
            <p:ph type="title"/>
          </p:nvPr>
        </p:nvSpPr>
        <p:spPr>
          <a:xfrm>
            <a:off x="350377"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BB0E8DC2-EB37-9643-9BDC-BDCEFE68A2AD}"/>
              </a:ext>
            </a:extLst>
          </p:cNvPr>
          <p:cNvSpPr>
            <a:spLocks noGrp="1"/>
          </p:cNvSpPr>
          <p:nvPr>
            <p:ph idx="1"/>
          </p:nvPr>
        </p:nvSpPr>
        <p:spPr>
          <a:xfrm>
            <a:off x="350377"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0036411D-5BDF-3E46-BF19-B9D5A8351137}"/>
              </a:ext>
            </a:extLst>
          </p:cNvPr>
          <p:cNvSpPr>
            <a:spLocks noGrp="1"/>
          </p:cNvSpPr>
          <p:nvPr>
            <p:ph idx="10" hasCustomPrompt="1"/>
          </p:nvPr>
        </p:nvSpPr>
        <p:spPr>
          <a:xfrm>
            <a:off x="8682527" y="365125"/>
            <a:ext cx="3159096"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image</a:t>
            </a:r>
          </a:p>
        </p:txBody>
      </p:sp>
    </p:spTree>
    <p:extLst>
      <p:ext uri="{BB962C8B-B14F-4D97-AF65-F5344CB8AC3E}">
        <p14:creationId xmlns:p14="http://schemas.microsoft.com/office/powerpoint/2010/main" val="80263873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55354159-3CF1-6048-ADC9-27260C97F83E}"/>
              </a:ext>
            </a:extLst>
          </p:cNvPr>
          <p:cNvSpPr>
            <a:spLocks noGrp="1"/>
          </p:cNvSpPr>
          <p:nvPr>
            <p:ph type="title"/>
          </p:nvPr>
        </p:nvSpPr>
        <p:spPr>
          <a:xfrm>
            <a:off x="350377"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8" name="Text Placeholder 2">
            <a:extLst>
              <a:ext uri="{FF2B5EF4-FFF2-40B4-BE49-F238E27FC236}">
                <a16:creationId xmlns:a16="http://schemas.microsoft.com/office/drawing/2014/main" id="{4643DC8F-E148-B847-A2F7-055E5BB8A25C}"/>
              </a:ext>
            </a:extLst>
          </p:cNvPr>
          <p:cNvSpPr>
            <a:spLocks noGrp="1"/>
          </p:cNvSpPr>
          <p:nvPr>
            <p:ph idx="1"/>
          </p:nvPr>
        </p:nvSpPr>
        <p:spPr>
          <a:xfrm>
            <a:off x="350377"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26245287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4/10/2024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4/10/2024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4/10/2024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4/10/2024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4/10/2024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4/10/2024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35210592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1_2">
    <p:spTree>
      <p:nvGrpSpPr>
        <p:cNvPr id="1" name=""/>
        <p:cNvGrpSpPr/>
        <p:nvPr/>
      </p:nvGrpSpPr>
      <p:grpSpPr>
        <a:xfrm>
          <a:off x="0" y="0"/>
          <a:ext cx="0" cy="0"/>
          <a:chOff x="0" y="0"/>
          <a:chExt cx="0" cy="0"/>
        </a:xfrm>
      </p:grpSpPr>
      <p:sp>
        <p:nvSpPr>
          <p:cNvPr id="5" name="Freeform 4"/>
          <p:cNvSpPr/>
          <p:nvPr userDrawn="1"/>
        </p:nvSpPr>
        <p:spPr>
          <a:xfrm>
            <a:off x="-1"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0">
                <a:schemeClr val="tx1">
                  <a:lumMod val="95000"/>
                  <a:lumOff val="5000"/>
                </a:schemeClr>
              </a:gs>
              <a:gs pos="100000">
                <a:schemeClr val="tx1">
                  <a:lumMod val="75000"/>
                  <a:lumOff val="25000"/>
                </a:schemeClr>
              </a:gs>
            </a:gsLst>
            <a:lin ang="18900000" scaled="1"/>
            <a:tileRect/>
          </a:gradFill>
          <a:ln>
            <a:noFill/>
          </a:ln>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701" tIns="141701" rIns="141701" bIns="141701" numCol="1" spcCol="1270" anchor="ctr" anchorCtr="0">
            <a:noAutofit/>
          </a:bodyPr>
          <a:lstStyle/>
          <a:p>
            <a:pPr lvl="0" algn="ctr" defTabSz="733425">
              <a:spcBef>
                <a:spcPct val="0"/>
              </a:spcBef>
              <a:spcAft>
                <a:spcPct val="35000"/>
              </a:spcAft>
            </a:pPr>
            <a:endParaRPr lang="en-US" sz="825" b="1" kern="1200"/>
          </a:p>
        </p:txBody>
      </p:sp>
    </p:spTree>
    <p:extLst>
      <p:ext uri="{BB962C8B-B14F-4D97-AF65-F5344CB8AC3E}">
        <p14:creationId xmlns:p14="http://schemas.microsoft.com/office/powerpoint/2010/main" val="330432041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286450687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theme" Target="../theme/theme8.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slideLayout" Target="../slideLayouts/slideLayout21.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image" Target="../media/image8.png"/></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9.png"/><Relationship Id="rId5" Type="http://schemas.openxmlformats.org/officeDocument/2006/relationships/theme" Target="../theme/theme9.xml"/><Relationship Id="rId4" Type="http://schemas.openxmlformats.org/officeDocument/2006/relationships/slideLayout" Target="../slideLayouts/slideLayout25.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27.xml"/><Relationship Id="rId1" Type="http://schemas.openxmlformats.org/officeDocument/2006/relationships/slideLayout" Target="../slideLayouts/slideLayout26.xml"/><Relationship Id="rId4" Type="http://schemas.openxmlformats.org/officeDocument/2006/relationships/image" Target="../media/image10.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32.xml"/><Relationship Id="rId1" Type="http://schemas.openxmlformats.org/officeDocument/2006/relationships/slideLayout" Target="../slideLayouts/slideLayout31.xml"/><Relationship Id="rId4" Type="http://schemas.openxmlformats.org/officeDocument/2006/relationships/image" Target="../media/image12.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5" Type="http://schemas.openxmlformats.org/officeDocument/2006/relationships/slideLayout" Target="../slideLayouts/slideLayout38.xml"/><Relationship Id="rId4" Type="http://schemas.openxmlformats.org/officeDocument/2006/relationships/slideLayout" Target="../slideLayouts/slideLayout37.xml"/><Relationship Id="rId9" Type="http://schemas.openxmlformats.org/officeDocument/2006/relationships/theme" Target="../theme/theme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5.xml"/><Relationship Id="rId1" Type="http://schemas.openxmlformats.org/officeDocument/2006/relationships/slideLayout" Target="../slideLayouts/slideLayout42.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6.xml"/><Relationship Id="rId1" Type="http://schemas.openxmlformats.org/officeDocument/2006/relationships/slideLayout" Target="../slideLayouts/slideLayout43.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7.xml"/><Relationship Id="rId1" Type="http://schemas.openxmlformats.org/officeDocument/2006/relationships/slideLayout" Target="../slideLayouts/slideLayout44.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theme" Target="../theme/theme18.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slideLayout" Target="../slideLayouts/slideLayout56.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 Id="rId14" Type="http://schemas.openxmlformats.org/officeDocument/2006/relationships/image" Target="../media/image22.png"/></Relationships>
</file>

<file path=ppt/slideMasters/_rels/slideMaster19.xml.rels><?xml version="1.0" encoding="UTF-8" standalone="yes"?>
<Relationships xmlns="http://schemas.openxmlformats.org/package/2006/relationships"><Relationship Id="rId3" Type="http://schemas.openxmlformats.org/officeDocument/2006/relationships/theme" Target="../theme/theme19.xml"/><Relationship Id="rId2" Type="http://schemas.openxmlformats.org/officeDocument/2006/relationships/slideLayout" Target="../slideLayouts/slideLayout58.xml"/><Relationship Id="rId1" Type="http://schemas.openxmlformats.org/officeDocument/2006/relationships/slideLayout" Target="../slideLayouts/slideLayout5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4/10/2024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9" name="Picture 8" descr="Logo&#10;&#10;Description automatically generated">
            <a:extLst>
              <a:ext uri="{FF2B5EF4-FFF2-40B4-BE49-F238E27FC236}">
                <a16:creationId xmlns:a16="http://schemas.microsoft.com/office/drawing/2014/main" id="{A2E05995-1A0A-EE46-B8A7-948610CE7D5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building&#10;&#10;Description automatically generated with low confidence">
            <a:extLst>
              <a:ext uri="{FF2B5EF4-FFF2-40B4-BE49-F238E27FC236}">
                <a16:creationId xmlns:a16="http://schemas.microsoft.com/office/drawing/2014/main" id="{7C7000E2-8224-D648-82AF-A176F6588717}"/>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building&#10;&#10;Description automatically generated with low confidence">
            <a:extLst>
              <a:ext uri="{FF2B5EF4-FFF2-40B4-BE49-F238E27FC236}">
                <a16:creationId xmlns:a16="http://schemas.microsoft.com/office/drawing/2014/main" id="{05090118-CB8B-AE45-AFF7-04F2397CE623}"/>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with medium confidence">
            <a:extLst>
              <a:ext uri="{FF2B5EF4-FFF2-40B4-BE49-F238E27FC236}">
                <a16:creationId xmlns:a16="http://schemas.microsoft.com/office/drawing/2014/main" id="{6D5E6D1E-DBE0-404C-B538-E4FD2463620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76BC57CB-0823-2D4A-9D38-0DDBB0AA49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A234961A-4646-3842-A00E-EB21D1638F52}"/>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pic>
        <p:nvPicPr>
          <p:cNvPr id="3" name="Picture 2" descr="Graphical user interface&#10;&#10;Description automatically generated with low confidence">
            <a:extLst>
              <a:ext uri="{FF2B5EF4-FFF2-40B4-BE49-F238E27FC236}">
                <a16:creationId xmlns:a16="http://schemas.microsoft.com/office/drawing/2014/main" id="{C8947104-17EE-AA4F-A4A4-EA48FA82FFBF}"/>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22" r:id="rId2"/>
    <p:sldLayoutId id="2147483725" r:id="rId3"/>
  </p:sldLayoutIdLst>
  <p:txStyles>
    <p:title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73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35" r:id="rId1"/>
    <p:sldLayoutId id="2147483708" r:id="rId2"/>
    <p:sldLayoutId id="2147483706" r:id="rId3"/>
    <p:sldLayoutId id="2147483707" r:id="rId4"/>
    <p:sldLayoutId id="2147483726" r:id="rId5"/>
    <p:sldLayoutId id="2147483727" r:id="rId6"/>
    <p:sldLayoutId id="2147483728" r:id="rId7"/>
    <p:sldLayoutId id="2147483729" r:id="rId8"/>
    <p:sldLayoutId id="2147483730" r:id="rId9"/>
    <p:sldLayoutId id="2147483731" r:id="rId10"/>
    <p:sldLayoutId id="2147483732" r:id="rId11"/>
    <p:sldLayoutId id="2147483746" r:id="rId12"/>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7B12EA8C-2F87-A64C-86E7-7614C5B3C9DF}"/>
              </a:ext>
            </a:extLst>
          </p:cNvPr>
          <p:cNvSpPr txBox="1">
            <a:spLocks/>
          </p:cNvSpPr>
          <p:nvPr userDrawn="1"/>
        </p:nvSpPr>
        <p:spPr>
          <a:xfrm>
            <a:off x="355076" y="1330799"/>
            <a:ext cx="11481847" cy="95947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GB" sz="2800" b="1">
                <a:latin typeface="Arial" panose="020B0604020202020204" pitchFamily="34" charset="0"/>
                <a:cs typeface="Arial" panose="020B0604020202020204" pitchFamily="34" charset="0"/>
              </a:rPr>
              <a:t>Click to edit Master title style</a:t>
            </a:r>
            <a:endParaRPr lang="en-US" sz="2800" b="1">
              <a:latin typeface="Arial" panose="020B0604020202020204" pitchFamily="34" charset="0"/>
              <a:cs typeface="Arial" panose="020B0604020202020204" pitchFamily="34" charset="0"/>
            </a:endParaRPr>
          </a:p>
        </p:txBody>
      </p:sp>
      <p:pic>
        <p:nvPicPr>
          <p:cNvPr id="3" name="Picture 2" descr="Graphical user interface, text, application&#10;&#10;Description automatically generated">
            <a:extLst>
              <a:ext uri="{FF2B5EF4-FFF2-40B4-BE49-F238E27FC236}">
                <a16:creationId xmlns:a16="http://schemas.microsoft.com/office/drawing/2014/main" id="{DD803F06-DF0D-F24F-AC01-8BF8B1CA2593}"/>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736" r:id="rId1"/>
    <p:sldLayoutId id="2147483711" r:id="rId2"/>
    <p:sldLayoutId id="2147483712" r:id="rId3"/>
    <p:sldLayoutId id="214748371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a:extLst>
              <a:ext uri="{FF2B5EF4-FFF2-40B4-BE49-F238E27FC236}">
                <a16:creationId xmlns:a16="http://schemas.microsoft.com/office/drawing/2014/main" id="{CC1A67B6-BB88-C146-881D-3F8A23FCBA8C}"/>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737" r:id="rId1"/>
    <p:sldLayoutId id="214748371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9B5E0547-8B33-1047-A79B-361CEE0EAEB3}"/>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738" r:id="rId1"/>
    <p:sldLayoutId id="2147483719" r:id="rId2"/>
    <p:sldLayoutId id="214748372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87DD38B9-A499-B04D-9875-FB9454006A64}"/>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739" r:id="rId1"/>
    <p:sldLayoutId id="214748372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 screenshot&#10;&#10;Description automatically generated">
            <a:extLst>
              <a:ext uri="{FF2B5EF4-FFF2-40B4-BE49-F238E27FC236}">
                <a16:creationId xmlns:a16="http://schemas.microsoft.com/office/drawing/2014/main" id="{A95FC50A-354B-4A4A-946A-0429974AA7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74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41"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4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80" r:id="rId1"/>
    <p:sldLayoutId id="2147483745" r:id="rId2"/>
  </p:sldLayoutIdLst>
  <p:hf sldNum="0" hdr="0" ftr="0" dt="0"/>
  <p:txStyles>
    <p:titleStyle>
      <a:lvl1pPr algn="ctr" defTabSz="914354" rtl="0" eaLnBrk="1" latinLnBrk="0" hangingPunct="1">
        <a:spcBef>
          <a:spcPct val="0"/>
        </a:spcBef>
        <a:buNone/>
        <a:defRPr sz="4400" kern="1200">
          <a:solidFill>
            <a:schemeClr val="tx1"/>
          </a:solidFill>
          <a:latin typeface="+mj-lt"/>
          <a:ea typeface="+mj-ea"/>
          <a:cs typeface="+mj-cs"/>
        </a:defRPr>
      </a:lvl1pPr>
    </p:titleStyle>
    <p:bodyStyle>
      <a:lvl1pPr marL="342883" indent="-342883" algn="l" defTabSz="914354"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13" indent="-285737" algn="l" defTabSz="914354"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2942" indent="-228588" algn="l" defTabSz="914354"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120" indent="-228588" algn="l" defTabSz="914354"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297" indent="-228588" algn="l" defTabSz="914354"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474" indent="-228588" algn="l" defTabSz="914354"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52" indent="-228588" algn="l" defTabSz="914354"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28" indent="-228588" algn="l" defTabSz="914354"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06" indent="-228588" algn="l" defTabSz="914354"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3"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5.xml"/></Relationships>
</file>

<file path=ppt/slides/_rels/slide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xml"/><Relationship Id="rId1" Type="http://schemas.openxmlformats.org/officeDocument/2006/relationships/slideLayout" Target="../slideLayouts/slideLayout46.xml"/></Relationships>
</file>

<file path=ppt/slides/_rels/slide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xml"/><Relationship Id="rId1" Type="http://schemas.openxmlformats.org/officeDocument/2006/relationships/slideLayout" Target="../slideLayouts/slideLayout46.xml"/></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46.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5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6.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51.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51.xml"/></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51.xml"/></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1.xml"/><Relationship Id="rId1" Type="http://schemas.openxmlformats.org/officeDocument/2006/relationships/slideLayout" Target="../slideLayouts/slideLayout46.xml"/><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51.xml"/><Relationship Id="rId4" Type="http://schemas.openxmlformats.org/officeDocument/2006/relationships/image" Target="../media/image37.png"/></Relationships>
</file>

<file path=ppt/slides/_rels/slide14.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36.png"/><Relationship Id="rId7" Type="http://schemas.openxmlformats.org/officeDocument/2006/relationships/image" Target="../media/image41.png"/><Relationship Id="rId2" Type="http://schemas.openxmlformats.org/officeDocument/2006/relationships/notesSlide" Target="../notesSlides/notesSlide13.xml"/><Relationship Id="rId1" Type="http://schemas.openxmlformats.org/officeDocument/2006/relationships/slideLayout" Target="../slideLayouts/slideLayout51.xml"/><Relationship Id="rId6" Type="http://schemas.openxmlformats.org/officeDocument/2006/relationships/customXml" Target="../ink/ink2.xml"/><Relationship Id="rId5" Type="http://schemas.openxmlformats.org/officeDocument/2006/relationships/image" Target="../media/image40.png"/><Relationship Id="rId10" Type="http://schemas.openxmlformats.org/officeDocument/2006/relationships/image" Target="../media/image38.png"/><Relationship Id="rId4" Type="http://schemas.openxmlformats.org/officeDocument/2006/relationships/customXml" Target="../ink/ink1.xml"/><Relationship Id="rId9" Type="http://schemas.openxmlformats.org/officeDocument/2006/relationships/image" Target="../media/image42.png"/></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6AIfbKSJu7s" TargetMode="External"/><Relationship Id="rId1" Type="http://schemas.openxmlformats.org/officeDocument/2006/relationships/slideLayout" Target="../slideLayouts/slideLayout46.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6AIfbKSJu7s" TargetMode="External"/><Relationship Id="rId2" Type="http://schemas.openxmlformats.org/officeDocument/2006/relationships/notesSlide" Target="../notesSlides/notesSlide14.xml"/><Relationship Id="rId1" Type="http://schemas.openxmlformats.org/officeDocument/2006/relationships/slideLayout" Target="../slideLayouts/slideLayout46.xml"/></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5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26392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D1D0E1FD-5C89-46BD-846C-897F081DF1F6}"/>
              </a:ext>
            </a:extLst>
          </p:cNvPr>
          <p:cNvPicPr>
            <a:picLocks noChangeAspect="1"/>
          </p:cNvPicPr>
          <p:nvPr/>
        </p:nvPicPr>
        <p:blipFill rotWithShape="1">
          <a:blip r:embed="rId2">
            <a:alphaModFix amt="40000"/>
          </a:blip>
          <a:srcRect l="9580" r="10020" b="1"/>
          <a:stretch/>
        </p:blipFill>
        <p:spPr>
          <a:xfrm>
            <a:off x="-170" y="10"/>
            <a:ext cx="12095437" cy="6857990"/>
          </a:xfrm>
          <a:prstGeom prst="rect">
            <a:avLst/>
          </a:prstGeom>
        </p:spPr>
      </p:pic>
      <p:sp>
        <p:nvSpPr>
          <p:cNvPr id="2" name="Title 1"/>
          <p:cNvSpPr>
            <a:spLocks noGrp="1"/>
          </p:cNvSpPr>
          <p:nvPr>
            <p:ph type="ctrTitle"/>
          </p:nvPr>
        </p:nvSpPr>
        <p:spPr>
          <a:xfrm>
            <a:off x="643468" y="643467"/>
            <a:ext cx="5452532" cy="4567137"/>
          </a:xfrm>
        </p:spPr>
        <p:txBody>
          <a:bodyPr lIns="91440" tIns="45720" rIns="91440" bIns="45720" anchor="b">
            <a:normAutofit/>
          </a:bodyPr>
          <a:lstStyle/>
          <a:p>
            <a:pPr algn="l">
              <a:spcBef>
                <a:spcPts val="1000"/>
              </a:spcBef>
            </a:pPr>
            <a:r>
              <a:rPr lang="en-GB" sz="4400" b="1" dirty="0" err="1">
                <a:ea typeface="+mj-lt"/>
                <a:cs typeface="+mj-lt"/>
              </a:rPr>
              <a:t>Cyfnewid</a:t>
            </a:r>
            <a:r>
              <a:rPr lang="en-GB" sz="4400" b="1" dirty="0">
                <a:ea typeface="+mj-lt"/>
                <a:cs typeface="+mj-lt"/>
              </a:rPr>
              <a:t> </a:t>
            </a:r>
            <a:r>
              <a:rPr lang="en-GB" sz="4400" b="1" dirty="0" err="1">
                <a:ea typeface="+mj-lt"/>
                <a:cs typeface="+mj-lt"/>
              </a:rPr>
              <a:t>Cyfnod</a:t>
            </a:r>
            <a:r>
              <a:rPr lang="en-GB" sz="4400" b="1" dirty="0">
                <a:ea typeface="+mj-lt"/>
                <a:cs typeface="+mj-lt"/>
              </a:rPr>
              <a:t> – BA3</a:t>
            </a:r>
            <a:br>
              <a:rPr lang="en-GB" sz="4400" b="1" dirty="0">
                <a:ea typeface="+mj-lt"/>
                <a:cs typeface="+mj-lt"/>
              </a:rPr>
            </a:br>
            <a:endParaRPr lang="en-GB" sz="4400" b="1" dirty="0">
              <a:ea typeface="+mj-lt"/>
              <a:cs typeface="+mj-lt"/>
            </a:endParaRPr>
          </a:p>
          <a:p>
            <a:pPr algn="l">
              <a:spcBef>
                <a:spcPts val="1000"/>
              </a:spcBef>
            </a:pPr>
            <a:r>
              <a:rPr lang="en-GB" sz="4400" b="1" dirty="0">
                <a:ea typeface="+mj-lt"/>
                <a:cs typeface="+mj-lt"/>
              </a:rPr>
              <a:t>Phase Swap – BA3</a:t>
            </a:r>
            <a:br>
              <a:rPr lang="en-GB" sz="4400" b="1" dirty="0">
                <a:ea typeface="+mj-lt"/>
                <a:cs typeface="+mj-lt"/>
              </a:rPr>
            </a:br>
            <a:br>
              <a:rPr lang="en-GB" sz="4400" b="1" dirty="0">
                <a:ea typeface="+mj-lt"/>
                <a:cs typeface="+mj-lt"/>
              </a:rPr>
            </a:br>
            <a:endParaRPr lang="en-GB" sz="4400" b="1" dirty="0">
              <a:ea typeface="+mj-lt"/>
              <a:cs typeface="+mj-lt"/>
            </a:endParaRPr>
          </a:p>
          <a:p>
            <a:pPr algn="l">
              <a:spcBef>
                <a:spcPts val="1000"/>
              </a:spcBef>
            </a:pPr>
            <a:r>
              <a:rPr lang="en-GB" sz="4400" b="1" dirty="0">
                <a:ea typeface="+mj-lt"/>
                <a:cs typeface="+mj-lt"/>
              </a:rPr>
              <a:t>18-19.04.2024</a:t>
            </a:r>
            <a:endParaRPr lang="en-GB" sz="4400" dirty="0">
              <a:cs typeface="Calibri Light"/>
            </a:endParaRPr>
          </a:p>
        </p:txBody>
      </p:sp>
    </p:spTree>
    <p:extLst>
      <p:ext uri="{BB962C8B-B14F-4D97-AF65-F5344CB8AC3E}">
        <p14:creationId xmlns:p14="http://schemas.microsoft.com/office/powerpoint/2010/main" val="2902169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F9501-FE59-459C-8C79-26CE666DB0D1}"/>
              </a:ext>
            </a:extLst>
          </p:cNvPr>
          <p:cNvSpPr>
            <a:spLocks noGrp="1"/>
          </p:cNvSpPr>
          <p:nvPr>
            <p:ph type="title"/>
          </p:nvPr>
        </p:nvSpPr>
        <p:spPr>
          <a:xfrm>
            <a:off x="762001" y="803325"/>
            <a:ext cx="5314536" cy="1325563"/>
          </a:xfrm>
        </p:spPr>
        <p:txBody>
          <a:bodyPr>
            <a:normAutofit/>
          </a:bodyPr>
          <a:lstStyle/>
          <a:p>
            <a:r>
              <a:rPr lang="en-GB" b="1" dirty="0" err="1">
                <a:ea typeface="+mj-lt"/>
                <a:cs typeface="+mj-lt"/>
              </a:rPr>
              <a:t>Amcanion</a:t>
            </a:r>
            <a:endParaRPr lang="en-US" b="1" dirty="0" err="1"/>
          </a:p>
          <a:p>
            <a:endParaRPr lang="en-GB" dirty="0">
              <a:cs typeface="Calibri Light"/>
            </a:endParaRPr>
          </a:p>
        </p:txBody>
      </p:sp>
      <p:sp>
        <p:nvSpPr>
          <p:cNvPr id="3" name="Content Placeholder 2">
            <a:extLst>
              <a:ext uri="{FF2B5EF4-FFF2-40B4-BE49-F238E27FC236}">
                <a16:creationId xmlns:a16="http://schemas.microsoft.com/office/drawing/2014/main" id="{769FE62A-2561-466D-9331-1532894752A8}"/>
              </a:ext>
            </a:extLst>
          </p:cNvPr>
          <p:cNvSpPr>
            <a:spLocks noGrp="1"/>
          </p:cNvSpPr>
          <p:nvPr>
            <p:ph idx="1"/>
          </p:nvPr>
        </p:nvSpPr>
        <p:spPr>
          <a:xfrm>
            <a:off x="301625" y="1898018"/>
            <a:ext cx="5997168" cy="3375920"/>
          </a:xfrm>
        </p:spPr>
        <p:txBody>
          <a:bodyPr vert="horz" lIns="91440" tIns="45720" rIns="91440" bIns="45720" rtlCol="0" anchor="t">
            <a:normAutofit/>
          </a:bodyPr>
          <a:lstStyle/>
          <a:p>
            <a:pPr marL="0" indent="0">
              <a:buNone/>
            </a:pPr>
            <a:r>
              <a:rPr lang="en-GB" sz="2400" dirty="0" err="1">
                <a:cs typeface="Calibri"/>
              </a:rPr>
              <a:t>Profi</a:t>
            </a:r>
            <a:r>
              <a:rPr lang="en-GB" sz="2400" dirty="0">
                <a:cs typeface="Calibri"/>
              </a:rPr>
              <a:t> </a:t>
            </a:r>
            <a:r>
              <a:rPr lang="en-GB" sz="2400" dirty="0" err="1">
                <a:cs typeface="Calibri"/>
              </a:rPr>
              <a:t>addysgu</a:t>
            </a:r>
            <a:r>
              <a:rPr lang="en-GB" sz="2400" dirty="0">
                <a:cs typeface="Calibri"/>
              </a:rPr>
              <a:t> a </a:t>
            </a:r>
            <a:r>
              <a:rPr lang="en-GB" sz="2400" dirty="0" err="1">
                <a:cs typeface="Calibri"/>
              </a:rPr>
              <a:t>dysgu</a:t>
            </a:r>
            <a:r>
              <a:rPr lang="en-GB" sz="2400" dirty="0">
                <a:cs typeface="Calibri"/>
              </a:rPr>
              <a:t> o </a:t>
            </a:r>
            <a:r>
              <a:rPr lang="en-GB" sz="2400" dirty="0" err="1">
                <a:cs typeface="Calibri"/>
              </a:rPr>
              <a:t>fewn</a:t>
            </a:r>
            <a:r>
              <a:rPr lang="en-GB" sz="2400" dirty="0">
                <a:cs typeface="Calibri"/>
              </a:rPr>
              <a:t> </a:t>
            </a:r>
            <a:r>
              <a:rPr lang="en-GB" sz="2400" dirty="0" err="1">
                <a:cs typeface="Calibri"/>
              </a:rPr>
              <a:t>cyfnod</a:t>
            </a:r>
            <a:r>
              <a:rPr lang="en-GB" sz="2400" dirty="0">
                <a:cs typeface="Calibri"/>
              </a:rPr>
              <a:t> </a:t>
            </a:r>
            <a:r>
              <a:rPr lang="en-GB" sz="2400" dirty="0" err="1">
                <a:cs typeface="Calibri"/>
              </a:rPr>
              <a:t>oedran</a:t>
            </a:r>
            <a:r>
              <a:rPr lang="en-GB" sz="2400" dirty="0">
                <a:cs typeface="Calibri"/>
              </a:rPr>
              <a:t> a </a:t>
            </a:r>
            <a:r>
              <a:rPr lang="en-GB" sz="2400" dirty="0" err="1">
                <a:cs typeface="Calibri"/>
              </a:rPr>
              <a:t>chyd</a:t>
            </a:r>
            <a:r>
              <a:rPr lang="en-GB" sz="2400" dirty="0">
                <a:cs typeface="Calibri"/>
              </a:rPr>
              <a:t> - </a:t>
            </a:r>
            <a:r>
              <a:rPr lang="en-GB" sz="2400" dirty="0" err="1">
                <a:cs typeface="Calibri"/>
              </a:rPr>
              <a:t>destun</a:t>
            </a:r>
            <a:r>
              <a:rPr lang="en-GB" sz="2400" dirty="0">
                <a:cs typeface="Calibri"/>
              </a:rPr>
              <a:t> </a:t>
            </a:r>
            <a:r>
              <a:rPr lang="en-GB" sz="2400" dirty="0" err="1">
                <a:cs typeface="Calibri"/>
              </a:rPr>
              <a:t>gwahanol</a:t>
            </a:r>
            <a:r>
              <a:rPr lang="en-GB" sz="2400" dirty="0">
                <a:cs typeface="Calibri"/>
              </a:rPr>
              <a:t> </a:t>
            </a:r>
            <a:r>
              <a:rPr lang="en-GB" sz="2400" dirty="0" err="1">
                <a:cs typeface="Calibri"/>
              </a:rPr>
              <a:t>i'r</a:t>
            </a:r>
            <a:r>
              <a:rPr lang="en-GB" sz="2400" dirty="0">
                <a:cs typeface="Calibri"/>
              </a:rPr>
              <a:t> </a:t>
            </a:r>
            <a:r>
              <a:rPr lang="en-GB" sz="2400" dirty="0" err="1">
                <a:cs typeface="Calibri"/>
              </a:rPr>
              <a:t>cyfnod</a:t>
            </a:r>
            <a:r>
              <a:rPr lang="en-GB" sz="2400" dirty="0">
                <a:cs typeface="Calibri"/>
              </a:rPr>
              <a:t> </a:t>
            </a:r>
            <a:r>
              <a:rPr lang="en-GB" sz="2400" dirty="0" err="1">
                <a:cs typeface="Calibri"/>
              </a:rPr>
              <a:t>oedran</a:t>
            </a:r>
            <a:r>
              <a:rPr lang="en-GB" sz="2400" dirty="0">
                <a:cs typeface="Calibri"/>
              </a:rPr>
              <a:t> </a:t>
            </a:r>
            <a:r>
              <a:rPr lang="en-GB" sz="2400" dirty="0" err="1">
                <a:cs typeface="Calibri"/>
              </a:rPr>
              <a:t>o'ch</a:t>
            </a:r>
            <a:r>
              <a:rPr lang="en-GB" sz="2400" dirty="0">
                <a:cs typeface="Calibri"/>
              </a:rPr>
              <a:t> </a:t>
            </a:r>
            <a:r>
              <a:rPr lang="en-GB" sz="2400" dirty="0" err="1">
                <a:ea typeface="+mn-lt"/>
                <a:cs typeface="+mn-lt"/>
              </a:rPr>
              <a:t>dewis</a:t>
            </a:r>
            <a:r>
              <a:rPr lang="en-GB" sz="2400" dirty="0">
                <a:cs typeface="Calibri"/>
              </a:rPr>
              <a:t>. </a:t>
            </a:r>
            <a:endParaRPr lang="en-US" sz="2400" dirty="0">
              <a:ea typeface="+mn-lt"/>
              <a:cs typeface="+mn-lt"/>
            </a:endParaRPr>
          </a:p>
          <a:p>
            <a:pPr marL="0" indent="0">
              <a:buNone/>
            </a:pPr>
            <a:endParaRPr lang="en-GB" sz="2400" dirty="0">
              <a:ea typeface="+mn-lt"/>
              <a:cs typeface="+mn-lt"/>
            </a:endParaRPr>
          </a:p>
          <a:p>
            <a:pPr marL="0" indent="0">
              <a:buNone/>
            </a:pPr>
            <a:r>
              <a:rPr lang="en-GB" sz="2400" dirty="0" err="1">
                <a:ea typeface="+mn-lt"/>
                <a:cs typeface="+mn-lt"/>
              </a:rPr>
              <a:t>Trawsnewid</a:t>
            </a:r>
            <a:r>
              <a:rPr lang="en-GB" sz="2400" dirty="0">
                <a:ea typeface="+mn-lt"/>
                <a:cs typeface="+mn-lt"/>
              </a:rPr>
              <a:t> </a:t>
            </a:r>
            <a:r>
              <a:rPr lang="en-GB" sz="2400" dirty="0" err="1">
                <a:ea typeface="+mn-lt"/>
                <a:cs typeface="+mn-lt"/>
              </a:rPr>
              <a:t>arfer</a:t>
            </a:r>
            <a:r>
              <a:rPr lang="en-GB" sz="2400" dirty="0">
                <a:ea typeface="+mn-lt"/>
                <a:cs typeface="+mn-lt"/>
              </a:rPr>
              <a:t> </a:t>
            </a:r>
            <a:r>
              <a:rPr lang="en-GB" sz="2400" dirty="0" err="1">
                <a:ea typeface="+mn-lt"/>
                <a:cs typeface="+mn-lt"/>
              </a:rPr>
              <a:t>bersonol</a:t>
            </a:r>
            <a:r>
              <a:rPr lang="en-GB" sz="2400" dirty="0">
                <a:ea typeface="+mn-lt"/>
                <a:cs typeface="+mn-lt"/>
              </a:rPr>
              <a:t> </a:t>
            </a:r>
            <a:r>
              <a:rPr lang="en-GB" sz="2400" dirty="0" err="1">
                <a:ea typeface="+mn-lt"/>
                <a:cs typeface="+mn-lt"/>
              </a:rPr>
              <a:t>drwy</a:t>
            </a:r>
            <a:r>
              <a:rPr lang="en-GB" sz="2400" dirty="0">
                <a:ea typeface="+mn-lt"/>
                <a:cs typeface="+mn-lt"/>
              </a:rPr>
              <a:t> </a:t>
            </a:r>
            <a:r>
              <a:rPr lang="en-GB" sz="2400" dirty="0" err="1">
                <a:ea typeface="+mn-lt"/>
                <a:cs typeface="+mn-lt"/>
              </a:rPr>
              <a:t>dri</a:t>
            </a:r>
            <a:r>
              <a:rPr lang="en-GB" sz="2400" dirty="0">
                <a:ea typeface="+mn-lt"/>
                <a:cs typeface="+mn-lt"/>
              </a:rPr>
              <a:t> </a:t>
            </a:r>
            <a:r>
              <a:rPr lang="en-GB" sz="2400" dirty="0" err="1">
                <a:ea typeface="+mn-lt"/>
                <a:cs typeface="+mn-lt"/>
              </a:rPr>
              <a:t>chyfnod</a:t>
            </a:r>
            <a:r>
              <a:rPr lang="en-GB" sz="2400" dirty="0">
                <a:ea typeface="+mn-lt"/>
                <a:cs typeface="+mn-lt"/>
              </a:rPr>
              <a:t> o </a:t>
            </a:r>
            <a:r>
              <a:rPr lang="en-GB" sz="2400" dirty="0" err="1">
                <a:ea typeface="+mn-lt"/>
                <a:cs typeface="+mn-lt"/>
              </a:rPr>
              <a:t>gymhwyso</a:t>
            </a:r>
            <a:r>
              <a:rPr lang="en-GB" sz="2400" dirty="0">
                <a:ea typeface="+mn-lt"/>
                <a:cs typeface="+mn-lt"/>
              </a:rPr>
              <a:t> </a:t>
            </a:r>
            <a:r>
              <a:rPr lang="en-GB" sz="2400" dirty="0" err="1">
                <a:ea typeface="+mn-lt"/>
                <a:cs typeface="+mn-lt"/>
              </a:rPr>
              <a:t>ymarfer</a:t>
            </a:r>
            <a:r>
              <a:rPr lang="en-GB" sz="2400" dirty="0">
                <a:ea typeface="+mn-lt"/>
                <a:cs typeface="+mn-lt"/>
              </a:rPr>
              <a:t>: </a:t>
            </a:r>
            <a:r>
              <a:rPr lang="en-GB" sz="2400" dirty="0" err="1">
                <a:ea typeface="+mn-lt"/>
                <a:cs typeface="+mn-lt"/>
              </a:rPr>
              <a:t>cwrdd</a:t>
            </a:r>
            <a:r>
              <a:rPr lang="en-GB" sz="2400" dirty="0">
                <a:ea typeface="+mn-lt"/>
                <a:cs typeface="+mn-lt"/>
              </a:rPr>
              <a:t>, </a:t>
            </a:r>
            <a:r>
              <a:rPr lang="en-GB" sz="2400" dirty="0" err="1">
                <a:ea typeface="+mn-lt"/>
                <a:cs typeface="+mn-lt"/>
              </a:rPr>
              <a:t>profi</a:t>
            </a:r>
            <a:r>
              <a:rPr lang="en-GB" sz="2400" dirty="0">
                <a:ea typeface="+mn-lt"/>
                <a:cs typeface="+mn-lt"/>
              </a:rPr>
              <a:t>, </a:t>
            </a:r>
            <a:r>
              <a:rPr lang="en-GB" sz="2400" dirty="0" err="1">
                <a:ea typeface="+mn-lt"/>
                <a:cs typeface="+mn-lt"/>
              </a:rPr>
              <a:t>rhannu</a:t>
            </a:r>
            <a:r>
              <a:rPr lang="en-GB" sz="2400" dirty="0">
                <a:ea typeface="+mn-lt"/>
                <a:cs typeface="+mn-lt"/>
              </a:rPr>
              <a:t>.</a:t>
            </a:r>
            <a:endParaRPr lang="en-US" sz="2400" dirty="0">
              <a:ea typeface="+mn-lt"/>
              <a:cs typeface="+mn-lt"/>
            </a:endParaRPr>
          </a:p>
          <a:p>
            <a:pPr marL="285750" indent="-285750"/>
            <a:endParaRPr lang="en-GB" sz="2400" dirty="0">
              <a:cs typeface="Calibri"/>
            </a:endParaRPr>
          </a:p>
        </p:txBody>
      </p:sp>
      <p:pic>
        <p:nvPicPr>
          <p:cNvPr id="6" name="Picture 6" descr="Diagram&#10;&#10;Description automatically generated">
            <a:extLst>
              <a:ext uri="{FF2B5EF4-FFF2-40B4-BE49-F238E27FC236}">
                <a16:creationId xmlns:a16="http://schemas.microsoft.com/office/drawing/2014/main" id="{5DF6C51A-89BB-4C2A-AE8C-5E534AB5F277}"/>
              </a:ext>
            </a:extLst>
          </p:cNvPr>
          <p:cNvPicPr>
            <a:picLocks noChangeAspect="1"/>
          </p:cNvPicPr>
          <p:nvPr/>
        </p:nvPicPr>
        <p:blipFill rotWithShape="1">
          <a:blip r:embed="rId3"/>
          <a:srcRect l="7671" r="11335"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867654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F9501-FE59-459C-8C79-26CE666DB0D1}"/>
              </a:ext>
            </a:extLst>
          </p:cNvPr>
          <p:cNvSpPr>
            <a:spLocks noGrp="1"/>
          </p:cNvSpPr>
          <p:nvPr>
            <p:ph type="title"/>
          </p:nvPr>
        </p:nvSpPr>
        <p:spPr>
          <a:xfrm>
            <a:off x="762001" y="803325"/>
            <a:ext cx="5314536" cy="1325563"/>
          </a:xfrm>
        </p:spPr>
        <p:txBody>
          <a:bodyPr>
            <a:normAutofit/>
          </a:bodyPr>
          <a:lstStyle/>
          <a:p>
            <a:r>
              <a:rPr lang="en-GB" b="1" dirty="0">
                <a:ea typeface="+mj-lt"/>
                <a:cs typeface="+mj-lt"/>
              </a:rPr>
              <a:t>Aims</a:t>
            </a:r>
          </a:p>
          <a:p>
            <a:endParaRPr lang="en-GB" dirty="0">
              <a:cs typeface="Calibri Light"/>
            </a:endParaRPr>
          </a:p>
        </p:txBody>
      </p:sp>
      <p:sp>
        <p:nvSpPr>
          <p:cNvPr id="3" name="Content Placeholder 2">
            <a:extLst>
              <a:ext uri="{FF2B5EF4-FFF2-40B4-BE49-F238E27FC236}">
                <a16:creationId xmlns:a16="http://schemas.microsoft.com/office/drawing/2014/main" id="{769FE62A-2561-466D-9331-1532894752A8}"/>
              </a:ext>
            </a:extLst>
          </p:cNvPr>
          <p:cNvSpPr>
            <a:spLocks noGrp="1"/>
          </p:cNvSpPr>
          <p:nvPr>
            <p:ph idx="1"/>
          </p:nvPr>
        </p:nvSpPr>
        <p:spPr>
          <a:xfrm>
            <a:off x="762000" y="2279018"/>
            <a:ext cx="5314543" cy="3375920"/>
          </a:xfrm>
        </p:spPr>
        <p:txBody>
          <a:bodyPr vert="horz" lIns="91440" tIns="45720" rIns="91440" bIns="45720" rtlCol="0" anchor="t">
            <a:normAutofit/>
          </a:bodyPr>
          <a:lstStyle/>
          <a:p>
            <a:pPr marL="0" indent="0">
              <a:buNone/>
            </a:pPr>
            <a:r>
              <a:rPr lang="en-GB" sz="2400" dirty="0">
                <a:cs typeface="Calibri"/>
              </a:rPr>
              <a:t>Experience teaching and learning within a different age phase and context to your chosen age phase. </a:t>
            </a:r>
            <a:endParaRPr lang="en-US" sz="2400" dirty="0">
              <a:ea typeface="+mn-lt"/>
              <a:cs typeface="+mn-lt"/>
            </a:endParaRPr>
          </a:p>
          <a:p>
            <a:pPr marL="0" indent="0">
              <a:buNone/>
            </a:pPr>
            <a:r>
              <a:rPr lang="en-GB" sz="2400" dirty="0">
                <a:ea typeface="+mn-lt"/>
                <a:cs typeface="+mn-lt"/>
              </a:rPr>
              <a:t>Transform personal practice through three phases of applied practice – meet, test, share.</a:t>
            </a:r>
            <a:endParaRPr lang="en-GB" sz="2400" dirty="0">
              <a:cs typeface="Calibri"/>
            </a:endParaRPr>
          </a:p>
        </p:txBody>
      </p:sp>
      <p:pic>
        <p:nvPicPr>
          <p:cNvPr id="4" name="Picture 4" descr="Diagram&#10;&#10;Description automatically generated">
            <a:extLst>
              <a:ext uri="{FF2B5EF4-FFF2-40B4-BE49-F238E27FC236}">
                <a16:creationId xmlns:a16="http://schemas.microsoft.com/office/drawing/2014/main" id="{C5DC0E54-7541-4D19-97BC-7C559EBA4E8B}"/>
              </a:ext>
            </a:extLst>
          </p:cNvPr>
          <p:cNvPicPr>
            <a:picLocks noChangeAspect="1"/>
          </p:cNvPicPr>
          <p:nvPr/>
        </p:nvPicPr>
        <p:blipFill rotWithShape="1">
          <a:blip r:embed="rId3"/>
          <a:srcRect l="10210" r="8362"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621676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172C3-7F34-43DE-9604-2442BA6EBC11}"/>
              </a:ext>
            </a:extLst>
          </p:cNvPr>
          <p:cNvSpPr>
            <a:spLocks noGrp="1"/>
          </p:cNvSpPr>
          <p:nvPr>
            <p:ph type="title"/>
          </p:nvPr>
        </p:nvSpPr>
        <p:spPr>
          <a:xfrm>
            <a:off x="524256" y="491260"/>
            <a:ext cx="6594189" cy="1625210"/>
          </a:xfrm>
        </p:spPr>
        <p:txBody>
          <a:bodyPr vert="horz" lIns="91440" tIns="45720" rIns="91440" bIns="45720" rtlCol="0">
            <a:normAutofit/>
          </a:bodyPr>
          <a:lstStyle/>
          <a:p>
            <a:r>
              <a:rPr lang="en-GB" sz="3700" b="1" dirty="0" err="1">
                <a:cs typeface="Calibri Light"/>
              </a:rPr>
              <a:t>Ffocws</a:t>
            </a:r>
            <a:r>
              <a:rPr lang="en-GB" sz="3700" b="1" dirty="0">
                <a:cs typeface="Calibri Light"/>
              </a:rPr>
              <a:t>: </a:t>
            </a:r>
            <a:r>
              <a:rPr lang="en-GB" sz="3700" b="1" dirty="0" err="1">
                <a:ea typeface="+mj-lt"/>
                <a:cs typeface="+mj-lt"/>
              </a:rPr>
              <a:t>Trefniadau</a:t>
            </a:r>
            <a:r>
              <a:rPr lang="en-GB" sz="3700" b="1" dirty="0">
                <a:ea typeface="+mj-lt"/>
                <a:cs typeface="+mj-lt"/>
              </a:rPr>
              <a:t> </a:t>
            </a:r>
            <a:r>
              <a:rPr lang="en-GB" sz="3700" b="1" dirty="0" err="1">
                <a:ea typeface="+mj-lt"/>
                <a:cs typeface="+mj-lt"/>
              </a:rPr>
              <a:t>trosglwyddo</a:t>
            </a:r>
            <a:endParaRPr lang="en-GB" sz="3700" b="1" dirty="0">
              <a:ea typeface="+mj-lt"/>
              <a:cs typeface="+mj-lt"/>
            </a:endParaRPr>
          </a:p>
          <a:p>
            <a:br>
              <a:rPr lang="en-GB" sz="3700" b="1" dirty="0">
                <a:cs typeface="Calibri Light"/>
              </a:rPr>
            </a:br>
            <a:r>
              <a:rPr lang="en-GB" sz="3700" b="1" dirty="0">
                <a:cs typeface="Calibri Light"/>
              </a:rPr>
              <a:t>Focus: </a:t>
            </a:r>
            <a:r>
              <a:rPr lang="en-GB" sz="3700" b="1" dirty="0">
                <a:ea typeface="+mj-lt"/>
                <a:cs typeface="+mj-lt"/>
              </a:rPr>
              <a:t>Transitions</a:t>
            </a:r>
          </a:p>
        </p:txBody>
      </p:sp>
      <p:pic>
        <p:nvPicPr>
          <p:cNvPr id="4" name="Picture 4" descr="A picture containing text&#10;&#10;Description automatically generated">
            <a:extLst>
              <a:ext uri="{FF2B5EF4-FFF2-40B4-BE49-F238E27FC236}">
                <a16:creationId xmlns:a16="http://schemas.microsoft.com/office/drawing/2014/main" id="{D3ECEE63-444D-4CC5-91FB-38CB04033A3E}"/>
              </a:ext>
            </a:extLst>
          </p:cNvPr>
          <p:cNvPicPr>
            <a:picLocks noChangeAspect="1"/>
          </p:cNvPicPr>
          <p:nvPr/>
        </p:nvPicPr>
        <p:blipFill rotWithShape="1">
          <a:blip r:embed="rId3"/>
          <a:srcRect l="2695" r="-3" b="-3"/>
          <a:stretch/>
        </p:blipFill>
        <p:spPr>
          <a:xfrm>
            <a:off x="327547" y="2454903"/>
            <a:ext cx="7058306" cy="4080254"/>
          </a:xfrm>
          <a:prstGeom prst="rect">
            <a:avLst/>
          </a:prstGeom>
        </p:spPr>
      </p:pic>
      <p:sp>
        <p:nvSpPr>
          <p:cNvPr id="3" name="Content Placeholder 2">
            <a:extLst>
              <a:ext uri="{FF2B5EF4-FFF2-40B4-BE49-F238E27FC236}">
                <a16:creationId xmlns:a16="http://schemas.microsoft.com/office/drawing/2014/main" id="{126090D5-50C8-4582-8181-D7BA68F4E822}"/>
              </a:ext>
            </a:extLst>
          </p:cNvPr>
          <p:cNvSpPr>
            <a:spLocks noGrp="1"/>
          </p:cNvSpPr>
          <p:nvPr>
            <p:ph idx="1"/>
          </p:nvPr>
        </p:nvSpPr>
        <p:spPr>
          <a:xfrm>
            <a:off x="8029319" y="917725"/>
            <a:ext cx="3424739" cy="4852362"/>
          </a:xfrm>
        </p:spPr>
        <p:txBody>
          <a:bodyPr vert="horz" lIns="91440" tIns="45720" rIns="91440" bIns="45720" rtlCol="0" anchor="ctr">
            <a:normAutofit/>
          </a:bodyPr>
          <a:lstStyle/>
          <a:p>
            <a:endParaRPr lang="en-GB" sz="2000">
              <a:solidFill>
                <a:srgbClr val="FFFFFF"/>
              </a:solidFill>
              <a:cs typeface="Calibri"/>
            </a:endParaRPr>
          </a:p>
          <a:p>
            <a:endParaRPr lang="en-GB" sz="2000">
              <a:solidFill>
                <a:srgbClr val="FFFFFF"/>
              </a:solidFill>
              <a:cs typeface="Calibri"/>
            </a:endParaRPr>
          </a:p>
          <a:p>
            <a:pPr marL="0" indent="0">
              <a:buNone/>
            </a:pPr>
            <a:endParaRPr lang="en-GB" sz="2000">
              <a:solidFill>
                <a:srgbClr val="FFFFFF"/>
              </a:solidFill>
              <a:cs typeface="Calibri"/>
            </a:endParaRPr>
          </a:p>
        </p:txBody>
      </p:sp>
      <p:pic>
        <p:nvPicPr>
          <p:cNvPr id="5" name="Picture 5">
            <a:extLst>
              <a:ext uri="{FF2B5EF4-FFF2-40B4-BE49-F238E27FC236}">
                <a16:creationId xmlns:a16="http://schemas.microsoft.com/office/drawing/2014/main" id="{E1771301-EA63-4AB3-A24A-20F882BBDFB6}"/>
              </a:ext>
            </a:extLst>
          </p:cNvPr>
          <p:cNvPicPr>
            <a:picLocks noChangeAspect="1"/>
          </p:cNvPicPr>
          <p:nvPr/>
        </p:nvPicPr>
        <p:blipFill>
          <a:blip r:embed="rId4"/>
          <a:stretch>
            <a:fillRect/>
          </a:stretch>
        </p:blipFill>
        <p:spPr>
          <a:xfrm>
            <a:off x="8296275" y="2467678"/>
            <a:ext cx="2878138" cy="1930581"/>
          </a:xfrm>
          <a:prstGeom prst="rect">
            <a:avLst/>
          </a:prstGeom>
        </p:spPr>
      </p:pic>
      <p:pic>
        <p:nvPicPr>
          <p:cNvPr id="6" name="Picture 6">
            <a:extLst>
              <a:ext uri="{FF2B5EF4-FFF2-40B4-BE49-F238E27FC236}">
                <a16:creationId xmlns:a16="http://schemas.microsoft.com/office/drawing/2014/main" id="{7D5C92F1-6C8D-4551-87BA-DF7842700150}"/>
              </a:ext>
            </a:extLst>
          </p:cNvPr>
          <p:cNvPicPr>
            <a:picLocks noChangeAspect="1"/>
          </p:cNvPicPr>
          <p:nvPr/>
        </p:nvPicPr>
        <p:blipFill>
          <a:blip r:embed="rId5"/>
          <a:stretch>
            <a:fillRect/>
          </a:stretch>
        </p:blipFill>
        <p:spPr>
          <a:xfrm>
            <a:off x="8312150" y="4495800"/>
            <a:ext cx="2862262" cy="1882775"/>
          </a:xfrm>
          <a:prstGeom prst="rect">
            <a:avLst/>
          </a:prstGeom>
        </p:spPr>
      </p:pic>
      <p:pic>
        <p:nvPicPr>
          <p:cNvPr id="7" name="Picture 7">
            <a:extLst>
              <a:ext uri="{FF2B5EF4-FFF2-40B4-BE49-F238E27FC236}">
                <a16:creationId xmlns:a16="http://schemas.microsoft.com/office/drawing/2014/main" id="{6FF6C295-D443-4960-A2C2-0F17AF52D923}"/>
              </a:ext>
            </a:extLst>
          </p:cNvPr>
          <p:cNvPicPr>
            <a:picLocks noChangeAspect="1"/>
          </p:cNvPicPr>
          <p:nvPr/>
        </p:nvPicPr>
        <p:blipFill>
          <a:blip r:embed="rId6"/>
          <a:stretch>
            <a:fillRect/>
          </a:stretch>
        </p:blipFill>
        <p:spPr>
          <a:xfrm>
            <a:off x="8304214" y="434975"/>
            <a:ext cx="2870199" cy="1916112"/>
          </a:xfrm>
          <a:prstGeom prst="rect">
            <a:avLst/>
          </a:prstGeom>
        </p:spPr>
      </p:pic>
    </p:spTree>
    <p:extLst>
      <p:ext uri="{BB962C8B-B14F-4D97-AF65-F5344CB8AC3E}">
        <p14:creationId xmlns:p14="http://schemas.microsoft.com/office/powerpoint/2010/main" val="3972384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 name="Picture 107" descr="Icon&#10;&#10;Description automatically generated">
            <a:extLst>
              <a:ext uri="{FF2B5EF4-FFF2-40B4-BE49-F238E27FC236}">
                <a16:creationId xmlns:a16="http://schemas.microsoft.com/office/drawing/2014/main" id="{4A464DFA-FC49-45D8-BA24-7EA1A632DE0F}"/>
              </a:ext>
            </a:extLst>
          </p:cNvPr>
          <p:cNvPicPr>
            <a:picLocks noChangeAspect="1"/>
          </p:cNvPicPr>
          <p:nvPr/>
        </p:nvPicPr>
        <p:blipFill>
          <a:blip r:embed="rId3"/>
          <a:stretch>
            <a:fillRect/>
          </a:stretch>
        </p:blipFill>
        <p:spPr>
          <a:xfrm>
            <a:off x="38350" y="1332749"/>
            <a:ext cx="11744325" cy="5106987"/>
          </a:xfrm>
          <a:prstGeom prst="rect">
            <a:avLst/>
          </a:prstGeom>
        </p:spPr>
      </p:pic>
      <p:sp>
        <p:nvSpPr>
          <p:cNvPr id="2" name="Title 1">
            <a:extLst>
              <a:ext uri="{FF2B5EF4-FFF2-40B4-BE49-F238E27FC236}">
                <a16:creationId xmlns:a16="http://schemas.microsoft.com/office/drawing/2014/main" id="{6C038B21-8CD2-445F-9056-A8F32B5900F3}"/>
              </a:ext>
            </a:extLst>
          </p:cNvPr>
          <p:cNvSpPr>
            <a:spLocks noGrp="1"/>
          </p:cNvSpPr>
          <p:nvPr>
            <p:ph type="title"/>
          </p:nvPr>
        </p:nvSpPr>
        <p:spPr>
          <a:xfrm>
            <a:off x="838200" y="206375"/>
            <a:ext cx="10515600" cy="1325563"/>
          </a:xfrm>
        </p:spPr>
        <p:txBody>
          <a:bodyPr/>
          <a:lstStyle/>
          <a:p>
            <a:r>
              <a:rPr lang="en-GB" b="1" dirty="0" err="1">
                <a:cs typeface="Calibri Light"/>
              </a:rPr>
              <a:t>Trafodaeth</a:t>
            </a:r>
            <a:r>
              <a:rPr lang="en-GB" b="1" dirty="0">
                <a:cs typeface="Calibri Light"/>
              </a:rPr>
              <a:t>  / Discussion</a:t>
            </a:r>
            <a:endParaRPr lang="en-US" dirty="0">
              <a:cs typeface="Calibri Light" panose="020F0302020204030204"/>
            </a:endParaRPr>
          </a:p>
        </p:txBody>
      </p:sp>
      <p:sp>
        <p:nvSpPr>
          <p:cNvPr id="4" name="Rectangle: Rounded Corners 3">
            <a:extLst>
              <a:ext uri="{FF2B5EF4-FFF2-40B4-BE49-F238E27FC236}">
                <a16:creationId xmlns:a16="http://schemas.microsoft.com/office/drawing/2014/main" id="{7E640AB8-0644-4675-A93C-A669BB827EB0}"/>
              </a:ext>
            </a:extLst>
          </p:cNvPr>
          <p:cNvSpPr/>
          <p:nvPr/>
        </p:nvSpPr>
        <p:spPr>
          <a:xfrm>
            <a:off x="2813050" y="2106613"/>
            <a:ext cx="3341687" cy="1881187"/>
          </a:xfrm>
          <a:prstGeom prst="roundRect">
            <a:avLst/>
          </a:prstGeom>
          <a:ln w="571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err="1">
                <a:cs typeface="Calibri"/>
              </a:rPr>
              <a:t>Mathau</a:t>
            </a:r>
            <a:r>
              <a:rPr lang="en-GB" sz="2400" dirty="0">
                <a:cs typeface="Calibri"/>
              </a:rPr>
              <a:t> o </a:t>
            </a:r>
            <a:r>
              <a:rPr lang="en-GB" sz="2400" dirty="0" err="1">
                <a:cs typeface="Calibri"/>
              </a:rPr>
              <a:t>drosglwyddo</a:t>
            </a:r>
            <a:endParaRPr lang="en-GB" sz="2400" dirty="0">
              <a:cs typeface="Calibri"/>
            </a:endParaRPr>
          </a:p>
          <a:p>
            <a:pPr algn="ctr"/>
            <a:endParaRPr lang="en-GB" sz="2400" dirty="0">
              <a:cs typeface="Calibri"/>
            </a:endParaRPr>
          </a:p>
          <a:p>
            <a:pPr algn="ctr"/>
            <a:r>
              <a:rPr lang="en-GB" sz="2400" dirty="0">
                <a:cs typeface="Calibri"/>
              </a:rPr>
              <a:t>Types </a:t>
            </a:r>
            <a:r>
              <a:rPr lang="en-GB" sz="2400">
                <a:cs typeface="Calibri"/>
              </a:rPr>
              <a:t>of transition</a:t>
            </a:r>
            <a:endParaRPr lang="en-GB" sz="2400" dirty="0">
              <a:cs typeface="Calibri"/>
            </a:endParaRPr>
          </a:p>
        </p:txBody>
      </p:sp>
      <p:sp>
        <p:nvSpPr>
          <p:cNvPr id="7" name="Rectangle: Rounded Corners 6">
            <a:extLst>
              <a:ext uri="{FF2B5EF4-FFF2-40B4-BE49-F238E27FC236}">
                <a16:creationId xmlns:a16="http://schemas.microsoft.com/office/drawing/2014/main" id="{AE6D0CD3-B7A4-473A-9D2D-AF860577AB8C}"/>
              </a:ext>
            </a:extLst>
          </p:cNvPr>
          <p:cNvSpPr/>
          <p:nvPr/>
        </p:nvSpPr>
        <p:spPr>
          <a:xfrm>
            <a:off x="6513596" y="2106613"/>
            <a:ext cx="3341687" cy="1881187"/>
          </a:xfrm>
          <a:prstGeom prst="roundRect">
            <a:avLst/>
          </a:prstGeom>
          <a:ln w="571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cs typeface="Calibri"/>
              </a:rPr>
              <a:t>Ystyriaethau</a:t>
            </a:r>
          </a:p>
          <a:p>
            <a:pPr algn="ctr"/>
            <a:endParaRPr lang="en-GB" sz="2400" dirty="0">
              <a:cs typeface="Calibri"/>
            </a:endParaRPr>
          </a:p>
          <a:p>
            <a:pPr algn="ctr"/>
            <a:r>
              <a:rPr lang="en-GB" sz="2400" dirty="0">
                <a:cs typeface="Calibri"/>
              </a:rPr>
              <a:t>Considerations</a:t>
            </a:r>
          </a:p>
        </p:txBody>
      </p:sp>
      <p:sp>
        <p:nvSpPr>
          <p:cNvPr id="8" name="Rectangle: Rounded Corners 7">
            <a:extLst>
              <a:ext uri="{FF2B5EF4-FFF2-40B4-BE49-F238E27FC236}">
                <a16:creationId xmlns:a16="http://schemas.microsoft.com/office/drawing/2014/main" id="{ECF8BF63-DF21-4674-8A50-7DE38D32FBB3}"/>
              </a:ext>
            </a:extLst>
          </p:cNvPr>
          <p:cNvSpPr/>
          <p:nvPr/>
        </p:nvSpPr>
        <p:spPr>
          <a:xfrm>
            <a:off x="2813050" y="4106863"/>
            <a:ext cx="3341687" cy="1881187"/>
          </a:xfrm>
          <a:prstGeom prst="roundRect">
            <a:avLst/>
          </a:prstGeom>
          <a:ln w="571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err="1">
                <a:cs typeface="Calibri"/>
              </a:rPr>
              <a:t>Trefniadau</a:t>
            </a:r>
            <a:r>
              <a:rPr lang="en-GB" sz="2400" dirty="0">
                <a:cs typeface="Calibri"/>
              </a:rPr>
              <a:t> </a:t>
            </a:r>
            <a:r>
              <a:rPr lang="en-GB" sz="2400" dirty="0" err="1">
                <a:cs typeface="Calibri"/>
              </a:rPr>
              <a:t>trosglwyddo</a:t>
            </a:r>
            <a:r>
              <a:rPr lang="en-GB" sz="2400" dirty="0">
                <a:cs typeface="Calibri"/>
              </a:rPr>
              <a:t>  </a:t>
            </a:r>
            <a:r>
              <a:rPr lang="en-GB" sz="2400" dirty="0" err="1">
                <a:cs typeface="Calibri"/>
              </a:rPr>
              <a:t>effeithiol</a:t>
            </a:r>
            <a:endParaRPr lang="en-GB" sz="2400" dirty="0">
              <a:cs typeface="Calibri"/>
            </a:endParaRPr>
          </a:p>
          <a:p>
            <a:pPr algn="ctr"/>
            <a:endParaRPr lang="en-GB" sz="2400" dirty="0">
              <a:cs typeface="Calibri"/>
            </a:endParaRPr>
          </a:p>
          <a:p>
            <a:pPr algn="ctr"/>
            <a:r>
              <a:rPr lang="en-GB" sz="2400">
                <a:cs typeface="Calibri"/>
              </a:rPr>
              <a:t>Effective transitions</a:t>
            </a:r>
            <a:endParaRPr lang="en-GB" sz="2400" dirty="0">
              <a:cs typeface="Calibri"/>
            </a:endParaRPr>
          </a:p>
        </p:txBody>
      </p:sp>
      <p:sp>
        <p:nvSpPr>
          <p:cNvPr id="9" name="Rectangle: Rounded Corners 8">
            <a:extLst>
              <a:ext uri="{FF2B5EF4-FFF2-40B4-BE49-F238E27FC236}">
                <a16:creationId xmlns:a16="http://schemas.microsoft.com/office/drawing/2014/main" id="{021B2D6C-1224-45C5-8029-62BDCD5A40AE}"/>
              </a:ext>
            </a:extLst>
          </p:cNvPr>
          <p:cNvSpPr/>
          <p:nvPr/>
        </p:nvSpPr>
        <p:spPr>
          <a:xfrm>
            <a:off x="6353175" y="4106863"/>
            <a:ext cx="3341687" cy="1881187"/>
          </a:xfrm>
          <a:prstGeom prst="roundRect">
            <a:avLst/>
          </a:prstGeom>
          <a:ln w="571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err="1">
                <a:cs typeface="Calibri"/>
              </a:rPr>
              <a:t>Tystiolaeth</a:t>
            </a:r>
            <a:endParaRPr lang="en-GB" sz="2400" dirty="0">
              <a:cs typeface="Calibri"/>
            </a:endParaRPr>
          </a:p>
          <a:p>
            <a:pPr algn="ctr"/>
            <a:endParaRPr lang="en-GB" sz="2400" dirty="0">
              <a:cs typeface="Calibri"/>
            </a:endParaRPr>
          </a:p>
          <a:p>
            <a:pPr algn="ctr"/>
            <a:r>
              <a:rPr lang="en-GB" sz="2400" dirty="0">
                <a:cs typeface="Calibri"/>
              </a:rPr>
              <a:t>Evidence</a:t>
            </a:r>
          </a:p>
        </p:txBody>
      </p:sp>
    </p:spTree>
    <p:extLst>
      <p:ext uri="{BB962C8B-B14F-4D97-AF65-F5344CB8AC3E}">
        <p14:creationId xmlns:p14="http://schemas.microsoft.com/office/powerpoint/2010/main" val="2583674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30C92-86B5-4BE8-B812-EBFDEE7D3F95}"/>
              </a:ext>
            </a:extLst>
          </p:cNvPr>
          <p:cNvSpPr>
            <a:spLocks noGrp="1"/>
          </p:cNvSpPr>
          <p:nvPr>
            <p:ph type="title"/>
          </p:nvPr>
        </p:nvSpPr>
        <p:spPr>
          <a:xfrm>
            <a:off x="1179226" y="826680"/>
            <a:ext cx="9833548" cy="1325563"/>
          </a:xfrm>
        </p:spPr>
        <p:txBody>
          <a:bodyPr vert="horz" lIns="91440" tIns="45720" rIns="91440" bIns="45720" rtlCol="0" anchor="ctr">
            <a:normAutofit/>
          </a:bodyPr>
          <a:lstStyle/>
          <a:p>
            <a:pPr algn="ctr"/>
            <a:r>
              <a:rPr lang="en-US" sz="4000" b="1" dirty="0" err="1"/>
              <a:t>Trefniadau</a:t>
            </a:r>
            <a:r>
              <a:rPr lang="en-US" sz="4000" b="1" dirty="0"/>
              <a:t> </a:t>
            </a:r>
            <a:r>
              <a:rPr lang="en-US" sz="4000" b="1" dirty="0" err="1"/>
              <a:t>trosglwyddo</a:t>
            </a:r>
            <a:r>
              <a:rPr lang="en-US" sz="4000" b="1" dirty="0"/>
              <a:t> a </a:t>
            </a:r>
            <a:r>
              <a:rPr lang="en-US" sz="4000" b="1" kern="1200" dirty="0" err="1">
                <a:latin typeface="+mj-lt"/>
                <a:ea typeface="+mj-ea"/>
                <a:cs typeface="+mj-cs"/>
              </a:rPr>
              <a:t>dilyniant</a:t>
            </a:r>
            <a:br>
              <a:rPr lang="en-US" sz="4000" b="1" kern="1200" dirty="0"/>
            </a:br>
            <a:endParaRPr lang="en-US" sz="4000" b="1" kern="1200" dirty="0">
              <a:latin typeface="+mj-lt"/>
              <a:ea typeface="+mj-ea"/>
              <a:cs typeface="+mj-cs"/>
            </a:endParaRPr>
          </a:p>
        </p:txBody>
      </p:sp>
      <p:sp>
        <p:nvSpPr>
          <p:cNvPr id="3" name="Content Placeholder 2">
            <a:extLst>
              <a:ext uri="{FF2B5EF4-FFF2-40B4-BE49-F238E27FC236}">
                <a16:creationId xmlns:a16="http://schemas.microsoft.com/office/drawing/2014/main" id="{9B387CD7-0E2F-4B22-9D34-C0E70E478433}"/>
              </a:ext>
            </a:extLst>
          </p:cNvPr>
          <p:cNvSpPr>
            <a:spLocks noGrp="1"/>
          </p:cNvSpPr>
          <p:nvPr>
            <p:ph sz="half" idx="1"/>
          </p:nvPr>
        </p:nvSpPr>
        <p:spPr>
          <a:xfrm>
            <a:off x="1179226" y="3092970"/>
            <a:ext cx="10166923" cy="3424226"/>
          </a:xfrm>
        </p:spPr>
        <p:txBody>
          <a:bodyPr vert="horz" lIns="91440" tIns="45720" rIns="91440" bIns="45720" rtlCol="0" anchor="t">
            <a:normAutofit lnSpcReduction="10000"/>
          </a:bodyPr>
          <a:lstStyle/>
          <a:p>
            <a:pPr marL="0" indent="0">
              <a:buNone/>
            </a:pPr>
            <a:r>
              <a:rPr lang="en-US" sz="2400" dirty="0">
                <a:solidFill>
                  <a:srgbClr val="000000"/>
                </a:solidFill>
              </a:rPr>
              <a:t>Mae </a:t>
            </a:r>
            <a:r>
              <a:rPr lang="en-US" sz="2400" dirty="0" err="1">
                <a:solidFill>
                  <a:srgbClr val="000000"/>
                </a:solidFill>
              </a:rPr>
              <a:t>rhannu’r</a:t>
            </a:r>
            <a:r>
              <a:rPr lang="en-US" sz="2400" dirty="0">
                <a:solidFill>
                  <a:srgbClr val="000000"/>
                </a:solidFill>
              </a:rPr>
              <a:t> </a:t>
            </a:r>
            <a:r>
              <a:rPr lang="en-US" sz="2400" dirty="0" err="1">
                <a:solidFill>
                  <a:srgbClr val="000000"/>
                </a:solidFill>
              </a:rPr>
              <a:t>cwricwlwm</a:t>
            </a:r>
            <a:r>
              <a:rPr lang="en-US" sz="2400" dirty="0">
                <a:solidFill>
                  <a:srgbClr val="000000"/>
                </a:solidFill>
              </a:rPr>
              <a:t> </a:t>
            </a:r>
            <a:r>
              <a:rPr lang="en-US" sz="2400" dirty="0" err="1">
                <a:solidFill>
                  <a:srgbClr val="000000"/>
                </a:solidFill>
              </a:rPr>
              <a:t>yn</a:t>
            </a:r>
            <a:r>
              <a:rPr lang="en-US" sz="2400" dirty="0">
                <a:solidFill>
                  <a:srgbClr val="000000"/>
                </a:solidFill>
              </a:rPr>
              <a:t> </a:t>
            </a:r>
            <a:r>
              <a:rPr lang="en-US" sz="2400" dirty="0" err="1">
                <a:solidFill>
                  <a:srgbClr val="000000"/>
                </a:solidFill>
              </a:rPr>
              <a:t>gyfnodau</a:t>
            </a:r>
            <a:r>
              <a:rPr lang="en-US" sz="2400" dirty="0">
                <a:solidFill>
                  <a:srgbClr val="000000"/>
                </a:solidFill>
              </a:rPr>
              <a:t> ar wahân, sy’n tueddu i gynnwys athroniaethau a dulliau gweithredu penodol, wedi arwain at greu </a:t>
            </a:r>
            <a:r>
              <a:rPr lang="en-US" sz="2400" err="1">
                <a:solidFill>
                  <a:srgbClr val="000000"/>
                </a:solidFill>
              </a:rPr>
              <a:t>pwyntiau</a:t>
            </a:r>
            <a:r>
              <a:rPr lang="en-US" sz="2400">
                <a:solidFill>
                  <a:srgbClr val="000000"/>
                </a:solidFill>
              </a:rPr>
              <a:t> trosglwyddo ychwanegol</a:t>
            </a:r>
            <a:r>
              <a:rPr lang="en-US" sz="2400" dirty="0">
                <a:solidFill>
                  <a:srgbClr val="000000"/>
                </a:solidFill>
              </a:rPr>
              <a:t>. Gwelir effeithiau negyddol yn </a:t>
            </a:r>
            <a:r>
              <a:rPr lang="en-US" sz="2400">
                <a:solidFill>
                  <a:srgbClr val="000000"/>
                </a:solidFill>
              </a:rPr>
              <a:t>y trosglwyddo rhwng </a:t>
            </a:r>
            <a:r>
              <a:rPr lang="en-US" sz="2400" dirty="0">
                <a:solidFill>
                  <a:srgbClr val="000000"/>
                </a:solidFill>
              </a:rPr>
              <a:t>y Cyfnod Sylfaen a Chyfnod Allweddol 2, rhwng Cyfnodau Allweddol 2 a 3,  a rhwng Cyfnodau Allweddol 3 a 4. Ym mhob achos, mae’r newid yn yr athroniaeth neu’r dull gweithredu ar </a:t>
            </a:r>
            <a:r>
              <a:rPr lang="en-US" sz="2400" err="1">
                <a:solidFill>
                  <a:srgbClr val="000000"/>
                </a:solidFill>
              </a:rPr>
              <a:t>bwyntiau</a:t>
            </a:r>
            <a:r>
              <a:rPr lang="en-US" sz="2400">
                <a:solidFill>
                  <a:srgbClr val="000000"/>
                </a:solidFill>
              </a:rPr>
              <a:t> trosglwyddo yn </a:t>
            </a:r>
            <a:r>
              <a:rPr lang="en-US" sz="2400" dirty="0">
                <a:solidFill>
                  <a:srgbClr val="000000"/>
                </a:solidFill>
              </a:rPr>
              <a:t>gallu llesteirio dilyniant ac roedd tystiolaeth bod hyn yn gallu cyfrannu at ymddieithrio gan bobl ifanc wrth iddynt fynd drwy’r ysgol.      </a:t>
            </a:r>
            <a:endParaRPr lang="en-US" sz="2400" dirty="0">
              <a:cs typeface="Calibri"/>
            </a:endParaRPr>
          </a:p>
          <a:p>
            <a:pPr marL="0" indent="0">
              <a:buNone/>
            </a:pPr>
            <a:r>
              <a:rPr lang="en-US" sz="1900" dirty="0">
                <a:solidFill>
                  <a:srgbClr val="000000"/>
                </a:solidFill>
              </a:rPr>
              <a:t>                                                                                                    </a:t>
            </a:r>
            <a:endParaRPr lang="en-US" sz="1900" dirty="0">
              <a:solidFill>
                <a:srgbClr val="000000"/>
              </a:solidFill>
              <a:cs typeface="Calibri" panose="020F0502020204030204"/>
            </a:endParaRPr>
          </a:p>
          <a:p>
            <a:pPr marL="0" indent="0" algn="r">
              <a:buNone/>
            </a:pPr>
            <a:r>
              <a:rPr lang="en-US" sz="1900" dirty="0">
                <a:solidFill>
                  <a:srgbClr val="000000"/>
                </a:solidFill>
              </a:rPr>
              <a:t>Donaldson 2015</a:t>
            </a:r>
            <a:endParaRPr lang="en-US" sz="1900" dirty="0">
              <a:solidFill>
                <a:srgbClr val="000000"/>
              </a:solidFill>
              <a:cs typeface="Calibri" panose="020F0502020204030204"/>
            </a:endParaRPr>
          </a:p>
          <a:p>
            <a:endParaRPr lang="en-US" sz="1900" dirty="0">
              <a:solidFill>
                <a:srgbClr val="000000"/>
              </a:solidFill>
            </a:endParaRPr>
          </a:p>
        </p:txBody>
      </p:sp>
    </p:spTree>
    <p:extLst>
      <p:ext uri="{BB962C8B-B14F-4D97-AF65-F5344CB8AC3E}">
        <p14:creationId xmlns:p14="http://schemas.microsoft.com/office/powerpoint/2010/main" val="3288564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FB667-28C4-4482-9BA3-C87E0DC53FED}"/>
              </a:ext>
            </a:extLst>
          </p:cNvPr>
          <p:cNvSpPr>
            <a:spLocks noGrp="1"/>
          </p:cNvSpPr>
          <p:nvPr>
            <p:ph type="title"/>
          </p:nvPr>
        </p:nvSpPr>
        <p:spPr>
          <a:xfrm>
            <a:off x="1179226" y="826680"/>
            <a:ext cx="9833548" cy="1325563"/>
          </a:xfrm>
        </p:spPr>
        <p:txBody>
          <a:bodyPr>
            <a:normAutofit/>
          </a:bodyPr>
          <a:lstStyle/>
          <a:p>
            <a:pPr algn="ctr"/>
            <a:r>
              <a:rPr lang="en-GB" sz="4000" b="1" dirty="0">
                <a:ea typeface="+mj-lt"/>
                <a:cs typeface="+mj-lt"/>
              </a:rPr>
              <a:t>Transitions and progression</a:t>
            </a:r>
            <a:endParaRPr lang="en-US" sz="4000" dirty="0"/>
          </a:p>
        </p:txBody>
      </p:sp>
      <p:sp>
        <p:nvSpPr>
          <p:cNvPr id="3" name="Content Placeholder 2">
            <a:extLst>
              <a:ext uri="{FF2B5EF4-FFF2-40B4-BE49-F238E27FC236}">
                <a16:creationId xmlns:a16="http://schemas.microsoft.com/office/drawing/2014/main" id="{138AB2BA-75B9-4CD8-BCA9-4D62473F4730}"/>
              </a:ext>
            </a:extLst>
          </p:cNvPr>
          <p:cNvSpPr>
            <a:spLocks noGrp="1"/>
          </p:cNvSpPr>
          <p:nvPr>
            <p:ph idx="1"/>
          </p:nvPr>
        </p:nvSpPr>
        <p:spPr>
          <a:xfrm>
            <a:off x="1179226" y="3092970"/>
            <a:ext cx="9833548" cy="3344851"/>
          </a:xfrm>
        </p:spPr>
        <p:txBody>
          <a:bodyPr vert="horz" lIns="91440" tIns="45720" rIns="91440" bIns="45720" rtlCol="0" anchor="t">
            <a:normAutofit/>
          </a:bodyPr>
          <a:lstStyle/>
          <a:p>
            <a:pPr marL="0" indent="0">
              <a:buNone/>
            </a:pPr>
            <a:r>
              <a:rPr lang="en-GB" sz="2400" dirty="0">
                <a:solidFill>
                  <a:srgbClr val="000000"/>
                </a:solidFill>
                <a:ea typeface="+mn-lt"/>
                <a:cs typeface="+mn-lt"/>
              </a:rPr>
              <a:t>Division into the separate stages, which tend to have distinctive philosophies and approaches, has had the effect of creating additional transition points. Negative effects are evident in the transitions between the Foundation Phase and Key Stage 2, Key Stages 2 and 3, and Key Stages 3 and 4. In each case, shifts in philosophy or approach at transition points can hinder progression and there was evidence that this could contribute to disengagement as young people progress through school.</a:t>
            </a:r>
            <a:endParaRPr lang="en-GB" sz="2400" dirty="0">
              <a:solidFill>
                <a:srgbClr val="000000"/>
              </a:solidFill>
              <a:cs typeface="Calibri" panose="020F0502020204030204"/>
            </a:endParaRPr>
          </a:p>
          <a:p>
            <a:pPr marL="0" indent="0">
              <a:buNone/>
            </a:pPr>
            <a:endParaRPr lang="en-GB" sz="2400" dirty="0">
              <a:solidFill>
                <a:srgbClr val="000000"/>
              </a:solidFill>
              <a:ea typeface="+mn-lt"/>
              <a:cs typeface="+mn-lt"/>
            </a:endParaRPr>
          </a:p>
          <a:p>
            <a:pPr marL="0" indent="0" algn="r">
              <a:buNone/>
            </a:pPr>
            <a:r>
              <a:rPr lang="en-GB" sz="2000" dirty="0">
                <a:solidFill>
                  <a:srgbClr val="000000"/>
                </a:solidFill>
                <a:ea typeface="+mn-lt"/>
                <a:cs typeface="+mn-lt"/>
              </a:rPr>
              <a:t>                                                                             Donaldson 2015</a:t>
            </a:r>
            <a:endParaRPr lang="en-GB" sz="2000" dirty="0">
              <a:solidFill>
                <a:srgbClr val="000000"/>
              </a:solidFill>
              <a:cs typeface="Calibri"/>
            </a:endParaRPr>
          </a:p>
          <a:p>
            <a:endParaRPr lang="en-GB" sz="2000" dirty="0">
              <a:solidFill>
                <a:srgbClr val="000000"/>
              </a:solidFill>
              <a:cs typeface="Calibri"/>
            </a:endParaRPr>
          </a:p>
        </p:txBody>
      </p:sp>
    </p:spTree>
    <p:extLst>
      <p:ext uri="{BB962C8B-B14F-4D97-AF65-F5344CB8AC3E}">
        <p14:creationId xmlns:p14="http://schemas.microsoft.com/office/powerpoint/2010/main" val="1002209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application&#10;&#10;Description automatically generated">
            <a:extLst>
              <a:ext uri="{FF2B5EF4-FFF2-40B4-BE49-F238E27FC236}">
                <a16:creationId xmlns:a16="http://schemas.microsoft.com/office/drawing/2014/main" id="{31D4BEC1-0177-4811-9F83-7C473EB21191}"/>
              </a:ext>
            </a:extLst>
          </p:cNvPr>
          <p:cNvPicPr>
            <a:picLocks noChangeAspect="1"/>
          </p:cNvPicPr>
          <p:nvPr/>
        </p:nvPicPr>
        <p:blipFill rotWithShape="1">
          <a:blip r:embed="rId3"/>
          <a:srcRect t="19"/>
          <a:stretch/>
        </p:blipFill>
        <p:spPr>
          <a:xfrm>
            <a:off x="20" y="1282"/>
            <a:ext cx="12191980" cy="6856718"/>
          </a:xfrm>
          <a:prstGeom prst="rect">
            <a:avLst/>
          </a:prstGeom>
        </p:spPr>
      </p:pic>
    </p:spTree>
    <p:extLst>
      <p:ext uri="{BB962C8B-B14F-4D97-AF65-F5344CB8AC3E}">
        <p14:creationId xmlns:p14="http://schemas.microsoft.com/office/powerpoint/2010/main" val="100476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Text, timeline&#10;&#10;Description automatically generated">
            <a:extLst>
              <a:ext uri="{FF2B5EF4-FFF2-40B4-BE49-F238E27FC236}">
                <a16:creationId xmlns:a16="http://schemas.microsoft.com/office/drawing/2014/main" id="{B7A1AE84-80DC-4994-B6F8-6FECB8376787}"/>
              </a:ext>
            </a:extLst>
          </p:cNvPr>
          <p:cNvPicPr>
            <a:picLocks noChangeAspect="1"/>
          </p:cNvPicPr>
          <p:nvPr/>
        </p:nvPicPr>
        <p:blipFill>
          <a:blip r:embed="rId3"/>
          <a:stretch>
            <a:fillRect/>
          </a:stretch>
        </p:blipFill>
        <p:spPr>
          <a:xfrm>
            <a:off x="464850" y="457200"/>
            <a:ext cx="11057860" cy="5943600"/>
          </a:xfrm>
          <a:prstGeom prst="rect">
            <a:avLst/>
          </a:prstGeom>
        </p:spPr>
      </p:pic>
    </p:spTree>
    <p:extLst>
      <p:ext uri="{BB962C8B-B14F-4D97-AF65-F5344CB8AC3E}">
        <p14:creationId xmlns:p14="http://schemas.microsoft.com/office/powerpoint/2010/main" val="29262734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ext, timeline&#10;&#10;Description automatically generated">
            <a:extLst>
              <a:ext uri="{FF2B5EF4-FFF2-40B4-BE49-F238E27FC236}">
                <a16:creationId xmlns:a16="http://schemas.microsoft.com/office/drawing/2014/main" id="{1D94FFFA-1051-4C8C-A938-99F902A30854}"/>
              </a:ext>
            </a:extLst>
          </p:cNvPr>
          <p:cNvPicPr>
            <a:picLocks noChangeAspect="1"/>
          </p:cNvPicPr>
          <p:nvPr/>
        </p:nvPicPr>
        <p:blipFill>
          <a:blip r:embed="rId3"/>
          <a:stretch>
            <a:fillRect/>
          </a:stretch>
        </p:blipFill>
        <p:spPr>
          <a:xfrm>
            <a:off x="643467" y="784522"/>
            <a:ext cx="10905066" cy="5288956"/>
          </a:xfrm>
          <a:prstGeom prst="rect">
            <a:avLst/>
          </a:prstGeom>
        </p:spPr>
      </p:pic>
    </p:spTree>
    <p:extLst>
      <p:ext uri="{BB962C8B-B14F-4D97-AF65-F5344CB8AC3E}">
        <p14:creationId xmlns:p14="http://schemas.microsoft.com/office/powerpoint/2010/main" val="907191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FB3D9-97BF-4084-AFCD-01E457CC92D7}"/>
              </a:ext>
            </a:extLst>
          </p:cNvPr>
          <p:cNvSpPr>
            <a:spLocks noGrp="1"/>
          </p:cNvSpPr>
          <p:nvPr>
            <p:ph type="title"/>
          </p:nvPr>
        </p:nvSpPr>
        <p:spPr>
          <a:xfrm>
            <a:off x="714756" y="321211"/>
            <a:ext cx="10762488" cy="1207008"/>
          </a:xfrm>
        </p:spPr>
        <p:txBody>
          <a:bodyPr vert="horz" lIns="91440" tIns="45720" rIns="91440" bIns="45720" rtlCol="0" anchor="b">
            <a:normAutofit/>
          </a:bodyPr>
          <a:lstStyle/>
          <a:p>
            <a:pPr algn="ctr"/>
            <a:r>
              <a:rPr lang="en-US" sz="3800" kern="1200">
                <a:solidFill>
                  <a:schemeClr val="tx1"/>
                </a:solidFill>
                <a:latin typeface="+mj-lt"/>
                <a:ea typeface="+mj-ea"/>
                <a:cs typeface="+mj-cs"/>
              </a:rPr>
              <a:t>Beth yw patrwm dilyniant?</a:t>
            </a:r>
            <a:br>
              <a:rPr lang="en-US" sz="3800" kern="1200">
                <a:solidFill>
                  <a:schemeClr val="tx1"/>
                </a:solidFill>
                <a:latin typeface="+mj-lt"/>
                <a:ea typeface="+mj-ea"/>
                <a:cs typeface="+mj-cs"/>
              </a:rPr>
            </a:br>
            <a:r>
              <a:rPr lang="en-US" sz="3800" kern="1200">
                <a:solidFill>
                  <a:schemeClr val="tx1"/>
                </a:solidFill>
                <a:latin typeface="+mj-lt"/>
                <a:ea typeface="+mj-ea"/>
                <a:cs typeface="+mj-cs"/>
              </a:rPr>
              <a:t>What pattern does progression follow?</a:t>
            </a:r>
          </a:p>
        </p:txBody>
      </p:sp>
      <p:pic>
        <p:nvPicPr>
          <p:cNvPr id="5" name="Picture 5" descr="A picture containing text, stationary, businesscard, vector graphics&#10;&#10;Description automatically generated">
            <a:extLst>
              <a:ext uri="{FF2B5EF4-FFF2-40B4-BE49-F238E27FC236}">
                <a16:creationId xmlns:a16="http://schemas.microsoft.com/office/drawing/2014/main" id="{195EDB20-8814-462E-9EF2-2B43D7F60597}"/>
              </a:ext>
            </a:extLst>
          </p:cNvPr>
          <p:cNvPicPr>
            <a:picLocks noGrp="1" noChangeAspect="1"/>
          </p:cNvPicPr>
          <p:nvPr>
            <p:ph idx="1"/>
          </p:nvPr>
        </p:nvPicPr>
        <p:blipFill rotWithShape="1">
          <a:blip r:embed="rId3"/>
          <a:srcRect t="1333" r="-2" b="-2"/>
          <a:stretch/>
        </p:blipFill>
        <p:spPr>
          <a:xfrm>
            <a:off x="560321" y="1991119"/>
            <a:ext cx="5212080" cy="3856948"/>
          </a:xfrm>
          <a:prstGeom prst="rect">
            <a:avLst/>
          </a:prstGeom>
        </p:spPr>
      </p:pic>
      <p:pic>
        <p:nvPicPr>
          <p:cNvPr id="6" name="Picture 6" descr="A picture containing LEGO, toy&#10;&#10;Description automatically generated">
            <a:extLst>
              <a:ext uri="{FF2B5EF4-FFF2-40B4-BE49-F238E27FC236}">
                <a16:creationId xmlns:a16="http://schemas.microsoft.com/office/drawing/2014/main" id="{BFDD232F-4AC5-4F88-A627-B9C24C81DBFD}"/>
              </a:ext>
            </a:extLst>
          </p:cNvPr>
          <p:cNvPicPr>
            <a:picLocks noChangeAspect="1"/>
          </p:cNvPicPr>
          <p:nvPr/>
        </p:nvPicPr>
        <p:blipFill rotWithShape="1">
          <a:blip r:embed="rId4"/>
          <a:srcRect t="25174" r="-2" b="813"/>
          <a:stretch/>
        </p:blipFill>
        <p:spPr>
          <a:xfrm>
            <a:off x="6342943" y="1991119"/>
            <a:ext cx="5212080" cy="3857568"/>
          </a:xfrm>
          <a:prstGeom prst="rect">
            <a:avLst/>
          </a:prstGeom>
        </p:spPr>
      </p:pic>
    </p:spTree>
    <p:extLst>
      <p:ext uri="{BB962C8B-B14F-4D97-AF65-F5344CB8AC3E}">
        <p14:creationId xmlns:p14="http://schemas.microsoft.com/office/powerpoint/2010/main" val="29504802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clipart&#10;&#10;Description automatically generated">
            <a:extLst>
              <a:ext uri="{FF2B5EF4-FFF2-40B4-BE49-F238E27FC236}">
                <a16:creationId xmlns:a16="http://schemas.microsoft.com/office/drawing/2014/main" id="{5F137400-524D-4A75-86F5-53B98305C8CC}"/>
              </a:ext>
            </a:extLst>
          </p:cNvPr>
          <p:cNvPicPr>
            <a:picLocks noChangeAspect="1"/>
          </p:cNvPicPr>
          <p:nvPr/>
        </p:nvPicPr>
        <p:blipFill rotWithShape="1">
          <a:blip r:embed="rId3"/>
          <a:srcRect l="806"/>
          <a:stretch/>
        </p:blipFill>
        <p:spPr>
          <a:xfrm>
            <a:off x="550863" y="549275"/>
            <a:ext cx="11090274" cy="5757925"/>
          </a:xfrm>
          <a:prstGeom prst="rect">
            <a:avLst/>
          </a:prstGeom>
          <a:effectLst>
            <a:outerShdw blurRad="508000" dist="101600" dir="5400000" algn="tl" rotWithShape="0">
              <a:prstClr val="black">
                <a:alpha val="10000"/>
              </a:prstClr>
            </a:outerShdw>
          </a:effectLst>
        </p:spPr>
      </p:pic>
      <p:sp>
        <p:nvSpPr>
          <p:cNvPr id="4" name="TextBox 3">
            <a:extLst>
              <a:ext uri="{FF2B5EF4-FFF2-40B4-BE49-F238E27FC236}">
                <a16:creationId xmlns:a16="http://schemas.microsoft.com/office/drawing/2014/main" id="{1B8CFB11-903E-4E90-A9AD-53C03EAD52ED}"/>
              </a:ext>
            </a:extLst>
          </p:cNvPr>
          <p:cNvSpPr txBox="1"/>
          <p:nvPr/>
        </p:nvSpPr>
        <p:spPr>
          <a:xfrm>
            <a:off x="962025" y="3668713"/>
            <a:ext cx="965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cs typeface="Calibri"/>
              </a:rPr>
              <a:t>1</a:t>
            </a:r>
            <a:endParaRPr lang="en-US"/>
          </a:p>
        </p:txBody>
      </p:sp>
      <p:sp>
        <p:nvSpPr>
          <p:cNvPr id="12" name="TextBox 11">
            <a:extLst>
              <a:ext uri="{FF2B5EF4-FFF2-40B4-BE49-F238E27FC236}">
                <a16:creationId xmlns:a16="http://schemas.microsoft.com/office/drawing/2014/main" id="{4EAC611C-6DBC-49E7-899E-31EAF95F2DE2}"/>
              </a:ext>
            </a:extLst>
          </p:cNvPr>
          <p:cNvSpPr txBox="1"/>
          <p:nvPr/>
        </p:nvSpPr>
        <p:spPr>
          <a:xfrm>
            <a:off x="2081213" y="3017838"/>
            <a:ext cx="965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cs typeface="Calibri"/>
              </a:rPr>
              <a:t>2</a:t>
            </a:r>
          </a:p>
        </p:txBody>
      </p:sp>
      <p:sp>
        <p:nvSpPr>
          <p:cNvPr id="13" name="TextBox 12">
            <a:extLst>
              <a:ext uri="{FF2B5EF4-FFF2-40B4-BE49-F238E27FC236}">
                <a16:creationId xmlns:a16="http://schemas.microsoft.com/office/drawing/2014/main" id="{6EE9CF11-96E0-4387-AF2E-7536BB0BBB96}"/>
              </a:ext>
            </a:extLst>
          </p:cNvPr>
          <p:cNvSpPr txBox="1"/>
          <p:nvPr/>
        </p:nvSpPr>
        <p:spPr>
          <a:xfrm>
            <a:off x="3835400" y="2493962"/>
            <a:ext cx="965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cs typeface="Calibri"/>
              </a:rPr>
              <a:t>3</a:t>
            </a:r>
          </a:p>
        </p:txBody>
      </p:sp>
      <p:sp>
        <p:nvSpPr>
          <p:cNvPr id="14" name="TextBox 13">
            <a:extLst>
              <a:ext uri="{FF2B5EF4-FFF2-40B4-BE49-F238E27FC236}">
                <a16:creationId xmlns:a16="http://schemas.microsoft.com/office/drawing/2014/main" id="{D993F5DA-DBE1-4C33-9D61-3F3606095F70}"/>
              </a:ext>
            </a:extLst>
          </p:cNvPr>
          <p:cNvSpPr txBox="1"/>
          <p:nvPr/>
        </p:nvSpPr>
        <p:spPr>
          <a:xfrm>
            <a:off x="6042025" y="2168525"/>
            <a:ext cx="965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cs typeface="Calibri"/>
              </a:rPr>
              <a:t>4</a:t>
            </a:r>
          </a:p>
        </p:txBody>
      </p:sp>
      <p:sp>
        <p:nvSpPr>
          <p:cNvPr id="15" name="TextBox 14">
            <a:extLst>
              <a:ext uri="{FF2B5EF4-FFF2-40B4-BE49-F238E27FC236}">
                <a16:creationId xmlns:a16="http://schemas.microsoft.com/office/drawing/2014/main" id="{E831F6F8-1064-4B93-8379-B6FCA20B4E42}"/>
              </a:ext>
            </a:extLst>
          </p:cNvPr>
          <p:cNvSpPr txBox="1"/>
          <p:nvPr/>
        </p:nvSpPr>
        <p:spPr>
          <a:xfrm>
            <a:off x="8740775" y="1223962"/>
            <a:ext cx="965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cs typeface="Calibri"/>
              </a:rPr>
              <a:t>5</a:t>
            </a:r>
          </a:p>
        </p:txBody>
      </p:sp>
      <p:pic>
        <p:nvPicPr>
          <p:cNvPr id="5" name="Picture 5">
            <a:extLst>
              <a:ext uri="{FF2B5EF4-FFF2-40B4-BE49-F238E27FC236}">
                <a16:creationId xmlns:a16="http://schemas.microsoft.com/office/drawing/2014/main" id="{531B442F-4666-4460-BDCE-2CD7606FB607}"/>
              </a:ext>
            </a:extLst>
          </p:cNvPr>
          <p:cNvPicPr>
            <a:picLocks noChangeAspect="1"/>
          </p:cNvPicPr>
          <p:nvPr/>
        </p:nvPicPr>
        <p:blipFill>
          <a:blip r:embed="rId4"/>
          <a:stretch>
            <a:fillRect/>
          </a:stretch>
        </p:blipFill>
        <p:spPr>
          <a:xfrm>
            <a:off x="3676650" y="737050"/>
            <a:ext cx="4727575" cy="978589"/>
          </a:xfrm>
          <a:prstGeom prst="rect">
            <a:avLst/>
          </a:prstGeom>
        </p:spPr>
      </p:pic>
    </p:spTree>
    <p:extLst>
      <p:ext uri="{BB962C8B-B14F-4D97-AF65-F5344CB8AC3E}">
        <p14:creationId xmlns:p14="http://schemas.microsoft.com/office/powerpoint/2010/main" val="2526469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clipart&#10;&#10;Description automatically generated">
            <a:extLst>
              <a:ext uri="{FF2B5EF4-FFF2-40B4-BE49-F238E27FC236}">
                <a16:creationId xmlns:a16="http://schemas.microsoft.com/office/drawing/2014/main" id="{8EBAFD49-837B-44F6-A975-6ED55BC9A2FC}"/>
              </a:ext>
            </a:extLst>
          </p:cNvPr>
          <p:cNvPicPr>
            <a:picLocks noChangeAspect="1"/>
          </p:cNvPicPr>
          <p:nvPr/>
        </p:nvPicPr>
        <p:blipFill rotWithShape="1">
          <a:blip r:embed="rId3"/>
          <a:srcRect t="1707"/>
          <a:stretch/>
        </p:blipFill>
        <p:spPr>
          <a:xfrm>
            <a:off x="20" y="10"/>
            <a:ext cx="12191980" cy="6171704"/>
          </a:xfrm>
          <a:prstGeom prst="rect">
            <a:avLst/>
          </a:prstGeom>
        </p:spPr>
      </p:pic>
      <mc:AlternateContent xmlns:mc="http://schemas.openxmlformats.org/markup-compatibility/2006" xmlns:p14="http://schemas.microsoft.com/office/powerpoint/2010/main">
        <mc:Choice Requires="p14">
          <p:contentPart p14:bwMode="auto" r:id="rId4">
            <p14:nvContentPartPr>
              <p14:cNvPr id="10" name="Ink 9">
                <a:extLst>
                  <a:ext uri="{FF2B5EF4-FFF2-40B4-BE49-F238E27FC236}">
                    <a16:creationId xmlns:a16="http://schemas.microsoft.com/office/drawing/2014/main" id="{BF913A88-851E-4B77-AA46-D55EA15E14D7}"/>
                  </a:ext>
                </a:extLst>
              </p14:cNvPr>
              <p14:cNvContentPartPr/>
              <p14:nvPr/>
            </p14:nvContentPartPr>
            <p14:xfrm>
              <a:off x="509700" y="2027983"/>
              <a:ext cx="8524875" cy="2514600"/>
            </p14:xfrm>
          </p:contentPart>
        </mc:Choice>
        <mc:Fallback xmlns="">
          <p:pic>
            <p:nvPicPr>
              <p:cNvPr id="10" name="Ink 9">
                <a:extLst>
                  <a:ext uri="{FF2B5EF4-FFF2-40B4-BE49-F238E27FC236}">
                    <a16:creationId xmlns:a16="http://schemas.microsoft.com/office/drawing/2014/main" id="{BF913A88-851E-4B77-AA46-D55EA15E14D7}"/>
                  </a:ext>
                </a:extLst>
              </p:cNvPr>
              <p:cNvPicPr/>
              <p:nvPr/>
            </p:nvPicPr>
            <p:blipFill>
              <a:blip r:embed="rId5"/>
              <a:stretch>
                <a:fillRect/>
              </a:stretch>
            </p:blipFill>
            <p:spPr>
              <a:xfrm>
                <a:off x="473710" y="1991957"/>
                <a:ext cx="8596494" cy="2586291"/>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3" name="Ink 22">
                <a:extLst>
                  <a:ext uri="{FF2B5EF4-FFF2-40B4-BE49-F238E27FC236}">
                    <a16:creationId xmlns:a16="http://schemas.microsoft.com/office/drawing/2014/main" id="{CC4E2596-2C87-4ED1-A990-6DB88987C00C}"/>
                  </a:ext>
                </a:extLst>
              </p14:cNvPr>
              <p14:cNvContentPartPr/>
              <p14:nvPr/>
            </p14:nvContentPartPr>
            <p14:xfrm>
              <a:off x="357610" y="1195058"/>
              <a:ext cx="9248775" cy="3705225"/>
            </p14:xfrm>
          </p:contentPart>
        </mc:Choice>
        <mc:Fallback xmlns="">
          <p:pic>
            <p:nvPicPr>
              <p:cNvPr id="23" name="Ink 22">
                <a:extLst>
                  <a:ext uri="{FF2B5EF4-FFF2-40B4-BE49-F238E27FC236}">
                    <a16:creationId xmlns:a16="http://schemas.microsoft.com/office/drawing/2014/main" id="{CC4E2596-2C87-4ED1-A990-6DB88987C00C}"/>
                  </a:ext>
                </a:extLst>
              </p:cNvPr>
              <p:cNvPicPr/>
              <p:nvPr/>
            </p:nvPicPr>
            <p:blipFill>
              <a:blip r:embed="rId7"/>
              <a:stretch>
                <a:fillRect/>
              </a:stretch>
            </p:blipFill>
            <p:spPr>
              <a:xfrm>
                <a:off x="321600" y="1159036"/>
                <a:ext cx="9320435" cy="3776909"/>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4" name="Ink 23">
                <a:extLst>
                  <a:ext uri="{FF2B5EF4-FFF2-40B4-BE49-F238E27FC236}">
                    <a16:creationId xmlns:a16="http://schemas.microsoft.com/office/drawing/2014/main" id="{65B2B894-B31F-4CB6-90BA-05204A594712}"/>
                  </a:ext>
                </a:extLst>
              </p14:cNvPr>
              <p14:cNvContentPartPr/>
              <p14:nvPr/>
            </p14:nvContentPartPr>
            <p14:xfrm>
              <a:off x="218977" y="684432"/>
              <a:ext cx="9563100" cy="4391025"/>
            </p14:xfrm>
          </p:contentPart>
        </mc:Choice>
        <mc:Fallback xmlns="">
          <p:pic>
            <p:nvPicPr>
              <p:cNvPr id="24" name="Ink 23">
                <a:extLst>
                  <a:ext uri="{FF2B5EF4-FFF2-40B4-BE49-F238E27FC236}">
                    <a16:creationId xmlns:a16="http://schemas.microsoft.com/office/drawing/2014/main" id="{65B2B894-B31F-4CB6-90BA-05204A594712}"/>
                  </a:ext>
                </a:extLst>
              </p:cNvPr>
              <p:cNvPicPr/>
              <p:nvPr/>
            </p:nvPicPr>
            <p:blipFill>
              <a:blip r:embed="rId9"/>
              <a:stretch>
                <a:fillRect/>
              </a:stretch>
            </p:blipFill>
            <p:spPr>
              <a:xfrm>
                <a:off x="182963" y="648408"/>
                <a:ext cx="9634767" cy="4462714"/>
              </a:xfrm>
              <a:prstGeom prst="rect">
                <a:avLst/>
              </a:prstGeom>
            </p:spPr>
          </p:pic>
        </mc:Fallback>
      </mc:AlternateContent>
      <p:pic>
        <p:nvPicPr>
          <p:cNvPr id="25" name="Picture 25">
            <a:extLst>
              <a:ext uri="{FF2B5EF4-FFF2-40B4-BE49-F238E27FC236}">
                <a16:creationId xmlns:a16="http://schemas.microsoft.com/office/drawing/2014/main" id="{19026783-E727-4CBE-A4D8-763DA5BC6A01}"/>
              </a:ext>
            </a:extLst>
          </p:cNvPr>
          <p:cNvPicPr>
            <a:picLocks noChangeAspect="1"/>
          </p:cNvPicPr>
          <p:nvPr/>
        </p:nvPicPr>
        <p:blipFill>
          <a:blip r:embed="rId10"/>
          <a:stretch>
            <a:fillRect/>
          </a:stretch>
        </p:blipFill>
        <p:spPr>
          <a:xfrm>
            <a:off x="4232275" y="112086"/>
            <a:ext cx="3727450" cy="807703"/>
          </a:xfrm>
          <a:prstGeom prst="rect">
            <a:avLst/>
          </a:prstGeom>
        </p:spPr>
      </p:pic>
    </p:spTree>
    <p:extLst>
      <p:ext uri="{BB962C8B-B14F-4D97-AF65-F5344CB8AC3E}">
        <p14:creationId xmlns:p14="http://schemas.microsoft.com/office/powerpoint/2010/main" val="423574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7680B-8AA3-E998-6E1D-E2767F416039}"/>
              </a:ext>
            </a:extLst>
          </p:cNvPr>
          <p:cNvSpPr>
            <a:spLocks noGrp="1"/>
          </p:cNvSpPr>
          <p:nvPr>
            <p:ph type="title"/>
          </p:nvPr>
        </p:nvSpPr>
        <p:spPr/>
        <p:txBody>
          <a:bodyPr>
            <a:normAutofit fontScale="90000"/>
          </a:bodyPr>
          <a:lstStyle/>
          <a:p>
            <a:r>
              <a:rPr lang="en-GB" dirty="0"/>
              <a:t>Gweithgaredd clip </a:t>
            </a:r>
            <a:r>
              <a:rPr lang="en-GB" dirty="0" err="1"/>
              <a:t>fidio</a:t>
            </a:r>
            <a:br>
              <a:rPr lang="en-GB" dirty="0"/>
            </a:br>
            <a:r>
              <a:rPr lang="en-GB" sz="31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2"/>
              </a:rPr>
              <a:t>How transition arrangements support progression in the Jubilee Park Primary School cluster - YouTube</a:t>
            </a:r>
            <a:endParaRPr lang="en-GB" sz="3100" dirty="0"/>
          </a:p>
        </p:txBody>
      </p:sp>
      <p:sp>
        <p:nvSpPr>
          <p:cNvPr id="3" name="Content Placeholder 2">
            <a:extLst>
              <a:ext uri="{FF2B5EF4-FFF2-40B4-BE49-F238E27FC236}">
                <a16:creationId xmlns:a16="http://schemas.microsoft.com/office/drawing/2014/main" id="{DD1F82E3-B5EF-45F6-B619-D039F1037305}"/>
              </a:ext>
            </a:extLst>
          </p:cNvPr>
          <p:cNvSpPr>
            <a:spLocks noGrp="1"/>
          </p:cNvSpPr>
          <p:nvPr>
            <p:ph idx="1"/>
          </p:nvPr>
        </p:nvSpPr>
        <p:spPr/>
        <p:txBody>
          <a:bodyPr/>
          <a:lstStyle/>
          <a:p>
            <a:pPr>
              <a:lnSpc>
                <a:spcPct val="107000"/>
              </a:lnSpc>
              <a:spcAft>
                <a:spcPts val="800"/>
              </a:spcAft>
            </a:pPr>
            <a:r>
              <a:rPr lang="cy-GB" dirty="0">
                <a:effectLst/>
                <a:latin typeface="Calibri" panose="020F0502020204030204" pitchFamily="34" charset="0"/>
                <a:ea typeface="DengXian" panose="02010600030101010101" pitchFamily="2" charset="-122"/>
                <a:cs typeface="Times New Roman" panose="02020603050405020304" pitchFamily="18" charset="0"/>
              </a:rPr>
              <a:t>Ystyriwch y pwyntiau canlynol i’ch helpu i ofyn cwestiynau am y strategaethau</a:t>
            </a:r>
            <a:r>
              <a:rPr lang="cy-GB"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 </a:t>
            </a:r>
            <a:r>
              <a:rPr lang="cy-GB" dirty="0">
                <a:effectLst/>
                <a:latin typeface="Calibri" panose="020F0502020204030204" pitchFamily="34" charset="0"/>
                <a:ea typeface="DengXian" panose="02010600030101010101" pitchFamily="2" charset="-122"/>
                <a:cs typeface="Times New Roman" panose="02020603050405020304" pitchFamily="18" charset="0"/>
              </a:rPr>
              <a:t>trosglwyddo</a:t>
            </a:r>
            <a:r>
              <a:rPr lang="cy-GB"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 </a:t>
            </a:r>
            <a:r>
              <a:rPr lang="cy-GB" dirty="0">
                <a:effectLst/>
                <a:latin typeface="Calibri" panose="020F0502020204030204" pitchFamily="34" charset="0"/>
                <a:ea typeface="DengXian" panose="02010600030101010101" pitchFamily="2" charset="-122"/>
                <a:cs typeface="Times New Roman" panose="02020603050405020304" pitchFamily="18" charset="0"/>
              </a:rPr>
              <a:t>yn eich ysgol cyfnewid cyfnod:</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Symbol" panose="05050102010706020507" pitchFamily="18" charset="2"/>
              <a:buChar char=""/>
            </a:pPr>
            <a:r>
              <a:rPr lang="cy-GB" dirty="0">
                <a:effectLst/>
                <a:latin typeface="Calibri" panose="020F0502020204030204" pitchFamily="34" charset="0"/>
                <a:ea typeface="DengXian" panose="02010600030101010101" pitchFamily="2" charset="-122"/>
                <a:cs typeface="Times New Roman" panose="02020603050405020304" pitchFamily="18" charset="0"/>
              </a:rPr>
              <a:t>Datblygu cyd-ddealltwriaeth o Gwricwlwm i Gymru</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Symbol" panose="05050102010706020507" pitchFamily="18" charset="2"/>
              <a:buChar char=""/>
            </a:pPr>
            <a:r>
              <a:rPr lang="cy-GB" dirty="0">
                <a:effectLst/>
                <a:latin typeface="Calibri" panose="020F0502020204030204" pitchFamily="34" charset="0"/>
                <a:ea typeface="DengXian" panose="02010600030101010101" pitchFamily="2" charset="-122"/>
                <a:cs typeface="Times New Roman" panose="02020603050405020304" pitchFamily="18" charset="0"/>
              </a:rPr>
              <a:t>Datblygu cyd-ddealltwriaeth o ystyr dilyniant i bob plentyn – “Stori’r plentyn”; “profiad plentyn cyfannol”</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cy-GB" dirty="0">
                <a:effectLst/>
                <a:latin typeface="Calibri" panose="020F0502020204030204" pitchFamily="34" charset="0"/>
                <a:ea typeface="DengXian" panose="02010600030101010101" pitchFamily="2" charset="-122"/>
                <a:cs typeface="Times New Roman" panose="02020603050405020304" pitchFamily="18" charset="0"/>
              </a:rPr>
              <a:t>Y strategaethau i gwrdd </a:t>
            </a:r>
            <a:r>
              <a:rPr lang="cy-GB" dirty="0">
                <a:effectLst/>
                <a:latin typeface="Calibri" panose="020F0502020204030204" pitchFamily="34" charset="0"/>
                <a:ea typeface="DengXian" panose="02010600030101010101" pitchFamily="2" charset="-122"/>
                <a:cs typeface="Calibri" panose="020F0502020204030204" pitchFamily="34" charset="0"/>
              </a:rPr>
              <a:t>â</a:t>
            </a:r>
            <a:r>
              <a:rPr lang="cy-GB" dirty="0">
                <a:effectLst/>
                <a:latin typeface="Calibri" panose="020F0502020204030204" pitchFamily="34" charset="0"/>
                <a:ea typeface="DengXian" panose="02010600030101010101" pitchFamily="2" charset="-122"/>
                <a:cs typeface="Times New Roman" panose="02020603050405020304" pitchFamily="18" charset="0"/>
              </a:rPr>
              <a:t>’r her o gefnogi continwwm dysgu ar gyfer pob plentyn e.e. dysgu a datblygu athrawon ar y cyd ar draws clwstwr o ysgolion</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8785069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5754-3143-280A-B128-96A64481DA45}"/>
              </a:ext>
            </a:extLst>
          </p:cNvPr>
          <p:cNvSpPr>
            <a:spLocks noGrp="1"/>
          </p:cNvSpPr>
          <p:nvPr>
            <p:ph type="title"/>
          </p:nvPr>
        </p:nvSpPr>
        <p:spPr>
          <a:xfrm>
            <a:off x="838200" y="365125"/>
            <a:ext cx="10515600" cy="1572943"/>
          </a:xfrm>
        </p:spPr>
        <p:txBody>
          <a:bodyPr>
            <a:normAutofit fontScale="90000"/>
          </a:bodyPr>
          <a:lstStyle/>
          <a:p>
            <a:r>
              <a:rPr lang="en-GB" dirty="0"/>
              <a:t>Video clip activity</a:t>
            </a:r>
            <a:br>
              <a:rPr lang="en-GB" dirty="0"/>
            </a:br>
            <a:r>
              <a:rPr lang="en-GB" sz="31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3"/>
              </a:rPr>
              <a:t>How transition arrangements support progression in the Jubilee Park Primary School cluster - YouTube</a:t>
            </a:r>
            <a:br>
              <a:rPr lang="en-GB" sz="4400" dirty="0">
                <a:effectLst/>
                <a:latin typeface="Calibri" panose="020F050202020403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0A7992B-8961-F8FD-D378-7C1A2AFE2024}"/>
              </a:ext>
            </a:extLst>
          </p:cNvPr>
          <p:cNvSpPr>
            <a:spLocks noGrp="1"/>
          </p:cNvSpPr>
          <p:nvPr>
            <p:ph idx="1"/>
          </p:nvPr>
        </p:nvSpPr>
        <p:spPr/>
        <p:txBody>
          <a:bodyPr>
            <a:normAutofit/>
          </a:bodyPr>
          <a:lstStyle/>
          <a:p>
            <a:pPr marL="0" indent="0">
              <a:buNone/>
            </a:pPr>
            <a:endParaRPr lang="en-GB" sz="18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3"/>
            </a:endParaRPr>
          </a:p>
          <a:p>
            <a:pPr marL="0" indent="0">
              <a:buNone/>
            </a:pPr>
            <a:r>
              <a:rPr lang="en-GB" dirty="0"/>
              <a:t>Consider the following points to help you to ask questions about the approach to transition strategies in your Phase Swap school:</a:t>
            </a:r>
          </a:p>
          <a:p>
            <a:r>
              <a:rPr lang="en-GB" dirty="0"/>
              <a:t>The development of a shared understanding of Curriculum for Wales</a:t>
            </a:r>
          </a:p>
          <a:p>
            <a:r>
              <a:rPr lang="en-GB" dirty="0"/>
              <a:t>The development of a shared understanding of the meaning of progression for each child – “The story of the child”; “the holistic child experience”</a:t>
            </a:r>
          </a:p>
          <a:p>
            <a:r>
              <a:rPr lang="en-GB" dirty="0"/>
              <a:t>The strategies to meet the challenge of supporting the continuum of learning for each child e.g. joint learning and development of teachers across a cluster of schools</a:t>
            </a:r>
          </a:p>
          <a:p>
            <a:pPr marL="0" indent="0">
              <a:buNone/>
            </a:pPr>
            <a:endParaRPr lang="en-GB" dirty="0"/>
          </a:p>
        </p:txBody>
      </p:sp>
    </p:spTree>
    <p:extLst>
      <p:ext uri="{BB962C8B-B14F-4D97-AF65-F5344CB8AC3E}">
        <p14:creationId xmlns:p14="http://schemas.microsoft.com/office/powerpoint/2010/main" val="32648081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able&#10;&#10;Description automatically generated">
            <a:extLst>
              <a:ext uri="{FF2B5EF4-FFF2-40B4-BE49-F238E27FC236}">
                <a16:creationId xmlns:a16="http://schemas.microsoft.com/office/drawing/2014/main" id="{B53BDFEB-C06D-404A-BC15-ED97356F2CEE}"/>
              </a:ext>
            </a:extLst>
          </p:cNvPr>
          <p:cNvPicPr>
            <a:picLocks noChangeAspect="1"/>
          </p:cNvPicPr>
          <p:nvPr/>
        </p:nvPicPr>
        <p:blipFill>
          <a:blip r:embed="rId3"/>
          <a:stretch>
            <a:fillRect/>
          </a:stretch>
        </p:blipFill>
        <p:spPr>
          <a:xfrm>
            <a:off x="812800" y="457200"/>
            <a:ext cx="10566400" cy="5943600"/>
          </a:xfrm>
          <a:prstGeom prst="rect">
            <a:avLst/>
          </a:prstGeom>
        </p:spPr>
      </p:pic>
    </p:spTree>
    <p:extLst>
      <p:ext uri="{BB962C8B-B14F-4D97-AF65-F5344CB8AC3E}">
        <p14:creationId xmlns:p14="http://schemas.microsoft.com/office/powerpoint/2010/main" val="4264599060"/>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C142E749-FD66-214B-A4D5-3B05EFD035A6}"/>
    </a:ext>
  </a:extLst>
</a:theme>
</file>

<file path=ppt/theme/theme19.xml><?xml version="1.0" encoding="utf-8"?>
<a:theme xmlns:a="http://schemas.openxmlformats.org/drawingml/2006/main" name="Default Theme">
  <a:themeElements>
    <a:clrScheme name="Theme 45">
      <a:dk1>
        <a:sysClr val="windowText" lastClr="000000"/>
      </a:dk1>
      <a:lt1>
        <a:sysClr val="window" lastClr="FFFFFF"/>
      </a:lt1>
      <a:dk2>
        <a:srgbClr val="000000"/>
      </a:dk2>
      <a:lt2>
        <a:srgbClr val="FFFFFF"/>
      </a:lt2>
      <a:accent1>
        <a:srgbClr val="FEB834"/>
      </a:accent1>
      <a:accent2>
        <a:srgbClr val="FF3F5F"/>
      </a:accent2>
      <a:accent3>
        <a:srgbClr val="028599"/>
      </a:accent3>
      <a:accent4>
        <a:srgbClr val="01B59C"/>
      </a:accent4>
      <a:accent5>
        <a:srgbClr val="73655D"/>
      </a:accent5>
      <a:accent6>
        <a:srgbClr val="3BC7E2"/>
      </a:accent6>
      <a:hlink>
        <a:srgbClr val="0066CC"/>
      </a:hlink>
      <a:folHlink>
        <a:srgbClr val="29B5E5"/>
      </a:folHlink>
    </a:clrScheme>
    <a:fontScheme name="Custom 84">
      <a:majorFont>
        <a:latin typeface="Roboto"/>
        <a:ea typeface=""/>
        <a:cs typeface=""/>
      </a:majorFont>
      <a:minorFont>
        <a:latin typeface="Robot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tx1"/>
        </a:solidFill>
        <a:ln w="9525">
          <a:noFill/>
          <a:round/>
          <a:headEnd/>
          <a:tailEnd/>
        </a:ln>
      </a:spPr>
      <a:bodyPr vert="horz" wrap="square" lIns="91440" tIns="45720" rIns="91440" bIns="45720" numCol="1" anchor="t" anchorCtr="0" compatLnSpc="1">
        <a:prstTxWarp prst="textNoShape">
          <a:avLst/>
        </a:prstTxWarp>
      </a:bodyPr>
      <a:lstStyle>
        <a:defPPr>
          <a:defRPr/>
        </a:defPPr>
      </a:lstStyle>
    </a:spDef>
  </a:objectDefaults>
  <a:extraClrScheme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8ee9550b-f5f4-4dde-bce5-39f4ba45c2f1" xsi:nil="true"/>
    <lcf76f155ced4ddcb4097134ff3c332f xmlns="92c24619-d6d5-42cf-b618-23d930ad9f20">
      <Terms xmlns="http://schemas.microsoft.com/office/infopath/2007/PartnerControls"/>
    </lcf76f155ced4ddcb4097134ff3c332f>
    <SharedWithUsers xmlns="8ee9550b-f5f4-4dde-bce5-39f4ba45c2f1">
      <UserInfo>
        <DisplayName>Gail Parker</DisplayName>
        <AccountId>31</AccountId>
        <AccountType/>
      </UserInfo>
      <UserInfo>
        <DisplayName>Ishmael Lewis</DisplayName>
        <AccountId>21</AccountId>
        <AccountType/>
      </UserInfo>
      <UserInfo>
        <DisplayName>Hilary Chivers</DisplayName>
        <AccountId>25</AccountId>
        <AccountType/>
      </UserInfo>
    </SharedWithUsers>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17AF8970-D029-4E96-B191-F225EB95C389}">
  <ds:schemaRefs>
    <ds:schemaRef ds:uri="http://schemas.microsoft.com/sharepoint/v3/contenttype/forms"/>
  </ds:schemaRefs>
</ds:datastoreItem>
</file>

<file path=customXml/itemProps2.xml><?xml version="1.0" encoding="utf-8"?>
<ds:datastoreItem xmlns:ds="http://schemas.openxmlformats.org/officeDocument/2006/customXml" ds:itemID="{016DAFAB-8982-4D33-8BDD-94FF6753FC4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36017A6-0A4B-4400-BF29-F955AD633CCF}">
  <ds:schemaRefs>
    <ds:schemaRef ds:uri="http://purl.org/dc/dcmitype/"/>
    <ds:schemaRef ds:uri="http://purl.org/dc/terms/"/>
    <ds:schemaRef ds:uri="http://schemas.microsoft.com/office/2006/metadata/properties"/>
    <ds:schemaRef ds:uri="http://schemas.microsoft.com/office/2006/documentManagement/types"/>
    <ds:schemaRef ds:uri="8ee9550b-f5f4-4dde-bce5-39f4ba45c2f1"/>
    <ds:schemaRef ds:uri="http://purl.org/dc/elements/1.1/"/>
    <ds:schemaRef ds:uri="http://schemas.microsoft.com/office/infopath/2007/PartnerControls"/>
    <ds:schemaRef ds:uri="http://schemas.openxmlformats.org/package/2006/metadata/core-properties"/>
    <ds:schemaRef ds:uri="92c24619-d6d5-42cf-b618-23d930ad9f20"/>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6529</Words>
  <Application>Microsoft Office PowerPoint</Application>
  <PresentationFormat>Widescreen</PresentationFormat>
  <Paragraphs>645</Paragraphs>
  <Slides>17</Slides>
  <Notes>15</Notes>
  <HiddenSlides>0</HiddenSlides>
  <MMClips>0</MMClips>
  <ScaleCrop>false</ScaleCrop>
  <HeadingPairs>
    <vt:vector size="4" baseType="variant">
      <vt:variant>
        <vt:lpstr>Theme</vt:lpstr>
      </vt:variant>
      <vt:variant>
        <vt:i4>19</vt:i4>
      </vt:variant>
      <vt:variant>
        <vt:lpstr>Slide Titles</vt:lpstr>
      </vt:variant>
      <vt:variant>
        <vt:i4>17</vt:i4>
      </vt:variant>
    </vt:vector>
  </HeadingPairs>
  <TitlesOfParts>
    <vt:vector size="36" baseType="lpstr">
      <vt:lpstr>UWTSD 200 Holding Page</vt:lpstr>
      <vt:lpstr>UWTSD 200_Title Page</vt:lpstr>
      <vt:lpstr>UWTSD 200_Title Page 1</vt:lpstr>
      <vt:lpstr>UWTSD 200_Title Page 2</vt:lpstr>
      <vt:lpstr>UWTSD 200_Title Page 3</vt:lpstr>
      <vt:lpstr>UWTSD 200_Subtitle 1</vt:lpstr>
      <vt:lpstr>UWTSD 200_Subtitle 3</vt:lpstr>
      <vt:lpstr>UWTSD 200_Text 1</vt:lpstr>
      <vt:lpstr>UWTSD 200_Text 3</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Text 1</vt:lpstr>
      <vt:lpstr>Default Theme</vt:lpstr>
      <vt:lpstr>PowerPoint Presentation</vt:lpstr>
      <vt:lpstr>Cyfnewid Cyfnod – BA3  Phase Swap – BA3   18-19.04.2024</vt:lpstr>
      <vt:lpstr>Amcanion </vt:lpstr>
      <vt:lpstr>Aims </vt:lpstr>
      <vt:lpstr>Ffocws: Trefniadau trosglwyddo  Focus: Transitions</vt:lpstr>
      <vt:lpstr>Trafodaeth  / Discussion</vt:lpstr>
      <vt:lpstr>Trefniadau trosglwyddo a dilyniant </vt:lpstr>
      <vt:lpstr>Transitions and progression</vt:lpstr>
      <vt:lpstr>PowerPoint Presentation</vt:lpstr>
      <vt:lpstr>PowerPoint Presentation</vt:lpstr>
      <vt:lpstr>PowerPoint Presentation</vt:lpstr>
      <vt:lpstr>Beth yw patrwm dilyniant? What pattern does progression follow?</vt:lpstr>
      <vt:lpstr>PowerPoint Presentation</vt:lpstr>
      <vt:lpstr>PowerPoint Presentation</vt:lpstr>
      <vt:lpstr>Gweithgaredd clip fidio How transition arrangements support progression in the Jubilee Park Primary School cluster - YouTube</vt:lpstr>
      <vt:lpstr>Video clip activity How transition arrangements support progression in the Jubilee Park Primary School cluster - YouTube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Laurence Thomas</cp:lastModifiedBy>
  <cp:revision>282</cp:revision>
  <dcterms:created xsi:type="dcterms:W3CDTF">2021-03-09T15:35:42Z</dcterms:created>
  <dcterms:modified xsi:type="dcterms:W3CDTF">2024-04-10T13:00:02Z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