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notesMasterIdLst>
    <p:notesMasterId r:id="rId16"/>
  </p:notesMasterIdLst>
  <p:sldIdLst>
    <p:sldId id="256" r:id="rId2"/>
    <p:sldId id="257" r:id="rId3"/>
    <p:sldId id="269" r:id="rId4"/>
    <p:sldId id="258" r:id="rId5"/>
    <p:sldId id="260" r:id="rId6"/>
    <p:sldId id="259" r:id="rId7"/>
    <p:sldId id="261" r:id="rId8"/>
    <p:sldId id="262" r:id="rId9"/>
    <p:sldId id="268" r:id="rId10"/>
    <p:sldId id="263" r:id="rId11"/>
    <p:sldId id="264" r:id="rId12"/>
    <p:sldId id="265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83C386-4429-E115-460E-AC20B1996B7B}" v="148" dt="2020-01-23T14:29:25.469"/>
    <p1510:client id="{A2AD2D1F-4EF9-4B1C-AB04-396FE3A94D01}" v="224" dt="2020-01-24T14:13:13.0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72868" autoAdjust="0"/>
  </p:normalViewPr>
  <p:slideViewPr>
    <p:cSldViewPr snapToGrid="0">
      <p:cViewPr varScale="1">
        <p:scale>
          <a:sx n="72" d="100"/>
          <a:sy n="72" d="100"/>
        </p:scale>
        <p:origin x="456" y="5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Ellis" userId="4916e2f3-26ba-4ab1-8576-57f67370d1f1" providerId="ADAL" clId="{A2AD2D1F-4EF9-4B1C-AB04-396FE3A94D01}"/>
    <pc:docChg chg="undo custSel mod addSld modSld sldOrd">
      <pc:chgData name="Matthew Ellis" userId="4916e2f3-26ba-4ab1-8576-57f67370d1f1" providerId="ADAL" clId="{A2AD2D1F-4EF9-4B1C-AB04-396FE3A94D01}" dt="2020-01-24T14:13:39.467" v="7521" actId="114"/>
      <pc:docMkLst>
        <pc:docMk/>
      </pc:docMkLst>
      <pc:sldChg chg="addSp delSp modSp mod setBg setClrOvrMap delDesignElem">
        <pc:chgData name="Matthew Ellis" userId="4916e2f3-26ba-4ab1-8576-57f67370d1f1" providerId="ADAL" clId="{A2AD2D1F-4EF9-4B1C-AB04-396FE3A94D01}" dt="2020-01-15T15:15:31.615" v="211" actId="26606"/>
        <pc:sldMkLst>
          <pc:docMk/>
          <pc:sldMk cId="109857222" sldId="256"/>
        </pc:sldMkLst>
        <pc:spChg chg="mod">
          <ac:chgData name="Matthew Ellis" userId="4916e2f3-26ba-4ab1-8576-57f67370d1f1" providerId="ADAL" clId="{A2AD2D1F-4EF9-4B1C-AB04-396FE3A94D01}" dt="2020-01-15T15:15:31.615" v="211" actId="26606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Matthew Ellis" userId="4916e2f3-26ba-4ab1-8576-57f67370d1f1" providerId="ADAL" clId="{A2AD2D1F-4EF9-4B1C-AB04-396FE3A94D01}" dt="2020-01-15T15:14:41.022" v="201"/>
          <ac:spMkLst>
            <pc:docMk/>
            <pc:sldMk cId="109857222" sldId="256"/>
            <ac:spMk id="7" creationId="{D41D456B-D410-4B9A-B4A8-32858C52515F}"/>
          </ac:spMkLst>
        </pc:spChg>
        <pc:spChg chg="del">
          <ac:chgData name="Matthew Ellis" userId="4916e2f3-26ba-4ab1-8576-57f67370d1f1" providerId="ADAL" clId="{A2AD2D1F-4EF9-4B1C-AB04-396FE3A94D01}" dt="2020-01-15T15:14:41.022" v="201"/>
          <ac:spMkLst>
            <pc:docMk/>
            <pc:sldMk cId="109857222" sldId="256"/>
            <ac:spMk id="9" creationId="{41967BFE-D591-4422-9648-EC369FB5DD34}"/>
          </ac:spMkLst>
        </pc:spChg>
        <pc:spChg chg="del">
          <ac:chgData name="Matthew Ellis" userId="4916e2f3-26ba-4ab1-8576-57f67370d1f1" providerId="ADAL" clId="{A2AD2D1F-4EF9-4B1C-AB04-396FE3A94D01}" dt="2020-01-15T15:14:41.022" v="201"/>
          <ac:spMkLst>
            <pc:docMk/>
            <pc:sldMk cId="109857222" sldId="256"/>
            <ac:spMk id="11" creationId="{17582E51-231C-453B-87BB-1DBCED8CF0FE}"/>
          </ac:spMkLst>
        </pc:spChg>
        <pc:spChg chg="del">
          <ac:chgData name="Matthew Ellis" userId="4916e2f3-26ba-4ab1-8576-57f67370d1f1" providerId="ADAL" clId="{A2AD2D1F-4EF9-4B1C-AB04-396FE3A94D01}" dt="2020-01-15T15:14:41.022" v="201"/>
          <ac:spMkLst>
            <pc:docMk/>
            <pc:sldMk cId="109857222" sldId="256"/>
            <ac:spMk id="13" creationId="{2B6F700B-68A4-40BC-B2C6-BD6385C5E6FC}"/>
          </ac:spMkLst>
        </pc:spChg>
        <pc:spChg chg="add">
          <ac:chgData name="Matthew Ellis" userId="4916e2f3-26ba-4ab1-8576-57f67370d1f1" providerId="ADAL" clId="{A2AD2D1F-4EF9-4B1C-AB04-396FE3A94D01}" dt="2020-01-15T15:15:31.615" v="211" actId="26606"/>
          <ac:spMkLst>
            <pc:docMk/>
            <pc:sldMk cId="109857222" sldId="256"/>
            <ac:spMk id="14" creationId="{C28D0172-F2E0-4763-9C35-F022664959D8}"/>
          </ac:spMkLst>
        </pc:spChg>
        <pc:spChg chg="add">
          <ac:chgData name="Matthew Ellis" userId="4916e2f3-26ba-4ab1-8576-57f67370d1f1" providerId="ADAL" clId="{A2AD2D1F-4EF9-4B1C-AB04-396FE3A94D01}" dt="2020-01-15T15:15:31.615" v="211" actId="26606"/>
          <ac:spMkLst>
            <pc:docMk/>
            <pc:sldMk cId="109857222" sldId="256"/>
            <ac:spMk id="15" creationId="{9F2851FB-E841-4509-8A6D-A416376EA380}"/>
          </ac:spMkLst>
        </pc:spChg>
        <pc:spChg chg="add">
          <ac:chgData name="Matthew Ellis" userId="4916e2f3-26ba-4ab1-8576-57f67370d1f1" providerId="ADAL" clId="{A2AD2D1F-4EF9-4B1C-AB04-396FE3A94D01}" dt="2020-01-15T15:15:31.615" v="211" actId="26606"/>
          <ac:spMkLst>
            <pc:docMk/>
            <pc:sldMk cId="109857222" sldId="256"/>
            <ac:spMk id="16" creationId="{DF6FB2B2-CE21-407F-B22E-302DADC2C3D3}"/>
          </ac:spMkLst>
        </pc:spChg>
      </pc:sldChg>
      <pc:sldChg chg="addSp delSp modSp mod setBg setClrOvrMap delDesignElem modNotesTx">
        <pc:chgData name="Matthew Ellis" userId="4916e2f3-26ba-4ab1-8576-57f67370d1f1" providerId="ADAL" clId="{A2AD2D1F-4EF9-4B1C-AB04-396FE3A94D01}" dt="2020-01-24T14:13:39.467" v="7521" actId="114"/>
        <pc:sldMkLst>
          <pc:docMk/>
          <pc:sldMk cId="743357637" sldId="257"/>
        </pc:sldMkLst>
        <pc:spChg chg="mod">
          <ac:chgData name="Matthew Ellis" userId="4916e2f3-26ba-4ab1-8576-57f67370d1f1" providerId="ADAL" clId="{A2AD2D1F-4EF9-4B1C-AB04-396FE3A94D01}" dt="2020-01-22T14:40:28.529" v="5033" actId="26606"/>
          <ac:spMkLst>
            <pc:docMk/>
            <pc:sldMk cId="743357637" sldId="257"/>
            <ac:spMk id="2" creationId="{67FA9099-5C2E-41EC-9792-1653A8A9D901}"/>
          </ac:spMkLst>
        </pc:spChg>
        <pc:spChg chg="del mod">
          <ac:chgData name="Matthew Ellis" userId="4916e2f3-26ba-4ab1-8576-57f67370d1f1" providerId="ADAL" clId="{A2AD2D1F-4EF9-4B1C-AB04-396FE3A94D01}" dt="2020-01-22T14:36:48.559" v="5008" actId="478"/>
          <ac:spMkLst>
            <pc:docMk/>
            <pc:sldMk cId="743357637" sldId="257"/>
            <ac:spMk id="3" creationId="{7541B2E2-C014-4137-84DC-8B4265193C3A}"/>
          </ac:spMkLst>
        </pc:spChg>
        <pc:spChg chg="add del mod">
          <ac:chgData name="Matthew Ellis" userId="4916e2f3-26ba-4ab1-8576-57f67370d1f1" providerId="ADAL" clId="{A2AD2D1F-4EF9-4B1C-AB04-396FE3A94D01}" dt="2020-01-15T14:56:02.646" v="29"/>
          <ac:spMkLst>
            <pc:docMk/>
            <pc:sldMk cId="743357637" sldId="257"/>
            <ac:spMk id="3" creationId="{8EDB99F3-C857-4D27-88C3-8217101258E0}"/>
          </ac:spMkLst>
        </pc:spChg>
        <pc:spChg chg="add del mod">
          <ac:chgData name="Matthew Ellis" userId="4916e2f3-26ba-4ab1-8576-57f67370d1f1" providerId="ADAL" clId="{A2AD2D1F-4EF9-4B1C-AB04-396FE3A94D01}" dt="2020-01-24T12:27:12.425" v="6140" actId="478"/>
          <ac:spMkLst>
            <pc:docMk/>
            <pc:sldMk cId="743357637" sldId="257"/>
            <ac:spMk id="3" creationId="{A32E07E0-90F6-4958-AD23-F23104FE9BB1}"/>
          </ac:spMkLst>
        </pc:spChg>
        <pc:spChg chg="add del mod">
          <ac:chgData name="Matthew Ellis" userId="4916e2f3-26ba-4ab1-8576-57f67370d1f1" providerId="ADAL" clId="{A2AD2D1F-4EF9-4B1C-AB04-396FE3A94D01}" dt="2020-01-22T13:00:20.693" v="3182" actId="478"/>
          <ac:spMkLst>
            <pc:docMk/>
            <pc:sldMk cId="743357637" sldId="257"/>
            <ac:spMk id="4" creationId="{152E72D8-357D-46B4-B78F-C9E50DFCF113}"/>
          </ac:spMkLst>
        </pc:spChg>
        <pc:spChg chg="add del mod">
          <ac:chgData name="Matthew Ellis" userId="4916e2f3-26ba-4ab1-8576-57f67370d1f1" providerId="ADAL" clId="{A2AD2D1F-4EF9-4B1C-AB04-396FE3A94D01}" dt="2020-01-22T14:37:09.790" v="5013"/>
          <ac:spMkLst>
            <pc:docMk/>
            <pc:sldMk cId="743357637" sldId="257"/>
            <ac:spMk id="5" creationId="{B8CD7AD3-63F2-4E64-A438-CF21D28841E1}"/>
          </ac:spMkLst>
        </pc:spChg>
        <pc:spChg chg="add mod ord">
          <ac:chgData name="Matthew Ellis" userId="4916e2f3-26ba-4ab1-8576-57f67370d1f1" providerId="ADAL" clId="{A2AD2D1F-4EF9-4B1C-AB04-396FE3A94D01}" dt="2020-01-24T14:13:39.467" v="7521" actId="114"/>
          <ac:spMkLst>
            <pc:docMk/>
            <pc:sldMk cId="743357637" sldId="257"/>
            <ac:spMk id="6" creationId="{CB64BE29-A4F3-4367-957A-02FC0CBC5514}"/>
          </ac:spMkLst>
        </pc:spChg>
        <pc:spChg chg="add del">
          <ac:chgData name="Matthew Ellis" userId="4916e2f3-26ba-4ab1-8576-57f67370d1f1" providerId="ADAL" clId="{A2AD2D1F-4EF9-4B1C-AB04-396FE3A94D01}" dt="2020-01-15T14:55:11.850" v="23" actId="26606"/>
          <ac:spMkLst>
            <pc:docMk/>
            <pc:sldMk cId="743357637" sldId="257"/>
            <ac:spMk id="7" creationId="{DCF4EB5C-ED25-4675-8255-2F5B12CFFCF0}"/>
          </ac:spMkLst>
        </pc:spChg>
        <pc:spChg chg="add del">
          <ac:chgData name="Matthew Ellis" userId="4916e2f3-26ba-4ab1-8576-57f67370d1f1" providerId="ADAL" clId="{A2AD2D1F-4EF9-4B1C-AB04-396FE3A94D01}" dt="2020-01-15T14:55:11.850" v="23" actId="26606"/>
          <ac:spMkLst>
            <pc:docMk/>
            <pc:sldMk cId="743357637" sldId="257"/>
            <ac:spMk id="9" creationId="{9514EC6E-A557-42A2-BCDC-3ABFFC5E564D}"/>
          </ac:spMkLst>
        </pc:spChg>
        <pc:spChg chg="add del">
          <ac:chgData name="Matthew Ellis" userId="4916e2f3-26ba-4ab1-8576-57f67370d1f1" providerId="ADAL" clId="{A2AD2D1F-4EF9-4B1C-AB04-396FE3A94D01}" dt="2020-01-15T14:55:11.850" v="23" actId="26606"/>
          <ac:spMkLst>
            <pc:docMk/>
            <pc:sldMk cId="743357637" sldId="257"/>
            <ac:spMk id="11" creationId="{905482C9-EB42-4BFE-95BF-7FD661F07657}"/>
          </ac:spMkLst>
        </pc:spChg>
        <pc:spChg chg="add del">
          <ac:chgData name="Matthew Ellis" userId="4916e2f3-26ba-4ab1-8576-57f67370d1f1" providerId="ADAL" clId="{A2AD2D1F-4EF9-4B1C-AB04-396FE3A94D01}" dt="2020-01-15T14:55:11.850" v="23" actId="26606"/>
          <ac:spMkLst>
            <pc:docMk/>
            <pc:sldMk cId="743357637" sldId="257"/>
            <ac:spMk id="13" creationId="{7539E646-A625-4A26-86ED-BD90EDD329F7}"/>
          </ac:spMkLst>
        </pc:spChg>
        <pc:spChg chg="add del">
          <ac:chgData name="Matthew Ellis" userId="4916e2f3-26ba-4ab1-8576-57f67370d1f1" providerId="ADAL" clId="{A2AD2D1F-4EF9-4B1C-AB04-396FE3A94D01}" dt="2020-01-15T14:55:11.850" v="23" actId="26606"/>
          <ac:spMkLst>
            <pc:docMk/>
            <pc:sldMk cId="743357637" sldId="257"/>
            <ac:spMk id="15" creationId="{39171204-6A50-40E1-B631-84CEDFC9396A}"/>
          </ac:spMkLst>
        </pc:spChg>
        <pc:spChg chg="add del">
          <ac:chgData name="Matthew Ellis" userId="4916e2f3-26ba-4ab1-8576-57f67370d1f1" providerId="ADAL" clId="{A2AD2D1F-4EF9-4B1C-AB04-396FE3A94D01}" dt="2020-01-15T14:55:11.850" v="23" actId="26606"/>
          <ac:spMkLst>
            <pc:docMk/>
            <pc:sldMk cId="743357637" sldId="257"/>
            <ac:spMk id="17" creationId="{06C973F6-5187-412F-AACC-6E3FF8A6A12C}"/>
          </ac:spMkLst>
        </pc:spChg>
        <pc:spChg chg="add del">
          <ac:chgData name="Matthew Ellis" userId="4916e2f3-26ba-4ab1-8576-57f67370d1f1" providerId="ADAL" clId="{A2AD2D1F-4EF9-4B1C-AB04-396FE3A94D01}" dt="2020-01-15T14:55:11.850" v="23" actId="26606"/>
          <ac:spMkLst>
            <pc:docMk/>
            <pc:sldMk cId="743357637" sldId="257"/>
            <ac:spMk id="19" creationId="{D11AE14F-1B7E-41E6-B579-2F71D135036C}"/>
          </ac:spMkLst>
        </pc:spChg>
        <pc:spChg chg="add del">
          <ac:chgData name="Matthew Ellis" userId="4916e2f3-26ba-4ab1-8576-57f67370d1f1" providerId="ADAL" clId="{A2AD2D1F-4EF9-4B1C-AB04-396FE3A94D01}" dt="2020-01-15T14:55:11.850" v="23" actId="26606"/>
          <ac:spMkLst>
            <pc:docMk/>
            <pc:sldMk cId="743357637" sldId="257"/>
            <ac:spMk id="21" creationId="{752BB805-F7B7-4B80-A1C5-385D4DAF74D0}"/>
          </ac:spMkLst>
        </pc:spChg>
        <pc:spChg chg="add del">
          <ac:chgData name="Matthew Ellis" userId="4916e2f3-26ba-4ab1-8576-57f67370d1f1" providerId="ADAL" clId="{A2AD2D1F-4EF9-4B1C-AB04-396FE3A94D01}" dt="2020-01-15T14:56:26.871" v="30" actId="26606"/>
          <ac:spMkLst>
            <pc:docMk/>
            <pc:sldMk cId="743357637" sldId="257"/>
            <ac:spMk id="26" creationId="{DCF4EB5C-ED25-4675-8255-2F5B12CFFCF0}"/>
          </ac:spMkLst>
        </pc:spChg>
        <pc:spChg chg="add del">
          <ac:chgData name="Matthew Ellis" userId="4916e2f3-26ba-4ab1-8576-57f67370d1f1" providerId="ADAL" clId="{A2AD2D1F-4EF9-4B1C-AB04-396FE3A94D01}" dt="2020-01-15T14:56:26.871" v="30" actId="26606"/>
          <ac:spMkLst>
            <pc:docMk/>
            <pc:sldMk cId="743357637" sldId="257"/>
            <ac:spMk id="28" creationId="{9514EC6E-A557-42A2-BCDC-3ABFFC5E564D}"/>
          </ac:spMkLst>
        </pc:spChg>
        <pc:spChg chg="add del">
          <ac:chgData name="Matthew Ellis" userId="4916e2f3-26ba-4ab1-8576-57f67370d1f1" providerId="ADAL" clId="{A2AD2D1F-4EF9-4B1C-AB04-396FE3A94D01}" dt="2020-01-15T14:56:26.871" v="30" actId="26606"/>
          <ac:spMkLst>
            <pc:docMk/>
            <pc:sldMk cId="743357637" sldId="257"/>
            <ac:spMk id="30" creationId="{905482C9-EB42-4BFE-95BF-7FD661F07657}"/>
          </ac:spMkLst>
        </pc:spChg>
        <pc:spChg chg="add del">
          <ac:chgData name="Matthew Ellis" userId="4916e2f3-26ba-4ab1-8576-57f67370d1f1" providerId="ADAL" clId="{A2AD2D1F-4EF9-4B1C-AB04-396FE3A94D01}" dt="2020-01-15T14:56:26.871" v="30" actId="26606"/>
          <ac:spMkLst>
            <pc:docMk/>
            <pc:sldMk cId="743357637" sldId="257"/>
            <ac:spMk id="32" creationId="{7539E646-A625-4A26-86ED-BD90EDD329F7}"/>
          </ac:spMkLst>
        </pc:spChg>
        <pc:spChg chg="add del">
          <ac:chgData name="Matthew Ellis" userId="4916e2f3-26ba-4ab1-8576-57f67370d1f1" providerId="ADAL" clId="{A2AD2D1F-4EF9-4B1C-AB04-396FE3A94D01}" dt="2020-01-15T14:56:26.871" v="30" actId="26606"/>
          <ac:spMkLst>
            <pc:docMk/>
            <pc:sldMk cId="743357637" sldId="257"/>
            <ac:spMk id="34" creationId="{8E019540-1104-4B12-9F83-45F58674186F}"/>
          </ac:spMkLst>
        </pc:spChg>
        <pc:spChg chg="add del">
          <ac:chgData name="Matthew Ellis" userId="4916e2f3-26ba-4ab1-8576-57f67370d1f1" providerId="ADAL" clId="{A2AD2D1F-4EF9-4B1C-AB04-396FE3A94D01}" dt="2020-01-15T14:56:26.871" v="30" actId="26606"/>
          <ac:spMkLst>
            <pc:docMk/>
            <pc:sldMk cId="743357637" sldId="257"/>
            <ac:spMk id="36" creationId="{3580CFD6-E44A-486A-9E73-D8D948F78A34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743357637" sldId="257"/>
            <ac:spMk id="41" creationId="{DCF4EB5C-ED25-4675-8255-2F5B12CFFCF0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743357637" sldId="257"/>
            <ac:spMk id="43" creationId="{9514EC6E-A557-42A2-BCDC-3ABFFC5E564D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743357637" sldId="257"/>
            <ac:spMk id="45" creationId="{905482C9-EB42-4BFE-95BF-7FD661F07657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743357637" sldId="257"/>
            <ac:spMk id="47" creationId="{7539E646-A625-4A26-86ED-BD90EDD329F7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743357637" sldId="257"/>
            <ac:spMk id="49" creationId="{8E3E585B-8104-44E6-9496-22CE627DB3F2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743357637" sldId="257"/>
            <ac:spMk id="51" creationId="{0DF8C05A-3103-44B5-AFBC-A8FC5AF00AFD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743357637" sldId="257"/>
            <ac:spMk id="53" creationId="{0794EE00-AFAB-44F8-902F-E94445806663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743357637" sldId="257"/>
            <ac:spMk id="55" creationId="{95F12ABC-29DF-4D0F-9FE7-873B7F8E32DC}"/>
          </ac:spMkLst>
        </pc:spChg>
        <pc:spChg chg="add">
          <ac:chgData name="Matthew Ellis" userId="4916e2f3-26ba-4ab1-8576-57f67370d1f1" providerId="ADAL" clId="{A2AD2D1F-4EF9-4B1C-AB04-396FE3A94D01}" dt="2020-01-22T14:40:28.529" v="5033" actId="26606"/>
          <ac:spMkLst>
            <pc:docMk/>
            <pc:sldMk cId="743357637" sldId="257"/>
            <ac:spMk id="75" creationId="{4AC0CD9D-7610-4620-93B4-798CCD9AB581}"/>
          </ac:spMkLst>
        </pc:spChg>
        <pc:spChg chg="add">
          <ac:chgData name="Matthew Ellis" userId="4916e2f3-26ba-4ab1-8576-57f67370d1f1" providerId="ADAL" clId="{A2AD2D1F-4EF9-4B1C-AB04-396FE3A94D01}" dt="2020-01-22T14:40:28.529" v="5033" actId="26606"/>
          <ac:spMkLst>
            <pc:docMk/>
            <pc:sldMk cId="743357637" sldId="257"/>
            <ac:spMk id="81" creationId="{DE4D62F9-188E-4530-84C2-24BDEE4BEB82}"/>
          </ac:spMkLst>
        </pc:spChg>
        <pc:spChg chg="add">
          <ac:chgData name="Matthew Ellis" userId="4916e2f3-26ba-4ab1-8576-57f67370d1f1" providerId="ADAL" clId="{A2AD2D1F-4EF9-4B1C-AB04-396FE3A94D01}" dt="2020-01-22T14:40:28.529" v="5033" actId="26606"/>
          <ac:spMkLst>
            <pc:docMk/>
            <pc:sldMk cId="743357637" sldId="257"/>
            <ac:spMk id="83" creationId="{B4AAD3FD-83A5-4B89-9F8F-01B8870865BE}"/>
          </ac:spMkLst>
        </pc:spChg>
        <pc:spChg chg="add">
          <ac:chgData name="Matthew Ellis" userId="4916e2f3-26ba-4ab1-8576-57f67370d1f1" providerId="ADAL" clId="{A2AD2D1F-4EF9-4B1C-AB04-396FE3A94D01}" dt="2020-01-22T14:40:28.529" v="5033" actId="26606"/>
          <ac:spMkLst>
            <pc:docMk/>
            <pc:sldMk cId="743357637" sldId="257"/>
            <ac:spMk id="85" creationId="{61752F1D-FC0F-4103-9584-630E643CCDA6}"/>
          </ac:spMkLst>
        </pc:spChg>
        <pc:spChg chg="add">
          <ac:chgData name="Matthew Ellis" userId="4916e2f3-26ba-4ab1-8576-57f67370d1f1" providerId="ADAL" clId="{A2AD2D1F-4EF9-4B1C-AB04-396FE3A94D01}" dt="2020-01-22T14:40:28.529" v="5033" actId="26606"/>
          <ac:spMkLst>
            <pc:docMk/>
            <pc:sldMk cId="743357637" sldId="257"/>
            <ac:spMk id="87" creationId="{70151CB7-E7DE-4917-B831-01DF9CE01306}"/>
          </ac:spMkLst>
        </pc:spChg>
        <pc:spChg chg="add">
          <ac:chgData name="Matthew Ellis" userId="4916e2f3-26ba-4ab1-8576-57f67370d1f1" providerId="ADAL" clId="{A2AD2D1F-4EF9-4B1C-AB04-396FE3A94D01}" dt="2020-01-22T14:40:28.529" v="5033" actId="26606"/>
          <ac:spMkLst>
            <pc:docMk/>
            <pc:sldMk cId="743357637" sldId="257"/>
            <ac:spMk id="89" creationId="{A92A1116-1C84-41DF-B803-1F7B0883EC82}"/>
          </ac:spMkLst>
        </pc:spChg>
        <pc:picChg chg="add">
          <ac:chgData name="Matthew Ellis" userId="4916e2f3-26ba-4ab1-8576-57f67370d1f1" providerId="ADAL" clId="{A2AD2D1F-4EF9-4B1C-AB04-396FE3A94D01}" dt="2020-01-22T14:40:28.529" v="5033" actId="26606"/>
          <ac:picMkLst>
            <pc:docMk/>
            <pc:sldMk cId="743357637" sldId="257"/>
            <ac:picMk id="71" creationId="{41B68C77-138E-4BF7-A276-BD0C78A4219F}"/>
          </ac:picMkLst>
        </pc:picChg>
        <pc:picChg chg="add">
          <ac:chgData name="Matthew Ellis" userId="4916e2f3-26ba-4ab1-8576-57f67370d1f1" providerId="ADAL" clId="{A2AD2D1F-4EF9-4B1C-AB04-396FE3A94D01}" dt="2020-01-22T14:40:28.529" v="5033" actId="26606"/>
          <ac:picMkLst>
            <pc:docMk/>
            <pc:sldMk cId="743357637" sldId="257"/>
            <ac:picMk id="73" creationId="{7C268552-D473-46ED-B1B8-422042C4DEF1}"/>
          </ac:picMkLst>
        </pc:picChg>
        <pc:picChg chg="add">
          <ac:chgData name="Matthew Ellis" userId="4916e2f3-26ba-4ab1-8576-57f67370d1f1" providerId="ADAL" clId="{A2AD2D1F-4EF9-4B1C-AB04-396FE3A94D01}" dt="2020-01-22T14:40:28.529" v="5033" actId="26606"/>
          <ac:picMkLst>
            <pc:docMk/>
            <pc:sldMk cId="743357637" sldId="257"/>
            <ac:picMk id="77" creationId="{B9238B3E-24AA-439A-B527-6C5DF6D72145}"/>
          </ac:picMkLst>
        </pc:picChg>
        <pc:picChg chg="add">
          <ac:chgData name="Matthew Ellis" userId="4916e2f3-26ba-4ab1-8576-57f67370d1f1" providerId="ADAL" clId="{A2AD2D1F-4EF9-4B1C-AB04-396FE3A94D01}" dt="2020-01-22T14:40:28.529" v="5033" actId="26606"/>
          <ac:picMkLst>
            <pc:docMk/>
            <pc:sldMk cId="743357637" sldId="257"/>
            <ac:picMk id="79" creationId="{69F01145-BEA3-4CBF-AA21-10077B948CA8}"/>
          </ac:picMkLst>
        </pc:picChg>
        <pc:picChg chg="add mod">
          <ac:chgData name="Matthew Ellis" userId="4916e2f3-26ba-4ab1-8576-57f67370d1f1" providerId="ADAL" clId="{A2AD2D1F-4EF9-4B1C-AB04-396FE3A94D01}" dt="2020-01-22T14:40:36.036" v="5036" actId="1076"/>
          <ac:picMkLst>
            <pc:docMk/>
            <pc:sldMk cId="743357637" sldId="257"/>
            <ac:picMk id="1026" creationId="{5DD11A6B-70B5-468F-A645-AC2B05414565}"/>
          </ac:picMkLst>
        </pc:picChg>
      </pc:sldChg>
      <pc:sldChg chg="addSp delSp modSp add mod setBg setClrOvrMap delDesignElem">
        <pc:chgData name="Matthew Ellis" userId="4916e2f3-26ba-4ab1-8576-57f67370d1f1" providerId="ADAL" clId="{A2AD2D1F-4EF9-4B1C-AB04-396FE3A94D01}" dt="2020-01-24T13:41:47.806" v="7333" actId="2711"/>
        <pc:sldMkLst>
          <pc:docMk/>
          <pc:sldMk cId="1619284752" sldId="258"/>
        </pc:sldMkLst>
        <pc:spChg chg="mod">
          <ac:chgData name="Matthew Ellis" userId="4916e2f3-26ba-4ab1-8576-57f67370d1f1" providerId="ADAL" clId="{A2AD2D1F-4EF9-4B1C-AB04-396FE3A94D01}" dt="2020-01-15T15:15:44.524" v="213" actId="1076"/>
          <ac:spMkLst>
            <pc:docMk/>
            <pc:sldMk cId="1619284752" sldId="258"/>
            <ac:spMk id="2" creationId="{7DDB3CB9-13BF-4BC5-A565-7332D8DD41B0}"/>
          </ac:spMkLst>
        </pc:spChg>
        <pc:spChg chg="add mod">
          <ac:chgData name="Matthew Ellis" userId="4916e2f3-26ba-4ab1-8576-57f67370d1f1" providerId="ADAL" clId="{A2AD2D1F-4EF9-4B1C-AB04-396FE3A94D01}" dt="2020-01-24T13:41:47.806" v="7333" actId="2711"/>
          <ac:spMkLst>
            <pc:docMk/>
            <pc:sldMk cId="1619284752" sldId="258"/>
            <ac:spMk id="3" creationId="{E53DBC74-3195-4489-BE8B-684E44EDB4A2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1619284752" sldId="258"/>
            <ac:spMk id="7" creationId="{DCF4EB5C-ED25-4675-8255-2F5B12CFFCF0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1619284752" sldId="258"/>
            <ac:spMk id="9" creationId="{9514EC6E-A557-42A2-BCDC-3ABFFC5E564D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1619284752" sldId="258"/>
            <ac:spMk id="11" creationId="{905482C9-EB42-4BFE-95BF-7FD661F07657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1619284752" sldId="258"/>
            <ac:spMk id="13" creationId="{7539E646-A625-4A26-86ED-BD90EDD329F7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1619284752" sldId="258"/>
            <ac:spMk id="15" creationId="{8E3E585B-8104-44E6-9496-22CE627DB3F2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1619284752" sldId="258"/>
            <ac:spMk id="17" creationId="{0DF8C05A-3103-44B5-AFBC-A8FC5AF00AFD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1619284752" sldId="258"/>
            <ac:spMk id="19" creationId="{0794EE00-AFAB-44F8-902F-E94445806663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1619284752" sldId="258"/>
            <ac:spMk id="21" creationId="{95F12ABC-29DF-4D0F-9FE7-873B7F8E32DC}"/>
          </ac:spMkLst>
        </pc:spChg>
      </pc:sldChg>
      <pc:sldChg chg="addSp delSp modSp add mod setBg setClrOvrMap delDesignElem modNotesTx">
        <pc:chgData name="Matthew Ellis" userId="4916e2f3-26ba-4ab1-8576-57f67370d1f1" providerId="ADAL" clId="{A2AD2D1F-4EF9-4B1C-AB04-396FE3A94D01}" dt="2020-01-24T13:42:25.956" v="7338" actId="1076"/>
        <pc:sldMkLst>
          <pc:docMk/>
          <pc:sldMk cId="2476127561" sldId="259"/>
        </pc:sldMkLst>
        <pc:spChg chg="mod">
          <ac:chgData name="Matthew Ellis" userId="4916e2f3-26ba-4ab1-8576-57f67370d1f1" providerId="ADAL" clId="{A2AD2D1F-4EF9-4B1C-AB04-396FE3A94D01}" dt="2020-01-24T13:42:25.956" v="7338" actId="1076"/>
          <ac:spMkLst>
            <pc:docMk/>
            <pc:sldMk cId="2476127561" sldId="259"/>
            <ac:spMk id="2" creationId="{8D41E238-ECFF-4A82-839C-AD5010D5184F}"/>
          </ac:spMkLst>
        </pc:spChg>
        <pc:spChg chg="add mod">
          <ac:chgData name="Matthew Ellis" userId="4916e2f3-26ba-4ab1-8576-57f67370d1f1" providerId="ADAL" clId="{A2AD2D1F-4EF9-4B1C-AB04-396FE3A94D01}" dt="2020-01-24T13:42:20.327" v="7337" actId="2711"/>
          <ac:spMkLst>
            <pc:docMk/>
            <pc:sldMk cId="2476127561" sldId="259"/>
            <ac:spMk id="3" creationId="{10AE8A8E-11DF-4FD1-B8F6-1E90AD78E00F}"/>
          </ac:spMkLst>
        </pc:spChg>
        <pc:spChg chg="add del">
          <ac:chgData name="Matthew Ellis" userId="4916e2f3-26ba-4ab1-8576-57f67370d1f1" providerId="ADAL" clId="{A2AD2D1F-4EF9-4B1C-AB04-396FE3A94D01}" dt="2020-01-15T15:14:49.149" v="204"/>
          <ac:spMkLst>
            <pc:docMk/>
            <pc:sldMk cId="2476127561" sldId="259"/>
            <ac:spMk id="4" creationId="{DCF4EB5C-ED25-4675-8255-2F5B12CFFCF0}"/>
          </ac:spMkLst>
        </pc:spChg>
        <pc:spChg chg="add del">
          <ac:chgData name="Matthew Ellis" userId="4916e2f3-26ba-4ab1-8576-57f67370d1f1" providerId="ADAL" clId="{A2AD2D1F-4EF9-4B1C-AB04-396FE3A94D01}" dt="2020-01-15T15:14:49.149" v="204"/>
          <ac:spMkLst>
            <pc:docMk/>
            <pc:sldMk cId="2476127561" sldId="259"/>
            <ac:spMk id="5" creationId="{9514EC6E-A557-42A2-BCDC-3ABFFC5E564D}"/>
          </ac:spMkLst>
        </pc:spChg>
        <pc:spChg chg="add del">
          <ac:chgData name="Matthew Ellis" userId="4916e2f3-26ba-4ab1-8576-57f67370d1f1" providerId="ADAL" clId="{A2AD2D1F-4EF9-4B1C-AB04-396FE3A94D01}" dt="2020-01-15T15:14:49.149" v="204"/>
          <ac:spMkLst>
            <pc:docMk/>
            <pc:sldMk cId="2476127561" sldId="259"/>
            <ac:spMk id="6" creationId="{905482C9-EB42-4BFE-95BF-7FD661F07657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2476127561" sldId="259"/>
            <ac:spMk id="7" creationId="{DCF4EB5C-ED25-4675-8255-2F5B12CFFCF0}"/>
          </ac:spMkLst>
        </pc:spChg>
        <pc:spChg chg="add del">
          <ac:chgData name="Matthew Ellis" userId="4916e2f3-26ba-4ab1-8576-57f67370d1f1" providerId="ADAL" clId="{A2AD2D1F-4EF9-4B1C-AB04-396FE3A94D01}" dt="2020-01-15T15:14:49.149" v="204"/>
          <ac:spMkLst>
            <pc:docMk/>
            <pc:sldMk cId="2476127561" sldId="259"/>
            <ac:spMk id="8" creationId="{7539E646-A625-4A26-86ED-BD90EDD329F7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2476127561" sldId="259"/>
            <ac:spMk id="9" creationId="{9514EC6E-A557-42A2-BCDC-3ABFFC5E564D}"/>
          </ac:spMkLst>
        </pc:spChg>
        <pc:spChg chg="add del">
          <ac:chgData name="Matthew Ellis" userId="4916e2f3-26ba-4ab1-8576-57f67370d1f1" providerId="ADAL" clId="{A2AD2D1F-4EF9-4B1C-AB04-396FE3A94D01}" dt="2020-01-15T15:14:49.149" v="204"/>
          <ac:spMkLst>
            <pc:docMk/>
            <pc:sldMk cId="2476127561" sldId="259"/>
            <ac:spMk id="10" creationId="{8E3E585B-8104-44E6-9496-22CE627DB3F2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2476127561" sldId="259"/>
            <ac:spMk id="11" creationId="{905482C9-EB42-4BFE-95BF-7FD661F07657}"/>
          </ac:spMkLst>
        </pc:spChg>
        <pc:spChg chg="add del">
          <ac:chgData name="Matthew Ellis" userId="4916e2f3-26ba-4ab1-8576-57f67370d1f1" providerId="ADAL" clId="{A2AD2D1F-4EF9-4B1C-AB04-396FE3A94D01}" dt="2020-01-15T15:14:49.149" v="204"/>
          <ac:spMkLst>
            <pc:docMk/>
            <pc:sldMk cId="2476127561" sldId="259"/>
            <ac:spMk id="12" creationId="{0DF8C05A-3103-44B5-AFBC-A8FC5AF00AFD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2476127561" sldId="259"/>
            <ac:spMk id="13" creationId="{7539E646-A625-4A26-86ED-BD90EDD329F7}"/>
          </ac:spMkLst>
        </pc:spChg>
        <pc:spChg chg="add del">
          <ac:chgData name="Matthew Ellis" userId="4916e2f3-26ba-4ab1-8576-57f67370d1f1" providerId="ADAL" clId="{A2AD2D1F-4EF9-4B1C-AB04-396FE3A94D01}" dt="2020-01-15T15:14:49.149" v="204"/>
          <ac:spMkLst>
            <pc:docMk/>
            <pc:sldMk cId="2476127561" sldId="259"/>
            <ac:spMk id="14" creationId="{0794EE00-AFAB-44F8-902F-E94445806663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2476127561" sldId="259"/>
            <ac:spMk id="15" creationId="{8E3E585B-8104-44E6-9496-22CE627DB3F2}"/>
          </ac:spMkLst>
        </pc:spChg>
        <pc:spChg chg="add del">
          <ac:chgData name="Matthew Ellis" userId="4916e2f3-26ba-4ab1-8576-57f67370d1f1" providerId="ADAL" clId="{A2AD2D1F-4EF9-4B1C-AB04-396FE3A94D01}" dt="2020-01-15T15:14:49.149" v="204"/>
          <ac:spMkLst>
            <pc:docMk/>
            <pc:sldMk cId="2476127561" sldId="259"/>
            <ac:spMk id="16" creationId="{95F12ABC-29DF-4D0F-9FE7-873B7F8E32DC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2476127561" sldId="259"/>
            <ac:spMk id="17" creationId="{0DF8C05A-3103-44B5-AFBC-A8FC5AF00AFD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2476127561" sldId="259"/>
            <ac:spMk id="19" creationId="{0794EE00-AFAB-44F8-902F-E94445806663}"/>
          </ac:spMkLst>
        </pc:spChg>
        <pc:spChg chg="add del">
          <ac:chgData name="Matthew Ellis" userId="4916e2f3-26ba-4ab1-8576-57f67370d1f1" providerId="ADAL" clId="{A2AD2D1F-4EF9-4B1C-AB04-396FE3A94D01}" dt="2020-01-15T15:14:41.022" v="201"/>
          <ac:spMkLst>
            <pc:docMk/>
            <pc:sldMk cId="2476127561" sldId="259"/>
            <ac:spMk id="21" creationId="{95F12ABC-29DF-4D0F-9FE7-873B7F8E32DC}"/>
          </ac:spMkLst>
        </pc:spChg>
      </pc:sldChg>
      <pc:sldChg chg="addSp delSp modSp add mod ord">
        <pc:chgData name="Matthew Ellis" userId="4916e2f3-26ba-4ab1-8576-57f67370d1f1" providerId="ADAL" clId="{A2AD2D1F-4EF9-4B1C-AB04-396FE3A94D01}" dt="2020-01-24T13:42:05.865" v="7335" actId="2711"/>
        <pc:sldMkLst>
          <pc:docMk/>
          <pc:sldMk cId="2721600289" sldId="260"/>
        </pc:sldMkLst>
        <pc:spChg chg="mod">
          <ac:chgData name="Matthew Ellis" userId="4916e2f3-26ba-4ab1-8576-57f67370d1f1" providerId="ADAL" clId="{A2AD2D1F-4EF9-4B1C-AB04-396FE3A94D01}" dt="2020-01-15T15:16:30.602" v="234" actId="20577"/>
          <ac:spMkLst>
            <pc:docMk/>
            <pc:sldMk cId="2721600289" sldId="260"/>
            <ac:spMk id="2" creationId="{6DA55F76-9414-4076-9DC5-CF9852F94005}"/>
          </ac:spMkLst>
        </pc:spChg>
        <pc:spChg chg="add mod">
          <ac:chgData name="Matthew Ellis" userId="4916e2f3-26ba-4ab1-8576-57f67370d1f1" providerId="ADAL" clId="{A2AD2D1F-4EF9-4B1C-AB04-396FE3A94D01}" dt="2020-01-23T16:07:45.587" v="5518" actId="20577"/>
          <ac:spMkLst>
            <pc:docMk/>
            <pc:sldMk cId="2721600289" sldId="260"/>
            <ac:spMk id="3" creationId="{052B7C97-A65A-443C-9563-1BB451F0A171}"/>
          </ac:spMkLst>
        </pc:spChg>
        <pc:spChg chg="add del mod">
          <ac:chgData name="Matthew Ellis" userId="4916e2f3-26ba-4ab1-8576-57f67370d1f1" providerId="ADAL" clId="{A2AD2D1F-4EF9-4B1C-AB04-396FE3A94D01}" dt="2020-01-15T16:42:51.255" v="1796"/>
          <ac:spMkLst>
            <pc:docMk/>
            <pc:sldMk cId="2721600289" sldId="260"/>
            <ac:spMk id="3" creationId="{6D9B066D-B47B-4584-9798-6F9895585535}"/>
          </ac:spMkLst>
        </pc:spChg>
        <pc:spChg chg="add mod">
          <ac:chgData name="Matthew Ellis" userId="4916e2f3-26ba-4ab1-8576-57f67370d1f1" providerId="ADAL" clId="{A2AD2D1F-4EF9-4B1C-AB04-396FE3A94D01}" dt="2020-01-24T13:42:05.865" v="7335" actId="2711"/>
          <ac:spMkLst>
            <pc:docMk/>
            <pc:sldMk cId="2721600289" sldId="260"/>
            <ac:spMk id="4" creationId="{AAA6D9F3-DD47-4C5F-B40B-4B3C29B36A6D}"/>
          </ac:spMkLst>
        </pc:spChg>
        <pc:spChg chg="add mod">
          <ac:chgData name="Matthew Ellis" userId="4916e2f3-26ba-4ab1-8576-57f67370d1f1" providerId="ADAL" clId="{A2AD2D1F-4EF9-4B1C-AB04-396FE3A94D01}" dt="2020-01-23T16:07:53.206" v="5524" actId="20577"/>
          <ac:spMkLst>
            <pc:docMk/>
            <pc:sldMk cId="2721600289" sldId="260"/>
            <ac:spMk id="5" creationId="{7419F35F-CE59-4C72-BA63-B790FC563FFC}"/>
          </ac:spMkLst>
        </pc:spChg>
        <pc:spChg chg="add mod">
          <ac:chgData name="Matthew Ellis" userId="4916e2f3-26ba-4ab1-8576-57f67370d1f1" providerId="ADAL" clId="{A2AD2D1F-4EF9-4B1C-AB04-396FE3A94D01}" dt="2020-01-23T16:49:14.818" v="5572" actId="1076"/>
          <ac:spMkLst>
            <pc:docMk/>
            <pc:sldMk cId="2721600289" sldId="260"/>
            <ac:spMk id="6" creationId="{60312EC1-317F-475E-A5C0-5438B106BD8D}"/>
          </ac:spMkLst>
        </pc:spChg>
        <pc:spChg chg="add mod">
          <ac:chgData name="Matthew Ellis" userId="4916e2f3-26ba-4ab1-8576-57f67370d1f1" providerId="ADAL" clId="{A2AD2D1F-4EF9-4B1C-AB04-396FE3A94D01}" dt="2020-01-23T16:49:06.051" v="5569" actId="1076"/>
          <ac:spMkLst>
            <pc:docMk/>
            <pc:sldMk cId="2721600289" sldId="260"/>
            <ac:spMk id="10" creationId="{8C27ABE1-BEED-42D7-BF6A-FC17109DD805}"/>
          </ac:spMkLst>
        </pc:spChg>
        <pc:spChg chg="add del mod">
          <ac:chgData name="Matthew Ellis" userId="4916e2f3-26ba-4ab1-8576-57f67370d1f1" providerId="ADAL" clId="{A2AD2D1F-4EF9-4B1C-AB04-396FE3A94D01}" dt="2020-01-23T16:49:10.096" v="5571" actId="478"/>
          <ac:spMkLst>
            <pc:docMk/>
            <pc:sldMk cId="2721600289" sldId="260"/>
            <ac:spMk id="11" creationId="{60149FC2-0C25-4026-B4DA-CB4B1A2BA970}"/>
          </ac:spMkLst>
        </pc:spChg>
        <pc:spChg chg="add mod">
          <ac:chgData name="Matthew Ellis" userId="4916e2f3-26ba-4ab1-8576-57f67370d1f1" providerId="ADAL" clId="{A2AD2D1F-4EF9-4B1C-AB04-396FE3A94D01}" dt="2020-01-23T16:49:39.016" v="5577" actId="1076"/>
          <ac:spMkLst>
            <pc:docMk/>
            <pc:sldMk cId="2721600289" sldId="260"/>
            <ac:spMk id="12" creationId="{7B2EB0D6-E05E-4585-9407-2F9A3878A0A9}"/>
          </ac:spMkLst>
        </pc:spChg>
        <pc:cxnChg chg="add mod">
          <ac:chgData name="Matthew Ellis" userId="4916e2f3-26ba-4ab1-8576-57f67370d1f1" providerId="ADAL" clId="{A2AD2D1F-4EF9-4B1C-AB04-396FE3A94D01}" dt="2020-01-23T16:49:42.986" v="5578" actId="14100"/>
          <ac:cxnSpMkLst>
            <pc:docMk/>
            <pc:sldMk cId="2721600289" sldId="260"/>
            <ac:cxnSpMk id="8" creationId="{A2DA9482-8B03-42A0-8ABE-641912F90878}"/>
          </ac:cxnSpMkLst>
        </pc:cxnChg>
        <pc:cxnChg chg="add mod">
          <ac:chgData name="Matthew Ellis" userId="4916e2f3-26ba-4ab1-8576-57f67370d1f1" providerId="ADAL" clId="{A2AD2D1F-4EF9-4B1C-AB04-396FE3A94D01}" dt="2020-01-23T14:46:47.012" v="5053" actId="1076"/>
          <ac:cxnSpMkLst>
            <pc:docMk/>
            <pc:sldMk cId="2721600289" sldId="260"/>
            <ac:cxnSpMk id="9" creationId="{492E784D-4EC2-4195-9A97-6BA763F3A533}"/>
          </ac:cxnSpMkLst>
        </pc:cxnChg>
        <pc:cxnChg chg="add">
          <ac:chgData name="Matthew Ellis" userId="4916e2f3-26ba-4ab1-8576-57f67370d1f1" providerId="ADAL" clId="{A2AD2D1F-4EF9-4B1C-AB04-396FE3A94D01}" dt="2020-01-23T16:49:29.104" v="5576"/>
          <ac:cxnSpMkLst>
            <pc:docMk/>
            <pc:sldMk cId="2721600289" sldId="260"/>
            <ac:cxnSpMk id="13" creationId="{4BCE2376-868A-4817-B692-376B22D6F83F}"/>
          </ac:cxnSpMkLst>
        </pc:cxnChg>
      </pc:sldChg>
      <pc:sldChg chg="addSp delSp modSp add mod setBg modNotesTx">
        <pc:chgData name="Matthew Ellis" userId="4916e2f3-26ba-4ab1-8576-57f67370d1f1" providerId="ADAL" clId="{A2AD2D1F-4EF9-4B1C-AB04-396FE3A94D01}" dt="2020-01-24T14:05:01.679" v="7499" actId="20577"/>
        <pc:sldMkLst>
          <pc:docMk/>
          <pc:sldMk cId="2765890596" sldId="261"/>
        </pc:sldMkLst>
        <pc:spChg chg="mod">
          <ac:chgData name="Matthew Ellis" userId="4916e2f3-26ba-4ab1-8576-57f67370d1f1" providerId="ADAL" clId="{A2AD2D1F-4EF9-4B1C-AB04-396FE3A94D01}" dt="2020-01-23T16:51:46.655" v="5658" actId="26606"/>
          <ac:spMkLst>
            <pc:docMk/>
            <pc:sldMk cId="2765890596" sldId="261"/>
            <ac:spMk id="2" creationId="{3371E30D-D2D8-4A74-968E-C7AD48766D0A}"/>
          </ac:spMkLst>
        </pc:spChg>
        <pc:spChg chg="add mod">
          <ac:chgData name="Matthew Ellis" userId="4916e2f3-26ba-4ab1-8576-57f67370d1f1" providerId="ADAL" clId="{A2AD2D1F-4EF9-4B1C-AB04-396FE3A94D01}" dt="2020-01-24T13:42:32.714" v="7339" actId="2711"/>
          <ac:spMkLst>
            <pc:docMk/>
            <pc:sldMk cId="2765890596" sldId="261"/>
            <ac:spMk id="3" creationId="{9A8C1612-6AB1-4FD6-9C88-49D946D97351}"/>
          </ac:spMkLst>
        </pc:spChg>
        <pc:spChg chg="add mod">
          <ac:chgData name="Matthew Ellis" userId="4916e2f3-26ba-4ab1-8576-57f67370d1f1" providerId="ADAL" clId="{A2AD2D1F-4EF9-4B1C-AB04-396FE3A94D01}" dt="2020-01-23T16:51:51.184" v="5659" actId="1076"/>
          <ac:spMkLst>
            <pc:docMk/>
            <pc:sldMk cId="2765890596" sldId="261"/>
            <ac:spMk id="4" creationId="{09DE5125-5C99-48BE-878E-F1DB5B384C51}"/>
          </ac:spMkLst>
        </pc:spChg>
        <pc:spChg chg="add mod ord">
          <ac:chgData name="Matthew Ellis" userId="4916e2f3-26ba-4ab1-8576-57f67370d1f1" providerId="ADAL" clId="{A2AD2D1F-4EF9-4B1C-AB04-396FE3A94D01}" dt="2020-01-23T16:52:39.258" v="5670" actId="1076"/>
          <ac:spMkLst>
            <pc:docMk/>
            <pc:sldMk cId="2765890596" sldId="261"/>
            <ac:spMk id="5" creationId="{B3EB267D-537E-4B65-96CB-75039143CC06}"/>
          </ac:spMkLst>
        </pc:spChg>
        <pc:spChg chg="add del">
          <ac:chgData name="Matthew Ellis" userId="4916e2f3-26ba-4ab1-8576-57f67370d1f1" providerId="ADAL" clId="{A2AD2D1F-4EF9-4B1C-AB04-396FE3A94D01}" dt="2020-01-23T16:51:46.655" v="5658" actId="26606"/>
          <ac:spMkLst>
            <pc:docMk/>
            <pc:sldMk cId="2765890596" sldId="261"/>
            <ac:spMk id="13" creationId="{4FA533C5-33E3-4611-AF9F-72811D8B26A6}"/>
          </ac:spMkLst>
        </pc:spChg>
        <pc:spChg chg="add del">
          <ac:chgData name="Matthew Ellis" userId="4916e2f3-26ba-4ab1-8576-57f67370d1f1" providerId="ADAL" clId="{A2AD2D1F-4EF9-4B1C-AB04-396FE3A94D01}" dt="2020-01-23T16:51:46.655" v="5658" actId="26606"/>
          <ac:spMkLst>
            <pc:docMk/>
            <pc:sldMk cId="2765890596" sldId="261"/>
            <ac:spMk id="19" creationId="{87F0FDC4-AD8C-47D9-9131-623C98ADB0AE}"/>
          </ac:spMkLst>
        </pc:spChg>
        <pc:spChg chg="add del">
          <ac:chgData name="Matthew Ellis" userId="4916e2f3-26ba-4ab1-8576-57f67370d1f1" providerId="ADAL" clId="{A2AD2D1F-4EF9-4B1C-AB04-396FE3A94D01}" dt="2020-01-23T16:51:46.655" v="5658" actId="26606"/>
          <ac:spMkLst>
            <pc:docMk/>
            <pc:sldMk cId="2765890596" sldId="261"/>
            <ac:spMk id="21" creationId="{923E8915-D2AA-4327-A45A-972C3CA9574B}"/>
          </ac:spMkLst>
        </pc:spChg>
        <pc:spChg chg="add del">
          <ac:chgData name="Matthew Ellis" userId="4916e2f3-26ba-4ab1-8576-57f67370d1f1" providerId="ADAL" clId="{A2AD2D1F-4EF9-4B1C-AB04-396FE3A94D01}" dt="2020-01-23T16:51:46.655" v="5658" actId="26606"/>
          <ac:spMkLst>
            <pc:docMk/>
            <pc:sldMk cId="2765890596" sldId="261"/>
            <ac:spMk id="23" creationId="{8302FC3C-9804-4950-B721-5FD704BA6065}"/>
          </ac:spMkLst>
        </pc:spChg>
        <pc:spChg chg="add del">
          <ac:chgData name="Matthew Ellis" userId="4916e2f3-26ba-4ab1-8576-57f67370d1f1" providerId="ADAL" clId="{A2AD2D1F-4EF9-4B1C-AB04-396FE3A94D01}" dt="2020-01-23T16:51:46.655" v="5658" actId="26606"/>
          <ac:spMkLst>
            <pc:docMk/>
            <pc:sldMk cId="2765890596" sldId="261"/>
            <ac:spMk id="29" creationId="{F3798573-F27B-47EB-8EA4-7EE34954C2D6}"/>
          </ac:spMkLst>
        </pc:spChg>
        <pc:picChg chg="add del">
          <ac:chgData name="Matthew Ellis" userId="4916e2f3-26ba-4ab1-8576-57f67370d1f1" providerId="ADAL" clId="{A2AD2D1F-4EF9-4B1C-AB04-396FE3A94D01}" dt="2020-01-23T16:51:46.655" v="5658" actId="26606"/>
          <ac:picMkLst>
            <pc:docMk/>
            <pc:sldMk cId="2765890596" sldId="261"/>
            <ac:picMk id="9" creationId="{91B28F63-CF00-448F-B141-FE33C33B1891}"/>
          </ac:picMkLst>
        </pc:picChg>
        <pc:picChg chg="add del">
          <ac:chgData name="Matthew Ellis" userId="4916e2f3-26ba-4ab1-8576-57f67370d1f1" providerId="ADAL" clId="{A2AD2D1F-4EF9-4B1C-AB04-396FE3A94D01}" dt="2020-01-23T16:51:46.655" v="5658" actId="26606"/>
          <ac:picMkLst>
            <pc:docMk/>
            <pc:sldMk cId="2765890596" sldId="261"/>
            <ac:picMk id="11" creationId="{2AE609E2-8522-44E4-9077-980E5BCF3E14}"/>
          </ac:picMkLst>
        </pc:picChg>
        <pc:picChg chg="add del">
          <ac:chgData name="Matthew Ellis" userId="4916e2f3-26ba-4ab1-8576-57f67370d1f1" providerId="ADAL" clId="{A2AD2D1F-4EF9-4B1C-AB04-396FE3A94D01}" dt="2020-01-23T16:51:46.655" v="5658" actId="26606"/>
          <ac:picMkLst>
            <pc:docMk/>
            <pc:sldMk cId="2765890596" sldId="261"/>
            <ac:picMk id="15" creationId="{8949AD42-25FD-4C3D-9EEE-B7FEC5809988}"/>
          </ac:picMkLst>
        </pc:picChg>
        <pc:picChg chg="add del">
          <ac:chgData name="Matthew Ellis" userId="4916e2f3-26ba-4ab1-8576-57f67370d1f1" providerId="ADAL" clId="{A2AD2D1F-4EF9-4B1C-AB04-396FE3A94D01}" dt="2020-01-23T16:51:46.655" v="5658" actId="26606"/>
          <ac:picMkLst>
            <pc:docMk/>
            <pc:sldMk cId="2765890596" sldId="261"/>
            <ac:picMk id="17" creationId="{6AC7D913-60B7-4603-881B-831DA5D3A940}"/>
          </ac:picMkLst>
        </pc:picChg>
        <pc:picChg chg="add del">
          <ac:chgData name="Matthew Ellis" userId="4916e2f3-26ba-4ab1-8576-57f67370d1f1" providerId="ADAL" clId="{A2AD2D1F-4EF9-4B1C-AB04-396FE3A94D01}" dt="2020-01-23T16:51:46.655" v="5658" actId="26606"/>
          <ac:picMkLst>
            <pc:docMk/>
            <pc:sldMk cId="2765890596" sldId="261"/>
            <ac:picMk id="27" creationId="{3BC6EBB2-9BDC-4075-BA6B-43A9FBF9C86C}"/>
          </ac:picMkLst>
        </pc:picChg>
        <pc:cxnChg chg="add del">
          <ac:chgData name="Matthew Ellis" userId="4916e2f3-26ba-4ab1-8576-57f67370d1f1" providerId="ADAL" clId="{A2AD2D1F-4EF9-4B1C-AB04-396FE3A94D01}" dt="2020-01-23T16:51:46.655" v="5658" actId="26606"/>
          <ac:cxnSpMkLst>
            <pc:docMk/>
            <pc:sldMk cId="2765890596" sldId="261"/>
            <ac:cxnSpMk id="25" creationId="{6B9695BD-ECF6-49CA-8877-8C493193C65D}"/>
          </ac:cxnSpMkLst>
        </pc:cxnChg>
      </pc:sldChg>
      <pc:sldChg chg="addSp delSp modSp add mod setBg modNotesTx">
        <pc:chgData name="Matthew Ellis" userId="4916e2f3-26ba-4ab1-8576-57f67370d1f1" providerId="ADAL" clId="{A2AD2D1F-4EF9-4B1C-AB04-396FE3A94D01}" dt="2020-01-24T14:05:37.249" v="7500" actId="20577"/>
        <pc:sldMkLst>
          <pc:docMk/>
          <pc:sldMk cId="2086582689" sldId="262"/>
        </pc:sldMkLst>
        <pc:spChg chg="mod">
          <ac:chgData name="Matthew Ellis" userId="4916e2f3-26ba-4ab1-8576-57f67370d1f1" providerId="ADAL" clId="{A2AD2D1F-4EF9-4B1C-AB04-396FE3A94D01}" dt="2020-01-23T16:54:12.001" v="5706" actId="26606"/>
          <ac:spMkLst>
            <pc:docMk/>
            <pc:sldMk cId="2086582689" sldId="262"/>
            <ac:spMk id="2" creationId="{468BB788-6ADD-44E0-A39C-59BF36F6E83F}"/>
          </ac:spMkLst>
        </pc:spChg>
        <pc:spChg chg="add mod">
          <ac:chgData name="Matthew Ellis" userId="4916e2f3-26ba-4ab1-8576-57f67370d1f1" providerId="ADAL" clId="{A2AD2D1F-4EF9-4B1C-AB04-396FE3A94D01}" dt="2020-01-24T13:43:05.844" v="7344" actId="255"/>
          <ac:spMkLst>
            <pc:docMk/>
            <pc:sldMk cId="2086582689" sldId="262"/>
            <ac:spMk id="3" creationId="{F1D39D98-5879-4757-B46A-08204E5DE2F6}"/>
          </ac:spMkLst>
        </pc:spChg>
        <pc:spChg chg="add del mod">
          <ac:chgData name="Matthew Ellis" userId="4916e2f3-26ba-4ab1-8576-57f67370d1f1" providerId="ADAL" clId="{A2AD2D1F-4EF9-4B1C-AB04-396FE3A94D01}" dt="2020-01-15T16:56:41.224" v="1929" actId="478"/>
          <ac:spMkLst>
            <pc:docMk/>
            <pc:sldMk cId="2086582689" sldId="262"/>
            <ac:spMk id="4" creationId="{8563B29E-BC87-4080-A493-968C62D421B7}"/>
          </ac:spMkLst>
        </pc:spChg>
        <pc:spChg chg="add del mod">
          <ac:chgData name="Matthew Ellis" userId="4916e2f3-26ba-4ab1-8576-57f67370d1f1" providerId="ADAL" clId="{A2AD2D1F-4EF9-4B1C-AB04-396FE3A94D01}" dt="2020-01-23T16:19:03.669" v="5538" actId="478"/>
          <ac:spMkLst>
            <pc:docMk/>
            <pc:sldMk cId="2086582689" sldId="262"/>
            <ac:spMk id="4" creationId="{F75D314F-DA50-4B05-9329-EB85C129837D}"/>
          </ac:spMkLst>
        </pc:spChg>
        <pc:spChg chg="add del mod">
          <ac:chgData name="Matthew Ellis" userId="4916e2f3-26ba-4ab1-8576-57f67370d1f1" providerId="ADAL" clId="{A2AD2D1F-4EF9-4B1C-AB04-396FE3A94D01}" dt="2020-01-15T16:58:51.048" v="1943" actId="478"/>
          <ac:spMkLst>
            <pc:docMk/>
            <pc:sldMk cId="2086582689" sldId="262"/>
            <ac:spMk id="5" creationId="{9FACE73E-2766-4AD2-B925-00257DD58851}"/>
          </ac:spMkLst>
        </pc:spChg>
        <pc:spChg chg="add mod">
          <ac:chgData name="Matthew Ellis" userId="4916e2f3-26ba-4ab1-8576-57f67370d1f1" providerId="ADAL" clId="{A2AD2D1F-4EF9-4B1C-AB04-396FE3A94D01}" dt="2020-01-23T16:54:12.001" v="5706" actId="26606"/>
          <ac:spMkLst>
            <pc:docMk/>
            <pc:sldMk cId="2086582689" sldId="262"/>
            <ac:spMk id="6" creationId="{A534ED4F-5693-46B9-AB32-B9295D8776AA}"/>
          </ac:spMkLst>
        </pc:spChg>
        <pc:spChg chg="add del mod">
          <ac:chgData name="Matthew Ellis" userId="4916e2f3-26ba-4ab1-8576-57f67370d1f1" providerId="ADAL" clId="{A2AD2D1F-4EF9-4B1C-AB04-396FE3A94D01}" dt="2020-01-15T16:57:43.547" v="1935" actId="478"/>
          <ac:spMkLst>
            <pc:docMk/>
            <pc:sldMk cId="2086582689" sldId="262"/>
            <ac:spMk id="7" creationId="{B5216B65-D19F-47B6-B325-A4980FC49643}"/>
          </ac:spMkLst>
        </pc:spChg>
        <pc:spChg chg="add del mod">
          <ac:chgData name="Matthew Ellis" userId="4916e2f3-26ba-4ab1-8576-57f67370d1f1" providerId="ADAL" clId="{A2AD2D1F-4EF9-4B1C-AB04-396FE3A94D01}" dt="2020-01-23T16:19:06.258" v="5539" actId="478"/>
          <ac:spMkLst>
            <pc:docMk/>
            <pc:sldMk cId="2086582689" sldId="262"/>
            <ac:spMk id="8" creationId="{1FA56E98-9CD3-43DC-B763-D040697A0E59}"/>
          </ac:spMkLst>
        </pc:spChg>
        <pc:spChg chg="add del mod">
          <ac:chgData name="Matthew Ellis" userId="4916e2f3-26ba-4ab1-8576-57f67370d1f1" providerId="ADAL" clId="{A2AD2D1F-4EF9-4B1C-AB04-396FE3A94D01}" dt="2020-01-15T16:58:38.912" v="1939" actId="478"/>
          <ac:spMkLst>
            <pc:docMk/>
            <pc:sldMk cId="2086582689" sldId="262"/>
            <ac:spMk id="9" creationId="{DEFF859A-8E1A-4EC9-936C-4CAC4F7A2D21}"/>
          </ac:spMkLst>
        </pc:spChg>
        <pc:spChg chg="add del mod">
          <ac:chgData name="Matthew Ellis" userId="4916e2f3-26ba-4ab1-8576-57f67370d1f1" providerId="ADAL" clId="{A2AD2D1F-4EF9-4B1C-AB04-396FE3A94D01}" dt="2020-01-23T16:19:14.565" v="5543" actId="478"/>
          <ac:spMkLst>
            <pc:docMk/>
            <pc:sldMk cId="2086582689" sldId="262"/>
            <ac:spMk id="10" creationId="{F37E4246-A646-4708-A29B-95460FDDC1A6}"/>
          </ac:spMkLst>
        </pc:spChg>
        <pc:spChg chg="add del mod">
          <ac:chgData name="Matthew Ellis" userId="4916e2f3-26ba-4ab1-8576-57f67370d1f1" providerId="ADAL" clId="{A2AD2D1F-4EF9-4B1C-AB04-396FE3A94D01}" dt="2020-01-23T16:19:21.069" v="5547" actId="478"/>
          <ac:spMkLst>
            <pc:docMk/>
            <pc:sldMk cId="2086582689" sldId="262"/>
            <ac:spMk id="11" creationId="{95362AE6-B875-43F2-8B7C-B363974E48A3}"/>
          </ac:spMkLst>
        </pc:spChg>
        <pc:spChg chg="add del mod">
          <ac:chgData name="Matthew Ellis" userId="4916e2f3-26ba-4ab1-8576-57f67370d1f1" providerId="ADAL" clId="{A2AD2D1F-4EF9-4B1C-AB04-396FE3A94D01}" dt="2020-01-23T16:19:17.855" v="5545" actId="478"/>
          <ac:spMkLst>
            <pc:docMk/>
            <pc:sldMk cId="2086582689" sldId="262"/>
            <ac:spMk id="12" creationId="{F0BE10E4-6B0E-432C-AA93-1F96566BBFFA}"/>
          </ac:spMkLst>
        </pc:spChg>
        <pc:spChg chg="add del mod">
          <ac:chgData name="Matthew Ellis" userId="4916e2f3-26ba-4ab1-8576-57f67370d1f1" providerId="ADAL" clId="{A2AD2D1F-4EF9-4B1C-AB04-396FE3A94D01}" dt="2020-01-23T16:19:12.846" v="5542" actId="478"/>
          <ac:spMkLst>
            <pc:docMk/>
            <pc:sldMk cId="2086582689" sldId="262"/>
            <ac:spMk id="16" creationId="{27B5C9E8-EDFC-4829-9895-081FE47A8C49}"/>
          </ac:spMkLst>
        </pc:spChg>
        <pc:spChg chg="add">
          <ac:chgData name="Matthew Ellis" userId="4916e2f3-26ba-4ab1-8576-57f67370d1f1" providerId="ADAL" clId="{A2AD2D1F-4EF9-4B1C-AB04-396FE3A94D01}" dt="2020-01-23T16:54:12.001" v="5706" actId="26606"/>
          <ac:spMkLst>
            <pc:docMk/>
            <pc:sldMk cId="2086582689" sldId="262"/>
            <ac:spMk id="20" creationId="{4FA533C5-33E3-4611-AF9F-72811D8B26A6}"/>
          </ac:spMkLst>
        </pc:spChg>
        <pc:spChg chg="add">
          <ac:chgData name="Matthew Ellis" userId="4916e2f3-26ba-4ab1-8576-57f67370d1f1" providerId="ADAL" clId="{A2AD2D1F-4EF9-4B1C-AB04-396FE3A94D01}" dt="2020-01-23T16:54:12.001" v="5706" actId="26606"/>
          <ac:spMkLst>
            <pc:docMk/>
            <pc:sldMk cId="2086582689" sldId="262"/>
            <ac:spMk id="21" creationId="{87F0FDC4-AD8C-47D9-9131-623C98ADB0AE}"/>
          </ac:spMkLst>
        </pc:spChg>
        <pc:spChg chg="add">
          <ac:chgData name="Matthew Ellis" userId="4916e2f3-26ba-4ab1-8576-57f67370d1f1" providerId="ADAL" clId="{A2AD2D1F-4EF9-4B1C-AB04-396FE3A94D01}" dt="2020-01-23T16:54:12.001" v="5706" actId="26606"/>
          <ac:spMkLst>
            <pc:docMk/>
            <pc:sldMk cId="2086582689" sldId="262"/>
            <ac:spMk id="23" creationId="{923E8915-D2AA-4327-A45A-972C3CA9574B}"/>
          </ac:spMkLst>
        </pc:spChg>
        <pc:spChg chg="add">
          <ac:chgData name="Matthew Ellis" userId="4916e2f3-26ba-4ab1-8576-57f67370d1f1" providerId="ADAL" clId="{A2AD2D1F-4EF9-4B1C-AB04-396FE3A94D01}" dt="2020-01-23T16:54:12.001" v="5706" actId="26606"/>
          <ac:spMkLst>
            <pc:docMk/>
            <pc:sldMk cId="2086582689" sldId="262"/>
            <ac:spMk id="25" creationId="{8302FC3C-9804-4950-B721-5FD704BA6065}"/>
          </ac:spMkLst>
        </pc:spChg>
        <pc:spChg chg="add">
          <ac:chgData name="Matthew Ellis" userId="4916e2f3-26ba-4ab1-8576-57f67370d1f1" providerId="ADAL" clId="{A2AD2D1F-4EF9-4B1C-AB04-396FE3A94D01}" dt="2020-01-23T16:54:12.001" v="5706" actId="26606"/>
          <ac:spMkLst>
            <pc:docMk/>
            <pc:sldMk cId="2086582689" sldId="262"/>
            <ac:spMk id="31" creationId="{F3798573-F27B-47EB-8EA4-7EE34954C2D6}"/>
          </ac:spMkLst>
        </pc:spChg>
        <pc:picChg chg="add">
          <ac:chgData name="Matthew Ellis" userId="4916e2f3-26ba-4ab1-8576-57f67370d1f1" providerId="ADAL" clId="{A2AD2D1F-4EF9-4B1C-AB04-396FE3A94D01}" dt="2020-01-23T16:54:12.001" v="5706" actId="26606"/>
          <ac:picMkLst>
            <pc:docMk/>
            <pc:sldMk cId="2086582689" sldId="262"/>
            <ac:picMk id="13" creationId="{2AE609E2-8522-44E4-9077-980E5BCF3E14}"/>
          </ac:picMkLst>
        </pc:picChg>
        <pc:picChg chg="add">
          <ac:chgData name="Matthew Ellis" userId="4916e2f3-26ba-4ab1-8576-57f67370d1f1" providerId="ADAL" clId="{A2AD2D1F-4EF9-4B1C-AB04-396FE3A94D01}" dt="2020-01-23T16:54:12.001" v="5706" actId="26606"/>
          <ac:picMkLst>
            <pc:docMk/>
            <pc:sldMk cId="2086582689" sldId="262"/>
            <ac:picMk id="17" creationId="{8949AD42-25FD-4C3D-9EEE-B7FEC5809988}"/>
          </ac:picMkLst>
        </pc:picChg>
        <pc:picChg chg="add">
          <ac:chgData name="Matthew Ellis" userId="4916e2f3-26ba-4ab1-8576-57f67370d1f1" providerId="ADAL" clId="{A2AD2D1F-4EF9-4B1C-AB04-396FE3A94D01}" dt="2020-01-23T16:54:12.001" v="5706" actId="26606"/>
          <ac:picMkLst>
            <pc:docMk/>
            <pc:sldMk cId="2086582689" sldId="262"/>
            <ac:picMk id="18" creationId="{91B28F63-CF00-448F-B141-FE33C33B1891}"/>
          </ac:picMkLst>
        </pc:picChg>
        <pc:picChg chg="add">
          <ac:chgData name="Matthew Ellis" userId="4916e2f3-26ba-4ab1-8576-57f67370d1f1" providerId="ADAL" clId="{A2AD2D1F-4EF9-4B1C-AB04-396FE3A94D01}" dt="2020-01-23T16:54:12.001" v="5706" actId="26606"/>
          <ac:picMkLst>
            <pc:docMk/>
            <pc:sldMk cId="2086582689" sldId="262"/>
            <ac:picMk id="19" creationId="{6AC7D913-60B7-4603-881B-831DA5D3A940}"/>
          </ac:picMkLst>
        </pc:picChg>
        <pc:picChg chg="add">
          <ac:chgData name="Matthew Ellis" userId="4916e2f3-26ba-4ab1-8576-57f67370d1f1" providerId="ADAL" clId="{A2AD2D1F-4EF9-4B1C-AB04-396FE3A94D01}" dt="2020-01-23T16:54:12.001" v="5706" actId="26606"/>
          <ac:picMkLst>
            <pc:docMk/>
            <pc:sldMk cId="2086582689" sldId="262"/>
            <ac:picMk id="29" creationId="{3BC6EBB2-9BDC-4075-BA6B-43A9FBF9C86C}"/>
          </ac:picMkLst>
        </pc:picChg>
        <pc:cxnChg chg="add del mod">
          <ac:chgData name="Matthew Ellis" userId="4916e2f3-26ba-4ab1-8576-57f67370d1f1" providerId="ADAL" clId="{A2AD2D1F-4EF9-4B1C-AB04-396FE3A94D01}" dt="2020-01-23T16:19:16.213" v="5544" actId="478"/>
          <ac:cxnSpMkLst>
            <pc:docMk/>
            <pc:sldMk cId="2086582689" sldId="262"/>
            <ac:cxnSpMk id="14" creationId="{D1ADD251-5A6C-4F52-BBB9-B7A1E3BE15B7}"/>
          </ac:cxnSpMkLst>
        </pc:cxnChg>
        <pc:cxnChg chg="add del mod">
          <ac:chgData name="Matthew Ellis" userId="4916e2f3-26ba-4ab1-8576-57f67370d1f1" providerId="ADAL" clId="{A2AD2D1F-4EF9-4B1C-AB04-396FE3A94D01}" dt="2020-01-23T16:19:19.347" v="5546" actId="478"/>
          <ac:cxnSpMkLst>
            <pc:docMk/>
            <pc:sldMk cId="2086582689" sldId="262"/>
            <ac:cxnSpMk id="15" creationId="{58A12722-D4D2-41A3-9979-B7AFAAA17573}"/>
          </ac:cxnSpMkLst>
        </pc:cxnChg>
        <pc:cxnChg chg="add">
          <ac:chgData name="Matthew Ellis" userId="4916e2f3-26ba-4ab1-8576-57f67370d1f1" providerId="ADAL" clId="{A2AD2D1F-4EF9-4B1C-AB04-396FE3A94D01}" dt="2020-01-23T16:54:12.001" v="5706" actId="26606"/>
          <ac:cxnSpMkLst>
            <pc:docMk/>
            <pc:sldMk cId="2086582689" sldId="262"/>
            <ac:cxnSpMk id="27" creationId="{6B9695BD-ECF6-49CA-8877-8C493193C65D}"/>
          </ac:cxnSpMkLst>
        </pc:cxnChg>
      </pc:sldChg>
      <pc:sldChg chg="addSp delSp modSp add mod setBg setClrOvrMap modNotesTx">
        <pc:chgData name="Matthew Ellis" userId="4916e2f3-26ba-4ab1-8576-57f67370d1f1" providerId="ADAL" clId="{A2AD2D1F-4EF9-4B1C-AB04-396FE3A94D01}" dt="2020-01-24T14:10:10.882" v="7502" actId="20577"/>
        <pc:sldMkLst>
          <pc:docMk/>
          <pc:sldMk cId="801706349" sldId="263"/>
        </pc:sldMkLst>
        <pc:spChg chg="mod">
          <ac:chgData name="Matthew Ellis" userId="4916e2f3-26ba-4ab1-8576-57f67370d1f1" providerId="ADAL" clId="{A2AD2D1F-4EF9-4B1C-AB04-396FE3A94D01}" dt="2020-01-15T17:11:28.641" v="2186" actId="26606"/>
          <ac:spMkLst>
            <pc:docMk/>
            <pc:sldMk cId="801706349" sldId="263"/>
            <ac:spMk id="2" creationId="{68FD3A61-275A-4194-8CED-6A058E2F9397}"/>
          </ac:spMkLst>
        </pc:spChg>
        <pc:spChg chg="add del mod">
          <ac:chgData name="Matthew Ellis" userId="4916e2f3-26ba-4ab1-8576-57f67370d1f1" providerId="ADAL" clId="{A2AD2D1F-4EF9-4B1C-AB04-396FE3A94D01}" dt="2020-01-15T17:11:28.641" v="2186" actId="26606"/>
          <ac:spMkLst>
            <pc:docMk/>
            <pc:sldMk cId="801706349" sldId="263"/>
            <ac:spMk id="3" creationId="{C46D5CA6-5722-402E-ACD5-AD85CA2E9C26}"/>
          </ac:spMkLst>
        </pc:spChg>
        <pc:spChg chg="add del">
          <ac:chgData name="Matthew Ellis" userId="4916e2f3-26ba-4ab1-8576-57f67370d1f1" providerId="ADAL" clId="{A2AD2D1F-4EF9-4B1C-AB04-396FE3A94D01}" dt="2020-01-15T17:11:28.317" v="2185" actId="26606"/>
          <ac:spMkLst>
            <pc:docMk/>
            <pc:sldMk cId="801706349" sldId="263"/>
            <ac:spMk id="14" creationId="{C393B4A7-6ABF-423D-A762-3CDB4897A833}"/>
          </ac:spMkLst>
        </pc:spChg>
        <pc:spChg chg="add del">
          <ac:chgData name="Matthew Ellis" userId="4916e2f3-26ba-4ab1-8576-57f67370d1f1" providerId="ADAL" clId="{A2AD2D1F-4EF9-4B1C-AB04-396FE3A94D01}" dt="2020-01-15T17:11:28.317" v="2185" actId="26606"/>
          <ac:spMkLst>
            <pc:docMk/>
            <pc:sldMk cId="801706349" sldId="263"/>
            <ac:spMk id="20" creationId="{01AD250C-F2EA-449F-9B14-DF5BB674C500}"/>
          </ac:spMkLst>
        </pc:spChg>
        <pc:spChg chg="add del">
          <ac:chgData name="Matthew Ellis" userId="4916e2f3-26ba-4ab1-8576-57f67370d1f1" providerId="ADAL" clId="{A2AD2D1F-4EF9-4B1C-AB04-396FE3A94D01}" dt="2020-01-15T17:11:28.317" v="2185" actId="26606"/>
          <ac:spMkLst>
            <pc:docMk/>
            <pc:sldMk cId="801706349" sldId="263"/>
            <ac:spMk id="22" creationId="{4E78424C-6FD0-41F8-9CAA-5DC19C42359F}"/>
          </ac:spMkLst>
        </pc:spChg>
        <pc:spChg chg="add del">
          <ac:chgData name="Matthew Ellis" userId="4916e2f3-26ba-4ab1-8576-57f67370d1f1" providerId="ADAL" clId="{A2AD2D1F-4EF9-4B1C-AB04-396FE3A94D01}" dt="2020-01-15T17:11:28.317" v="2185" actId="26606"/>
          <ac:spMkLst>
            <pc:docMk/>
            <pc:sldMk cId="801706349" sldId="263"/>
            <ac:spMk id="24" creationId="{DD136760-57DC-4301-8BEA-B71AD2D13905}"/>
          </ac:spMkLst>
        </pc:spChg>
        <pc:spChg chg="add del">
          <ac:chgData name="Matthew Ellis" userId="4916e2f3-26ba-4ab1-8576-57f67370d1f1" providerId="ADAL" clId="{A2AD2D1F-4EF9-4B1C-AB04-396FE3A94D01}" dt="2020-01-15T17:11:28.317" v="2185" actId="26606"/>
          <ac:spMkLst>
            <pc:docMk/>
            <pc:sldMk cId="801706349" sldId="263"/>
            <ac:spMk id="26" creationId="{BDC58DEA-1307-4F44-AD47-E613D8B76A89}"/>
          </ac:spMkLst>
        </pc:spChg>
        <pc:spChg chg="add del">
          <ac:chgData name="Matthew Ellis" userId="4916e2f3-26ba-4ab1-8576-57f67370d1f1" providerId="ADAL" clId="{A2AD2D1F-4EF9-4B1C-AB04-396FE3A94D01}" dt="2020-01-15T17:11:28.317" v="2185" actId="26606"/>
          <ac:spMkLst>
            <pc:docMk/>
            <pc:sldMk cId="801706349" sldId="263"/>
            <ac:spMk id="28" creationId="{C99B912D-1E4B-42AF-A2BE-CFEFEC916EE7}"/>
          </ac:spMkLst>
        </pc:spChg>
        <pc:spChg chg="add">
          <ac:chgData name="Matthew Ellis" userId="4916e2f3-26ba-4ab1-8576-57f67370d1f1" providerId="ADAL" clId="{A2AD2D1F-4EF9-4B1C-AB04-396FE3A94D01}" dt="2020-01-15T17:11:28.641" v="2186" actId="26606"/>
          <ac:spMkLst>
            <pc:docMk/>
            <pc:sldMk cId="801706349" sldId="263"/>
            <ac:spMk id="32" creationId="{C393B4A7-6ABF-423D-A762-3CDB4897A833}"/>
          </ac:spMkLst>
        </pc:spChg>
        <pc:spChg chg="add">
          <ac:chgData name="Matthew Ellis" userId="4916e2f3-26ba-4ab1-8576-57f67370d1f1" providerId="ADAL" clId="{A2AD2D1F-4EF9-4B1C-AB04-396FE3A94D01}" dt="2020-01-15T17:11:28.641" v="2186" actId="26606"/>
          <ac:spMkLst>
            <pc:docMk/>
            <pc:sldMk cId="801706349" sldId="263"/>
            <ac:spMk id="35" creationId="{01AD250C-F2EA-449F-9B14-DF5BB674C500}"/>
          </ac:spMkLst>
        </pc:spChg>
        <pc:spChg chg="add">
          <ac:chgData name="Matthew Ellis" userId="4916e2f3-26ba-4ab1-8576-57f67370d1f1" providerId="ADAL" clId="{A2AD2D1F-4EF9-4B1C-AB04-396FE3A94D01}" dt="2020-01-15T17:11:28.641" v="2186" actId="26606"/>
          <ac:spMkLst>
            <pc:docMk/>
            <pc:sldMk cId="801706349" sldId="263"/>
            <ac:spMk id="36" creationId="{F747F1B4-B831-4277-8AB0-32767F7EB7BF}"/>
          </ac:spMkLst>
        </pc:spChg>
        <pc:spChg chg="add">
          <ac:chgData name="Matthew Ellis" userId="4916e2f3-26ba-4ab1-8576-57f67370d1f1" providerId="ADAL" clId="{A2AD2D1F-4EF9-4B1C-AB04-396FE3A94D01}" dt="2020-01-15T17:11:28.641" v="2186" actId="26606"/>
          <ac:spMkLst>
            <pc:docMk/>
            <pc:sldMk cId="801706349" sldId="263"/>
            <ac:spMk id="37" creationId="{D80CFA21-AB7C-4BEB-9BFF-05764FBBF3C6}"/>
          </ac:spMkLst>
        </pc:spChg>
        <pc:spChg chg="add">
          <ac:chgData name="Matthew Ellis" userId="4916e2f3-26ba-4ab1-8576-57f67370d1f1" providerId="ADAL" clId="{A2AD2D1F-4EF9-4B1C-AB04-396FE3A94D01}" dt="2020-01-15T17:11:28.641" v="2186" actId="26606"/>
          <ac:spMkLst>
            <pc:docMk/>
            <pc:sldMk cId="801706349" sldId="263"/>
            <ac:spMk id="38" creationId="{12F7E335-851A-4CAE-B09F-E657819D4600}"/>
          </ac:spMkLst>
        </pc:spChg>
        <pc:spChg chg="add">
          <ac:chgData name="Matthew Ellis" userId="4916e2f3-26ba-4ab1-8576-57f67370d1f1" providerId="ADAL" clId="{A2AD2D1F-4EF9-4B1C-AB04-396FE3A94D01}" dt="2020-01-15T17:11:28.641" v="2186" actId="26606"/>
          <ac:spMkLst>
            <pc:docMk/>
            <pc:sldMk cId="801706349" sldId="263"/>
            <ac:spMk id="39" creationId="{10B541F0-7F6E-402E-84D8-CF96EACA5FBC}"/>
          </ac:spMkLst>
        </pc:spChg>
        <pc:graphicFrameChg chg="add del">
          <ac:chgData name="Matthew Ellis" userId="4916e2f3-26ba-4ab1-8576-57f67370d1f1" providerId="ADAL" clId="{A2AD2D1F-4EF9-4B1C-AB04-396FE3A94D01}" dt="2020-01-15T17:11:28.317" v="2185" actId="26606"/>
          <ac:graphicFrameMkLst>
            <pc:docMk/>
            <pc:sldMk cId="801706349" sldId="263"/>
            <ac:graphicFrameMk id="5" creationId="{6062060A-0BF2-49D6-8C9A-84DCD8EB9E29}"/>
          </ac:graphicFrameMkLst>
        </pc:graphicFrameChg>
        <pc:graphicFrameChg chg="add mod">
          <ac:chgData name="Matthew Ellis" userId="4916e2f3-26ba-4ab1-8576-57f67370d1f1" providerId="ADAL" clId="{A2AD2D1F-4EF9-4B1C-AB04-396FE3A94D01}" dt="2020-01-24T13:28:58.997" v="7240" actId="20577"/>
          <ac:graphicFrameMkLst>
            <pc:docMk/>
            <pc:sldMk cId="801706349" sldId="263"/>
            <ac:graphicFrameMk id="40" creationId="{E131789D-41BB-4956-A238-B7D4B1ECB016}"/>
          </ac:graphicFrameMkLst>
        </pc:graphicFrameChg>
        <pc:picChg chg="add del">
          <ac:chgData name="Matthew Ellis" userId="4916e2f3-26ba-4ab1-8576-57f67370d1f1" providerId="ADAL" clId="{A2AD2D1F-4EF9-4B1C-AB04-396FE3A94D01}" dt="2020-01-15T17:11:28.317" v="2185" actId="26606"/>
          <ac:picMkLst>
            <pc:docMk/>
            <pc:sldMk cId="801706349" sldId="263"/>
            <ac:picMk id="10" creationId="{F1B8F9CB-890B-4CB8-B503-188A763E2FC1}"/>
          </ac:picMkLst>
        </pc:picChg>
        <pc:picChg chg="add del">
          <ac:chgData name="Matthew Ellis" userId="4916e2f3-26ba-4ab1-8576-57f67370d1f1" providerId="ADAL" clId="{A2AD2D1F-4EF9-4B1C-AB04-396FE3A94D01}" dt="2020-01-15T17:11:28.317" v="2185" actId="26606"/>
          <ac:picMkLst>
            <pc:docMk/>
            <pc:sldMk cId="801706349" sldId="263"/>
            <ac:picMk id="12" creationId="{AA632AB4-3837-4FD0-8B62-0A18B573F46D}"/>
          </ac:picMkLst>
        </pc:picChg>
        <pc:picChg chg="add del">
          <ac:chgData name="Matthew Ellis" userId="4916e2f3-26ba-4ab1-8576-57f67370d1f1" providerId="ADAL" clId="{A2AD2D1F-4EF9-4B1C-AB04-396FE3A94D01}" dt="2020-01-15T17:11:28.317" v="2185" actId="26606"/>
          <ac:picMkLst>
            <pc:docMk/>
            <pc:sldMk cId="801706349" sldId="263"/>
            <ac:picMk id="16" creationId="{9CD2319A-6FA9-4EFB-9EDF-7304467425E8}"/>
          </ac:picMkLst>
        </pc:picChg>
        <pc:picChg chg="add del">
          <ac:chgData name="Matthew Ellis" userId="4916e2f3-26ba-4ab1-8576-57f67370d1f1" providerId="ADAL" clId="{A2AD2D1F-4EF9-4B1C-AB04-396FE3A94D01}" dt="2020-01-15T17:11:28.317" v="2185" actId="26606"/>
          <ac:picMkLst>
            <pc:docMk/>
            <pc:sldMk cId="801706349" sldId="263"/>
            <ac:picMk id="18" creationId="{D1692A93-3514-4486-8B67-CCA4E0259BCB}"/>
          </ac:picMkLst>
        </pc:picChg>
        <pc:picChg chg="add">
          <ac:chgData name="Matthew Ellis" userId="4916e2f3-26ba-4ab1-8576-57f67370d1f1" providerId="ADAL" clId="{A2AD2D1F-4EF9-4B1C-AB04-396FE3A94D01}" dt="2020-01-15T17:11:28.641" v="2186" actId="26606"/>
          <ac:picMkLst>
            <pc:docMk/>
            <pc:sldMk cId="801706349" sldId="263"/>
            <ac:picMk id="30" creationId="{F1B8F9CB-890B-4CB8-B503-188A763E2FC1}"/>
          </ac:picMkLst>
        </pc:picChg>
        <pc:picChg chg="add">
          <ac:chgData name="Matthew Ellis" userId="4916e2f3-26ba-4ab1-8576-57f67370d1f1" providerId="ADAL" clId="{A2AD2D1F-4EF9-4B1C-AB04-396FE3A94D01}" dt="2020-01-15T17:11:28.641" v="2186" actId="26606"/>
          <ac:picMkLst>
            <pc:docMk/>
            <pc:sldMk cId="801706349" sldId="263"/>
            <ac:picMk id="31" creationId="{AA632AB4-3837-4FD0-8B62-0A18B573F46D}"/>
          </ac:picMkLst>
        </pc:picChg>
        <pc:picChg chg="add">
          <ac:chgData name="Matthew Ellis" userId="4916e2f3-26ba-4ab1-8576-57f67370d1f1" providerId="ADAL" clId="{A2AD2D1F-4EF9-4B1C-AB04-396FE3A94D01}" dt="2020-01-15T17:11:28.641" v="2186" actId="26606"/>
          <ac:picMkLst>
            <pc:docMk/>
            <pc:sldMk cId="801706349" sldId="263"/>
            <ac:picMk id="33" creationId="{9CD2319A-6FA9-4EFB-9EDF-7304467425E8}"/>
          </ac:picMkLst>
        </pc:picChg>
        <pc:picChg chg="add">
          <ac:chgData name="Matthew Ellis" userId="4916e2f3-26ba-4ab1-8576-57f67370d1f1" providerId="ADAL" clId="{A2AD2D1F-4EF9-4B1C-AB04-396FE3A94D01}" dt="2020-01-15T17:11:28.641" v="2186" actId="26606"/>
          <ac:picMkLst>
            <pc:docMk/>
            <pc:sldMk cId="801706349" sldId="263"/>
            <ac:picMk id="34" creationId="{D1692A93-3514-4486-8B67-CCA4E0259BCB}"/>
          </ac:picMkLst>
        </pc:picChg>
      </pc:sldChg>
      <pc:sldChg chg="addSp modSp add mod modNotesTx">
        <pc:chgData name="Matthew Ellis" userId="4916e2f3-26ba-4ab1-8576-57f67370d1f1" providerId="ADAL" clId="{A2AD2D1F-4EF9-4B1C-AB04-396FE3A94D01}" dt="2020-01-24T13:20:17.353" v="7159" actId="207"/>
        <pc:sldMkLst>
          <pc:docMk/>
          <pc:sldMk cId="1689324174" sldId="264"/>
        </pc:sldMkLst>
        <pc:spChg chg="mod">
          <ac:chgData name="Matthew Ellis" userId="4916e2f3-26ba-4ab1-8576-57f67370d1f1" providerId="ADAL" clId="{A2AD2D1F-4EF9-4B1C-AB04-396FE3A94D01}" dt="2020-01-15T15:17:15.043" v="298" actId="20577"/>
          <ac:spMkLst>
            <pc:docMk/>
            <pc:sldMk cId="1689324174" sldId="264"/>
            <ac:spMk id="2" creationId="{3833BA57-71DF-4060-A406-7F6F20F910E7}"/>
          </ac:spMkLst>
        </pc:spChg>
        <pc:graphicFrameChg chg="add mod modGraphic">
          <ac:chgData name="Matthew Ellis" userId="4916e2f3-26ba-4ab1-8576-57f67370d1f1" providerId="ADAL" clId="{A2AD2D1F-4EF9-4B1C-AB04-396FE3A94D01}" dt="2020-01-24T13:20:17.353" v="7159" actId="207"/>
          <ac:graphicFrameMkLst>
            <pc:docMk/>
            <pc:sldMk cId="1689324174" sldId="264"/>
            <ac:graphicFrameMk id="3" creationId="{DBC83CC1-5589-453F-8964-3F24EA2AB7B1}"/>
          </ac:graphicFrameMkLst>
        </pc:graphicFrameChg>
      </pc:sldChg>
      <pc:sldChg chg="addSp delSp modSp add mod setBg setClrOvrMap modNotesTx">
        <pc:chgData name="Matthew Ellis" userId="4916e2f3-26ba-4ab1-8576-57f67370d1f1" providerId="ADAL" clId="{A2AD2D1F-4EF9-4B1C-AB04-396FE3A94D01}" dt="2020-01-24T14:10:42.680" v="7504" actId="20577"/>
        <pc:sldMkLst>
          <pc:docMk/>
          <pc:sldMk cId="2851917359" sldId="265"/>
        </pc:sldMkLst>
        <pc:spChg chg="mod">
          <ac:chgData name="Matthew Ellis" userId="4916e2f3-26ba-4ab1-8576-57f67370d1f1" providerId="ADAL" clId="{A2AD2D1F-4EF9-4B1C-AB04-396FE3A94D01}" dt="2020-01-15T17:13:38.299" v="2463" actId="26606"/>
          <ac:spMkLst>
            <pc:docMk/>
            <pc:sldMk cId="2851917359" sldId="265"/>
            <ac:spMk id="2" creationId="{E65E1C94-1E6F-4A06-958D-33C8EC432511}"/>
          </ac:spMkLst>
        </pc:spChg>
        <pc:spChg chg="add del mod">
          <ac:chgData name="Matthew Ellis" userId="4916e2f3-26ba-4ab1-8576-57f67370d1f1" providerId="ADAL" clId="{A2AD2D1F-4EF9-4B1C-AB04-396FE3A94D01}" dt="2020-01-15T17:13:38.299" v="2463" actId="26606"/>
          <ac:spMkLst>
            <pc:docMk/>
            <pc:sldMk cId="2851917359" sldId="265"/>
            <ac:spMk id="3" creationId="{36D1CFB3-9235-458D-8B13-BF3CC4E53394}"/>
          </ac:spMkLst>
        </pc:spChg>
        <pc:spChg chg="add">
          <ac:chgData name="Matthew Ellis" userId="4916e2f3-26ba-4ab1-8576-57f67370d1f1" providerId="ADAL" clId="{A2AD2D1F-4EF9-4B1C-AB04-396FE3A94D01}" dt="2020-01-15T17:13:38.299" v="2463" actId="26606"/>
          <ac:spMkLst>
            <pc:docMk/>
            <pc:sldMk cId="2851917359" sldId="265"/>
            <ac:spMk id="14" creationId="{C393B4A7-6ABF-423D-A762-3CDB4897A833}"/>
          </ac:spMkLst>
        </pc:spChg>
        <pc:spChg chg="add">
          <ac:chgData name="Matthew Ellis" userId="4916e2f3-26ba-4ab1-8576-57f67370d1f1" providerId="ADAL" clId="{A2AD2D1F-4EF9-4B1C-AB04-396FE3A94D01}" dt="2020-01-15T17:13:38.299" v="2463" actId="26606"/>
          <ac:spMkLst>
            <pc:docMk/>
            <pc:sldMk cId="2851917359" sldId="265"/>
            <ac:spMk id="20" creationId="{01AD250C-F2EA-449F-9B14-DF5BB674C500}"/>
          </ac:spMkLst>
        </pc:spChg>
        <pc:spChg chg="add">
          <ac:chgData name="Matthew Ellis" userId="4916e2f3-26ba-4ab1-8576-57f67370d1f1" providerId="ADAL" clId="{A2AD2D1F-4EF9-4B1C-AB04-396FE3A94D01}" dt="2020-01-15T17:13:38.299" v="2463" actId="26606"/>
          <ac:spMkLst>
            <pc:docMk/>
            <pc:sldMk cId="2851917359" sldId="265"/>
            <ac:spMk id="22" creationId="{F747F1B4-B831-4277-8AB0-32767F7EB7BF}"/>
          </ac:spMkLst>
        </pc:spChg>
        <pc:spChg chg="add">
          <ac:chgData name="Matthew Ellis" userId="4916e2f3-26ba-4ab1-8576-57f67370d1f1" providerId="ADAL" clId="{A2AD2D1F-4EF9-4B1C-AB04-396FE3A94D01}" dt="2020-01-15T17:13:38.299" v="2463" actId="26606"/>
          <ac:spMkLst>
            <pc:docMk/>
            <pc:sldMk cId="2851917359" sldId="265"/>
            <ac:spMk id="24" creationId="{D80CFA21-AB7C-4BEB-9BFF-05764FBBF3C6}"/>
          </ac:spMkLst>
        </pc:spChg>
        <pc:spChg chg="add">
          <ac:chgData name="Matthew Ellis" userId="4916e2f3-26ba-4ab1-8576-57f67370d1f1" providerId="ADAL" clId="{A2AD2D1F-4EF9-4B1C-AB04-396FE3A94D01}" dt="2020-01-15T17:13:38.299" v="2463" actId="26606"/>
          <ac:spMkLst>
            <pc:docMk/>
            <pc:sldMk cId="2851917359" sldId="265"/>
            <ac:spMk id="26" creationId="{12F7E335-851A-4CAE-B09F-E657819D4600}"/>
          </ac:spMkLst>
        </pc:spChg>
        <pc:spChg chg="add">
          <ac:chgData name="Matthew Ellis" userId="4916e2f3-26ba-4ab1-8576-57f67370d1f1" providerId="ADAL" clId="{A2AD2D1F-4EF9-4B1C-AB04-396FE3A94D01}" dt="2020-01-15T17:13:38.299" v="2463" actId="26606"/>
          <ac:spMkLst>
            <pc:docMk/>
            <pc:sldMk cId="2851917359" sldId="265"/>
            <ac:spMk id="28" creationId="{10B541F0-7F6E-402E-84D8-CF96EACA5FBC}"/>
          </ac:spMkLst>
        </pc:spChg>
        <pc:graphicFrameChg chg="add mod">
          <ac:chgData name="Matthew Ellis" userId="4916e2f3-26ba-4ab1-8576-57f67370d1f1" providerId="ADAL" clId="{A2AD2D1F-4EF9-4B1C-AB04-396FE3A94D01}" dt="2020-01-24T13:25:36.394" v="7207" actId="20577"/>
          <ac:graphicFrameMkLst>
            <pc:docMk/>
            <pc:sldMk cId="2851917359" sldId="265"/>
            <ac:graphicFrameMk id="5" creationId="{D7B2F5D9-5275-45C0-9C74-DBA4DAEC268D}"/>
          </ac:graphicFrameMkLst>
        </pc:graphicFrameChg>
        <pc:picChg chg="add">
          <ac:chgData name="Matthew Ellis" userId="4916e2f3-26ba-4ab1-8576-57f67370d1f1" providerId="ADAL" clId="{A2AD2D1F-4EF9-4B1C-AB04-396FE3A94D01}" dt="2020-01-15T17:13:38.299" v="2463" actId="26606"/>
          <ac:picMkLst>
            <pc:docMk/>
            <pc:sldMk cId="2851917359" sldId="265"/>
            <ac:picMk id="10" creationId="{F1B8F9CB-890B-4CB8-B503-188A763E2FC1}"/>
          </ac:picMkLst>
        </pc:picChg>
        <pc:picChg chg="add">
          <ac:chgData name="Matthew Ellis" userId="4916e2f3-26ba-4ab1-8576-57f67370d1f1" providerId="ADAL" clId="{A2AD2D1F-4EF9-4B1C-AB04-396FE3A94D01}" dt="2020-01-15T17:13:38.299" v="2463" actId="26606"/>
          <ac:picMkLst>
            <pc:docMk/>
            <pc:sldMk cId="2851917359" sldId="265"/>
            <ac:picMk id="12" creationId="{AA632AB4-3837-4FD0-8B62-0A18B573F46D}"/>
          </ac:picMkLst>
        </pc:picChg>
        <pc:picChg chg="add">
          <ac:chgData name="Matthew Ellis" userId="4916e2f3-26ba-4ab1-8576-57f67370d1f1" providerId="ADAL" clId="{A2AD2D1F-4EF9-4B1C-AB04-396FE3A94D01}" dt="2020-01-15T17:13:38.299" v="2463" actId="26606"/>
          <ac:picMkLst>
            <pc:docMk/>
            <pc:sldMk cId="2851917359" sldId="265"/>
            <ac:picMk id="16" creationId="{9CD2319A-6FA9-4EFB-9EDF-7304467425E8}"/>
          </ac:picMkLst>
        </pc:picChg>
        <pc:picChg chg="add">
          <ac:chgData name="Matthew Ellis" userId="4916e2f3-26ba-4ab1-8576-57f67370d1f1" providerId="ADAL" clId="{A2AD2D1F-4EF9-4B1C-AB04-396FE3A94D01}" dt="2020-01-15T17:13:38.299" v="2463" actId="26606"/>
          <ac:picMkLst>
            <pc:docMk/>
            <pc:sldMk cId="2851917359" sldId="265"/>
            <ac:picMk id="18" creationId="{D1692A93-3514-4486-8B67-CCA4E0259BCB}"/>
          </ac:picMkLst>
        </pc:picChg>
      </pc:sldChg>
      <pc:sldChg chg="addSp modSp add mod">
        <pc:chgData name="Matthew Ellis" userId="4916e2f3-26ba-4ab1-8576-57f67370d1f1" providerId="ADAL" clId="{A2AD2D1F-4EF9-4B1C-AB04-396FE3A94D01}" dt="2020-01-24T13:47:55.479" v="7406" actId="20577"/>
        <pc:sldMkLst>
          <pc:docMk/>
          <pc:sldMk cId="519384142" sldId="266"/>
        </pc:sldMkLst>
        <pc:spChg chg="mod">
          <ac:chgData name="Matthew Ellis" userId="4916e2f3-26ba-4ab1-8576-57f67370d1f1" providerId="ADAL" clId="{A2AD2D1F-4EF9-4B1C-AB04-396FE3A94D01}" dt="2020-01-15T15:17:36.551" v="335" actId="20577"/>
          <ac:spMkLst>
            <pc:docMk/>
            <pc:sldMk cId="519384142" sldId="266"/>
            <ac:spMk id="2" creationId="{8C2E2520-9426-4DDB-AE14-543F75A3E972}"/>
          </ac:spMkLst>
        </pc:spChg>
        <pc:spChg chg="add mod">
          <ac:chgData name="Matthew Ellis" userId="4916e2f3-26ba-4ab1-8576-57f67370d1f1" providerId="ADAL" clId="{A2AD2D1F-4EF9-4B1C-AB04-396FE3A94D01}" dt="2020-01-24T13:47:55.479" v="7406" actId="20577"/>
          <ac:spMkLst>
            <pc:docMk/>
            <pc:sldMk cId="519384142" sldId="266"/>
            <ac:spMk id="3" creationId="{2C8A6BF7-744B-4939-9AE9-7936E3628177}"/>
          </ac:spMkLst>
        </pc:spChg>
      </pc:sldChg>
      <pc:sldChg chg="addSp modSp add mod">
        <pc:chgData name="Matthew Ellis" userId="4916e2f3-26ba-4ab1-8576-57f67370d1f1" providerId="ADAL" clId="{A2AD2D1F-4EF9-4B1C-AB04-396FE3A94D01}" dt="2020-01-24T13:49:35.678" v="7436" actId="20577"/>
        <pc:sldMkLst>
          <pc:docMk/>
          <pc:sldMk cId="504319008" sldId="267"/>
        </pc:sldMkLst>
        <pc:spChg chg="mod">
          <ac:chgData name="Matthew Ellis" userId="4916e2f3-26ba-4ab1-8576-57f67370d1f1" providerId="ADAL" clId="{A2AD2D1F-4EF9-4B1C-AB04-396FE3A94D01}" dt="2020-01-15T15:17:46.934" v="356" actId="20577"/>
          <ac:spMkLst>
            <pc:docMk/>
            <pc:sldMk cId="504319008" sldId="267"/>
            <ac:spMk id="2" creationId="{5644BD55-E794-408B-A54A-A6E6A1E88C0F}"/>
          </ac:spMkLst>
        </pc:spChg>
        <pc:spChg chg="add mod">
          <ac:chgData name="Matthew Ellis" userId="4916e2f3-26ba-4ab1-8576-57f67370d1f1" providerId="ADAL" clId="{A2AD2D1F-4EF9-4B1C-AB04-396FE3A94D01}" dt="2020-01-24T13:49:35.678" v="7436" actId="20577"/>
          <ac:spMkLst>
            <pc:docMk/>
            <pc:sldMk cId="504319008" sldId="267"/>
            <ac:spMk id="3" creationId="{6929EEC3-D9F9-4D69-BD1B-D4AA2F5784E9}"/>
          </ac:spMkLst>
        </pc:spChg>
      </pc:sldChg>
      <pc:sldChg chg="addSp delSp modSp add mod setBg setClrOvrMap modNotesTx">
        <pc:chgData name="Matthew Ellis" userId="4916e2f3-26ba-4ab1-8576-57f67370d1f1" providerId="ADAL" clId="{A2AD2D1F-4EF9-4B1C-AB04-396FE3A94D01}" dt="2020-01-24T14:09:28.602" v="7501" actId="20577"/>
        <pc:sldMkLst>
          <pc:docMk/>
          <pc:sldMk cId="3177678156" sldId="268"/>
        </pc:sldMkLst>
        <pc:spChg chg="mod">
          <ac:chgData name="Matthew Ellis" userId="4916e2f3-26ba-4ab1-8576-57f67370d1f1" providerId="ADAL" clId="{A2AD2D1F-4EF9-4B1C-AB04-396FE3A94D01}" dt="2020-01-24T13:12:04.211" v="7021" actId="26606"/>
          <ac:spMkLst>
            <pc:docMk/>
            <pc:sldMk cId="3177678156" sldId="268"/>
            <ac:spMk id="2" creationId="{6A5D7C6A-AA7C-483F-95EF-188849F66918}"/>
          </ac:spMkLst>
        </pc:spChg>
        <pc:spChg chg="add mod">
          <ac:chgData name="Matthew Ellis" userId="4916e2f3-26ba-4ab1-8576-57f67370d1f1" providerId="ADAL" clId="{A2AD2D1F-4EF9-4B1C-AB04-396FE3A94D01}" dt="2020-01-24T13:55:54.269" v="7492" actId="20577"/>
          <ac:spMkLst>
            <pc:docMk/>
            <pc:sldMk cId="3177678156" sldId="268"/>
            <ac:spMk id="3" creationId="{10D870EA-EDE0-43DE-A179-3CBA0BFAAA30}"/>
          </ac:spMkLst>
        </pc:spChg>
        <pc:spChg chg="add del">
          <ac:chgData name="Matthew Ellis" userId="4916e2f3-26ba-4ab1-8576-57f67370d1f1" providerId="ADAL" clId="{A2AD2D1F-4EF9-4B1C-AB04-396FE3A94D01}" dt="2020-01-24T13:05:51.835" v="6971" actId="26606"/>
          <ac:spMkLst>
            <pc:docMk/>
            <pc:sldMk cId="3177678156" sldId="268"/>
            <ac:spMk id="12" creationId="{4FA533C5-33E3-4611-AF9F-72811D8B26A6}"/>
          </ac:spMkLst>
        </pc:spChg>
        <pc:spChg chg="add del">
          <ac:chgData name="Matthew Ellis" userId="4916e2f3-26ba-4ab1-8576-57f67370d1f1" providerId="ADAL" clId="{A2AD2D1F-4EF9-4B1C-AB04-396FE3A94D01}" dt="2020-01-24T13:05:51.835" v="6971" actId="26606"/>
          <ac:spMkLst>
            <pc:docMk/>
            <pc:sldMk cId="3177678156" sldId="268"/>
            <ac:spMk id="18" creationId="{87F0FDC4-AD8C-47D9-9131-623C98ADB0AE}"/>
          </ac:spMkLst>
        </pc:spChg>
        <pc:spChg chg="add del">
          <ac:chgData name="Matthew Ellis" userId="4916e2f3-26ba-4ab1-8576-57f67370d1f1" providerId="ADAL" clId="{A2AD2D1F-4EF9-4B1C-AB04-396FE3A94D01}" dt="2020-01-24T13:05:51.835" v="6971" actId="26606"/>
          <ac:spMkLst>
            <pc:docMk/>
            <pc:sldMk cId="3177678156" sldId="268"/>
            <ac:spMk id="20" creationId="{923E8915-D2AA-4327-A45A-972C3CA9574B}"/>
          </ac:spMkLst>
        </pc:spChg>
        <pc:spChg chg="add del">
          <ac:chgData name="Matthew Ellis" userId="4916e2f3-26ba-4ab1-8576-57f67370d1f1" providerId="ADAL" clId="{A2AD2D1F-4EF9-4B1C-AB04-396FE3A94D01}" dt="2020-01-24T13:05:51.835" v="6971" actId="26606"/>
          <ac:spMkLst>
            <pc:docMk/>
            <pc:sldMk cId="3177678156" sldId="268"/>
            <ac:spMk id="22" creationId="{8302FC3C-9804-4950-B721-5FD704BA6065}"/>
          </ac:spMkLst>
        </pc:spChg>
        <pc:spChg chg="add del">
          <ac:chgData name="Matthew Ellis" userId="4916e2f3-26ba-4ab1-8576-57f67370d1f1" providerId="ADAL" clId="{A2AD2D1F-4EF9-4B1C-AB04-396FE3A94D01}" dt="2020-01-24T13:05:51.835" v="6971" actId="26606"/>
          <ac:spMkLst>
            <pc:docMk/>
            <pc:sldMk cId="3177678156" sldId="268"/>
            <ac:spMk id="28" creationId="{F3798573-F27B-47EB-8EA4-7EE34954C2D6}"/>
          </ac:spMkLst>
        </pc:spChg>
        <pc:spChg chg="add del">
          <ac:chgData name="Matthew Ellis" userId="4916e2f3-26ba-4ab1-8576-57f67370d1f1" providerId="ADAL" clId="{A2AD2D1F-4EF9-4B1C-AB04-396FE3A94D01}" dt="2020-01-24T13:12:04.211" v="7021" actId="26606"/>
          <ac:spMkLst>
            <pc:docMk/>
            <pc:sldMk cId="3177678156" sldId="268"/>
            <ac:spMk id="32" creationId="{4FA533C5-33E3-4611-AF9F-72811D8B26A6}"/>
          </ac:spMkLst>
        </pc:spChg>
        <pc:spChg chg="add del">
          <ac:chgData name="Matthew Ellis" userId="4916e2f3-26ba-4ab1-8576-57f67370d1f1" providerId="ADAL" clId="{A2AD2D1F-4EF9-4B1C-AB04-396FE3A94D01}" dt="2020-01-24T13:12:04.211" v="7021" actId="26606"/>
          <ac:spMkLst>
            <pc:docMk/>
            <pc:sldMk cId="3177678156" sldId="268"/>
            <ac:spMk id="35" creationId="{87F0FDC4-AD8C-47D9-9131-623C98ADB0AE}"/>
          </ac:spMkLst>
        </pc:spChg>
        <pc:spChg chg="add del">
          <ac:chgData name="Matthew Ellis" userId="4916e2f3-26ba-4ab1-8576-57f67370d1f1" providerId="ADAL" clId="{A2AD2D1F-4EF9-4B1C-AB04-396FE3A94D01}" dt="2020-01-24T13:12:04.211" v="7021" actId="26606"/>
          <ac:spMkLst>
            <pc:docMk/>
            <pc:sldMk cId="3177678156" sldId="268"/>
            <ac:spMk id="36" creationId="{74CD14DB-BB81-479F-A1FC-1C75640E9F84}"/>
          </ac:spMkLst>
        </pc:spChg>
        <pc:spChg chg="add del">
          <ac:chgData name="Matthew Ellis" userId="4916e2f3-26ba-4ab1-8576-57f67370d1f1" providerId="ADAL" clId="{A2AD2D1F-4EF9-4B1C-AB04-396FE3A94D01}" dt="2020-01-24T13:12:04.211" v="7021" actId="26606"/>
          <ac:spMkLst>
            <pc:docMk/>
            <pc:sldMk cId="3177678156" sldId="268"/>
            <ac:spMk id="37" creationId="{C943A91B-7CA7-4592-A975-73B1BF8C4C74}"/>
          </ac:spMkLst>
        </pc:spChg>
        <pc:spChg chg="add del">
          <ac:chgData name="Matthew Ellis" userId="4916e2f3-26ba-4ab1-8576-57f67370d1f1" providerId="ADAL" clId="{A2AD2D1F-4EF9-4B1C-AB04-396FE3A94D01}" dt="2020-01-24T13:12:04.211" v="7021" actId="26606"/>
          <ac:spMkLst>
            <pc:docMk/>
            <pc:sldMk cId="3177678156" sldId="268"/>
            <ac:spMk id="38" creationId="{EC471314-E46A-414B-8D91-74880E84F187}"/>
          </ac:spMkLst>
        </pc:spChg>
        <pc:spChg chg="add del">
          <ac:chgData name="Matthew Ellis" userId="4916e2f3-26ba-4ab1-8576-57f67370d1f1" providerId="ADAL" clId="{A2AD2D1F-4EF9-4B1C-AB04-396FE3A94D01}" dt="2020-01-24T13:12:04.211" v="7021" actId="26606"/>
          <ac:spMkLst>
            <pc:docMk/>
            <pc:sldMk cId="3177678156" sldId="268"/>
            <ac:spMk id="39" creationId="{6A681326-1C9D-44A3-A627-3871BDAE4127}"/>
          </ac:spMkLst>
        </pc:spChg>
        <pc:spChg chg="add">
          <ac:chgData name="Matthew Ellis" userId="4916e2f3-26ba-4ab1-8576-57f67370d1f1" providerId="ADAL" clId="{A2AD2D1F-4EF9-4B1C-AB04-396FE3A94D01}" dt="2020-01-24T13:12:04.211" v="7021" actId="26606"/>
          <ac:spMkLst>
            <pc:docMk/>
            <pc:sldMk cId="3177678156" sldId="268"/>
            <ac:spMk id="48" creationId="{4FA533C5-33E3-4611-AF9F-72811D8B26A6}"/>
          </ac:spMkLst>
        </pc:spChg>
        <pc:spChg chg="add">
          <ac:chgData name="Matthew Ellis" userId="4916e2f3-26ba-4ab1-8576-57f67370d1f1" providerId="ADAL" clId="{A2AD2D1F-4EF9-4B1C-AB04-396FE3A94D01}" dt="2020-01-24T13:12:04.211" v="7021" actId="26606"/>
          <ac:spMkLst>
            <pc:docMk/>
            <pc:sldMk cId="3177678156" sldId="268"/>
            <ac:spMk id="54" creationId="{87F0FDC4-AD8C-47D9-9131-623C98ADB0AE}"/>
          </ac:spMkLst>
        </pc:spChg>
        <pc:spChg chg="add">
          <ac:chgData name="Matthew Ellis" userId="4916e2f3-26ba-4ab1-8576-57f67370d1f1" providerId="ADAL" clId="{A2AD2D1F-4EF9-4B1C-AB04-396FE3A94D01}" dt="2020-01-24T13:12:04.211" v="7021" actId="26606"/>
          <ac:spMkLst>
            <pc:docMk/>
            <pc:sldMk cId="3177678156" sldId="268"/>
            <ac:spMk id="56" creationId="{923E8915-D2AA-4327-A45A-972C3CA9574B}"/>
          </ac:spMkLst>
        </pc:spChg>
        <pc:spChg chg="add">
          <ac:chgData name="Matthew Ellis" userId="4916e2f3-26ba-4ab1-8576-57f67370d1f1" providerId="ADAL" clId="{A2AD2D1F-4EF9-4B1C-AB04-396FE3A94D01}" dt="2020-01-24T13:12:04.211" v="7021" actId="26606"/>
          <ac:spMkLst>
            <pc:docMk/>
            <pc:sldMk cId="3177678156" sldId="268"/>
            <ac:spMk id="58" creationId="{8302FC3C-9804-4950-B721-5FD704BA6065}"/>
          </ac:spMkLst>
        </pc:spChg>
        <pc:spChg chg="add">
          <ac:chgData name="Matthew Ellis" userId="4916e2f3-26ba-4ab1-8576-57f67370d1f1" providerId="ADAL" clId="{A2AD2D1F-4EF9-4B1C-AB04-396FE3A94D01}" dt="2020-01-24T13:12:04.211" v="7021" actId="26606"/>
          <ac:spMkLst>
            <pc:docMk/>
            <pc:sldMk cId="3177678156" sldId="268"/>
            <ac:spMk id="64" creationId="{F3798573-F27B-47EB-8EA4-7EE34954C2D6}"/>
          </ac:spMkLst>
        </pc:spChg>
        <pc:picChg chg="add del">
          <ac:chgData name="Matthew Ellis" userId="4916e2f3-26ba-4ab1-8576-57f67370d1f1" providerId="ADAL" clId="{A2AD2D1F-4EF9-4B1C-AB04-396FE3A94D01}" dt="2020-01-24T13:05:51.835" v="6971" actId="26606"/>
          <ac:picMkLst>
            <pc:docMk/>
            <pc:sldMk cId="3177678156" sldId="268"/>
            <ac:picMk id="8" creationId="{91B28F63-CF00-448F-B141-FE33C33B1891}"/>
          </ac:picMkLst>
        </pc:picChg>
        <pc:picChg chg="add del">
          <ac:chgData name="Matthew Ellis" userId="4916e2f3-26ba-4ab1-8576-57f67370d1f1" providerId="ADAL" clId="{A2AD2D1F-4EF9-4B1C-AB04-396FE3A94D01}" dt="2020-01-24T13:05:51.835" v="6971" actId="26606"/>
          <ac:picMkLst>
            <pc:docMk/>
            <pc:sldMk cId="3177678156" sldId="268"/>
            <ac:picMk id="10" creationId="{2AE609E2-8522-44E4-9077-980E5BCF3E14}"/>
          </ac:picMkLst>
        </pc:picChg>
        <pc:picChg chg="add del">
          <ac:chgData name="Matthew Ellis" userId="4916e2f3-26ba-4ab1-8576-57f67370d1f1" providerId="ADAL" clId="{A2AD2D1F-4EF9-4B1C-AB04-396FE3A94D01}" dt="2020-01-24T13:05:51.835" v="6971" actId="26606"/>
          <ac:picMkLst>
            <pc:docMk/>
            <pc:sldMk cId="3177678156" sldId="268"/>
            <ac:picMk id="14" creationId="{8949AD42-25FD-4C3D-9EEE-B7FEC5809988}"/>
          </ac:picMkLst>
        </pc:picChg>
        <pc:picChg chg="add del">
          <ac:chgData name="Matthew Ellis" userId="4916e2f3-26ba-4ab1-8576-57f67370d1f1" providerId="ADAL" clId="{A2AD2D1F-4EF9-4B1C-AB04-396FE3A94D01}" dt="2020-01-24T13:05:51.835" v="6971" actId="26606"/>
          <ac:picMkLst>
            <pc:docMk/>
            <pc:sldMk cId="3177678156" sldId="268"/>
            <ac:picMk id="16" creationId="{6AC7D913-60B7-4603-881B-831DA5D3A940}"/>
          </ac:picMkLst>
        </pc:picChg>
        <pc:picChg chg="add del">
          <ac:chgData name="Matthew Ellis" userId="4916e2f3-26ba-4ab1-8576-57f67370d1f1" providerId="ADAL" clId="{A2AD2D1F-4EF9-4B1C-AB04-396FE3A94D01}" dt="2020-01-24T13:05:51.835" v="6971" actId="26606"/>
          <ac:picMkLst>
            <pc:docMk/>
            <pc:sldMk cId="3177678156" sldId="268"/>
            <ac:picMk id="26" creationId="{3BC6EBB2-9BDC-4075-BA6B-43A9FBF9C86C}"/>
          </ac:picMkLst>
        </pc:picChg>
        <pc:picChg chg="add del">
          <ac:chgData name="Matthew Ellis" userId="4916e2f3-26ba-4ab1-8576-57f67370d1f1" providerId="ADAL" clId="{A2AD2D1F-4EF9-4B1C-AB04-396FE3A94D01}" dt="2020-01-24T13:12:04.211" v="7021" actId="26606"/>
          <ac:picMkLst>
            <pc:docMk/>
            <pc:sldMk cId="3177678156" sldId="268"/>
            <ac:picMk id="30" creationId="{91B28F63-CF00-448F-B141-FE33C33B1891}"/>
          </ac:picMkLst>
        </pc:picChg>
        <pc:picChg chg="add del">
          <ac:chgData name="Matthew Ellis" userId="4916e2f3-26ba-4ab1-8576-57f67370d1f1" providerId="ADAL" clId="{A2AD2D1F-4EF9-4B1C-AB04-396FE3A94D01}" dt="2020-01-24T13:12:04.211" v="7021" actId="26606"/>
          <ac:picMkLst>
            <pc:docMk/>
            <pc:sldMk cId="3177678156" sldId="268"/>
            <ac:picMk id="31" creationId="{2AE609E2-8522-44E4-9077-980E5BCF3E14}"/>
          </ac:picMkLst>
        </pc:picChg>
        <pc:picChg chg="add del">
          <ac:chgData name="Matthew Ellis" userId="4916e2f3-26ba-4ab1-8576-57f67370d1f1" providerId="ADAL" clId="{A2AD2D1F-4EF9-4B1C-AB04-396FE3A94D01}" dt="2020-01-24T13:12:04.211" v="7021" actId="26606"/>
          <ac:picMkLst>
            <pc:docMk/>
            <pc:sldMk cId="3177678156" sldId="268"/>
            <ac:picMk id="33" creationId="{8949AD42-25FD-4C3D-9EEE-B7FEC5809988}"/>
          </ac:picMkLst>
        </pc:picChg>
        <pc:picChg chg="add del">
          <ac:chgData name="Matthew Ellis" userId="4916e2f3-26ba-4ab1-8576-57f67370d1f1" providerId="ADAL" clId="{A2AD2D1F-4EF9-4B1C-AB04-396FE3A94D01}" dt="2020-01-24T13:12:04.211" v="7021" actId="26606"/>
          <ac:picMkLst>
            <pc:docMk/>
            <pc:sldMk cId="3177678156" sldId="268"/>
            <ac:picMk id="34" creationId="{6AC7D913-60B7-4603-881B-831DA5D3A940}"/>
          </ac:picMkLst>
        </pc:picChg>
        <pc:picChg chg="add">
          <ac:chgData name="Matthew Ellis" userId="4916e2f3-26ba-4ab1-8576-57f67370d1f1" providerId="ADAL" clId="{A2AD2D1F-4EF9-4B1C-AB04-396FE3A94D01}" dt="2020-01-24T13:12:04.211" v="7021" actId="26606"/>
          <ac:picMkLst>
            <pc:docMk/>
            <pc:sldMk cId="3177678156" sldId="268"/>
            <ac:picMk id="44" creationId="{91B28F63-CF00-448F-B141-FE33C33B1891}"/>
          </ac:picMkLst>
        </pc:picChg>
        <pc:picChg chg="add">
          <ac:chgData name="Matthew Ellis" userId="4916e2f3-26ba-4ab1-8576-57f67370d1f1" providerId="ADAL" clId="{A2AD2D1F-4EF9-4B1C-AB04-396FE3A94D01}" dt="2020-01-24T13:12:04.211" v="7021" actId="26606"/>
          <ac:picMkLst>
            <pc:docMk/>
            <pc:sldMk cId="3177678156" sldId="268"/>
            <ac:picMk id="46" creationId="{2AE609E2-8522-44E4-9077-980E5BCF3E14}"/>
          </ac:picMkLst>
        </pc:picChg>
        <pc:picChg chg="add">
          <ac:chgData name="Matthew Ellis" userId="4916e2f3-26ba-4ab1-8576-57f67370d1f1" providerId="ADAL" clId="{A2AD2D1F-4EF9-4B1C-AB04-396FE3A94D01}" dt="2020-01-24T13:12:04.211" v="7021" actId="26606"/>
          <ac:picMkLst>
            <pc:docMk/>
            <pc:sldMk cId="3177678156" sldId="268"/>
            <ac:picMk id="50" creationId="{8949AD42-25FD-4C3D-9EEE-B7FEC5809988}"/>
          </ac:picMkLst>
        </pc:picChg>
        <pc:picChg chg="add">
          <ac:chgData name="Matthew Ellis" userId="4916e2f3-26ba-4ab1-8576-57f67370d1f1" providerId="ADAL" clId="{A2AD2D1F-4EF9-4B1C-AB04-396FE3A94D01}" dt="2020-01-24T13:12:04.211" v="7021" actId="26606"/>
          <ac:picMkLst>
            <pc:docMk/>
            <pc:sldMk cId="3177678156" sldId="268"/>
            <ac:picMk id="52" creationId="{6AC7D913-60B7-4603-881B-831DA5D3A940}"/>
          </ac:picMkLst>
        </pc:picChg>
        <pc:picChg chg="add">
          <ac:chgData name="Matthew Ellis" userId="4916e2f3-26ba-4ab1-8576-57f67370d1f1" providerId="ADAL" clId="{A2AD2D1F-4EF9-4B1C-AB04-396FE3A94D01}" dt="2020-01-24T13:12:04.211" v="7021" actId="26606"/>
          <ac:picMkLst>
            <pc:docMk/>
            <pc:sldMk cId="3177678156" sldId="268"/>
            <ac:picMk id="62" creationId="{3BC6EBB2-9BDC-4075-BA6B-43A9FBF9C86C}"/>
          </ac:picMkLst>
        </pc:picChg>
        <pc:cxnChg chg="add del">
          <ac:chgData name="Matthew Ellis" userId="4916e2f3-26ba-4ab1-8576-57f67370d1f1" providerId="ADAL" clId="{A2AD2D1F-4EF9-4B1C-AB04-396FE3A94D01}" dt="2020-01-24T13:05:51.835" v="6971" actId="26606"/>
          <ac:cxnSpMkLst>
            <pc:docMk/>
            <pc:sldMk cId="3177678156" sldId="268"/>
            <ac:cxnSpMk id="24" creationId="{6B9695BD-ECF6-49CA-8877-8C493193C65D}"/>
          </ac:cxnSpMkLst>
        </pc:cxnChg>
        <pc:cxnChg chg="add">
          <ac:chgData name="Matthew Ellis" userId="4916e2f3-26ba-4ab1-8576-57f67370d1f1" providerId="ADAL" clId="{A2AD2D1F-4EF9-4B1C-AB04-396FE3A94D01}" dt="2020-01-24T13:12:04.211" v="7021" actId="26606"/>
          <ac:cxnSpMkLst>
            <pc:docMk/>
            <pc:sldMk cId="3177678156" sldId="268"/>
            <ac:cxnSpMk id="60" creationId="{6B9695BD-ECF6-49CA-8877-8C493193C65D}"/>
          </ac:cxnSpMkLst>
        </pc:cxnChg>
      </pc:sldChg>
      <pc:sldChg chg="addSp modSp add mod setBg modNotesTx">
        <pc:chgData name="Matthew Ellis" userId="4916e2f3-26ba-4ab1-8576-57f67370d1f1" providerId="ADAL" clId="{A2AD2D1F-4EF9-4B1C-AB04-396FE3A94D01}" dt="2020-01-24T14:03:13.015" v="7498" actId="20577"/>
        <pc:sldMkLst>
          <pc:docMk/>
          <pc:sldMk cId="1104877393" sldId="269"/>
        </pc:sldMkLst>
        <pc:spChg chg="mod">
          <ac:chgData name="Matthew Ellis" userId="4916e2f3-26ba-4ab1-8576-57f67370d1f1" providerId="ADAL" clId="{A2AD2D1F-4EF9-4B1C-AB04-396FE3A94D01}" dt="2020-01-24T12:28:57.121" v="6171" actId="26606"/>
          <ac:spMkLst>
            <pc:docMk/>
            <pc:sldMk cId="1104877393" sldId="269"/>
            <ac:spMk id="2" creationId="{9C4E7BA8-1520-4555-B6BB-5C5D7DCAD775}"/>
          </ac:spMkLst>
        </pc:spChg>
        <pc:spChg chg="add mod">
          <ac:chgData name="Matthew Ellis" userId="4916e2f3-26ba-4ab1-8576-57f67370d1f1" providerId="ADAL" clId="{A2AD2D1F-4EF9-4B1C-AB04-396FE3A94D01}" dt="2020-01-24T13:56:11.386" v="7496" actId="20577"/>
          <ac:spMkLst>
            <pc:docMk/>
            <pc:sldMk cId="1104877393" sldId="269"/>
            <ac:spMk id="3" creationId="{5DC329F6-4534-474C-B0E0-5BB330E39809}"/>
          </ac:spMkLst>
        </pc:spChg>
        <pc:spChg chg="add">
          <ac:chgData name="Matthew Ellis" userId="4916e2f3-26ba-4ab1-8576-57f67370d1f1" providerId="ADAL" clId="{A2AD2D1F-4EF9-4B1C-AB04-396FE3A94D01}" dt="2020-01-24T12:28:57.121" v="6171" actId="26606"/>
          <ac:spMkLst>
            <pc:docMk/>
            <pc:sldMk cId="1104877393" sldId="269"/>
            <ac:spMk id="12" creationId="{4FA533C5-33E3-4611-AF9F-72811D8B26A6}"/>
          </ac:spMkLst>
        </pc:spChg>
        <pc:spChg chg="add">
          <ac:chgData name="Matthew Ellis" userId="4916e2f3-26ba-4ab1-8576-57f67370d1f1" providerId="ADAL" clId="{A2AD2D1F-4EF9-4B1C-AB04-396FE3A94D01}" dt="2020-01-24T12:28:57.121" v="6171" actId="26606"/>
          <ac:spMkLst>
            <pc:docMk/>
            <pc:sldMk cId="1104877393" sldId="269"/>
            <ac:spMk id="18" creationId="{87F0FDC4-AD8C-47D9-9131-623C98ADB0AE}"/>
          </ac:spMkLst>
        </pc:spChg>
        <pc:spChg chg="add">
          <ac:chgData name="Matthew Ellis" userId="4916e2f3-26ba-4ab1-8576-57f67370d1f1" providerId="ADAL" clId="{A2AD2D1F-4EF9-4B1C-AB04-396FE3A94D01}" dt="2020-01-24T12:28:57.121" v="6171" actId="26606"/>
          <ac:spMkLst>
            <pc:docMk/>
            <pc:sldMk cId="1104877393" sldId="269"/>
            <ac:spMk id="20" creationId="{923E8915-D2AA-4327-A45A-972C3CA9574B}"/>
          </ac:spMkLst>
        </pc:spChg>
        <pc:spChg chg="add">
          <ac:chgData name="Matthew Ellis" userId="4916e2f3-26ba-4ab1-8576-57f67370d1f1" providerId="ADAL" clId="{A2AD2D1F-4EF9-4B1C-AB04-396FE3A94D01}" dt="2020-01-24T12:28:57.121" v="6171" actId="26606"/>
          <ac:spMkLst>
            <pc:docMk/>
            <pc:sldMk cId="1104877393" sldId="269"/>
            <ac:spMk id="22" creationId="{8302FC3C-9804-4950-B721-5FD704BA6065}"/>
          </ac:spMkLst>
        </pc:spChg>
        <pc:spChg chg="add">
          <ac:chgData name="Matthew Ellis" userId="4916e2f3-26ba-4ab1-8576-57f67370d1f1" providerId="ADAL" clId="{A2AD2D1F-4EF9-4B1C-AB04-396FE3A94D01}" dt="2020-01-24T12:28:57.121" v="6171" actId="26606"/>
          <ac:spMkLst>
            <pc:docMk/>
            <pc:sldMk cId="1104877393" sldId="269"/>
            <ac:spMk id="28" creationId="{F3798573-F27B-47EB-8EA4-7EE34954C2D6}"/>
          </ac:spMkLst>
        </pc:spChg>
        <pc:picChg chg="add">
          <ac:chgData name="Matthew Ellis" userId="4916e2f3-26ba-4ab1-8576-57f67370d1f1" providerId="ADAL" clId="{A2AD2D1F-4EF9-4B1C-AB04-396FE3A94D01}" dt="2020-01-24T12:28:57.121" v="6171" actId="26606"/>
          <ac:picMkLst>
            <pc:docMk/>
            <pc:sldMk cId="1104877393" sldId="269"/>
            <ac:picMk id="8" creationId="{91B28F63-CF00-448F-B141-FE33C33B1891}"/>
          </ac:picMkLst>
        </pc:picChg>
        <pc:picChg chg="add">
          <ac:chgData name="Matthew Ellis" userId="4916e2f3-26ba-4ab1-8576-57f67370d1f1" providerId="ADAL" clId="{A2AD2D1F-4EF9-4B1C-AB04-396FE3A94D01}" dt="2020-01-24T12:28:57.121" v="6171" actId="26606"/>
          <ac:picMkLst>
            <pc:docMk/>
            <pc:sldMk cId="1104877393" sldId="269"/>
            <ac:picMk id="10" creationId="{2AE609E2-8522-44E4-9077-980E5BCF3E14}"/>
          </ac:picMkLst>
        </pc:picChg>
        <pc:picChg chg="add">
          <ac:chgData name="Matthew Ellis" userId="4916e2f3-26ba-4ab1-8576-57f67370d1f1" providerId="ADAL" clId="{A2AD2D1F-4EF9-4B1C-AB04-396FE3A94D01}" dt="2020-01-24T12:28:57.121" v="6171" actId="26606"/>
          <ac:picMkLst>
            <pc:docMk/>
            <pc:sldMk cId="1104877393" sldId="269"/>
            <ac:picMk id="14" creationId="{8949AD42-25FD-4C3D-9EEE-B7FEC5809988}"/>
          </ac:picMkLst>
        </pc:picChg>
        <pc:picChg chg="add">
          <ac:chgData name="Matthew Ellis" userId="4916e2f3-26ba-4ab1-8576-57f67370d1f1" providerId="ADAL" clId="{A2AD2D1F-4EF9-4B1C-AB04-396FE3A94D01}" dt="2020-01-24T12:28:57.121" v="6171" actId="26606"/>
          <ac:picMkLst>
            <pc:docMk/>
            <pc:sldMk cId="1104877393" sldId="269"/>
            <ac:picMk id="16" creationId="{6AC7D913-60B7-4603-881B-831DA5D3A940}"/>
          </ac:picMkLst>
        </pc:picChg>
        <pc:picChg chg="add">
          <ac:chgData name="Matthew Ellis" userId="4916e2f3-26ba-4ab1-8576-57f67370d1f1" providerId="ADAL" clId="{A2AD2D1F-4EF9-4B1C-AB04-396FE3A94D01}" dt="2020-01-24T12:28:57.121" v="6171" actId="26606"/>
          <ac:picMkLst>
            <pc:docMk/>
            <pc:sldMk cId="1104877393" sldId="269"/>
            <ac:picMk id="26" creationId="{3BC6EBB2-9BDC-4075-BA6B-43A9FBF9C86C}"/>
          </ac:picMkLst>
        </pc:picChg>
        <pc:cxnChg chg="add">
          <ac:chgData name="Matthew Ellis" userId="4916e2f3-26ba-4ab1-8576-57f67370d1f1" providerId="ADAL" clId="{A2AD2D1F-4EF9-4B1C-AB04-396FE3A94D01}" dt="2020-01-24T12:28:57.121" v="6171" actId="26606"/>
          <ac:cxnSpMkLst>
            <pc:docMk/>
            <pc:sldMk cId="1104877393" sldId="269"/>
            <ac:cxnSpMk id="24" creationId="{6B9695BD-ECF6-49CA-8877-8C493193C65D}"/>
          </ac:cxnSpMkLst>
        </pc:cxnChg>
      </pc:sldChg>
    </pc:docChg>
  </pc:docChgLst>
  <pc:docChgLst>
    <pc:chgData name="Matthew Ellis (1701953)" userId="S::1701953@student.uwtsd.ac.uk::4916e2f3-26ba-4ab1-8576-57f67370d1f1" providerId="AD" clId="Web-{BDC1A502-E24A-219C-DF6B-50BD867C7611}"/>
    <pc:docChg chg="modSld">
      <pc:chgData name="Matthew Ellis (1701953)" userId="S::1701953@student.uwtsd.ac.uk::4916e2f3-26ba-4ab1-8576-57f67370d1f1" providerId="AD" clId="Web-{BDC1A502-E24A-219C-DF6B-50BD867C7611}" dt="2020-01-21T16:55:03.578" v="1703" actId="20577"/>
      <pc:docMkLst>
        <pc:docMk/>
      </pc:docMkLst>
      <pc:sldChg chg="addSp modSp">
        <pc:chgData name="Matthew Ellis (1701953)" userId="S::1701953@student.uwtsd.ac.uk::4916e2f3-26ba-4ab1-8576-57f67370d1f1" providerId="AD" clId="Web-{BDC1A502-E24A-219C-DF6B-50BD867C7611}" dt="2020-01-21T16:55:03.578" v="1702" actId="20577"/>
        <pc:sldMkLst>
          <pc:docMk/>
          <pc:sldMk cId="743357637" sldId="257"/>
        </pc:sldMkLst>
        <pc:spChg chg="mod">
          <ac:chgData name="Matthew Ellis (1701953)" userId="S::1701953@student.uwtsd.ac.uk::4916e2f3-26ba-4ab1-8576-57f67370d1f1" providerId="AD" clId="Web-{BDC1A502-E24A-219C-DF6B-50BD867C7611}" dt="2020-01-21T15:34:51.456" v="309" actId="1076"/>
          <ac:spMkLst>
            <pc:docMk/>
            <pc:sldMk cId="743357637" sldId="257"/>
            <ac:spMk id="2" creationId="{67FA9099-5C2E-41EC-9792-1653A8A9D901}"/>
          </ac:spMkLst>
        </pc:spChg>
        <pc:spChg chg="add mod">
          <ac:chgData name="Matthew Ellis (1701953)" userId="S::1701953@student.uwtsd.ac.uk::4916e2f3-26ba-4ab1-8576-57f67370d1f1" providerId="AD" clId="Web-{BDC1A502-E24A-219C-DF6B-50BD867C7611}" dt="2020-01-21T16:55:03.578" v="1702" actId="20577"/>
          <ac:spMkLst>
            <pc:docMk/>
            <pc:sldMk cId="743357637" sldId="257"/>
            <ac:spMk id="3" creationId="{7541B2E2-C014-4137-84DC-8B4265193C3A}"/>
          </ac:spMkLst>
        </pc:spChg>
        <pc:spChg chg="mod">
          <ac:chgData name="Matthew Ellis (1701953)" userId="S::1701953@student.uwtsd.ac.uk::4916e2f3-26ba-4ab1-8576-57f67370d1f1" providerId="AD" clId="Web-{BDC1A502-E24A-219C-DF6B-50BD867C7611}" dt="2020-01-21T16:35:15.634" v="1046" actId="14100"/>
          <ac:spMkLst>
            <pc:docMk/>
            <pc:sldMk cId="743357637" sldId="257"/>
            <ac:spMk id="4" creationId="{152E72D8-357D-46B4-B78F-C9E50DFCF113}"/>
          </ac:spMkLst>
        </pc:spChg>
      </pc:sldChg>
      <pc:sldChg chg="modSp">
        <pc:chgData name="Matthew Ellis (1701953)" userId="S::1701953@student.uwtsd.ac.uk::4916e2f3-26ba-4ab1-8576-57f67370d1f1" providerId="AD" clId="Web-{BDC1A502-E24A-219C-DF6B-50BD867C7611}" dt="2020-01-21T15:23:27.544" v="305" actId="20577"/>
        <pc:sldMkLst>
          <pc:docMk/>
          <pc:sldMk cId="2765890596" sldId="261"/>
        </pc:sldMkLst>
        <pc:spChg chg="mod">
          <ac:chgData name="Matthew Ellis (1701953)" userId="S::1701953@student.uwtsd.ac.uk::4916e2f3-26ba-4ab1-8576-57f67370d1f1" providerId="AD" clId="Web-{BDC1A502-E24A-219C-DF6B-50BD867C7611}" dt="2020-01-21T15:23:27.544" v="305" actId="20577"/>
          <ac:spMkLst>
            <pc:docMk/>
            <pc:sldMk cId="2765890596" sldId="261"/>
            <ac:spMk id="3" creationId="{9A8C1612-6AB1-4FD6-9C88-49D946D97351}"/>
          </ac:spMkLst>
        </pc:spChg>
      </pc:sldChg>
    </pc:docChg>
  </pc:docChgLst>
  <pc:docChgLst>
    <pc:chgData name="Matthew Ellis (1701953)" userId="S::1701953@student.uwtsd.ac.uk::4916e2f3-26ba-4ab1-8576-57f67370d1f1" providerId="AD" clId="Web-{B48E984C-0431-4991-A5BD-221A08D77BEA}"/>
    <pc:docChg chg="addSld modSld addMainMaster delMainMaster">
      <pc:chgData name="Matthew Ellis (1701953)" userId="S::1701953@student.uwtsd.ac.uk::4916e2f3-26ba-4ab1-8576-57f67370d1f1" providerId="AD" clId="Web-{B48E984C-0431-4991-A5BD-221A08D77BEA}" dt="2019-11-29T16:09:02.367" v="66"/>
      <pc:docMkLst>
        <pc:docMk/>
      </pc:docMkLst>
      <pc:sldChg chg="addSp delSp modSp mod setBg modClrScheme setClrOvrMap chgLayout">
        <pc:chgData name="Matthew Ellis (1701953)" userId="S::1701953@student.uwtsd.ac.uk::4916e2f3-26ba-4ab1-8576-57f67370d1f1" providerId="AD" clId="Web-{B48E984C-0431-4991-A5BD-221A08D77BEA}" dt="2019-11-29T16:08:39.289" v="65"/>
        <pc:sldMkLst>
          <pc:docMk/>
          <pc:sldMk cId="109857222" sldId="256"/>
        </pc:sldMkLst>
        <pc:spChg chg="mod">
          <ac:chgData name="Matthew Ellis (1701953)" userId="S::1701953@student.uwtsd.ac.uk::4916e2f3-26ba-4ab1-8576-57f67370d1f1" providerId="AD" clId="Web-{B48E984C-0431-4991-A5BD-221A08D77BEA}" dt="2019-11-29T16:08:39.289" v="65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Matthew Ellis (1701953)" userId="S::1701953@student.uwtsd.ac.uk::4916e2f3-26ba-4ab1-8576-57f67370d1f1" providerId="AD" clId="Web-{B48E984C-0431-4991-A5BD-221A08D77BEA}" dt="2019-11-29T16:08:02.196" v="6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tthew Ellis (1701953)" userId="S::1701953@student.uwtsd.ac.uk::4916e2f3-26ba-4ab1-8576-57f67370d1f1" providerId="AD" clId="Web-{B48E984C-0431-4991-A5BD-221A08D77BEA}" dt="2019-11-29T16:08:39.227" v="64"/>
          <ac:spMkLst>
            <pc:docMk/>
            <pc:sldMk cId="109857222" sldId="256"/>
            <ac:spMk id="5" creationId="{0AF4F2BA-3C03-4E2C-8ABC-0949B61B3C5E}"/>
          </ac:spMkLst>
        </pc:spChg>
        <pc:spChg chg="add">
          <ac:chgData name="Matthew Ellis (1701953)" userId="S::1701953@student.uwtsd.ac.uk::4916e2f3-26ba-4ab1-8576-57f67370d1f1" providerId="AD" clId="Web-{B48E984C-0431-4991-A5BD-221A08D77BEA}" dt="2019-11-29T16:08:39.289" v="65"/>
          <ac:spMkLst>
            <pc:docMk/>
            <pc:sldMk cId="109857222" sldId="256"/>
            <ac:spMk id="7" creationId="{D41D456B-D410-4B9A-B4A8-32858C52515F}"/>
          </ac:spMkLst>
        </pc:spChg>
        <pc:spChg chg="add del">
          <ac:chgData name="Matthew Ellis (1701953)" userId="S::1701953@student.uwtsd.ac.uk::4916e2f3-26ba-4ab1-8576-57f67370d1f1" providerId="AD" clId="Web-{B48E984C-0431-4991-A5BD-221A08D77BEA}" dt="2019-11-29T16:08:23.024" v="62"/>
          <ac:spMkLst>
            <pc:docMk/>
            <pc:sldMk cId="109857222" sldId="256"/>
            <ac:spMk id="8" creationId="{FE469E50-3893-4ED6-92BA-2985C32B0CA6}"/>
          </ac:spMkLst>
        </pc:spChg>
        <pc:spChg chg="add">
          <ac:chgData name="Matthew Ellis (1701953)" userId="S::1701953@student.uwtsd.ac.uk::4916e2f3-26ba-4ab1-8576-57f67370d1f1" providerId="AD" clId="Web-{B48E984C-0431-4991-A5BD-221A08D77BEA}" dt="2019-11-29T16:08:39.289" v="65"/>
          <ac:spMkLst>
            <pc:docMk/>
            <pc:sldMk cId="109857222" sldId="256"/>
            <ac:spMk id="9" creationId="{41967BFE-D591-4422-9648-EC369FB5DD34}"/>
          </ac:spMkLst>
        </pc:spChg>
        <pc:spChg chg="add">
          <ac:chgData name="Matthew Ellis (1701953)" userId="S::1701953@student.uwtsd.ac.uk::4916e2f3-26ba-4ab1-8576-57f67370d1f1" providerId="AD" clId="Web-{B48E984C-0431-4991-A5BD-221A08D77BEA}" dt="2019-11-29T16:08:39.289" v="65"/>
          <ac:spMkLst>
            <pc:docMk/>
            <pc:sldMk cId="109857222" sldId="256"/>
            <ac:spMk id="11" creationId="{17582E51-231C-453B-87BB-1DBCED8CF0FE}"/>
          </ac:spMkLst>
        </pc:spChg>
        <pc:spChg chg="add del">
          <ac:chgData name="Matthew Ellis (1701953)" userId="S::1701953@student.uwtsd.ac.uk::4916e2f3-26ba-4ab1-8576-57f67370d1f1" providerId="AD" clId="Web-{B48E984C-0431-4991-A5BD-221A08D77BEA}" dt="2019-11-29T16:08:39.227" v="64"/>
          <ac:spMkLst>
            <pc:docMk/>
            <pc:sldMk cId="109857222" sldId="256"/>
            <ac:spMk id="12" creationId="{B40A8CA7-7D5A-43B0-A1A0-B558ECA9EED1}"/>
          </ac:spMkLst>
        </pc:spChg>
        <pc:spChg chg="add">
          <ac:chgData name="Matthew Ellis (1701953)" userId="S::1701953@student.uwtsd.ac.uk::4916e2f3-26ba-4ab1-8576-57f67370d1f1" providerId="AD" clId="Web-{B48E984C-0431-4991-A5BD-221A08D77BEA}" dt="2019-11-29T16:08:39.289" v="65"/>
          <ac:spMkLst>
            <pc:docMk/>
            <pc:sldMk cId="109857222" sldId="256"/>
            <ac:spMk id="13" creationId="{2B6F700B-68A4-40BC-B2C6-BD6385C5E6FC}"/>
          </ac:spMkLst>
        </pc:spChg>
        <pc:picChg chg="add del">
          <ac:chgData name="Matthew Ellis (1701953)" userId="S::1701953@student.uwtsd.ac.uk::4916e2f3-26ba-4ab1-8576-57f67370d1f1" providerId="AD" clId="Web-{B48E984C-0431-4991-A5BD-221A08D77BEA}" dt="2019-11-29T16:08:23.024" v="62"/>
          <ac:picMkLst>
            <pc:docMk/>
            <pc:sldMk cId="109857222" sldId="256"/>
            <ac:picMk id="4" creationId="{1F61D45A-30BD-41BB-96D8-74CB6B503360}"/>
          </ac:picMkLst>
        </pc:picChg>
        <pc:picChg chg="add del">
          <ac:chgData name="Matthew Ellis (1701953)" userId="S::1701953@student.uwtsd.ac.uk::4916e2f3-26ba-4ab1-8576-57f67370d1f1" providerId="AD" clId="Web-{B48E984C-0431-4991-A5BD-221A08D77BEA}" dt="2019-11-29T16:08:39.227" v="64"/>
          <ac:picMkLst>
            <pc:docMk/>
            <pc:sldMk cId="109857222" sldId="256"/>
            <ac:picMk id="6" creationId="{81B8A993-0323-434C-BF5C-02030D82266F}"/>
          </ac:picMkLst>
        </pc:picChg>
        <pc:cxnChg chg="add del">
          <ac:chgData name="Matthew Ellis (1701953)" userId="S::1701953@student.uwtsd.ac.uk::4916e2f3-26ba-4ab1-8576-57f67370d1f1" providerId="AD" clId="Web-{B48E984C-0431-4991-A5BD-221A08D77BEA}" dt="2019-11-29T16:08:39.227" v="64"/>
          <ac:cxnSpMkLst>
            <pc:docMk/>
            <pc:sldMk cId="109857222" sldId="256"/>
            <ac:cxnSpMk id="10" creationId="{A07787ED-5EDC-4C54-AD87-55B60D0FE397}"/>
          </ac:cxnSpMkLst>
        </pc:cxnChg>
      </pc:sldChg>
      <pc:sldChg chg="new">
        <pc:chgData name="Matthew Ellis (1701953)" userId="S::1701953@student.uwtsd.ac.uk::4916e2f3-26ba-4ab1-8576-57f67370d1f1" providerId="AD" clId="Web-{B48E984C-0431-4991-A5BD-221A08D77BEA}" dt="2019-11-29T16:09:02.367" v="66"/>
        <pc:sldMkLst>
          <pc:docMk/>
          <pc:sldMk cId="743357637" sldId="257"/>
        </pc:sldMkLst>
      </pc:sldChg>
      <pc:sldMasterChg chg="add del addSldLayout delSldLayout">
        <pc:chgData name="Matthew Ellis (1701953)" userId="S::1701953@student.uwtsd.ac.uk::4916e2f3-26ba-4ab1-8576-57f67370d1f1" providerId="AD" clId="Web-{B48E984C-0431-4991-A5BD-221A08D77BEA}" dt="2019-11-29T16:08:39.289" v="65"/>
        <pc:sldMasterMkLst>
          <pc:docMk/>
          <pc:sldMasterMk cId="2460954070" sldId="2147483660"/>
        </pc:sldMasterMkLst>
        <pc:sldLayoutChg chg="add del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Matthew Ellis (1701953)" userId="S::1701953@student.uwtsd.ac.uk::4916e2f3-26ba-4ab1-8576-57f67370d1f1" providerId="AD" clId="Web-{B48E984C-0431-4991-A5BD-221A08D77BEA}" dt="2019-11-29T16:08:23.024" v="62"/>
        <pc:sldMasterMkLst>
          <pc:docMk/>
          <pc:sldMasterMk cId="3060097105" sldId="2147483672"/>
        </pc:sldMasterMkLst>
        <pc:sldLayoutChg chg="add del">
          <pc:chgData name="Matthew Ellis (1701953)" userId="S::1701953@student.uwtsd.ac.uk::4916e2f3-26ba-4ab1-8576-57f67370d1f1" providerId="AD" clId="Web-{B48E984C-0431-4991-A5BD-221A08D77BEA}" dt="2019-11-29T16:08:23.024" v="62"/>
          <pc:sldLayoutMkLst>
            <pc:docMk/>
            <pc:sldMasterMk cId="3060097105" sldId="2147483672"/>
            <pc:sldLayoutMk cId="134515446" sldId="2147483673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23.024" v="62"/>
          <pc:sldLayoutMkLst>
            <pc:docMk/>
            <pc:sldMasterMk cId="3060097105" sldId="2147483672"/>
            <pc:sldLayoutMk cId="447357756" sldId="2147483674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23.024" v="62"/>
          <pc:sldLayoutMkLst>
            <pc:docMk/>
            <pc:sldMasterMk cId="3060097105" sldId="2147483672"/>
            <pc:sldLayoutMk cId="2384365377" sldId="2147483675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23.024" v="62"/>
          <pc:sldLayoutMkLst>
            <pc:docMk/>
            <pc:sldMasterMk cId="3060097105" sldId="2147483672"/>
            <pc:sldLayoutMk cId="661663350" sldId="2147483676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23.024" v="62"/>
          <pc:sldLayoutMkLst>
            <pc:docMk/>
            <pc:sldMasterMk cId="3060097105" sldId="2147483672"/>
            <pc:sldLayoutMk cId="4213630892" sldId="2147483677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23.024" v="62"/>
          <pc:sldLayoutMkLst>
            <pc:docMk/>
            <pc:sldMasterMk cId="3060097105" sldId="2147483672"/>
            <pc:sldLayoutMk cId="1089936574" sldId="2147483678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23.024" v="62"/>
          <pc:sldLayoutMkLst>
            <pc:docMk/>
            <pc:sldMasterMk cId="3060097105" sldId="2147483672"/>
            <pc:sldLayoutMk cId="2875383772" sldId="2147483679"/>
          </pc:sldLayoutMkLst>
        </pc:sldLayoutChg>
        <pc:sldLayoutChg chg="add del replId">
          <pc:chgData name="Matthew Ellis (1701953)" userId="S::1701953@student.uwtsd.ac.uk::4916e2f3-26ba-4ab1-8576-57f67370d1f1" providerId="AD" clId="Web-{B48E984C-0431-4991-A5BD-221A08D77BEA}" dt="2019-11-29T16:08:23.024" v="62"/>
          <pc:sldLayoutMkLst>
            <pc:docMk/>
            <pc:sldMasterMk cId="3060097105" sldId="2147483672"/>
            <pc:sldLayoutMk cId="521272493" sldId="2147483680"/>
          </pc:sldLayoutMkLst>
        </pc:sldLayoutChg>
        <pc:sldLayoutChg chg="add del replId">
          <pc:chgData name="Matthew Ellis (1701953)" userId="S::1701953@student.uwtsd.ac.uk::4916e2f3-26ba-4ab1-8576-57f67370d1f1" providerId="AD" clId="Web-{B48E984C-0431-4991-A5BD-221A08D77BEA}" dt="2019-11-29T16:08:23.024" v="62"/>
          <pc:sldLayoutMkLst>
            <pc:docMk/>
            <pc:sldMasterMk cId="3060097105" sldId="2147483672"/>
            <pc:sldLayoutMk cId="214272413" sldId="2147483681"/>
          </pc:sldLayoutMkLst>
        </pc:sldLayoutChg>
        <pc:sldLayoutChg chg="add del replId">
          <pc:chgData name="Matthew Ellis (1701953)" userId="S::1701953@student.uwtsd.ac.uk::4916e2f3-26ba-4ab1-8576-57f67370d1f1" providerId="AD" clId="Web-{B48E984C-0431-4991-A5BD-221A08D77BEA}" dt="2019-11-29T16:08:23.024" v="62"/>
          <pc:sldLayoutMkLst>
            <pc:docMk/>
            <pc:sldMasterMk cId="3060097105" sldId="2147483672"/>
            <pc:sldLayoutMk cId="1542340271" sldId="2147483682"/>
          </pc:sldLayoutMkLst>
        </pc:sldLayoutChg>
        <pc:sldLayoutChg chg="add del replId">
          <pc:chgData name="Matthew Ellis (1701953)" userId="S::1701953@student.uwtsd.ac.uk::4916e2f3-26ba-4ab1-8576-57f67370d1f1" providerId="AD" clId="Web-{B48E984C-0431-4991-A5BD-221A08D77BEA}" dt="2019-11-29T16:08:23.024" v="62"/>
          <pc:sldLayoutMkLst>
            <pc:docMk/>
            <pc:sldMasterMk cId="3060097105" sldId="2147483672"/>
            <pc:sldLayoutMk cId="1136986294" sldId="2147483683"/>
          </pc:sldLayoutMkLst>
        </pc:sldLayoutChg>
        <pc:sldLayoutChg chg="add del replId">
          <pc:chgData name="Matthew Ellis (1701953)" userId="S::1701953@student.uwtsd.ac.uk::4916e2f3-26ba-4ab1-8576-57f67370d1f1" providerId="AD" clId="Web-{B48E984C-0431-4991-A5BD-221A08D77BEA}" dt="2019-11-29T16:08:23.024" v="62"/>
          <pc:sldLayoutMkLst>
            <pc:docMk/>
            <pc:sldMasterMk cId="3060097105" sldId="2147483672"/>
            <pc:sldLayoutMk cId="2898590174" sldId="2147483684"/>
          </pc:sldLayoutMkLst>
        </pc:sldLayoutChg>
        <pc:sldLayoutChg chg="add del replId">
          <pc:chgData name="Matthew Ellis (1701953)" userId="S::1701953@student.uwtsd.ac.uk::4916e2f3-26ba-4ab1-8576-57f67370d1f1" providerId="AD" clId="Web-{B48E984C-0431-4991-A5BD-221A08D77BEA}" dt="2019-11-29T16:08:23.024" v="62"/>
          <pc:sldLayoutMkLst>
            <pc:docMk/>
            <pc:sldMasterMk cId="3060097105" sldId="2147483672"/>
            <pc:sldLayoutMk cId="2309767709" sldId="2147483685"/>
          </pc:sldLayoutMkLst>
        </pc:sldLayoutChg>
        <pc:sldLayoutChg chg="add del replId">
          <pc:chgData name="Matthew Ellis (1701953)" userId="S::1701953@student.uwtsd.ac.uk::4916e2f3-26ba-4ab1-8576-57f67370d1f1" providerId="AD" clId="Web-{B48E984C-0431-4991-A5BD-221A08D77BEA}" dt="2019-11-29T16:08:23.024" v="62"/>
          <pc:sldLayoutMkLst>
            <pc:docMk/>
            <pc:sldMasterMk cId="3060097105" sldId="2147483672"/>
            <pc:sldLayoutMk cId="3260474481" sldId="2147483686"/>
          </pc:sldLayoutMkLst>
        </pc:sldLayoutChg>
        <pc:sldLayoutChg chg="add del replId">
          <pc:chgData name="Matthew Ellis (1701953)" userId="S::1701953@student.uwtsd.ac.uk::4916e2f3-26ba-4ab1-8576-57f67370d1f1" providerId="AD" clId="Web-{B48E984C-0431-4991-A5BD-221A08D77BEA}" dt="2019-11-29T16:08:23.024" v="62"/>
          <pc:sldLayoutMkLst>
            <pc:docMk/>
            <pc:sldMasterMk cId="3060097105" sldId="2147483672"/>
            <pc:sldLayoutMk cId="4253114938" sldId="2147483687"/>
          </pc:sldLayoutMkLst>
        </pc:sldLayoutChg>
        <pc:sldLayoutChg chg="add del replId">
          <pc:chgData name="Matthew Ellis (1701953)" userId="S::1701953@student.uwtsd.ac.uk::4916e2f3-26ba-4ab1-8576-57f67370d1f1" providerId="AD" clId="Web-{B48E984C-0431-4991-A5BD-221A08D77BEA}" dt="2019-11-29T16:08:23.024" v="62"/>
          <pc:sldLayoutMkLst>
            <pc:docMk/>
            <pc:sldMasterMk cId="3060097105" sldId="2147483672"/>
            <pc:sldLayoutMk cId="2492918268" sldId="2147483688"/>
          </pc:sldLayoutMkLst>
        </pc:sldLayoutChg>
        <pc:sldLayoutChg chg="add del replId">
          <pc:chgData name="Matthew Ellis (1701953)" userId="S::1701953@student.uwtsd.ac.uk::4916e2f3-26ba-4ab1-8576-57f67370d1f1" providerId="AD" clId="Web-{B48E984C-0431-4991-A5BD-221A08D77BEA}" dt="2019-11-29T16:08:23.024" v="62"/>
          <pc:sldLayoutMkLst>
            <pc:docMk/>
            <pc:sldMasterMk cId="3060097105" sldId="2147483672"/>
            <pc:sldLayoutMk cId="2672608404" sldId="2147483689"/>
          </pc:sldLayoutMkLst>
        </pc:sldLayoutChg>
      </pc:sldMasterChg>
      <pc:sldMasterChg chg="add del addSldLayout delSldLayout">
        <pc:chgData name="Matthew Ellis (1701953)" userId="S::1701953@student.uwtsd.ac.uk::4916e2f3-26ba-4ab1-8576-57f67370d1f1" providerId="AD" clId="Web-{B48E984C-0431-4991-A5BD-221A08D77BEA}" dt="2019-11-29T16:08:39.227" v="64"/>
        <pc:sldMasterMkLst>
          <pc:docMk/>
          <pc:sldMasterMk cId="3333662424" sldId="2147483704"/>
        </pc:sldMasterMkLst>
        <pc:sldLayoutChg chg="add del">
          <pc:chgData name="Matthew Ellis (1701953)" userId="S::1701953@student.uwtsd.ac.uk::4916e2f3-26ba-4ab1-8576-57f67370d1f1" providerId="AD" clId="Web-{B48E984C-0431-4991-A5BD-221A08D77BEA}" dt="2019-11-29T16:08:39.227" v="64"/>
          <pc:sldLayoutMkLst>
            <pc:docMk/>
            <pc:sldMasterMk cId="3333662424" sldId="2147483704"/>
            <pc:sldLayoutMk cId="3988714881" sldId="2147483693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27" v="64"/>
          <pc:sldLayoutMkLst>
            <pc:docMk/>
            <pc:sldMasterMk cId="3333662424" sldId="2147483704"/>
            <pc:sldLayoutMk cId="2256859392" sldId="2147483694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27" v="64"/>
          <pc:sldLayoutMkLst>
            <pc:docMk/>
            <pc:sldMasterMk cId="3333662424" sldId="2147483704"/>
            <pc:sldLayoutMk cId="2630406540" sldId="2147483695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27" v="64"/>
          <pc:sldLayoutMkLst>
            <pc:docMk/>
            <pc:sldMasterMk cId="3333662424" sldId="2147483704"/>
            <pc:sldLayoutMk cId="3592283611" sldId="2147483696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27" v="64"/>
          <pc:sldLayoutMkLst>
            <pc:docMk/>
            <pc:sldMasterMk cId="3333662424" sldId="2147483704"/>
            <pc:sldLayoutMk cId="1273548491" sldId="2147483697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27" v="64"/>
          <pc:sldLayoutMkLst>
            <pc:docMk/>
            <pc:sldMasterMk cId="3333662424" sldId="2147483704"/>
            <pc:sldLayoutMk cId="206274303" sldId="2147483698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27" v="64"/>
          <pc:sldLayoutMkLst>
            <pc:docMk/>
            <pc:sldMasterMk cId="3333662424" sldId="2147483704"/>
            <pc:sldLayoutMk cId="820529556" sldId="2147483699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27" v="64"/>
          <pc:sldLayoutMkLst>
            <pc:docMk/>
            <pc:sldMasterMk cId="3333662424" sldId="2147483704"/>
            <pc:sldLayoutMk cId="1353421863" sldId="2147483700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27" v="64"/>
          <pc:sldLayoutMkLst>
            <pc:docMk/>
            <pc:sldMasterMk cId="3333662424" sldId="2147483704"/>
            <pc:sldLayoutMk cId="608749150" sldId="2147483701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27" v="64"/>
          <pc:sldLayoutMkLst>
            <pc:docMk/>
            <pc:sldMasterMk cId="3333662424" sldId="2147483704"/>
            <pc:sldLayoutMk cId="1323112282" sldId="2147483702"/>
          </pc:sldLayoutMkLst>
        </pc:sldLayoutChg>
        <pc:sldLayoutChg chg="add del">
          <pc:chgData name="Matthew Ellis (1701953)" userId="S::1701953@student.uwtsd.ac.uk::4916e2f3-26ba-4ab1-8576-57f67370d1f1" providerId="AD" clId="Web-{B48E984C-0431-4991-A5BD-221A08D77BEA}" dt="2019-11-29T16:08:39.227" v="64"/>
          <pc:sldLayoutMkLst>
            <pc:docMk/>
            <pc:sldMasterMk cId="3333662424" sldId="2147483704"/>
            <pc:sldLayoutMk cId="3227007675" sldId="2147483703"/>
          </pc:sldLayoutMkLst>
        </pc:sldLayoutChg>
      </pc:sldMasterChg>
      <pc:sldMasterChg chg="add addSldLayout">
        <pc:chgData name="Matthew Ellis (1701953)" userId="S::1701953@student.uwtsd.ac.uk::4916e2f3-26ba-4ab1-8576-57f67370d1f1" providerId="AD" clId="Web-{B48E984C-0431-4991-A5BD-221A08D77BEA}" dt="2019-11-29T16:08:39.289" v="65"/>
        <pc:sldMasterMkLst>
          <pc:docMk/>
          <pc:sldMasterMk cId="4276349765" sldId="2147483717"/>
        </pc:sldMasterMkLst>
        <pc:sldLayoutChg chg="add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4276349765" sldId="2147483717"/>
            <pc:sldLayoutMk cId="4290288402" sldId="2147483706"/>
          </pc:sldLayoutMkLst>
        </pc:sldLayoutChg>
        <pc:sldLayoutChg chg="add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4276349765" sldId="2147483717"/>
            <pc:sldLayoutMk cId="3937061138" sldId="2147483707"/>
          </pc:sldLayoutMkLst>
        </pc:sldLayoutChg>
        <pc:sldLayoutChg chg="add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4276349765" sldId="2147483717"/>
            <pc:sldLayoutMk cId="2888466768" sldId="2147483708"/>
          </pc:sldLayoutMkLst>
        </pc:sldLayoutChg>
        <pc:sldLayoutChg chg="add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4276349765" sldId="2147483717"/>
            <pc:sldLayoutMk cId="2493075823" sldId="2147483709"/>
          </pc:sldLayoutMkLst>
        </pc:sldLayoutChg>
        <pc:sldLayoutChg chg="add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4276349765" sldId="2147483717"/>
            <pc:sldLayoutMk cId="1298233716" sldId="2147483710"/>
          </pc:sldLayoutMkLst>
        </pc:sldLayoutChg>
        <pc:sldLayoutChg chg="add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4276349765" sldId="2147483717"/>
            <pc:sldLayoutMk cId="907109931" sldId="2147483711"/>
          </pc:sldLayoutMkLst>
        </pc:sldLayoutChg>
        <pc:sldLayoutChg chg="add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4276349765" sldId="2147483717"/>
            <pc:sldLayoutMk cId="2523014148" sldId="2147483712"/>
          </pc:sldLayoutMkLst>
        </pc:sldLayoutChg>
        <pc:sldLayoutChg chg="add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4276349765" sldId="2147483717"/>
            <pc:sldLayoutMk cId="992825841" sldId="2147483713"/>
          </pc:sldLayoutMkLst>
        </pc:sldLayoutChg>
        <pc:sldLayoutChg chg="add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4276349765" sldId="2147483717"/>
            <pc:sldLayoutMk cId="3412165047" sldId="2147483714"/>
          </pc:sldLayoutMkLst>
        </pc:sldLayoutChg>
        <pc:sldLayoutChg chg="add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4276349765" sldId="2147483717"/>
            <pc:sldLayoutMk cId="565534544" sldId="2147483715"/>
          </pc:sldLayoutMkLst>
        </pc:sldLayoutChg>
        <pc:sldLayoutChg chg="add">
          <pc:chgData name="Matthew Ellis (1701953)" userId="S::1701953@student.uwtsd.ac.uk::4916e2f3-26ba-4ab1-8576-57f67370d1f1" providerId="AD" clId="Web-{B48E984C-0431-4991-A5BD-221A08D77BEA}" dt="2019-11-29T16:08:39.289" v="65"/>
          <pc:sldLayoutMkLst>
            <pc:docMk/>
            <pc:sldMasterMk cId="4276349765" sldId="2147483717"/>
            <pc:sldLayoutMk cId="1453593364" sldId="2147483716"/>
          </pc:sldLayoutMkLst>
        </pc:sldLayoutChg>
      </pc:sldMasterChg>
    </pc:docChg>
  </pc:docChgLst>
  <pc:docChgLst>
    <pc:chgData name="Matthew Ellis (1701953)" userId="S::1701953@student.uwtsd.ac.uk::4916e2f3-26ba-4ab1-8576-57f67370d1f1" providerId="AD" clId="Web-{5683C386-4429-E115-460E-AC20B1996B7B}"/>
    <pc:docChg chg="modSld">
      <pc:chgData name="Matthew Ellis (1701953)" userId="S::1701953@student.uwtsd.ac.uk::4916e2f3-26ba-4ab1-8576-57f67370d1f1" providerId="AD" clId="Web-{5683C386-4429-E115-460E-AC20B1996B7B}" dt="2020-01-23T14:29:25.469" v="150" actId="20577"/>
      <pc:docMkLst>
        <pc:docMk/>
      </pc:docMkLst>
      <pc:sldChg chg="modSp">
        <pc:chgData name="Matthew Ellis (1701953)" userId="S::1701953@student.uwtsd.ac.uk::4916e2f3-26ba-4ab1-8576-57f67370d1f1" providerId="AD" clId="Web-{5683C386-4429-E115-460E-AC20B1996B7B}" dt="2020-01-23T14:27:50.500" v="112" actId="20577"/>
        <pc:sldMkLst>
          <pc:docMk/>
          <pc:sldMk cId="743357637" sldId="257"/>
        </pc:sldMkLst>
        <pc:spChg chg="mod">
          <ac:chgData name="Matthew Ellis (1701953)" userId="S::1701953@student.uwtsd.ac.uk::4916e2f3-26ba-4ab1-8576-57f67370d1f1" providerId="AD" clId="Web-{5683C386-4429-E115-460E-AC20B1996B7B}" dt="2020-01-23T14:27:50.500" v="112" actId="20577"/>
          <ac:spMkLst>
            <pc:docMk/>
            <pc:sldMk cId="743357637" sldId="257"/>
            <ac:spMk id="6" creationId="{CB64BE29-A4F3-4367-957A-02FC0CBC5514}"/>
          </ac:spMkLst>
        </pc:spChg>
      </pc:sldChg>
      <pc:sldChg chg="modSp">
        <pc:chgData name="Matthew Ellis (1701953)" userId="S::1701953@student.uwtsd.ac.uk::4916e2f3-26ba-4ab1-8576-57f67370d1f1" providerId="AD" clId="Web-{5683C386-4429-E115-460E-AC20B1996B7B}" dt="2020-01-23T14:29:25.469" v="149" actId="20577"/>
        <pc:sldMkLst>
          <pc:docMk/>
          <pc:sldMk cId="2476127561" sldId="259"/>
        </pc:sldMkLst>
        <pc:spChg chg="mod">
          <ac:chgData name="Matthew Ellis (1701953)" userId="S::1701953@student.uwtsd.ac.uk::4916e2f3-26ba-4ab1-8576-57f67370d1f1" providerId="AD" clId="Web-{5683C386-4429-E115-460E-AC20B1996B7B}" dt="2020-01-23T14:29:25.469" v="149" actId="20577"/>
          <ac:spMkLst>
            <pc:docMk/>
            <pc:sldMk cId="2476127561" sldId="259"/>
            <ac:spMk id="3" creationId="{10AE8A8E-11DF-4FD1-B8F6-1E90AD78E00F}"/>
          </ac:spMkLst>
        </pc:spChg>
      </pc:sldChg>
      <pc:sldChg chg="modNotes">
        <pc:chgData name="Matthew Ellis (1701953)" userId="S::1701953@student.uwtsd.ac.uk::4916e2f3-26ba-4ab1-8576-57f67370d1f1" providerId="AD" clId="Web-{5683C386-4429-E115-460E-AC20B1996B7B}" dt="2020-01-23T14:16:16.325" v="3"/>
        <pc:sldMkLst>
          <pc:docMk/>
          <pc:sldMk cId="2765890596" sldId="261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svg"/><Relationship Id="rId1" Type="http://schemas.openxmlformats.org/officeDocument/2006/relationships/image" Target="../media/image2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2" Type="http://schemas.openxmlformats.org/officeDocument/2006/relationships/image" Target="../media/image8.svg"/><Relationship Id="rId1" Type="http://schemas.openxmlformats.org/officeDocument/2006/relationships/image" Target="../media/image17.png"/><Relationship Id="rId6" Type="http://schemas.openxmlformats.org/officeDocument/2006/relationships/image" Target="../media/image12.svg"/><Relationship Id="rId5" Type="http://schemas.openxmlformats.org/officeDocument/2006/relationships/image" Target="../media/image19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21.pn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svg"/><Relationship Id="rId1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AF904C-7F48-4E03-AB30-9C395E36343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BDD40252-7521-482B-8420-B47F70FB93D2}">
      <dgm:prSet/>
      <dgm:spPr/>
      <dgm:t>
        <a:bodyPr/>
        <a:lstStyle/>
        <a:p>
          <a:r>
            <a:rPr lang="en-GB" dirty="0"/>
            <a:t>High intensity activity – expect DOMS</a:t>
          </a:r>
          <a:endParaRPr lang="en-US" dirty="0"/>
        </a:p>
      </dgm:t>
    </dgm:pt>
    <dgm:pt modelId="{4A52B272-3EA5-452D-9948-7750E96BD650}" type="parTrans" cxnId="{DEF54A76-EB96-41D9-9899-D69AA1470D39}">
      <dgm:prSet/>
      <dgm:spPr/>
      <dgm:t>
        <a:bodyPr/>
        <a:lstStyle/>
        <a:p>
          <a:endParaRPr lang="en-US"/>
        </a:p>
      </dgm:t>
    </dgm:pt>
    <dgm:pt modelId="{C62FE08E-34DB-46C5-8FAB-6651F07CA1B6}" type="sibTrans" cxnId="{DEF54A76-EB96-41D9-9899-D69AA1470D39}">
      <dgm:prSet/>
      <dgm:spPr/>
      <dgm:t>
        <a:bodyPr/>
        <a:lstStyle/>
        <a:p>
          <a:endParaRPr lang="en-US"/>
        </a:p>
      </dgm:t>
    </dgm:pt>
    <dgm:pt modelId="{CEC9303F-63D9-4BD6-A497-24D109C677DE}">
      <dgm:prSet/>
      <dgm:spPr/>
      <dgm:t>
        <a:bodyPr/>
        <a:lstStyle/>
        <a:p>
          <a:r>
            <a:rPr lang="en-GB"/>
            <a:t>Study is on campus </a:t>
          </a:r>
          <a:endParaRPr lang="en-US"/>
        </a:p>
      </dgm:t>
    </dgm:pt>
    <dgm:pt modelId="{47B5DB7F-3D6F-4669-BEC5-8E716DA21439}" type="parTrans" cxnId="{E1525263-B364-4499-88FB-626213DE5C39}">
      <dgm:prSet/>
      <dgm:spPr/>
      <dgm:t>
        <a:bodyPr/>
        <a:lstStyle/>
        <a:p>
          <a:endParaRPr lang="en-US"/>
        </a:p>
      </dgm:t>
    </dgm:pt>
    <dgm:pt modelId="{1FC73EDD-D38D-4CA1-87A5-6C6DFE312FBB}" type="sibTrans" cxnId="{E1525263-B364-4499-88FB-626213DE5C39}">
      <dgm:prSet/>
      <dgm:spPr/>
      <dgm:t>
        <a:bodyPr/>
        <a:lstStyle/>
        <a:p>
          <a:endParaRPr lang="en-US"/>
        </a:p>
      </dgm:t>
    </dgm:pt>
    <dgm:pt modelId="{19E4AC48-196C-4BC5-8D18-742789D33DA1}">
      <dgm:prSet/>
      <dgm:spPr/>
      <dgm:t>
        <a:bodyPr/>
        <a:lstStyle/>
        <a:p>
          <a:r>
            <a:rPr lang="en-GB"/>
            <a:t>Information will be kept safe and locked</a:t>
          </a:r>
          <a:endParaRPr lang="en-US"/>
        </a:p>
      </dgm:t>
    </dgm:pt>
    <dgm:pt modelId="{8DBD6A12-66B6-4337-87E5-39C58281F1A1}" type="parTrans" cxnId="{9C568CA3-9359-45F7-8028-66EEAF4D1BA7}">
      <dgm:prSet/>
      <dgm:spPr/>
      <dgm:t>
        <a:bodyPr/>
        <a:lstStyle/>
        <a:p>
          <a:endParaRPr lang="en-US"/>
        </a:p>
      </dgm:t>
    </dgm:pt>
    <dgm:pt modelId="{CD9649A8-21CB-4F58-AE50-5AB8A008E6E4}" type="sibTrans" cxnId="{9C568CA3-9359-45F7-8028-66EEAF4D1BA7}">
      <dgm:prSet/>
      <dgm:spPr/>
      <dgm:t>
        <a:bodyPr/>
        <a:lstStyle/>
        <a:p>
          <a:endParaRPr lang="en-US"/>
        </a:p>
      </dgm:t>
    </dgm:pt>
    <dgm:pt modelId="{41DCB173-23D1-4DBA-A6E9-6C29A5FA823F}">
      <dgm:prSet/>
      <dgm:spPr/>
      <dgm:t>
        <a:bodyPr/>
        <a:lstStyle/>
        <a:p>
          <a:r>
            <a:rPr lang="en-GB" dirty="0"/>
            <a:t>Par-Q and informed consent</a:t>
          </a:r>
          <a:endParaRPr lang="en-US" dirty="0"/>
        </a:p>
      </dgm:t>
    </dgm:pt>
    <dgm:pt modelId="{5B6CB416-C3F8-4FF1-BEF0-2A48C502FD04}" type="parTrans" cxnId="{072CF9EF-389B-4C06-807E-C7C2FDB69CD0}">
      <dgm:prSet/>
      <dgm:spPr/>
      <dgm:t>
        <a:bodyPr/>
        <a:lstStyle/>
        <a:p>
          <a:endParaRPr lang="en-US"/>
        </a:p>
      </dgm:t>
    </dgm:pt>
    <dgm:pt modelId="{6641BF75-B0CF-4326-875E-2F4D196AD07E}" type="sibTrans" cxnId="{072CF9EF-389B-4C06-807E-C7C2FDB69CD0}">
      <dgm:prSet/>
      <dgm:spPr/>
      <dgm:t>
        <a:bodyPr/>
        <a:lstStyle/>
        <a:p>
          <a:endParaRPr lang="en-US"/>
        </a:p>
      </dgm:t>
    </dgm:pt>
    <dgm:pt modelId="{143DD5DF-2B00-4494-8418-5E3F66B7A84D}">
      <dgm:prSet/>
      <dgm:spPr/>
      <dgm:t>
        <a:bodyPr/>
        <a:lstStyle/>
        <a:p>
          <a:r>
            <a:rPr lang="en-GB"/>
            <a:t>Completed ethics form</a:t>
          </a:r>
          <a:endParaRPr lang="en-US"/>
        </a:p>
      </dgm:t>
    </dgm:pt>
    <dgm:pt modelId="{B8EA36F6-C501-4E51-A7C9-59EC34247D01}" type="parTrans" cxnId="{6CD1EB89-6D7F-48BB-93A7-8F5F27B19867}">
      <dgm:prSet/>
      <dgm:spPr/>
      <dgm:t>
        <a:bodyPr/>
        <a:lstStyle/>
        <a:p>
          <a:endParaRPr lang="en-US"/>
        </a:p>
      </dgm:t>
    </dgm:pt>
    <dgm:pt modelId="{923F66E2-EC67-4287-BFFC-5F59F9BFC001}" type="sibTrans" cxnId="{6CD1EB89-6D7F-48BB-93A7-8F5F27B19867}">
      <dgm:prSet/>
      <dgm:spPr/>
      <dgm:t>
        <a:bodyPr/>
        <a:lstStyle/>
        <a:p>
          <a:endParaRPr lang="en-US"/>
        </a:p>
      </dgm:t>
    </dgm:pt>
    <dgm:pt modelId="{54E8EBFF-A37B-4151-9295-21345AFD6BA0}" type="pres">
      <dgm:prSet presAssocID="{D5AF904C-7F48-4E03-AB30-9C395E36343B}" presName="root" presStyleCnt="0">
        <dgm:presLayoutVars>
          <dgm:dir/>
          <dgm:resizeHandles val="exact"/>
        </dgm:presLayoutVars>
      </dgm:prSet>
      <dgm:spPr/>
    </dgm:pt>
    <dgm:pt modelId="{D653ECB0-9418-4101-813D-AD863C863576}" type="pres">
      <dgm:prSet presAssocID="{BDD40252-7521-482B-8420-B47F70FB93D2}" presName="compNode" presStyleCnt="0"/>
      <dgm:spPr/>
    </dgm:pt>
    <dgm:pt modelId="{CD34C760-285F-4C43-9A25-624893237523}" type="pres">
      <dgm:prSet presAssocID="{BDD40252-7521-482B-8420-B47F70FB93D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DE5347C5-C082-4746-8AE6-AE88ADCE35C1}" type="pres">
      <dgm:prSet presAssocID="{BDD40252-7521-482B-8420-B47F70FB93D2}" presName="spaceRect" presStyleCnt="0"/>
      <dgm:spPr/>
    </dgm:pt>
    <dgm:pt modelId="{490C7FE4-DB10-48CF-B3A6-4AE518AE6533}" type="pres">
      <dgm:prSet presAssocID="{BDD40252-7521-482B-8420-B47F70FB93D2}" presName="textRect" presStyleLbl="revTx" presStyleIdx="0" presStyleCnt="5">
        <dgm:presLayoutVars>
          <dgm:chMax val="1"/>
          <dgm:chPref val="1"/>
        </dgm:presLayoutVars>
      </dgm:prSet>
      <dgm:spPr/>
    </dgm:pt>
    <dgm:pt modelId="{31AF715D-C32B-41BE-B147-5C9B673C9AB6}" type="pres">
      <dgm:prSet presAssocID="{C62FE08E-34DB-46C5-8FAB-6651F07CA1B6}" presName="sibTrans" presStyleCnt="0"/>
      <dgm:spPr/>
    </dgm:pt>
    <dgm:pt modelId="{A0AFA0DB-7CDF-44E1-A780-E31B056C388F}" type="pres">
      <dgm:prSet presAssocID="{CEC9303F-63D9-4BD6-A497-24D109C677DE}" presName="compNode" presStyleCnt="0"/>
      <dgm:spPr/>
    </dgm:pt>
    <dgm:pt modelId="{2601E86A-8E41-4EF8-821D-DC7F78F0A59D}" type="pres">
      <dgm:prSet presAssocID="{CEC9303F-63D9-4BD6-A497-24D109C677D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DB6BB4A-E9EF-4E0B-B4A7-FE607DEA2207}" type="pres">
      <dgm:prSet presAssocID="{CEC9303F-63D9-4BD6-A497-24D109C677DE}" presName="spaceRect" presStyleCnt="0"/>
      <dgm:spPr/>
    </dgm:pt>
    <dgm:pt modelId="{40087508-2439-42E5-ADD4-C75104085225}" type="pres">
      <dgm:prSet presAssocID="{CEC9303F-63D9-4BD6-A497-24D109C677DE}" presName="textRect" presStyleLbl="revTx" presStyleIdx="1" presStyleCnt="5">
        <dgm:presLayoutVars>
          <dgm:chMax val="1"/>
          <dgm:chPref val="1"/>
        </dgm:presLayoutVars>
      </dgm:prSet>
      <dgm:spPr/>
    </dgm:pt>
    <dgm:pt modelId="{58C0E278-A5A8-42DB-9B1C-133E944286D2}" type="pres">
      <dgm:prSet presAssocID="{1FC73EDD-D38D-4CA1-87A5-6C6DFE312FBB}" presName="sibTrans" presStyleCnt="0"/>
      <dgm:spPr/>
    </dgm:pt>
    <dgm:pt modelId="{2FC00038-6B0C-4CF3-98E6-FEA9D3B2F985}" type="pres">
      <dgm:prSet presAssocID="{19E4AC48-196C-4BC5-8D18-742789D33DA1}" presName="compNode" presStyleCnt="0"/>
      <dgm:spPr/>
    </dgm:pt>
    <dgm:pt modelId="{6DFB45F2-DFD7-406D-AD8D-16CE63A0A5F4}" type="pres">
      <dgm:prSet presAssocID="{19E4AC48-196C-4BC5-8D18-742789D33DA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FC549A0-5384-4C6F-81EA-7E406BAD4C7B}" type="pres">
      <dgm:prSet presAssocID="{19E4AC48-196C-4BC5-8D18-742789D33DA1}" presName="spaceRect" presStyleCnt="0"/>
      <dgm:spPr/>
    </dgm:pt>
    <dgm:pt modelId="{27F1F8B4-360D-4099-A7FE-43AE82078803}" type="pres">
      <dgm:prSet presAssocID="{19E4AC48-196C-4BC5-8D18-742789D33DA1}" presName="textRect" presStyleLbl="revTx" presStyleIdx="2" presStyleCnt="5">
        <dgm:presLayoutVars>
          <dgm:chMax val="1"/>
          <dgm:chPref val="1"/>
        </dgm:presLayoutVars>
      </dgm:prSet>
      <dgm:spPr/>
    </dgm:pt>
    <dgm:pt modelId="{4465FF65-BF1D-4F87-BE88-B48AC54311BE}" type="pres">
      <dgm:prSet presAssocID="{CD9649A8-21CB-4F58-AE50-5AB8A008E6E4}" presName="sibTrans" presStyleCnt="0"/>
      <dgm:spPr/>
    </dgm:pt>
    <dgm:pt modelId="{3ACC57CC-C4A5-403F-B89A-7814D959C82D}" type="pres">
      <dgm:prSet presAssocID="{41DCB173-23D1-4DBA-A6E9-6C29A5FA823F}" presName="compNode" presStyleCnt="0"/>
      <dgm:spPr/>
    </dgm:pt>
    <dgm:pt modelId="{B5FEC4FA-CC07-4BD9-BBA0-1274A34586E4}" type="pres">
      <dgm:prSet presAssocID="{41DCB173-23D1-4DBA-A6E9-6C29A5FA823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FD4944EE-18E3-43A1-B6B5-94D57DEF14EF}" type="pres">
      <dgm:prSet presAssocID="{41DCB173-23D1-4DBA-A6E9-6C29A5FA823F}" presName="spaceRect" presStyleCnt="0"/>
      <dgm:spPr/>
    </dgm:pt>
    <dgm:pt modelId="{59BCF7E4-5EE7-4946-B598-1C2B0003F435}" type="pres">
      <dgm:prSet presAssocID="{41DCB173-23D1-4DBA-A6E9-6C29A5FA823F}" presName="textRect" presStyleLbl="revTx" presStyleIdx="3" presStyleCnt="5" custScaleX="112065">
        <dgm:presLayoutVars>
          <dgm:chMax val="1"/>
          <dgm:chPref val="1"/>
        </dgm:presLayoutVars>
      </dgm:prSet>
      <dgm:spPr/>
    </dgm:pt>
    <dgm:pt modelId="{298E3EDC-3587-4241-B915-5EB8BB767024}" type="pres">
      <dgm:prSet presAssocID="{6641BF75-B0CF-4326-875E-2F4D196AD07E}" presName="sibTrans" presStyleCnt="0"/>
      <dgm:spPr/>
    </dgm:pt>
    <dgm:pt modelId="{5915F33A-828F-4EBB-BEEA-2A53AD5F6139}" type="pres">
      <dgm:prSet presAssocID="{143DD5DF-2B00-4494-8418-5E3F66B7A84D}" presName="compNode" presStyleCnt="0"/>
      <dgm:spPr/>
    </dgm:pt>
    <dgm:pt modelId="{C0B63FF8-66BF-4193-B377-B54DFDC0C2B8}" type="pres">
      <dgm:prSet presAssocID="{143DD5DF-2B00-4494-8418-5E3F66B7A84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608F276-292C-4F62-AFAB-4BE817F0FDBC}" type="pres">
      <dgm:prSet presAssocID="{143DD5DF-2B00-4494-8418-5E3F66B7A84D}" presName="spaceRect" presStyleCnt="0"/>
      <dgm:spPr/>
    </dgm:pt>
    <dgm:pt modelId="{FC56A118-33B6-456C-97F1-B62BEF7989BD}" type="pres">
      <dgm:prSet presAssocID="{143DD5DF-2B00-4494-8418-5E3F66B7A84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B650004-D270-468C-B641-71F8C3A981BB}" type="presOf" srcId="{BDD40252-7521-482B-8420-B47F70FB93D2}" destId="{490C7FE4-DB10-48CF-B3A6-4AE518AE6533}" srcOrd="0" destOrd="0" presId="urn:microsoft.com/office/officeart/2018/2/layout/IconLabelList"/>
    <dgm:cxn modelId="{1D280D2E-0762-4606-85C3-F7125FA436E5}" type="presOf" srcId="{19E4AC48-196C-4BC5-8D18-742789D33DA1}" destId="{27F1F8B4-360D-4099-A7FE-43AE82078803}" srcOrd="0" destOrd="0" presId="urn:microsoft.com/office/officeart/2018/2/layout/IconLabelList"/>
    <dgm:cxn modelId="{E1525263-B364-4499-88FB-626213DE5C39}" srcId="{D5AF904C-7F48-4E03-AB30-9C395E36343B}" destId="{CEC9303F-63D9-4BD6-A497-24D109C677DE}" srcOrd="1" destOrd="0" parTransId="{47B5DB7F-3D6F-4669-BEC5-8E716DA21439}" sibTransId="{1FC73EDD-D38D-4CA1-87A5-6C6DFE312FBB}"/>
    <dgm:cxn modelId="{DEF54A76-EB96-41D9-9899-D69AA1470D39}" srcId="{D5AF904C-7F48-4E03-AB30-9C395E36343B}" destId="{BDD40252-7521-482B-8420-B47F70FB93D2}" srcOrd="0" destOrd="0" parTransId="{4A52B272-3EA5-452D-9948-7750E96BD650}" sibTransId="{C62FE08E-34DB-46C5-8FAB-6651F07CA1B6}"/>
    <dgm:cxn modelId="{F4205F79-C018-45CC-9B10-2B9179189CC6}" type="presOf" srcId="{D5AF904C-7F48-4E03-AB30-9C395E36343B}" destId="{54E8EBFF-A37B-4151-9295-21345AFD6BA0}" srcOrd="0" destOrd="0" presId="urn:microsoft.com/office/officeart/2018/2/layout/IconLabelList"/>
    <dgm:cxn modelId="{5A307486-EE5F-4D17-96BC-060963BEE82F}" type="presOf" srcId="{143DD5DF-2B00-4494-8418-5E3F66B7A84D}" destId="{FC56A118-33B6-456C-97F1-B62BEF7989BD}" srcOrd="0" destOrd="0" presId="urn:microsoft.com/office/officeart/2018/2/layout/IconLabelList"/>
    <dgm:cxn modelId="{6CD1EB89-6D7F-48BB-93A7-8F5F27B19867}" srcId="{D5AF904C-7F48-4E03-AB30-9C395E36343B}" destId="{143DD5DF-2B00-4494-8418-5E3F66B7A84D}" srcOrd="4" destOrd="0" parTransId="{B8EA36F6-C501-4E51-A7C9-59EC34247D01}" sibTransId="{923F66E2-EC67-4287-BFFC-5F59F9BFC001}"/>
    <dgm:cxn modelId="{9C568CA3-9359-45F7-8028-66EEAF4D1BA7}" srcId="{D5AF904C-7F48-4E03-AB30-9C395E36343B}" destId="{19E4AC48-196C-4BC5-8D18-742789D33DA1}" srcOrd="2" destOrd="0" parTransId="{8DBD6A12-66B6-4337-87E5-39C58281F1A1}" sibTransId="{CD9649A8-21CB-4F58-AE50-5AB8A008E6E4}"/>
    <dgm:cxn modelId="{59B9EBBA-3328-4A65-8EC3-0CAE20983076}" type="presOf" srcId="{CEC9303F-63D9-4BD6-A497-24D109C677DE}" destId="{40087508-2439-42E5-ADD4-C75104085225}" srcOrd="0" destOrd="0" presId="urn:microsoft.com/office/officeart/2018/2/layout/IconLabelList"/>
    <dgm:cxn modelId="{072CF9EF-389B-4C06-807E-C7C2FDB69CD0}" srcId="{D5AF904C-7F48-4E03-AB30-9C395E36343B}" destId="{41DCB173-23D1-4DBA-A6E9-6C29A5FA823F}" srcOrd="3" destOrd="0" parTransId="{5B6CB416-C3F8-4FF1-BEF0-2A48C502FD04}" sibTransId="{6641BF75-B0CF-4326-875E-2F4D196AD07E}"/>
    <dgm:cxn modelId="{DFB2FDF5-C1CA-4F79-BEAD-03A808B25AB3}" type="presOf" srcId="{41DCB173-23D1-4DBA-A6E9-6C29A5FA823F}" destId="{59BCF7E4-5EE7-4946-B598-1C2B0003F435}" srcOrd="0" destOrd="0" presId="urn:microsoft.com/office/officeart/2018/2/layout/IconLabelList"/>
    <dgm:cxn modelId="{21267A52-453D-4CB9-93FE-0CC5B6E81B7C}" type="presParOf" srcId="{54E8EBFF-A37B-4151-9295-21345AFD6BA0}" destId="{D653ECB0-9418-4101-813D-AD863C863576}" srcOrd="0" destOrd="0" presId="urn:microsoft.com/office/officeart/2018/2/layout/IconLabelList"/>
    <dgm:cxn modelId="{675BD26D-BC23-4F6D-BFFA-F93D91974826}" type="presParOf" srcId="{D653ECB0-9418-4101-813D-AD863C863576}" destId="{CD34C760-285F-4C43-9A25-624893237523}" srcOrd="0" destOrd="0" presId="urn:microsoft.com/office/officeart/2018/2/layout/IconLabelList"/>
    <dgm:cxn modelId="{FBD0112C-4E23-476A-B18B-0071D5FAAD35}" type="presParOf" srcId="{D653ECB0-9418-4101-813D-AD863C863576}" destId="{DE5347C5-C082-4746-8AE6-AE88ADCE35C1}" srcOrd="1" destOrd="0" presId="urn:microsoft.com/office/officeart/2018/2/layout/IconLabelList"/>
    <dgm:cxn modelId="{9476D9F8-BCED-4101-B838-2C12C2F57E22}" type="presParOf" srcId="{D653ECB0-9418-4101-813D-AD863C863576}" destId="{490C7FE4-DB10-48CF-B3A6-4AE518AE6533}" srcOrd="2" destOrd="0" presId="urn:microsoft.com/office/officeart/2018/2/layout/IconLabelList"/>
    <dgm:cxn modelId="{E7B0C1CE-03A8-4A7E-B254-BE63716035DC}" type="presParOf" srcId="{54E8EBFF-A37B-4151-9295-21345AFD6BA0}" destId="{31AF715D-C32B-41BE-B147-5C9B673C9AB6}" srcOrd="1" destOrd="0" presId="urn:microsoft.com/office/officeart/2018/2/layout/IconLabelList"/>
    <dgm:cxn modelId="{1523B6D9-B537-4705-B4BB-1B79815B05B1}" type="presParOf" srcId="{54E8EBFF-A37B-4151-9295-21345AFD6BA0}" destId="{A0AFA0DB-7CDF-44E1-A780-E31B056C388F}" srcOrd="2" destOrd="0" presId="urn:microsoft.com/office/officeart/2018/2/layout/IconLabelList"/>
    <dgm:cxn modelId="{CC1F47C7-29C7-447A-AB73-1E1ED1A33D5F}" type="presParOf" srcId="{A0AFA0DB-7CDF-44E1-A780-E31B056C388F}" destId="{2601E86A-8E41-4EF8-821D-DC7F78F0A59D}" srcOrd="0" destOrd="0" presId="urn:microsoft.com/office/officeart/2018/2/layout/IconLabelList"/>
    <dgm:cxn modelId="{19EBD637-3D16-4D4E-87AC-B9703BA1D7E2}" type="presParOf" srcId="{A0AFA0DB-7CDF-44E1-A780-E31B056C388F}" destId="{EDB6BB4A-E9EF-4E0B-B4A7-FE607DEA2207}" srcOrd="1" destOrd="0" presId="urn:microsoft.com/office/officeart/2018/2/layout/IconLabelList"/>
    <dgm:cxn modelId="{F9CF17E5-DE8C-443A-922A-627CFD44D2D6}" type="presParOf" srcId="{A0AFA0DB-7CDF-44E1-A780-E31B056C388F}" destId="{40087508-2439-42E5-ADD4-C75104085225}" srcOrd="2" destOrd="0" presId="urn:microsoft.com/office/officeart/2018/2/layout/IconLabelList"/>
    <dgm:cxn modelId="{977C39C5-9E30-4774-9069-F256BC9F0A0A}" type="presParOf" srcId="{54E8EBFF-A37B-4151-9295-21345AFD6BA0}" destId="{58C0E278-A5A8-42DB-9B1C-133E944286D2}" srcOrd="3" destOrd="0" presId="urn:microsoft.com/office/officeart/2018/2/layout/IconLabelList"/>
    <dgm:cxn modelId="{3D8CAAE2-4BA8-4726-94BA-A110A2DC41DB}" type="presParOf" srcId="{54E8EBFF-A37B-4151-9295-21345AFD6BA0}" destId="{2FC00038-6B0C-4CF3-98E6-FEA9D3B2F985}" srcOrd="4" destOrd="0" presId="urn:microsoft.com/office/officeart/2018/2/layout/IconLabelList"/>
    <dgm:cxn modelId="{09F36B2C-9304-4B2C-A0D2-0AD484B6651C}" type="presParOf" srcId="{2FC00038-6B0C-4CF3-98E6-FEA9D3B2F985}" destId="{6DFB45F2-DFD7-406D-AD8D-16CE63A0A5F4}" srcOrd="0" destOrd="0" presId="urn:microsoft.com/office/officeart/2018/2/layout/IconLabelList"/>
    <dgm:cxn modelId="{EA4CD91B-A585-4C0B-B0BA-41CDDA832E28}" type="presParOf" srcId="{2FC00038-6B0C-4CF3-98E6-FEA9D3B2F985}" destId="{6FC549A0-5384-4C6F-81EA-7E406BAD4C7B}" srcOrd="1" destOrd="0" presId="urn:microsoft.com/office/officeart/2018/2/layout/IconLabelList"/>
    <dgm:cxn modelId="{3E2EB352-5B72-4722-A407-CF896D4F7132}" type="presParOf" srcId="{2FC00038-6B0C-4CF3-98E6-FEA9D3B2F985}" destId="{27F1F8B4-360D-4099-A7FE-43AE82078803}" srcOrd="2" destOrd="0" presId="urn:microsoft.com/office/officeart/2018/2/layout/IconLabelList"/>
    <dgm:cxn modelId="{EF6C5854-AAC5-4CE4-8565-9BF079C7C50D}" type="presParOf" srcId="{54E8EBFF-A37B-4151-9295-21345AFD6BA0}" destId="{4465FF65-BF1D-4F87-BE88-B48AC54311BE}" srcOrd="5" destOrd="0" presId="urn:microsoft.com/office/officeart/2018/2/layout/IconLabelList"/>
    <dgm:cxn modelId="{2D96199F-F411-41F7-A45F-5CB901961D50}" type="presParOf" srcId="{54E8EBFF-A37B-4151-9295-21345AFD6BA0}" destId="{3ACC57CC-C4A5-403F-B89A-7814D959C82D}" srcOrd="6" destOrd="0" presId="urn:microsoft.com/office/officeart/2018/2/layout/IconLabelList"/>
    <dgm:cxn modelId="{9386EAB5-4ED2-48F4-B5B3-002AA9D8459C}" type="presParOf" srcId="{3ACC57CC-C4A5-403F-B89A-7814D959C82D}" destId="{B5FEC4FA-CC07-4BD9-BBA0-1274A34586E4}" srcOrd="0" destOrd="0" presId="urn:microsoft.com/office/officeart/2018/2/layout/IconLabelList"/>
    <dgm:cxn modelId="{17D6B8D5-D207-48EC-9A07-80A084404EF2}" type="presParOf" srcId="{3ACC57CC-C4A5-403F-B89A-7814D959C82D}" destId="{FD4944EE-18E3-43A1-B6B5-94D57DEF14EF}" srcOrd="1" destOrd="0" presId="urn:microsoft.com/office/officeart/2018/2/layout/IconLabelList"/>
    <dgm:cxn modelId="{EE722E2F-BE31-44FE-B1BF-6120767A2000}" type="presParOf" srcId="{3ACC57CC-C4A5-403F-B89A-7814D959C82D}" destId="{59BCF7E4-5EE7-4946-B598-1C2B0003F435}" srcOrd="2" destOrd="0" presId="urn:microsoft.com/office/officeart/2018/2/layout/IconLabelList"/>
    <dgm:cxn modelId="{12A86816-6EA2-475A-9102-68AE0DA548D6}" type="presParOf" srcId="{54E8EBFF-A37B-4151-9295-21345AFD6BA0}" destId="{298E3EDC-3587-4241-B915-5EB8BB767024}" srcOrd="7" destOrd="0" presId="urn:microsoft.com/office/officeart/2018/2/layout/IconLabelList"/>
    <dgm:cxn modelId="{7FE0D95A-D7C0-495F-930C-B973FDD01104}" type="presParOf" srcId="{54E8EBFF-A37B-4151-9295-21345AFD6BA0}" destId="{5915F33A-828F-4EBB-BEEA-2A53AD5F6139}" srcOrd="8" destOrd="0" presId="urn:microsoft.com/office/officeart/2018/2/layout/IconLabelList"/>
    <dgm:cxn modelId="{EB6DCEEC-FE76-4A80-B3D5-C31F61B4D194}" type="presParOf" srcId="{5915F33A-828F-4EBB-BEEA-2A53AD5F6139}" destId="{C0B63FF8-66BF-4193-B377-B54DFDC0C2B8}" srcOrd="0" destOrd="0" presId="urn:microsoft.com/office/officeart/2018/2/layout/IconLabelList"/>
    <dgm:cxn modelId="{2E5435BE-1D3D-4619-B3CC-AD76D36A6897}" type="presParOf" srcId="{5915F33A-828F-4EBB-BEEA-2A53AD5F6139}" destId="{3608F276-292C-4F62-AFAB-4BE817F0FDBC}" srcOrd="1" destOrd="0" presId="urn:microsoft.com/office/officeart/2018/2/layout/IconLabelList"/>
    <dgm:cxn modelId="{612DCF8E-C932-4E03-85BD-66974D460491}" type="presParOf" srcId="{5915F33A-828F-4EBB-BEEA-2A53AD5F6139}" destId="{FC56A118-33B6-456C-97F1-B62BEF7989B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1925A1-09CB-4FFF-8788-A4EE74F533F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9783EAE-D4B0-442E-8A07-ABB67375002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Able to retrieve participants </a:t>
          </a:r>
          <a:endParaRPr lang="en-US"/>
        </a:p>
      </dgm:t>
    </dgm:pt>
    <dgm:pt modelId="{3E1AE705-1ECF-48F2-84A3-C31319558CCD}" type="parTrans" cxnId="{86E285BE-BA89-4BD4-8C8F-73FC0C15E0DC}">
      <dgm:prSet/>
      <dgm:spPr/>
      <dgm:t>
        <a:bodyPr/>
        <a:lstStyle/>
        <a:p>
          <a:endParaRPr lang="en-US"/>
        </a:p>
      </dgm:t>
    </dgm:pt>
    <dgm:pt modelId="{0F342205-A0F8-4148-891C-98FAD8BAF27F}" type="sibTrans" cxnId="{86E285BE-BA89-4BD4-8C8F-73FC0C15E0DC}">
      <dgm:prSet/>
      <dgm:spPr/>
      <dgm:t>
        <a:bodyPr/>
        <a:lstStyle/>
        <a:p>
          <a:endParaRPr lang="en-US"/>
        </a:p>
      </dgm:t>
    </dgm:pt>
    <dgm:pt modelId="{39A5B457-5ED6-4D6C-A2F4-418C959C1FEF}" type="pres">
      <dgm:prSet presAssocID="{DF1925A1-09CB-4FFF-8788-A4EE74F533FC}" presName="root" presStyleCnt="0">
        <dgm:presLayoutVars>
          <dgm:dir/>
          <dgm:resizeHandles val="exact"/>
        </dgm:presLayoutVars>
      </dgm:prSet>
      <dgm:spPr/>
    </dgm:pt>
    <dgm:pt modelId="{7E497B8F-22AD-4B8A-A7BF-151CA26905E0}" type="pres">
      <dgm:prSet presAssocID="{79783EAE-D4B0-442E-8A07-ABB673750022}" presName="compNode" presStyleCnt="0"/>
      <dgm:spPr/>
    </dgm:pt>
    <dgm:pt modelId="{FB2FB528-45DE-4617-9AE9-EA4F15EDA0D1}" type="pres">
      <dgm:prSet presAssocID="{79783EAE-D4B0-442E-8A07-ABB673750022}" presName="iconBgRect" presStyleLbl="bgShp" presStyleIdx="0" presStyleCnt="1"/>
      <dgm:spPr/>
    </dgm:pt>
    <dgm:pt modelId="{38D53E83-AF41-4843-A1C7-23909E0C9E29}" type="pres">
      <dgm:prSet presAssocID="{79783EAE-D4B0-442E-8A07-ABB673750022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BEAFB62-E3B2-409C-A886-7518B1C825BA}" type="pres">
      <dgm:prSet presAssocID="{79783EAE-D4B0-442E-8A07-ABB673750022}" presName="spaceRect" presStyleCnt="0"/>
      <dgm:spPr/>
    </dgm:pt>
    <dgm:pt modelId="{F3347842-1F4C-43BE-AB63-988663EE7DAA}" type="pres">
      <dgm:prSet presAssocID="{79783EAE-D4B0-442E-8A07-ABB673750022}" presName="textRect" presStyleLbl="revTx" presStyleIdx="0" presStyleCnt="1">
        <dgm:presLayoutVars>
          <dgm:chMax val="1"/>
          <dgm:chPref val="1"/>
        </dgm:presLayoutVars>
      </dgm:prSet>
      <dgm:spPr/>
    </dgm:pt>
  </dgm:ptLst>
  <dgm:cxnLst>
    <dgm:cxn modelId="{FA77B9A7-0F77-44AC-A0CC-F443C2CF45D8}" type="presOf" srcId="{79783EAE-D4B0-442E-8A07-ABB673750022}" destId="{F3347842-1F4C-43BE-AB63-988663EE7DAA}" srcOrd="0" destOrd="0" presId="urn:microsoft.com/office/officeart/2018/5/layout/IconCircleLabelList"/>
    <dgm:cxn modelId="{7811EDBD-C680-4F29-9C2A-5B0D9BCA8215}" type="presOf" srcId="{DF1925A1-09CB-4FFF-8788-A4EE74F533FC}" destId="{39A5B457-5ED6-4D6C-A2F4-418C959C1FEF}" srcOrd="0" destOrd="0" presId="urn:microsoft.com/office/officeart/2018/5/layout/IconCircleLabelList"/>
    <dgm:cxn modelId="{86E285BE-BA89-4BD4-8C8F-73FC0C15E0DC}" srcId="{DF1925A1-09CB-4FFF-8788-A4EE74F533FC}" destId="{79783EAE-D4B0-442E-8A07-ABB673750022}" srcOrd="0" destOrd="0" parTransId="{3E1AE705-1ECF-48F2-84A3-C31319558CCD}" sibTransId="{0F342205-A0F8-4148-891C-98FAD8BAF27F}"/>
    <dgm:cxn modelId="{06E1E63A-84BF-4CF7-9A54-9E859EA82C91}" type="presParOf" srcId="{39A5B457-5ED6-4D6C-A2F4-418C959C1FEF}" destId="{7E497B8F-22AD-4B8A-A7BF-151CA26905E0}" srcOrd="0" destOrd="0" presId="urn:microsoft.com/office/officeart/2018/5/layout/IconCircleLabelList"/>
    <dgm:cxn modelId="{2C6966B1-1114-4ADC-AF48-F48EEE6BA8B5}" type="presParOf" srcId="{7E497B8F-22AD-4B8A-A7BF-151CA26905E0}" destId="{FB2FB528-45DE-4617-9AE9-EA4F15EDA0D1}" srcOrd="0" destOrd="0" presId="urn:microsoft.com/office/officeart/2018/5/layout/IconCircleLabelList"/>
    <dgm:cxn modelId="{4FEF2EA4-E715-40DC-BDFB-3A232BA86463}" type="presParOf" srcId="{7E497B8F-22AD-4B8A-A7BF-151CA26905E0}" destId="{38D53E83-AF41-4843-A1C7-23909E0C9E29}" srcOrd="1" destOrd="0" presId="urn:microsoft.com/office/officeart/2018/5/layout/IconCircleLabelList"/>
    <dgm:cxn modelId="{5C342660-80FF-474D-9331-5DD710428E3B}" type="presParOf" srcId="{7E497B8F-22AD-4B8A-A7BF-151CA26905E0}" destId="{7BEAFB62-E3B2-409C-A886-7518B1C825BA}" srcOrd="2" destOrd="0" presId="urn:microsoft.com/office/officeart/2018/5/layout/IconCircleLabelList"/>
    <dgm:cxn modelId="{560D33BF-4E61-41F9-8D8F-A5532B2CCD4B}" type="presParOf" srcId="{7E497B8F-22AD-4B8A-A7BF-151CA26905E0}" destId="{F3347842-1F4C-43BE-AB63-988663EE7DA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4C760-285F-4C43-9A25-624893237523}">
      <dsp:nvSpPr>
        <dsp:cNvPr id="0" name=""/>
        <dsp:cNvSpPr/>
      </dsp:nvSpPr>
      <dsp:spPr>
        <a:xfrm>
          <a:off x="704099" y="802097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0C7FE4-DB10-48CF-B3A6-4AE518AE6533}">
      <dsp:nvSpPr>
        <dsp:cNvPr id="0" name=""/>
        <dsp:cNvSpPr/>
      </dsp:nvSpPr>
      <dsp:spPr>
        <a:xfrm>
          <a:off x="209099" y="188217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High intensity activity – expect DOMS</a:t>
          </a:r>
          <a:endParaRPr lang="en-US" sz="1700" kern="1200" dirty="0"/>
        </a:p>
      </dsp:txBody>
      <dsp:txXfrm>
        <a:off x="209099" y="1882179"/>
        <a:ext cx="1800000" cy="720000"/>
      </dsp:txXfrm>
    </dsp:sp>
    <dsp:sp modelId="{2601E86A-8E41-4EF8-821D-DC7F78F0A59D}">
      <dsp:nvSpPr>
        <dsp:cNvPr id="0" name=""/>
        <dsp:cNvSpPr/>
      </dsp:nvSpPr>
      <dsp:spPr>
        <a:xfrm>
          <a:off x="2819099" y="80209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087508-2439-42E5-ADD4-C75104085225}">
      <dsp:nvSpPr>
        <dsp:cNvPr id="0" name=""/>
        <dsp:cNvSpPr/>
      </dsp:nvSpPr>
      <dsp:spPr>
        <a:xfrm>
          <a:off x="2324099" y="188217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Study is on campus </a:t>
          </a:r>
          <a:endParaRPr lang="en-US" sz="1700" kern="1200"/>
        </a:p>
      </dsp:txBody>
      <dsp:txXfrm>
        <a:off x="2324099" y="1882179"/>
        <a:ext cx="1800000" cy="720000"/>
      </dsp:txXfrm>
    </dsp:sp>
    <dsp:sp modelId="{6DFB45F2-DFD7-406D-AD8D-16CE63A0A5F4}">
      <dsp:nvSpPr>
        <dsp:cNvPr id="0" name=""/>
        <dsp:cNvSpPr/>
      </dsp:nvSpPr>
      <dsp:spPr>
        <a:xfrm>
          <a:off x="4934099" y="80209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F1F8B4-360D-4099-A7FE-43AE82078803}">
      <dsp:nvSpPr>
        <dsp:cNvPr id="0" name=""/>
        <dsp:cNvSpPr/>
      </dsp:nvSpPr>
      <dsp:spPr>
        <a:xfrm>
          <a:off x="4439099" y="188217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Information will be kept safe and locked</a:t>
          </a:r>
          <a:endParaRPr lang="en-US" sz="1700" kern="1200"/>
        </a:p>
      </dsp:txBody>
      <dsp:txXfrm>
        <a:off x="4439099" y="1882179"/>
        <a:ext cx="1800000" cy="720000"/>
      </dsp:txXfrm>
    </dsp:sp>
    <dsp:sp modelId="{B5FEC4FA-CC07-4BD9-BBA0-1274A34586E4}">
      <dsp:nvSpPr>
        <dsp:cNvPr id="0" name=""/>
        <dsp:cNvSpPr/>
      </dsp:nvSpPr>
      <dsp:spPr>
        <a:xfrm>
          <a:off x="7157685" y="802097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BCF7E4-5EE7-4946-B598-1C2B0003F435}">
      <dsp:nvSpPr>
        <dsp:cNvPr id="0" name=""/>
        <dsp:cNvSpPr/>
      </dsp:nvSpPr>
      <dsp:spPr>
        <a:xfrm>
          <a:off x="6554099" y="1882179"/>
          <a:ext cx="20171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Par-Q and informed consent</a:t>
          </a:r>
          <a:endParaRPr lang="en-US" sz="1700" kern="1200" dirty="0"/>
        </a:p>
      </dsp:txBody>
      <dsp:txXfrm>
        <a:off x="6554099" y="1882179"/>
        <a:ext cx="2017170" cy="720000"/>
      </dsp:txXfrm>
    </dsp:sp>
    <dsp:sp modelId="{C0B63FF8-66BF-4193-B377-B54DFDC0C2B8}">
      <dsp:nvSpPr>
        <dsp:cNvPr id="0" name=""/>
        <dsp:cNvSpPr/>
      </dsp:nvSpPr>
      <dsp:spPr>
        <a:xfrm>
          <a:off x="9381269" y="802097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56A118-33B6-456C-97F1-B62BEF7989BD}">
      <dsp:nvSpPr>
        <dsp:cNvPr id="0" name=""/>
        <dsp:cNvSpPr/>
      </dsp:nvSpPr>
      <dsp:spPr>
        <a:xfrm>
          <a:off x="8886269" y="188217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Completed ethics form</a:t>
          </a:r>
          <a:endParaRPr lang="en-US" sz="1700" kern="1200"/>
        </a:p>
      </dsp:txBody>
      <dsp:txXfrm>
        <a:off x="8886269" y="1882179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2FB528-45DE-4617-9AE9-EA4F15EDA0D1}">
      <dsp:nvSpPr>
        <dsp:cNvPr id="0" name=""/>
        <dsp:cNvSpPr/>
      </dsp:nvSpPr>
      <dsp:spPr>
        <a:xfrm>
          <a:off x="4435466" y="14638"/>
          <a:ext cx="2024437" cy="2024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D53E83-AF41-4843-A1C7-23909E0C9E29}">
      <dsp:nvSpPr>
        <dsp:cNvPr id="0" name=""/>
        <dsp:cNvSpPr/>
      </dsp:nvSpPr>
      <dsp:spPr>
        <a:xfrm>
          <a:off x="4866903" y="446075"/>
          <a:ext cx="1161562" cy="1161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347842-1F4C-43BE-AB63-988663EE7DAA}">
      <dsp:nvSpPr>
        <dsp:cNvPr id="0" name=""/>
        <dsp:cNvSpPr/>
      </dsp:nvSpPr>
      <dsp:spPr>
        <a:xfrm>
          <a:off x="3788309" y="2669638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Able to retrieve participants </a:t>
          </a:r>
          <a:endParaRPr lang="en-US" sz="2300" kern="1200"/>
        </a:p>
      </dsp:txBody>
      <dsp:txXfrm>
        <a:off x="3788309" y="2669638"/>
        <a:ext cx="3318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E73E6C-7535-465B-8C3E-C727BE77709D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68D9AF-C561-4C2E-9D63-6CF03B8374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341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dirty="0"/>
          </a:p>
          <a:p>
            <a:pPr marL="171450" indent="-171450">
              <a:buFontTx/>
              <a:buChar char="-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68D9AF-C561-4C2E-9D63-6CF03B8374B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9600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68D9AF-C561-4C2E-9D63-6CF03B8374B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1619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68D9AF-C561-4C2E-9D63-6CF03B8374B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7153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68D9AF-C561-4C2E-9D63-6CF03B8374B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0865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68D9AF-C561-4C2E-9D63-6CF03B8374B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3994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68D9AF-C561-4C2E-9D63-6CF03B8374B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6289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68D9AF-C561-4C2E-9D63-6CF03B8374B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6283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68D9AF-C561-4C2E-9D63-6CF03B8374B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944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68D9AF-C561-4C2E-9D63-6CF03B8374B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1465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68D9AF-C561-4C2E-9D63-6CF03B8374B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999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8711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4036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5434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09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1/24/2020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5431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962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472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884F1-FFEA-405F-9602-3DCA865EDA4E}" type="datetime1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36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446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64810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93342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6009556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619711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1/24/2020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107961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1/24/2020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525181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6608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7007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33286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2.png"/><Relationship Id="rId7" Type="http://schemas.openxmlformats.org/officeDocument/2006/relationships/diagramData" Target="../diagrams/data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11" Type="http://schemas.microsoft.com/office/2007/relationships/diagramDrawing" Target="../diagrams/drawing1.xml"/><Relationship Id="rId5" Type="http://schemas.openxmlformats.org/officeDocument/2006/relationships/image" Target="../media/image4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image" Target="../media/image2.png"/><Relationship Id="rId7" Type="http://schemas.openxmlformats.org/officeDocument/2006/relationships/diagramData" Target="../diagrams/data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11" Type="http://schemas.microsoft.com/office/2007/relationships/diagramDrawing" Target="../diagrams/drawing2.xml"/><Relationship Id="rId5" Type="http://schemas.openxmlformats.org/officeDocument/2006/relationships/image" Target="../media/image4.png"/><Relationship Id="rId10" Type="http://schemas.openxmlformats.org/officeDocument/2006/relationships/diagramColors" Target="../diagrams/colors2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6">
            <a:extLst>
              <a:ext uri="{FF2B5EF4-FFF2-40B4-BE49-F238E27FC236}">
                <a16:creationId xmlns:a16="http://schemas.microsoft.com/office/drawing/2014/main" id="{C28D0172-F2E0-4763-9C35-F02266495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6">
            <a:extLst>
              <a:ext uri="{FF2B5EF4-FFF2-40B4-BE49-F238E27FC236}">
                <a16:creationId xmlns:a16="http://schemas.microsoft.com/office/drawing/2014/main" id="{9F2851FB-E841-4509-8A6D-A416376EA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0">
            <a:extLst>
              <a:ext uri="{FF2B5EF4-FFF2-40B4-BE49-F238E27FC236}">
                <a16:creationId xmlns:a16="http://schemas.microsoft.com/office/drawing/2014/main" id="{DF6FB2B2-CE21-407F-B22E-302DADC2C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505" y="623571"/>
            <a:ext cx="10260990" cy="3523885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6800">
                <a:cs typeface="Calibri Light"/>
              </a:rPr>
              <a:t>Differences of music on a high intensity cycling activity </a:t>
            </a:r>
            <a:endParaRPr lang="en-GB" sz="68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5" name="Oval 74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FA9099-5C2E-41EC-9792-1653A8A9D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Background reading</a:t>
            </a:r>
          </a:p>
        </p:txBody>
      </p:sp>
      <p:sp>
        <p:nvSpPr>
          <p:cNvPr id="85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7" name="Freeform: Shape 86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1026" name="Picture 2" descr="Image result for music on a watt bike">
            <a:extLst>
              <a:ext uri="{FF2B5EF4-FFF2-40B4-BE49-F238E27FC236}">
                <a16:creationId xmlns:a16="http://schemas.microsoft.com/office/drawing/2014/main" id="{5DD11A6B-70B5-468F-A645-AC2B054145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68979" y="1608571"/>
            <a:ext cx="4667531" cy="4667531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9" name="Rectangle 88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64BE29-A4F3-4367-957A-02FC0CBC5514}"/>
              </a:ext>
            </a:extLst>
          </p:cNvPr>
          <p:cNvSpPr txBox="1"/>
          <p:nvPr/>
        </p:nvSpPr>
        <p:spPr>
          <a:xfrm>
            <a:off x="430402" y="2033581"/>
            <a:ext cx="4603568" cy="41883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1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2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Music has been used for years to accompany exercise and athletic activity (Barwood et al., 2009)</a:t>
            </a:r>
            <a:endParaRPr lang="en-US" sz="2200" dirty="0">
              <a:solidFill>
                <a:srgbClr val="EBEBEB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200" dirty="0">
                <a:solidFill>
                  <a:srgbClr val="EBEBEB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Music can improve concentration levels and can help you focus (Annesi, 2001).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200" dirty="0">
                <a:solidFill>
                  <a:srgbClr val="EBEBEB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The positive effects of music could arise in several ways </a:t>
            </a:r>
            <a:r>
              <a:rPr lang="nl-NL" sz="2200" dirty="0">
                <a:solidFill>
                  <a:srgbClr val="EBEBEB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(Waterhouse </a:t>
            </a:r>
            <a:r>
              <a:rPr lang="nl-NL" sz="2200" i="1" dirty="0">
                <a:solidFill>
                  <a:srgbClr val="EBEBEB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et al</a:t>
            </a:r>
            <a:r>
              <a:rPr lang="nl-NL" sz="2200" dirty="0">
                <a:solidFill>
                  <a:srgbClr val="EBEBEB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., 2010). </a:t>
            </a:r>
            <a:endParaRPr lang="en-US" sz="2200" dirty="0">
              <a:solidFill>
                <a:srgbClr val="EBEBEB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1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1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7433576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5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28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4E7BA8-1520-4555-B6BB-5C5D7DCAD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Looking at other studies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DC329F6-4534-474C-B0E0-5BB330E39809}"/>
              </a:ext>
            </a:extLst>
          </p:cNvPr>
          <p:cNvSpPr/>
          <p:nvPr/>
        </p:nvSpPr>
        <p:spPr>
          <a:xfrm>
            <a:off x="4975861" y="804671"/>
            <a:ext cx="6399930" cy="52486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2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Various studies use different methods of utilising music to try and get the best effects (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Waterhouse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2010).</a:t>
            </a:r>
            <a:r>
              <a:rPr lang="en-US" sz="22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</a:t>
            </a:r>
          </a:p>
          <a:p>
            <a:pPr marL="285750" indent="-2857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2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Although this is dependent on the subject’s music preference as many studies have provided the song choice (Brohmer and Becker, 2006)</a:t>
            </a:r>
          </a:p>
          <a:p>
            <a:pPr marL="285750" indent="-2857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2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Also, different studies include specific set volumes, or the music devices are different (Booth and Hawley, 2015; Hutchinson, et al., 2015).</a:t>
            </a:r>
          </a:p>
          <a:p>
            <a:pPr marL="285750" indent="-2857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2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Whereas, other studies believe music has no positive impact on performance (Jones, Karageorghis and Ekkekakis, 2014)</a:t>
            </a:r>
          </a:p>
        </p:txBody>
      </p:sp>
    </p:spTree>
    <p:extLst>
      <p:ext uri="{BB962C8B-B14F-4D97-AF65-F5344CB8AC3E}">
        <p14:creationId xmlns:p14="http://schemas.microsoft.com/office/powerpoint/2010/main" val="11048773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B3CB9-13BF-4BC5-A565-7332D8DD4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11" y="712898"/>
            <a:ext cx="7204036" cy="10395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H</a:t>
            </a:r>
            <a:r>
              <a:rPr lang="en-US" sz="4400" cap="none" dirty="0">
                <a:solidFill>
                  <a:srgbClr val="FFFFFF"/>
                </a:solidFill>
              </a:rPr>
              <a:t>ypothesis</a:t>
            </a:r>
            <a:endParaRPr lang="en-US" sz="4400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3DBC74-3195-4489-BE8B-684E44EDB4A2}"/>
              </a:ext>
            </a:extLst>
          </p:cNvPr>
          <p:cNvSpPr txBox="1"/>
          <p:nvPr/>
        </p:nvSpPr>
        <p:spPr>
          <a:xfrm>
            <a:off x="838110" y="2321004"/>
            <a:ext cx="1001112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will be a positive impact between utilising music compared to no music during a high intensity cycling activity</a:t>
            </a:r>
          </a:p>
        </p:txBody>
      </p:sp>
    </p:spTree>
    <p:extLst>
      <p:ext uri="{BB962C8B-B14F-4D97-AF65-F5344CB8AC3E}">
        <p14:creationId xmlns:p14="http://schemas.microsoft.com/office/powerpoint/2010/main" val="16192847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55F76-9414-4076-9DC5-CF9852F94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Design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A6D9F3-DD47-4C5F-B40B-4B3C29B36A6D}"/>
              </a:ext>
            </a:extLst>
          </p:cNvPr>
          <p:cNvSpPr txBox="1"/>
          <p:nvPr/>
        </p:nvSpPr>
        <p:spPr>
          <a:xfrm>
            <a:off x="646111" y="1806205"/>
            <a:ext cx="70927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group randomised intervention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52B7C97-A65A-443C-9563-1BB451F0A171}"/>
              </a:ext>
            </a:extLst>
          </p:cNvPr>
          <p:cNvSpPr/>
          <p:nvPr/>
        </p:nvSpPr>
        <p:spPr>
          <a:xfrm>
            <a:off x="3055675" y="3163328"/>
            <a:ext cx="1062681" cy="8896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Gp1 (N=6)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419F35F-CE59-4C72-BA63-B790FC563FFC}"/>
              </a:ext>
            </a:extLst>
          </p:cNvPr>
          <p:cNvSpPr/>
          <p:nvPr/>
        </p:nvSpPr>
        <p:spPr>
          <a:xfrm>
            <a:off x="5756244" y="3163329"/>
            <a:ext cx="1062681" cy="8896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Music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0312EC1-317F-475E-A5C0-5438B106BD8D}"/>
              </a:ext>
            </a:extLst>
          </p:cNvPr>
          <p:cNvSpPr/>
          <p:nvPr/>
        </p:nvSpPr>
        <p:spPr>
          <a:xfrm>
            <a:off x="8382669" y="3163327"/>
            <a:ext cx="1062681" cy="8896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 Music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2DA9482-8B03-42A0-8ABE-641912F90878}"/>
              </a:ext>
            </a:extLst>
          </p:cNvPr>
          <p:cNvCxnSpPr>
            <a:cxnSpLocks/>
          </p:cNvCxnSpPr>
          <p:nvPr/>
        </p:nvCxnSpPr>
        <p:spPr>
          <a:xfrm flipV="1">
            <a:off x="4192500" y="5097042"/>
            <a:ext cx="4037100" cy="117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92E784D-4EC2-4195-9A97-6BA763F3A533}"/>
              </a:ext>
            </a:extLst>
          </p:cNvPr>
          <p:cNvCxnSpPr/>
          <p:nvPr/>
        </p:nvCxnSpPr>
        <p:spPr>
          <a:xfrm>
            <a:off x="6818925" y="3556685"/>
            <a:ext cx="156374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8C27ABE1-BEED-42D7-BF6A-FC17109DD805}"/>
              </a:ext>
            </a:extLst>
          </p:cNvPr>
          <p:cNvSpPr/>
          <p:nvPr/>
        </p:nvSpPr>
        <p:spPr>
          <a:xfrm>
            <a:off x="3059853" y="4663998"/>
            <a:ext cx="1062681" cy="8896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Gp1 (N=6)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B2EB0D6-E05E-4585-9407-2F9A3878A0A9}"/>
              </a:ext>
            </a:extLst>
          </p:cNvPr>
          <p:cNvSpPr/>
          <p:nvPr/>
        </p:nvSpPr>
        <p:spPr>
          <a:xfrm>
            <a:off x="8382669" y="4652199"/>
            <a:ext cx="1062681" cy="8896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 Music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BCE2376-868A-4817-B692-376B22D6F83F}"/>
              </a:ext>
            </a:extLst>
          </p:cNvPr>
          <p:cNvCxnSpPr/>
          <p:nvPr/>
        </p:nvCxnSpPr>
        <p:spPr>
          <a:xfrm>
            <a:off x="4192500" y="3556685"/>
            <a:ext cx="156374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16002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1E238-ECFF-4A82-839C-AD5010D51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099" y="757781"/>
            <a:ext cx="7204036" cy="81682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Participants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AE8A8E-11DF-4FD1-B8F6-1E90AD78E00F}"/>
              </a:ext>
            </a:extLst>
          </p:cNvPr>
          <p:cNvSpPr txBox="1"/>
          <p:nvPr/>
        </p:nvSpPr>
        <p:spPr>
          <a:xfrm>
            <a:off x="509099" y="2026508"/>
            <a:ext cx="11229820" cy="504753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Around 12 participants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Volunteers, open to all gender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Convenient sampling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Inclusion Criteria – competent in using the Watt bike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Aged 18 or over</a:t>
            </a: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Control Variables 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No sports enhancing substances pre performance (caffeine)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                                  Randomly assigned into doing it with or without music first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No maximal or strenuous exercise 24hrs before 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Make sure participant repeats performance around the same time of day 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Correct clothing/equipment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1275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entagon 4">
            <a:extLst>
              <a:ext uri="{FF2B5EF4-FFF2-40B4-BE49-F238E27FC236}">
                <a16:creationId xmlns:a16="http://schemas.microsoft.com/office/drawing/2014/main" id="{B3EB267D-537E-4B65-96CB-75039143CC06}"/>
              </a:ext>
            </a:extLst>
          </p:cNvPr>
          <p:cNvSpPr/>
          <p:nvPr/>
        </p:nvSpPr>
        <p:spPr>
          <a:xfrm>
            <a:off x="8656113" y="1152983"/>
            <a:ext cx="3116311" cy="3082222"/>
          </a:xfrm>
          <a:custGeom>
            <a:avLst/>
            <a:gdLst>
              <a:gd name="connsiteX0" fmla="*/ 3 w 3116317"/>
              <a:gd name="connsiteY0" fmla="*/ 1351939 h 3539431"/>
              <a:gd name="connsiteX1" fmla="*/ 1558159 w 3116317"/>
              <a:gd name="connsiteY1" fmla="*/ 0 h 3539431"/>
              <a:gd name="connsiteX2" fmla="*/ 3116314 w 3116317"/>
              <a:gd name="connsiteY2" fmla="*/ 1351939 h 3539431"/>
              <a:gd name="connsiteX3" fmla="*/ 2521151 w 3116317"/>
              <a:gd name="connsiteY3" fmla="*/ 3539422 h 3539431"/>
              <a:gd name="connsiteX4" fmla="*/ 595166 w 3116317"/>
              <a:gd name="connsiteY4" fmla="*/ 3539422 h 3539431"/>
              <a:gd name="connsiteX5" fmla="*/ 3 w 3116317"/>
              <a:gd name="connsiteY5" fmla="*/ 1351939 h 3539431"/>
              <a:gd name="connsiteX0" fmla="*/ 0 w 3116311"/>
              <a:gd name="connsiteY0" fmla="*/ 1351939 h 3539422"/>
              <a:gd name="connsiteX1" fmla="*/ 1558156 w 3116311"/>
              <a:gd name="connsiteY1" fmla="*/ 0 h 3539422"/>
              <a:gd name="connsiteX2" fmla="*/ 3116311 w 3116311"/>
              <a:gd name="connsiteY2" fmla="*/ 1351939 h 3539422"/>
              <a:gd name="connsiteX3" fmla="*/ 2886908 w 3116311"/>
              <a:gd name="connsiteY3" fmla="*/ 2960302 h 3539422"/>
              <a:gd name="connsiteX4" fmla="*/ 595163 w 3116311"/>
              <a:gd name="connsiteY4" fmla="*/ 3539422 h 3539422"/>
              <a:gd name="connsiteX5" fmla="*/ 0 w 3116311"/>
              <a:gd name="connsiteY5" fmla="*/ 1351939 h 3539422"/>
              <a:gd name="connsiteX0" fmla="*/ 0 w 3116311"/>
              <a:gd name="connsiteY0" fmla="*/ 1351939 h 3082222"/>
              <a:gd name="connsiteX1" fmla="*/ 1558156 w 3116311"/>
              <a:gd name="connsiteY1" fmla="*/ 0 h 3082222"/>
              <a:gd name="connsiteX2" fmla="*/ 3116311 w 3116311"/>
              <a:gd name="connsiteY2" fmla="*/ 1351939 h 3082222"/>
              <a:gd name="connsiteX3" fmla="*/ 2886908 w 3116311"/>
              <a:gd name="connsiteY3" fmla="*/ 2960302 h 3082222"/>
              <a:gd name="connsiteX4" fmla="*/ 762803 w 3116311"/>
              <a:gd name="connsiteY4" fmla="*/ 3082222 h 3082222"/>
              <a:gd name="connsiteX5" fmla="*/ 0 w 3116311"/>
              <a:gd name="connsiteY5" fmla="*/ 1351939 h 3082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16311" h="3082222">
                <a:moveTo>
                  <a:pt x="0" y="1351939"/>
                </a:moveTo>
                <a:lnTo>
                  <a:pt x="1558156" y="0"/>
                </a:lnTo>
                <a:lnTo>
                  <a:pt x="3116311" y="1351939"/>
                </a:lnTo>
                <a:lnTo>
                  <a:pt x="2886908" y="2960302"/>
                </a:lnTo>
                <a:lnTo>
                  <a:pt x="762803" y="3082222"/>
                </a:lnTo>
                <a:lnTo>
                  <a:pt x="0" y="1351939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71E30D-D2D8-4A74-968E-C7AD48766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Protocol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8C1612-6AB1-4FD6-9C88-49D946D97351}"/>
              </a:ext>
            </a:extLst>
          </p:cNvPr>
          <p:cNvSpPr txBox="1"/>
          <p:nvPr/>
        </p:nvSpPr>
        <p:spPr>
          <a:xfrm>
            <a:off x="419576" y="1693922"/>
            <a:ext cx="7772400" cy="397031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Firstly, warm up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participant will conduct a 6 second power test(10 mins recovery), then work at minimum of 80% power for 3 minutes 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Dependent variables – recording Heart rate, RPE, cadence, power and distance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Taking a reading at the end of the performance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Repeat without music to see if there is a difference in those variables  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DE5125-5C99-48BE-878E-F1DB5B384C51}"/>
              </a:ext>
            </a:extLst>
          </p:cNvPr>
          <p:cNvSpPr txBox="1"/>
          <p:nvPr/>
        </p:nvSpPr>
        <p:spPr>
          <a:xfrm>
            <a:off x="9448800" y="1911598"/>
            <a:ext cx="35966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5 variables 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HR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RPE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Power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Cadence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Distance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58905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0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0" name="Oval 14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28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31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8BB788-6ADD-44E0-A39C-59BF36F6E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Data Analysis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D39D98-5879-4757-B46A-08204E5DE2F6}"/>
              </a:ext>
            </a:extLst>
          </p:cNvPr>
          <p:cNvSpPr txBox="1"/>
          <p:nvPr/>
        </p:nvSpPr>
        <p:spPr>
          <a:xfrm>
            <a:off x="4975861" y="804671"/>
            <a:ext cx="6399930" cy="52486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2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5 means can be compared and analysed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2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Dependent Paired T-test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2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Once with music, once without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2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Sig P&lt;0.05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534ED4F-5693-46B9-AB32-B9295D8776AA}"/>
              </a:ext>
            </a:extLst>
          </p:cNvPr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582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43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8" name="Oval 47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2" name="Picture 61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64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5D7C6A-AA7C-483F-95EF-188849F66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Application of information 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0D870EA-EDE0-43DE-A179-3CBA0BFAAA30}"/>
              </a:ext>
            </a:extLst>
          </p:cNvPr>
          <p:cNvSpPr/>
          <p:nvPr/>
        </p:nvSpPr>
        <p:spPr>
          <a:xfrm>
            <a:off x="4975861" y="804671"/>
            <a:ext cx="6399930" cy="52486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2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The applied efficacy of utilising music influencing sports performance is appealing (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Lane, Davis and Devonport, 2011).</a:t>
            </a:r>
            <a:endParaRPr lang="en-US" sz="2200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marL="285750" indent="-2857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2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This type of intervention could influence adherence and work intensity in an exercise program culminating in health benefits (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Pietsch and Jansen, 2012)</a:t>
            </a:r>
            <a:endParaRPr lang="en-US" sz="2200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marL="285750" indent="-2857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2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Utilising music for sports clubs in training sessions and before games (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Waterhouse 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2010).</a:t>
            </a:r>
            <a:endParaRPr lang="en-US" sz="2200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1776781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9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1" name="Picture 11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2" name="Oval 13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3" name="Picture 15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4" name="Picture 17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5" name="Rectangle 19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21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D3A61-275A-4194-8CED-6A058E2F9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Ethical Considerations</a:t>
            </a:r>
          </a:p>
        </p:txBody>
      </p:sp>
      <p:sp>
        <p:nvSpPr>
          <p:cNvPr id="38" name="Rectangle 25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Freeform: Shape 27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40" name="TextBox 2">
            <a:extLst>
              <a:ext uri="{FF2B5EF4-FFF2-40B4-BE49-F238E27FC236}">
                <a16:creationId xmlns:a16="http://schemas.microsoft.com/office/drawing/2014/main" id="{E131789D-41BB-4956-A238-B7D4B1ECB0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4524328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8017063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3BA57-71DF-4060-A406-7F6F20F91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Proposed Timeline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DBC83CC1-5589-453F-8964-3F24EA2AB7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8631687"/>
              </p:ext>
            </p:extLst>
          </p:nvPr>
        </p:nvGraphicFramePr>
        <p:xfrm>
          <a:off x="351479" y="1430794"/>
          <a:ext cx="11398563" cy="4817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5868">
                  <a:extLst>
                    <a:ext uri="{9D8B030D-6E8A-4147-A177-3AD203B41FA5}">
                      <a16:colId xmlns:a16="http://schemas.microsoft.com/office/drawing/2014/main" val="2979103758"/>
                    </a:ext>
                  </a:extLst>
                </a:gridCol>
                <a:gridCol w="1158920">
                  <a:extLst>
                    <a:ext uri="{9D8B030D-6E8A-4147-A177-3AD203B41FA5}">
                      <a16:colId xmlns:a16="http://schemas.microsoft.com/office/drawing/2014/main" val="1090498351"/>
                    </a:ext>
                  </a:extLst>
                </a:gridCol>
                <a:gridCol w="1638755">
                  <a:extLst>
                    <a:ext uri="{9D8B030D-6E8A-4147-A177-3AD203B41FA5}">
                      <a16:colId xmlns:a16="http://schemas.microsoft.com/office/drawing/2014/main" val="4219509913"/>
                    </a:ext>
                  </a:extLst>
                </a:gridCol>
                <a:gridCol w="1638755">
                  <a:extLst>
                    <a:ext uri="{9D8B030D-6E8A-4147-A177-3AD203B41FA5}">
                      <a16:colId xmlns:a16="http://schemas.microsoft.com/office/drawing/2014/main" val="2501735552"/>
                    </a:ext>
                  </a:extLst>
                </a:gridCol>
                <a:gridCol w="1638755">
                  <a:extLst>
                    <a:ext uri="{9D8B030D-6E8A-4147-A177-3AD203B41FA5}">
                      <a16:colId xmlns:a16="http://schemas.microsoft.com/office/drawing/2014/main" val="1736189681"/>
                    </a:ext>
                  </a:extLst>
                </a:gridCol>
                <a:gridCol w="1638755">
                  <a:extLst>
                    <a:ext uri="{9D8B030D-6E8A-4147-A177-3AD203B41FA5}">
                      <a16:colId xmlns:a16="http://schemas.microsoft.com/office/drawing/2014/main" val="2588426456"/>
                    </a:ext>
                  </a:extLst>
                </a:gridCol>
                <a:gridCol w="1638755">
                  <a:extLst>
                    <a:ext uri="{9D8B030D-6E8A-4147-A177-3AD203B41FA5}">
                      <a16:colId xmlns:a16="http://schemas.microsoft.com/office/drawing/2014/main" val="294194332"/>
                    </a:ext>
                  </a:extLst>
                </a:gridCol>
              </a:tblGrid>
              <a:tr h="793836">
                <a:tc>
                  <a:txBody>
                    <a:bodyPr/>
                    <a:lstStyle/>
                    <a:p>
                      <a:r>
                        <a:rPr lang="en-GB" dirty="0"/>
                        <a:t>Activity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Apr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6917475"/>
                  </a:ext>
                </a:extLst>
              </a:tr>
              <a:tr h="848424">
                <a:tc>
                  <a:txBody>
                    <a:bodyPr/>
                    <a:lstStyle/>
                    <a:p>
                      <a:r>
                        <a:rPr lang="en-GB" dirty="0"/>
                        <a:t>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6736188"/>
                  </a:ext>
                </a:extLst>
              </a:tr>
              <a:tr h="793836">
                <a:tc>
                  <a:txBody>
                    <a:bodyPr/>
                    <a:lstStyle/>
                    <a:p>
                      <a:r>
                        <a:rPr lang="en-GB" dirty="0"/>
                        <a:t>Ethical approval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5382704"/>
                  </a:ext>
                </a:extLst>
              </a:tr>
              <a:tr h="793836">
                <a:tc>
                  <a:txBody>
                    <a:bodyPr/>
                    <a:lstStyle/>
                    <a:p>
                      <a:r>
                        <a:rPr lang="en-GB" dirty="0"/>
                        <a:t>Data collection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1654168"/>
                  </a:ext>
                </a:extLst>
              </a:tr>
              <a:tr h="793836">
                <a:tc>
                  <a:txBody>
                    <a:bodyPr/>
                    <a:lstStyle/>
                    <a:p>
                      <a:r>
                        <a:rPr lang="en-GB" dirty="0"/>
                        <a:t>Data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4200449"/>
                  </a:ext>
                </a:extLst>
              </a:tr>
              <a:tr h="793836">
                <a:tc>
                  <a:txBody>
                    <a:bodyPr/>
                    <a:lstStyle/>
                    <a:p>
                      <a:r>
                        <a:rPr lang="en-GB" dirty="0"/>
                        <a:t>Completion of Article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19234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93241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E1C94-1E6F-4A06-958D-33C8EC432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EBEBEB"/>
                </a:solidFill>
              </a:rPr>
              <a:t>Limitations to study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7B2F5D9-5275-45C0-9C74-DBA4DAEC26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40892705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8519173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E2520-9426-4DDB-AE14-543F75A3E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C8A6BF7-744B-4939-9AE9-7936E3628177}"/>
              </a:ext>
            </a:extLst>
          </p:cNvPr>
          <p:cNvSpPr/>
          <p:nvPr/>
        </p:nvSpPr>
        <p:spPr>
          <a:xfrm>
            <a:off x="198895" y="1643349"/>
            <a:ext cx="1179421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800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Annesi, J., J. (2001) ‘Effects of music, television, and a combination entertainment system on distraction, exercise adherence, and physical output in adults’,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Canadian Journal Behavioural Sciences,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33(5), pp.193–202.  </a:t>
            </a:r>
          </a:p>
          <a:p>
            <a:pPr marL="28800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Barwood, M.,J., Weston, N.,V.,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Thelwell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R., Page, J. (2009) ‘A motivational music and video intervention improves high-intensity exercise performance’,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Sports Sciences Medicine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8(3), pp.435–42. </a:t>
            </a:r>
          </a:p>
          <a:p>
            <a:pPr marL="28800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Booth, F., W., Hawley, J.,A. (2015) ‘The erosion of physical activity in Western societies: an economic death march’,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Diabetologia,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58(2), pp.1730–4. </a:t>
            </a:r>
          </a:p>
          <a:p>
            <a:pPr marL="28800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Hutchinson, J., C., Karageorghis,  C., I., Jones, L. (2015) ‘See hear: psychological effects of music and music-video during treadmill running’,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Ann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Med,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49(16), pp.199–211. </a:t>
            </a:r>
          </a:p>
          <a:p>
            <a:pPr marL="28800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Jones, L., Karageorghis, C., I., Ekkekakis, P. (2014) ‘Can high-intensity exercise be more pleasant?: attentional dissociation using music and video’,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Sport Exercise Psychology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36(7), pp. 528–41. </a:t>
            </a:r>
          </a:p>
          <a:p>
            <a:pPr marL="28800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Lane, A.M., Davis, P.A. and Devonport, T.J. (2011) ‘Effects of music interventions on emotional states and running performance’,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sports science &amp; medicine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10(2), p.400.</a:t>
            </a:r>
          </a:p>
          <a:p>
            <a:pPr marL="28800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Lin, J.,H., Lu, F., J. (2013) ‘Interactive effects of visual and auditory intervention on physical performance and perceived effort’, Journal Sports Sciences Medicine, 12(2), pp. 388–93.</a:t>
            </a:r>
          </a:p>
          <a:p>
            <a:pPr marL="28800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Pietsch, S. and Jansen, P. (2012) ‘Different mental rotation performance in students of music, sport and education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’, Learning and Individual Differences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22(1), pp.159-163.</a:t>
            </a:r>
          </a:p>
          <a:p>
            <a:pPr marL="28800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Razon, S.,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Basevitch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I., Land, W., M., Thompson, B., Tenenbaum, G. (2009) ‘Perception of exertion and attention allocation as a function of visual and auditory conditions’, Psychology Sport Exercise, 10(4), pp.636–43.</a:t>
            </a:r>
          </a:p>
        </p:txBody>
      </p:sp>
    </p:spTree>
    <p:extLst>
      <p:ext uri="{BB962C8B-B14F-4D97-AF65-F5344CB8AC3E}">
        <p14:creationId xmlns:p14="http://schemas.microsoft.com/office/powerpoint/2010/main" val="5193841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4BD55-E794-408B-A54A-A6E6A1E88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references….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29EEC3-D9F9-4D69-BD1B-D4AA2F5784E9}"/>
              </a:ext>
            </a:extLst>
          </p:cNvPr>
          <p:cNvSpPr/>
          <p:nvPr/>
        </p:nvSpPr>
        <p:spPr>
          <a:xfrm>
            <a:off x="342122" y="1666636"/>
            <a:ext cx="11582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Waterhouse, J., Hudson, P. and Edwards, B. (2010) ‘Effects of music tempo upon submaximal cycling performance Scandinavian journal of medicine &amp; science in sports, 20(4), pp.662-669.</a:t>
            </a:r>
          </a:p>
        </p:txBody>
      </p:sp>
    </p:spTree>
    <p:extLst>
      <p:ext uri="{BB962C8B-B14F-4D97-AF65-F5344CB8AC3E}">
        <p14:creationId xmlns:p14="http://schemas.microsoft.com/office/powerpoint/2010/main" val="5043190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973</Words>
  <Application>Microsoft Office PowerPoint</Application>
  <PresentationFormat>Widescreen</PresentationFormat>
  <Paragraphs>100</Paragraphs>
  <Slides>14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Century Gothic</vt:lpstr>
      <vt:lpstr>Times New Roman</vt:lpstr>
      <vt:lpstr>Wingdings 3</vt:lpstr>
      <vt:lpstr>Ion</vt:lpstr>
      <vt:lpstr>Differences of music on a high intensity cycling activity </vt:lpstr>
      <vt:lpstr>Background reading</vt:lpstr>
      <vt:lpstr>Looking at other studies </vt:lpstr>
      <vt:lpstr>Hypothesis</vt:lpstr>
      <vt:lpstr>Research Design</vt:lpstr>
      <vt:lpstr>Participants </vt:lpstr>
      <vt:lpstr>Protocol</vt:lpstr>
      <vt:lpstr>Data Analysis</vt:lpstr>
      <vt:lpstr>Application of information  </vt:lpstr>
      <vt:lpstr>Ethical Considerations</vt:lpstr>
      <vt:lpstr>Proposed Timeline</vt:lpstr>
      <vt:lpstr>Limitations to study</vt:lpstr>
      <vt:lpstr>Reference List</vt:lpstr>
      <vt:lpstr>More references….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Differences of music on a high intensity cycling activity </dc:title>
  <dc:creator>Matthew Ellis</dc:creator>
  <cp:lastModifiedBy>Matthew Ellis</cp:lastModifiedBy>
  <cp:revision>1</cp:revision>
  <dcterms:created xsi:type="dcterms:W3CDTF">2020-01-24T13:12:03Z</dcterms:created>
  <dcterms:modified xsi:type="dcterms:W3CDTF">2020-01-24T14:13:48Z</dcterms:modified>
</cp:coreProperties>
</file>