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0" r:id="rId4"/>
  </p:sldMasterIdLst>
  <p:notesMasterIdLst>
    <p:notesMasterId r:id="rId13"/>
  </p:notesMasterIdLst>
  <p:sldIdLst>
    <p:sldId id="392" r:id="rId5"/>
    <p:sldId id="385" r:id="rId6"/>
    <p:sldId id="403" r:id="rId7"/>
    <p:sldId id="404" r:id="rId8"/>
    <p:sldId id="409" r:id="rId9"/>
    <p:sldId id="410" r:id="rId10"/>
    <p:sldId id="411" r:id="rId11"/>
    <p:sldId id="38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1"/>
    <p:restoredTop sz="72150" autoAdjust="0"/>
  </p:normalViewPr>
  <p:slideViewPr>
    <p:cSldViewPr snapToGrid="0">
      <p:cViewPr varScale="1">
        <p:scale>
          <a:sx n="64" d="100"/>
          <a:sy n="64" d="100"/>
        </p:scale>
        <p:origin x="1663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7E67E19-4B33-464F-92BF-C1EC9789906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208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1701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8031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662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3995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792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67E19-4B33-464F-92BF-C1EC9789906C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3671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613670-9DCC-4F3B-A813-2D57E3F669D3}" type="datetime1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349403-D926-47B3-8FBF-B85C5FC82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80217D-976E-4701-B677-C6175AAE263B}" type="datetime1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8FFD23-A562-4633-A2B6-B3E5DF7E1A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83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1C87BB-82AB-48EA-82AC-8E1C827E2A7F}" type="datetime1">
              <a:rPr lang="en-GB" smtClean="0"/>
              <a:t>01/12/2020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72781E-558C-4ED7-AD63-D27D44B396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327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280D5-0835-452F-BCC2-487F54756822}" type="datetime1">
              <a:rPr lang="en-GB" smtClean="0"/>
              <a:t>01/12/2020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096B041-6E99-4359-A389-74577D161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55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56C5D7-7866-404F-82ED-F8BA470F1151}" type="datetime1">
              <a:rPr lang="en-GB" smtClean="0"/>
              <a:t>01/12/2020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855403F-8250-4DD1-A4C2-92980B3915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5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990BEFA-853F-4ADB-8261-B9DF19173941}" type="datetime1">
              <a:rPr lang="en-GB" smtClean="0"/>
              <a:t>01/12/2020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9155E-2029-4282-9517-655B4E450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97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89CA98-A964-4AD3-A673-FCBF05CA4D26}" type="datetime1">
              <a:rPr lang="en-GB" smtClean="0"/>
              <a:t>01/12/2020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AAD7C2-7D3F-4900-B54C-1413AE9CCE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0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23CD21B-0839-4E99-8AA7-C391B9A66DF3}" type="datetime1">
              <a:rPr lang="en-GB" smtClean="0"/>
              <a:t>01/12/2020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9BCF62-406D-4B72-989E-DA8A3B72D4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539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7F16A8-215C-42C8-89FA-D2C0F30BF846}" type="datetime1">
              <a:rPr lang="en-GB" smtClean="0"/>
              <a:t>01/12/2020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3A42F0-A750-422B-9716-DDB2FB0FC3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1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44E236-80B5-4DAD-B96A-79D6D50208A4}" type="datetime1">
              <a:rPr lang="en-GB" smtClean="0"/>
              <a:t>01/12/2020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E60346-F0C0-4E9D-A339-9EEE2FD824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20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E0DA29-1DC4-4385-8A99-4F45290ACCCC}" type="datetime1">
              <a:rPr lang="en-GB" smtClean="0"/>
              <a:t>01/12/2020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4FA86D-9419-442E-956B-46EF807636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90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CF607-62E2-47C5-9BEB-6A1B679AFB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7854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C7E503A4-7D7E-474D-9C56-2AE210F4CB8E}" type="datetime1">
              <a:rPr lang="en-GB" smtClean="0"/>
              <a:t>01/12/2020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F8A608B1-9B14-4951-810E-F7DFA5DD70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08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pyrightservice.co.uk/copyright/p01_uk_copyright_law" TargetMode="External"/><Relationship Id="rId7" Type="http://schemas.openxmlformats.org/officeDocument/2006/relationships/hyperlink" Target="https://www.business.qld.gov.au/running-business/marketing-sales/marketing-promotion/online-marketing/social-media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o.org.uk/media/for-organisations/documents/1591/personal_information_online_cop.pdf" TargetMode="External"/><Relationship Id="rId5" Type="http://schemas.openxmlformats.org/officeDocument/2006/relationships/hyperlink" Target="https://ico.org.uk/for-organisations/guide-to-data-protection/guide-to-the-general-data-protection-regulation-gdpr/" TargetMode="External"/><Relationship Id="rId4" Type="http://schemas.openxmlformats.org/officeDocument/2006/relationships/hyperlink" Target="https://www.oaic.gov.au/privacy-law/privacy-act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89722" y="3429000"/>
            <a:ext cx="8291945" cy="2117032"/>
          </a:xfrm>
        </p:spPr>
        <p:txBody>
          <a:bodyPr/>
          <a:lstStyle/>
          <a:p>
            <a:b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Digital Skills &amp; </a:t>
            </a:r>
            <a:br>
              <a:rPr lang="en-GB" altLang="en-US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Personal Branding</a:t>
            </a:r>
            <a:br>
              <a:rPr lang="en-GB" altLang="en-US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Social Media: </a:t>
            </a:r>
            <a:br>
              <a:rPr lang="en-GB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for Business</a:t>
            </a:r>
            <a:br>
              <a:rPr lang="en-GB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</a:b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br>
              <a:rPr lang="en-US" dirty="0">
                <a:latin typeface="+mj-ea"/>
                <a:cs typeface="+mj-ea"/>
              </a:rPr>
            </a:br>
            <a:br>
              <a:rPr lang="en-GB" altLang="en-US" sz="1400" dirty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E039E-033A-44BF-A466-FFDFE31062ED}"/>
              </a:ext>
            </a:extLst>
          </p:cNvPr>
          <p:cNvSpPr txBox="1"/>
          <p:nvPr/>
        </p:nvSpPr>
        <p:spPr>
          <a:xfrm>
            <a:off x="589722" y="949950"/>
            <a:ext cx="84780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CertHE Skills for the Workplace</a:t>
            </a:r>
          </a:p>
          <a:p>
            <a:pPr algn="ctr">
              <a:defRPr/>
            </a:pPr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BMSK4007</a:t>
            </a:r>
            <a:endParaRPr lang="en-GB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582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432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Social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273" y="1392356"/>
            <a:ext cx="7886700" cy="4180671"/>
          </a:xfrm>
        </p:spPr>
        <p:txBody>
          <a:bodyPr>
            <a:normAutofit/>
          </a:bodyPr>
          <a:lstStyle/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2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5D7D81-C3B2-49CE-9C2C-5DF3191A9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32" y="1950581"/>
            <a:ext cx="7478443" cy="3542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800101" y="1099968"/>
            <a:ext cx="7886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How do businesses use social media?</a:t>
            </a:r>
          </a:p>
        </p:txBody>
      </p:sp>
    </p:spTree>
    <p:extLst>
      <p:ext uri="{BB962C8B-B14F-4D97-AF65-F5344CB8AC3E}">
        <p14:creationId xmlns:p14="http://schemas.microsoft.com/office/powerpoint/2010/main" val="3555078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432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Social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717" y="1732082"/>
            <a:ext cx="7886700" cy="3789244"/>
          </a:xfrm>
        </p:spPr>
        <p:txBody>
          <a:bodyPr>
            <a:normAutofit fontScale="92500"/>
          </a:bodyPr>
          <a:lstStyle/>
          <a:p>
            <a:pPr lvl="4"/>
            <a:endParaRPr lang="en-US" dirty="0"/>
          </a:p>
          <a:p>
            <a:r>
              <a:rPr lang="en-GB" dirty="0"/>
              <a:t>Promote the name of your brand and business</a:t>
            </a:r>
          </a:p>
          <a:p>
            <a:r>
              <a:rPr lang="en-GB" dirty="0"/>
              <a:t>Tell customers about your goods and services</a:t>
            </a:r>
          </a:p>
          <a:p>
            <a:r>
              <a:rPr lang="en-GB" dirty="0"/>
              <a:t>Find out what customers think of your business</a:t>
            </a:r>
          </a:p>
          <a:p>
            <a:r>
              <a:rPr lang="en-GB" dirty="0"/>
              <a:t>Attract new customers</a:t>
            </a:r>
          </a:p>
          <a:p>
            <a:r>
              <a:rPr lang="en-GB" dirty="0"/>
              <a:t>Build stronger relationships with existing customers.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3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661717" y="1178424"/>
            <a:ext cx="7786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  <a:cs typeface="Calibri" panose="020F0502020204030204" pitchFamily="34" charset="0"/>
              </a:rPr>
              <a:t>Marketing your business using social media</a:t>
            </a:r>
          </a:p>
        </p:txBody>
      </p:sp>
    </p:spTree>
    <p:extLst>
      <p:ext uri="{BB962C8B-B14F-4D97-AF65-F5344CB8AC3E}">
        <p14:creationId xmlns:p14="http://schemas.microsoft.com/office/powerpoint/2010/main" val="1251244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6071"/>
            <a:ext cx="8229600" cy="4007440"/>
          </a:xfrm>
        </p:spPr>
        <p:txBody>
          <a:bodyPr>
            <a:normAutofit fontScale="92500" lnSpcReduction="20000"/>
          </a:bodyPr>
          <a:lstStyle/>
          <a:p>
            <a:pPr lvl="4"/>
            <a:endParaRPr lang="en-US" dirty="0"/>
          </a:p>
          <a:p>
            <a:r>
              <a:rPr lang="en-GB" b="1" dirty="0"/>
              <a:t>Broad reach</a:t>
            </a:r>
            <a:r>
              <a:rPr lang="en-GB" dirty="0"/>
              <a:t> - social media can reach millions of people all around the world</a:t>
            </a:r>
          </a:p>
          <a:p>
            <a:r>
              <a:rPr lang="en-GB" b="1" dirty="0"/>
              <a:t>Ability to target</a:t>
            </a:r>
            <a:r>
              <a:rPr lang="en-GB" dirty="0"/>
              <a:t> particular groups - many forms of social media (e.g. Facebook, Twitter, Instagram) allow businesses to target specific groups, often in particular locations</a:t>
            </a:r>
          </a:p>
          <a:p>
            <a:r>
              <a:rPr lang="en-GB" b="1" dirty="0"/>
              <a:t>Free or low-cost</a:t>
            </a:r>
            <a:r>
              <a:rPr lang="en-GB" dirty="0"/>
              <a:t> - many forms of social media are free for business and paid options are usually low-cost.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4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3074099" y="1140614"/>
            <a:ext cx="2995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Advantages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F57647-FA73-4AC3-97CF-416A87DC6CA4}"/>
              </a:ext>
            </a:extLst>
          </p:cNvPr>
          <p:cNvSpPr txBox="1"/>
          <p:nvPr/>
        </p:nvSpPr>
        <p:spPr>
          <a:xfrm>
            <a:off x="178500" y="475075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Marketing your business using social media</a:t>
            </a:r>
          </a:p>
        </p:txBody>
      </p:sp>
    </p:spTree>
    <p:extLst>
      <p:ext uri="{BB962C8B-B14F-4D97-AF65-F5344CB8AC3E}">
        <p14:creationId xmlns:p14="http://schemas.microsoft.com/office/powerpoint/2010/main" val="108707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6071"/>
            <a:ext cx="8229600" cy="4007440"/>
          </a:xfrm>
        </p:spPr>
        <p:txBody>
          <a:bodyPr>
            <a:normAutofit fontScale="92500" lnSpcReduction="20000"/>
          </a:bodyPr>
          <a:lstStyle/>
          <a:p>
            <a:pPr lvl="4"/>
            <a:endParaRPr lang="en-US" dirty="0"/>
          </a:p>
          <a:p>
            <a:r>
              <a:rPr lang="en-GB" b="1" dirty="0"/>
              <a:t>Personal</a:t>
            </a:r>
            <a:r>
              <a:rPr lang="en-GB" dirty="0"/>
              <a:t> - social media allows businesses to communicate on a personal basis with individual customers and groups</a:t>
            </a:r>
          </a:p>
          <a:p>
            <a:r>
              <a:rPr lang="en-GB" b="1" dirty="0"/>
              <a:t>Fast</a:t>
            </a:r>
            <a:r>
              <a:rPr lang="en-GB" dirty="0"/>
              <a:t> - information can be distributed quickly to many people at once</a:t>
            </a:r>
          </a:p>
          <a:p>
            <a:r>
              <a:rPr lang="en-GB" b="1" dirty="0"/>
              <a:t>Easy</a:t>
            </a:r>
            <a:r>
              <a:rPr lang="en-GB" dirty="0"/>
              <a:t> - high-level IT skills or computer equipment are not needed to participate in social media. The average person with a computer/phone should have no difficulty.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5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3074099" y="1140614"/>
            <a:ext cx="2995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Advantages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F57647-FA73-4AC3-97CF-416A87DC6CA4}"/>
              </a:ext>
            </a:extLst>
          </p:cNvPr>
          <p:cNvSpPr txBox="1"/>
          <p:nvPr/>
        </p:nvSpPr>
        <p:spPr>
          <a:xfrm>
            <a:off x="178500" y="475075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Marketing your business using social media</a:t>
            </a:r>
          </a:p>
        </p:txBody>
      </p:sp>
    </p:spTree>
    <p:extLst>
      <p:ext uri="{BB962C8B-B14F-4D97-AF65-F5344CB8AC3E}">
        <p14:creationId xmlns:p14="http://schemas.microsoft.com/office/powerpoint/2010/main" val="2699185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7683"/>
            <a:ext cx="8229600" cy="4007440"/>
          </a:xfrm>
        </p:spPr>
        <p:txBody>
          <a:bodyPr>
            <a:normAutofit fontScale="92500" lnSpcReduction="20000"/>
          </a:bodyPr>
          <a:lstStyle/>
          <a:p>
            <a:pPr lvl="4"/>
            <a:endParaRPr lang="en-US" dirty="0"/>
          </a:p>
          <a:p>
            <a:r>
              <a:rPr lang="en-GB" b="1" dirty="0"/>
              <a:t>Wasted time and money</a:t>
            </a:r>
            <a:r>
              <a:rPr lang="en-GB" dirty="0"/>
              <a:t> for little or no tangible return</a:t>
            </a:r>
          </a:p>
          <a:p>
            <a:r>
              <a:rPr lang="en-GB" b="1" dirty="0"/>
              <a:t>The rapid spread of the wrong kind of information</a:t>
            </a:r>
            <a:r>
              <a:rPr lang="en-GB" dirty="0"/>
              <a:t> about your business (e.g. incorrect information accidentally posted by you or negative reviews posted by others)</a:t>
            </a:r>
          </a:p>
          <a:p>
            <a:r>
              <a:rPr lang="en-GB" dirty="0"/>
              <a:t>It is important to be aware of these risks and to have strategies in place to avoid them if you decide to get involved in social media marketing.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6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3823049" y="1162877"/>
            <a:ext cx="1497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Risks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F57647-FA73-4AC3-97CF-416A87DC6CA4}"/>
              </a:ext>
            </a:extLst>
          </p:cNvPr>
          <p:cNvSpPr txBox="1"/>
          <p:nvPr/>
        </p:nvSpPr>
        <p:spPr>
          <a:xfrm>
            <a:off x="178500" y="475075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Marketing your business using social media</a:t>
            </a:r>
          </a:p>
        </p:txBody>
      </p:sp>
    </p:spTree>
    <p:extLst>
      <p:ext uri="{BB962C8B-B14F-4D97-AF65-F5344CB8AC3E}">
        <p14:creationId xmlns:p14="http://schemas.microsoft.com/office/powerpoint/2010/main" val="2330561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436" y="1809208"/>
            <a:ext cx="7966363" cy="2873638"/>
          </a:xfrm>
        </p:spPr>
        <p:txBody>
          <a:bodyPr>
            <a:normAutofit fontScale="92500" lnSpcReduction="10000"/>
          </a:bodyPr>
          <a:lstStyle/>
          <a:p>
            <a:pPr lvl="4"/>
            <a:endParaRPr lang="en-US" dirty="0"/>
          </a:p>
          <a:p>
            <a:pPr marL="0" indent="0">
              <a:buNone/>
            </a:pPr>
            <a:r>
              <a:rPr lang="en-GB" b="1" dirty="0"/>
              <a:t>Legal problems</a:t>
            </a:r>
            <a:r>
              <a:rPr lang="en-GB" dirty="0"/>
              <a:t> could arise if the business does not comply with: </a:t>
            </a:r>
          </a:p>
          <a:p>
            <a:r>
              <a:rPr lang="en-GB" dirty="0">
                <a:hlinkClick r:id="rId3"/>
              </a:rPr>
              <a:t>Copyright Laws</a:t>
            </a:r>
            <a:endParaRPr lang="en-GB" dirty="0">
              <a:hlinkClick r:id="rId4"/>
            </a:endParaRPr>
          </a:p>
          <a:p>
            <a:r>
              <a:rPr lang="en-GB" dirty="0">
                <a:hlinkClick r:id="rId5"/>
              </a:rPr>
              <a:t>General  Data Protection Regulation 2018</a:t>
            </a:r>
            <a:endParaRPr lang="en-GB" dirty="0"/>
          </a:p>
          <a:p>
            <a:r>
              <a:rPr lang="en-GB" dirty="0"/>
              <a:t> </a:t>
            </a:r>
            <a:r>
              <a:rPr lang="en-GB" dirty="0">
                <a:hlinkClick r:id="rId6"/>
              </a:rPr>
              <a:t>Online Marketing Legislation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7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2D620B-1327-480C-A075-1E9BBE118029}"/>
              </a:ext>
            </a:extLst>
          </p:cNvPr>
          <p:cNvSpPr txBox="1"/>
          <p:nvPr/>
        </p:nvSpPr>
        <p:spPr>
          <a:xfrm>
            <a:off x="3823049" y="1162877"/>
            <a:ext cx="1497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Risks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F57647-FA73-4AC3-97CF-416A87DC6CA4}"/>
              </a:ext>
            </a:extLst>
          </p:cNvPr>
          <p:cNvSpPr txBox="1"/>
          <p:nvPr/>
        </p:nvSpPr>
        <p:spPr>
          <a:xfrm>
            <a:off x="178500" y="475075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alibri" panose="020F0502020204030204" pitchFamily="34" charset="0"/>
              </a:rPr>
              <a:t>Marketing your business using social media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E7E9C5-BCEA-41FD-86A6-D5FC4171411E}"/>
              </a:ext>
            </a:extLst>
          </p:cNvPr>
          <p:cNvSpPr txBox="1"/>
          <p:nvPr/>
        </p:nvSpPr>
        <p:spPr>
          <a:xfrm>
            <a:off x="1206150" y="4821345"/>
            <a:ext cx="82295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+mn-lt"/>
              </a:rPr>
              <a:t>Business Queensland (2018) </a:t>
            </a:r>
            <a:r>
              <a:rPr lang="en-GB" sz="1400" i="1" dirty="0">
                <a:latin typeface="+mn-lt"/>
              </a:rPr>
              <a:t>Using social media to market your business: the basics,</a:t>
            </a:r>
            <a:r>
              <a:rPr lang="en-GB" sz="1400" dirty="0">
                <a:latin typeface="+mn-lt"/>
              </a:rPr>
              <a:t> [online] available at  </a:t>
            </a:r>
            <a:r>
              <a:rPr lang="en-GB" sz="1400" dirty="0">
                <a:latin typeface="+mn-lt"/>
                <a:hlinkClick r:id="rId7"/>
              </a:rPr>
              <a:t>https://www.business.qld.gov.au/running-business/marketing-sales/marketing-promotion/online-marketing/social-media</a:t>
            </a:r>
            <a:r>
              <a:rPr lang="en-GB" sz="1400" dirty="0">
                <a:latin typeface="+mn-lt"/>
              </a:rPr>
              <a:t> accessed Mar 2018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0241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432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Social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273" y="1392356"/>
            <a:ext cx="7886700" cy="4180671"/>
          </a:xfrm>
        </p:spPr>
        <p:txBody>
          <a:bodyPr>
            <a:normAutofit/>
          </a:bodyPr>
          <a:lstStyle/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8</a:t>
            </a:fld>
            <a:endParaRPr lang="en-GB" altLang="en-US"/>
          </a:p>
        </p:txBody>
      </p:sp>
      <p:pic>
        <p:nvPicPr>
          <p:cNvPr id="6" name="Picture 5" descr="A close up of a newspaper&#10;&#10;Description generated with high confidence">
            <a:extLst>
              <a:ext uri="{FF2B5EF4-FFF2-40B4-BE49-F238E27FC236}">
                <a16:creationId xmlns:a16="http://schemas.microsoft.com/office/drawing/2014/main" id="{584753D5-92E9-48BA-99DD-5E5B126957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21" y="1222480"/>
            <a:ext cx="6516404" cy="435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21750"/>
      </p:ext>
    </p:extLst>
  </p:cSld>
  <p:clrMapOvr>
    <a:masterClrMapping/>
  </p:clrMapOvr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JA SfWP">
      <a:majorFont>
        <a:latin typeface="Arial Rounded MT Bol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lf_Registration_Enabled xmlns="29175ae9-5035-4541-baef-9062a3a44232" xsi:nil="true"/>
    <Teachers xmlns="29175ae9-5035-4541-baef-9062a3a44232">
      <UserInfo>
        <DisplayName/>
        <AccountId xsi:nil="true"/>
        <AccountType/>
      </UserInfo>
    </Teachers>
    <Student_Groups xmlns="29175ae9-5035-4541-baef-9062a3a44232">
      <UserInfo>
        <DisplayName/>
        <AccountId xsi:nil="true"/>
        <AccountType/>
      </UserInfo>
    </Student_Groups>
    <Is_Collaboration_Space_Locked xmlns="29175ae9-5035-4541-baef-9062a3a44232" xsi:nil="true"/>
    <Has_Teacher_Only_SectionGroup xmlns="29175ae9-5035-4541-baef-9062a3a44232" xsi:nil="true"/>
    <CultureName xmlns="29175ae9-5035-4541-baef-9062a3a44232" xsi:nil="true"/>
    <Invited_Students xmlns="29175ae9-5035-4541-baef-9062a3a44232" xsi:nil="true"/>
    <DefaultSectionNames xmlns="29175ae9-5035-4541-baef-9062a3a44232" xsi:nil="true"/>
    <Templates xmlns="29175ae9-5035-4541-baef-9062a3a44232" xsi:nil="true"/>
    <TeamsChannelId xmlns="29175ae9-5035-4541-baef-9062a3a44232" xsi:nil="true"/>
    <Owner xmlns="29175ae9-5035-4541-baef-9062a3a44232">
      <UserInfo>
        <DisplayName/>
        <AccountId xsi:nil="true"/>
        <AccountType/>
      </UserInfo>
    </Owner>
    <Invited_Teachers xmlns="29175ae9-5035-4541-baef-9062a3a44232" xsi:nil="true"/>
    <IsNotebookLocked xmlns="29175ae9-5035-4541-baef-9062a3a44232" xsi:nil="true"/>
    <NotebookType xmlns="29175ae9-5035-4541-baef-9062a3a44232" xsi:nil="true"/>
    <FolderType xmlns="29175ae9-5035-4541-baef-9062a3a44232" xsi:nil="true"/>
    <Students xmlns="29175ae9-5035-4541-baef-9062a3a44232">
      <UserInfo>
        <DisplayName/>
        <AccountId xsi:nil="true"/>
        <AccountType/>
      </UserInfo>
    </Students>
    <AppVersion xmlns="29175ae9-5035-4541-baef-9062a3a4423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10BD3F0AEEF84FA606FD601678EC93" ma:contentTypeVersion="28" ma:contentTypeDescription="Create a new document." ma:contentTypeScope="" ma:versionID="d4f1f5070a5e1371c134f5d6697633fe">
  <xsd:schema xmlns:xsd="http://www.w3.org/2001/XMLSchema" xmlns:xs="http://www.w3.org/2001/XMLSchema" xmlns:p="http://schemas.microsoft.com/office/2006/metadata/properties" xmlns:ns3="af73078d-a5bc-48dc-b246-bc0132131284" xmlns:ns4="29175ae9-5035-4541-baef-9062a3a44232" targetNamespace="http://schemas.microsoft.com/office/2006/metadata/properties" ma:root="true" ma:fieldsID="51329232f19f79e6f9c5b52c8393e862" ns3:_="" ns4:_="">
    <xsd:import namespace="af73078d-a5bc-48dc-b246-bc0132131284"/>
    <xsd:import namespace="29175ae9-5035-4541-baef-9062a3a4423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NotebookType" minOccurs="0"/>
                <xsd:element ref="ns4:FolderType" minOccurs="0"/>
                <xsd:element ref="ns4:CultureName" minOccurs="0"/>
                <xsd:element ref="ns4:AppVersion" minOccurs="0"/>
                <xsd:element ref="ns4:TeamsChannelId" minOccurs="0"/>
                <xsd:element ref="ns4:Owner" minOccurs="0"/>
                <xsd:element ref="ns4:DefaultSectionNames" minOccurs="0"/>
                <xsd:element ref="ns4:Templates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Is_Collaboration_Space_Locked" minOccurs="0"/>
                <xsd:element ref="ns4:IsNotebookLock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3078d-a5bc-48dc-b246-bc013213128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175ae9-5035-4541-baef-9062a3a442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NotebookType" ma:index="19" nillable="true" ma:displayName="Notebook Type" ma:internalName="NotebookType">
      <xsd:simpleType>
        <xsd:restriction base="dms:Text"/>
      </xsd:simpleType>
    </xsd:element>
    <xsd:element name="FolderType" ma:index="20" nillable="true" ma:displayName="Folder Type" ma:internalName="FolderType">
      <xsd:simpleType>
        <xsd:restriction base="dms:Text"/>
      </xsd:simpleType>
    </xsd:element>
    <xsd:element name="CultureName" ma:index="21" nillable="true" ma:displayName="Culture Name" ma:internalName="CultureName">
      <xsd:simpleType>
        <xsd:restriction base="dms:Text"/>
      </xsd:simpleType>
    </xsd:element>
    <xsd:element name="AppVersion" ma:index="22" nillable="true" ma:displayName="App Version" ma:internalName="AppVersion">
      <xsd:simpleType>
        <xsd:restriction base="dms:Text"/>
      </xsd:simpleType>
    </xsd:element>
    <xsd:element name="TeamsChannelId" ma:index="23" nillable="true" ma:displayName="Teams Channel Id" ma:internalName="TeamsChannelId">
      <xsd:simpleType>
        <xsd:restriction base="dms:Text"/>
      </xsd:simpleType>
    </xsd:element>
    <xsd:element name="Owner" ma:index="2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2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6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7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8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9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5184DA-0349-45D2-8DFF-557E329E9070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www.w3.org/XML/1998/namespace"/>
    <ds:schemaRef ds:uri="af73078d-a5bc-48dc-b246-bc0132131284"/>
    <ds:schemaRef ds:uri="http://purl.org/dc/elements/1.1/"/>
    <ds:schemaRef ds:uri="http://purl.org/dc/dcmitype/"/>
    <ds:schemaRef ds:uri="http://schemas.openxmlformats.org/package/2006/metadata/core-properties"/>
    <ds:schemaRef ds:uri="29175ae9-5035-4541-baef-9062a3a44232"/>
  </ds:schemaRefs>
</ds:datastoreItem>
</file>

<file path=customXml/itemProps2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9790D7-4A44-436E-885F-8CAE00153F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73078d-a5bc-48dc-b246-bc0132131284"/>
    <ds:schemaRef ds:uri="29175ae9-5035-4541-baef-9062a3a442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Template_new</Template>
  <TotalTime>4001</TotalTime>
  <Words>382</Words>
  <Application>Microsoft Office PowerPoint</Application>
  <PresentationFormat>On-screen Show (4:3)</PresentationFormat>
  <Paragraphs>54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Arial Rounded MT Bold</vt:lpstr>
      <vt:lpstr>Calibri</vt:lpstr>
      <vt:lpstr>Corbel</vt:lpstr>
      <vt:lpstr>Myriad Pro</vt:lpstr>
      <vt:lpstr>Trebuchet MS</vt:lpstr>
      <vt:lpstr>SftWP July 15</vt:lpstr>
      <vt:lpstr> Digital Skills &amp;  Personal Branding  Social Media:  for Business    </vt:lpstr>
      <vt:lpstr>Social Media</vt:lpstr>
      <vt:lpstr>Social Media</vt:lpstr>
      <vt:lpstr>PowerPoint Presentation</vt:lpstr>
      <vt:lpstr>PowerPoint Presentation</vt:lpstr>
      <vt:lpstr>PowerPoint Presentation</vt:lpstr>
      <vt:lpstr>PowerPoint Presentation</vt:lpstr>
      <vt:lpstr>Social Media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for Business</dc:title>
  <dc:creator>Julia Ault</dc:creator>
  <cp:lastModifiedBy>Julia Ault</cp:lastModifiedBy>
  <cp:revision>66</cp:revision>
  <dcterms:modified xsi:type="dcterms:W3CDTF">2020-12-01T15:08:11Z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0x010100E710BD3F0AEEF84FA606FD601678EC93</vt:lpwstr>
  </property>
</Properties>
</file>