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5" autoAdjust="0"/>
    <p:restoredTop sz="90681" autoAdjust="0"/>
  </p:normalViewPr>
  <p:slideViewPr>
    <p:cSldViewPr>
      <p:cViewPr>
        <p:scale>
          <a:sx n="86" d="100"/>
          <a:sy n="86" d="100"/>
        </p:scale>
        <p:origin x="258" y="1590"/>
      </p:cViewPr>
      <p:guideLst>
        <p:guide orient="horz" pos="3024"/>
        <p:guide pos="403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9"/>
            <a:ext cx="10881360" cy="205803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399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798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197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597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1996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395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794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194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4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400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39926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79852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197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59705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19963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3955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79485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1941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0080" y="2240282"/>
            <a:ext cx="5654040" cy="6336348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7480" y="2240282"/>
            <a:ext cx="5654040" cy="6336348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39926" indent="0">
              <a:buNone/>
              <a:defRPr sz="2800" b="1"/>
            </a:lvl2pPr>
            <a:lvl3pPr marL="1279852" indent="0">
              <a:buNone/>
              <a:defRPr sz="2500" b="1"/>
            </a:lvl3pPr>
            <a:lvl4pPr marL="1919778" indent="0">
              <a:buNone/>
              <a:defRPr sz="2200" b="1"/>
            </a:lvl4pPr>
            <a:lvl5pPr marL="2559705" indent="0">
              <a:buNone/>
              <a:defRPr sz="2200" b="1"/>
            </a:lvl5pPr>
            <a:lvl6pPr marL="3199631" indent="0">
              <a:buNone/>
              <a:defRPr sz="2200" b="1"/>
            </a:lvl6pPr>
            <a:lvl7pPr marL="3839559" indent="0">
              <a:buNone/>
              <a:defRPr sz="2200" b="1"/>
            </a:lvl7pPr>
            <a:lvl8pPr marL="4479485" indent="0">
              <a:buNone/>
              <a:defRPr sz="2200" b="1"/>
            </a:lvl8pPr>
            <a:lvl9pPr marL="5119411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9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39926" indent="0">
              <a:buNone/>
              <a:defRPr sz="2800" b="1"/>
            </a:lvl2pPr>
            <a:lvl3pPr marL="1279852" indent="0">
              <a:buNone/>
              <a:defRPr sz="2500" b="1"/>
            </a:lvl3pPr>
            <a:lvl4pPr marL="1919778" indent="0">
              <a:buNone/>
              <a:defRPr sz="2200" b="1"/>
            </a:lvl4pPr>
            <a:lvl5pPr marL="2559705" indent="0">
              <a:buNone/>
              <a:defRPr sz="2200" b="1"/>
            </a:lvl5pPr>
            <a:lvl6pPr marL="3199631" indent="0">
              <a:buNone/>
              <a:defRPr sz="2200" b="1"/>
            </a:lvl6pPr>
            <a:lvl7pPr marL="3839559" indent="0">
              <a:buNone/>
              <a:defRPr sz="2200" b="1"/>
            </a:lvl7pPr>
            <a:lvl8pPr marL="4479485" indent="0">
              <a:buNone/>
              <a:defRPr sz="2200" b="1"/>
            </a:lvl8pPr>
            <a:lvl9pPr marL="5119411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9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2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2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2" y="2009142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39926" indent="0">
              <a:buNone/>
              <a:defRPr sz="1700"/>
            </a:lvl2pPr>
            <a:lvl3pPr marL="1279852" indent="0">
              <a:buNone/>
              <a:defRPr sz="1400"/>
            </a:lvl3pPr>
            <a:lvl4pPr marL="1919778" indent="0">
              <a:buNone/>
              <a:defRPr sz="1300"/>
            </a:lvl4pPr>
            <a:lvl5pPr marL="2559705" indent="0">
              <a:buNone/>
              <a:defRPr sz="1300"/>
            </a:lvl5pPr>
            <a:lvl6pPr marL="3199631" indent="0">
              <a:buNone/>
              <a:defRPr sz="1300"/>
            </a:lvl6pPr>
            <a:lvl7pPr marL="3839559" indent="0">
              <a:buNone/>
              <a:defRPr sz="1300"/>
            </a:lvl7pPr>
            <a:lvl8pPr marL="4479485" indent="0">
              <a:buNone/>
              <a:defRPr sz="1300"/>
            </a:lvl8pPr>
            <a:lvl9pPr marL="5119411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39926" indent="0">
              <a:buNone/>
              <a:defRPr sz="3900"/>
            </a:lvl2pPr>
            <a:lvl3pPr marL="1279852" indent="0">
              <a:buNone/>
              <a:defRPr sz="3400"/>
            </a:lvl3pPr>
            <a:lvl4pPr marL="1919778" indent="0">
              <a:buNone/>
              <a:defRPr sz="2800"/>
            </a:lvl4pPr>
            <a:lvl5pPr marL="2559705" indent="0">
              <a:buNone/>
              <a:defRPr sz="2800"/>
            </a:lvl5pPr>
            <a:lvl6pPr marL="3199631" indent="0">
              <a:buNone/>
              <a:defRPr sz="2800"/>
            </a:lvl6pPr>
            <a:lvl7pPr marL="3839559" indent="0">
              <a:buNone/>
              <a:defRPr sz="2800"/>
            </a:lvl7pPr>
            <a:lvl8pPr marL="4479485" indent="0">
              <a:buNone/>
              <a:defRPr sz="2800"/>
            </a:lvl8pPr>
            <a:lvl9pPr marL="5119411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39926" indent="0">
              <a:buNone/>
              <a:defRPr sz="1700"/>
            </a:lvl2pPr>
            <a:lvl3pPr marL="1279852" indent="0">
              <a:buNone/>
              <a:defRPr sz="1400"/>
            </a:lvl3pPr>
            <a:lvl4pPr marL="1919778" indent="0">
              <a:buNone/>
              <a:defRPr sz="1300"/>
            </a:lvl4pPr>
            <a:lvl5pPr marL="2559705" indent="0">
              <a:buNone/>
              <a:defRPr sz="1300"/>
            </a:lvl5pPr>
            <a:lvl6pPr marL="3199631" indent="0">
              <a:buNone/>
              <a:defRPr sz="1300"/>
            </a:lvl6pPr>
            <a:lvl7pPr marL="3839559" indent="0">
              <a:buNone/>
              <a:defRPr sz="1300"/>
            </a:lvl7pPr>
            <a:lvl8pPr marL="4479485" indent="0">
              <a:buNone/>
              <a:defRPr sz="1300"/>
            </a:lvl8pPr>
            <a:lvl9pPr marL="5119411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81160" y="384497"/>
            <a:ext cx="2880360" cy="81921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0080" y="384497"/>
            <a:ext cx="8427720" cy="819213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7985" tIns="63994" rIns="127985" bIns="63994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2"/>
            <a:ext cx="11521440" cy="6336348"/>
          </a:xfrm>
          <a:prstGeom prst="rect">
            <a:avLst/>
          </a:prstGeom>
        </p:spPr>
        <p:txBody>
          <a:bodyPr vert="horz" lIns="127985" tIns="63994" rIns="127985" bIns="63994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4"/>
            <a:ext cx="2987040" cy="511175"/>
          </a:xfrm>
          <a:prstGeom prst="rect">
            <a:avLst/>
          </a:prstGeom>
        </p:spPr>
        <p:txBody>
          <a:bodyPr vert="horz" lIns="127985" tIns="63994" rIns="127985" bIns="63994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062FD-D03C-4845-93A2-F6DEBDA4436A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4"/>
            <a:ext cx="4053840" cy="511175"/>
          </a:xfrm>
          <a:prstGeom prst="rect">
            <a:avLst/>
          </a:prstGeom>
        </p:spPr>
        <p:txBody>
          <a:bodyPr vert="horz" lIns="127985" tIns="63994" rIns="127985" bIns="63994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4"/>
            <a:ext cx="2987040" cy="511175"/>
          </a:xfrm>
          <a:prstGeom prst="rect">
            <a:avLst/>
          </a:prstGeom>
        </p:spPr>
        <p:txBody>
          <a:bodyPr vert="horz" lIns="127985" tIns="63994" rIns="127985" bIns="63994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0BD00-2068-40D8-8190-AC0BC7EE186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1279852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79945" indent="-479945" algn="l" defTabSz="1279852" rtl="0" eaLnBrk="1" latinLnBrk="0" hangingPunct="1">
        <a:spcBef>
          <a:spcPct val="20000"/>
        </a:spcBef>
        <a:buFont typeface="Arial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39881" indent="-399953" algn="l" defTabSz="1279852" rtl="0" eaLnBrk="1" latinLnBrk="0" hangingPunct="1">
        <a:spcBef>
          <a:spcPct val="20000"/>
        </a:spcBef>
        <a:buFont typeface="Arial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599816" indent="-319963" algn="l" defTabSz="1279852" rtl="0" eaLnBrk="1" latinLnBrk="0" hangingPunct="1">
        <a:spcBef>
          <a:spcPct val="20000"/>
        </a:spcBef>
        <a:buFont typeface="Arial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39742" indent="-319963" algn="l" defTabSz="1279852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79668" indent="-319963" algn="l" defTabSz="1279852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19594" indent="-319963" algn="l" defTabSz="127985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59520" indent="-319963" algn="l" defTabSz="127985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799449" indent="-319963" algn="l" defTabSz="127985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39375" indent="-319963" algn="l" defTabSz="127985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39926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79852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19778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59705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199631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39559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79485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19411" algn="l" defTabSz="1279852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aw.gov.wales/publicservices/education/school-and-other-education-for-children/Schools-maintained-by-local-authorities/?lang=cy" TargetMode="External"/><Relationship Id="rId2" Type="http://schemas.openxmlformats.org/officeDocument/2006/relationships/hyperlink" Target="https://hwb.gov.wales/datblygiad-proffesiynol/ysgolion-fel-sefydliadau-sy-n-dysg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gov.wales/curriculum-for-wales/supporting-learner-progression-assessment-guida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28392" y="192088"/>
            <a:ext cx="70954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Dechrau</a:t>
            </a:r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en-US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wrth</a:t>
            </a:r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en-US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</a:t>
            </a:r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en-US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Nhraed</a:t>
            </a:r>
            <a:endParaRPr lang="en-US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96144" y="1416225"/>
            <a:ext cx="3816424" cy="79208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b="1" dirty="0" smtClean="0"/>
              <a:t>Y </a:t>
            </a:r>
            <a:r>
              <a:rPr lang="en-GB" sz="1800" b="1" dirty="0" err="1" smtClean="0"/>
              <a:t>Dysgwyr</a:t>
            </a:r>
            <a:r>
              <a:rPr lang="en-GB" sz="1800" b="1" dirty="0" smtClean="0"/>
              <a:t>, yr </a:t>
            </a:r>
            <a:r>
              <a:rPr lang="en-GB" sz="1800" b="1" dirty="0" err="1" smtClean="0"/>
              <a:t>ysgol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a’r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gymuned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leol</a:t>
            </a:r>
            <a:endParaRPr lang="en-GB" sz="1800" b="1" dirty="0" smtClean="0"/>
          </a:p>
          <a:p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yng</a:t>
            </a:r>
            <a:r>
              <a:rPr lang="en-GB" sz="1200" dirty="0" smtClean="0"/>
              <a:t> </a:t>
            </a:r>
            <a:r>
              <a:rPr lang="en-GB" sz="1200" dirty="0" err="1" smtClean="0"/>
              <a:t>Nghymru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gweithredu</a:t>
            </a:r>
            <a:r>
              <a:rPr lang="en-GB" sz="1200" dirty="0" smtClean="0"/>
              <a:t> </a:t>
            </a:r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selfydiadau</a:t>
            </a:r>
            <a:r>
              <a:rPr lang="en-GB" sz="1200" dirty="0" smtClean="0"/>
              <a:t>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. Mae </a:t>
            </a:r>
            <a:r>
              <a:rPr lang="en-GB" sz="1200" dirty="0" err="1" smtClean="0"/>
              <a:t>gennym</a:t>
            </a:r>
            <a:r>
              <a:rPr lang="en-GB" sz="1200" dirty="0" smtClean="0"/>
              <a:t> </a:t>
            </a:r>
            <a:r>
              <a:rPr lang="en-GB" sz="1200" dirty="0" err="1" smtClean="0"/>
              <a:t>ni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gyd</a:t>
            </a:r>
            <a:r>
              <a:rPr lang="en-GB" sz="1200" dirty="0" smtClean="0"/>
              <a:t> </a:t>
            </a:r>
            <a:r>
              <a:rPr lang="en-GB" sz="1200" dirty="0" err="1" smtClean="0"/>
              <a:t>weledigaeth</a:t>
            </a:r>
            <a:r>
              <a:rPr lang="en-GB" sz="1200" dirty="0" smtClean="0"/>
              <a:t>, </a:t>
            </a:r>
            <a:r>
              <a:rPr lang="en-GB" sz="1200" dirty="0" err="1" smtClean="0"/>
              <a:t>ble</a:t>
            </a:r>
            <a:r>
              <a:rPr lang="en-GB" sz="1200" dirty="0" smtClean="0"/>
              <a:t>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disgyblion</a:t>
            </a:r>
            <a:r>
              <a:rPr lang="en-GB" sz="1200" dirty="0" smtClean="0"/>
              <a:t>, y </a:t>
            </a:r>
            <a:r>
              <a:rPr lang="en-GB" sz="1200" dirty="0" err="1" smtClean="0"/>
              <a:t>pennaeth</a:t>
            </a:r>
            <a:r>
              <a:rPr lang="en-GB" sz="1200" dirty="0" smtClean="0"/>
              <a:t>, </a:t>
            </a:r>
            <a:r>
              <a:rPr lang="en-GB" sz="1200" dirty="0" smtClean="0"/>
              <a:t>yr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, </a:t>
            </a:r>
            <a:r>
              <a:rPr lang="en-GB" sz="1200" dirty="0" smtClean="0"/>
              <a:t>, </a:t>
            </a:r>
            <a:r>
              <a:rPr lang="en-GB" sz="1200" dirty="0" smtClean="0"/>
              <a:t>y </a:t>
            </a:r>
            <a:r>
              <a:rPr lang="en-GB" sz="1200" dirty="0" err="1" smtClean="0"/>
              <a:t>rhieni</a:t>
            </a:r>
            <a:r>
              <a:rPr lang="en-GB" sz="1200" dirty="0" smtClean="0"/>
              <a:t>,, </a:t>
            </a:r>
            <a:r>
              <a:rPr lang="en-GB" sz="1200" dirty="0" smtClean="0"/>
              <a:t>y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</a:t>
            </a:r>
            <a:r>
              <a:rPr lang="en-GB" sz="1200" dirty="0" err="1" smtClean="0"/>
              <a:t>leol</a:t>
            </a:r>
            <a:r>
              <a:rPr lang="en-GB" sz="1200" dirty="0" smtClean="0"/>
              <a:t> a </a:t>
            </a:r>
            <a:r>
              <a:rPr lang="en-GB" sz="1200" dirty="0" err="1" smtClean="0"/>
              <a:t>Llywodraeth</a:t>
            </a:r>
            <a:r>
              <a:rPr lang="en-GB" sz="1200" dirty="0" smtClean="0"/>
              <a:t> </a:t>
            </a:r>
            <a:r>
              <a:rPr lang="en-GB" sz="1200" dirty="0" err="1" smtClean="0"/>
              <a:t>Cymru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gweithio’n</a:t>
            </a:r>
            <a:r>
              <a:rPr lang="en-GB" sz="1200" dirty="0" smtClean="0"/>
              <a:t> </a:t>
            </a:r>
            <a:r>
              <a:rPr lang="en-GB" sz="1200" dirty="0" err="1" smtClean="0"/>
              <a:t>agos</a:t>
            </a:r>
            <a:r>
              <a:rPr lang="en-GB" sz="1200" dirty="0" smtClean="0"/>
              <a:t> </a:t>
            </a:r>
            <a:r>
              <a:rPr lang="en-GB" sz="1200" dirty="0" err="1" smtClean="0"/>
              <a:t>gyda’i</a:t>
            </a:r>
            <a:r>
              <a:rPr lang="en-GB" sz="1200" dirty="0" smtClean="0"/>
              <a:t> </a:t>
            </a:r>
            <a:r>
              <a:rPr lang="en-GB" sz="1200" dirty="0" err="1" smtClean="0"/>
              <a:t>gilydd</a:t>
            </a:r>
            <a:r>
              <a:rPr lang="en-GB" sz="1200" dirty="0" smtClean="0"/>
              <a:t>. </a:t>
            </a:r>
            <a:r>
              <a:rPr lang="en-GB" sz="1200" dirty="0" err="1" smtClean="0"/>
              <a:t>Hefyd</a:t>
            </a:r>
            <a:r>
              <a:rPr lang="en-GB" sz="1200" dirty="0" smtClean="0"/>
              <a:t>, </a:t>
            </a:r>
            <a:r>
              <a:rPr lang="en-GB" sz="1200" dirty="0" err="1" smtClean="0"/>
              <a:t>rydym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rhannu’r</a:t>
            </a:r>
            <a:r>
              <a:rPr lang="en-GB" sz="1200" dirty="0" smtClean="0"/>
              <a:t> </a:t>
            </a:r>
            <a:r>
              <a:rPr lang="en-GB" sz="1200" dirty="0" err="1" smtClean="0"/>
              <a:t>syniad</a:t>
            </a:r>
            <a:r>
              <a:rPr lang="en-GB" sz="1200" dirty="0" smtClean="0"/>
              <a:t> o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ddelfrydol</a:t>
            </a:r>
            <a:r>
              <a:rPr lang="en-GB" sz="1200" dirty="0" smtClean="0"/>
              <a:t> </a:t>
            </a:r>
            <a:r>
              <a:rPr lang="en-GB" sz="1200" dirty="0" err="1" smtClean="0"/>
              <a:t>ble</a:t>
            </a:r>
            <a:r>
              <a:rPr lang="en-GB" sz="1200" dirty="0" smtClean="0"/>
              <a:t>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targed</a:t>
            </a:r>
            <a:r>
              <a:rPr lang="en-GB" sz="1200" dirty="0" smtClean="0"/>
              <a:t> </a:t>
            </a:r>
            <a:r>
              <a:rPr lang="en-GB" sz="1200" dirty="0" err="1" smtClean="0"/>
              <a:t>yw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y plant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hapus</a:t>
            </a:r>
            <a:r>
              <a:rPr lang="en-GB" sz="1200" dirty="0" smtClean="0"/>
              <a:t>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haddysgu’n</a:t>
            </a:r>
            <a:r>
              <a:rPr lang="en-GB" sz="1200" dirty="0" smtClean="0"/>
              <a:t> </a:t>
            </a:r>
            <a:r>
              <a:rPr lang="en-GB" sz="1200" dirty="0" err="1" smtClean="0"/>
              <a:t>dda</a:t>
            </a:r>
            <a:r>
              <a:rPr lang="en-GB" sz="1200" dirty="0" smtClean="0"/>
              <a:t>. Mae </a:t>
            </a:r>
            <a:r>
              <a:rPr lang="en-GB" sz="1200" dirty="0" err="1" smtClean="0"/>
              <a:t>rhaid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bawb</a:t>
            </a:r>
            <a:r>
              <a:rPr lang="en-GB" sz="1200" dirty="0" smtClean="0"/>
              <a:t> </a:t>
            </a:r>
            <a:r>
              <a:rPr lang="en-GB" sz="1200" dirty="0" err="1" smtClean="0"/>
              <a:t>cyd</a:t>
            </a:r>
            <a:r>
              <a:rPr lang="en-GB" sz="1200" dirty="0" smtClean="0"/>
              <a:t> </a:t>
            </a:r>
            <a:r>
              <a:rPr lang="en-GB" sz="1200" dirty="0" err="1" smtClean="0"/>
              <a:t>weithio</a:t>
            </a:r>
            <a:r>
              <a:rPr lang="en-GB" sz="1200" dirty="0" smtClean="0"/>
              <a:t> a </a:t>
            </a:r>
            <a:r>
              <a:rPr lang="en-GB" sz="1200" dirty="0" err="1" smtClean="0"/>
              <a:t>rhannu</a:t>
            </a:r>
            <a:r>
              <a:rPr lang="en-GB" sz="1200" dirty="0" smtClean="0"/>
              <a:t> </a:t>
            </a:r>
            <a:r>
              <a:rPr lang="en-GB" sz="1200" dirty="0" err="1" smtClean="0"/>
              <a:t>syniadau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gyflawni’r</a:t>
            </a:r>
            <a:r>
              <a:rPr lang="en-GB" sz="1200" dirty="0" smtClean="0"/>
              <a:t> </a:t>
            </a:r>
            <a:r>
              <a:rPr lang="en-GB" sz="1200" dirty="0" err="1" smtClean="0"/>
              <a:t>weledigaeth</a:t>
            </a:r>
            <a:r>
              <a:rPr lang="en-GB" sz="1200" dirty="0" smtClean="0"/>
              <a:t> a </a:t>
            </a:r>
            <a:r>
              <a:rPr lang="en-GB" sz="1200" dirty="0" err="1" smtClean="0"/>
              <a:t>bod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llwyddiannus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ein</a:t>
            </a:r>
            <a:r>
              <a:rPr lang="en-GB" sz="1200" dirty="0" smtClean="0"/>
              <a:t> </a:t>
            </a:r>
            <a:r>
              <a:rPr lang="en-GB" sz="1200" dirty="0" err="1" smtClean="0"/>
              <a:t>hymgais</a:t>
            </a:r>
            <a:r>
              <a:rPr lang="en-GB" sz="1200" dirty="0" smtClean="0"/>
              <a:t>. Mae </a:t>
            </a:r>
            <a:r>
              <a:rPr lang="en-GB" sz="1200" dirty="0" err="1" smtClean="0"/>
              <a:t>mewnbwn</a:t>
            </a:r>
            <a:r>
              <a:rPr lang="en-GB" sz="1200" dirty="0" smtClean="0"/>
              <a:t> </a:t>
            </a:r>
            <a:r>
              <a:rPr lang="en-GB" sz="1200" dirty="0" err="1" smtClean="0"/>
              <a:t>pawb</a:t>
            </a:r>
            <a:r>
              <a:rPr lang="en-GB" sz="1200" dirty="0" smtClean="0"/>
              <a:t> </a:t>
            </a:r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cymuned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bwysig</a:t>
            </a:r>
            <a:r>
              <a:rPr lang="en-GB" sz="1200" dirty="0" smtClean="0"/>
              <a:t> ac </a:t>
            </a:r>
            <a:r>
              <a:rPr lang="en-GB" sz="1200" dirty="0" err="1" smtClean="0"/>
              <a:t>rydym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gallu</a:t>
            </a:r>
            <a:r>
              <a:rPr lang="en-GB" sz="1200" dirty="0" smtClean="0"/>
              <a:t> </a:t>
            </a:r>
            <a:r>
              <a:rPr lang="en-GB" sz="1200" dirty="0" err="1" smtClean="0"/>
              <a:t>addasu</a:t>
            </a:r>
            <a:r>
              <a:rPr lang="en-GB" sz="1200" dirty="0" smtClean="0"/>
              <a:t> a </a:t>
            </a:r>
            <a:r>
              <a:rPr lang="en-GB" sz="1200" dirty="0" err="1" smtClean="0"/>
              <a:t>dysgu</a:t>
            </a:r>
            <a:r>
              <a:rPr lang="en-GB" sz="1200" dirty="0" smtClean="0"/>
              <a:t> </a:t>
            </a:r>
            <a:r>
              <a:rPr lang="en-GB" sz="1200" dirty="0" err="1" smtClean="0"/>
              <a:t>wrth</a:t>
            </a:r>
            <a:r>
              <a:rPr lang="en-GB" sz="1200" dirty="0" smtClean="0"/>
              <a:t> </a:t>
            </a:r>
            <a:r>
              <a:rPr lang="en-GB" sz="1200" dirty="0" err="1" smtClean="0"/>
              <a:t>ein</a:t>
            </a:r>
            <a:r>
              <a:rPr lang="en-GB" sz="1200" dirty="0" smtClean="0"/>
              <a:t> </a:t>
            </a:r>
            <a:r>
              <a:rPr lang="en-GB" sz="1200" dirty="0" err="1" smtClean="0"/>
              <a:t>gilydd</a:t>
            </a:r>
            <a:r>
              <a:rPr lang="en-GB" sz="1200" dirty="0" smtClean="0"/>
              <a:t>. </a:t>
            </a:r>
            <a:r>
              <a:rPr lang="en-GB" sz="1200" dirty="0" err="1" smtClean="0"/>
              <a:t>Wrth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ni</a:t>
            </a:r>
            <a:r>
              <a:rPr lang="en-GB" sz="1200" dirty="0" smtClean="0"/>
              <a:t> </a:t>
            </a:r>
            <a:r>
              <a:rPr lang="en-GB" sz="1200" dirty="0" err="1" smtClean="0"/>
              <a:t>ddarganfod</a:t>
            </a:r>
            <a:r>
              <a:rPr lang="en-GB" sz="1200" dirty="0" smtClean="0"/>
              <a:t> ac </a:t>
            </a:r>
            <a:r>
              <a:rPr lang="en-GB" sz="1200" dirty="0" err="1" smtClean="0"/>
              <a:t>ymchwilio</a:t>
            </a:r>
            <a:r>
              <a:rPr lang="en-GB" sz="1200" dirty="0" smtClean="0"/>
              <a:t>, gall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ddysgu</a:t>
            </a:r>
            <a:r>
              <a:rPr lang="en-GB" sz="1200" dirty="0" smtClean="0"/>
              <a:t> </a:t>
            </a:r>
            <a:r>
              <a:rPr lang="en-GB" sz="1200" dirty="0" err="1" smtClean="0"/>
              <a:t>oddi</a:t>
            </a:r>
            <a:r>
              <a:rPr lang="en-GB" sz="1200" dirty="0" smtClean="0"/>
              <a:t> </a:t>
            </a:r>
            <a:r>
              <a:rPr lang="en-GB" sz="1200" dirty="0" err="1" smtClean="0"/>
              <a:t>wrth</a:t>
            </a:r>
            <a:r>
              <a:rPr lang="en-GB" sz="1200" dirty="0" smtClean="0"/>
              <a:t> y </a:t>
            </a:r>
            <a:r>
              <a:rPr lang="en-GB" sz="1200" dirty="0" err="1" smtClean="0"/>
              <a:t>disgyblion</a:t>
            </a:r>
            <a:r>
              <a:rPr lang="en-GB" sz="1200" dirty="0" smtClean="0"/>
              <a:t>, a gall y </a:t>
            </a:r>
            <a:r>
              <a:rPr lang="en-GB" sz="1200" dirty="0" err="1" smtClean="0"/>
              <a:t>disgyblion</a:t>
            </a:r>
            <a:r>
              <a:rPr lang="en-GB" sz="1200" dirty="0" smtClean="0"/>
              <a:t> </a:t>
            </a:r>
            <a:r>
              <a:rPr lang="en-GB" sz="1200" dirty="0" err="1" smtClean="0"/>
              <a:t>ddysgu</a:t>
            </a:r>
            <a:r>
              <a:rPr lang="en-GB" sz="1200" dirty="0" smtClean="0"/>
              <a:t> </a:t>
            </a:r>
            <a:r>
              <a:rPr lang="en-GB" sz="1200" dirty="0" err="1" smtClean="0"/>
              <a:t>wrth</a:t>
            </a:r>
            <a:r>
              <a:rPr lang="en-GB" sz="1200" dirty="0" smtClean="0"/>
              <a:t> y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</a:t>
            </a:r>
            <a:r>
              <a:rPr lang="en-GB" sz="1200" dirty="0" err="1" smtClean="0"/>
              <a:t>leol</a:t>
            </a:r>
            <a:r>
              <a:rPr lang="en-GB" sz="1200" dirty="0" smtClean="0"/>
              <a:t>. Gall </a:t>
            </a:r>
            <a:r>
              <a:rPr lang="en-GB" sz="1200" dirty="0" err="1" smtClean="0"/>
              <a:t>hefyd</a:t>
            </a:r>
            <a:r>
              <a:rPr lang="en-GB" sz="1200" dirty="0" smtClean="0"/>
              <a:t> </a:t>
            </a:r>
            <a:r>
              <a:rPr lang="en-GB" sz="1200" dirty="0" err="1" smtClean="0"/>
              <a:t>ddefnyddio</a:t>
            </a:r>
            <a:r>
              <a:rPr lang="en-GB" sz="1200" dirty="0" smtClean="0"/>
              <a:t> </a:t>
            </a:r>
            <a:r>
              <a:rPr lang="en-GB" sz="1200" dirty="0" err="1" smtClean="0"/>
              <a:t>technoleg</a:t>
            </a:r>
            <a:r>
              <a:rPr lang="en-GB" sz="1200" dirty="0" smtClean="0"/>
              <a:t> </a:t>
            </a:r>
            <a:r>
              <a:rPr lang="en-GB" sz="1200" dirty="0" err="1" smtClean="0"/>
              <a:t>ddiweddaraf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rannu</a:t>
            </a:r>
            <a:r>
              <a:rPr lang="en-GB" sz="1200" dirty="0" smtClean="0"/>
              <a:t> </a:t>
            </a:r>
            <a:r>
              <a:rPr lang="en-GB" sz="1200" dirty="0" err="1" smtClean="0"/>
              <a:t>syniadau</a:t>
            </a:r>
            <a:r>
              <a:rPr lang="en-GB" sz="1200" dirty="0" smtClean="0"/>
              <a:t> a </a:t>
            </a:r>
            <a:r>
              <a:rPr lang="en-GB" sz="1200" dirty="0" err="1" smtClean="0"/>
              <a:t>gwybodaeth</a:t>
            </a:r>
            <a:r>
              <a:rPr lang="en-GB" sz="1200" dirty="0" smtClean="0"/>
              <a:t> </a:t>
            </a:r>
            <a:r>
              <a:rPr lang="en-GB" sz="1200" dirty="0" err="1" smtClean="0"/>
              <a:t>gydag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draws </a:t>
            </a:r>
            <a:r>
              <a:rPr lang="en-GB" sz="1200" dirty="0" err="1" smtClean="0"/>
              <a:t>Cymru</a:t>
            </a:r>
            <a:r>
              <a:rPr lang="en-GB" sz="1200" dirty="0" smtClean="0"/>
              <a:t>. </a:t>
            </a:r>
            <a:r>
              <a:rPr lang="en-GB" sz="1200" dirty="0" err="1" smtClean="0"/>
              <a:t>Teimlir</a:t>
            </a:r>
            <a:r>
              <a:rPr lang="en-GB" sz="1200" dirty="0" smtClean="0"/>
              <a:t> </a:t>
            </a:r>
            <a:r>
              <a:rPr lang="en-GB" sz="1200" dirty="0" err="1" smtClean="0"/>
              <a:t>effaith</a:t>
            </a:r>
            <a:r>
              <a:rPr lang="en-GB" sz="1200" dirty="0" smtClean="0"/>
              <a:t> </a:t>
            </a:r>
            <a:r>
              <a:rPr lang="en-GB" sz="1200" dirty="0" err="1" smtClean="0"/>
              <a:t>gymdeithasol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unwaith</a:t>
            </a:r>
            <a:r>
              <a:rPr lang="en-GB" sz="1200" dirty="0" smtClean="0"/>
              <a:t> </a:t>
            </a:r>
            <a:r>
              <a:rPr lang="en-GB" sz="1200" dirty="0" err="1" smtClean="0"/>
              <a:t>Addysg</a:t>
            </a:r>
            <a:r>
              <a:rPr lang="en-GB" sz="1200" dirty="0" smtClean="0"/>
              <a:t> </a:t>
            </a:r>
            <a:r>
              <a:rPr lang="en-GB" sz="1200" dirty="0" err="1" smtClean="0"/>
              <a:t>Cymru</a:t>
            </a:r>
            <a:r>
              <a:rPr lang="en-GB" sz="1200" dirty="0" smtClean="0"/>
              <a:t> (2017).</a:t>
            </a:r>
          </a:p>
          <a:p>
            <a:r>
              <a:rPr lang="en-GB" sz="1200" dirty="0" smtClean="0"/>
              <a:t>      </a:t>
            </a:r>
            <a:r>
              <a:rPr lang="en-GB" sz="1200" dirty="0" err="1" smtClean="0"/>
              <a:t>Gwelais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waith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y </a:t>
            </a:r>
            <a:r>
              <a:rPr lang="en-GB" sz="1200" dirty="0" err="1" smtClean="0"/>
              <a:t>dyddiau</a:t>
            </a:r>
            <a:r>
              <a:rPr lang="en-GB" sz="1200" dirty="0" smtClean="0"/>
              <a:t> </a:t>
            </a:r>
            <a:r>
              <a:rPr lang="en-GB" sz="1200" dirty="0" err="1" smtClean="0"/>
              <a:t>pontio</a:t>
            </a:r>
            <a:r>
              <a:rPr lang="en-GB" sz="1200" dirty="0" smtClean="0"/>
              <a:t>, </a:t>
            </a:r>
            <a:r>
              <a:rPr lang="en-GB" sz="1200" dirty="0" err="1" smtClean="0"/>
              <a:t>mae’n</a:t>
            </a:r>
            <a:r>
              <a:rPr lang="en-GB" sz="1200" dirty="0" smtClean="0"/>
              <a:t> </a:t>
            </a:r>
            <a:r>
              <a:rPr lang="en-GB" sz="1200" dirty="0" err="1" smtClean="0"/>
              <a:t>hanfodol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bawb</a:t>
            </a:r>
            <a:r>
              <a:rPr lang="en-GB" sz="1200" dirty="0" smtClean="0"/>
              <a:t> </a:t>
            </a:r>
            <a:r>
              <a:rPr lang="en-GB" sz="1200" dirty="0" err="1" smtClean="0"/>
              <a:t>weithio</a:t>
            </a:r>
            <a:r>
              <a:rPr lang="en-GB" sz="1200" dirty="0" smtClean="0"/>
              <a:t> </a:t>
            </a:r>
            <a:r>
              <a:rPr lang="en-GB" sz="1200" dirty="0" err="1" smtClean="0"/>
              <a:t>gyda’i</a:t>
            </a:r>
            <a:r>
              <a:rPr lang="en-GB" sz="1200" dirty="0" smtClean="0"/>
              <a:t> </a:t>
            </a:r>
            <a:r>
              <a:rPr lang="en-GB" sz="1200" dirty="0" err="1" smtClean="0"/>
              <a:t>gilydd</a:t>
            </a:r>
            <a:r>
              <a:rPr lang="en-GB" sz="1200" dirty="0" smtClean="0"/>
              <a:t> a </a:t>
            </a:r>
            <a:r>
              <a:rPr lang="en-GB" sz="1200" dirty="0" err="1" smtClean="0"/>
              <a:t>thrin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deg. Os </a:t>
            </a:r>
            <a:r>
              <a:rPr lang="en-GB" sz="1200" dirty="0" err="1" smtClean="0"/>
              <a:t>na</a:t>
            </a:r>
            <a:r>
              <a:rPr lang="en-GB" sz="1200" dirty="0" smtClean="0"/>
              <a:t> </a:t>
            </a:r>
            <a:r>
              <a:rPr lang="en-GB" sz="1200" dirty="0" err="1" smtClean="0"/>
              <a:t>ydy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digwydd</a:t>
            </a:r>
            <a:r>
              <a:rPr lang="en-GB" sz="1200" dirty="0" smtClean="0"/>
              <a:t> </a:t>
            </a:r>
            <a:r>
              <a:rPr lang="en-GB" sz="1200" dirty="0" err="1" smtClean="0"/>
              <a:t>mae’n</a:t>
            </a:r>
            <a:r>
              <a:rPr lang="en-GB" sz="1200" dirty="0" smtClean="0"/>
              <a:t> </a:t>
            </a:r>
            <a:r>
              <a:rPr lang="en-GB" sz="1200" dirty="0" err="1" smtClean="0"/>
              <a:t>gwneud</a:t>
            </a:r>
            <a:r>
              <a:rPr lang="en-GB" sz="1200" dirty="0" smtClean="0"/>
              <a:t> yr </a:t>
            </a:r>
            <a:r>
              <a:rPr lang="en-GB" sz="1200" dirty="0" err="1" smtClean="0"/>
              <a:t>holl</a:t>
            </a:r>
            <a:r>
              <a:rPr lang="en-GB" sz="1200" dirty="0" smtClean="0"/>
              <a:t> broses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anodd</a:t>
            </a:r>
            <a:r>
              <a:rPr lang="en-GB" sz="1200" dirty="0" smtClean="0"/>
              <a:t> ac </a:t>
            </a:r>
            <a:r>
              <a:rPr lang="en-GB" sz="1200" dirty="0" err="1" smtClean="0"/>
              <a:t>ni</a:t>
            </a:r>
            <a:r>
              <a:rPr lang="en-GB" sz="1200" dirty="0" smtClean="0"/>
              <a:t> </a:t>
            </a:r>
            <a:r>
              <a:rPr lang="en-GB" sz="1200" dirty="0" err="1" smtClean="0"/>
              <a:t>fyddai’n</a:t>
            </a:r>
            <a:r>
              <a:rPr lang="en-GB" sz="1200" dirty="0" smtClean="0"/>
              <a:t> </a:t>
            </a:r>
            <a:r>
              <a:rPr lang="en-GB" sz="1200" dirty="0" err="1" smtClean="0"/>
              <a:t>bwrw’r</a:t>
            </a:r>
            <a:r>
              <a:rPr lang="en-GB" sz="1200" dirty="0" smtClean="0"/>
              <a:t> </a:t>
            </a:r>
            <a:r>
              <a:rPr lang="en-GB" sz="1200" dirty="0" err="1" smtClean="0"/>
              <a:t>pedwar</a:t>
            </a:r>
            <a:r>
              <a:rPr lang="en-GB" sz="1200" dirty="0" smtClean="0"/>
              <a:t> </a:t>
            </a:r>
            <a:r>
              <a:rPr lang="en-GB" sz="1200" dirty="0" err="1" smtClean="0"/>
              <a:t>diben</a:t>
            </a:r>
            <a:r>
              <a:rPr lang="en-GB" sz="1200" dirty="0" smtClean="0"/>
              <a:t> </a:t>
            </a:r>
            <a:r>
              <a:rPr lang="en-GB" sz="1200" dirty="0" err="1" smtClean="0"/>
              <a:t>o’r</a:t>
            </a:r>
            <a:r>
              <a:rPr lang="en-GB" sz="1200" dirty="0" smtClean="0"/>
              <a:t> </a:t>
            </a:r>
            <a:r>
              <a:rPr lang="en-GB" sz="1200" dirty="0" err="1" smtClean="0"/>
              <a:t>cwricwlwm</a:t>
            </a:r>
            <a:r>
              <a:rPr lang="en-GB" sz="1200" dirty="0" smtClean="0"/>
              <a:t> </a:t>
            </a:r>
            <a:r>
              <a:rPr lang="en-GB" sz="1200" dirty="0" err="1" smtClean="0"/>
              <a:t>newydd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Gymru</a:t>
            </a:r>
            <a:r>
              <a:rPr lang="en-GB" sz="1200" dirty="0" smtClean="0"/>
              <a:t>.</a:t>
            </a:r>
          </a:p>
          <a:p>
            <a:r>
              <a:rPr lang="en-GB" sz="1200" dirty="0" smtClean="0"/>
              <a:t>     Mae </a:t>
            </a:r>
            <a:r>
              <a:rPr lang="en-GB" sz="1200" dirty="0" err="1" smtClean="0"/>
              <a:t>yna</a:t>
            </a:r>
            <a:r>
              <a:rPr lang="en-GB" sz="1200" dirty="0" smtClean="0"/>
              <a:t> </a:t>
            </a:r>
            <a:r>
              <a:rPr lang="en-GB" sz="1200" dirty="0" err="1" smtClean="0"/>
              <a:t>saith</a:t>
            </a:r>
            <a:r>
              <a:rPr lang="en-GB" sz="1200" dirty="0" smtClean="0"/>
              <a:t> </a:t>
            </a:r>
            <a:r>
              <a:rPr lang="en-GB" sz="1200" dirty="0" err="1" smtClean="0"/>
              <a:t>gwahanol</a:t>
            </a:r>
            <a:r>
              <a:rPr lang="en-GB" sz="1200" dirty="0" smtClean="0"/>
              <a:t> </a:t>
            </a:r>
            <a:r>
              <a:rPr lang="en-GB" sz="1200" dirty="0" err="1" smtClean="0"/>
              <a:t>fathau</a:t>
            </a:r>
            <a:r>
              <a:rPr lang="en-GB" sz="1200" dirty="0" smtClean="0"/>
              <a:t> o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a </a:t>
            </a:r>
            <a:r>
              <a:rPr lang="en-GB" sz="1200" dirty="0" err="1" smtClean="0"/>
              <a:t>gynhelir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awdurdodau</a:t>
            </a:r>
            <a:r>
              <a:rPr lang="en-GB" sz="1200" dirty="0" smtClean="0"/>
              <a:t> </a:t>
            </a:r>
            <a:r>
              <a:rPr lang="en-GB" sz="1200" dirty="0" err="1" smtClean="0"/>
              <a:t>lleol</a:t>
            </a:r>
            <a:r>
              <a:rPr lang="en-GB" sz="1200" dirty="0" smtClean="0"/>
              <a:t>, </a:t>
            </a:r>
            <a:r>
              <a:rPr lang="en-GB" sz="1200" dirty="0" err="1" smtClean="0"/>
              <a:t>sef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cymunedol</a:t>
            </a:r>
            <a:r>
              <a:rPr lang="en-GB" sz="1200" dirty="0" smtClean="0"/>
              <a:t>, </a:t>
            </a:r>
            <a:r>
              <a:rPr lang="en-GB" sz="1200" dirty="0" err="1" smtClean="0"/>
              <a:t>rhain</a:t>
            </a:r>
            <a:r>
              <a:rPr lang="en-GB" sz="1200" dirty="0" smtClean="0"/>
              <a:t> </a:t>
            </a:r>
            <a:r>
              <a:rPr lang="en-GB" sz="1200" dirty="0" err="1" smtClean="0"/>
              <a:t>sydd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rhedeg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yr </a:t>
            </a:r>
            <a:r>
              <a:rPr lang="en-GB" sz="1200" dirty="0" err="1" smtClean="0"/>
              <a:t>awdurdod</a:t>
            </a:r>
            <a:r>
              <a:rPr lang="en-GB" sz="1200" dirty="0" smtClean="0"/>
              <a:t> </a:t>
            </a:r>
            <a:r>
              <a:rPr lang="en-GB" sz="1200" dirty="0" err="1" smtClean="0"/>
              <a:t>lleol</a:t>
            </a:r>
            <a:r>
              <a:rPr lang="en-GB" sz="1200" dirty="0" smtClean="0"/>
              <a:t>. </a:t>
            </a:r>
            <a:r>
              <a:rPr lang="en-GB" sz="1200" dirty="0" err="1" smtClean="0"/>
              <a:t>Hefyd</a:t>
            </a:r>
            <a:r>
              <a:rPr lang="en-GB" sz="1200" dirty="0" smtClean="0"/>
              <a:t>,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dewis</a:t>
            </a:r>
            <a:r>
              <a:rPr lang="en-GB" sz="1200" dirty="0" smtClean="0"/>
              <a:t> pa </a:t>
            </a:r>
            <a:r>
              <a:rPr lang="en-GB" sz="1200" dirty="0" err="1" smtClean="0"/>
              <a:t>blant</a:t>
            </a:r>
            <a:r>
              <a:rPr lang="en-GB" sz="1200" dirty="0" smtClean="0"/>
              <a:t> </a:t>
            </a:r>
            <a:r>
              <a:rPr lang="en-GB" sz="1200" dirty="0" err="1" smtClean="0"/>
              <a:t>sydd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gymwys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gael</a:t>
            </a:r>
            <a:r>
              <a:rPr lang="en-GB" sz="1200" dirty="0" smtClean="0"/>
              <a:t> </a:t>
            </a:r>
            <a:r>
              <a:rPr lang="en-GB" sz="1200" dirty="0" err="1" smtClean="0"/>
              <a:t>lle</a:t>
            </a:r>
            <a:endParaRPr lang="en-GB" sz="1200" dirty="0" smtClean="0"/>
          </a:p>
          <a:p>
            <a:r>
              <a:rPr lang="en-GB" sz="1200" dirty="0" smtClean="0"/>
              <a:t> </a:t>
            </a:r>
            <a:r>
              <a:rPr lang="en-GB" sz="1200" dirty="0" smtClean="0"/>
              <a:t>Yr ail </a:t>
            </a:r>
            <a:r>
              <a:rPr lang="en-GB" sz="1200" dirty="0" err="1" smtClean="0"/>
              <a:t>fath</a:t>
            </a:r>
            <a:r>
              <a:rPr lang="en-GB" sz="1200" dirty="0" smtClean="0"/>
              <a:t> o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yw</a:t>
            </a:r>
            <a:r>
              <a:rPr lang="en-GB" sz="1200" dirty="0" smtClean="0"/>
              <a:t>,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arbennig</a:t>
            </a:r>
            <a:r>
              <a:rPr lang="en-GB" sz="1200" dirty="0" smtClean="0"/>
              <a:t> </a:t>
            </a:r>
            <a:r>
              <a:rPr lang="en-GB" sz="1200" dirty="0" err="1" smtClean="0"/>
              <a:t>cymunedol</a:t>
            </a:r>
            <a:r>
              <a:rPr lang="en-GB" sz="1200" dirty="0" smtClean="0"/>
              <a:t>,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cyflwyno</a:t>
            </a:r>
            <a:r>
              <a:rPr lang="en-GB" sz="1200" dirty="0" smtClean="0"/>
              <a:t> </a:t>
            </a:r>
            <a:r>
              <a:rPr lang="en-GB" sz="1200" dirty="0" err="1" smtClean="0"/>
              <a:t>addysg</a:t>
            </a:r>
            <a:r>
              <a:rPr lang="en-GB" sz="1200" dirty="0" smtClean="0"/>
              <a:t> </a:t>
            </a:r>
            <a:r>
              <a:rPr lang="en-GB" sz="1200" dirty="0" err="1" smtClean="0"/>
              <a:t>arbennig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ddisgyblion</a:t>
            </a:r>
            <a:r>
              <a:rPr lang="en-GB" sz="1200" dirty="0" smtClean="0"/>
              <a:t> </a:t>
            </a:r>
            <a:r>
              <a:rPr lang="en-GB" sz="1200" dirty="0" err="1" smtClean="0"/>
              <a:t>gydag</a:t>
            </a:r>
            <a:r>
              <a:rPr lang="en-GB" sz="1200" dirty="0" smtClean="0"/>
              <a:t> </a:t>
            </a:r>
            <a:r>
              <a:rPr lang="en-GB" sz="1200" dirty="0" err="1" smtClean="0"/>
              <a:t>anghenion</a:t>
            </a:r>
            <a:r>
              <a:rPr lang="en-GB" sz="1200" dirty="0" smtClean="0"/>
              <a:t> </a:t>
            </a:r>
            <a:r>
              <a:rPr lang="en-GB" sz="1200" dirty="0" err="1" smtClean="0"/>
              <a:t>addysgol</a:t>
            </a:r>
            <a:r>
              <a:rPr lang="en-GB" sz="1200" dirty="0" smtClean="0"/>
              <a:t> </a:t>
            </a:r>
            <a:r>
              <a:rPr lang="en-GB" sz="1200" dirty="0" err="1" smtClean="0"/>
              <a:t>arbennig</a:t>
            </a:r>
            <a:r>
              <a:rPr lang="en-GB" sz="1200" dirty="0" smtClean="0"/>
              <a:t>. </a:t>
            </a:r>
            <a:r>
              <a:rPr lang="en-GB" sz="1200" dirty="0" smtClean="0"/>
              <a:t>Y </a:t>
            </a:r>
            <a:r>
              <a:rPr lang="en-GB" sz="1200" dirty="0" err="1" smtClean="0"/>
              <a:t>trydydd</a:t>
            </a:r>
            <a:r>
              <a:rPr lang="en-GB" sz="1200" dirty="0" smtClean="0"/>
              <a:t> </a:t>
            </a:r>
            <a:r>
              <a:rPr lang="en-GB" sz="1200" dirty="0" err="1" smtClean="0"/>
              <a:t>fath</a:t>
            </a:r>
            <a:r>
              <a:rPr lang="en-GB" sz="1200" dirty="0" smtClean="0"/>
              <a:t> o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yw</a:t>
            </a:r>
            <a:r>
              <a:rPr lang="en-GB" sz="1200" dirty="0" smtClean="0"/>
              <a:t>,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gwirfoddol</a:t>
            </a:r>
            <a:r>
              <a:rPr lang="en-GB" sz="1200" dirty="0" smtClean="0"/>
              <a:t>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rhedeg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sefydliadau</a:t>
            </a:r>
            <a:r>
              <a:rPr lang="en-GB" sz="1200" dirty="0" smtClean="0"/>
              <a:t> </a:t>
            </a:r>
            <a:r>
              <a:rPr lang="en-GB" sz="1200" dirty="0" err="1" smtClean="0"/>
              <a:t>gwirfoddol</a:t>
            </a:r>
            <a:r>
              <a:rPr lang="en-GB" sz="1200" dirty="0" smtClean="0"/>
              <a:t>. Math o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arall</a:t>
            </a:r>
            <a:r>
              <a:rPr lang="en-GB" sz="1200" dirty="0" smtClean="0"/>
              <a:t>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ei</a:t>
            </a:r>
            <a:r>
              <a:rPr lang="en-GB" sz="1200" dirty="0" smtClean="0"/>
              <a:t> </a:t>
            </a:r>
            <a:r>
              <a:rPr lang="en-GB" sz="1200" dirty="0" err="1" smtClean="0"/>
              <a:t>chynnal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yr </a:t>
            </a:r>
            <a:r>
              <a:rPr lang="en-GB" sz="1200" dirty="0" err="1" smtClean="0"/>
              <a:t>awdurdodau</a:t>
            </a:r>
            <a:r>
              <a:rPr lang="en-GB" sz="1200" dirty="0" smtClean="0"/>
              <a:t> </a:t>
            </a:r>
            <a:r>
              <a:rPr lang="en-GB" sz="1200" dirty="0" err="1" smtClean="0"/>
              <a:t>yw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gwirfoddol</a:t>
            </a:r>
            <a:r>
              <a:rPr lang="en-GB" sz="1200" dirty="0" smtClean="0"/>
              <a:t> a </a:t>
            </a:r>
            <a:r>
              <a:rPr lang="en-GB" sz="1200" dirty="0" err="1" smtClean="0"/>
              <a:t>gynorthwyir</a:t>
            </a:r>
            <a:r>
              <a:rPr lang="en-GB" sz="1200" dirty="0" smtClean="0"/>
              <a:t> - </a:t>
            </a:r>
            <a:r>
              <a:rPr lang="en-GB" sz="1200" dirty="0" err="1" smtClean="0"/>
              <a:t>mae'r</a:t>
            </a:r>
            <a:r>
              <a:rPr lang="en-GB" sz="1200" dirty="0" smtClean="0"/>
              <a:t> </a:t>
            </a:r>
            <a:r>
              <a:rPr lang="en-GB" sz="1200" dirty="0" err="1" smtClean="0"/>
              <a:t>rhain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rhedeg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sefydliad</a:t>
            </a:r>
            <a:r>
              <a:rPr lang="en-GB" sz="1200" dirty="0" smtClean="0"/>
              <a:t> </a:t>
            </a:r>
            <a:r>
              <a:rPr lang="en-GB" sz="1200" dirty="0" err="1" smtClean="0"/>
              <a:t>gwirfoddol</a:t>
            </a:r>
            <a:r>
              <a:rPr lang="en-GB" sz="1200" dirty="0" smtClean="0"/>
              <a:t> ac </a:t>
            </a:r>
            <a:r>
              <a:rPr lang="en-GB" sz="1200" dirty="0" err="1" smtClean="0"/>
              <a:t>mae</a:t>
            </a:r>
            <a:r>
              <a:rPr lang="en-GB" sz="1200" dirty="0" smtClean="0"/>
              <a:t> </a:t>
            </a:r>
            <a:r>
              <a:rPr lang="en-GB" sz="1200" dirty="0" err="1" smtClean="0"/>
              <a:t>ganddynt</a:t>
            </a:r>
            <a:r>
              <a:rPr lang="en-GB" sz="1200" dirty="0" smtClean="0"/>
              <a:t> </a:t>
            </a:r>
            <a:r>
              <a:rPr lang="en-GB" sz="1200" dirty="0" err="1" smtClean="0"/>
              <a:t>fwy</a:t>
            </a:r>
            <a:r>
              <a:rPr lang="en-GB" sz="1200" dirty="0" smtClean="0"/>
              <a:t> o </a:t>
            </a:r>
            <a:r>
              <a:rPr lang="en-GB" sz="1200" dirty="0" err="1" smtClean="0"/>
              <a:t>annibyniaeth</a:t>
            </a:r>
            <a:r>
              <a:rPr lang="en-GB" sz="1200" dirty="0" smtClean="0"/>
              <a:t> </a:t>
            </a:r>
            <a:r>
              <a:rPr lang="en-GB" sz="1200" dirty="0" err="1" smtClean="0"/>
              <a:t>polisi</a:t>
            </a:r>
            <a:r>
              <a:rPr lang="en-GB" sz="1200" dirty="0" smtClean="0"/>
              <a:t> ac </a:t>
            </a:r>
            <a:r>
              <a:rPr lang="en-GB" sz="1200" dirty="0" err="1" smtClean="0"/>
              <a:t>ariannol</a:t>
            </a:r>
            <a:r>
              <a:rPr lang="en-GB" sz="1200" dirty="0" smtClean="0"/>
              <a:t> nag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gwirfoddol</a:t>
            </a:r>
            <a:r>
              <a:rPr lang="en-GB" sz="1200" dirty="0" smtClean="0"/>
              <a:t> a </a:t>
            </a:r>
            <a:r>
              <a:rPr lang="en-GB" sz="1200" dirty="0" err="1" smtClean="0"/>
              <a:t>reolir</a:t>
            </a:r>
            <a:r>
              <a:rPr lang="en-GB" sz="1200" dirty="0" smtClean="0"/>
              <a:t>. Mae </a:t>
            </a:r>
            <a:r>
              <a:rPr lang="en-GB" sz="1200" dirty="0" err="1" smtClean="0"/>
              <a:t>yna</a:t>
            </a:r>
            <a:r>
              <a:rPr lang="en-GB" sz="1200" dirty="0" smtClean="0"/>
              <a:t> </a:t>
            </a:r>
            <a:r>
              <a:rPr lang="en-GB" sz="1200" dirty="0" err="1" smtClean="0"/>
              <a:t>hefyd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sefydledig</a:t>
            </a:r>
            <a:r>
              <a:rPr lang="en-GB" sz="1200" dirty="0" smtClean="0"/>
              <a:t>,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berchen</a:t>
            </a:r>
            <a:r>
              <a:rPr lang="en-GB" sz="1200" dirty="0" smtClean="0"/>
              <a:t> </a:t>
            </a:r>
            <a:r>
              <a:rPr lang="en-GB" sz="1200" dirty="0" err="1" smtClean="0"/>
              <a:t>i'r</a:t>
            </a:r>
            <a:r>
              <a:rPr lang="en-GB" sz="1200" dirty="0" smtClean="0"/>
              <a:t> </a:t>
            </a:r>
            <a:r>
              <a:rPr lang="en-GB" sz="1200" dirty="0" err="1" smtClean="0"/>
              <a:t>corff</a:t>
            </a:r>
            <a:r>
              <a:rPr lang="en-GB" sz="1200" dirty="0" smtClean="0"/>
              <a:t> </a:t>
            </a:r>
            <a:r>
              <a:rPr lang="en-GB" sz="1200" dirty="0" err="1" smtClean="0"/>
              <a:t>llywodraethu</a:t>
            </a:r>
            <a:r>
              <a:rPr lang="en-GB" sz="1200" dirty="0" smtClean="0"/>
              <a:t> </a:t>
            </a:r>
            <a:r>
              <a:rPr lang="en-GB" sz="1200" dirty="0" err="1" smtClean="0"/>
              <a:t>neu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sefydliad</a:t>
            </a:r>
            <a:r>
              <a:rPr lang="en-GB" sz="1200" dirty="0" smtClean="0"/>
              <a:t> </a:t>
            </a:r>
            <a:r>
              <a:rPr lang="en-GB" sz="1200" dirty="0" err="1" smtClean="0"/>
              <a:t>elusennol</a:t>
            </a:r>
            <a:r>
              <a:rPr lang="en-GB" sz="1200" dirty="0" smtClean="0"/>
              <a:t>. </a:t>
            </a:r>
            <a:r>
              <a:rPr lang="en-GB" sz="1200" dirty="0" err="1" smtClean="0"/>
              <a:t>Nid</a:t>
            </a:r>
            <a:r>
              <a:rPr lang="en-GB" sz="1200" dirty="0" smtClean="0"/>
              <a:t> </a:t>
            </a:r>
            <a:r>
              <a:rPr lang="en-GB" sz="1200" dirty="0" err="1" smtClean="0"/>
              <a:t>oes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arbennig</a:t>
            </a:r>
            <a:r>
              <a:rPr lang="en-GB" sz="1200" dirty="0" smtClean="0"/>
              <a:t> </a:t>
            </a:r>
            <a:r>
              <a:rPr lang="en-GB" sz="1200" dirty="0" err="1" smtClean="0"/>
              <a:t>sefydledig</a:t>
            </a:r>
            <a:r>
              <a:rPr lang="en-GB" sz="1200" dirty="0" smtClean="0"/>
              <a:t> </a:t>
            </a:r>
            <a:r>
              <a:rPr lang="en-GB" sz="1200" dirty="0" err="1" smtClean="0"/>
              <a:t>yng</a:t>
            </a:r>
            <a:r>
              <a:rPr lang="en-GB" sz="1200" dirty="0" smtClean="0"/>
              <a:t> </a:t>
            </a:r>
            <a:r>
              <a:rPr lang="en-GB" sz="1200" dirty="0" err="1" smtClean="0"/>
              <a:t>Nghymru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o </a:t>
            </a:r>
            <a:r>
              <a:rPr lang="en-GB" sz="1200" dirty="0" err="1" smtClean="0"/>
              <a:t>bryd</a:t>
            </a:r>
            <a:r>
              <a:rPr lang="en-GB" sz="1200" dirty="0" smtClean="0"/>
              <a:t>.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olaf</a:t>
            </a:r>
            <a:r>
              <a:rPr lang="en-GB" sz="1200" dirty="0" smtClean="0"/>
              <a:t>, </a:t>
            </a:r>
            <a:r>
              <a:rPr lang="en-GB" sz="1200" dirty="0" err="1" smtClean="0"/>
              <a:t>mae</a:t>
            </a:r>
            <a:r>
              <a:rPr lang="en-GB" sz="1200" dirty="0" smtClean="0"/>
              <a:t> </a:t>
            </a:r>
            <a:r>
              <a:rPr lang="en-GB" sz="1200" dirty="0" err="1" smtClean="0"/>
              <a:t>yna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meithrin</a:t>
            </a:r>
            <a:r>
              <a:rPr lang="en-GB" sz="1200" dirty="0" smtClean="0"/>
              <a:t> a </a:t>
            </a:r>
            <a:r>
              <a:rPr lang="en-GB" sz="1200" dirty="0" err="1" smtClean="0"/>
              <a:t>gynhelir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blant</a:t>
            </a:r>
            <a:r>
              <a:rPr lang="en-GB" sz="1200" dirty="0" smtClean="0"/>
              <a:t>  </a:t>
            </a:r>
            <a:r>
              <a:rPr lang="en-GB" sz="1200" dirty="0" err="1" smtClean="0"/>
              <a:t>sydd</a:t>
            </a:r>
            <a:r>
              <a:rPr lang="en-GB" sz="1200" dirty="0" smtClean="0"/>
              <a:t> </a:t>
            </a:r>
            <a:r>
              <a:rPr lang="en-GB" sz="1200" dirty="0" err="1" smtClean="0"/>
              <a:t>heb</a:t>
            </a:r>
            <a:r>
              <a:rPr lang="en-GB" sz="1200" dirty="0" smtClean="0"/>
              <a:t> </a:t>
            </a:r>
            <a:r>
              <a:rPr lang="en-GB" sz="1200" dirty="0" err="1" smtClean="0"/>
              <a:t>gyrraedd</a:t>
            </a:r>
            <a:r>
              <a:rPr lang="en-GB" sz="1200" dirty="0" smtClean="0"/>
              <a:t> </a:t>
            </a:r>
            <a:r>
              <a:rPr lang="en-GB" sz="1200" dirty="0" err="1" smtClean="0"/>
              <a:t>oedran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orfodol</a:t>
            </a:r>
            <a:r>
              <a:rPr lang="en-GB" sz="1200" dirty="0" smtClean="0"/>
              <a:t> </a:t>
            </a:r>
            <a:r>
              <a:rPr lang="en-GB" sz="1200" dirty="0" err="1" smtClean="0"/>
              <a:t>eto</a:t>
            </a:r>
            <a:r>
              <a:rPr lang="en-GB" sz="1200" dirty="0" smtClean="0"/>
              <a:t>. </a:t>
            </a:r>
            <a:r>
              <a:rPr lang="en-GB" sz="1200" dirty="0" err="1" smtClean="0"/>
              <a:t>Roedd</a:t>
            </a:r>
            <a:r>
              <a:rPr lang="en-GB" sz="1200" dirty="0" smtClean="0"/>
              <a:t> </a:t>
            </a:r>
            <a:r>
              <a:rPr lang="en-GB" sz="1200" dirty="0" err="1" smtClean="0"/>
              <a:t>Cyfraith</a:t>
            </a:r>
            <a:r>
              <a:rPr lang="en-GB" sz="1200" dirty="0" smtClean="0"/>
              <a:t> </a:t>
            </a:r>
            <a:r>
              <a:rPr lang="en-GB" sz="1200" dirty="0" err="1" smtClean="0"/>
              <a:t>Cymru</a:t>
            </a:r>
            <a:r>
              <a:rPr lang="en-GB" sz="1200" dirty="0" smtClean="0"/>
              <a:t> (2016)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ffynhonnell</a:t>
            </a:r>
            <a:r>
              <a:rPr lang="en-GB" sz="1200" dirty="0" smtClean="0"/>
              <a:t> </a:t>
            </a:r>
            <a:r>
              <a:rPr lang="en-GB" sz="1200" dirty="0" err="1" smtClean="0"/>
              <a:t>gwybodaeth</a:t>
            </a:r>
            <a:r>
              <a:rPr lang="en-GB" sz="1200" dirty="0" smtClean="0"/>
              <a:t> </a:t>
            </a:r>
            <a:r>
              <a:rPr lang="en-GB" sz="1200" dirty="0" err="1" smtClean="0"/>
              <a:t>ddefnyddiol</a:t>
            </a:r>
            <a:r>
              <a:rPr lang="en-GB" sz="1200" dirty="0" smtClean="0"/>
              <a:t>.</a:t>
            </a:r>
          </a:p>
          <a:p>
            <a:endParaRPr lang="en-GB" sz="1200" dirty="0" smtClean="0"/>
          </a:p>
          <a:p>
            <a:endParaRPr lang="en-GB" sz="12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712168" y="480120"/>
            <a:ext cx="38884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Diwylliant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001200" y="33610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/>
              <a:t>Enw</a:t>
            </a:r>
            <a:r>
              <a:rPr lang="en-GB" sz="1400" dirty="0" smtClean="0"/>
              <a:t>: Emily </a:t>
            </a:r>
            <a:r>
              <a:rPr lang="en-GB" sz="1400" dirty="0" err="1" smtClean="0"/>
              <a:t>Tisch</a:t>
            </a:r>
            <a:endParaRPr lang="en-GB" sz="1400" dirty="0" smtClean="0"/>
          </a:p>
          <a:p>
            <a:r>
              <a:rPr lang="en-GB" sz="1400" dirty="0" err="1" smtClean="0"/>
              <a:t>Rhif</a:t>
            </a:r>
            <a:r>
              <a:rPr lang="en-GB" sz="1400" dirty="0" smtClean="0"/>
              <a:t> </a:t>
            </a:r>
            <a:r>
              <a:rPr lang="en-GB" sz="1400" dirty="0" err="1" smtClean="0"/>
              <a:t>myfyriwr</a:t>
            </a:r>
            <a:r>
              <a:rPr lang="en-GB" sz="1400" dirty="0" smtClean="0"/>
              <a:t>: 1902466</a:t>
            </a:r>
            <a:endParaRPr lang="en-GB" sz="1400" dirty="0"/>
          </a:p>
        </p:txBody>
      </p:sp>
      <p:sp>
        <p:nvSpPr>
          <p:cNvPr id="11" name="TextBox 10"/>
          <p:cNvSpPr txBox="1"/>
          <p:nvPr/>
        </p:nvSpPr>
        <p:spPr>
          <a:xfrm>
            <a:off x="4600600" y="1416224"/>
            <a:ext cx="3816424" cy="29546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b="1" dirty="0" err="1" smtClean="0"/>
              <a:t>Iaith</a:t>
            </a:r>
            <a:endParaRPr lang="en-GB" sz="1800" b="1" dirty="0" smtClean="0"/>
          </a:p>
          <a:p>
            <a:r>
              <a:rPr lang="en-GB" sz="1200" dirty="0" smtClean="0"/>
              <a:t>Mae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rhannu</a:t>
            </a:r>
            <a:r>
              <a:rPr lang="en-GB" sz="1200" dirty="0" smtClean="0"/>
              <a:t> </a:t>
            </a:r>
            <a:r>
              <a:rPr lang="en-GB" sz="1200" dirty="0" err="1" smtClean="0"/>
              <a:t>mewn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bum </a:t>
            </a:r>
            <a:r>
              <a:rPr lang="en-GB" sz="1200" dirty="0" err="1" smtClean="0"/>
              <a:t>categori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ôl</a:t>
            </a:r>
            <a:r>
              <a:rPr lang="en-GB" sz="1200" dirty="0" smtClean="0"/>
              <a:t> </a:t>
            </a:r>
            <a:r>
              <a:rPr lang="en-GB" sz="1200" dirty="0" err="1" smtClean="0"/>
              <a:t>iaith</a:t>
            </a:r>
            <a:r>
              <a:rPr lang="en-GB" sz="1200" dirty="0" smtClean="0"/>
              <a:t>;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cyfrwng</a:t>
            </a:r>
            <a:r>
              <a:rPr lang="en-GB" sz="1200" dirty="0" smtClean="0"/>
              <a:t>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 –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meddwl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y </a:t>
            </a:r>
            <a:r>
              <a:rPr lang="en-GB" sz="1200" dirty="0" err="1" smtClean="0"/>
              <a:t>cyfnod</a:t>
            </a:r>
            <a:r>
              <a:rPr lang="en-GB" sz="1200" dirty="0" smtClean="0"/>
              <a:t> </a:t>
            </a:r>
            <a:r>
              <a:rPr lang="en-GB" sz="1200" dirty="0" err="1" smtClean="0"/>
              <a:t>sylfaen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100%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 ac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holl</a:t>
            </a:r>
            <a:r>
              <a:rPr lang="en-GB" sz="1200" dirty="0" smtClean="0"/>
              <a:t> </a:t>
            </a:r>
            <a:r>
              <a:rPr lang="en-GB" sz="1200" dirty="0" err="1" smtClean="0"/>
              <a:t>ddysgu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ei</a:t>
            </a:r>
            <a:r>
              <a:rPr lang="en-GB" sz="1200" dirty="0" smtClean="0"/>
              <a:t> </a:t>
            </a:r>
            <a:r>
              <a:rPr lang="en-GB" sz="1200" dirty="0" err="1" smtClean="0"/>
              <a:t>gwneud</a:t>
            </a:r>
            <a:r>
              <a:rPr lang="en-GB" sz="1200" dirty="0" smtClean="0"/>
              <a:t> </a:t>
            </a:r>
            <a:r>
              <a:rPr lang="en-GB" sz="1200" dirty="0" err="1" smtClean="0"/>
              <a:t>trwy’r</a:t>
            </a:r>
            <a:r>
              <a:rPr lang="en-GB" sz="1200" dirty="0" smtClean="0"/>
              <a:t> </a:t>
            </a:r>
            <a:r>
              <a:rPr lang="en-GB" sz="1200" dirty="0" err="1" smtClean="0"/>
              <a:t>cyfrwng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. </a:t>
            </a:r>
            <a:r>
              <a:rPr lang="en-GB" sz="1200" dirty="0" err="1" smtClean="0"/>
              <a:t>Dydy</a:t>
            </a:r>
            <a:r>
              <a:rPr lang="en-GB" sz="1200" dirty="0" smtClean="0"/>
              <a:t> plant dim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 </a:t>
            </a:r>
            <a:r>
              <a:rPr lang="en-GB" sz="1200" dirty="0" err="1" smtClean="0"/>
              <a:t>Saesneg</a:t>
            </a:r>
            <a:r>
              <a:rPr lang="en-GB" sz="1200" dirty="0" smtClean="0"/>
              <a:t> tan </a:t>
            </a:r>
            <a:r>
              <a:rPr lang="en-GB" sz="1200" dirty="0" err="1" smtClean="0"/>
              <a:t>fod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yr </a:t>
            </a:r>
            <a:r>
              <a:rPr lang="en-GB" sz="1200" dirty="0" err="1" smtClean="0"/>
              <a:t>adran</a:t>
            </a:r>
            <a:r>
              <a:rPr lang="en-GB" sz="1200" dirty="0" smtClean="0"/>
              <a:t> </a:t>
            </a:r>
            <a:r>
              <a:rPr lang="en-GB" sz="1200" dirty="0" err="1" smtClean="0"/>
              <a:t>iau</a:t>
            </a:r>
            <a:r>
              <a:rPr lang="en-GB" sz="1200" dirty="0" smtClean="0"/>
              <a:t>.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rhan</a:t>
            </a:r>
            <a:r>
              <a:rPr lang="en-GB" sz="1200" dirty="0" smtClean="0"/>
              <a:t> </a:t>
            </a:r>
            <a:r>
              <a:rPr lang="en-GB" sz="1200" dirty="0" err="1" smtClean="0"/>
              <a:t>peth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wir</a:t>
            </a:r>
            <a:r>
              <a:rPr lang="en-GB" sz="1200" dirty="0" smtClean="0"/>
              <a:t> am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cyfrwng</a:t>
            </a:r>
            <a:r>
              <a:rPr lang="en-GB" sz="1200" dirty="0" smtClean="0"/>
              <a:t> </a:t>
            </a:r>
            <a:r>
              <a:rPr lang="en-GB" sz="1200" dirty="0" err="1" smtClean="0"/>
              <a:t>Saesneg</a:t>
            </a:r>
            <a:r>
              <a:rPr lang="en-GB" sz="1200" dirty="0" smtClean="0"/>
              <a:t> </a:t>
            </a:r>
            <a:r>
              <a:rPr lang="en-GB" sz="1200" dirty="0" err="1" smtClean="0"/>
              <a:t>ond</a:t>
            </a:r>
            <a:r>
              <a:rPr lang="en-GB" sz="1200" dirty="0" smtClean="0"/>
              <a:t>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 </a:t>
            </a:r>
            <a:r>
              <a:rPr lang="en-GB" sz="1200" dirty="0" err="1" smtClean="0"/>
              <a:t>gwneud</a:t>
            </a:r>
            <a:r>
              <a:rPr lang="en-GB" sz="1200" dirty="0" smtClean="0"/>
              <a:t> </a:t>
            </a:r>
            <a:r>
              <a:rPr lang="en-GB" sz="1200" dirty="0" err="1" smtClean="0"/>
              <a:t>trwy’r</a:t>
            </a:r>
            <a:r>
              <a:rPr lang="en-GB" sz="1200" dirty="0" smtClean="0"/>
              <a:t> </a:t>
            </a:r>
            <a:r>
              <a:rPr lang="en-GB" sz="1200" dirty="0" err="1" smtClean="0"/>
              <a:t>cyfrwng</a:t>
            </a:r>
            <a:r>
              <a:rPr lang="en-GB" sz="1200" dirty="0" smtClean="0"/>
              <a:t>  </a:t>
            </a:r>
            <a:r>
              <a:rPr lang="en-GB" sz="1200" dirty="0" err="1" smtClean="0"/>
              <a:t>Saesneg</a:t>
            </a:r>
            <a:r>
              <a:rPr lang="en-GB" sz="1200" dirty="0" smtClean="0"/>
              <a:t>. Mae </a:t>
            </a:r>
            <a:r>
              <a:rPr lang="en-GB" sz="1200" dirty="0" err="1" smtClean="0"/>
              <a:t>yna</a:t>
            </a:r>
            <a:r>
              <a:rPr lang="en-GB" sz="1200" dirty="0" smtClean="0"/>
              <a:t> </a:t>
            </a:r>
            <a:r>
              <a:rPr lang="en-GB" sz="1200" dirty="0" err="1" smtClean="0"/>
              <a:t>hefo</a:t>
            </a:r>
            <a:r>
              <a:rPr lang="en-GB" sz="1200" dirty="0" smtClean="0"/>
              <a:t>,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dwy</a:t>
            </a:r>
            <a:r>
              <a:rPr lang="en-GB" sz="1200" dirty="0" smtClean="0"/>
              <a:t> </a:t>
            </a:r>
            <a:r>
              <a:rPr lang="en-GB" sz="1200" dirty="0" err="1" smtClean="0"/>
              <a:t>ffrwd</a:t>
            </a:r>
            <a:r>
              <a:rPr lang="en-GB" sz="1200" dirty="0" smtClean="0"/>
              <a:t>,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trawsnewidiol</a:t>
            </a:r>
            <a:r>
              <a:rPr lang="en-GB" sz="1200" dirty="0" smtClean="0"/>
              <a:t> (</a:t>
            </a:r>
            <a:r>
              <a:rPr lang="en-GB" sz="1200" dirty="0" err="1" smtClean="0"/>
              <a:t>Cyfnod</a:t>
            </a:r>
            <a:r>
              <a:rPr lang="en-GB" sz="1200" dirty="0" smtClean="0"/>
              <a:t> </a:t>
            </a:r>
            <a:r>
              <a:rPr lang="en-GB" sz="1200" dirty="0" err="1" smtClean="0"/>
              <a:t>Sylfaen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fwyaf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, 50%-70% CA2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.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olaf</a:t>
            </a:r>
            <a:r>
              <a:rPr lang="en-GB" sz="1200" dirty="0" smtClean="0"/>
              <a:t>,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cyfrwng</a:t>
            </a:r>
            <a:r>
              <a:rPr lang="en-GB" sz="1200" dirty="0" smtClean="0"/>
              <a:t> </a:t>
            </a:r>
            <a:r>
              <a:rPr lang="en-GB" sz="1200" dirty="0" err="1" smtClean="0"/>
              <a:t>Saesneg</a:t>
            </a:r>
            <a:r>
              <a:rPr lang="en-GB" sz="1200" dirty="0" smtClean="0"/>
              <a:t> a </a:t>
            </a:r>
            <a:r>
              <a:rPr lang="en-GB" sz="1200" dirty="0" err="1" smtClean="0"/>
              <a:t>defnydd</a:t>
            </a:r>
            <a:r>
              <a:rPr lang="en-GB" sz="1200" dirty="0" smtClean="0"/>
              <a:t> </a:t>
            </a:r>
            <a:r>
              <a:rPr lang="en-GB" sz="1200" dirty="0" err="1" smtClean="0"/>
              <a:t>sylweddol</a:t>
            </a:r>
            <a:r>
              <a:rPr lang="en-GB" sz="1200" dirty="0" smtClean="0"/>
              <a:t> </a:t>
            </a:r>
            <a:r>
              <a:rPr lang="en-GB" sz="1200" dirty="0" err="1" smtClean="0"/>
              <a:t>o’r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 (20%-50%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). </a:t>
            </a:r>
            <a:r>
              <a:rPr lang="en-GB" sz="1200" dirty="0" err="1" smtClean="0"/>
              <a:t>Roedd</a:t>
            </a:r>
            <a:r>
              <a:rPr lang="en-GB" sz="1200" dirty="0" smtClean="0"/>
              <a:t> </a:t>
            </a:r>
            <a:r>
              <a:rPr lang="en-GB" sz="1200" dirty="0" err="1" smtClean="0"/>
              <a:t>fy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leoliad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gyfrwng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 </a:t>
            </a:r>
            <a:r>
              <a:rPr lang="en-GB" sz="1200" dirty="0" err="1" smtClean="0"/>
              <a:t>ond</a:t>
            </a:r>
            <a:r>
              <a:rPr lang="en-GB" sz="1200" dirty="0" smtClean="0"/>
              <a:t> </a:t>
            </a:r>
            <a:r>
              <a:rPr lang="en-GB" sz="1200" dirty="0" err="1" smtClean="0"/>
              <a:t>nad</a:t>
            </a:r>
            <a:r>
              <a:rPr lang="en-GB" sz="1200" dirty="0" smtClean="0"/>
              <a:t> </a:t>
            </a:r>
            <a:r>
              <a:rPr lang="en-GB" sz="1200" dirty="0" err="1" smtClean="0"/>
              <a:t>oedd</a:t>
            </a:r>
            <a:r>
              <a:rPr lang="en-GB" sz="1200" dirty="0" smtClean="0"/>
              <a:t> </a:t>
            </a:r>
            <a:r>
              <a:rPr lang="en-GB" sz="1200" dirty="0" err="1" smtClean="0"/>
              <a:t>pob</a:t>
            </a:r>
            <a:r>
              <a:rPr lang="en-GB" sz="1200" dirty="0" smtClean="0"/>
              <a:t> </a:t>
            </a:r>
            <a:r>
              <a:rPr lang="en-GB" sz="1200" dirty="0" err="1" smtClean="0"/>
              <a:t>plentyn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dod</a:t>
            </a:r>
            <a:r>
              <a:rPr lang="en-GB" sz="1200" dirty="0" smtClean="0"/>
              <a:t> o </a:t>
            </a:r>
            <a:r>
              <a:rPr lang="en-GB" sz="1200" dirty="0" err="1" smtClean="0"/>
              <a:t>deuluoedd</a:t>
            </a:r>
            <a:r>
              <a:rPr lang="en-GB" sz="1200" dirty="0" smtClean="0"/>
              <a:t> </a:t>
            </a:r>
            <a:r>
              <a:rPr lang="en-GB" sz="1200" dirty="0" err="1" smtClean="0"/>
              <a:t>Cymraeg</a:t>
            </a:r>
            <a:r>
              <a:rPr lang="en-GB" sz="1200" dirty="0" smtClean="0"/>
              <a:t>. Felly </a:t>
            </a:r>
            <a:r>
              <a:rPr lang="en-GB" sz="1200" dirty="0" err="1" smtClean="0"/>
              <a:t>roedd</a:t>
            </a:r>
            <a:r>
              <a:rPr lang="en-GB" sz="1200" dirty="0" smtClean="0"/>
              <a:t> </a:t>
            </a:r>
            <a:r>
              <a:rPr lang="en-GB" sz="1200" dirty="0" err="1" smtClean="0"/>
              <a:t>rhaid</a:t>
            </a:r>
            <a:r>
              <a:rPr lang="en-GB" sz="1200" dirty="0" smtClean="0"/>
              <a:t> </a:t>
            </a:r>
            <a:r>
              <a:rPr lang="en-GB" sz="1200" dirty="0" err="1" smtClean="0"/>
              <a:t>egluro</a:t>
            </a:r>
            <a:r>
              <a:rPr lang="en-GB" sz="1200" dirty="0" smtClean="0"/>
              <a:t> </a:t>
            </a:r>
            <a:r>
              <a:rPr lang="en-GB" sz="1200" dirty="0" err="1" smtClean="0"/>
              <a:t>cyfarwyddiadau</a:t>
            </a:r>
            <a:r>
              <a:rPr lang="en-GB" sz="1200" dirty="0" smtClean="0"/>
              <a:t> </a:t>
            </a:r>
            <a:r>
              <a:rPr lang="en-GB" sz="1200" dirty="0" err="1" smtClean="0"/>
              <a:t>trwy’r</a:t>
            </a:r>
            <a:r>
              <a:rPr lang="en-GB" sz="1200" dirty="0" smtClean="0"/>
              <a:t> </a:t>
            </a:r>
            <a:r>
              <a:rPr lang="en-GB" sz="1200" dirty="0" err="1" smtClean="0"/>
              <a:t>Saesneg</a:t>
            </a:r>
            <a:r>
              <a:rPr lang="en-GB" sz="1200" smtClean="0"/>
              <a:t>.</a:t>
            </a:r>
            <a:endParaRPr lang="en-GB" sz="1200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4672608" y="4615220"/>
            <a:ext cx="3816424" cy="49859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b="1" dirty="0" err="1" smtClean="0"/>
              <a:t>Sosio-ecomaidd</a:t>
            </a:r>
            <a:endParaRPr lang="en-GB" sz="1800" b="1" dirty="0" smtClean="0"/>
          </a:p>
          <a:p>
            <a:pPr fontAlgn="t"/>
            <a:r>
              <a:rPr lang="en-GB" sz="1200" dirty="0" smtClean="0"/>
              <a:t> </a:t>
            </a:r>
            <a:r>
              <a:rPr lang="en-GB" sz="1200" dirty="0" err="1" smtClean="0"/>
              <a:t>Mae'r</a:t>
            </a:r>
            <a:r>
              <a:rPr lang="en-GB" sz="1200" dirty="0" smtClean="0"/>
              <a:t> </a:t>
            </a:r>
            <a:r>
              <a:rPr lang="en-GB" sz="1200" dirty="0" err="1" smtClean="0"/>
              <a:t>cwricwlwm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gyfer</a:t>
            </a:r>
            <a:r>
              <a:rPr lang="en-GB" sz="1200" dirty="0" smtClean="0"/>
              <a:t> </a:t>
            </a:r>
            <a:r>
              <a:rPr lang="en-GB" sz="1200" dirty="0" err="1" smtClean="0"/>
              <a:t>Cymru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nodi'n</a:t>
            </a:r>
            <a:r>
              <a:rPr lang="en-GB" sz="1200" dirty="0" smtClean="0"/>
              <a:t> </a:t>
            </a:r>
            <a:r>
              <a:rPr lang="en-GB" sz="1200" dirty="0" err="1" smtClean="0"/>
              <a:t>glir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</a:t>
            </a:r>
            <a:r>
              <a:rPr lang="en-GB" sz="1200" dirty="0" err="1" smtClean="0"/>
              <a:t>angen</a:t>
            </a:r>
            <a:r>
              <a:rPr lang="en-GB" sz="1200" dirty="0" smtClean="0"/>
              <a:t> </a:t>
            </a:r>
            <a:r>
              <a:rPr lang="en-GB" sz="1200" dirty="0" err="1" smtClean="0"/>
              <a:t>cyfeiriad</a:t>
            </a:r>
            <a:r>
              <a:rPr lang="en-GB" sz="1200" dirty="0" smtClean="0"/>
              <a:t> </a:t>
            </a:r>
            <a:r>
              <a:rPr lang="en-GB" sz="1200" dirty="0" err="1" smtClean="0"/>
              <a:t>clir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gyfer</a:t>
            </a:r>
            <a:r>
              <a:rPr lang="en-GB" sz="1200" dirty="0" smtClean="0"/>
              <a:t> </a:t>
            </a:r>
            <a:r>
              <a:rPr lang="en-GB" sz="1200" dirty="0" err="1" smtClean="0"/>
              <a:t>asesu</a:t>
            </a:r>
            <a:r>
              <a:rPr lang="en-GB" sz="1200" dirty="0" smtClean="0"/>
              <a:t>, </a:t>
            </a:r>
            <a:r>
              <a:rPr lang="en-GB" sz="1200" dirty="0" err="1" smtClean="0"/>
              <a:t>cefnogi</a:t>
            </a:r>
            <a:r>
              <a:rPr lang="en-GB" sz="1200" dirty="0" smtClean="0"/>
              <a:t> </a:t>
            </a:r>
            <a:r>
              <a:rPr lang="en-GB" sz="1200" dirty="0" err="1" smtClean="0"/>
              <a:t>cynnydd</a:t>
            </a:r>
            <a:r>
              <a:rPr lang="en-GB" sz="1200" dirty="0" smtClean="0"/>
              <a:t> </a:t>
            </a:r>
            <a:r>
              <a:rPr lang="en-GB" sz="1200" dirty="0" err="1" smtClean="0"/>
              <a:t>dysgwyr</a:t>
            </a:r>
            <a:r>
              <a:rPr lang="en-GB" sz="1200" dirty="0" smtClean="0"/>
              <a:t>, </a:t>
            </a:r>
            <a:r>
              <a:rPr lang="en-GB" sz="1200" dirty="0" err="1" smtClean="0"/>
              <a:t>dealltwriaeth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fod</a:t>
            </a:r>
            <a:r>
              <a:rPr lang="en-GB" sz="1200" dirty="0" smtClean="0"/>
              <a:t> </a:t>
            </a:r>
            <a:r>
              <a:rPr lang="en-GB" sz="1200" dirty="0" err="1" smtClean="0"/>
              <a:t>pob</a:t>
            </a:r>
            <a:r>
              <a:rPr lang="en-GB" sz="1200" dirty="0" smtClean="0"/>
              <a:t> </a:t>
            </a:r>
            <a:r>
              <a:rPr lang="en-GB" sz="1200" dirty="0" err="1" smtClean="0"/>
              <a:t>aelod</a:t>
            </a:r>
            <a:r>
              <a:rPr lang="en-GB" sz="1200" dirty="0" smtClean="0"/>
              <a:t> </a:t>
            </a:r>
            <a:r>
              <a:rPr lang="en-GB" sz="1200" dirty="0" err="1" smtClean="0"/>
              <a:t>o’r</a:t>
            </a:r>
            <a:r>
              <a:rPr lang="en-GB" sz="1200" dirty="0" smtClean="0"/>
              <a:t>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a </a:t>
            </a:r>
            <a:r>
              <a:rPr lang="en-GB" sz="1200" dirty="0" err="1" smtClean="0"/>
              <a:t>chyfathrebu</a:t>
            </a:r>
            <a:r>
              <a:rPr lang="en-GB" sz="1200" dirty="0" smtClean="0"/>
              <a:t> </a:t>
            </a:r>
            <a:r>
              <a:rPr lang="en-GB" sz="1200" dirty="0" err="1" smtClean="0"/>
              <a:t>da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bob </a:t>
            </a:r>
            <a:r>
              <a:rPr lang="en-GB" sz="1200" dirty="0" err="1" smtClean="0"/>
              <a:t>lefel</a:t>
            </a:r>
            <a:r>
              <a:rPr lang="en-GB" sz="1200" dirty="0" smtClean="0"/>
              <a:t>. </a:t>
            </a:r>
            <a:r>
              <a:rPr lang="en-GB" sz="1200" dirty="0" err="1" smtClean="0"/>
              <a:t>Mae’n</a:t>
            </a:r>
            <a:r>
              <a:rPr lang="en-GB" sz="1200" dirty="0" smtClean="0"/>
              <a:t> </a:t>
            </a:r>
            <a:r>
              <a:rPr lang="en-GB" sz="1200" dirty="0" err="1" smtClean="0"/>
              <a:t>bwysig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</a:t>
            </a:r>
            <a:r>
              <a:rPr lang="en-GB" sz="1200" dirty="0" err="1" smtClean="0"/>
              <a:t>pob</a:t>
            </a:r>
            <a:r>
              <a:rPr lang="en-GB" sz="1200" dirty="0" smtClean="0"/>
              <a:t> </a:t>
            </a:r>
            <a:r>
              <a:rPr lang="en-GB" sz="1200" dirty="0" err="1" smtClean="0"/>
              <a:t>plentyn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yr un </a:t>
            </a:r>
            <a:r>
              <a:rPr lang="en-GB" sz="1200" dirty="0" err="1" smtClean="0"/>
              <a:t>cyfleoedd</a:t>
            </a:r>
            <a:r>
              <a:rPr lang="en-GB" sz="1200" dirty="0" smtClean="0"/>
              <a:t> </a:t>
            </a:r>
            <a:r>
              <a:rPr lang="en-GB" sz="1200" dirty="0" err="1" smtClean="0"/>
              <a:t>gwaeth</a:t>
            </a:r>
            <a:r>
              <a:rPr lang="en-GB" sz="1200" dirty="0" smtClean="0"/>
              <a:t> </a:t>
            </a:r>
            <a:r>
              <a:rPr lang="en-GB" sz="1200" dirty="0" err="1" smtClean="0"/>
              <a:t>beth</a:t>
            </a:r>
            <a:r>
              <a:rPr lang="en-GB" sz="1200" dirty="0" smtClean="0"/>
              <a:t> </a:t>
            </a:r>
            <a:r>
              <a:rPr lang="en-GB" sz="1200" dirty="0" err="1" smtClean="0"/>
              <a:t>fo'u</a:t>
            </a:r>
            <a:r>
              <a:rPr lang="en-GB" sz="1200" dirty="0" smtClean="0"/>
              <a:t> </a:t>
            </a:r>
            <a:r>
              <a:rPr lang="en-GB" sz="1200" dirty="0" err="1" smtClean="0"/>
              <a:t>diwylliant</a:t>
            </a:r>
            <a:r>
              <a:rPr lang="en-GB" sz="1200" dirty="0" smtClean="0"/>
              <a:t> </a:t>
            </a:r>
            <a:r>
              <a:rPr lang="en-GB" sz="1200" dirty="0" err="1" smtClean="0"/>
              <a:t>na'u</a:t>
            </a:r>
            <a:r>
              <a:rPr lang="en-GB" sz="1200" dirty="0" smtClean="0"/>
              <a:t> </a:t>
            </a:r>
            <a:r>
              <a:rPr lang="en-GB" sz="1200" dirty="0" err="1" smtClean="0"/>
              <a:t>ffydd</a:t>
            </a:r>
            <a:r>
              <a:rPr lang="en-GB" sz="1200" dirty="0" smtClean="0"/>
              <a:t>. </a:t>
            </a:r>
            <a:r>
              <a:rPr lang="en-GB" sz="1200" dirty="0" err="1" smtClean="0"/>
              <a:t>Dylid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parchu</a:t>
            </a:r>
            <a:r>
              <a:rPr lang="en-GB" sz="1200" dirty="0" smtClean="0"/>
              <a:t> </a:t>
            </a:r>
            <a:r>
              <a:rPr lang="en-GB" sz="1200" dirty="0" err="1" smtClean="0"/>
              <a:t>pob</a:t>
            </a:r>
            <a:r>
              <a:rPr lang="en-GB" sz="1200" dirty="0" smtClean="0"/>
              <a:t> </a:t>
            </a:r>
            <a:r>
              <a:rPr lang="en-GB" sz="1200" dirty="0" err="1" smtClean="0"/>
              <a:t>unigryw</a:t>
            </a:r>
            <a:r>
              <a:rPr lang="en-GB" sz="1200" dirty="0" smtClean="0"/>
              <a:t>  am </a:t>
            </a:r>
            <a:r>
              <a:rPr lang="en-GB" sz="1200" dirty="0" err="1" smtClean="0"/>
              <a:t>bwy</a:t>
            </a:r>
            <a:r>
              <a:rPr lang="en-GB" sz="1200" dirty="0" smtClean="0"/>
              <a:t> </a:t>
            </a:r>
            <a:r>
              <a:rPr lang="en-GB" sz="1200" dirty="0" err="1" smtClean="0"/>
              <a:t>ydyn</a:t>
            </a:r>
            <a:r>
              <a:rPr lang="en-GB" sz="1200" dirty="0" smtClean="0"/>
              <a:t> </a:t>
            </a:r>
            <a:r>
              <a:rPr lang="en-GB" sz="1200" dirty="0" err="1" smtClean="0"/>
              <a:t>nhw</a:t>
            </a:r>
            <a:r>
              <a:rPr lang="en-GB" sz="1200" dirty="0" smtClean="0"/>
              <a:t>. </a:t>
            </a:r>
            <a:r>
              <a:rPr lang="en-GB" sz="1200" dirty="0" err="1" smtClean="0"/>
              <a:t>ni</a:t>
            </a:r>
            <a:r>
              <a:rPr lang="en-GB" sz="1200" dirty="0" smtClean="0"/>
              <a:t> </a:t>
            </a:r>
            <a:r>
              <a:rPr lang="en-GB" sz="1200" dirty="0" err="1" smtClean="0"/>
              <a:t>ddylai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gymell</a:t>
            </a:r>
            <a:r>
              <a:rPr lang="en-GB" sz="1200" dirty="0" smtClean="0"/>
              <a:t> </a:t>
            </a:r>
            <a:r>
              <a:rPr lang="en-GB" sz="1200" dirty="0" err="1" smtClean="0"/>
              <a:t>na</a:t>
            </a:r>
            <a:r>
              <a:rPr lang="en-GB" sz="1200" dirty="0" smtClean="0"/>
              <a:t> </a:t>
            </a:r>
            <a:r>
              <a:rPr lang="en-GB" sz="1200" dirty="0" err="1" smtClean="0"/>
              <a:t>gwthio</a:t>
            </a:r>
            <a:r>
              <a:rPr lang="en-GB" sz="1200" dirty="0" smtClean="0"/>
              <a:t> </a:t>
            </a:r>
            <a:r>
              <a:rPr lang="en-GB" sz="1200" dirty="0" err="1" smtClean="0"/>
              <a:t>plentyn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ddilyn</a:t>
            </a:r>
            <a:r>
              <a:rPr lang="en-GB" sz="1200" dirty="0" smtClean="0"/>
              <a:t> </a:t>
            </a:r>
            <a:r>
              <a:rPr lang="en-GB" sz="1200" dirty="0" err="1" smtClean="0"/>
              <a:t>crefyddau</a:t>
            </a:r>
            <a:r>
              <a:rPr lang="en-GB" sz="1200" dirty="0" smtClean="0"/>
              <a:t> </a:t>
            </a:r>
            <a:r>
              <a:rPr lang="en-GB" sz="1200" dirty="0" err="1" smtClean="0"/>
              <a:t>nad</a:t>
            </a:r>
            <a:r>
              <a:rPr lang="en-GB" sz="1200" dirty="0" smtClean="0"/>
              <a:t> </a:t>
            </a:r>
            <a:r>
              <a:rPr lang="en-GB" sz="1200" dirty="0" err="1" smtClean="0"/>
              <a:t>ydyn</a:t>
            </a:r>
            <a:r>
              <a:rPr lang="en-GB" sz="1200" dirty="0" smtClean="0"/>
              <a:t> </a:t>
            </a:r>
            <a:r>
              <a:rPr lang="en-GB" sz="1200" dirty="0" err="1" smtClean="0"/>
              <a:t>nhw'n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hymarfer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amgylchedd</a:t>
            </a:r>
            <a:r>
              <a:rPr lang="en-GB" sz="1200" dirty="0" smtClean="0"/>
              <a:t> y </a:t>
            </a:r>
            <a:r>
              <a:rPr lang="en-GB" sz="1200" dirty="0" err="1" smtClean="0"/>
              <a:t>cartref</a:t>
            </a:r>
            <a:r>
              <a:rPr lang="en-GB" sz="1200" dirty="0" smtClean="0"/>
              <a:t>. </a:t>
            </a:r>
            <a:r>
              <a:rPr lang="en-GB" sz="1200" dirty="0" err="1" smtClean="0"/>
              <a:t>Mae'n</a:t>
            </a:r>
            <a:r>
              <a:rPr lang="en-GB" sz="1200" dirty="0" smtClean="0"/>
              <a:t> </a:t>
            </a:r>
            <a:r>
              <a:rPr lang="en-GB" sz="1200" dirty="0" err="1" smtClean="0"/>
              <a:t>bwysig</a:t>
            </a:r>
            <a:r>
              <a:rPr lang="en-GB" sz="1200" dirty="0" smtClean="0"/>
              <a:t> </a:t>
            </a:r>
            <a:r>
              <a:rPr lang="en-GB" sz="1200" dirty="0" err="1" smtClean="0"/>
              <a:t>cynnig</a:t>
            </a:r>
            <a:r>
              <a:rPr lang="en-GB" sz="1200" dirty="0" smtClean="0"/>
              <a:t> </a:t>
            </a:r>
            <a:r>
              <a:rPr lang="en-GB" sz="1200" dirty="0" err="1" smtClean="0"/>
              <a:t>gwybodaeth</a:t>
            </a:r>
            <a:r>
              <a:rPr lang="en-GB" sz="1200" dirty="0" smtClean="0"/>
              <a:t> </a:t>
            </a:r>
            <a:r>
              <a:rPr lang="en-GB" sz="1200" dirty="0" err="1" smtClean="0"/>
              <a:t>iddynt</a:t>
            </a:r>
            <a:r>
              <a:rPr lang="en-GB" sz="1200" dirty="0" smtClean="0"/>
              <a:t> a </a:t>
            </a:r>
            <a:r>
              <a:rPr lang="en-GB" sz="1200" dirty="0" err="1" smtClean="0"/>
              <a:t>dysgu</a:t>
            </a:r>
            <a:r>
              <a:rPr lang="en-GB" sz="1200" dirty="0" smtClean="0"/>
              <a:t> am </a:t>
            </a:r>
            <a:r>
              <a:rPr lang="en-GB" sz="1200" dirty="0" err="1" smtClean="0"/>
              <a:t>ddiwylliant</a:t>
            </a:r>
            <a:r>
              <a:rPr lang="en-GB" sz="1200" dirty="0" smtClean="0"/>
              <a:t> </a:t>
            </a:r>
            <a:r>
              <a:rPr lang="en-GB" sz="1200" dirty="0" err="1" smtClean="0"/>
              <a:t>arall</a:t>
            </a:r>
            <a:r>
              <a:rPr lang="en-GB" sz="1200" dirty="0" smtClean="0"/>
              <a:t>. </a:t>
            </a:r>
            <a:r>
              <a:rPr lang="en-GB" sz="1200" dirty="0" err="1" smtClean="0"/>
              <a:t>Dylai</a:t>
            </a:r>
            <a:r>
              <a:rPr lang="en-GB" sz="1200" dirty="0" smtClean="0"/>
              <a:t> plant </a:t>
            </a:r>
            <a:r>
              <a:rPr lang="en-GB" sz="1200" dirty="0" err="1" smtClean="0"/>
              <a:t>gael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meithrin</a:t>
            </a:r>
            <a:r>
              <a:rPr lang="en-GB" sz="1200" dirty="0" smtClean="0"/>
              <a:t> </a:t>
            </a:r>
            <a:r>
              <a:rPr lang="en-GB" sz="1200" dirty="0" err="1" smtClean="0"/>
              <a:t>a'u</a:t>
            </a:r>
            <a:r>
              <a:rPr lang="en-GB" sz="1200" dirty="0" smtClean="0"/>
              <a:t> </a:t>
            </a:r>
            <a:r>
              <a:rPr lang="en-GB" sz="1200" dirty="0" err="1" smtClean="0"/>
              <a:t>hannog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dyfu</a:t>
            </a:r>
            <a:r>
              <a:rPr lang="en-GB" sz="1200" dirty="0" smtClean="0"/>
              <a:t>, a </a:t>
            </a:r>
            <a:r>
              <a:rPr lang="en-GB" sz="1200" dirty="0" err="1" smtClean="0"/>
              <a:t>chael</a:t>
            </a:r>
            <a:r>
              <a:rPr lang="en-GB" sz="1200" dirty="0" smtClean="0"/>
              <a:t> </a:t>
            </a:r>
            <a:r>
              <a:rPr lang="en-GB" sz="1200" dirty="0" err="1" smtClean="0"/>
              <a:t>profiadau</a:t>
            </a:r>
            <a:r>
              <a:rPr lang="en-GB" sz="1200" dirty="0" smtClean="0"/>
              <a:t> </a:t>
            </a:r>
            <a:r>
              <a:rPr lang="en-GB" sz="1200" dirty="0" err="1" smtClean="0"/>
              <a:t>newydd</a:t>
            </a:r>
            <a:r>
              <a:rPr lang="en-GB" sz="1200" dirty="0" smtClean="0"/>
              <a:t> </a:t>
            </a:r>
            <a:r>
              <a:rPr lang="en-GB" sz="1200" dirty="0" err="1" smtClean="0"/>
              <a:t>ond</a:t>
            </a:r>
            <a:r>
              <a:rPr lang="en-GB" sz="1200" dirty="0" smtClean="0"/>
              <a:t> </a:t>
            </a:r>
            <a:r>
              <a:rPr lang="en-GB" sz="1200" dirty="0" err="1" smtClean="0"/>
              <a:t>dylent</a:t>
            </a:r>
            <a:r>
              <a:rPr lang="en-GB" sz="1200" dirty="0" smtClean="0"/>
              <a:t> </a:t>
            </a:r>
            <a:r>
              <a:rPr lang="en-GB" sz="1200" dirty="0" err="1" smtClean="0"/>
              <a:t>fod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rhydd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wneud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dewisiadau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hunain</a:t>
            </a:r>
            <a:r>
              <a:rPr lang="en-GB" sz="1200" dirty="0" smtClean="0"/>
              <a:t>. </a:t>
            </a:r>
            <a:r>
              <a:rPr lang="en-GB" sz="1200" dirty="0" err="1" smtClean="0"/>
              <a:t>Cyfrifoldeb</a:t>
            </a:r>
            <a:r>
              <a:rPr lang="en-GB" sz="1200" dirty="0" smtClean="0"/>
              <a:t> yr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a'r</a:t>
            </a:r>
            <a:r>
              <a:rPr lang="en-GB" sz="1200" dirty="0" smtClean="0"/>
              <a:t> </a:t>
            </a:r>
            <a:r>
              <a:rPr lang="en-GB" sz="1200" dirty="0" err="1" smtClean="0"/>
              <a:t>athrawon</a:t>
            </a:r>
            <a:r>
              <a:rPr lang="en-GB" sz="1200" dirty="0" smtClean="0"/>
              <a:t> </a:t>
            </a:r>
            <a:r>
              <a:rPr lang="en-GB" sz="1200" dirty="0" err="1" smtClean="0"/>
              <a:t>yw</a:t>
            </a:r>
            <a:r>
              <a:rPr lang="en-GB" sz="1200" dirty="0" smtClean="0"/>
              <a:t> </a:t>
            </a:r>
            <a:r>
              <a:rPr lang="en-GB" sz="1200" dirty="0" err="1" smtClean="0"/>
              <a:t>darparu</a:t>
            </a:r>
            <a:r>
              <a:rPr lang="en-GB" sz="1200" dirty="0" smtClean="0"/>
              <a:t> </a:t>
            </a:r>
            <a:r>
              <a:rPr lang="en-GB" sz="1200" dirty="0" err="1" smtClean="0"/>
              <a:t>amgylchedd</a:t>
            </a:r>
            <a:r>
              <a:rPr lang="en-GB" sz="1200" dirty="0" smtClean="0"/>
              <a:t> </a:t>
            </a:r>
            <a:r>
              <a:rPr lang="en-GB" sz="1200" dirty="0" err="1" smtClean="0"/>
              <a:t>diogel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ddisgyblion</a:t>
            </a:r>
            <a:r>
              <a:rPr lang="en-GB" sz="1200" dirty="0" smtClean="0"/>
              <a:t> </a:t>
            </a:r>
            <a:r>
              <a:rPr lang="en-GB" sz="1200" dirty="0" err="1" smtClean="0"/>
              <a:t>dyfu</a:t>
            </a:r>
            <a:r>
              <a:rPr lang="en-GB" sz="1200" dirty="0" smtClean="0"/>
              <a:t> a </a:t>
            </a:r>
            <a:r>
              <a:rPr lang="en-GB" sz="1200" dirty="0" err="1" smtClean="0"/>
              <a:t>datblygu</a:t>
            </a:r>
            <a:r>
              <a:rPr lang="en-GB" sz="1200" dirty="0" smtClean="0"/>
              <a:t>. </a:t>
            </a:r>
            <a:r>
              <a:rPr lang="en-GB" sz="1200" dirty="0" err="1" smtClean="0"/>
              <a:t>Mae'r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barhad</a:t>
            </a:r>
            <a:r>
              <a:rPr lang="en-GB" sz="1200" dirty="0" smtClean="0"/>
              <a:t> </a:t>
            </a:r>
            <a:r>
              <a:rPr lang="en-GB" sz="1200" dirty="0" err="1" smtClean="0"/>
              <a:t>o'r</a:t>
            </a:r>
            <a:r>
              <a:rPr lang="en-GB" sz="1200" dirty="0" smtClean="0"/>
              <a:t> </a:t>
            </a:r>
            <a:r>
              <a:rPr lang="en-GB" sz="1200" dirty="0" err="1" smtClean="0"/>
              <a:t>cartref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fod</a:t>
            </a:r>
            <a:r>
              <a:rPr lang="en-GB" sz="1200" dirty="0" smtClean="0"/>
              <a:t> </a:t>
            </a:r>
            <a:r>
              <a:rPr lang="en-GB" sz="1200" dirty="0" err="1" smtClean="0"/>
              <a:t>sgiliau</a:t>
            </a:r>
            <a:r>
              <a:rPr lang="en-GB" sz="1200" dirty="0" smtClean="0"/>
              <a:t> </a:t>
            </a:r>
            <a:r>
              <a:rPr lang="en-GB" sz="1200" dirty="0" err="1" smtClean="0"/>
              <a:t>bywyd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hadlewyrchu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yr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gwrtais</a:t>
            </a:r>
            <a:r>
              <a:rPr lang="en-GB" sz="1200" dirty="0" smtClean="0"/>
              <a:t>, </a:t>
            </a:r>
            <a:r>
              <a:rPr lang="en-GB" sz="1200" dirty="0" err="1" smtClean="0"/>
              <a:t>moesau</a:t>
            </a:r>
            <a:r>
              <a:rPr lang="en-GB" sz="1200" dirty="0" smtClean="0"/>
              <a:t>, </a:t>
            </a:r>
            <a:r>
              <a:rPr lang="en-GB" sz="1200" dirty="0" err="1" smtClean="0"/>
              <a:t>bwyta</a:t>
            </a:r>
            <a:r>
              <a:rPr lang="en-GB" sz="1200" dirty="0" smtClean="0"/>
              <a:t> </a:t>
            </a:r>
            <a:r>
              <a:rPr lang="en-GB" sz="1200" dirty="0" err="1" smtClean="0"/>
              <a:t>gyda</a:t>
            </a:r>
            <a:r>
              <a:rPr lang="en-GB" sz="1200" dirty="0" smtClean="0"/>
              <a:t> </a:t>
            </a:r>
            <a:r>
              <a:rPr lang="en-GB" sz="1200" dirty="0" err="1" smtClean="0"/>
              <a:t>chyllell</a:t>
            </a:r>
            <a:r>
              <a:rPr lang="en-GB" sz="1200" dirty="0" smtClean="0"/>
              <a:t> a </a:t>
            </a:r>
            <a:r>
              <a:rPr lang="en-GB" sz="1200" dirty="0" err="1" smtClean="0"/>
              <a:t>fforc</a:t>
            </a:r>
            <a:r>
              <a:rPr lang="en-GB" sz="1200" dirty="0" smtClean="0"/>
              <a:t> a </a:t>
            </a:r>
            <a:r>
              <a:rPr lang="en-GB" sz="1200" dirty="0" err="1" smtClean="0"/>
              <a:t>hylendid</a:t>
            </a:r>
            <a:r>
              <a:rPr lang="en-GB" sz="1200" dirty="0" smtClean="0"/>
              <a:t> </a:t>
            </a:r>
            <a:r>
              <a:rPr lang="en-GB" sz="1200" dirty="0" err="1" smtClean="0"/>
              <a:t>personol</a:t>
            </a:r>
            <a:r>
              <a:rPr lang="en-GB" sz="1200" dirty="0" smtClean="0"/>
              <a:t>.</a:t>
            </a:r>
          </a:p>
          <a:p>
            <a:pPr fontAlgn="t"/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fy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leoliad</a:t>
            </a:r>
            <a:r>
              <a:rPr lang="en-GB" sz="1200" dirty="0" smtClean="0"/>
              <a:t> </a:t>
            </a:r>
            <a:r>
              <a:rPr lang="en-GB" sz="1200" dirty="0" err="1" smtClean="0"/>
              <a:t>wnes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ddarganfod</a:t>
            </a:r>
            <a:r>
              <a:rPr lang="en-GB" sz="1200" dirty="0" smtClean="0"/>
              <a:t> </a:t>
            </a:r>
            <a:r>
              <a:rPr lang="en-GB" sz="1200" dirty="0" err="1" smtClean="0"/>
              <a:t>bod</a:t>
            </a:r>
            <a:r>
              <a:rPr lang="en-GB" sz="1200" dirty="0" smtClean="0"/>
              <a:t> y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chwarae</a:t>
            </a:r>
            <a:r>
              <a:rPr lang="en-GB" sz="1200" dirty="0" smtClean="0"/>
              <a:t> </a:t>
            </a:r>
            <a:r>
              <a:rPr lang="en-GB" sz="1200" dirty="0" err="1" smtClean="0"/>
              <a:t>rhan</a:t>
            </a:r>
            <a:r>
              <a:rPr lang="en-GB" sz="1200" dirty="0" smtClean="0"/>
              <a:t> </a:t>
            </a:r>
            <a:r>
              <a:rPr lang="en-GB" sz="1200" dirty="0" err="1" smtClean="0"/>
              <a:t>allweddol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addysg</a:t>
            </a:r>
            <a:r>
              <a:rPr lang="en-GB" sz="1200" dirty="0" smtClean="0"/>
              <a:t> </a:t>
            </a:r>
            <a:r>
              <a:rPr lang="en-GB" sz="1200" dirty="0" err="1" smtClean="0"/>
              <a:t>plentyn</a:t>
            </a:r>
            <a:r>
              <a:rPr lang="en-GB" sz="1200" dirty="0" smtClean="0"/>
              <a:t>. </a:t>
            </a:r>
            <a:r>
              <a:rPr lang="en-GB" sz="1200" dirty="0" err="1" smtClean="0"/>
              <a:t>Pob</a:t>
            </a:r>
            <a:r>
              <a:rPr lang="en-GB" sz="1200" dirty="0" smtClean="0"/>
              <a:t> </a:t>
            </a:r>
            <a:r>
              <a:rPr lang="en-GB" sz="1200" dirty="0" err="1" smtClean="0"/>
              <a:t>dydd</a:t>
            </a:r>
            <a:r>
              <a:rPr lang="en-GB" sz="1200" dirty="0" smtClean="0"/>
              <a:t> </a:t>
            </a:r>
            <a:r>
              <a:rPr lang="en-GB" sz="1200" dirty="0" err="1" smtClean="0"/>
              <a:t>Gwener</a:t>
            </a:r>
            <a:r>
              <a:rPr lang="en-GB" sz="1200" dirty="0" smtClean="0"/>
              <a:t>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henoed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dod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ddarllen</a:t>
            </a:r>
            <a:r>
              <a:rPr lang="en-GB" sz="1200" dirty="0" smtClean="0"/>
              <a:t> </a:t>
            </a:r>
            <a:r>
              <a:rPr lang="en-GB" sz="1200" dirty="0" err="1" smtClean="0"/>
              <a:t>gyda’r</a:t>
            </a:r>
            <a:r>
              <a:rPr lang="en-GB" sz="1200" dirty="0" smtClean="0"/>
              <a:t> plant, </a:t>
            </a:r>
            <a:r>
              <a:rPr lang="en-GB" sz="1200" dirty="0" err="1" smtClean="0"/>
              <a:t>mae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dod</a:t>
            </a:r>
            <a:r>
              <a:rPr lang="en-GB" sz="1200" dirty="0" smtClean="0"/>
              <a:t> a </a:t>
            </a:r>
            <a:r>
              <a:rPr lang="en-GB" sz="1200" dirty="0" err="1" smtClean="0"/>
              <a:t>phawb</a:t>
            </a:r>
            <a:r>
              <a:rPr lang="en-GB" sz="1200" dirty="0" smtClean="0"/>
              <a:t> at </a:t>
            </a:r>
            <a:r>
              <a:rPr lang="en-GB" sz="1200" dirty="0" err="1" smtClean="0"/>
              <a:t>ei</a:t>
            </a:r>
            <a:r>
              <a:rPr lang="en-GB" sz="1200" dirty="0" smtClean="0"/>
              <a:t> </a:t>
            </a:r>
            <a:r>
              <a:rPr lang="en-GB" sz="1200" dirty="0" err="1" smtClean="0"/>
              <a:t>gilydd</a:t>
            </a:r>
            <a:r>
              <a:rPr lang="en-GB" sz="1200" dirty="0" smtClean="0"/>
              <a:t>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 </a:t>
            </a:r>
            <a:r>
              <a:rPr lang="en-GB" sz="1200" dirty="0" err="1" smtClean="0"/>
              <a:t>pach</a:t>
            </a:r>
            <a:r>
              <a:rPr lang="en-GB" sz="1200" dirty="0" smtClean="0"/>
              <a:t> </a:t>
            </a:r>
            <a:r>
              <a:rPr lang="en-GB" sz="1200" dirty="0" err="1" smtClean="0"/>
              <a:t>i’r</a:t>
            </a:r>
            <a:r>
              <a:rPr lang="en-GB" sz="1200" dirty="0" smtClean="0"/>
              <a:t> plant.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ddiwrnod</a:t>
            </a:r>
            <a:r>
              <a:rPr lang="en-GB" sz="1200" dirty="0" smtClean="0"/>
              <a:t> plant </a:t>
            </a:r>
            <a:r>
              <a:rPr lang="en-GB" sz="1200" dirty="0" err="1" smtClean="0"/>
              <a:t>mewn</a:t>
            </a:r>
            <a:r>
              <a:rPr lang="en-GB" sz="1200" dirty="0" smtClean="0"/>
              <a:t> </a:t>
            </a:r>
            <a:r>
              <a:rPr lang="en-GB" sz="1200" dirty="0" err="1" smtClean="0"/>
              <a:t>angen</a:t>
            </a:r>
            <a:r>
              <a:rPr lang="en-GB" sz="1200" dirty="0" smtClean="0"/>
              <a:t>,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gwahodd</a:t>
            </a:r>
            <a:r>
              <a:rPr lang="en-GB" sz="1200" dirty="0" smtClean="0"/>
              <a:t> y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gael</a:t>
            </a:r>
            <a:r>
              <a:rPr lang="en-GB" sz="1200" dirty="0" smtClean="0"/>
              <a:t> </a:t>
            </a:r>
            <a:r>
              <a:rPr lang="en-GB" sz="1200" dirty="0" err="1" smtClean="0"/>
              <a:t>brecwast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y </a:t>
            </a:r>
            <a:r>
              <a:rPr lang="en-GB" sz="1200" dirty="0" err="1" smtClean="0"/>
              <a:t>neuadd</a:t>
            </a:r>
            <a:r>
              <a:rPr lang="en-GB" sz="1200" dirty="0" smtClean="0"/>
              <a:t> </a:t>
            </a:r>
            <a:r>
              <a:rPr lang="en-GB" sz="1200" dirty="0" err="1" smtClean="0"/>
              <a:t>gyda’r</a:t>
            </a:r>
            <a:r>
              <a:rPr lang="en-GB" sz="1200" dirty="0" smtClean="0"/>
              <a:t> </a:t>
            </a:r>
            <a:r>
              <a:rPr lang="en-GB" sz="1200" dirty="0" err="1" smtClean="0"/>
              <a:t>disgyblion</a:t>
            </a:r>
            <a:r>
              <a:rPr lang="en-GB" sz="1200" dirty="0" smtClean="0"/>
              <a:t>. I </a:t>
            </a:r>
            <a:r>
              <a:rPr lang="en-GB" sz="1200" dirty="0" err="1" smtClean="0"/>
              <a:t>gefnogi’r</a:t>
            </a:r>
            <a:r>
              <a:rPr lang="en-GB" sz="1200" dirty="0" smtClean="0"/>
              <a:t>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</a:t>
            </a:r>
            <a:r>
              <a:rPr lang="en-GB" sz="1200" dirty="0" err="1" smtClean="0"/>
              <a:t>mae’r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 </a:t>
            </a:r>
            <a:r>
              <a:rPr lang="en-GB" sz="1200" dirty="0" err="1" smtClean="0"/>
              <a:t>prynu</a:t>
            </a:r>
            <a:r>
              <a:rPr lang="en-GB" sz="1200" dirty="0" smtClean="0"/>
              <a:t> </a:t>
            </a:r>
            <a:r>
              <a:rPr lang="en-GB" sz="1200" dirty="0" err="1" smtClean="0"/>
              <a:t>ei</a:t>
            </a:r>
            <a:r>
              <a:rPr lang="en-GB" sz="1200" dirty="0" smtClean="0"/>
              <a:t> </a:t>
            </a:r>
            <a:r>
              <a:rPr lang="en-GB" sz="1200" dirty="0" err="1" smtClean="0"/>
              <a:t>ffrwyth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lleol</a:t>
            </a:r>
            <a:r>
              <a:rPr lang="en-GB" sz="1200" dirty="0" smtClean="0"/>
              <a:t>.</a:t>
            </a:r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05056" y="1488232"/>
            <a:ext cx="3672408" cy="2130616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8705056" y="3792488"/>
            <a:ext cx="3672408" cy="313932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b="1" dirty="0" err="1" smtClean="0"/>
              <a:t>Iechyd</a:t>
            </a:r>
            <a:r>
              <a:rPr lang="en-GB" sz="1800" b="1" dirty="0" smtClean="0"/>
              <a:t> a </a:t>
            </a:r>
            <a:r>
              <a:rPr lang="en-GB" sz="1800" b="1" dirty="0" err="1" smtClean="0"/>
              <a:t>lles</a:t>
            </a:r>
            <a:endParaRPr lang="en-GB" sz="1800" b="1" dirty="0" smtClean="0"/>
          </a:p>
          <a:p>
            <a:r>
              <a:rPr lang="en-GB" sz="1200" dirty="0" smtClean="0"/>
              <a:t> </a:t>
            </a:r>
            <a:r>
              <a:rPr lang="en-GB" sz="1200" dirty="0" smtClean="0"/>
              <a:t>Mae </a:t>
            </a:r>
            <a:r>
              <a:rPr lang="en-GB" sz="1200" dirty="0" err="1" smtClean="0"/>
              <a:t>iechyd</a:t>
            </a:r>
            <a:r>
              <a:rPr lang="en-GB" sz="1200" dirty="0" smtClean="0"/>
              <a:t> a </a:t>
            </a:r>
            <a:r>
              <a:rPr lang="en-GB" sz="1200" dirty="0" err="1" smtClean="0"/>
              <a:t>lles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hanfodol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gyfer</a:t>
            </a:r>
            <a:r>
              <a:rPr lang="en-GB" sz="1200" dirty="0" smtClean="0"/>
              <a:t> </a:t>
            </a:r>
            <a:r>
              <a:rPr lang="en-GB" sz="1200" dirty="0" err="1" smtClean="0"/>
              <a:t>datblygiad</a:t>
            </a:r>
            <a:r>
              <a:rPr lang="en-GB" sz="1200" dirty="0" smtClean="0"/>
              <a:t> a </a:t>
            </a:r>
            <a:r>
              <a:rPr lang="en-GB" sz="1200" dirty="0" err="1" smtClean="0"/>
              <a:t>thwf</a:t>
            </a:r>
            <a:r>
              <a:rPr lang="en-GB" sz="1200" dirty="0" smtClean="0"/>
              <a:t> </a:t>
            </a:r>
            <a:r>
              <a:rPr lang="en-GB" sz="1200" dirty="0" err="1" smtClean="0"/>
              <a:t>plentyn</a:t>
            </a:r>
            <a:r>
              <a:rPr lang="en-GB" sz="1200" dirty="0" smtClean="0"/>
              <a:t>. </a:t>
            </a:r>
            <a:r>
              <a:rPr lang="en-GB" sz="1200" dirty="0" err="1" smtClean="0"/>
              <a:t>Dylent</a:t>
            </a:r>
            <a:r>
              <a:rPr lang="en-GB" sz="1200" dirty="0" smtClean="0"/>
              <a:t> </a:t>
            </a:r>
            <a:r>
              <a:rPr lang="en-GB" sz="1200" dirty="0" err="1" smtClean="0"/>
              <a:t>fwyta’n</a:t>
            </a:r>
            <a:r>
              <a:rPr lang="en-GB" sz="1200" dirty="0" smtClean="0"/>
              <a:t> </a:t>
            </a:r>
            <a:r>
              <a:rPr lang="en-GB" sz="1200" dirty="0" err="1" smtClean="0"/>
              <a:t>iachus</a:t>
            </a:r>
            <a:r>
              <a:rPr lang="en-GB" sz="1200" dirty="0" smtClean="0"/>
              <a:t> a </a:t>
            </a:r>
            <a:r>
              <a:rPr lang="en-GB" sz="1200" dirty="0" err="1" smtClean="0"/>
              <a:t>chytbwys</a:t>
            </a:r>
            <a:r>
              <a:rPr lang="en-GB" sz="1200" dirty="0" smtClean="0"/>
              <a:t> </a:t>
            </a:r>
            <a:r>
              <a:rPr lang="en-GB" sz="1200" dirty="0" err="1" smtClean="0"/>
              <a:t>er</a:t>
            </a:r>
            <a:r>
              <a:rPr lang="en-GB" sz="1200" dirty="0" smtClean="0"/>
              <a:t> </a:t>
            </a:r>
            <a:r>
              <a:rPr lang="en-GB" sz="1200" dirty="0" err="1" smtClean="0"/>
              <a:t>mwyn</a:t>
            </a:r>
            <a:r>
              <a:rPr lang="en-GB" sz="1200" dirty="0" smtClean="0"/>
              <a:t> </a:t>
            </a:r>
            <a:r>
              <a:rPr lang="en-GB" sz="1200" dirty="0" err="1" smtClean="0"/>
              <a:t>cael</a:t>
            </a:r>
            <a:r>
              <a:rPr lang="en-GB" sz="1200" dirty="0" smtClean="0"/>
              <a:t> yr </a:t>
            </a:r>
            <a:r>
              <a:rPr lang="en-GB" sz="1200" dirty="0" err="1" smtClean="0"/>
              <a:t>holl</a:t>
            </a:r>
            <a:r>
              <a:rPr lang="en-GB" sz="1200" dirty="0" smtClean="0"/>
              <a:t> </a:t>
            </a:r>
            <a:r>
              <a:rPr lang="en-GB" sz="1200" dirty="0" err="1" smtClean="0"/>
              <a:t>faetholion</a:t>
            </a:r>
            <a:r>
              <a:rPr lang="en-GB" sz="1200" dirty="0" smtClean="0"/>
              <a:t> </a:t>
            </a:r>
            <a:r>
              <a:rPr lang="en-GB" sz="1200" dirty="0" err="1" smtClean="0"/>
              <a:t>sydd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hangen</a:t>
            </a:r>
            <a:r>
              <a:rPr lang="en-GB" sz="1200" dirty="0" smtClean="0"/>
              <a:t> </a:t>
            </a:r>
            <a:r>
              <a:rPr lang="en-GB" sz="1200" dirty="0" err="1" smtClean="0"/>
              <a:t>arnynt</a:t>
            </a:r>
            <a:r>
              <a:rPr lang="en-GB" sz="1200" dirty="0" smtClean="0"/>
              <a:t>. </a:t>
            </a:r>
            <a:r>
              <a:rPr lang="en-GB" sz="1200" dirty="0" err="1" smtClean="0"/>
              <a:t>Mewn</a:t>
            </a:r>
            <a:r>
              <a:rPr lang="en-GB" sz="1200" dirty="0" smtClean="0"/>
              <a:t>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maent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annog</a:t>
            </a:r>
            <a:r>
              <a:rPr lang="en-GB" sz="1200" dirty="0" smtClean="0"/>
              <a:t> </a:t>
            </a:r>
            <a:r>
              <a:rPr lang="en-GB" sz="1200" dirty="0" err="1" smtClean="0"/>
              <a:t>gofal</a:t>
            </a:r>
            <a:r>
              <a:rPr lang="en-GB" sz="1200" dirty="0" smtClean="0"/>
              <a:t> </a:t>
            </a:r>
            <a:r>
              <a:rPr lang="en-GB" sz="1200" dirty="0" err="1" smtClean="0"/>
              <a:t>deintyddol</a:t>
            </a:r>
            <a:r>
              <a:rPr lang="en-GB" sz="1200" dirty="0" smtClean="0"/>
              <a:t> </a:t>
            </a:r>
            <a:r>
              <a:rPr lang="en-GB" sz="1200" dirty="0" err="1" smtClean="0"/>
              <a:t>trwy</a:t>
            </a:r>
            <a:r>
              <a:rPr lang="en-GB" sz="1200" dirty="0" smtClean="0"/>
              <a:t> </a:t>
            </a:r>
            <a:r>
              <a:rPr lang="en-GB" sz="1200" dirty="0" err="1" smtClean="0"/>
              <a:t>gyflenwi</a:t>
            </a:r>
            <a:r>
              <a:rPr lang="en-GB" sz="1200" dirty="0" smtClean="0"/>
              <a:t> </a:t>
            </a:r>
            <a:r>
              <a:rPr lang="en-GB" sz="1200" dirty="0" err="1" smtClean="0"/>
              <a:t>brwsys</a:t>
            </a:r>
            <a:r>
              <a:rPr lang="en-GB" sz="1200" dirty="0" smtClean="0"/>
              <a:t> </a:t>
            </a:r>
            <a:r>
              <a:rPr lang="en-GB" sz="1200" dirty="0" err="1" smtClean="0"/>
              <a:t>dannedd</a:t>
            </a:r>
            <a:r>
              <a:rPr lang="en-GB" sz="1200" dirty="0" smtClean="0"/>
              <a:t> a </a:t>
            </a:r>
            <a:r>
              <a:rPr lang="en-GB" sz="1200" dirty="0" err="1" smtClean="0"/>
              <a:t>phast</a:t>
            </a:r>
            <a:r>
              <a:rPr lang="en-GB" sz="1200" dirty="0" smtClean="0"/>
              <a:t> </a:t>
            </a:r>
            <a:r>
              <a:rPr lang="en-GB" sz="1200" dirty="0" err="1" smtClean="0"/>
              <a:t>dannedd</a:t>
            </a:r>
            <a:r>
              <a:rPr lang="en-GB" sz="1200" dirty="0" smtClean="0"/>
              <a:t> </a:t>
            </a:r>
            <a:r>
              <a:rPr lang="en-GB" sz="1200" dirty="0" err="1" smtClean="0"/>
              <a:t>i'r</a:t>
            </a:r>
            <a:r>
              <a:rPr lang="en-GB" sz="1200" dirty="0" smtClean="0"/>
              <a:t> plant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cymryd</a:t>
            </a:r>
            <a:r>
              <a:rPr lang="en-GB" sz="1200" dirty="0" smtClean="0"/>
              <a:t> </a:t>
            </a:r>
            <a:r>
              <a:rPr lang="en-GB" sz="1200" dirty="0" err="1" smtClean="0"/>
              <a:t>amser</a:t>
            </a:r>
            <a:r>
              <a:rPr lang="en-GB" sz="1200" dirty="0" smtClean="0"/>
              <a:t> </a:t>
            </a:r>
            <a:r>
              <a:rPr lang="en-GB" sz="1200" dirty="0" err="1" smtClean="0"/>
              <a:t>allan</a:t>
            </a:r>
            <a:r>
              <a:rPr lang="en-GB" sz="1200" dirty="0" smtClean="0"/>
              <a:t> </a:t>
            </a:r>
            <a:r>
              <a:rPr lang="en-GB" sz="1200" dirty="0" err="1" smtClean="0"/>
              <a:t>o'r</a:t>
            </a:r>
            <a:r>
              <a:rPr lang="en-GB" sz="1200" dirty="0" smtClean="0"/>
              <a:t> </a:t>
            </a:r>
            <a:r>
              <a:rPr lang="en-GB" sz="1200" dirty="0" err="1" smtClean="0"/>
              <a:t>dydd</a:t>
            </a:r>
            <a:r>
              <a:rPr lang="en-GB" sz="1200" dirty="0" smtClean="0"/>
              <a:t> am </a:t>
            </a:r>
            <a:r>
              <a:rPr lang="en-GB" sz="1200" dirty="0" err="1" smtClean="0"/>
              <a:t>sesiwn</a:t>
            </a:r>
            <a:r>
              <a:rPr lang="en-GB" sz="1200" dirty="0" smtClean="0"/>
              <a:t> </a:t>
            </a:r>
            <a:r>
              <a:rPr lang="en-GB" sz="1200" dirty="0" err="1" smtClean="0"/>
              <a:t>brwsio</a:t>
            </a:r>
            <a:r>
              <a:rPr lang="en-GB" sz="1200" dirty="0" smtClean="0"/>
              <a:t> </a:t>
            </a:r>
            <a:r>
              <a:rPr lang="en-GB" sz="1200" dirty="0" err="1" smtClean="0"/>
              <a:t>dwy</a:t>
            </a:r>
            <a:r>
              <a:rPr lang="en-GB" sz="1200" dirty="0" smtClean="0"/>
              <a:t> </a:t>
            </a:r>
            <a:r>
              <a:rPr lang="en-GB" sz="1200" dirty="0" err="1" smtClean="0"/>
              <a:t>funud</a:t>
            </a:r>
            <a:r>
              <a:rPr lang="en-GB" sz="1200" dirty="0" smtClean="0"/>
              <a:t>. Mae </a:t>
            </a:r>
            <a:r>
              <a:rPr lang="en-GB" sz="1200" dirty="0" err="1" smtClean="0"/>
              <a:t>ysgolion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cynnig</a:t>
            </a:r>
            <a:r>
              <a:rPr lang="en-GB" sz="1200" dirty="0" smtClean="0"/>
              <a:t> </a:t>
            </a:r>
            <a:r>
              <a:rPr lang="en-GB" sz="1200" dirty="0" err="1" smtClean="0"/>
              <a:t>dosbarthiadau</a:t>
            </a:r>
            <a:r>
              <a:rPr lang="en-GB" sz="1200" dirty="0" smtClean="0"/>
              <a:t> </a:t>
            </a:r>
            <a:r>
              <a:rPr lang="en-GB" sz="1200" dirty="0" err="1" smtClean="0"/>
              <a:t>coginio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annog</a:t>
            </a:r>
            <a:r>
              <a:rPr lang="en-GB" sz="1200" dirty="0" smtClean="0"/>
              <a:t> plant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roi</a:t>
            </a:r>
            <a:r>
              <a:rPr lang="en-GB" sz="1200" dirty="0" smtClean="0"/>
              <a:t> </a:t>
            </a:r>
            <a:r>
              <a:rPr lang="en-GB" sz="1200" dirty="0" err="1" smtClean="0"/>
              <a:t>cynnig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wahanol</a:t>
            </a:r>
            <a:r>
              <a:rPr lang="en-GB" sz="1200" dirty="0" smtClean="0"/>
              <a:t> </a:t>
            </a:r>
            <a:r>
              <a:rPr lang="en-GB" sz="1200" dirty="0" err="1" smtClean="0"/>
              <a:t>chwaeth</a:t>
            </a:r>
            <a:r>
              <a:rPr lang="en-GB" sz="1200" dirty="0" smtClean="0"/>
              <a:t> a </a:t>
            </a:r>
            <a:r>
              <a:rPr lang="en-GB" sz="1200" dirty="0" err="1" smtClean="0"/>
              <a:t>gweadau</a:t>
            </a:r>
            <a:r>
              <a:rPr lang="en-GB" sz="1200" dirty="0" smtClean="0"/>
              <a:t>. </a:t>
            </a:r>
            <a:r>
              <a:rPr lang="en-GB" sz="1200" dirty="0" err="1" smtClean="0"/>
              <a:t>Gwelir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trwy</a:t>
            </a:r>
            <a:r>
              <a:rPr lang="en-GB" sz="1200" dirty="0" smtClean="0"/>
              <a:t> </a:t>
            </a:r>
            <a:r>
              <a:rPr lang="en-GB" sz="1200" dirty="0" err="1" smtClean="0"/>
              <a:t>lygaid</a:t>
            </a:r>
            <a:r>
              <a:rPr lang="en-GB" sz="1200" dirty="0" smtClean="0"/>
              <a:t> y plant </a:t>
            </a:r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gweithgaredd</a:t>
            </a:r>
            <a:r>
              <a:rPr lang="en-GB" sz="1200" dirty="0" smtClean="0"/>
              <a:t> </a:t>
            </a:r>
            <a:r>
              <a:rPr lang="en-GB" sz="1200" dirty="0" err="1" smtClean="0"/>
              <a:t>hwylus</a:t>
            </a:r>
            <a:r>
              <a:rPr lang="en-GB" sz="1200" dirty="0" smtClean="0"/>
              <a:t>.</a:t>
            </a:r>
          </a:p>
          <a:p>
            <a:r>
              <a:rPr lang="en-GB" sz="1200" dirty="0" smtClean="0"/>
              <a:t>    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fy</a:t>
            </a:r>
            <a:r>
              <a:rPr lang="en-GB" sz="1200" dirty="0" smtClean="0"/>
              <a:t>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leoliad</a:t>
            </a:r>
            <a:r>
              <a:rPr lang="en-GB" sz="1200" dirty="0" smtClean="0"/>
              <a:t> </a:t>
            </a:r>
            <a:r>
              <a:rPr lang="en-GB" sz="1200" dirty="0" err="1" smtClean="0"/>
              <a:t>roedd</a:t>
            </a:r>
            <a:r>
              <a:rPr lang="en-GB" sz="1200" dirty="0" smtClean="0"/>
              <a:t> </a:t>
            </a:r>
            <a:r>
              <a:rPr lang="en-GB" sz="1200" dirty="0" err="1" smtClean="0"/>
              <a:t>siop</a:t>
            </a:r>
            <a:r>
              <a:rPr lang="en-GB" sz="1200" dirty="0" smtClean="0"/>
              <a:t> </a:t>
            </a:r>
            <a:r>
              <a:rPr lang="en-GB" sz="1200" dirty="0" err="1" smtClean="0"/>
              <a:t>ffrwythau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y </a:t>
            </a:r>
            <a:r>
              <a:rPr lang="en-GB" sz="1200" dirty="0" err="1" smtClean="0"/>
              <a:t>prynhawn</a:t>
            </a:r>
            <a:r>
              <a:rPr lang="en-GB" sz="1200" dirty="0" smtClean="0"/>
              <a:t> </a:t>
            </a:r>
            <a:r>
              <a:rPr lang="en-GB" sz="1200" dirty="0" err="1" smtClean="0"/>
              <a:t>lle</a:t>
            </a:r>
            <a:r>
              <a:rPr lang="en-GB" sz="1200" dirty="0" smtClean="0"/>
              <a:t> </a:t>
            </a:r>
            <a:r>
              <a:rPr lang="en-GB" sz="1200" dirty="0" err="1" smtClean="0"/>
              <a:t>gallai'r</a:t>
            </a:r>
            <a:r>
              <a:rPr lang="en-GB" sz="1200" dirty="0" smtClean="0"/>
              <a:t> plant </a:t>
            </a:r>
            <a:r>
              <a:rPr lang="en-GB" sz="1200" dirty="0" err="1" smtClean="0"/>
              <a:t>ddewis</a:t>
            </a:r>
            <a:r>
              <a:rPr lang="en-GB" sz="1200" dirty="0" smtClean="0"/>
              <a:t> darn o </a:t>
            </a:r>
            <a:r>
              <a:rPr lang="en-GB" sz="1200" dirty="0" err="1" smtClean="0"/>
              <a:t>ffrwyth</a:t>
            </a:r>
            <a:r>
              <a:rPr lang="en-GB" sz="1200" dirty="0" smtClean="0"/>
              <a:t>. Mae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atgyfnerthu</a:t>
            </a:r>
            <a:r>
              <a:rPr lang="en-GB" sz="1200" dirty="0" smtClean="0"/>
              <a:t> </a:t>
            </a:r>
            <a:r>
              <a:rPr lang="en-GB" sz="1200" dirty="0" err="1" smtClean="0"/>
              <a:t>bwyta'n</a:t>
            </a:r>
            <a:r>
              <a:rPr lang="en-GB" sz="1200" dirty="0" smtClean="0"/>
              <a:t> </a:t>
            </a:r>
            <a:r>
              <a:rPr lang="en-GB" sz="1200" dirty="0" err="1" smtClean="0"/>
              <a:t>iach</a:t>
            </a:r>
            <a:r>
              <a:rPr lang="en-GB" sz="1200" dirty="0" smtClean="0"/>
              <a:t> ac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rhoi'r</a:t>
            </a:r>
            <a:r>
              <a:rPr lang="en-GB" sz="1200" dirty="0" smtClean="0"/>
              <a:t> </a:t>
            </a:r>
            <a:r>
              <a:rPr lang="en-GB" sz="1200" dirty="0" err="1" smtClean="0"/>
              <a:t>cyfle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wneud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dewis</a:t>
            </a:r>
            <a:r>
              <a:rPr lang="en-GB" sz="1200" dirty="0" smtClean="0"/>
              <a:t> </a:t>
            </a:r>
            <a:r>
              <a:rPr lang="en-GB" sz="1200" dirty="0" err="1" smtClean="0"/>
              <a:t>eu</a:t>
            </a:r>
            <a:r>
              <a:rPr lang="en-GB" sz="1200" dirty="0" smtClean="0"/>
              <a:t> </a:t>
            </a:r>
            <a:r>
              <a:rPr lang="en-GB" sz="1200" dirty="0" err="1" smtClean="0"/>
              <a:t>hunain</a:t>
            </a:r>
            <a:r>
              <a:rPr lang="en-GB" sz="1200" dirty="0" smtClean="0"/>
              <a:t>. </a:t>
            </a:r>
            <a:r>
              <a:rPr lang="en-GB" sz="1200" dirty="0" err="1" smtClean="0"/>
              <a:t>Lle</a:t>
            </a:r>
            <a:r>
              <a:rPr lang="en-GB" sz="1200" dirty="0" smtClean="0"/>
              <a:t> </a:t>
            </a:r>
            <a:r>
              <a:rPr lang="en-GB" sz="1200" dirty="0" err="1" smtClean="0"/>
              <a:t>bynnag</a:t>
            </a:r>
            <a:r>
              <a:rPr lang="en-GB" sz="1200" dirty="0" smtClean="0"/>
              <a:t> y </a:t>
            </a:r>
            <a:r>
              <a:rPr lang="en-GB" sz="1200" dirty="0" err="1" smtClean="0"/>
              <a:t>bo</a:t>
            </a:r>
            <a:r>
              <a:rPr lang="en-GB" sz="1200" dirty="0" smtClean="0"/>
              <a:t> </a:t>
            </a:r>
            <a:r>
              <a:rPr lang="en-GB" sz="1200" dirty="0" err="1" smtClean="0"/>
              <a:t>modd</a:t>
            </a:r>
            <a:r>
              <a:rPr lang="en-GB" sz="1200" dirty="0" smtClean="0"/>
              <a:t>, </a:t>
            </a:r>
            <a:r>
              <a:rPr lang="en-GB" sz="1200" dirty="0" err="1" smtClean="0"/>
              <a:t>defnyddir</a:t>
            </a:r>
            <a:r>
              <a:rPr lang="en-GB" sz="1200" dirty="0" smtClean="0"/>
              <a:t> </a:t>
            </a:r>
            <a:r>
              <a:rPr lang="en-GB" sz="1200" dirty="0" smtClean="0"/>
              <a:t>produce </a:t>
            </a:r>
            <a:r>
              <a:rPr lang="en-GB" sz="1200" dirty="0" err="1" smtClean="0"/>
              <a:t>lleol</a:t>
            </a:r>
            <a:r>
              <a:rPr lang="en-GB" sz="1200" dirty="0" smtClean="0"/>
              <a:t> </a:t>
            </a:r>
            <a:r>
              <a:rPr lang="en-GB" sz="1200" dirty="0" err="1" smtClean="0"/>
              <a:t>sy'n</a:t>
            </a:r>
            <a:r>
              <a:rPr lang="en-GB" sz="1200" dirty="0" smtClean="0"/>
              <a:t> </a:t>
            </a:r>
            <a:r>
              <a:rPr lang="en-GB" sz="1200" dirty="0" err="1" smtClean="0"/>
              <a:t>bwydo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ôl</a:t>
            </a:r>
            <a:r>
              <a:rPr lang="en-GB" sz="1200" dirty="0" smtClean="0"/>
              <a:t> </a:t>
            </a:r>
            <a:r>
              <a:rPr lang="en-GB" sz="1200" dirty="0" err="1" smtClean="0"/>
              <a:t>i'r</a:t>
            </a:r>
            <a:r>
              <a:rPr lang="en-GB" sz="1200" dirty="0" smtClean="0"/>
              <a:t> </a:t>
            </a:r>
            <a:r>
              <a:rPr lang="en-GB" sz="1200" dirty="0" err="1" smtClean="0"/>
              <a:t>syniad</a:t>
            </a:r>
            <a:r>
              <a:rPr lang="en-GB" sz="1200" dirty="0" smtClean="0"/>
              <a:t> o </a:t>
            </a:r>
            <a:r>
              <a:rPr lang="en-GB" sz="1200" dirty="0" err="1" smtClean="0"/>
              <a:t>gymuned</a:t>
            </a:r>
            <a:r>
              <a:rPr lang="en-GB" sz="1200" dirty="0" smtClean="0"/>
              <a:t> 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gweithio</a:t>
            </a:r>
            <a:r>
              <a:rPr lang="en-GB" sz="1200" dirty="0" smtClean="0"/>
              <a:t> </a:t>
            </a:r>
            <a:r>
              <a:rPr lang="en-GB" sz="1200" dirty="0" err="1" smtClean="0"/>
              <a:t>gyda'i</a:t>
            </a:r>
            <a:r>
              <a:rPr lang="en-GB" sz="1200" dirty="0" smtClean="0"/>
              <a:t> </a:t>
            </a:r>
            <a:r>
              <a:rPr lang="en-GB" sz="1200" dirty="0" err="1" smtClean="0"/>
              <a:t>gilydd</a:t>
            </a:r>
            <a:r>
              <a:rPr lang="en-GB" sz="1200" dirty="0" smtClean="0"/>
              <a:t>.</a:t>
            </a:r>
            <a:endParaRPr lang="en-GB" sz="1000" dirty="0"/>
          </a:p>
        </p:txBody>
      </p:sp>
      <p:pic>
        <p:nvPicPr>
          <p:cNvPr id="2051" name="Picture 3" descr="C:\Users\Admin\Downloads\IMG-5125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5176" y="7032848"/>
            <a:ext cx="1800200" cy="23426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Gyfeiriadau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800" dirty="0" err="1" smtClean="0"/>
              <a:t>Addysg</a:t>
            </a:r>
            <a:r>
              <a:rPr lang="en-GB" sz="1800" dirty="0" smtClean="0"/>
              <a:t> </a:t>
            </a:r>
            <a:r>
              <a:rPr lang="en-GB" sz="1800" dirty="0" err="1" smtClean="0"/>
              <a:t>Cymru</a:t>
            </a:r>
            <a:r>
              <a:rPr lang="en-GB" sz="1800" dirty="0" smtClean="0"/>
              <a:t> (2017) </a:t>
            </a:r>
            <a:r>
              <a:rPr lang="en-GB" sz="1800" i="1" dirty="0" err="1" smtClean="0"/>
              <a:t>Llywodraeth</a:t>
            </a:r>
            <a:r>
              <a:rPr lang="en-GB" sz="1800" i="1" dirty="0" smtClean="0"/>
              <a:t> </a:t>
            </a:r>
            <a:r>
              <a:rPr lang="en-GB" sz="1800" i="1" dirty="0" err="1" smtClean="0"/>
              <a:t>Cymru</a:t>
            </a:r>
            <a:r>
              <a:rPr lang="en-GB" sz="1800" i="1" dirty="0" smtClean="0"/>
              <a:t> </a:t>
            </a:r>
            <a:r>
              <a:rPr lang="en-GB" sz="1800" dirty="0" smtClean="0">
                <a:hlinkClick r:id="rId2"/>
              </a:rPr>
              <a:t>https://hwb.gov.wales/datblygiad-proffesiynol/ysgolion-fel-sefydliadau-sy-n-dysgu/</a:t>
            </a:r>
            <a:r>
              <a:rPr lang="en-GB" sz="1800" dirty="0" smtClean="0"/>
              <a:t> (</a:t>
            </a:r>
            <a:r>
              <a:rPr lang="en-GB" sz="1800" dirty="0" err="1" smtClean="0"/>
              <a:t>Darllenwyd</a:t>
            </a:r>
            <a:r>
              <a:rPr lang="en-GB" sz="1800" dirty="0" smtClean="0"/>
              <a:t>: 1 </a:t>
            </a:r>
            <a:r>
              <a:rPr lang="en-GB" sz="1800" dirty="0" err="1" smtClean="0"/>
              <a:t>Chwefror</a:t>
            </a:r>
            <a:r>
              <a:rPr lang="en-GB" sz="1800" dirty="0" smtClean="0"/>
              <a:t> 2020)</a:t>
            </a:r>
          </a:p>
          <a:p>
            <a:pPr>
              <a:buNone/>
            </a:pPr>
            <a:r>
              <a:rPr lang="en-GB" sz="1800" dirty="0" err="1" smtClean="0"/>
              <a:t>Cyfraith</a:t>
            </a:r>
            <a:r>
              <a:rPr lang="en-GB" sz="1800" dirty="0" smtClean="0"/>
              <a:t> </a:t>
            </a:r>
            <a:r>
              <a:rPr lang="en-GB" sz="1800" dirty="0" err="1" smtClean="0"/>
              <a:t>Cymru</a:t>
            </a:r>
            <a:r>
              <a:rPr lang="en-GB" sz="1800" dirty="0" smtClean="0"/>
              <a:t> (2016) </a:t>
            </a:r>
            <a:r>
              <a:rPr lang="en-GB" sz="1800" i="1" dirty="0" err="1" smtClean="0"/>
              <a:t>Llywodraeth</a:t>
            </a:r>
            <a:r>
              <a:rPr lang="en-GB" sz="1800" i="1" dirty="0" smtClean="0"/>
              <a:t> </a:t>
            </a:r>
            <a:r>
              <a:rPr lang="en-GB" sz="1800" i="1" dirty="0" err="1" smtClean="0"/>
              <a:t>Cymru</a:t>
            </a:r>
            <a:r>
              <a:rPr lang="en-GB" sz="1800" i="1" dirty="0" smtClean="0"/>
              <a:t>.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gael</a:t>
            </a:r>
            <a:r>
              <a:rPr lang="en-GB" sz="1800" dirty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:</a:t>
            </a:r>
            <a:r>
              <a:rPr lang="en-GB" sz="1800" i="1" dirty="0" smtClean="0"/>
              <a:t> </a:t>
            </a:r>
            <a:r>
              <a:rPr lang="en-GB" sz="1800" dirty="0" smtClean="0">
                <a:hlinkClick r:id="rId3"/>
              </a:rPr>
              <a:t>https://law.gov.wales/publicservices/education/school-and-other-education-for-children/Schools-maintained-by-local-authorities/?lang=cy#/publicservices/education/school-and-other-education-for-children/Schools-maintained-by-local-authorities/?tab=overview&amp;lang=cy</a:t>
            </a: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 (</a:t>
            </a:r>
            <a:r>
              <a:rPr lang="en-GB" sz="1800" dirty="0" err="1" smtClean="0"/>
              <a:t>Darllenwyd</a:t>
            </a:r>
            <a:r>
              <a:rPr lang="en-GB" sz="1800" dirty="0" smtClean="0"/>
              <a:t>: 1 </a:t>
            </a:r>
            <a:r>
              <a:rPr lang="en-GB" sz="1800" dirty="0" err="1" smtClean="0"/>
              <a:t>Chwefror</a:t>
            </a:r>
            <a:r>
              <a:rPr lang="en-GB" sz="1800" dirty="0" smtClean="0"/>
              <a:t> 2020</a:t>
            </a:r>
            <a:r>
              <a:rPr lang="en-GB" sz="1800" dirty="0" smtClean="0"/>
              <a:t>)</a:t>
            </a:r>
          </a:p>
          <a:p>
            <a:pPr>
              <a:buNone/>
            </a:pPr>
            <a:r>
              <a:rPr lang="en-GB" sz="1800" dirty="0" err="1" smtClean="0"/>
              <a:t>Llun</a:t>
            </a:r>
            <a:r>
              <a:rPr lang="en-GB" sz="1800" dirty="0" smtClean="0"/>
              <a:t> </a:t>
            </a:r>
            <a:r>
              <a:rPr lang="en-GB" sz="1800" dirty="0" smtClean="0">
                <a:hlinkClick r:id="rId4"/>
              </a:rPr>
              <a:t>https://hwb.gov.wales/curriculum-for-wales/supporting-learner-progression-assessment-guidance/</a:t>
            </a:r>
            <a:endParaRPr lang="en-GB" sz="1800" dirty="0" smtClean="0"/>
          </a:p>
          <a:p>
            <a:pPr>
              <a:buNone/>
            </a:pPr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1388</TotalTime>
  <Words>1002</Words>
  <Application>Microsoft Office PowerPoint</Application>
  <PresentationFormat>A3 Paper (297x420 mm)</PresentationFormat>
  <Paragraphs>22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Rhestr Gyfeiriadau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Admin</cp:lastModifiedBy>
  <cp:revision>8</cp:revision>
  <dcterms:created xsi:type="dcterms:W3CDTF">2020-02-11T14:37:28Z</dcterms:created>
  <dcterms:modified xsi:type="dcterms:W3CDTF">2020-02-13T23:59:27Z</dcterms:modified>
</cp:coreProperties>
</file>