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18"/>
  </p:notesMasterIdLst>
  <p:sldIdLst>
    <p:sldId id="256" r:id="rId4"/>
    <p:sldId id="257" r:id="rId5"/>
    <p:sldId id="303" r:id="rId6"/>
    <p:sldId id="304" r:id="rId7"/>
    <p:sldId id="301" r:id="rId8"/>
    <p:sldId id="302" r:id="rId9"/>
    <p:sldId id="299" r:id="rId10"/>
    <p:sldId id="300" r:id="rId11"/>
    <p:sldId id="261" r:id="rId12"/>
    <p:sldId id="272" r:id="rId13"/>
    <p:sldId id="305" r:id="rId14"/>
    <p:sldId id="306" r:id="rId15"/>
    <p:sldId id="307" r:id="rId16"/>
    <p:sldId id="262"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showPr>
  <p:clrMru>
    <a:srgbClr val="304086"/>
    <a:srgbClr val="475DBD"/>
    <a:srgbClr val="7888CE"/>
    <a:srgbClr val="AACBFE"/>
    <a:srgbClr val="2A3874"/>
    <a:srgbClr val="3F54AF"/>
    <a:srgbClr val="8BA2F0"/>
    <a:srgbClr val="6275C6"/>
    <a:srgbClr val="131935"/>
    <a:srgbClr val="D3DF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75" d="100"/>
          <a:sy n="75" d="100"/>
        </p:scale>
        <p:origin x="-1914" y="-804"/>
      </p:cViewPr>
      <p:guideLst>
        <p:guide orient="horz" pos="2183"/>
        <p:guide pos="755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notesMaster" Target="notesMasters/notesMaster1.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37245167423682"/>
          <c:y val="0.0592716745390828"/>
          <c:w val="0.646773000950671"/>
          <c:h val="0.932957488953223"/>
        </c:manualLayout>
      </c:layout>
      <c:doughnutChart>
        <c:varyColors val="1"/>
        <c:ser>
          <c:idx val="0"/>
          <c:order val="0"/>
          <c:tx>
            <c:strRef>
              <c:f>Sheet1!$B$1</c:f>
              <c:strCache>
                <c:ptCount val="1"/>
                <c:pt idx="0">
                  <c:v>销售额</c:v>
                </c:pt>
              </c:strCache>
            </c:strRef>
          </c:tx>
          <c:spPr>
            <a:ln w="19050">
              <a:noFill/>
            </a:ln>
          </c:spPr>
          <c:explosion val="0"/>
          <c:dPt>
            <c:idx val="0"/>
            <c:bubble3D val="0"/>
            <c:spPr>
              <a:solidFill>
                <a:srgbClr val="304086"/>
              </a:solidFill>
              <a:ln w="19050">
                <a:noFill/>
              </a:ln>
              <a:effectLst/>
            </c:spPr>
          </c:dPt>
          <c:dPt>
            <c:idx val="1"/>
            <c:bubble3D val="0"/>
            <c:spPr>
              <a:solidFill>
                <a:srgbClr val="475DBD"/>
              </a:solidFill>
              <a:ln w="19050">
                <a:noFill/>
              </a:ln>
              <a:effectLst/>
            </c:spPr>
          </c:dPt>
          <c:dPt>
            <c:idx val="2"/>
            <c:bubble3D val="0"/>
            <c:spPr>
              <a:solidFill>
                <a:srgbClr val="131935"/>
              </a:solidFill>
              <a:ln w="19050">
                <a:noFill/>
              </a:ln>
              <a:effectLst/>
            </c:spPr>
          </c:dPt>
          <c:dPt>
            <c:idx val="3"/>
            <c:bubble3D val="0"/>
            <c:spPr>
              <a:solidFill>
                <a:srgbClr val="8BA2F0"/>
              </a:solidFill>
              <a:ln w="19050">
                <a:noFill/>
              </a:ln>
              <a:effectLst/>
            </c:spPr>
          </c:dPt>
          <c:dLbls>
            <c:delete val="1"/>
          </c:dLbls>
          <c:cat>
            <c:strRef>
              <c:f>Sheet1!$A$2:$A$5</c:f>
              <c:strCache>
                <c:ptCount val="4"/>
                <c:pt idx="0">
                  <c:v>第一季度</c:v>
                </c:pt>
                <c:pt idx="1">
                  <c:v>第二季度</c:v>
                </c:pt>
                <c:pt idx="2">
                  <c:v>第三季度</c:v>
                </c:pt>
                <c:pt idx="3">
                  <c:v>第四季度</c:v>
                </c:pt>
              </c:strCache>
            </c:strRef>
          </c:cat>
          <c:val>
            <c:numRef>
              <c:f>Sheet1!$B$2:$B$5</c:f>
              <c:numCache>
                <c:formatCode>General</c:formatCode>
                <c:ptCount val="4"/>
                <c:pt idx="0">
                  <c:v>8.2</c:v>
                </c:pt>
                <c:pt idx="1">
                  <c:v>3.2</c:v>
                </c:pt>
                <c:pt idx="2">
                  <c:v>1.4</c:v>
                </c:pt>
                <c:pt idx="3">
                  <c:v>1.2</c:v>
                </c:pt>
              </c:numCache>
            </c:numRef>
          </c:val>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a:noFill/>
    </a:ln>
    <a:effectLst/>
  </c:spPr>
  <c:txPr>
    <a:bodyPr/>
    <a:lstStyle/>
    <a:p>
      <a:pPr>
        <a:defRPr lang="zh-CN">
          <a:latin typeface="+mn-lt"/>
          <a:ea typeface="+mn-ea"/>
          <a:cs typeface="+mn-ea"/>
          <a:sym typeface="+mn-lt"/>
        </a:defRPr>
      </a:pPr>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E92A4D-2091-4E84-9922-C300901BBDF7}"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80EF76-4528-4350-998B-6DF515A87F77}"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hyperlink" Target="http://www.1ppt.com/hangye/"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838200" y="1825625"/>
            <a:ext cx="10515600" cy="4351338"/>
          </a:xfrm>
          <a:prstGeom prst="rect">
            <a:avLst/>
          </a:prstGeo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
        <p:nvSpPr>
          <p:cNvPr id="11" name="TextBox 10"/>
          <p:cNvSpPr txBox="1"/>
          <p:nvPr userDrawn="1"/>
        </p:nvSpPr>
        <p:spPr>
          <a:xfrm>
            <a:off x="2276004" y="6467164"/>
            <a:ext cx="1440159" cy="118430"/>
          </a:xfrm>
          <a:prstGeom prst="rect">
            <a:avLst/>
          </a:prstGeom>
          <a:noFill/>
        </p:spPr>
        <p:txBody>
          <a:bodyPr wrap="square" rtlCol="0">
            <a:spAutoFit/>
          </a:bodyPr>
          <a:lstStyle/>
          <a:p>
            <a:pPr marL="0" marR="0" lvl="0" indent="0" defTabSz="914400" eaLnBrk="1" fontAlgn="auto" latinLnBrk="0" hangingPunct="1">
              <a:lnSpc>
                <a:spcPct val="200000"/>
              </a:lnSpc>
              <a:spcBef>
                <a:spcPts val="0"/>
              </a:spcBef>
              <a:spcAft>
                <a:spcPts val="0"/>
              </a:spcAft>
              <a:buClrTx/>
              <a:buSzTx/>
              <a:buFontTx/>
              <a:buNone/>
              <a:defRPr/>
            </a:pPr>
            <a:r>
              <a:rPr kumimoji="0" lang="zh-CN" altLang="en-US" sz="100" b="0" i="0" u="none" strike="noStrike" kern="0" cap="none" spc="0" normalizeH="0" baseline="0" noProof="0" dirty="0" smtClean="0">
                <a:ln>
                  <a:noFill/>
                </a:ln>
                <a:solidFill>
                  <a:prstClr val="black"/>
                </a:solidFill>
                <a:effectLst/>
                <a:uLnTx/>
                <a:uFillTx/>
                <a:hlinkClick r:id="rId2"/>
              </a:rPr>
              <a:t>行业</a:t>
            </a:r>
            <a:r>
              <a:rPr kumimoji="0" lang="en-US" altLang="zh-CN" sz="100" b="0" i="0" u="none" strike="noStrike" kern="0" cap="none" spc="0" normalizeH="0" baseline="0" noProof="0" dirty="0" smtClean="0">
                <a:ln>
                  <a:noFill/>
                </a:ln>
                <a:solidFill>
                  <a:prstClr val="black"/>
                </a:solidFill>
                <a:effectLst/>
                <a:uLnTx/>
                <a:uFillTx/>
                <a:hlinkClick r:id="rId2"/>
              </a:rPr>
              <a:t>PPT</a:t>
            </a:r>
            <a:r>
              <a:rPr kumimoji="0" lang="zh-CN" altLang="en-US" sz="100" b="0" i="0" u="none" strike="noStrike" kern="0" cap="none" spc="0" normalizeH="0" baseline="0" noProof="0" dirty="0" smtClean="0">
                <a:ln>
                  <a:noFill/>
                </a:ln>
                <a:solidFill>
                  <a:prstClr val="black"/>
                </a:solidFill>
                <a:effectLst/>
                <a:uLnTx/>
                <a:uFillTx/>
                <a:hlinkClick r:id="rId2"/>
              </a:rPr>
              <a:t>模板</a:t>
            </a:r>
            <a:r>
              <a:rPr kumimoji="0" lang="en-US" altLang="zh-CN" sz="100" b="0" i="0" u="none" strike="noStrike" kern="0" cap="none" spc="0" normalizeH="0" baseline="0" noProof="0" dirty="0" smtClean="0">
                <a:ln>
                  <a:noFill/>
                </a:ln>
                <a:solidFill>
                  <a:prstClr val="black"/>
                </a:solidFill>
                <a:effectLst/>
                <a:uLnTx/>
                <a:uFillTx/>
              </a:rPr>
              <a:t>http://www.1ppt.com/hangye/</a:t>
            </a:r>
            <a:endParaRPr kumimoji="0" lang="en-US" altLang="zh-CN" sz="100" b="0" i="0" u="none" strike="noStrike" kern="0" cap="none" spc="0" normalizeH="0" baseline="0" noProof="0" dirty="0" smtClean="0">
              <a:ln>
                <a:noFill/>
              </a:ln>
              <a:solidFill>
                <a:prstClr val="black"/>
              </a:solidFill>
              <a:effectLst/>
              <a:uLnTx/>
              <a:uFillTx/>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AD1D1BB2-6984-4A27-BFB4-AF7B9A44C2D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23C0FDAE-5B75-4624-A654-0558ED05053B}"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BA2F0"/>
            </a:gs>
            <a:gs pos="100000">
              <a:srgbClr val="AACBFE"/>
            </a:gs>
          </a:gsLst>
          <a:lin ang="18900000" scaled="1"/>
          <a:tileRect/>
        </a:gra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字魂105号-简雅黑" panose="00000500000000000000" pitchFamily="2" charset="-122"/>
          <a:ea typeface="字魂105号-简雅黑" panose="00000500000000000000" pitchFamily="2"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字魂105号-简雅黑" panose="00000500000000000000" pitchFamily="2" charset="-122"/>
          <a:ea typeface="字魂105号-简雅黑" panose="00000500000000000000" pitchFamily="2"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字魂105号-简雅黑" panose="00000500000000000000" pitchFamily="2" charset="-122"/>
          <a:ea typeface="字魂105号-简雅黑" panose="00000500000000000000" pitchFamily="2"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字魂105号-简雅黑" panose="00000500000000000000" pitchFamily="2" charset="-122"/>
          <a:ea typeface="字魂105号-简雅黑" panose="00000500000000000000" pitchFamily="2"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字魂105号-简雅黑" panose="00000500000000000000" pitchFamily="2" charset="-122"/>
          <a:ea typeface="字魂105号-简雅黑" panose="00000500000000000000" pitchFamily="2"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字魂105号-简雅黑" panose="00000500000000000000" pitchFamily="2" charset="-122"/>
          <a:ea typeface="字魂105号-简雅黑" panose="00000500000000000000" pitchFamily="2"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5" Type="http://schemas.openxmlformats.org/officeDocument/2006/relationships/slideLayout" Target="../slideLayouts/slideLayout1.xml"/><Relationship Id="rId14" Type="http://schemas.openxmlformats.org/officeDocument/2006/relationships/image" Target="../media/image14.png"/><Relationship Id="rId13" Type="http://schemas.openxmlformats.org/officeDocument/2006/relationships/image" Target="../media/image13.png"/><Relationship Id="rId12" Type="http://schemas.openxmlformats.org/officeDocument/2006/relationships/image" Target="../media/image12.png"/><Relationship Id="rId11" Type="http://schemas.openxmlformats.org/officeDocument/2006/relationships/image" Target="../media/image11.png"/><Relationship Id="rId10" Type="http://schemas.openxmlformats.org/officeDocument/2006/relationships/image" Target="../media/image10.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21.png"/><Relationship Id="rId8" Type="http://schemas.openxmlformats.org/officeDocument/2006/relationships/image" Target="../media/image20.png"/><Relationship Id="rId7" Type="http://schemas.openxmlformats.org/officeDocument/2006/relationships/image" Target="../media/image19.png"/><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9.png"/><Relationship Id="rId3" Type="http://schemas.openxmlformats.org/officeDocument/2006/relationships/image" Target="../media/image14.png"/><Relationship Id="rId2" Type="http://schemas.openxmlformats.org/officeDocument/2006/relationships/image" Target="../media/image16.png"/><Relationship Id="rId17" Type="http://schemas.openxmlformats.org/officeDocument/2006/relationships/slideLayout" Target="../slideLayouts/slideLayout1.xml"/><Relationship Id="rId16" Type="http://schemas.openxmlformats.org/officeDocument/2006/relationships/image" Target="../media/image26.png"/><Relationship Id="rId15" Type="http://schemas.openxmlformats.org/officeDocument/2006/relationships/image" Target="../media/image25.png"/><Relationship Id="rId14" Type="http://schemas.openxmlformats.org/officeDocument/2006/relationships/image" Target="../media/image24.png"/><Relationship Id="rId13" Type="http://schemas.openxmlformats.org/officeDocument/2006/relationships/image" Target="../media/image23.png"/><Relationship Id="rId12" Type="http://schemas.openxmlformats.org/officeDocument/2006/relationships/image" Target="../media/image22.png"/><Relationship Id="rId11" Type="http://schemas.openxmlformats.org/officeDocument/2006/relationships/image" Target="../media/image6.png"/><Relationship Id="rId10" Type="http://schemas.openxmlformats.org/officeDocument/2006/relationships/image" Target="../media/image4.png"/><Relationship Id="rId1" Type="http://schemas.openxmlformats.org/officeDocument/2006/relationships/image" Target="../media/image15.png"/></Relationships>
</file>

<file path=ppt/slides/_rels/slide3.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14.png"/><Relationship Id="rId5" Type="http://schemas.openxmlformats.org/officeDocument/2006/relationships/image" Target="../media/image29.png"/><Relationship Id="rId4" Type="http://schemas.openxmlformats.org/officeDocument/2006/relationships/image" Target="../media/image6.png"/><Relationship Id="rId3" Type="http://schemas.openxmlformats.org/officeDocument/2006/relationships/image" Target="../media/image28.png"/><Relationship Id="rId2" Type="http://schemas.openxmlformats.org/officeDocument/2006/relationships/image" Target="../media/image27.png"/><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14.png"/><Relationship Id="rId5" Type="http://schemas.openxmlformats.org/officeDocument/2006/relationships/image" Target="../media/image29.png"/><Relationship Id="rId4" Type="http://schemas.openxmlformats.org/officeDocument/2006/relationships/image" Target="../media/image6.png"/><Relationship Id="rId3" Type="http://schemas.openxmlformats.org/officeDocument/2006/relationships/image" Target="../media/image28.png"/><Relationship Id="rId2" Type="http://schemas.openxmlformats.org/officeDocument/2006/relationships/image" Target="../media/image27.png"/><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chart" Target="../charts/chart1.xml"/></Relationships>
</file>

<file path=ppt/slides/_rels/slide7.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14.png"/><Relationship Id="rId5" Type="http://schemas.openxmlformats.org/officeDocument/2006/relationships/image" Target="../media/image29.png"/><Relationship Id="rId4" Type="http://schemas.openxmlformats.org/officeDocument/2006/relationships/image" Target="../media/image6.png"/><Relationship Id="rId3" Type="http://schemas.openxmlformats.org/officeDocument/2006/relationships/image" Target="../media/image28.png"/><Relationship Id="rId2" Type="http://schemas.openxmlformats.org/officeDocument/2006/relationships/image" Target="../media/image27.png"/><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14.png"/><Relationship Id="rId5" Type="http://schemas.openxmlformats.org/officeDocument/2006/relationships/image" Target="../media/image29.png"/><Relationship Id="rId4" Type="http://schemas.openxmlformats.org/officeDocument/2006/relationships/image" Target="../media/image6.png"/><Relationship Id="rId3" Type="http://schemas.openxmlformats.org/officeDocument/2006/relationships/image" Target="../media/image28.png"/><Relationship Id="rId2" Type="http://schemas.openxmlformats.org/officeDocument/2006/relationships/image" Target="../media/image27.png"/><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9" Type="http://schemas.openxmlformats.org/officeDocument/2006/relationships/image" Target="../media/image32.png"/><Relationship Id="rId8" Type="http://schemas.openxmlformats.org/officeDocument/2006/relationships/image" Target="../media/image31.png"/><Relationship Id="rId7" Type="http://schemas.openxmlformats.org/officeDocument/2006/relationships/image" Target="../media/image30.png"/><Relationship Id="rId6" Type="http://schemas.openxmlformats.org/officeDocument/2006/relationships/image" Target="../media/image14.png"/><Relationship Id="rId5" Type="http://schemas.openxmlformats.org/officeDocument/2006/relationships/image" Target="../media/image29.png"/><Relationship Id="rId4" Type="http://schemas.openxmlformats.org/officeDocument/2006/relationships/image" Target="../media/image6.png"/><Relationship Id="rId3" Type="http://schemas.openxmlformats.org/officeDocument/2006/relationships/image" Target="../media/image28.png"/><Relationship Id="rId2" Type="http://schemas.openxmlformats.org/officeDocument/2006/relationships/image" Target="../media/image27.png"/><Relationship Id="rId11" Type="http://schemas.openxmlformats.org/officeDocument/2006/relationships/slideLayout" Target="../slideLayouts/slideLayout1.xml"/><Relationship Id="rId10" Type="http://schemas.openxmlformats.org/officeDocument/2006/relationships/image" Target="../media/image26.png"/><Relationship Id="rId1"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5" Type="http://schemas.openxmlformats.org/officeDocument/2006/relationships/slideLayout" Target="../slideLayouts/slideLayout1.xml"/><Relationship Id="rId14" Type="http://schemas.openxmlformats.org/officeDocument/2006/relationships/image" Target="../media/image14.png"/><Relationship Id="rId13" Type="http://schemas.openxmlformats.org/officeDocument/2006/relationships/image" Target="../media/image13.png"/><Relationship Id="rId12" Type="http://schemas.openxmlformats.org/officeDocument/2006/relationships/image" Target="../media/image12.png"/><Relationship Id="rId11" Type="http://schemas.openxmlformats.org/officeDocument/2006/relationships/image" Target="../media/image11.png"/><Relationship Id="rId10" Type="http://schemas.openxmlformats.org/officeDocument/2006/relationships/image" Target="../media/image10.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BA2F0"/>
            </a:gs>
            <a:gs pos="100000">
              <a:srgbClr val="AACBFE"/>
            </a:gs>
          </a:gsLst>
          <a:lin ang="8100000" scaled="1"/>
          <a:tileRect/>
        </a:gradFill>
        <a:effectLst/>
      </p:bgPr>
    </p:bg>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5375145" y="3187147"/>
            <a:ext cx="812802" cy="1066143"/>
          </a:xfrm>
          <a:prstGeom prst="rect">
            <a:avLst/>
          </a:prstGeom>
        </p:spPr>
      </p:pic>
      <p:pic>
        <p:nvPicPr>
          <p:cNvPr id="9" name="图片 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606435" y="2284691"/>
            <a:ext cx="944032" cy="584400"/>
          </a:xfrm>
          <a:prstGeom prst="rect">
            <a:avLst/>
          </a:prstGeom>
        </p:spPr>
      </p:pic>
      <p:pic>
        <p:nvPicPr>
          <p:cNvPr id="10" name="图片 9"/>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1662287" y="2189541"/>
            <a:ext cx="1244600" cy="774700"/>
          </a:xfrm>
          <a:prstGeom prst="rect">
            <a:avLst/>
          </a:prstGeom>
        </p:spPr>
      </p:pic>
      <p:pic>
        <p:nvPicPr>
          <p:cNvPr id="11" name="图片 10"/>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6339913" y="2494719"/>
            <a:ext cx="1066800" cy="1066800"/>
          </a:xfrm>
          <a:prstGeom prst="rect">
            <a:avLst/>
          </a:prstGeom>
        </p:spPr>
      </p:pic>
      <p:pic>
        <p:nvPicPr>
          <p:cNvPr id="14" name="图片 13"/>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813244" y="4837492"/>
            <a:ext cx="685800" cy="615950"/>
          </a:xfrm>
          <a:prstGeom prst="rect">
            <a:avLst/>
          </a:prstGeom>
        </p:spPr>
      </p:pic>
      <p:pic>
        <p:nvPicPr>
          <p:cNvPr id="25" name="图片 24"/>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268732" y="2224922"/>
            <a:ext cx="1588557" cy="983391"/>
          </a:xfrm>
          <a:prstGeom prst="rect">
            <a:avLst/>
          </a:prstGeom>
        </p:spPr>
      </p:pic>
      <p:sp>
        <p:nvSpPr>
          <p:cNvPr id="32" name="文本框 31"/>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3" name="组合 2"/>
          <p:cNvGrpSpPr/>
          <p:nvPr/>
        </p:nvGrpSpPr>
        <p:grpSpPr>
          <a:xfrm>
            <a:off x="7493834" y="319618"/>
            <a:ext cx="1299872" cy="331501"/>
            <a:chOff x="7493834" y="319618"/>
            <a:chExt cx="1299872" cy="331501"/>
          </a:xfrm>
        </p:grpSpPr>
        <p:sp>
          <p:nvSpPr>
            <p:cNvPr id="13" name="矩形: 圆角 12"/>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33" name="文本框 32"/>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34" name="文本框 33"/>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35" name="文本框 34"/>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sp>
        <p:nvSpPr>
          <p:cNvPr id="36" name="文本框 35"/>
          <p:cNvSpPr txBox="1"/>
          <p:nvPr/>
        </p:nvSpPr>
        <p:spPr>
          <a:xfrm>
            <a:off x="6400800" y="1165860"/>
            <a:ext cx="5641340" cy="1938020"/>
          </a:xfrm>
          <a:prstGeom prst="rect">
            <a:avLst/>
          </a:prstGeom>
          <a:noFill/>
        </p:spPr>
        <p:txBody>
          <a:bodyPr wrap="square" rtlCol="0">
            <a:spAutoFit/>
          </a:bodyPr>
          <a:lstStyle/>
          <a:p>
            <a:pPr algn="l"/>
            <a:r>
              <a:rPr lang="en-US" altLang="zh-CN" sz="4000" b="1" spc="100" dirty="0">
                <a:solidFill>
                  <a:srgbClr val="304086"/>
                </a:solidFill>
                <a:cs typeface="+mn-ea"/>
                <a:sym typeface="+mn-lt"/>
              </a:rPr>
              <a:t>Effective Team Working and Learning Experience</a:t>
            </a:r>
            <a:r>
              <a:rPr lang="en-US" altLang="zh-CN" sz="4000" spc="100" dirty="0">
                <a:solidFill>
                  <a:srgbClr val="304086"/>
                </a:solidFill>
                <a:cs typeface="+mn-ea"/>
                <a:sym typeface="+mn-lt"/>
              </a:rPr>
              <a:t> </a:t>
            </a:r>
            <a:endParaRPr lang="en-US" altLang="zh-CN" sz="4000" spc="100" dirty="0">
              <a:solidFill>
                <a:srgbClr val="304086"/>
              </a:solidFill>
              <a:cs typeface="+mn-ea"/>
              <a:sym typeface="+mn-lt"/>
            </a:endParaRPr>
          </a:p>
        </p:txBody>
      </p:sp>
      <p:grpSp>
        <p:nvGrpSpPr>
          <p:cNvPr id="5" name="组合 4"/>
          <p:cNvGrpSpPr/>
          <p:nvPr/>
        </p:nvGrpSpPr>
        <p:grpSpPr>
          <a:xfrm>
            <a:off x="7050405" y="4253230"/>
            <a:ext cx="4194175" cy="3415225"/>
            <a:chOff x="7643163" y="5686437"/>
            <a:chExt cx="2553970" cy="2084188"/>
          </a:xfrm>
        </p:grpSpPr>
        <p:sp>
          <p:nvSpPr>
            <p:cNvPr id="4" name="矩形: 圆角 3"/>
            <p:cNvSpPr/>
            <p:nvPr/>
          </p:nvSpPr>
          <p:spPr>
            <a:xfrm>
              <a:off x="8097306" y="5686437"/>
              <a:ext cx="1184290" cy="307636"/>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39" name="文本框 38"/>
            <p:cNvSpPr txBox="1"/>
            <p:nvPr/>
          </p:nvSpPr>
          <p:spPr>
            <a:xfrm>
              <a:off x="7643163" y="5686556"/>
              <a:ext cx="2553970" cy="2084069"/>
            </a:xfrm>
            <a:prstGeom prst="rect">
              <a:avLst/>
            </a:prstGeom>
            <a:noFill/>
          </p:spPr>
          <p:txBody>
            <a:bodyPr wrap="square" rtlCol="0">
              <a:spAutoFit/>
            </a:bodyPr>
            <a:lstStyle/>
            <a:p>
              <a:pPr algn="r"/>
              <a:r>
                <a:rPr lang="en-US" altLang="zh-CN" sz="2400">
                  <a:sym typeface="+mn-lt"/>
                </a:rPr>
                <a:t>SPEAKER</a:t>
              </a:r>
              <a:r>
                <a:rPr lang="en-US" altLang="zh-CN" sz="2400">
                  <a:sym typeface="+mn-ea"/>
                </a:rPr>
                <a:t> </a:t>
              </a:r>
              <a:r>
                <a:rPr lang="zh-CN" altLang="en-US" sz="2400">
                  <a:sym typeface="+mn-ea"/>
                </a:rPr>
                <a:t>： </a:t>
              </a:r>
              <a:r>
                <a:rPr lang="en-US" altLang="zh-CN" sz="2400">
                  <a:sym typeface="+mn-ea"/>
                </a:rPr>
                <a:t>Ning Mei</a:t>
              </a:r>
              <a:r>
                <a:rPr lang="en-US" altLang="zh-CN" sz="2400">
                  <a:sym typeface="+mn-ea"/>
                </a:rPr>
                <a:t> </a:t>
              </a:r>
              <a:endParaRPr lang="en-US" altLang="zh-CN" sz="2400">
                <a:sym typeface="+mn-ea"/>
              </a:endParaRPr>
            </a:p>
            <a:p>
              <a:pPr algn="r"/>
              <a:r>
                <a:rPr lang="en-US" altLang="zh-CN" sz="2400">
                  <a:sym typeface="+mn-ea"/>
                </a:rPr>
                <a:t>Liyang Lin</a:t>
              </a:r>
              <a:endParaRPr lang="en-US" altLang="zh-CN" sz="2400">
                <a:sym typeface="+mn-ea"/>
              </a:endParaRPr>
            </a:p>
            <a:p>
              <a:pPr algn="r"/>
              <a:r>
                <a:rPr lang="en-US" altLang="zh-CN" sz="2400">
                  <a:sym typeface="+mn-ea"/>
                </a:rPr>
                <a:t>Nan Wang</a:t>
              </a:r>
              <a:endParaRPr lang="en-US" altLang="zh-CN" sz="2400">
                <a:sym typeface="+mn-ea"/>
              </a:endParaRPr>
            </a:p>
            <a:p>
              <a:pPr algn="r"/>
              <a:r>
                <a:rPr lang="en-US" altLang="zh-CN" sz="2400">
                  <a:sym typeface="+mn-ea"/>
                </a:rPr>
                <a:t>Yingfei Kang</a:t>
              </a:r>
              <a:endParaRPr lang="en-US" altLang="zh-CN" sz="2400">
                <a:sym typeface="+mn-ea"/>
              </a:endParaRPr>
            </a:p>
            <a:p>
              <a:pPr algn="r"/>
              <a:r>
                <a:rPr lang="en-US" altLang="zh-CN" sz="2400">
                  <a:sym typeface="+mn-ea"/>
                </a:rPr>
                <a:t>Haiqin Chen</a:t>
              </a:r>
              <a:endParaRPr lang="en-US" altLang="zh-CN" sz="2400"/>
            </a:p>
            <a:p>
              <a:pPr algn="r"/>
              <a:endParaRPr lang="en-US" altLang="zh-CN" sz="2400"/>
            </a:p>
            <a:p>
              <a:pPr algn="r"/>
              <a:endParaRPr lang="en-US" altLang="zh-CN" sz="2400"/>
            </a:p>
            <a:p>
              <a:pPr algn="r"/>
              <a:endParaRPr lang="en-US" altLang="zh-CN" sz="2400"/>
            </a:p>
            <a:p>
              <a:pPr algn="r"/>
              <a:r>
                <a:rPr lang="en-US" altLang="zh-CN" sz="2400">
                  <a:sym typeface="+mn-ea"/>
                </a:rPr>
                <a:t>  </a:t>
              </a:r>
              <a:endParaRPr lang="en-US" altLang="zh-CN" sz="2400" spc="100" dirty="0">
                <a:solidFill>
                  <a:schemeClr val="bg1"/>
                </a:solidFill>
                <a:cs typeface="+mn-ea"/>
                <a:sym typeface="+mn-lt"/>
              </a:endParaRPr>
            </a:p>
          </p:txBody>
        </p:sp>
      </p:grpSp>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28" name="图片 27"/>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6232588" y="3873708"/>
            <a:ext cx="1281451" cy="2694982"/>
          </a:xfrm>
          <a:prstGeom prst="rect">
            <a:avLst/>
          </a:prstGeom>
        </p:spPr>
      </p:pic>
      <p:pic>
        <p:nvPicPr>
          <p:cNvPr id="49" name="图片 48"/>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1588665" y="4427361"/>
            <a:ext cx="271774" cy="356483"/>
          </a:xfrm>
          <a:prstGeom prst="rect">
            <a:avLst/>
          </a:prstGeom>
        </p:spPr>
      </p:pic>
      <p:pic>
        <p:nvPicPr>
          <p:cNvPr id="6" name="图片 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942464" y="3325522"/>
            <a:ext cx="1054139" cy="1800055"/>
          </a:xfrm>
          <a:prstGeom prst="rect">
            <a:avLst/>
          </a:prstGeom>
        </p:spPr>
      </p:pic>
      <p:pic>
        <p:nvPicPr>
          <p:cNvPr id="48" name="图片 47"/>
          <p:cNvPicPr>
            <a:picLocks noChangeAspect="1"/>
          </p:cNvPicPr>
          <p:nvPr/>
        </p:nvPicPr>
        <p:blipFill rotWithShape="1">
          <a:blip r:embed="rId10" cstate="print">
            <a:extLst>
              <a:ext uri="{28A0092B-C50C-407E-A947-70E740481C1C}">
                <a14:useLocalDpi xmlns:a14="http://schemas.microsoft.com/office/drawing/2010/main" val="0"/>
              </a:ext>
            </a:extLst>
          </a:blip>
          <a:srcRect l="-991"/>
          <a:stretch>
            <a:fillRect/>
          </a:stretch>
        </p:blipFill>
        <p:spPr>
          <a:xfrm>
            <a:off x="-403820" y="1863576"/>
            <a:ext cx="7014634" cy="4495800"/>
          </a:xfrm>
          <a:custGeom>
            <a:avLst/>
            <a:gdLst>
              <a:gd name="connsiteX0" fmla="*/ 531804 w 7014634"/>
              <a:gd name="connsiteY0" fmla="*/ 3061758 h 4495800"/>
              <a:gd name="connsiteX1" fmla="*/ 531804 w 7014634"/>
              <a:gd name="connsiteY1" fmla="*/ 3434292 h 4495800"/>
              <a:gd name="connsiteX2" fmla="*/ 1217604 w 7014634"/>
              <a:gd name="connsiteY2" fmla="*/ 3434292 h 4495800"/>
              <a:gd name="connsiteX3" fmla="*/ 1217604 w 7014634"/>
              <a:gd name="connsiteY3" fmla="*/ 3061758 h 4495800"/>
              <a:gd name="connsiteX4" fmla="*/ 1196381 w 7014634"/>
              <a:gd name="connsiteY4" fmla="*/ 1323439 h 4495800"/>
              <a:gd name="connsiteX5" fmla="*/ 1196381 w 7014634"/>
              <a:gd name="connsiteY5" fmla="*/ 2973916 h 4495800"/>
              <a:gd name="connsiteX6" fmla="*/ 1489309 w 7014634"/>
              <a:gd name="connsiteY6" fmla="*/ 2973916 h 4495800"/>
              <a:gd name="connsiteX7" fmla="*/ 1831310 w 7014634"/>
              <a:gd name="connsiteY7" fmla="*/ 3340655 h 4495800"/>
              <a:gd name="connsiteX8" fmla="*/ 2224575 w 7014634"/>
              <a:gd name="connsiteY8" fmla="*/ 2973916 h 4495800"/>
              <a:gd name="connsiteX9" fmla="*/ 2261109 w 7014634"/>
              <a:gd name="connsiteY9" fmla="*/ 2973916 h 4495800"/>
              <a:gd name="connsiteX10" fmla="*/ 2261109 w 7014634"/>
              <a:gd name="connsiteY10" fmla="*/ 2939847 h 4495800"/>
              <a:gd name="connsiteX11" fmla="*/ 2294678 w 7014634"/>
              <a:gd name="connsiteY11" fmla="*/ 2908542 h 4495800"/>
              <a:gd name="connsiteX12" fmla="*/ 2261109 w 7014634"/>
              <a:gd name="connsiteY12" fmla="*/ 2907844 h 4495800"/>
              <a:gd name="connsiteX13" fmla="*/ 2261109 w 7014634"/>
              <a:gd name="connsiteY13" fmla="*/ 1323439 h 4495800"/>
              <a:gd name="connsiteX14" fmla="*/ 5452534 w 7014634"/>
              <a:gd name="connsiteY14" fmla="*/ 995892 h 4495800"/>
              <a:gd name="connsiteX15" fmla="*/ 5452534 w 7014634"/>
              <a:gd name="connsiteY15" fmla="*/ 2278592 h 4495800"/>
              <a:gd name="connsiteX16" fmla="*/ 6223001 w 7014634"/>
              <a:gd name="connsiteY16" fmla="*/ 2278592 h 4495800"/>
              <a:gd name="connsiteX17" fmla="*/ 6223001 w 7014634"/>
              <a:gd name="connsiteY17" fmla="*/ 995892 h 4495800"/>
              <a:gd name="connsiteX18" fmla="*/ 2481648 w 7014634"/>
              <a:gd name="connsiteY18" fmla="*/ 0 h 4495800"/>
              <a:gd name="connsiteX19" fmla="*/ 7014634 w 7014634"/>
              <a:gd name="connsiteY19" fmla="*/ 0 h 4495800"/>
              <a:gd name="connsiteX20" fmla="*/ 7014634 w 7014634"/>
              <a:gd name="connsiteY20" fmla="*/ 101600 h 4495800"/>
              <a:gd name="connsiteX21" fmla="*/ 6337300 w 7014634"/>
              <a:gd name="connsiteY21" fmla="*/ 101600 h 4495800"/>
              <a:gd name="connsiteX22" fmla="*/ 6337300 w 7014634"/>
              <a:gd name="connsiteY22" fmla="*/ 1244600 h 4495800"/>
              <a:gd name="connsiteX23" fmla="*/ 7014634 w 7014634"/>
              <a:gd name="connsiteY23" fmla="*/ 1244600 h 4495800"/>
              <a:gd name="connsiteX24" fmla="*/ 7014634 w 7014634"/>
              <a:gd name="connsiteY24" fmla="*/ 4495800 h 4495800"/>
              <a:gd name="connsiteX25" fmla="*/ 0 w 7014634"/>
              <a:gd name="connsiteY25" fmla="*/ 4495800 h 4495800"/>
              <a:gd name="connsiteX26" fmla="*/ 0 w 7014634"/>
              <a:gd name="connsiteY26" fmla="*/ 2319458 h 4495800"/>
              <a:gd name="connsiteX27" fmla="*/ 926626 w 7014634"/>
              <a:gd name="connsiteY27" fmla="*/ 2319458 h 4495800"/>
              <a:gd name="connsiteX28" fmla="*/ 926626 w 7014634"/>
              <a:gd name="connsiteY28" fmla="*/ 1307780 h 4495800"/>
              <a:gd name="connsiteX29" fmla="*/ 1195087 w 7014634"/>
              <a:gd name="connsiteY29" fmla="*/ 1307780 h 4495800"/>
              <a:gd name="connsiteX30" fmla="*/ 1195087 w 7014634"/>
              <a:gd name="connsiteY30" fmla="*/ 646487 h 4495800"/>
              <a:gd name="connsiteX31" fmla="*/ 2481648 w 7014634"/>
              <a:gd name="connsiteY31" fmla="*/ 646487 h 4495800"/>
              <a:gd name="connsiteX32" fmla="*/ 0 w 7014634"/>
              <a:gd name="connsiteY32" fmla="*/ 0 h 4495800"/>
              <a:gd name="connsiteX33" fmla="*/ 1009441 w 7014634"/>
              <a:gd name="connsiteY33" fmla="*/ 0 h 4495800"/>
              <a:gd name="connsiteX34" fmla="*/ 1009441 w 7014634"/>
              <a:gd name="connsiteY34" fmla="*/ 577397 h 4495800"/>
              <a:gd name="connsiteX35" fmla="*/ 195396 w 7014634"/>
              <a:gd name="connsiteY35" fmla="*/ 577397 h 4495800"/>
              <a:gd name="connsiteX36" fmla="*/ 195396 w 7014634"/>
              <a:gd name="connsiteY36" fmla="*/ 1070899 h 4495800"/>
              <a:gd name="connsiteX37" fmla="*/ 0 w 7014634"/>
              <a:gd name="connsiteY37" fmla="*/ 1070899 h 449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014634" h="4495800">
                <a:moveTo>
                  <a:pt x="531804" y="3061758"/>
                </a:moveTo>
                <a:lnTo>
                  <a:pt x="531804" y="3434292"/>
                </a:lnTo>
                <a:lnTo>
                  <a:pt x="1217604" y="3434292"/>
                </a:lnTo>
                <a:lnTo>
                  <a:pt x="1217604" y="3061758"/>
                </a:lnTo>
                <a:close/>
                <a:moveTo>
                  <a:pt x="1196381" y="1323439"/>
                </a:moveTo>
                <a:lnTo>
                  <a:pt x="1196381" y="2973916"/>
                </a:lnTo>
                <a:lnTo>
                  <a:pt x="1489309" y="2973916"/>
                </a:lnTo>
                <a:lnTo>
                  <a:pt x="1831310" y="3340655"/>
                </a:lnTo>
                <a:lnTo>
                  <a:pt x="2224575" y="2973916"/>
                </a:lnTo>
                <a:lnTo>
                  <a:pt x="2261109" y="2973916"/>
                </a:lnTo>
                <a:lnTo>
                  <a:pt x="2261109" y="2939847"/>
                </a:lnTo>
                <a:lnTo>
                  <a:pt x="2294678" y="2908542"/>
                </a:lnTo>
                <a:lnTo>
                  <a:pt x="2261109" y="2907844"/>
                </a:lnTo>
                <a:lnTo>
                  <a:pt x="2261109" y="1323439"/>
                </a:lnTo>
                <a:close/>
                <a:moveTo>
                  <a:pt x="5452534" y="995892"/>
                </a:moveTo>
                <a:lnTo>
                  <a:pt x="5452534" y="2278592"/>
                </a:lnTo>
                <a:lnTo>
                  <a:pt x="6223001" y="2278592"/>
                </a:lnTo>
                <a:lnTo>
                  <a:pt x="6223001" y="995892"/>
                </a:lnTo>
                <a:close/>
                <a:moveTo>
                  <a:pt x="2481648" y="0"/>
                </a:moveTo>
                <a:lnTo>
                  <a:pt x="7014634" y="0"/>
                </a:lnTo>
                <a:lnTo>
                  <a:pt x="7014634" y="101600"/>
                </a:lnTo>
                <a:lnTo>
                  <a:pt x="6337300" y="101600"/>
                </a:lnTo>
                <a:lnTo>
                  <a:pt x="6337300" y="1244600"/>
                </a:lnTo>
                <a:lnTo>
                  <a:pt x="7014634" y="1244600"/>
                </a:lnTo>
                <a:lnTo>
                  <a:pt x="7014634" y="4495800"/>
                </a:lnTo>
                <a:lnTo>
                  <a:pt x="0" y="4495800"/>
                </a:lnTo>
                <a:lnTo>
                  <a:pt x="0" y="2319458"/>
                </a:lnTo>
                <a:lnTo>
                  <a:pt x="926626" y="2319458"/>
                </a:lnTo>
                <a:lnTo>
                  <a:pt x="926626" y="1307780"/>
                </a:lnTo>
                <a:lnTo>
                  <a:pt x="1195087" y="1307780"/>
                </a:lnTo>
                <a:lnTo>
                  <a:pt x="1195087" y="646487"/>
                </a:lnTo>
                <a:lnTo>
                  <a:pt x="2481648" y="646487"/>
                </a:lnTo>
                <a:close/>
                <a:moveTo>
                  <a:pt x="0" y="0"/>
                </a:moveTo>
                <a:lnTo>
                  <a:pt x="1009441" y="0"/>
                </a:lnTo>
                <a:lnTo>
                  <a:pt x="1009441" y="577397"/>
                </a:lnTo>
                <a:lnTo>
                  <a:pt x="195396" y="577397"/>
                </a:lnTo>
                <a:lnTo>
                  <a:pt x="195396" y="1070899"/>
                </a:lnTo>
                <a:lnTo>
                  <a:pt x="0" y="1070899"/>
                </a:lnTo>
                <a:close/>
              </a:path>
            </a:pathLst>
          </a:custGeom>
        </p:spPr>
      </p:pic>
      <p:pic>
        <p:nvPicPr>
          <p:cNvPr id="2" name="图片 1"/>
          <p:cNvPicPr>
            <a:picLocks noChangeAspect="1"/>
          </p:cNvPicPr>
          <p:nvPr/>
        </p:nvPicPr>
        <p:blipFill rotWithShape="1">
          <a:blip r:embed="rId11" cstate="print">
            <a:extLst>
              <a:ext uri="{28A0092B-C50C-407E-A947-70E740481C1C}">
                <a14:useLocalDpi xmlns:a14="http://schemas.microsoft.com/office/drawing/2010/main" val="0"/>
              </a:ext>
            </a:extLst>
          </a:blip>
          <a:srcRect/>
          <a:stretch>
            <a:fillRect/>
          </a:stretch>
        </p:blipFill>
        <p:spPr>
          <a:xfrm>
            <a:off x="3053053" y="4783844"/>
            <a:ext cx="822557" cy="1116626"/>
          </a:xfrm>
          <a:prstGeom prst="rect">
            <a:avLst/>
          </a:prstGeom>
        </p:spPr>
      </p:pic>
      <p:pic>
        <p:nvPicPr>
          <p:cNvPr id="27" name="图片 26"/>
          <p:cNvPicPr>
            <a:picLocks noChangeAspect="1"/>
          </p:cNvPicPr>
          <p:nvPr/>
        </p:nvPicPr>
        <p:blipFill rotWithShape="1">
          <a:blip r:embed="rId12" cstate="print">
            <a:extLst>
              <a:ext uri="{28A0092B-C50C-407E-A947-70E740481C1C}">
                <a14:useLocalDpi xmlns:a14="http://schemas.microsoft.com/office/drawing/2010/main" val="0"/>
              </a:ext>
            </a:extLst>
          </a:blip>
          <a:srcRect/>
          <a:stretch>
            <a:fillRect/>
          </a:stretch>
        </p:blipFill>
        <p:spPr>
          <a:xfrm>
            <a:off x="4932061" y="4172472"/>
            <a:ext cx="1196891" cy="1800054"/>
          </a:xfrm>
          <a:prstGeom prst="rect">
            <a:avLst/>
          </a:prstGeom>
        </p:spPr>
      </p:pic>
      <p:pic>
        <p:nvPicPr>
          <p:cNvPr id="50" name="图片 49"/>
          <p:cNvPicPr>
            <a:picLocks noChangeAspect="1"/>
          </p:cNvPicPr>
          <p:nvPr/>
        </p:nvPicPr>
        <p:blipFill rotWithShape="1">
          <a:blip r:embed="rId13" cstate="print">
            <a:extLst>
              <a:ext uri="{28A0092B-C50C-407E-A947-70E740481C1C}">
                <a14:useLocalDpi xmlns:a14="http://schemas.microsoft.com/office/drawing/2010/main" val="0"/>
              </a:ext>
            </a:extLst>
          </a:blip>
          <a:srcRect/>
          <a:stretch>
            <a:fillRect/>
          </a:stretch>
        </p:blipFill>
        <p:spPr>
          <a:xfrm>
            <a:off x="1051152" y="4837491"/>
            <a:ext cx="209983" cy="275432"/>
          </a:xfrm>
          <a:prstGeom prst="rect">
            <a:avLst/>
          </a:prstGeom>
        </p:spPr>
      </p:pic>
      <p:pic>
        <p:nvPicPr>
          <p:cNvPr id="12" name="图片 11"/>
          <p:cNvPicPr>
            <a:picLocks noChangeAspect="1"/>
          </p:cNvPicPr>
          <p:nvPr/>
        </p:nvPicPr>
        <p:blipFill rotWithShape="1">
          <a:blip r:embed="rId14" cstate="print">
            <a:extLst>
              <a:ext uri="{28A0092B-C50C-407E-A947-70E740481C1C}">
                <a14:useLocalDpi xmlns:a14="http://schemas.microsoft.com/office/drawing/2010/main" val="0"/>
              </a:ext>
            </a:extLst>
          </a:blip>
          <a:srcRect/>
          <a:stretch>
            <a:fillRect/>
          </a:stretch>
        </p:blipFill>
        <p:spPr>
          <a:xfrm>
            <a:off x="488136" y="5084473"/>
            <a:ext cx="509182" cy="1484217"/>
          </a:xfrm>
          <a:prstGeom prst="rect">
            <a:avLst/>
          </a:prstGeom>
        </p:spPr>
      </p:pic>
      <p:sp>
        <p:nvSpPr>
          <p:cNvPr id="38" name="文本框 37"/>
          <p:cNvSpPr txBox="1"/>
          <p:nvPr/>
        </p:nvSpPr>
        <p:spPr>
          <a:xfrm>
            <a:off x="5375391" y="3325330"/>
            <a:ext cx="3571294" cy="829945"/>
          </a:xfrm>
          <a:prstGeom prst="rect">
            <a:avLst/>
          </a:prstGeom>
          <a:noFill/>
        </p:spPr>
        <p:txBody>
          <a:bodyPr wrap="square">
            <a:spAutoFit/>
          </a:bodyPr>
          <a:lstStyle/>
          <a:p>
            <a:pPr algn="ctr"/>
            <a:r>
              <a:rPr lang="en-US" altLang="zh-CN" sz="2400" b="1" dirty="0">
                <a:effectLst>
                  <a:reflection blurRad="6350" stA="53000" endA="300" endPos="35500" dir="5400000" sy="-90000" algn="bl" rotWithShape="0"/>
                </a:effectLst>
                <a:sym typeface="+mn-ea"/>
              </a:rPr>
              <a:t>Team Name</a:t>
            </a:r>
            <a:r>
              <a:rPr lang="zh-CN" altLang="en-US" sz="2400" b="1" dirty="0">
                <a:effectLst>
                  <a:reflection blurRad="6350" stA="53000" endA="300" endPos="35500" dir="5400000" sy="-90000" algn="bl" rotWithShape="0"/>
                </a:effectLst>
                <a:sym typeface="+mn-ea"/>
              </a:rPr>
              <a:t>：</a:t>
            </a:r>
            <a:r>
              <a:rPr lang="en-US" altLang="zh-CN" sz="2400" b="1" dirty="0">
                <a:effectLst>
                  <a:reflection blurRad="6350" stA="53000" endA="300" endPos="35500" dir="5400000" sy="-90000" algn="bl" rotWithShape="0"/>
                </a:effectLst>
                <a:sym typeface="+mn-ea"/>
              </a:rPr>
              <a:t>Peace&amp;Love</a:t>
            </a:r>
            <a:endParaRPr lang="zh-CN" altLang="en-US" sz="2400" spc="100" dirty="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10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1000"/>
                                        <p:tgtEl>
                                          <p:spTgt spid="11"/>
                                        </p:tgtEl>
                                      </p:cBhvr>
                                    </p:animEffect>
                                  </p:childTnLst>
                                </p:cTn>
                              </p:par>
                              <p:par>
                                <p:cTn id="17" presetID="10"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1000"/>
                                        <p:tgtEl>
                                          <p:spTgt spid="25"/>
                                        </p:tgtEl>
                                      </p:cBhvr>
                                    </p:animEffect>
                                  </p:childTnLst>
                                </p:cTn>
                              </p:par>
                              <p:par>
                                <p:cTn id="23" presetID="10" presetClass="entr" presetSubtype="0" fill="hold"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1000"/>
                                        <p:tgtEl>
                                          <p:spTgt spid="28"/>
                                        </p:tgtEl>
                                      </p:cBhvr>
                                    </p:animEffect>
                                  </p:childTnLst>
                                </p:cTn>
                              </p:par>
                              <p:par>
                                <p:cTn id="26" presetID="10" presetClass="entr" presetSubtype="0" fill="hold" nodeType="withEffect">
                                  <p:stCondLst>
                                    <p:cond delay="0"/>
                                  </p:stCondLst>
                                  <p:childTnLst>
                                    <p:set>
                                      <p:cBhvr>
                                        <p:cTn id="27" dur="1" fill="hold">
                                          <p:stCondLst>
                                            <p:cond delay="0"/>
                                          </p:stCondLst>
                                        </p:cTn>
                                        <p:tgtEl>
                                          <p:spTgt spid="49"/>
                                        </p:tgtEl>
                                        <p:attrNameLst>
                                          <p:attrName>style.visibility</p:attrName>
                                        </p:attrNameLst>
                                      </p:cBhvr>
                                      <p:to>
                                        <p:strVal val="visible"/>
                                      </p:to>
                                    </p:set>
                                    <p:animEffect transition="in" filter="fade">
                                      <p:cBhvr>
                                        <p:cTn id="28" dur="1000"/>
                                        <p:tgtEl>
                                          <p:spTgt spid="49"/>
                                        </p:tgtEl>
                                      </p:cBhvr>
                                    </p:animEffect>
                                  </p:childTnLst>
                                </p:cTn>
                              </p:par>
                              <p:par>
                                <p:cTn id="29" presetID="10"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childTnLst>
                                </p:cTn>
                              </p:par>
                              <p:par>
                                <p:cTn id="32" presetID="10" presetClass="entr" presetSubtype="0" fill="hold" nodeType="withEffect">
                                  <p:stCondLst>
                                    <p:cond delay="0"/>
                                  </p:stCondLst>
                                  <p:childTnLst>
                                    <p:set>
                                      <p:cBhvr>
                                        <p:cTn id="33" dur="1" fill="hold">
                                          <p:stCondLst>
                                            <p:cond delay="0"/>
                                          </p:stCondLst>
                                        </p:cTn>
                                        <p:tgtEl>
                                          <p:spTgt spid="48"/>
                                        </p:tgtEl>
                                        <p:attrNameLst>
                                          <p:attrName>style.visibility</p:attrName>
                                        </p:attrNameLst>
                                      </p:cBhvr>
                                      <p:to>
                                        <p:strVal val="visible"/>
                                      </p:to>
                                    </p:set>
                                    <p:animEffect transition="in" filter="fade">
                                      <p:cBhvr>
                                        <p:cTn id="34" dur="1000"/>
                                        <p:tgtEl>
                                          <p:spTgt spid="48"/>
                                        </p:tgtEl>
                                      </p:cBhvr>
                                    </p:animEffect>
                                  </p:childTnLst>
                                </p:cTn>
                              </p:par>
                              <p:par>
                                <p:cTn id="35" presetID="10" presetClass="entr" presetSubtype="0" fill="hold" nodeType="with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1000"/>
                                        <p:tgtEl>
                                          <p:spTgt spid="2"/>
                                        </p:tgtEl>
                                      </p:cBhvr>
                                    </p:animEffect>
                                  </p:childTnLst>
                                </p:cTn>
                              </p:par>
                              <p:par>
                                <p:cTn id="38" presetID="10" presetClass="entr" presetSubtype="0" fill="hold"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1000"/>
                                        <p:tgtEl>
                                          <p:spTgt spid="27"/>
                                        </p:tgtEl>
                                      </p:cBhvr>
                                    </p:animEffect>
                                  </p:childTnLst>
                                </p:cTn>
                              </p:par>
                              <p:par>
                                <p:cTn id="41" presetID="10" presetClass="entr" presetSubtype="0" fill="hold" nodeType="withEffect">
                                  <p:stCondLst>
                                    <p:cond delay="0"/>
                                  </p:stCondLst>
                                  <p:childTnLst>
                                    <p:set>
                                      <p:cBhvr>
                                        <p:cTn id="42" dur="1" fill="hold">
                                          <p:stCondLst>
                                            <p:cond delay="0"/>
                                          </p:stCondLst>
                                        </p:cTn>
                                        <p:tgtEl>
                                          <p:spTgt spid="50"/>
                                        </p:tgtEl>
                                        <p:attrNameLst>
                                          <p:attrName>style.visibility</p:attrName>
                                        </p:attrNameLst>
                                      </p:cBhvr>
                                      <p:to>
                                        <p:strVal val="visible"/>
                                      </p:to>
                                    </p:set>
                                    <p:animEffect transition="in" filter="fade">
                                      <p:cBhvr>
                                        <p:cTn id="43" dur="1000"/>
                                        <p:tgtEl>
                                          <p:spTgt spid="50"/>
                                        </p:tgtEl>
                                      </p:cBhvr>
                                    </p:animEffect>
                                  </p:childTnLst>
                                </p:cTn>
                              </p:par>
                              <p:par>
                                <p:cTn id="44" presetID="10" presetClass="entr" presetSubtype="0" fill="hold"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1000"/>
                                        <p:tgtEl>
                                          <p:spTgt spid="12"/>
                                        </p:tgtEl>
                                      </p:cBhvr>
                                    </p:animEffect>
                                  </p:childTnLst>
                                </p:cTn>
                              </p:par>
                              <p:par>
                                <p:cTn id="47" presetID="22" presetClass="entr" presetSubtype="8" fill="hold" nodeType="with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wipe(left)">
                                      <p:cBhvr>
                                        <p:cTn id="49" dur="500"/>
                                        <p:tgtEl>
                                          <p:spTgt spid="40"/>
                                        </p:tgtEl>
                                      </p:cBhvr>
                                    </p:animEffect>
                                  </p:childTnLst>
                                </p:cTn>
                              </p:par>
                              <p:par>
                                <p:cTn id="50" presetID="2" presetClass="entr" presetSubtype="2" fill="hold" grpId="0" nodeType="withEffect">
                                  <p:stCondLst>
                                    <p:cond delay="0"/>
                                  </p:stCondLst>
                                  <p:childTnLst>
                                    <p:set>
                                      <p:cBhvr>
                                        <p:cTn id="51" dur="1" fill="hold">
                                          <p:stCondLst>
                                            <p:cond delay="0"/>
                                          </p:stCondLst>
                                        </p:cTn>
                                        <p:tgtEl>
                                          <p:spTgt spid="32"/>
                                        </p:tgtEl>
                                        <p:attrNameLst>
                                          <p:attrName>style.visibility</p:attrName>
                                        </p:attrNameLst>
                                      </p:cBhvr>
                                      <p:to>
                                        <p:strVal val="visible"/>
                                      </p:to>
                                    </p:set>
                                    <p:anim calcmode="lin" valueType="num">
                                      <p:cBhvr additive="base">
                                        <p:cTn id="52" dur="500" fill="hold"/>
                                        <p:tgtEl>
                                          <p:spTgt spid="32"/>
                                        </p:tgtEl>
                                        <p:attrNameLst>
                                          <p:attrName>ppt_x</p:attrName>
                                        </p:attrNameLst>
                                      </p:cBhvr>
                                      <p:tavLst>
                                        <p:tav tm="0">
                                          <p:val>
                                            <p:strVal val="1+#ppt_w/2"/>
                                          </p:val>
                                        </p:tav>
                                        <p:tav tm="100000">
                                          <p:val>
                                            <p:strVal val="#ppt_x"/>
                                          </p:val>
                                        </p:tav>
                                      </p:tavLst>
                                    </p:anim>
                                    <p:anim calcmode="lin" valueType="num">
                                      <p:cBhvr additive="base">
                                        <p:cTn id="53" dur="500" fill="hold"/>
                                        <p:tgtEl>
                                          <p:spTgt spid="32"/>
                                        </p:tgtEl>
                                        <p:attrNameLst>
                                          <p:attrName>ppt_y</p:attrName>
                                        </p:attrNameLst>
                                      </p:cBhvr>
                                      <p:tavLst>
                                        <p:tav tm="0">
                                          <p:val>
                                            <p:strVal val="#ppt_y"/>
                                          </p:val>
                                        </p:tav>
                                        <p:tav tm="100000">
                                          <p:val>
                                            <p:strVal val="#ppt_y"/>
                                          </p:val>
                                        </p:tav>
                                      </p:tavLst>
                                    </p:anim>
                                  </p:childTnLst>
                                </p:cTn>
                              </p:par>
                              <p:par>
                                <p:cTn id="54" presetID="2" presetClass="entr" presetSubtype="2" fill="hold" nodeType="withEffect">
                                  <p:stCondLst>
                                    <p:cond delay="0"/>
                                  </p:stCondLst>
                                  <p:childTnLst>
                                    <p:set>
                                      <p:cBhvr>
                                        <p:cTn id="55" dur="1" fill="hold">
                                          <p:stCondLst>
                                            <p:cond delay="0"/>
                                          </p:stCondLst>
                                        </p:cTn>
                                        <p:tgtEl>
                                          <p:spTgt spid="3"/>
                                        </p:tgtEl>
                                        <p:attrNameLst>
                                          <p:attrName>style.visibility</p:attrName>
                                        </p:attrNameLst>
                                      </p:cBhvr>
                                      <p:to>
                                        <p:strVal val="visible"/>
                                      </p:to>
                                    </p:set>
                                    <p:anim calcmode="lin" valueType="num">
                                      <p:cBhvr additive="base">
                                        <p:cTn id="56" dur="500" fill="hold"/>
                                        <p:tgtEl>
                                          <p:spTgt spid="3"/>
                                        </p:tgtEl>
                                        <p:attrNameLst>
                                          <p:attrName>ppt_x</p:attrName>
                                        </p:attrNameLst>
                                      </p:cBhvr>
                                      <p:tavLst>
                                        <p:tav tm="0">
                                          <p:val>
                                            <p:strVal val="1+#ppt_w/2"/>
                                          </p:val>
                                        </p:tav>
                                        <p:tav tm="100000">
                                          <p:val>
                                            <p:strVal val="#ppt_x"/>
                                          </p:val>
                                        </p:tav>
                                      </p:tavLst>
                                    </p:anim>
                                    <p:anim calcmode="lin" valueType="num">
                                      <p:cBhvr additive="base">
                                        <p:cTn id="57" dur="500" fill="hold"/>
                                        <p:tgtEl>
                                          <p:spTgt spid="3"/>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0"/>
                                  </p:stCondLst>
                                  <p:childTnLst>
                                    <p:set>
                                      <p:cBhvr>
                                        <p:cTn id="59" dur="1" fill="hold">
                                          <p:stCondLst>
                                            <p:cond delay="0"/>
                                          </p:stCondLst>
                                        </p:cTn>
                                        <p:tgtEl>
                                          <p:spTgt spid="34"/>
                                        </p:tgtEl>
                                        <p:attrNameLst>
                                          <p:attrName>style.visibility</p:attrName>
                                        </p:attrNameLst>
                                      </p:cBhvr>
                                      <p:to>
                                        <p:strVal val="visible"/>
                                      </p:to>
                                    </p:set>
                                    <p:anim calcmode="lin" valueType="num">
                                      <p:cBhvr additive="base">
                                        <p:cTn id="60" dur="500" fill="hold"/>
                                        <p:tgtEl>
                                          <p:spTgt spid="34"/>
                                        </p:tgtEl>
                                        <p:attrNameLst>
                                          <p:attrName>ppt_x</p:attrName>
                                        </p:attrNameLst>
                                      </p:cBhvr>
                                      <p:tavLst>
                                        <p:tav tm="0">
                                          <p:val>
                                            <p:strVal val="1+#ppt_w/2"/>
                                          </p:val>
                                        </p:tav>
                                        <p:tav tm="100000">
                                          <p:val>
                                            <p:strVal val="#ppt_x"/>
                                          </p:val>
                                        </p:tav>
                                      </p:tavLst>
                                    </p:anim>
                                    <p:anim calcmode="lin" valueType="num">
                                      <p:cBhvr additive="base">
                                        <p:cTn id="61" dur="500" fill="hold"/>
                                        <p:tgtEl>
                                          <p:spTgt spid="34"/>
                                        </p:tgtEl>
                                        <p:attrNameLst>
                                          <p:attrName>ppt_y</p:attrName>
                                        </p:attrNameLst>
                                      </p:cBhvr>
                                      <p:tavLst>
                                        <p:tav tm="0">
                                          <p:val>
                                            <p:strVal val="#ppt_y"/>
                                          </p:val>
                                        </p:tav>
                                        <p:tav tm="100000">
                                          <p:val>
                                            <p:strVal val="#ppt_y"/>
                                          </p:val>
                                        </p:tav>
                                      </p:tavLst>
                                    </p:anim>
                                  </p:childTnLst>
                                </p:cTn>
                              </p:par>
                              <p:par>
                                <p:cTn id="62" presetID="2" presetClass="entr" presetSubtype="2" fill="hold" grpId="0" nodeType="withEffect">
                                  <p:stCondLst>
                                    <p:cond delay="0"/>
                                  </p:stCondLst>
                                  <p:childTnLst>
                                    <p:set>
                                      <p:cBhvr>
                                        <p:cTn id="63" dur="1" fill="hold">
                                          <p:stCondLst>
                                            <p:cond delay="0"/>
                                          </p:stCondLst>
                                        </p:cTn>
                                        <p:tgtEl>
                                          <p:spTgt spid="35"/>
                                        </p:tgtEl>
                                        <p:attrNameLst>
                                          <p:attrName>style.visibility</p:attrName>
                                        </p:attrNameLst>
                                      </p:cBhvr>
                                      <p:to>
                                        <p:strVal val="visible"/>
                                      </p:to>
                                    </p:set>
                                    <p:anim calcmode="lin" valueType="num">
                                      <p:cBhvr additive="base">
                                        <p:cTn id="64" dur="500" fill="hold"/>
                                        <p:tgtEl>
                                          <p:spTgt spid="35"/>
                                        </p:tgtEl>
                                        <p:attrNameLst>
                                          <p:attrName>ppt_x</p:attrName>
                                        </p:attrNameLst>
                                      </p:cBhvr>
                                      <p:tavLst>
                                        <p:tav tm="0">
                                          <p:val>
                                            <p:strVal val="1+#ppt_w/2"/>
                                          </p:val>
                                        </p:tav>
                                        <p:tav tm="100000">
                                          <p:val>
                                            <p:strVal val="#ppt_x"/>
                                          </p:val>
                                        </p:tav>
                                      </p:tavLst>
                                    </p:anim>
                                    <p:anim calcmode="lin" valueType="num">
                                      <p:cBhvr additive="base">
                                        <p:cTn id="65" dur="500" fill="hold"/>
                                        <p:tgtEl>
                                          <p:spTgt spid="35"/>
                                        </p:tgtEl>
                                        <p:attrNameLst>
                                          <p:attrName>ppt_y</p:attrName>
                                        </p:attrNameLst>
                                      </p:cBhvr>
                                      <p:tavLst>
                                        <p:tav tm="0">
                                          <p:val>
                                            <p:strVal val="#ppt_y"/>
                                          </p:val>
                                        </p:tav>
                                        <p:tav tm="100000">
                                          <p:val>
                                            <p:strVal val="#ppt_y"/>
                                          </p:val>
                                        </p:tav>
                                      </p:tavLst>
                                    </p:anim>
                                  </p:childTnLst>
                                </p:cTn>
                              </p:par>
                              <p:par>
                                <p:cTn id="66" presetID="2" presetClass="entr" presetSubtype="2" fill="hold" grpId="0" nodeType="withEffect">
                                  <p:stCondLst>
                                    <p:cond delay="750"/>
                                  </p:stCondLst>
                                  <p:childTnLst>
                                    <p:set>
                                      <p:cBhvr>
                                        <p:cTn id="67" dur="1" fill="hold">
                                          <p:stCondLst>
                                            <p:cond delay="0"/>
                                          </p:stCondLst>
                                        </p:cTn>
                                        <p:tgtEl>
                                          <p:spTgt spid="36"/>
                                        </p:tgtEl>
                                        <p:attrNameLst>
                                          <p:attrName>style.visibility</p:attrName>
                                        </p:attrNameLst>
                                      </p:cBhvr>
                                      <p:to>
                                        <p:strVal val="visible"/>
                                      </p:to>
                                    </p:set>
                                    <p:anim calcmode="lin" valueType="num">
                                      <p:cBhvr additive="base">
                                        <p:cTn id="68" dur="500" fill="hold"/>
                                        <p:tgtEl>
                                          <p:spTgt spid="36"/>
                                        </p:tgtEl>
                                        <p:attrNameLst>
                                          <p:attrName>ppt_x</p:attrName>
                                        </p:attrNameLst>
                                      </p:cBhvr>
                                      <p:tavLst>
                                        <p:tav tm="0">
                                          <p:val>
                                            <p:strVal val="1+#ppt_w/2"/>
                                          </p:val>
                                        </p:tav>
                                        <p:tav tm="100000">
                                          <p:val>
                                            <p:strVal val="#ppt_x"/>
                                          </p:val>
                                        </p:tav>
                                      </p:tavLst>
                                    </p:anim>
                                    <p:anim calcmode="lin" valueType="num">
                                      <p:cBhvr additive="base">
                                        <p:cTn id="69" dur="500" fill="hold"/>
                                        <p:tgtEl>
                                          <p:spTgt spid="36"/>
                                        </p:tgtEl>
                                        <p:attrNameLst>
                                          <p:attrName>ppt_y</p:attrName>
                                        </p:attrNameLst>
                                      </p:cBhvr>
                                      <p:tavLst>
                                        <p:tav tm="0">
                                          <p:val>
                                            <p:strVal val="#ppt_y"/>
                                          </p:val>
                                        </p:tav>
                                        <p:tav tm="100000">
                                          <p:val>
                                            <p:strVal val="#ppt_y"/>
                                          </p:val>
                                        </p:tav>
                                      </p:tavLst>
                                    </p:anim>
                                  </p:childTnLst>
                                </p:cTn>
                              </p:par>
                              <p:par>
                                <p:cTn id="70" presetID="2" presetClass="entr" presetSubtype="2" fill="hold" grpId="0" nodeType="withEffect">
                                  <p:stCondLst>
                                    <p:cond delay="750"/>
                                  </p:stCondLst>
                                  <p:childTnLst>
                                    <p:set>
                                      <p:cBhvr>
                                        <p:cTn id="71" dur="1" fill="hold">
                                          <p:stCondLst>
                                            <p:cond delay="0"/>
                                          </p:stCondLst>
                                        </p:cTn>
                                        <p:tgtEl>
                                          <p:spTgt spid="38"/>
                                        </p:tgtEl>
                                        <p:attrNameLst>
                                          <p:attrName>style.visibility</p:attrName>
                                        </p:attrNameLst>
                                      </p:cBhvr>
                                      <p:to>
                                        <p:strVal val="visible"/>
                                      </p:to>
                                    </p:set>
                                    <p:anim calcmode="lin" valueType="num">
                                      <p:cBhvr additive="base">
                                        <p:cTn id="72" dur="500" fill="hold"/>
                                        <p:tgtEl>
                                          <p:spTgt spid="38"/>
                                        </p:tgtEl>
                                        <p:attrNameLst>
                                          <p:attrName>ppt_x</p:attrName>
                                        </p:attrNameLst>
                                      </p:cBhvr>
                                      <p:tavLst>
                                        <p:tav tm="0">
                                          <p:val>
                                            <p:strVal val="1+#ppt_w/2"/>
                                          </p:val>
                                        </p:tav>
                                        <p:tav tm="100000">
                                          <p:val>
                                            <p:strVal val="#ppt_x"/>
                                          </p:val>
                                        </p:tav>
                                      </p:tavLst>
                                    </p:anim>
                                    <p:anim calcmode="lin" valueType="num">
                                      <p:cBhvr additive="base">
                                        <p:cTn id="73" dur="500" fill="hold"/>
                                        <p:tgtEl>
                                          <p:spTgt spid="38"/>
                                        </p:tgtEl>
                                        <p:attrNameLst>
                                          <p:attrName>ppt_y</p:attrName>
                                        </p:attrNameLst>
                                      </p:cBhvr>
                                      <p:tavLst>
                                        <p:tav tm="0">
                                          <p:val>
                                            <p:strVal val="#ppt_y"/>
                                          </p:val>
                                        </p:tav>
                                        <p:tav tm="100000">
                                          <p:val>
                                            <p:strVal val="#ppt_y"/>
                                          </p:val>
                                        </p:tav>
                                      </p:tavLst>
                                    </p:anim>
                                  </p:childTnLst>
                                </p:cTn>
                              </p:par>
                              <p:par>
                                <p:cTn id="74" presetID="2" presetClass="entr" presetSubtype="2" fill="hold" nodeType="withEffect">
                                  <p:stCondLst>
                                    <p:cond delay="750"/>
                                  </p:stCondLst>
                                  <p:childTnLst>
                                    <p:set>
                                      <p:cBhvr>
                                        <p:cTn id="75" dur="1" fill="hold">
                                          <p:stCondLst>
                                            <p:cond delay="0"/>
                                          </p:stCondLst>
                                        </p:cTn>
                                        <p:tgtEl>
                                          <p:spTgt spid="5"/>
                                        </p:tgtEl>
                                        <p:attrNameLst>
                                          <p:attrName>style.visibility</p:attrName>
                                        </p:attrNameLst>
                                      </p:cBhvr>
                                      <p:to>
                                        <p:strVal val="visible"/>
                                      </p:to>
                                    </p:set>
                                    <p:anim calcmode="lin" valueType="num">
                                      <p:cBhvr additive="base">
                                        <p:cTn id="76" dur="500" fill="hold"/>
                                        <p:tgtEl>
                                          <p:spTgt spid="5"/>
                                        </p:tgtEl>
                                        <p:attrNameLst>
                                          <p:attrName>ppt_x</p:attrName>
                                        </p:attrNameLst>
                                      </p:cBhvr>
                                      <p:tavLst>
                                        <p:tav tm="0">
                                          <p:val>
                                            <p:strVal val="1+#ppt_w/2"/>
                                          </p:val>
                                        </p:tav>
                                        <p:tav tm="100000">
                                          <p:val>
                                            <p:strVal val="#ppt_x"/>
                                          </p:val>
                                        </p:tav>
                                      </p:tavLst>
                                    </p:anim>
                                    <p:anim calcmode="lin" valueType="num">
                                      <p:cBhvr additive="base">
                                        <p:cTn id="77"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P spid="35" grpId="0"/>
      <p:bldP spid="36" grpId="0"/>
      <p:bldP spid="3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图片 51"/>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6881774" y="3243925"/>
            <a:ext cx="617535" cy="1800056"/>
          </a:xfrm>
          <a:prstGeom prst="rect">
            <a:avLst/>
          </a:prstGeom>
        </p:spPr>
      </p:pic>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8308845" y="2820567"/>
            <a:ext cx="1163627" cy="2447189"/>
          </a:xfrm>
          <a:prstGeom prst="rect">
            <a:avLst/>
          </a:prstGeom>
        </p:spPr>
      </p:pic>
      <p:pic>
        <p:nvPicPr>
          <p:cNvPr id="6" name="图片 5"/>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6471723" y="4639089"/>
            <a:ext cx="509182" cy="1484217"/>
          </a:xfrm>
          <a:prstGeom prst="rect">
            <a:avLst/>
          </a:prstGeom>
        </p:spPr>
      </p:pic>
      <p:pic>
        <p:nvPicPr>
          <p:cNvPr id="48" name="图片 47"/>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flipH="1">
            <a:off x="7358508" y="2713204"/>
            <a:ext cx="1054139" cy="1800055"/>
          </a:xfrm>
          <a:prstGeom prst="rect">
            <a:avLst/>
          </a:prstGeom>
        </p:spPr>
      </p:pic>
      <p:pic>
        <p:nvPicPr>
          <p:cNvPr id="51" name="图片 50"/>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8923453" y="2352143"/>
            <a:ext cx="950829" cy="1623641"/>
          </a:xfrm>
          <a:prstGeom prst="rect">
            <a:avLst/>
          </a:prstGeom>
        </p:spPr>
      </p:pic>
      <p:pic>
        <p:nvPicPr>
          <p:cNvPr id="53" name="图片 52"/>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9658120" y="3654830"/>
            <a:ext cx="470974" cy="1372844"/>
          </a:xfrm>
          <a:prstGeom prst="rect">
            <a:avLst/>
          </a:prstGeom>
        </p:spPr>
      </p:pic>
      <p:pic>
        <p:nvPicPr>
          <p:cNvPr id="49" name="图片 48"/>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9007104" y="3739062"/>
            <a:ext cx="1054139" cy="1800055"/>
          </a:xfrm>
          <a:prstGeom prst="rect">
            <a:avLst/>
          </a:prstGeom>
        </p:spPr>
      </p:pic>
      <p:pic>
        <p:nvPicPr>
          <p:cNvPr id="7" name="图片 6"/>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7584575" y="4194267"/>
            <a:ext cx="357300" cy="468667"/>
          </a:xfrm>
          <a:prstGeom prst="rect">
            <a:avLst/>
          </a:prstGeom>
        </p:spPr>
      </p:pic>
      <p:pic>
        <p:nvPicPr>
          <p:cNvPr id="55" name="图片 54"/>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8041626" y="4679378"/>
            <a:ext cx="899387" cy="1179717"/>
          </a:xfrm>
          <a:prstGeom prst="rect">
            <a:avLst/>
          </a:prstGeom>
        </p:spPr>
      </p:pic>
      <p:pic>
        <p:nvPicPr>
          <p:cNvPr id="56" name="图片 5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9808385" y="2256338"/>
            <a:ext cx="1547791" cy="3255113"/>
          </a:xfrm>
          <a:prstGeom prst="rect">
            <a:avLst/>
          </a:prstGeom>
        </p:spPr>
      </p:pic>
      <p:pic>
        <p:nvPicPr>
          <p:cNvPr id="12" name="图片 11"/>
          <p:cNvPicPr>
            <a:picLocks noChangeAspect="1"/>
          </p:cNvPicPr>
          <p:nvPr/>
        </p:nvPicPr>
        <p:blipFill rotWithShape="1">
          <a:blip r:embed="rId10" cstate="print">
            <a:extLst>
              <a:ext uri="{28A0092B-C50C-407E-A947-70E740481C1C}">
                <a14:useLocalDpi xmlns:a14="http://schemas.microsoft.com/office/drawing/2010/main" val="0"/>
              </a:ext>
            </a:extLst>
          </a:blip>
          <a:srcRect/>
          <a:stretch>
            <a:fillRect/>
          </a:stretch>
        </p:blipFill>
        <p:spPr>
          <a:xfrm>
            <a:off x="9884608" y="2250702"/>
            <a:ext cx="1066800" cy="1066800"/>
          </a:xfrm>
          <a:prstGeom prst="rect">
            <a:avLst/>
          </a:prstGeom>
        </p:spPr>
      </p:pic>
      <p:pic>
        <p:nvPicPr>
          <p:cNvPr id="13" name="图片 12"/>
          <p:cNvPicPr>
            <a:picLocks noChangeAspect="1"/>
          </p:cNvPicPr>
          <p:nvPr/>
        </p:nvPicPr>
        <p:blipFill rotWithShape="1">
          <a:blip r:embed="rId11" cstate="print">
            <a:extLst>
              <a:ext uri="{28A0092B-C50C-407E-A947-70E740481C1C}">
                <a14:useLocalDpi xmlns:a14="http://schemas.microsoft.com/office/drawing/2010/main" val="0"/>
              </a:ext>
            </a:extLst>
          </a:blip>
          <a:srcRect/>
          <a:stretch>
            <a:fillRect/>
          </a:stretch>
        </p:blipFill>
        <p:spPr>
          <a:xfrm>
            <a:off x="6205569" y="2128822"/>
            <a:ext cx="1588557" cy="983391"/>
          </a:xfrm>
          <a:prstGeom prst="rect">
            <a:avLst/>
          </a:prstGeom>
        </p:spPr>
      </p:pic>
      <p:pic>
        <p:nvPicPr>
          <p:cNvPr id="59" name="图片 58"/>
          <p:cNvPicPr>
            <a:picLocks noChangeAspect="1"/>
          </p:cNvPicPr>
          <p:nvPr/>
        </p:nvPicPr>
        <p:blipFill rotWithShape="1">
          <a:blip r:embed="rId12" cstate="print">
            <a:extLst>
              <a:ext uri="{28A0092B-C50C-407E-A947-70E740481C1C}">
                <a14:useLocalDpi xmlns:a14="http://schemas.microsoft.com/office/drawing/2010/main" val="0"/>
              </a:ext>
            </a:extLst>
          </a:blip>
          <a:srcRect/>
          <a:stretch>
            <a:fillRect/>
          </a:stretch>
        </p:blipFill>
        <p:spPr>
          <a:xfrm>
            <a:off x="7885578" y="2073305"/>
            <a:ext cx="685461" cy="424332"/>
          </a:xfrm>
          <a:prstGeom prst="rect">
            <a:avLst/>
          </a:prstGeom>
        </p:spPr>
      </p:pic>
      <p:pic>
        <p:nvPicPr>
          <p:cNvPr id="60" name="图片 59"/>
          <p:cNvPicPr>
            <a:picLocks noChangeAspect="1"/>
          </p:cNvPicPr>
          <p:nvPr/>
        </p:nvPicPr>
        <p:blipFill rotWithShape="1">
          <a:blip r:embed="rId11" cstate="print">
            <a:extLst>
              <a:ext uri="{28A0092B-C50C-407E-A947-70E740481C1C}">
                <a14:useLocalDpi xmlns:a14="http://schemas.microsoft.com/office/drawing/2010/main" val="0"/>
              </a:ext>
            </a:extLst>
          </a:blip>
          <a:srcRect/>
          <a:stretch>
            <a:fillRect/>
          </a:stretch>
        </p:blipFill>
        <p:spPr>
          <a:xfrm>
            <a:off x="9313295" y="1532908"/>
            <a:ext cx="1588557" cy="983391"/>
          </a:xfrm>
          <a:prstGeom prst="rect">
            <a:avLst/>
          </a:prstGeom>
        </p:spPr>
      </p:pic>
      <p:pic>
        <p:nvPicPr>
          <p:cNvPr id="15" name="图片 14"/>
          <p:cNvPicPr>
            <a:picLocks noChangeAspect="1"/>
          </p:cNvPicPr>
          <p:nvPr/>
        </p:nvPicPr>
        <p:blipFill rotWithShape="1">
          <a:blip r:embed="rId13" cstate="print">
            <a:extLst>
              <a:ext uri="{28A0092B-C50C-407E-A947-70E740481C1C}">
                <a14:useLocalDpi xmlns:a14="http://schemas.microsoft.com/office/drawing/2010/main" val="0"/>
              </a:ext>
            </a:extLst>
          </a:blip>
          <a:srcRect/>
          <a:stretch>
            <a:fillRect/>
          </a:stretch>
        </p:blipFill>
        <p:spPr>
          <a:xfrm>
            <a:off x="7299086" y="4829053"/>
            <a:ext cx="973649" cy="1464311"/>
          </a:xfrm>
          <a:prstGeom prst="rect">
            <a:avLst/>
          </a:prstGeom>
        </p:spPr>
      </p:pic>
      <p:sp>
        <p:nvSpPr>
          <p:cNvPr id="62" name="文本框 61"/>
          <p:cNvSpPr txBox="1"/>
          <p:nvPr/>
        </p:nvSpPr>
        <p:spPr>
          <a:xfrm>
            <a:off x="721524" y="2620518"/>
            <a:ext cx="681597" cy="584775"/>
          </a:xfrm>
          <a:prstGeom prst="rect">
            <a:avLst/>
          </a:prstGeom>
          <a:noFill/>
        </p:spPr>
        <p:txBody>
          <a:bodyPr wrap="square" rtlCol="0">
            <a:spAutoFit/>
          </a:bodyPr>
          <a:lstStyle/>
          <a:p>
            <a:pPr algn="dist"/>
            <a:r>
              <a:rPr lang="en-US" altLang="zh-CN" sz="3200" dirty="0">
                <a:solidFill>
                  <a:srgbClr val="304086"/>
                </a:solidFill>
                <a:cs typeface="+mn-ea"/>
                <a:sym typeface="+mn-lt"/>
              </a:rPr>
              <a:t>01</a:t>
            </a:r>
            <a:endParaRPr lang="zh-CN" altLang="en-US" sz="3200" dirty="0">
              <a:solidFill>
                <a:srgbClr val="304086"/>
              </a:solidFill>
              <a:cs typeface="+mn-ea"/>
              <a:sym typeface="+mn-lt"/>
            </a:endParaRPr>
          </a:p>
        </p:txBody>
      </p:sp>
      <p:sp>
        <p:nvSpPr>
          <p:cNvPr id="63" name="文本框 62"/>
          <p:cNvSpPr txBox="1"/>
          <p:nvPr/>
        </p:nvSpPr>
        <p:spPr>
          <a:xfrm>
            <a:off x="1483813" y="2714235"/>
            <a:ext cx="4018749" cy="398780"/>
          </a:xfrm>
          <a:prstGeom prst="rect">
            <a:avLst/>
          </a:prstGeom>
          <a:noFill/>
        </p:spPr>
        <p:txBody>
          <a:bodyPr wrap="square" rtlCol="0">
            <a:spAutoFit/>
          </a:bodyPr>
          <a:lstStyle/>
          <a:p>
            <a:pPr algn="dist"/>
            <a:r>
              <a:rPr lang="en-US" altLang="zh-CN" sz="2000" b="1" dirty="0">
                <a:solidFill>
                  <a:schemeClr val="bg1"/>
                </a:solidFill>
                <a:latin typeface="Arial" panose="020B0604020202020204" pitchFamily="34" charset="0"/>
                <a:cs typeface="Arial" panose="020B0604020202020204" pitchFamily="34" charset="0"/>
                <a:sym typeface="+mn-lt"/>
              </a:rPr>
              <a:t>Effective working relationships</a:t>
            </a:r>
            <a:endParaRPr lang="en-US" altLang="zh-CN" sz="2000" b="1" dirty="0">
              <a:solidFill>
                <a:schemeClr val="bg1"/>
              </a:solidFill>
              <a:latin typeface="Arial" panose="020B0604020202020204" pitchFamily="34" charset="0"/>
              <a:cs typeface="Arial" panose="020B0604020202020204" pitchFamily="34" charset="0"/>
              <a:sym typeface="+mn-lt"/>
            </a:endParaRPr>
          </a:p>
        </p:txBody>
      </p:sp>
      <p:sp>
        <p:nvSpPr>
          <p:cNvPr id="65" name="文本框 64"/>
          <p:cNvSpPr txBox="1"/>
          <p:nvPr/>
        </p:nvSpPr>
        <p:spPr>
          <a:xfrm>
            <a:off x="660106" y="1672145"/>
            <a:ext cx="2423102" cy="523220"/>
          </a:xfrm>
          <a:prstGeom prst="rect">
            <a:avLst/>
          </a:prstGeom>
          <a:noFill/>
        </p:spPr>
        <p:txBody>
          <a:bodyPr wrap="square" rtlCol="0">
            <a:spAutoFit/>
          </a:bodyPr>
          <a:lstStyle/>
          <a:p>
            <a:pPr algn="dist"/>
            <a:r>
              <a:rPr lang="en-US" altLang="zh-CN" sz="2800" dirty="0">
                <a:solidFill>
                  <a:srgbClr val="304086"/>
                </a:solidFill>
                <a:cs typeface="+mn-ea"/>
                <a:sym typeface="+mn-lt"/>
              </a:rPr>
              <a:t>CONTENTS</a:t>
            </a:r>
            <a:endParaRPr lang="zh-CN" altLang="en-US" sz="3600" dirty="0">
              <a:solidFill>
                <a:srgbClr val="304086"/>
              </a:solidFill>
              <a:cs typeface="+mn-ea"/>
              <a:sym typeface="+mn-lt"/>
            </a:endParaRPr>
          </a:p>
        </p:txBody>
      </p:sp>
      <p:sp>
        <p:nvSpPr>
          <p:cNvPr id="66" name="文本框 65"/>
          <p:cNvSpPr txBox="1"/>
          <p:nvPr/>
        </p:nvSpPr>
        <p:spPr>
          <a:xfrm>
            <a:off x="719244" y="3366106"/>
            <a:ext cx="665567" cy="584775"/>
          </a:xfrm>
          <a:prstGeom prst="rect">
            <a:avLst/>
          </a:prstGeom>
          <a:noFill/>
        </p:spPr>
        <p:txBody>
          <a:bodyPr wrap="none" rtlCol="0">
            <a:spAutoFit/>
          </a:bodyPr>
          <a:lstStyle/>
          <a:p>
            <a:pPr algn="dist"/>
            <a:r>
              <a:rPr lang="en-US" altLang="zh-CN" sz="3200" dirty="0">
                <a:solidFill>
                  <a:srgbClr val="304086"/>
                </a:solidFill>
                <a:cs typeface="+mn-ea"/>
                <a:sym typeface="+mn-lt"/>
              </a:rPr>
              <a:t>02</a:t>
            </a:r>
            <a:endParaRPr lang="zh-CN" altLang="en-US" sz="3200" dirty="0">
              <a:solidFill>
                <a:srgbClr val="304086"/>
              </a:solidFill>
              <a:cs typeface="+mn-ea"/>
              <a:sym typeface="+mn-lt"/>
            </a:endParaRPr>
          </a:p>
        </p:txBody>
      </p:sp>
      <p:sp>
        <p:nvSpPr>
          <p:cNvPr id="67" name="文本框 66"/>
          <p:cNvSpPr txBox="1"/>
          <p:nvPr/>
        </p:nvSpPr>
        <p:spPr>
          <a:xfrm>
            <a:off x="1483995" y="3459480"/>
            <a:ext cx="4987925" cy="398780"/>
          </a:xfrm>
          <a:prstGeom prst="rect">
            <a:avLst/>
          </a:prstGeom>
          <a:noFill/>
        </p:spPr>
        <p:txBody>
          <a:bodyPr wrap="square" rtlCol="0">
            <a:spAutoFit/>
          </a:bodyPr>
          <a:lstStyle/>
          <a:p>
            <a:pPr algn="dist"/>
            <a:r>
              <a:rPr lang="en-US" altLang="zh-CN" sz="2000" b="1" dirty="0">
                <a:solidFill>
                  <a:schemeClr val="bg1"/>
                </a:solidFill>
                <a:latin typeface="Arial" panose="020B0604020202020204" pitchFamily="34" charset="0"/>
                <a:cs typeface="Arial" panose="020B0604020202020204" pitchFamily="34" charset="0"/>
                <a:sym typeface="+mn-lt"/>
              </a:rPr>
              <a:t>Effective working relationships - Case 1</a:t>
            </a:r>
            <a:endParaRPr lang="en-US" altLang="zh-CN" sz="2000" b="1" dirty="0">
              <a:solidFill>
                <a:schemeClr val="bg1"/>
              </a:solidFill>
              <a:latin typeface="Arial" panose="020B0604020202020204" pitchFamily="34" charset="0"/>
              <a:cs typeface="Arial" panose="020B0604020202020204" pitchFamily="34" charset="0"/>
              <a:sym typeface="+mn-lt"/>
            </a:endParaRPr>
          </a:p>
        </p:txBody>
      </p:sp>
      <p:sp>
        <p:nvSpPr>
          <p:cNvPr id="69" name="文本框 68"/>
          <p:cNvSpPr txBox="1"/>
          <p:nvPr/>
        </p:nvSpPr>
        <p:spPr>
          <a:xfrm>
            <a:off x="721284" y="4069149"/>
            <a:ext cx="665567" cy="584775"/>
          </a:xfrm>
          <a:prstGeom prst="rect">
            <a:avLst/>
          </a:prstGeom>
          <a:noFill/>
        </p:spPr>
        <p:txBody>
          <a:bodyPr wrap="none" rtlCol="0">
            <a:spAutoFit/>
          </a:bodyPr>
          <a:lstStyle/>
          <a:p>
            <a:pPr algn="dist"/>
            <a:r>
              <a:rPr lang="en-US" altLang="zh-CN" sz="3200" dirty="0">
                <a:solidFill>
                  <a:srgbClr val="304086"/>
                </a:solidFill>
                <a:cs typeface="+mn-ea"/>
                <a:sym typeface="+mn-lt"/>
              </a:rPr>
              <a:t>03</a:t>
            </a:r>
            <a:endParaRPr lang="zh-CN" altLang="en-US" sz="3200" dirty="0">
              <a:solidFill>
                <a:srgbClr val="304086"/>
              </a:solidFill>
              <a:cs typeface="+mn-ea"/>
              <a:sym typeface="+mn-lt"/>
            </a:endParaRPr>
          </a:p>
        </p:txBody>
      </p:sp>
      <p:sp>
        <p:nvSpPr>
          <p:cNvPr id="70" name="文本框 69"/>
          <p:cNvSpPr txBox="1"/>
          <p:nvPr/>
        </p:nvSpPr>
        <p:spPr>
          <a:xfrm>
            <a:off x="1483813" y="4162231"/>
            <a:ext cx="4018749" cy="398780"/>
          </a:xfrm>
          <a:prstGeom prst="rect">
            <a:avLst/>
          </a:prstGeom>
          <a:noFill/>
        </p:spPr>
        <p:txBody>
          <a:bodyPr wrap="square" rtlCol="0">
            <a:spAutoFit/>
          </a:bodyPr>
          <a:lstStyle/>
          <a:p>
            <a:pPr algn="dist"/>
            <a:r>
              <a:rPr lang="en-US" altLang="zh-CN" sz="2000" b="1" dirty="0">
                <a:solidFill>
                  <a:schemeClr val="bg1"/>
                </a:solidFill>
                <a:latin typeface="Arial" panose="020B0604020202020204" pitchFamily="34" charset="0"/>
                <a:cs typeface="Arial" panose="020B0604020202020204" pitchFamily="34" charset="0"/>
                <a:sym typeface="+mn-lt"/>
              </a:rPr>
              <a:t>Ineffective work relationships</a:t>
            </a:r>
            <a:endParaRPr lang="zh-CN" altLang="en-US" sz="2000" b="1" dirty="0">
              <a:solidFill>
                <a:schemeClr val="bg1"/>
              </a:solidFill>
              <a:latin typeface="Arial" panose="020B0604020202020204" pitchFamily="34" charset="0"/>
              <a:cs typeface="Arial" panose="020B0604020202020204" pitchFamily="34" charset="0"/>
              <a:sym typeface="+mn-lt"/>
            </a:endParaRPr>
          </a:p>
        </p:txBody>
      </p:sp>
      <p:sp>
        <p:nvSpPr>
          <p:cNvPr id="72" name="文本框 71"/>
          <p:cNvSpPr txBox="1"/>
          <p:nvPr/>
        </p:nvSpPr>
        <p:spPr>
          <a:xfrm>
            <a:off x="721315" y="4746132"/>
            <a:ext cx="665567" cy="584775"/>
          </a:xfrm>
          <a:prstGeom prst="rect">
            <a:avLst/>
          </a:prstGeom>
          <a:noFill/>
        </p:spPr>
        <p:txBody>
          <a:bodyPr wrap="none" rtlCol="0">
            <a:spAutoFit/>
          </a:bodyPr>
          <a:lstStyle/>
          <a:p>
            <a:pPr algn="dist"/>
            <a:r>
              <a:rPr lang="en-US" altLang="zh-CN" sz="3200" dirty="0">
                <a:solidFill>
                  <a:srgbClr val="304086"/>
                </a:solidFill>
                <a:cs typeface="+mn-ea"/>
                <a:sym typeface="+mn-lt"/>
              </a:rPr>
              <a:t>04</a:t>
            </a:r>
            <a:endParaRPr lang="zh-CN" altLang="en-US" sz="3200" dirty="0">
              <a:solidFill>
                <a:srgbClr val="304086"/>
              </a:solidFill>
              <a:cs typeface="+mn-ea"/>
              <a:sym typeface="+mn-lt"/>
            </a:endParaRPr>
          </a:p>
        </p:txBody>
      </p:sp>
      <p:sp>
        <p:nvSpPr>
          <p:cNvPr id="73" name="文本框 72"/>
          <p:cNvSpPr txBox="1"/>
          <p:nvPr/>
        </p:nvSpPr>
        <p:spPr>
          <a:xfrm>
            <a:off x="1483995" y="4679315"/>
            <a:ext cx="4803140" cy="706755"/>
          </a:xfrm>
          <a:prstGeom prst="rect">
            <a:avLst/>
          </a:prstGeom>
          <a:noFill/>
        </p:spPr>
        <p:txBody>
          <a:bodyPr wrap="square" rtlCol="0">
            <a:spAutoFit/>
          </a:bodyPr>
          <a:lstStyle/>
          <a:p>
            <a:pPr algn="dist"/>
            <a:r>
              <a:rPr lang="en-US" altLang="zh-CN" sz="2000" b="1" dirty="0">
                <a:solidFill>
                  <a:schemeClr val="bg1"/>
                </a:solidFill>
                <a:latin typeface="Arial" panose="020B0604020202020204" pitchFamily="34" charset="0"/>
                <a:cs typeface="Arial" panose="020B0604020202020204" pitchFamily="34" charset="0"/>
                <a:sym typeface="+mn-lt"/>
              </a:rPr>
              <a:t>Formation of Ineffective Working Relationships and Reflection</a:t>
            </a:r>
            <a:r>
              <a:rPr lang="en-US" altLang="zh-CN" sz="2000" b="1" dirty="0">
                <a:solidFill>
                  <a:schemeClr val="bg1"/>
                </a:solidFill>
                <a:latin typeface="Arial" panose="020B0604020202020204" pitchFamily="34" charset="0"/>
                <a:cs typeface="Arial" panose="020B0604020202020204" pitchFamily="34" charset="0"/>
                <a:sym typeface="+mn-lt"/>
              </a:rPr>
              <a:t>-Case2</a:t>
            </a:r>
            <a:endParaRPr lang="en-US" altLang="zh-CN" sz="2000" b="1" dirty="0">
              <a:solidFill>
                <a:schemeClr val="bg1"/>
              </a:solidFill>
              <a:latin typeface="Arial" panose="020B0604020202020204" pitchFamily="34" charset="0"/>
              <a:cs typeface="Arial" panose="020B0604020202020204" pitchFamily="34" charset="0"/>
              <a:sym typeface="+mn-lt"/>
            </a:endParaRPr>
          </a:p>
        </p:txBody>
      </p:sp>
      <p:pic>
        <p:nvPicPr>
          <p:cNvPr id="75" name="图片 74"/>
          <p:cNvPicPr>
            <a:picLocks noChangeAspect="1"/>
          </p:cNvPicPr>
          <p:nvPr/>
        </p:nvPicPr>
        <p:blipFill rotWithShape="1">
          <a:blip r:embed="rId14" cstate="print">
            <a:extLst>
              <a:ext uri="{28A0092B-C50C-407E-A947-70E740481C1C}">
                <a14:useLocalDpi xmlns:a14="http://schemas.microsoft.com/office/drawing/2010/main" val="0"/>
              </a:ext>
            </a:extLst>
          </a:blip>
          <a:srcRect/>
          <a:stretch>
            <a:fillRect/>
          </a:stretch>
        </p:blipFill>
        <p:spPr>
          <a:xfrm>
            <a:off x="8917313" y="3280291"/>
            <a:ext cx="179581" cy="235555"/>
          </a:xfrm>
          <a:prstGeom prst="rect">
            <a:avLst/>
          </a:prstGeom>
        </p:spPr>
      </p:pic>
      <p:pic>
        <p:nvPicPr>
          <p:cNvPr id="76" name="图片 75"/>
          <p:cNvPicPr>
            <a:picLocks noChangeAspect="1"/>
          </p:cNvPicPr>
          <p:nvPr/>
        </p:nvPicPr>
        <p:blipFill rotWithShape="1">
          <a:blip r:embed="rId15" cstate="print">
            <a:extLst>
              <a:ext uri="{28A0092B-C50C-407E-A947-70E740481C1C}">
                <a14:useLocalDpi xmlns:a14="http://schemas.microsoft.com/office/drawing/2010/main" val="0"/>
              </a:ext>
            </a:extLst>
          </a:blip>
          <a:srcRect/>
          <a:stretch>
            <a:fillRect/>
          </a:stretch>
        </p:blipFill>
        <p:spPr>
          <a:xfrm>
            <a:off x="8167807" y="3873360"/>
            <a:ext cx="267721" cy="351168"/>
          </a:xfrm>
          <a:prstGeom prst="rect">
            <a:avLst/>
          </a:prstGeom>
        </p:spPr>
      </p:pic>
      <p:sp>
        <p:nvSpPr>
          <p:cNvPr id="54" name="文本框 53"/>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3" name="组合 2"/>
          <p:cNvGrpSpPr/>
          <p:nvPr/>
        </p:nvGrpSpPr>
        <p:grpSpPr>
          <a:xfrm>
            <a:off x="7493834" y="31961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pic>
        <p:nvPicPr>
          <p:cNvPr id="2" name="图片 1"/>
          <p:cNvPicPr>
            <a:picLocks noChangeAspect="1"/>
          </p:cNvPicPr>
          <p:nvPr/>
        </p:nvPicPr>
        <p:blipFill rotWithShape="1">
          <a:blip r:embed="rId16" cstate="print">
            <a:extLst>
              <a:ext uri="{28A0092B-C50C-407E-A947-70E740481C1C}">
                <a14:useLocalDpi xmlns:a14="http://schemas.microsoft.com/office/drawing/2010/main" val="0"/>
              </a:ext>
            </a:extLst>
          </a:blip>
          <a:srcRect/>
          <a:stretch>
            <a:fillRect/>
          </a:stretch>
        </p:blipFill>
        <p:spPr>
          <a:xfrm>
            <a:off x="7961715" y="4107067"/>
            <a:ext cx="517023" cy="701862"/>
          </a:xfrm>
          <a:prstGeom prst="rect">
            <a:avLst/>
          </a:prstGeom>
        </p:spPr>
      </p:pic>
      <p:sp>
        <p:nvSpPr>
          <p:cNvPr id="5" name="文本框 4"/>
          <p:cNvSpPr txBox="1"/>
          <p:nvPr/>
        </p:nvSpPr>
        <p:spPr>
          <a:xfrm>
            <a:off x="740409" y="5454792"/>
            <a:ext cx="659130" cy="583565"/>
          </a:xfrm>
          <a:prstGeom prst="rect">
            <a:avLst/>
          </a:prstGeom>
          <a:noFill/>
        </p:spPr>
        <p:txBody>
          <a:bodyPr wrap="none" rtlCol="0">
            <a:spAutoFit/>
          </a:bodyPr>
          <a:p>
            <a:pPr algn="dist"/>
            <a:r>
              <a:rPr lang="en-US" altLang="zh-CN" sz="3200" dirty="0">
                <a:solidFill>
                  <a:srgbClr val="304086"/>
                </a:solidFill>
                <a:cs typeface="+mn-ea"/>
                <a:sym typeface="+mn-lt"/>
              </a:rPr>
              <a:t>05</a:t>
            </a:r>
            <a:endParaRPr lang="zh-CN" altLang="en-US" sz="3200" dirty="0">
              <a:solidFill>
                <a:srgbClr val="304086"/>
              </a:solidFill>
              <a:cs typeface="+mn-ea"/>
              <a:sym typeface="+mn-lt"/>
            </a:endParaRPr>
          </a:p>
        </p:txBody>
      </p:sp>
      <p:sp>
        <p:nvSpPr>
          <p:cNvPr id="8" name="文本框 7"/>
          <p:cNvSpPr txBox="1"/>
          <p:nvPr/>
        </p:nvSpPr>
        <p:spPr>
          <a:xfrm>
            <a:off x="1483995" y="5539105"/>
            <a:ext cx="1485900" cy="398780"/>
          </a:xfrm>
          <a:prstGeom prst="rect">
            <a:avLst/>
          </a:prstGeom>
          <a:noFill/>
        </p:spPr>
        <p:txBody>
          <a:bodyPr wrap="none" rtlCol="0" anchor="t">
            <a:spAutoFit/>
          </a:bodyPr>
          <a:p>
            <a:r>
              <a:rPr lang="en-US" altLang="zh-CN" sz="2000" b="1"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SUMMARY</a:t>
            </a:r>
            <a:endParaRPr lang="en-US" altLang="zh-CN" sz="2000" b="1"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1+#ppt_w/2"/>
                                          </p:val>
                                        </p:tav>
                                        <p:tav tm="100000">
                                          <p:val>
                                            <p:strVal val="#ppt_x"/>
                                          </p:val>
                                        </p:tav>
                                      </p:tavLst>
                                    </p:anim>
                                    <p:anim calcmode="lin" valueType="num">
                                      <p:cBhvr additive="base">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58"/>
                                        </p:tgtEl>
                                        <p:attrNameLst>
                                          <p:attrName>style.visibility</p:attrName>
                                        </p:attrNameLst>
                                      </p:cBhvr>
                                      <p:to>
                                        <p:strVal val="visible"/>
                                      </p:to>
                                    </p:set>
                                    <p:anim calcmode="lin" valueType="num">
                                      <p:cBhvr additive="base">
                                        <p:cTn id="11" dur="500" fill="hold"/>
                                        <p:tgtEl>
                                          <p:spTgt spid="58"/>
                                        </p:tgtEl>
                                        <p:attrNameLst>
                                          <p:attrName>ppt_x</p:attrName>
                                        </p:attrNameLst>
                                      </p:cBhvr>
                                      <p:tavLst>
                                        <p:tav tm="0">
                                          <p:val>
                                            <p:strVal val="1+#ppt_w/2"/>
                                          </p:val>
                                        </p:tav>
                                        <p:tav tm="100000">
                                          <p:val>
                                            <p:strVal val="#ppt_x"/>
                                          </p:val>
                                        </p:tav>
                                      </p:tavLst>
                                    </p:anim>
                                    <p:anim calcmode="lin" valueType="num">
                                      <p:cBhvr additive="base">
                                        <p:cTn id="12" dur="500" fill="hold"/>
                                        <p:tgtEl>
                                          <p:spTgt spid="5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61"/>
                                        </p:tgtEl>
                                        <p:attrNameLst>
                                          <p:attrName>style.visibility</p:attrName>
                                        </p:attrNameLst>
                                      </p:cBhvr>
                                      <p:to>
                                        <p:strVal val="visible"/>
                                      </p:to>
                                    </p:set>
                                    <p:anim calcmode="lin" valueType="num">
                                      <p:cBhvr additive="base">
                                        <p:cTn id="15" dur="500" fill="hold"/>
                                        <p:tgtEl>
                                          <p:spTgt spid="61"/>
                                        </p:tgtEl>
                                        <p:attrNameLst>
                                          <p:attrName>ppt_x</p:attrName>
                                        </p:attrNameLst>
                                      </p:cBhvr>
                                      <p:tavLst>
                                        <p:tav tm="0">
                                          <p:val>
                                            <p:strVal val="1+#ppt_w/2"/>
                                          </p:val>
                                        </p:tav>
                                        <p:tav tm="100000">
                                          <p:val>
                                            <p:strVal val="#ppt_x"/>
                                          </p:val>
                                        </p:tav>
                                      </p:tavLst>
                                    </p:anim>
                                    <p:anim calcmode="lin" valueType="num">
                                      <p:cBhvr additive="base">
                                        <p:cTn id="16" dur="500" fill="hold"/>
                                        <p:tgtEl>
                                          <p:spTgt spid="61"/>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1+#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10" presetClass="entr" presetSubtype="0" fill="hold" nodeType="withEffect">
                                  <p:stCondLst>
                                    <p:cond delay="0"/>
                                  </p:stCondLst>
                                  <p:childTnLst>
                                    <p:set>
                                      <p:cBhvr>
                                        <p:cTn id="25" dur="1" fill="hold">
                                          <p:stCondLst>
                                            <p:cond delay="0"/>
                                          </p:stCondLst>
                                        </p:cTn>
                                        <p:tgtEl>
                                          <p:spTgt spid="52"/>
                                        </p:tgtEl>
                                        <p:attrNameLst>
                                          <p:attrName>style.visibility</p:attrName>
                                        </p:attrNameLst>
                                      </p:cBhvr>
                                      <p:to>
                                        <p:strVal val="visible"/>
                                      </p:to>
                                    </p:set>
                                    <p:animEffect transition="in" filter="fade">
                                      <p:cBhvr>
                                        <p:cTn id="26" dur="1000"/>
                                        <p:tgtEl>
                                          <p:spTgt spid="52"/>
                                        </p:tgtEl>
                                      </p:cBhvr>
                                    </p:animEffect>
                                  </p:childTnLst>
                                </p:cTn>
                              </p:par>
                              <p:par>
                                <p:cTn id="27" presetID="10"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1000"/>
                                        <p:tgtEl>
                                          <p:spTgt spid="4"/>
                                        </p:tgtEl>
                                      </p:cBhvr>
                                    </p:animEffect>
                                  </p:childTnLst>
                                </p:cTn>
                              </p:par>
                              <p:par>
                                <p:cTn id="30" presetID="10" presetClass="entr" presetSubtype="0" fill="hold" nodeType="with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childTnLst>
                                </p:cTn>
                              </p:par>
                              <p:par>
                                <p:cTn id="33" presetID="10" presetClass="entr" presetSubtype="0" fill="hold" nodeType="withEffect">
                                  <p:stCondLst>
                                    <p:cond delay="0"/>
                                  </p:stCondLst>
                                  <p:childTnLst>
                                    <p:set>
                                      <p:cBhvr>
                                        <p:cTn id="34" dur="1" fill="hold">
                                          <p:stCondLst>
                                            <p:cond delay="0"/>
                                          </p:stCondLst>
                                        </p:cTn>
                                        <p:tgtEl>
                                          <p:spTgt spid="48"/>
                                        </p:tgtEl>
                                        <p:attrNameLst>
                                          <p:attrName>style.visibility</p:attrName>
                                        </p:attrNameLst>
                                      </p:cBhvr>
                                      <p:to>
                                        <p:strVal val="visible"/>
                                      </p:to>
                                    </p:set>
                                    <p:animEffect transition="in" filter="fade">
                                      <p:cBhvr>
                                        <p:cTn id="35" dur="1000"/>
                                        <p:tgtEl>
                                          <p:spTgt spid="48"/>
                                        </p:tgtEl>
                                      </p:cBhvr>
                                    </p:animEffect>
                                  </p:childTnLst>
                                </p:cTn>
                              </p:par>
                              <p:par>
                                <p:cTn id="36" presetID="10" presetClass="entr" presetSubtype="0" fill="hold" nodeType="withEffect">
                                  <p:stCondLst>
                                    <p:cond delay="0"/>
                                  </p:stCondLst>
                                  <p:childTnLst>
                                    <p:set>
                                      <p:cBhvr>
                                        <p:cTn id="37" dur="1" fill="hold">
                                          <p:stCondLst>
                                            <p:cond delay="0"/>
                                          </p:stCondLst>
                                        </p:cTn>
                                        <p:tgtEl>
                                          <p:spTgt spid="51"/>
                                        </p:tgtEl>
                                        <p:attrNameLst>
                                          <p:attrName>style.visibility</p:attrName>
                                        </p:attrNameLst>
                                      </p:cBhvr>
                                      <p:to>
                                        <p:strVal val="visible"/>
                                      </p:to>
                                    </p:set>
                                    <p:animEffect transition="in" filter="fade">
                                      <p:cBhvr>
                                        <p:cTn id="38" dur="1000"/>
                                        <p:tgtEl>
                                          <p:spTgt spid="51"/>
                                        </p:tgtEl>
                                      </p:cBhvr>
                                    </p:animEffect>
                                  </p:childTnLst>
                                </p:cTn>
                              </p:par>
                              <p:par>
                                <p:cTn id="39" presetID="10" presetClass="entr" presetSubtype="0" fill="hold" nodeType="withEffect">
                                  <p:stCondLst>
                                    <p:cond delay="0"/>
                                  </p:stCondLst>
                                  <p:childTnLst>
                                    <p:set>
                                      <p:cBhvr>
                                        <p:cTn id="40" dur="1" fill="hold">
                                          <p:stCondLst>
                                            <p:cond delay="0"/>
                                          </p:stCondLst>
                                        </p:cTn>
                                        <p:tgtEl>
                                          <p:spTgt spid="53"/>
                                        </p:tgtEl>
                                        <p:attrNameLst>
                                          <p:attrName>style.visibility</p:attrName>
                                        </p:attrNameLst>
                                      </p:cBhvr>
                                      <p:to>
                                        <p:strVal val="visible"/>
                                      </p:to>
                                    </p:set>
                                    <p:animEffect transition="in" filter="fade">
                                      <p:cBhvr>
                                        <p:cTn id="41" dur="1000"/>
                                        <p:tgtEl>
                                          <p:spTgt spid="53"/>
                                        </p:tgtEl>
                                      </p:cBhvr>
                                    </p:animEffect>
                                  </p:childTnLst>
                                </p:cTn>
                              </p:par>
                              <p:par>
                                <p:cTn id="42" presetID="10" presetClass="entr" presetSubtype="0" fill="hold" nodeType="withEffect">
                                  <p:stCondLst>
                                    <p:cond delay="0"/>
                                  </p:stCondLst>
                                  <p:childTnLst>
                                    <p:set>
                                      <p:cBhvr>
                                        <p:cTn id="43" dur="1" fill="hold">
                                          <p:stCondLst>
                                            <p:cond delay="0"/>
                                          </p:stCondLst>
                                        </p:cTn>
                                        <p:tgtEl>
                                          <p:spTgt spid="49"/>
                                        </p:tgtEl>
                                        <p:attrNameLst>
                                          <p:attrName>style.visibility</p:attrName>
                                        </p:attrNameLst>
                                      </p:cBhvr>
                                      <p:to>
                                        <p:strVal val="visible"/>
                                      </p:to>
                                    </p:set>
                                    <p:animEffect transition="in" filter="fade">
                                      <p:cBhvr>
                                        <p:cTn id="44" dur="1000"/>
                                        <p:tgtEl>
                                          <p:spTgt spid="49"/>
                                        </p:tgtEl>
                                      </p:cBhvr>
                                    </p:animEffect>
                                  </p:childTnLst>
                                </p:cTn>
                              </p:par>
                              <p:par>
                                <p:cTn id="45" presetID="10" presetClass="entr" presetSubtype="0" fill="hold" nodeType="with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childTnLst>
                                </p:cTn>
                              </p:par>
                              <p:par>
                                <p:cTn id="48" presetID="10" presetClass="entr" presetSubtype="0" fill="hold" nodeType="withEffect">
                                  <p:stCondLst>
                                    <p:cond delay="0"/>
                                  </p:stCondLst>
                                  <p:childTnLst>
                                    <p:set>
                                      <p:cBhvr>
                                        <p:cTn id="49" dur="1" fill="hold">
                                          <p:stCondLst>
                                            <p:cond delay="0"/>
                                          </p:stCondLst>
                                        </p:cTn>
                                        <p:tgtEl>
                                          <p:spTgt spid="55"/>
                                        </p:tgtEl>
                                        <p:attrNameLst>
                                          <p:attrName>style.visibility</p:attrName>
                                        </p:attrNameLst>
                                      </p:cBhvr>
                                      <p:to>
                                        <p:strVal val="visible"/>
                                      </p:to>
                                    </p:set>
                                    <p:animEffect transition="in" filter="fade">
                                      <p:cBhvr>
                                        <p:cTn id="50" dur="1000"/>
                                        <p:tgtEl>
                                          <p:spTgt spid="55"/>
                                        </p:tgtEl>
                                      </p:cBhvr>
                                    </p:animEffect>
                                  </p:childTnLst>
                                </p:cTn>
                              </p:par>
                              <p:par>
                                <p:cTn id="51" presetID="10" presetClass="entr" presetSubtype="0" fill="hold" nodeType="withEffect">
                                  <p:stCondLst>
                                    <p:cond delay="0"/>
                                  </p:stCondLst>
                                  <p:childTnLst>
                                    <p:set>
                                      <p:cBhvr>
                                        <p:cTn id="52" dur="1" fill="hold">
                                          <p:stCondLst>
                                            <p:cond delay="0"/>
                                          </p:stCondLst>
                                        </p:cTn>
                                        <p:tgtEl>
                                          <p:spTgt spid="56"/>
                                        </p:tgtEl>
                                        <p:attrNameLst>
                                          <p:attrName>style.visibility</p:attrName>
                                        </p:attrNameLst>
                                      </p:cBhvr>
                                      <p:to>
                                        <p:strVal val="visible"/>
                                      </p:to>
                                    </p:set>
                                    <p:animEffect transition="in" filter="fade">
                                      <p:cBhvr>
                                        <p:cTn id="53" dur="1000"/>
                                        <p:tgtEl>
                                          <p:spTgt spid="56"/>
                                        </p:tgtEl>
                                      </p:cBhvr>
                                    </p:animEffect>
                                  </p:childTnLst>
                                </p:cTn>
                              </p:par>
                              <p:par>
                                <p:cTn id="54" presetID="10" presetClass="entr" presetSubtype="0" fill="hold" nodeType="with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1000"/>
                                        <p:tgtEl>
                                          <p:spTgt spid="12"/>
                                        </p:tgtEl>
                                      </p:cBhvr>
                                    </p:animEffect>
                                  </p:childTnLst>
                                </p:cTn>
                              </p:par>
                              <p:par>
                                <p:cTn id="57" presetID="10" presetClass="entr" presetSubtype="0" fill="hold" nodeType="withEffect">
                                  <p:stCondLst>
                                    <p:cond delay="0"/>
                                  </p:stCondLst>
                                  <p:childTnLst>
                                    <p:set>
                                      <p:cBhvr>
                                        <p:cTn id="58" dur="1" fill="hold">
                                          <p:stCondLst>
                                            <p:cond delay="0"/>
                                          </p:stCondLst>
                                        </p:cTn>
                                        <p:tgtEl>
                                          <p:spTgt spid="13"/>
                                        </p:tgtEl>
                                        <p:attrNameLst>
                                          <p:attrName>style.visibility</p:attrName>
                                        </p:attrNameLst>
                                      </p:cBhvr>
                                      <p:to>
                                        <p:strVal val="visible"/>
                                      </p:to>
                                    </p:set>
                                    <p:animEffect transition="in" filter="fade">
                                      <p:cBhvr>
                                        <p:cTn id="59" dur="1000"/>
                                        <p:tgtEl>
                                          <p:spTgt spid="13"/>
                                        </p:tgtEl>
                                      </p:cBhvr>
                                    </p:animEffect>
                                  </p:childTnLst>
                                </p:cTn>
                              </p:par>
                              <p:par>
                                <p:cTn id="60" presetID="10" presetClass="entr" presetSubtype="0" fill="hold" nodeType="withEffect">
                                  <p:stCondLst>
                                    <p:cond delay="0"/>
                                  </p:stCondLst>
                                  <p:childTnLst>
                                    <p:set>
                                      <p:cBhvr>
                                        <p:cTn id="61" dur="1" fill="hold">
                                          <p:stCondLst>
                                            <p:cond delay="0"/>
                                          </p:stCondLst>
                                        </p:cTn>
                                        <p:tgtEl>
                                          <p:spTgt spid="59"/>
                                        </p:tgtEl>
                                        <p:attrNameLst>
                                          <p:attrName>style.visibility</p:attrName>
                                        </p:attrNameLst>
                                      </p:cBhvr>
                                      <p:to>
                                        <p:strVal val="visible"/>
                                      </p:to>
                                    </p:set>
                                    <p:animEffect transition="in" filter="fade">
                                      <p:cBhvr>
                                        <p:cTn id="62" dur="1000"/>
                                        <p:tgtEl>
                                          <p:spTgt spid="59"/>
                                        </p:tgtEl>
                                      </p:cBhvr>
                                    </p:animEffect>
                                  </p:childTnLst>
                                </p:cTn>
                              </p:par>
                              <p:par>
                                <p:cTn id="63" presetID="10" presetClass="entr" presetSubtype="0" fill="hold" nodeType="withEffect">
                                  <p:stCondLst>
                                    <p:cond delay="0"/>
                                  </p:stCondLst>
                                  <p:childTnLst>
                                    <p:set>
                                      <p:cBhvr>
                                        <p:cTn id="64" dur="1" fill="hold">
                                          <p:stCondLst>
                                            <p:cond delay="0"/>
                                          </p:stCondLst>
                                        </p:cTn>
                                        <p:tgtEl>
                                          <p:spTgt spid="60"/>
                                        </p:tgtEl>
                                        <p:attrNameLst>
                                          <p:attrName>style.visibility</p:attrName>
                                        </p:attrNameLst>
                                      </p:cBhvr>
                                      <p:to>
                                        <p:strVal val="visible"/>
                                      </p:to>
                                    </p:set>
                                    <p:animEffect transition="in" filter="fade">
                                      <p:cBhvr>
                                        <p:cTn id="65" dur="1000"/>
                                        <p:tgtEl>
                                          <p:spTgt spid="60"/>
                                        </p:tgtEl>
                                      </p:cBhvr>
                                    </p:animEffect>
                                  </p:childTnLst>
                                </p:cTn>
                              </p:par>
                              <p:par>
                                <p:cTn id="66" presetID="10" presetClass="entr" presetSubtype="0" fill="hold" nodeType="withEffect">
                                  <p:stCondLst>
                                    <p:cond delay="0"/>
                                  </p:stCondLst>
                                  <p:childTnLst>
                                    <p:set>
                                      <p:cBhvr>
                                        <p:cTn id="67" dur="1" fill="hold">
                                          <p:stCondLst>
                                            <p:cond delay="0"/>
                                          </p:stCondLst>
                                        </p:cTn>
                                        <p:tgtEl>
                                          <p:spTgt spid="15"/>
                                        </p:tgtEl>
                                        <p:attrNameLst>
                                          <p:attrName>style.visibility</p:attrName>
                                        </p:attrNameLst>
                                      </p:cBhvr>
                                      <p:to>
                                        <p:strVal val="visible"/>
                                      </p:to>
                                    </p:set>
                                    <p:animEffect transition="in" filter="fade">
                                      <p:cBhvr>
                                        <p:cTn id="68" dur="1000"/>
                                        <p:tgtEl>
                                          <p:spTgt spid="15"/>
                                        </p:tgtEl>
                                      </p:cBhvr>
                                    </p:animEffect>
                                  </p:childTnLst>
                                </p:cTn>
                              </p:par>
                              <p:par>
                                <p:cTn id="69" presetID="10" presetClass="entr" presetSubtype="0" fill="hold" nodeType="withEffect">
                                  <p:stCondLst>
                                    <p:cond delay="0"/>
                                  </p:stCondLst>
                                  <p:childTnLst>
                                    <p:set>
                                      <p:cBhvr>
                                        <p:cTn id="70" dur="1" fill="hold">
                                          <p:stCondLst>
                                            <p:cond delay="0"/>
                                          </p:stCondLst>
                                        </p:cTn>
                                        <p:tgtEl>
                                          <p:spTgt spid="75"/>
                                        </p:tgtEl>
                                        <p:attrNameLst>
                                          <p:attrName>style.visibility</p:attrName>
                                        </p:attrNameLst>
                                      </p:cBhvr>
                                      <p:to>
                                        <p:strVal val="visible"/>
                                      </p:to>
                                    </p:set>
                                    <p:animEffect transition="in" filter="fade">
                                      <p:cBhvr>
                                        <p:cTn id="71" dur="1000"/>
                                        <p:tgtEl>
                                          <p:spTgt spid="75"/>
                                        </p:tgtEl>
                                      </p:cBhvr>
                                    </p:animEffect>
                                  </p:childTnLst>
                                </p:cTn>
                              </p:par>
                              <p:par>
                                <p:cTn id="72" presetID="10" presetClass="entr" presetSubtype="0" fill="hold" nodeType="withEffect">
                                  <p:stCondLst>
                                    <p:cond delay="0"/>
                                  </p:stCondLst>
                                  <p:childTnLst>
                                    <p:set>
                                      <p:cBhvr>
                                        <p:cTn id="73" dur="1" fill="hold">
                                          <p:stCondLst>
                                            <p:cond delay="0"/>
                                          </p:stCondLst>
                                        </p:cTn>
                                        <p:tgtEl>
                                          <p:spTgt spid="76"/>
                                        </p:tgtEl>
                                        <p:attrNameLst>
                                          <p:attrName>style.visibility</p:attrName>
                                        </p:attrNameLst>
                                      </p:cBhvr>
                                      <p:to>
                                        <p:strVal val="visible"/>
                                      </p:to>
                                    </p:set>
                                    <p:animEffect transition="in" filter="fade">
                                      <p:cBhvr>
                                        <p:cTn id="74" dur="1000"/>
                                        <p:tgtEl>
                                          <p:spTgt spid="76"/>
                                        </p:tgtEl>
                                      </p:cBhvr>
                                    </p:animEffect>
                                  </p:childTnLst>
                                </p:cTn>
                              </p:par>
                              <p:par>
                                <p:cTn id="75" presetID="10" presetClass="entr" presetSubtype="0" fill="hold" nodeType="withEffect">
                                  <p:stCondLst>
                                    <p:cond delay="0"/>
                                  </p:stCondLst>
                                  <p:childTnLst>
                                    <p:set>
                                      <p:cBhvr>
                                        <p:cTn id="76" dur="1" fill="hold">
                                          <p:stCondLst>
                                            <p:cond delay="0"/>
                                          </p:stCondLst>
                                        </p:cTn>
                                        <p:tgtEl>
                                          <p:spTgt spid="2"/>
                                        </p:tgtEl>
                                        <p:attrNameLst>
                                          <p:attrName>style.visibility</p:attrName>
                                        </p:attrNameLst>
                                      </p:cBhvr>
                                      <p:to>
                                        <p:strVal val="visible"/>
                                      </p:to>
                                    </p:set>
                                    <p:animEffect transition="in" filter="fade">
                                      <p:cBhvr>
                                        <p:cTn id="77" dur="1000"/>
                                        <p:tgtEl>
                                          <p:spTgt spid="2"/>
                                        </p:tgtEl>
                                      </p:cBhvr>
                                    </p:animEffect>
                                  </p:childTnLst>
                                </p:cTn>
                              </p:par>
                              <p:par>
                                <p:cTn id="78" presetID="2" presetClass="entr" presetSubtype="4" fill="hold" grpId="0" nodeType="withEffect">
                                  <p:stCondLst>
                                    <p:cond delay="500"/>
                                  </p:stCondLst>
                                  <p:childTnLst>
                                    <p:set>
                                      <p:cBhvr>
                                        <p:cTn id="79" dur="1" fill="hold">
                                          <p:stCondLst>
                                            <p:cond delay="0"/>
                                          </p:stCondLst>
                                        </p:cTn>
                                        <p:tgtEl>
                                          <p:spTgt spid="62"/>
                                        </p:tgtEl>
                                        <p:attrNameLst>
                                          <p:attrName>style.visibility</p:attrName>
                                        </p:attrNameLst>
                                      </p:cBhvr>
                                      <p:to>
                                        <p:strVal val="visible"/>
                                      </p:to>
                                    </p:set>
                                    <p:anim calcmode="lin" valueType="num">
                                      <p:cBhvr additive="base">
                                        <p:cTn id="80" dur="500" fill="hold"/>
                                        <p:tgtEl>
                                          <p:spTgt spid="62"/>
                                        </p:tgtEl>
                                        <p:attrNameLst>
                                          <p:attrName>ppt_x</p:attrName>
                                        </p:attrNameLst>
                                      </p:cBhvr>
                                      <p:tavLst>
                                        <p:tav tm="0">
                                          <p:val>
                                            <p:strVal val="#ppt_x"/>
                                          </p:val>
                                        </p:tav>
                                        <p:tav tm="100000">
                                          <p:val>
                                            <p:strVal val="#ppt_x"/>
                                          </p:val>
                                        </p:tav>
                                      </p:tavLst>
                                    </p:anim>
                                    <p:anim calcmode="lin" valueType="num">
                                      <p:cBhvr additive="base">
                                        <p:cTn id="81" dur="500" fill="hold"/>
                                        <p:tgtEl>
                                          <p:spTgt spid="62"/>
                                        </p:tgtEl>
                                        <p:attrNameLst>
                                          <p:attrName>ppt_y</p:attrName>
                                        </p:attrNameLst>
                                      </p:cBhvr>
                                      <p:tavLst>
                                        <p:tav tm="0">
                                          <p:val>
                                            <p:strVal val="1+#ppt_h/2"/>
                                          </p:val>
                                        </p:tav>
                                        <p:tav tm="100000">
                                          <p:val>
                                            <p:strVal val="#ppt_y"/>
                                          </p:val>
                                        </p:tav>
                                      </p:tavLst>
                                    </p:anim>
                                  </p:childTnLst>
                                </p:cTn>
                              </p:par>
                              <p:par>
                                <p:cTn id="82" presetID="2" presetClass="entr" presetSubtype="4" fill="hold" grpId="0" nodeType="withEffect">
                                  <p:stCondLst>
                                    <p:cond delay="500"/>
                                  </p:stCondLst>
                                  <p:childTnLst>
                                    <p:set>
                                      <p:cBhvr>
                                        <p:cTn id="83" dur="1" fill="hold">
                                          <p:stCondLst>
                                            <p:cond delay="0"/>
                                          </p:stCondLst>
                                        </p:cTn>
                                        <p:tgtEl>
                                          <p:spTgt spid="63"/>
                                        </p:tgtEl>
                                        <p:attrNameLst>
                                          <p:attrName>style.visibility</p:attrName>
                                        </p:attrNameLst>
                                      </p:cBhvr>
                                      <p:to>
                                        <p:strVal val="visible"/>
                                      </p:to>
                                    </p:set>
                                    <p:anim calcmode="lin" valueType="num">
                                      <p:cBhvr additive="base">
                                        <p:cTn id="84" dur="500" fill="hold"/>
                                        <p:tgtEl>
                                          <p:spTgt spid="63"/>
                                        </p:tgtEl>
                                        <p:attrNameLst>
                                          <p:attrName>ppt_x</p:attrName>
                                        </p:attrNameLst>
                                      </p:cBhvr>
                                      <p:tavLst>
                                        <p:tav tm="0">
                                          <p:val>
                                            <p:strVal val="#ppt_x"/>
                                          </p:val>
                                        </p:tav>
                                        <p:tav tm="100000">
                                          <p:val>
                                            <p:strVal val="#ppt_x"/>
                                          </p:val>
                                        </p:tav>
                                      </p:tavLst>
                                    </p:anim>
                                    <p:anim calcmode="lin" valueType="num">
                                      <p:cBhvr additive="base">
                                        <p:cTn id="85" dur="500" fill="hold"/>
                                        <p:tgtEl>
                                          <p:spTgt spid="63"/>
                                        </p:tgtEl>
                                        <p:attrNameLst>
                                          <p:attrName>ppt_y</p:attrName>
                                        </p:attrNameLst>
                                      </p:cBhvr>
                                      <p:tavLst>
                                        <p:tav tm="0">
                                          <p:val>
                                            <p:strVal val="1+#ppt_h/2"/>
                                          </p:val>
                                        </p:tav>
                                        <p:tav tm="100000">
                                          <p:val>
                                            <p:strVal val="#ppt_y"/>
                                          </p:val>
                                        </p:tav>
                                      </p:tavLst>
                                    </p:anim>
                                  </p:childTnLst>
                                </p:cTn>
                              </p:par>
                              <p:par>
                                <p:cTn id="86" presetID="2" presetClass="entr" presetSubtype="4" fill="hold" grpId="0" nodeType="withEffect">
                                  <p:stCondLst>
                                    <p:cond delay="500"/>
                                  </p:stCondLst>
                                  <p:childTnLst>
                                    <p:set>
                                      <p:cBhvr>
                                        <p:cTn id="87" dur="1" fill="hold">
                                          <p:stCondLst>
                                            <p:cond delay="0"/>
                                          </p:stCondLst>
                                        </p:cTn>
                                        <p:tgtEl>
                                          <p:spTgt spid="65"/>
                                        </p:tgtEl>
                                        <p:attrNameLst>
                                          <p:attrName>style.visibility</p:attrName>
                                        </p:attrNameLst>
                                      </p:cBhvr>
                                      <p:to>
                                        <p:strVal val="visible"/>
                                      </p:to>
                                    </p:set>
                                    <p:anim calcmode="lin" valueType="num">
                                      <p:cBhvr additive="base">
                                        <p:cTn id="88" dur="500" fill="hold"/>
                                        <p:tgtEl>
                                          <p:spTgt spid="65"/>
                                        </p:tgtEl>
                                        <p:attrNameLst>
                                          <p:attrName>ppt_x</p:attrName>
                                        </p:attrNameLst>
                                      </p:cBhvr>
                                      <p:tavLst>
                                        <p:tav tm="0">
                                          <p:val>
                                            <p:strVal val="#ppt_x"/>
                                          </p:val>
                                        </p:tav>
                                        <p:tav tm="100000">
                                          <p:val>
                                            <p:strVal val="#ppt_x"/>
                                          </p:val>
                                        </p:tav>
                                      </p:tavLst>
                                    </p:anim>
                                    <p:anim calcmode="lin" valueType="num">
                                      <p:cBhvr additive="base">
                                        <p:cTn id="89" dur="500" fill="hold"/>
                                        <p:tgtEl>
                                          <p:spTgt spid="65"/>
                                        </p:tgtEl>
                                        <p:attrNameLst>
                                          <p:attrName>ppt_y</p:attrName>
                                        </p:attrNameLst>
                                      </p:cBhvr>
                                      <p:tavLst>
                                        <p:tav tm="0">
                                          <p:val>
                                            <p:strVal val="1+#ppt_h/2"/>
                                          </p:val>
                                        </p:tav>
                                        <p:tav tm="100000">
                                          <p:val>
                                            <p:strVal val="#ppt_y"/>
                                          </p:val>
                                        </p:tav>
                                      </p:tavLst>
                                    </p:anim>
                                  </p:childTnLst>
                                </p:cTn>
                              </p:par>
                              <p:par>
                                <p:cTn id="90" presetID="2" presetClass="entr" presetSubtype="4" fill="hold" grpId="0" nodeType="withEffect">
                                  <p:stCondLst>
                                    <p:cond delay="500"/>
                                  </p:stCondLst>
                                  <p:childTnLst>
                                    <p:set>
                                      <p:cBhvr>
                                        <p:cTn id="91" dur="1" fill="hold">
                                          <p:stCondLst>
                                            <p:cond delay="0"/>
                                          </p:stCondLst>
                                        </p:cTn>
                                        <p:tgtEl>
                                          <p:spTgt spid="66"/>
                                        </p:tgtEl>
                                        <p:attrNameLst>
                                          <p:attrName>style.visibility</p:attrName>
                                        </p:attrNameLst>
                                      </p:cBhvr>
                                      <p:to>
                                        <p:strVal val="visible"/>
                                      </p:to>
                                    </p:set>
                                    <p:anim calcmode="lin" valueType="num">
                                      <p:cBhvr additive="base">
                                        <p:cTn id="92" dur="500" fill="hold"/>
                                        <p:tgtEl>
                                          <p:spTgt spid="66"/>
                                        </p:tgtEl>
                                        <p:attrNameLst>
                                          <p:attrName>ppt_x</p:attrName>
                                        </p:attrNameLst>
                                      </p:cBhvr>
                                      <p:tavLst>
                                        <p:tav tm="0">
                                          <p:val>
                                            <p:strVal val="#ppt_x"/>
                                          </p:val>
                                        </p:tav>
                                        <p:tav tm="100000">
                                          <p:val>
                                            <p:strVal val="#ppt_x"/>
                                          </p:val>
                                        </p:tav>
                                      </p:tavLst>
                                    </p:anim>
                                    <p:anim calcmode="lin" valueType="num">
                                      <p:cBhvr additive="base">
                                        <p:cTn id="93" dur="500" fill="hold"/>
                                        <p:tgtEl>
                                          <p:spTgt spid="66"/>
                                        </p:tgtEl>
                                        <p:attrNameLst>
                                          <p:attrName>ppt_y</p:attrName>
                                        </p:attrNameLst>
                                      </p:cBhvr>
                                      <p:tavLst>
                                        <p:tav tm="0">
                                          <p:val>
                                            <p:strVal val="1+#ppt_h/2"/>
                                          </p:val>
                                        </p:tav>
                                        <p:tav tm="100000">
                                          <p:val>
                                            <p:strVal val="#ppt_y"/>
                                          </p:val>
                                        </p:tav>
                                      </p:tavLst>
                                    </p:anim>
                                  </p:childTnLst>
                                </p:cTn>
                              </p:par>
                              <p:par>
                                <p:cTn id="94" presetID="2" presetClass="entr" presetSubtype="4" fill="hold" grpId="0" nodeType="withEffect">
                                  <p:stCondLst>
                                    <p:cond delay="500"/>
                                  </p:stCondLst>
                                  <p:childTnLst>
                                    <p:set>
                                      <p:cBhvr>
                                        <p:cTn id="95" dur="1" fill="hold">
                                          <p:stCondLst>
                                            <p:cond delay="0"/>
                                          </p:stCondLst>
                                        </p:cTn>
                                        <p:tgtEl>
                                          <p:spTgt spid="67"/>
                                        </p:tgtEl>
                                        <p:attrNameLst>
                                          <p:attrName>style.visibility</p:attrName>
                                        </p:attrNameLst>
                                      </p:cBhvr>
                                      <p:to>
                                        <p:strVal val="visible"/>
                                      </p:to>
                                    </p:set>
                                    <p:anim calcmode="lin" valueType="num">
                                      <p:cBhvr additive="base">
                                        <p:cTn id="96" dur="500" fill="hold"/>
                                        <p:tgtEl>
                                          <p:spTgt spid="67"/>
                                        </p:tgtEl>
                                        <p:attrNameLst>
                                          <p:attrName>ppt_x</p:attrName>
                                        </p:attrNameLst>
                                      </p:cBhvr>
                                      <p:tavLst>
                                        <p:tav tm="0">
                                          <p:val>
                                            <p:strVal val="#ppt_x"/>
                                          </p:val>
                                        </p:tav>
                                        <p:tav tm="100000">
                                          <p:val>
                                            <p:strVal val="#ppt_x"/>
                                          </p:val>
                                        </p:tav>
                                      </p:tavLst>
                                    </p:anim>
                                    <p:anim calcmode="lin" valueType="num">
                                      <p:cBhvr additive="base">
                                        <p:cTn id="97" dur="500" fill="hold"/>
                                        <p:tgtEl>
                                          <p:spTgt spid="67"/>
                                        </p:tgtEl>
                                        <p:attrNameLst>
                                          <p:attrName>ppt_y</p:attrName>
                                        </p:attrNameLst>
                                      </p:cBhvr>
                                      <p:tavLst>
                                        <p:tav tm="0">
                                          <p:val>
                                            <p:strVal val="1+#ppt_h/2"/>
                                          </p:val>
                                        </p:tav>
                                        <p:tav tm="100000">
                                          <p:val>
                                            <p:strVal val="#ppt_y"/>
                                          </p:val>
                                        </p:tav>
                                      </p:tavLst>
                                    </p:anim>
                                  </p:childTnLst>
                                </p:cTn>
                              </p:par>
                              <p:par>
                                <p:cTn id="98" presetID="2" presetClass="entr" presetSubtype="4" fill="hold" grpId="0" nodeType="withEffect">
                                  <p:stCondLst>
                                    <p:cond delay="500"/>
                                  </p:stCondLst>
                                  <p:childTnLst>
                                    <p:set>
                                      <p:cBhvr>
                                        <p:cTn id="99" dur="1" fill="hold">
                                          <p:stCondLst>
                                            <p:cond delay="0"/>
                                          </p:stCondLst>
                                        </p:cTn>
                                        <p:tgtEl>
                                          <p:spTgt spid="69"/>
                                        </p:tgtEl>
                                        <p:attrNameLst>
                                          <p:attrName>style.visibility</p:attrName>
                                        </p:attrNameLst>
                                      </p:cBhvr>
                                      <p:to>
                                        <p:strVal val="visible"/>
                                      </p:to>
                                    </p:set>
                                    <p:anim calcmode="lin" valueType="num">
                                      <p:cBhvr additive="base">
                                        <p:cTn id="100" dur="500" fill="hold"/>
                                        <p:tgtEl>
                                          <p:spTgt spid="69"/>
                                        </p:tgtEl>
                                        <p:attrNameLst>
                                          <p:attrName>ppt_x</p:attrName>
                                        </p:attrNameLst>
                                      </p:cBhvr>
                                      <p:tavLst>
                                        <p:tav tm="0">
                                          <p:val>
                                            <p:strVal val="#ppt_x"/>
                                          </p:val>
                                        </p:tav>
                                        <p:tav tm="100000">
                                          <p:val>
                                            <p:strVal val="#ppt_x"/>
                                          </p:val>
                                        </p:tav>
                                      </p:tavLst>
                                    </p:anim>
                                    <p:anim calcmode="lin" valueType="num">
                                      <p:cBhvr additive="base">
                                        <p:cTn id="101" dur="500" fill="hold"/>
                                        <p:tgtEl>
                                          <p:spTgt spid="69"/>
                                        </p:tgtEl>
                                        <p:attrNameLst>
                                          <p:attrName>ppt_y</p:attrName>
                                        </p:attrNameLst>
                                      </p:cBhvr>
                                      <p:tavLst>
                                        <p:tav tm="0">
                                          <p:val>
                                            <p:strVal val="1+#ppt_h/2"/>
                                          </p:val>
                                        </p:tav>
                                        <p:tav tm="100000">
                                          <p:val>
                                            <p:strVal val="#ppt_y"/>
                                          </p:val>
                                        </p:tav>
                                      </p:tavLst>
                                    </p:anim>
                                  </p:childTnLst>
                                </p:cTn>
                              </p:par>
                              <p:par>
                                <p:cTn id="102" presetID="2" presetClass="entr" presetSubtype="4" fill="hold" grpId="0" nodeType="withEffect">
                                  <p:stCondLst>
                                    <p:cond delay="500"/>
                                  </p:stCondLst>
                                  <p:childTnLst>
                                    <p:set>
                                      <p:cBhvr>
                                        <p:cTn id="103" dur="1" fill="hold">
                                          <p:stCondLst>
                                            <p:cond delay="0"/>
                                          </p:stCondLst>
                                        </p:cTn>
                                        <p:tgtEl>
                                          <p:spTgt spid="70"/>
                                        </p:tgtEl>
                                        <p:attrNameLst>
                                          <p:attrName>style.visibility</p:attrName>
                                        </p:attrNameLst>
                                      </p:cBhvr>
                                      <p:to>
                                        <p:strVal val="visible"/>
                                      </p:to>
                                    </p:set>
                                    <p:anim calcmode="lin" valueType="num">
                                      <p:cBhvr additive="base">
                                        <p:cTn id="104" dur="500" fill="hold"/>
                                        <p:tgtEl>
                                          <p:spTgt spid="70"/>
                                        </p:tgtEl>
                                        <p:attrNameLst>
                                          <p:attrName>ppt_x</p:attrName>
                                        </p:attrNameLst>
                                      </p:cBhvr>
                                      <p:tavLst>
                                        <p:tav tm="0">
                                          <p:val>
                                            <p:strVal val="#ppt_x"/>
                                          </p:val>
                                        </p:tav>
                                        <p:tav tm="100000">
                                          <p:val>
                                            <p:strVal val="#ppt_x"/>
                                          </p:val>
                                        </p:tav>
                                      </p:tavLst>
                                    </p:anim>
                                    <p:anim calcmode="lin" valueType="num">
                                      <p:cBhvr additive="base">
                                        <p:cTn id="105" dur="500" fill="hold"/>
                                        <p:tgtEl>
                                          <p:spTgt spid="70"/>
                                        </p:tgtEl>
                                        <p:attrNameLst>
                                          <p:attrName>ppt_y</p:attrName>
                                        </p:attrNameLst>
                                      </p:cBhvr>
                                      <p:tavLst>
                                        <p:tav tm="0">
                                          <p:val>
                                            <p:strVal val="1+#ppt_h/2"/>
                                          </p:val>
                                        </p:tav>
                                        <p:tav tm="100000">
                                          <p:val>
                                            <p:strVal val="#ppt_y"/>
                                          </p:val>
                                        </p:tav>
                                      </p:tavLst>
                                    </p:anim>
                                  </p:childTnLst>
                                </p:cTn>
                              </p:par>
                              <p:par>
                                <p:cTn id="106" presetID="2" presetClass="entr" presetSubtype="4" fill="hold" grpId="0" nodeType="withEffect">
                                  <p:stCondLst>
                                    <p:cond delay="500"/>
                                  </p:stCondLst>
                                  <p:childTnLst>
                                    <p:set>
                                      <p:cBhvr>
                                        <p:cTn id="107" dur="1" fill="hold">
                                          <p:stCondLst>
                                            <p:cond delay="0"/>
                                          </p:stCondLst>
                                        </p:cTn>
                                        <p:tgtEl>
                                          <p:spTgt spid="72"/>
                                        </p:tgtEl>
                                        <p:attrNameLst>
                                          <p:attrName>style.visibility</p:attrName>
                                        </p:attrNameLst>
                                      </p:cBhvr>
                                      <p:to>
                                        <p:strVal val="visible"/>
                                      </p:to>
                                    </p:set>
                                    <p:anim calcmode="lin" valueType="num">
                                      <p:cBhvr additive="base">
                                        <p:cTn id="108" dur="500" fill="hold"/>
                                        <p:tgtEl>
                                          <p:spTgt spid="72"/>
                                        </p:tgtEl>
                                        <p:attrNameLst>
                                          <p:attrName>ppt_x</p:attrName>
                                        </p:attrNameLst>
                                      </p:cBhvr>
                                      <p:tavLst>
                                        <p:tav tm="0">
                                          <p:val>
                                            <p:strVal val="#ppt_x"/>
                                          </p:val>
                                        </p:tav>
                                        <p:tav tm="100000">
                                          <p:val>
                                            <p:strVal val="#ppt_x"/>
                                          </p:val>
                                        </p:tav>
                                      </p:tavLst>
                                    </p:anim>
                                    <p:anim calcmode="lin" valueType="num">
                                      <p:cBhvr additive="base">
                                        <p:cTn id="109" dur="500" fill="hold"/>
                                        <p:tgtEl>
                                          <p:spTgt spid="72"/>
                                        </p:tgtEl>
                                        <p:attrNameLst>
                                          <p:attrName>ppt_y</p:attrName>
                                        </p:attrNameLst>
                                      </p:cBhvr>
                                      <p:tavLst>
                                        <p:tav tm="0">
                                          <p:val>
                                            <p:strVal val="1+#ppt_h/2"/>
                                          </p:val>
                                        </p:tav>
                                        <p:tav tm="100000">
                                          <p:val>
                                            <p:strVal val="#ppt_y"/>
                                          </p:val>
                                        </p:tav>
                                      </p:tavLst>
                                    </p:anim>
                                  </p:childTnLst>
                                </p:cTn>
                              </p:par>
                              <p:par>
                                <p:cTn id="110" presetID="2" presetClass="entr" presetSubtype="4" fill="hold" grpId="0" nodeType="withEffect">
                                  <p:stCondLst>
                                    <p:cond delay="500"/>
                                  </p:stCondLst>
                                  <p:childTnLst>
                                    <p:set>
                                      <p:cBhvr>
                                        <p:cTn id="111" dur="1" fill="hold">
                                          <p:stCondLst>
                                            <p:cond delay="0"/>
                                          </p:stCondLst>
                                        </p:cTn>
                                        <p:tgtEl>
                                          <p:spTgt spid="73"/>
                                        </p:tgtEl>
                                        <p:attrNameLst>
                                          <p:attrName>style.visibility</p:attrName>
                                        </p:attrNameLst>
                                      </p:cBhvr>
                                      <p:to>
                                        <p:strVal val="visible"/>
                                      </p:to>
                                    </p:set>
                                    <p:anim calcmode="lin" valueType="num">
                                      <p:cBhvr additive="base">
                                        <p:cTn id="112" dur="500" fill="hold"/>
                                        <p:tgtEl>
                                          <p:spTgt spid="73"/>
                                        </p:tgtEl>
                                        <p:attrNameLst>
                                          <p:attrName>ppt_x</p:attrName>
                                        </p:attrNameLst>
                                      </p:cBhvr>
                                      <p:tavLst>
                                        <p:tav tm="0">
                                          <p:val>
                                            <p:strVal val="#ppt_x"/>
                                          </p:val>
                                        </p:tav>
                                        <p:tav tm="100000">
                                          <p:val>
                                            <p:strVal val="#ppt_x"/>
                                          </p:val>
                                        </p:tav>
                                      </p:tavLst>
                                    </p:anim>
                                    <p:anim calcmode="lin" valueType="num">
                                      <p:cBhvr additive="base">
                                        <p:cTn id="113" dur="500" fill="hold"/>
                                        <p:tgtEl>
                                          <p:spTgt spid="73"/>
                                        </p:tgtEl>
                                        <p:attrNameLst>
                                          <p:attrName>ppt_y</p:attrName>
                                        </p:attrNameLst>
                                      </p:cBhvr>
                                      <p:tavLst>
                                        <p:tav tm="0">
                                          <p:val>
                                            <p:strVal val="1+#ppt_h/2"/>
                                          </p:val>
                                        </p:tav>
                                        <p:tav tm="100000">
                                          <p:val>
                                            <p:strVal val="#ppt_y"/>
                                          </p:val>
                                        </p:tav>
                                      </p:tavLst>
                                    </p:anim>
                                  </p:childTnLst>
                                </p:cTn>
                              </p:par>
                              <p:par>
                                <p:cTn id="114" presetID="2" presetClass="entr" presetSubtype="4" fill="hold" grpId="0" nodeType="withEffect">
                                  <p:stCondLst>
                                    <p:cond delay="500"/>
                                  </p:stCondLst>
                                  <p:childTnLst>
                                    <p:set>
                                      <p:cBhvr>
                                        <p:cTn id="115" dur="1" fill="hold">
                                          <p:stCondLst>
                                            <p:cond delay="0"/>
                                          </p:stCondLst>
                                        </p:cTn>
                                        <p:tgtEl>
                                          <p:spTgt spid="5"/>
                                        </p:tgtEl>
                                        <p:attrNameLst>
                                          <p:attrName>style.visibility</p:attrName>
                                        </p:attrNameLst>
                                      </p:cBhvr>
                                      <p:to>
                                        <p:strVal val="visible"/>
                                      </p:to>
                                    </p:set>
                                    <p:anim calcmode="lin" valueType="num">
                                      <p:cBhvr additive="base">
                                        <p:cTn id="116" dur="500" fill="hold"/>
                                        <p:tgtEl>
                                          <p:spTgt spid="5"/>
                                        </p:tgtEl>
                                        <p:attrNameLst>
                                          <p:attrName>ppt_x</p:attrName>
                                        </p:attrNameLst>
                                      </p:cBhvr>
                                      <p:tavLst>
                                        <p:tav tm="0">
                                          <p:val>
                                            <p:strVal val="#ppt_x"/>
                                          </p:val>
                                        </p:tav>
                                        <p:tav tm="100000">
                                          <p:val>
                                            <p:strVal val="#ppt_x"/>
                                          </p:val>
                                        </p:tav>
                                      </p:tavLst>
                                    </p:anim>
                                    <p:anim calcmode="lin" valueType="num">
                                      <p:cBhvr additive="base">
                                        <p:cTn id="11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p:bldP spid="63" grpId="0"/>
      <p:bldP spid="65" grpId="0"/>
      <p:bldP spid="66" grpId="0"/>
      <p:bldP spid="67" grpId="0"/>
      <p:bldP spid="69" grpId="0"/>
      <p:bldP spid="70" grpId="0"/>
      <p:bldP spid="72" grpId="0"/>
      <p:bldP spid="73" grpId="0"/>
      <p:bldP spid="54" grpId="0"/>
      <p:bldP spid="58" grpId="0"/>
      <p:bldP spid="61"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6005081" y="3116385"/>
            <a:ext cx="1163627" cy="2447189"/>
          </a:xfrm>
          <a:prstGeom prst="rect">
            <a:avLst/>
          </a:prstGeom>
        </p:spPr>
      </p:pic>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9" name="图片 4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flipH="1">
            <a:off x="1147467" y="4674933"/>
            <a:ext cx="1697518" cy="2898692"/>
          </a:xfrm>
          <a:prstGeom prst="rect">
            <a:avLst/>
          </a:prstGeom>
        </p:spPr>
      </p:pic>
      <p:sp>
        <p:nvSpPr>
          <p:cNvPr id="54" name="文本框 53"/>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29" name="组合 28"/>
          <p:cNvGrpSpPr/>
          <p:nvPr/>
        </p:nvGrpSpPr>
        <p:grpSpPr>
          <a:xfrm>
            <a:off x="7493834" y="31961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pic>
        <p:nvPicPr>
          <p:cNvPr id="84" name="图片 83"/>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flipH="1">
            <a:off x="3402846" y="3910631"/>
            <a:ext cx="1069701" cy="1826627"/>
          </a:xfrm>
          <a:prstGeom prst="rect">
            <a:avLst/>
          </a:prstGeom>
        </p:spPr>
      </p:pic>
      <p:pic>
        <p:nvPicPr>
          <p:cNvPr id="86" name="图片 85"/>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7958501" y="3912539"/>
            <a:ext cx="1069701" cy="1826627"/>
          </a:xfrm>
          <a:prstGeom prst="rect">
            <a:avLst/>
          </a:prstGeom>
        </p:spPr>
      </p:pic>
      <p:pic>
        <p:nvPicPr>
          <p:cNvPr id="85" name="图片 84"/>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9675600" y="4674933"/>
            <a:ext cx="1697518" cy="2898692"/>
          </a:xfrm>
          <a:prstGeom prst="rect">
            <a:avLst/>
          </a:prstGeom>
        </p:spPr>
      </p:pic>
      <p:sp>
        <p:nvSpPr>
          <p:cNvPr id="88" name="文本框 87"/>
          <p:cNvSpPr txBox="1"/>
          <p:nvPr/>
        </p:nvSpPr>
        <p:spPr>
          <a:xfrm>
            <a:off x="1905635" y="2562225"/>
            <a:ext cx="9667240" cy="1322070"/>
          </a:xfrm>
          <a:prstGeom prst="rect">
            <a:avLst/>
          </a:prstGeom>
          <a:noFill/>
        </p:spPr>
        <p:txBody>
          <a:bodyPr wrap="square" rtlCol="0">
            <a:spAutoFit/>
          </a:bodyPr>
          <a:lstStyle/>
          <a:p>
            <a:pPr algn="dist"/>
            <a:r>
              <a:rPr lang="en-US" altLang="zh-CN" sz="4000" b="1" dirty="0">
                <a:solidFill>
                  <a:schemeClr val="bg1"/>
                </a:solidFill>
                <a:latin typeface="Arial" panose="020B0604020202020204" pitchFamily="34" charset="0"/>
                <a:cs typeface="Arial" panose="020B0604020202020204" pitchFamily="34" charset="0"/>
                <a:sym typeface="+mn-lt"/>
              </a:rPr>
              <a:t>Eeffective working relationship</a:t>
            </a:r>
            <a:endParaRPr lang="en-US" altLang="zh-CN" sz="4000" b="1" dirty="0">
              <a:solidFill>
                <a:schemeClr val="bg1"/>
              </a:solidFill>
              <a:latin typeface="Arial" panose="020B0604020202020204" pitchFamily="34" charset="0"/>
              <a:cs typeface="Arial" panose="020B0604020202020204" pitchFamily="34" charset="0"/>
              <a:sym typeface="+mn-lt"/>
            </a:endParaRPr>
          </a:p>
          <a:p>
            <a:pPr algn="dist"/>
            <a:endParaRPr lang="en-US" altLang="zh-CN" sz="4000" b="1" dirty="0">
              <a:solidFill>
                <a:schemeClr val="bg1"/>
              </a:solidFill>
              <a:latin typeface="Arial" panose="020B0604020202020204" pitchFamily="34" charset="0"/>
              <a:cs typeface="Arial" panose="020B0604020202020204" pitchFamily="34" charset="0"/>
              <a:sym typeface="+mn-lt"/>
            </a:endParaRPr>
          </a:p>
        </p:txBody>
      </p:sp>
      <p:pic>
        <p:nvPicPr>
          <p:cNvPr id="17" name="图片 1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1023443" y="3685549"/>
            <a:ext cx="1588557" cy="983391"/>
          </a:xfrm>
          <a:prstGeom prst="rect">
            <a:avLst/>
          </a:prstGeom>
        </p:spPr>
      </p:pic>
      <p:pic>
        <p:nvPicPr>
          <p:cNvPr id="18" name="图片 17"/>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2524471" y="3777396"/>
            <a:ext cx="990769" cy="613332"/>
          </a:xfrm>
          <a:prstGeom prst="rect">
            <a:avLst/>
          </a:prstGeom>
        </p:spPr>
      </p:pic>
      <p:pic>
        <p:nvPicPr>
          <p:cNvPr id="19" name="图片 18"/>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7158770" y="4985625"/>
            <a:ext cx="509182" cy="1484217"/>
          </a:xfrm>
          <a:prstGeom prst="rect">
            <a:avLst/>
          </a:prstGeom>
        </p:spPr>
      </p:pic>
      <p:pic>
        <p:nvPicPr>
          <p:cNvPr id="20" name="图片 19"/>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3895701" y="5458164"/>
            <a:ext cx="784295" cy="1028752"/>
          </a:xfrm>
          <a:prstGeom prst="rect">
            <a:avLst/>
          </a:prstGeom>
        </p:spPr>
      </p:pic>
      <p:pic>
        <p:nvPicPr>
          <p:cNvPr id="95" name="图片 94"/>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8260748" y="5458164"/>
            <a:ext cx="411027" cy="539140"/>
          </a:xfrm>
          <a:prstGeom prst="rect">
            <a:avLst/>
          </a:prstGeom>
        </p:spPr>
      </p:pic>
      <p:pic>
        <p:nvPicPr>
          <p:cNvPr id="96" name="图片 9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6575423" y="5965693"/>
            <a:ext cx="509182" cy="667889"/>
          </a:xfrm>
          <a:prstGeom prst="rect">
            <a:avLst/>
          </a:prstGeom>
        </p:spPr>
      </p:pic>
      <p:pic>
        <p:nvPicPr>
          <p:cNvPr id="97" name="图片 96"/>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4705532" y="4594014"/>
            <a:ext cx="509182" cy="1484217"/>
          </a:xfrm>
          <a:prstGeom prst="rect">
            <a:avLst/>
          </a:prstGeom>
        </p:spPr>
      </p:pic>
      <p:pic>
        <p:nvPicPr>
          <p:cNvPr id="21" name="图片 20"/>
          <p:cNvPicPr>
            <a:picLocks noChangeAspect="1"/>
          </p:cNvPicPr>
          <p:nvPr/>
        </p:nvPicPr>
        <p:blipFill rotWithShape="1">
          <a:blip r:embed="rId10" cstate="print">
            <a:extLst>
              <a:ext uri="{28A0092B-C50C-407E-A947-70E740481C1C}">
                <a14:useLocalDpi xmlns:a14="http://schemas.microsoft.com/office/drawing/2010/main" val="0"/>
              </a:ext>
            </a:extLst>
          </a:blip>
          <a:srcRect/>
          <a:stretch>
            <a:fillRect/>
          </a:stretch>
        </p:blipFill>
        <p:spPr>
          <a:xfrm flipH="1">
            <a:off x="7608309" y="5621609"/>
            <a:ext cx="517023" cy="701862"/>
          </a:xfrm>
          <a:prstGeom prst="rect">
            <a:avLst/>
          </a:prstGeom>
        </p:spPr>
      </p:pic>
      <p:grpSp>
        <p:nvGrpSpPr>
          <p:cNvPr id="30" name="组合 29"/>
          <p:cNvGrpSpPr/>
          <p:nvPr/>
        </p:nvGrpSpPr>
        <p:grpSpPr>
          <a:xfrm>
            <a:off x="5056396" y="1480050"/>
            <a:ext cx="1740999" cy="1015663"/>
            <a:chOff x="5056396" y="1480050"/>
            <a:chExt cx="1740999" cy="1015663"/>
          </a:xfrm>
        </p:grpSpPr>
        <p:sp>
          <p:nvSpPr>
            <p:cNvPr id="87" name="文本框 86"/>
            <p:cNvSpPr txBox="1"/>
            <p:nvPr/>
          </p:nvSpPr>
          <p:spPr>
            <a:xfrm>
              <a:off x="5523993" y="1480050"/>
              <a:ext cx="1273402" cy="1015663"/>
            </a:xfrm>
            <a:prstGeom prst="rect">
              <a:avLst/>
            </a:prstGeom>
            <a:noFill/>
          </p:spPr>
          <p:txBody>
            <a:bodyPr wrap="square" rtlCol="0">
              <a:spAutoFit/>
            </a:bodyPr>
            <a:lstStyle/>
            <a:p>
              <a:pPr algn="dist"/>
              <a:r>
                <a:rPr lang="en-US" altLang="zh-CN" sz="6000" dirty="0">
                  <a:solidFill>
                    <a:srgbClr val="304086"/>
                  </a:solidFill>
                  <a:cs typeface="+mn-ea"/>
                  <a:sym typeface="+mn-lt"/>
                </a:rPr>
                <a:t>01</a:t>
              </a:r>
              <a:endParaRPr lang="zh-CN" altLang="en-US" sz="6000" dirty="0">
                <a:solidFill>
                  <a:srgbClr val="304086"/>
                </a:solidFill>
                <a:cs typeface="+mn-ea"/>
                <a:sym typeface="+mn-lt"/>
              </a:endParaRPr>
            </a:p>
          </p:txBody>
        </p:sp>
        <p:sp>
          <p:nvSpPr>
            <p:cNvPr id="110" name="任意多边形: 形状 109"/>
            <p:cNvSpPr/>
            <p:nvPr/>
          </p:nvSpPr>
          <p:spPr>
            <a:xfrm rot="5400000">
              <a:off x="5036910" y="1931805"/>
              <a:ext cx="322893" cy="283922"/>
            </a:xfrm>
            <a:custGeom>
              <a:avLst/>
              <a:gdLst>
                <a:gd name="connsiteX0" fmla="*/ 0 w 2761802"/>
                <a:gd name="connsiteY0" fmla="*/ 2231611 h 2428472"/>
                <a:gd name="connsiteX1" fmla="*/ 4179 w 2761802"/>
                <a:gd name="connsiteY1" fmla="*/ 2190147 h 2428472"/>
                <a:gd name="connsiteX2" fmla="*/ 8183 w 2761802"/>
                <a:gd name="connsiteY2" fmla="*/ 2177249 h 2428472"/>
                <a:gd name="connsiteX3" fmla="*/ 1237619 w 2761802"/>
                <a:gd name="connsiteY3" fmla="*/ 57529 h 2428472"/>
                <a:gd name="connsiteX4" fmla="*/ 1298967 w 2761802"/>
                <a:gd name="connsiteY4" fmla="*/ 16167 h 2428472"/>
                <a:gd name="connsiteX5" fmla="*/ 1379050 w 2761802"/>
                <a:gd name="connsiteY5" fmla="*/ 0 h 2428472"/>
                <a:gd name="connsiteX6" fmla="*/ 1524530 w 2761802"/>
                <a:gd name="connsiteY6" fmla="*/ 60259 h 2428472"/>
                <a:gd name="connsiteX7" fmla="*/ 1544630 w 2761802"/>
                <a:gd name="connsiteY7" fmla="*/ 90072 h 2428472"/>
                <a:gd name="connsiteX8" fmla="*/ 1549295 w 2761802"/>
                <a:gd name="connsiteY8" fmla="*/ 90777 h 2428472"/>
                <a:gd name="connsiteX9" fmla="*/ 2718425 w 2761802"/>
                <a:gd name="connsiteY9" fmla="*/ 2106521 h 2428472"/>
                <a:gd name="connsiteX10" fmla="*/ 2717112 w 2761802"/>
                <a:gd name="connsiteY10" fmla="*/ 2109223 h 2428472"/>
                <a:gd name="connsiteX11" fmla="*/ 2737721 w 2761802"/>
                <a:gd name="connsiteY11" fmla="*/ 2139791 h 2428472"/>
                <a:gd name="connsiteX12" fmla="*/ 2746907 w 2761802"/>
                <a:gd name="connsiteY12" fmla="*/ 2155628 h 2428472"/>
                <a:gd name="connsiteX13" fmla="*/ 2757622 w 2761802"/>
                <a:gd name="connsiteY13" fmla="*/ 2190146 h 2428472"/>
                <a:gd name="connsiteX14" fmla="*/ 2761802 w 2761802"/>
                <a:gd name="connsiteY14" fmla="*/ 2231610 h 2428472"/>
                <a:gd name="connsiteX15" fmla="*/ 2636146 w 2761802"/>
                <a:gd name="connsiteY15" fmla="*/ 2421181 h 2428472"/>
                <a:gd name="connsiteX16" fmla="*/ 2612656 w 2761802"/>
                <a:gd name="connsiteY16" fmla="*/ 2428472 h 2428472"/>
                <a:gd name="connsiteX17" fmla="*/ 149141 w 2761802"/>
                <a:gd name="connsiteY17" fmla="*/ 2428472 h 2428472"/>
                <a:gd name="connsiteX18" fmla="*/ 125655 w 2761802"/>
                <a:gd name="connsiteY18" fmla="*/ 2421182 h 2428472"/>
                <a:gd name="connsiteX19" fmla="*/ 0 w 2761802"/>
                <a:gd name="connsiteY19" fmla="*/ 2231611 h 2428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61802" h="2428472">
                  <a:moveTo>
                    <a:pt x="0" y="2231611"/>
                  </a:moveTo>
                  <a:cubicBezTo>
                    <a:pt x="0" y="2217407"/>
                    <a:pt x="1439" y="2203540"/>
                    <a:pt x="4179" y="2190147"/>
                  </a:cubicBezTo>
                  <a:lnTo>
                    <a:pt x="8183" y="2177249"/>
                  </a:lnTo>
                  <a:lnTo>
                    <a:pt x="1237619" y="57529"/>
                  </a:lnTo>
                  <a:lnTo>
                    <a:pt x="1298967" y="16167"/>
                  </a:lnTo>
                  <a:cubicBezTo>
                    <a:pt x="1323581" y="5757"/>
                    <a:pt x="1350643" y="0"/>
                    <a:pt x="1379050" y="0"/>
                  </a:cubicBezTo>
                  <a:cubicBezTo>
                    <a:pt x="1435864" y="0"/>
                    <a:pt x="1487298" y="23028"/>
                    <a:pt x="1524530" y="60259"/>
                  </a:cubicBezTo>
                  <a:lnTo>
                    <a:pt x="1544630" y="90072"/>
                  </a:lnTo>
                  <a:lnTo>
                    <a:pt x="1549295" y="90777"/>
                  </a:lnTo>
                  <a:lnTo>
                    <a:pt x="2718425" y="2106521"/>
                  </a:lnTo>
                  <a:lnTo>
                    <a:pt x="2717112" y="2109223"/>
                  </a:lnTo>
                  <a:lnTo>
                    <a:pt x="2737721" y="2139791"/>
                  </a:lnTo>
                  <a:lnTo>
                    <a:pt x="2746907" y="2155628"/>
                  </a:lnTo>
                  <a:lnTo>
                    <a:pt x="2757622" y="2190146"/>
                  </a:lnTo>
                  <a:cubicBezTo>
                    <a:pt x="2760362" y="2203539"/>
                    <a:pt x="2761802" y="2217406"/>
                    <a:pt x="2761802" y="2231610"/>
                  </a:cubicBezTo>
                  <a:cubicBezTo>
                    <a:pt x="2761802" y="2316830"/>
                    <a:pt x="2709989" y="2389948"/>
                    <a:pt x="2636146" y="2421181"/>
                  </a:cubicBezTo>
                  <a:lnTo>
                    <a:pt x="2612656" y="2428472"/>
                  </a:lnTo>
                  <a:lnTo>
                    <a:pt x="149141" y="2428472"/>
                  </a:lnTo>
                  <a:lnTo>
                    <a:pt x="125655" y="2421182"/>
                  </a:lnTo>
                  <a:cubicBezTo>
                    <a:pt x="51812" y="2389949"/>
                    <a:pt x="0" y="2316831"/>
                    <a:pt x="0" y="2231611"/>
                  </a:cubicBezTo>
                  <a:close/>
                </a:path>
              </a:pathLst>
            </a:cu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cs typeface="+mn-ea"/>
                <a:sym typeface="+mn-lt"/>
              </a:endParaRPr>
            </a:p>
          </p:txBody>
        </p:sp>
      </p:grpSp>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030575" y="4109783"/>
            <a:ext cx="1697518" cy="28986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平行四边形 51"/>
          <p:cNvSpPr/>
          <p:nvPr/>
        </p:nvSpPr>
        <p:spPr>
          <a:xfrm>
            <a:off x="-3105686" y="-62865"/>
            <a:ext cx="7518663" cy="7823200"/>
          </a:xfrm>
          <a:prstGeom prst="parallelogram">
            <a:avLst/>
          </a:prstGeom>
          <a:gradFill flip="none" rotWithShape="1">
            <a:gsLst>
              <a:gs pos="0">
                <a:srgbClr val="8BA2F0"/>
              </a:gs>
              <a:gs pos="100000">
                <a:srgbClr val="AACBFE"/>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2" name="组合 1"/>
          <p:cNvGrpSpPr/>
          <p:nvPr/>
        </p:nvGrpSpPr>
        <p:grpSpPr>
          <a:xfrm>
            <a:off x="312315" y="3280836"/>
            <a:ext cx="3443130" cy="2264883"/>
            <a:chOff x="583393" y="3453301"/>
            <a:chExt cx="4183268" cy="2751744"/>
          </a:xfrm>
        </p:grpSpPr>
        <p:sp>
          <p:nvSpPr>
            <p:cNvPr id="21" name="Google Shape;994;p28"/>
            <p:cNvSpPr/>
            <p:nvPr/>
          </p:nvSpPr>
          <p:spPr>
            <a:xfrm>
              <a:off x="583393" y="3638098"/>
              <a:ext cx="4183268" cy="2566947"/>
            </a:xfrm>
            <a:custGeom>
              <a:avLst/>
              <a:gdLst/>
              <a:ahLst/>
              <a:cxnLst/>
              <a:rect l="l" t="t" r="r" b="b"/>
              <a:pathLst>
                <a:path w="67302" h="41298" extrusionOk="0">
                  <a:moveTo>
                    <a:pt x="33651" y="5098"/>
                  </a:moveTo>
                  <a:cubicBezTo>
                    <a:pt x="48659" y="5098"/>
                    <a:pt x="60836" y="12366"/>
                    <a:pt x="60836" y="21286"/>
                  </a:cubicBezTo>
                  <a:cubicBezTo>
                    <a:pt x="60836" y="30206"/>
                    <a:pt x="48659" y="35728"/>
                    <a:pt x="33651" y="35728"/>
                  </a:cubicBezTo>
                  <a:lnTo>
                    <a:pt x="33651" y="35775"/>
                  </a:lnTo>
                  <a:cubicBezTo>
                    <a:pt x="18643" y="35775"/>
                    <a:pt x="6466" y="30206"/>
                    <a:pt x="6466" y="21286"/>
                  </a:cubicBezTo>
                  <a:cubicBezTo>
                    <a:pt x="6466" y="12319"/>
                    <a:pt x="18643" y="5098"/>
                    <a:pt x="33651" y="5098"/>
                  </a:cubicBezTo>
                  <a:close/>
                  <a:moveTo>
                    <a:pt x="33651" y="1"/>
                  </a:moveTo>
                  <a:cubicBezTo>
                    <a:pt x="14348" y="1"/>
                    <a:pt x="5287" y="12225"/>
                    <a:pt x="1228" y="15906"/>
                  </a:cubicBezTo>
                  <a:cubicBezTo>
                    <a:pt x="425" y="17558"/>
                    <a:pt x="1" y="19398"/>
                    <a:pt x="1" y="21286"/>
                  </a:cubicBezTo>
                  <a:cubicBezTo>
                    <a:pt x="1" y="32330"/>
                    <a:pt x="15056" y="41297"/>
                    <a:pt x="33651" y="41297"/>
                  </a:cubicBezTo>
                  <a:cubicBezTo>
                    <a:pt x="52246" y="41297"/>
                    <a:pt x="67302" y="32330"/>
                    <a:pt x="67302" y="21286"/>
                  </a:cubicBezTo>
                  <a:cubicBezTo>
                    <a:pt x="67302" y="19398"/>
                    <a:pt x="66877" y="17558"/>
                    <a:pt x="66075" y="15906"/>
                  </a:cubicBezTo>
                  <a:cubicBezTo>
                    <a:pt x="62016" y="12225"/>
                    <a:pt x="52954" y="1"/>
                    <a:pt x="33651" y="1"/>
                  </a:cubicBezTo>
                  <a:close/>
                </a:path>
              </a:pathLst>
            </a:custGeom>
            <a:solidFill>
              <a:srgbClr val="7888CE"/>
            </a:solidFill>
            <a:ln>
              <a:solidFill>
                <a:srgbClr val="7888CE"/>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22" name="Google Shape;995;p28"/>
            <p:cNvSpPr/>
            <p:nvPr/>
          </p:nvSpPr>
          <p:spPr>
            <a:xfrm>
              <a:off x="583393" y="3453301"/>
              <a:ext cx="4183268" cy="2487696"/>
            </a:xfrm>
            <a:custGeom>
              <a:avLst/>
              <a:gdLst/>
              <a:ahLst/>
              <a:cxnLst/>
              <a:rect l="l" t="t" r="r" b="b"/>
              <a:pathLst>
                <a:path w="67302" h="40023" extrusionOk="0">
                  <a:moveTo>
                    <a:pt x="33651" y="3823"/>
                  </a:moveTo>
                  <a:cubicBezTo>
                    <a:pt x="48659" y="3823"/>
                    <a:pt x="60836" y="11091"/>
                    <a:pt x="60836" y="20011"/>
                  </a:cubicBezTo>
                  <a:cubicBezTo>
                    <a:pt x="60836" y="28932"/>
                    <a:pt x="48659" y="36200"/>
                    <a:pt x="33651" y="36200"/>
                  </a:cubicBezTo>
                  <a:cubicBezTo>
                    <a:pt x="18643" y="36200"/>
                    <a:pt x="6466" y="28979"/>
                    <a:pt x="6466" y="20011"/>
                  </a:cubicBezTo>
                  <a:cubicBezTo>
                    <a:pt x="6466" y="11091"/>
                    <a:pt x="18643" y="3823"/>
                    <a:pt x="33651" y="3823"/>
                  </a:cubicBezTo>
                  <a:close/>
                  <a:moveTo>
                    <a:pt x="33651" y="0"/>
                  </a:moveTo>
                  <a:cubicBezTo>
                    <a:pt x="15056" y="0"/>
                    <a:pt x="1" y="8968"/>
                    <a:pt x="1" y="20011"/>
                  </a:cubicBezTo>
                  <a:cubicBezTo>
                    <a:pt x="1" y="31055"/>
                    <a:pt x="15056" y="40023"/>
                    <a:pt x="33651" y="40023"/>
                  </a:cubicBezTo>
                  <a:cubicBezTo>
                    <a:pt x="52246" y="40023"/>
                    <a:pt x="67302" y="31055"/>
                    <a:pt x="67302" y="20011"/>
                  </a:cubicBezTo>
                  <a:cubicBezTo>
                    <a:pt x="67302" y="8968"/>
                    <a:pt x="52246" y="0"/>
                    <a:pt x="33651" y="0"/>
                  </a:cubicBezTo>
                  <a:close/>
                </a:path>
              </a:pathLst>
            </a:custGeom>
            <a:solidFill>
              <a:srgbClr val="304086"/>
            </a:solidFill>
            <a:ln>
              <a:solidFill>
                <a:srgbClr val="304086"/>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nvGrpSpPr>
          <p:cNvPr id="3" name="组合 2"/>
          <p:cNvGrpSpPr/>
          <p:nvPr/>
        </p:nvGrpSpPr>
        <p:grpSpPr>
          <a:xfrm>
            <a:off x="622937" y="2858845"/>
            <a:ext cx="2783941" cy="1871312"/>
            <a:chOff x="982388" y="2975316"/>
            <a:chExt cx="3382379" cy="2273571"/>
          </a:xfrm>
        </p:grpSpPr>
        <p:sp>
          <p:nvSpPr>
            <p:cNvPr id="28" name="Google Shape;1001;p28"/>
            <p:cNvSpPr/>
            <p:nvPr/>
          </p:nvSpPr>
          <p:spPr>
            <a:xfrm>
              <a:off x="982388" y="3080924"/>
              <a:ext cx="3382379" cy="2167963"/>
            </a:xfrm>
            <a:custGeom>
              <a:avLst/>
              <a:gdLst/>
              <a:ahLst/>
              <a:cxnLst/>
              <a:rect l="l" t="t" r="r" b="b"/>
              <a:pathLst>
                <a:path w="54417" h="34879" extrusionOk="0">
                  <a:moveTo>
                    <a:pt x="27232" y="6419"/>
                  </a:moveTo>
                  <a:cubicBezTo>
                    <a:pt x="38701" y="6419"/>
                    <a:pt x="47951" y="11941"/>
                    <a:pt x="47951" y="18737"/>
                  </a:cubicBezTo>
                  <a:cubicBezTo>
                    <a:pt x="47951" y="25580"/>
                    <a:pt x="38701" y="29356"/>
                    <a:pt x="27232" y="29356"/>
                  </a:cubicBezTo>
                  <a:cubicBezTo>
                    <a:pt x="15764" y="29356"/>
                    <a:pt x="6513" y="25533"/>
                    <a:pt x="6513" y="18737"/>
                  </a:cubicBezTo>
                  <a:cubicBezTo>
                    <a:pt x="6513" y="11941"/>
                    <a:pt x="15764" y="6419"/>
                    <a:pt x="27232" y="6419"/>
                  </a:cubicBezTo>
                  <a:close/>
                  <a:moveTo>
                    <a:pt x="27232" y="0"/>
                  </a:moveTo>
                  <a:cubicBezTo>
                    <a:pt x="10242" y="0"/>
                    <a:pt x="5758" y="9770"/>
                    <a:pt x="1794" y="12979"/>
                  </a:cubicBezTo>
                  <a:cubicBezTo>
                    <a:pt x="661" y="14678"/>
                    <a:pt x="47" y="16660"/>
                    <a:pt x="0" y="18690"/>
                  </a:cubicBezTo>
                  <a:cubicBezTo>
                    <a:pt x="0" y="27657"/>
                    <a:pt x="12177" y="34878"/>
                    <a:pt x="27232" y="34878"/>
                  </a:cubicBezTo>
                  <a:cubicBezTo>
                    <a:pt x="42240" y="34878"/>
                    <a:pt x="54417" y="27657"/>
                    <a:pt x="54417" y="18690"/>
                  </a:cubicBezTo>
                  <a:cubicBezTo>
                    <a:pt x="54417" y="16660"/>
                    <a:pt x="53803" y="14678"/>
                    <a:pt x="52671" y="12979"/>
                  </a:cubicBezTo>
                  <a:cubicBezTo>
                    <a:pt x="48706" y="9770"/>
                    <a:pt x="44223" y="0"/>
                    <a:pt x="27232" y="0"/>
                  </a:cubicBezTo>
                  <a:close/>
                </a:path>
              </a:pathLst>
            </a:custGeom>
            <a:solidFill>
              <a:srgbClr val="7888CE"/>
            </a:solidFill>
            <a:ln>
              <a:solidFill>
                <a:srgbClr val="7888CE"/>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30" name="Google Shape;1002;p28"/>
            <p:cNvSpPr/>
            <p:nvPr/>
          </p:nvSpPr>
          <p:spPr>
            <a:xfrm>
              <a:off x="985309" y="2975316"/>
              <a:ext cx="3379457" cy="2012447"/>
            </a:xfrm>
            <a:custGeom>
              <a:avLst/>
              <a:gdLst/>
              <a:ahLst/>
              <a:cxnLst/>
              <a:rect l="l" t="t" r="r" b="b"/>
              <a:pathLst>
                <a:path w="54370" h="32377" extrusionOk="0">
                  <a:moveTo>
                    <a:pt x="27185" y="3870"/>
                  </a:moveTo>
                  <a:cubicBezTo>
                    <a:pt x="38654" y="3870"/>
                    <a:pt x="47904" y="9392"/>
                    <a:pt x="47904" y="16188"/>
                  </a:cubicBezTo>
                  <a:cubicBezTo>
                    <a:pt x="47904" y="22985"/>
                    <a:pt x="38654" y="28507"/>
                    <a:pt x="27185" y="28507"/>
                  </a:cubicBezTo>
                  <a:cubicBezTo>
                    <a:pt x="15717" y="28507"/>
                    <a:pt x="6466" y="22985"/>
                    <a:pt x="6466" y="16188"/>
                  </a:cubicBezTo>
                  <a:cubicBezTo>
                    <a:pt x="6466" y="9392"/>
                    <a:pt x="15717" y="3870"/>
                    <a:pt x="27185" y="3870"/>
                  </a:cubicBezTo>
                  <a:close/>
                  <a:moveTo>
                    <a:pt x="27185" y="0"/>
                  </a:moveTo>
                  <a:cubicBezTo>
                    <a:pt x="12177" y="0"/>
                    <a:pt x="0" y="7268"/>
                    <a:pt x="0" y="16188"/>
                  </a:cubicBezTo>
                  <a:cubicBezTo>
                    <a:pt x="0" y="25156"/>
                    <a:pt x="12177" y="32377"/>
                    <a:pt x="27185" y="32377"/>
                  </a:cubicBezTo>
                  <a:cubicBezTo>
                    <a:pt x="42193" y="32377"/>
                    <a:pt x="54370" y="25108"/>
                    <a:pt x="54370" y="16188"/>
                  </a:cubicBezTo>
                  <a:cubicBezTo>
                    <a:pt x="54370" y="7268"/>
                    <a:pt x="42193" y="0"/>
                    <a:pt x="27185" y="0"/>
                  </a:cubicBezTo>
                  <a:close/>
                </a:path>
              </a:pathLst>
            </a:custGeom>
            <a:solidFill>
              <a:srgbClr val="304086"/>
            </a:solidFill>
            <a:ln>
              <a:solidFill>
                <a:srgbClr val="304086"/>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nvGrpSpPr>
          <p:cNvPr id="4" name="组合 3"/>
          <p:cNvGrpSpPr/>
          <p:nvPr/>
        </p:nvGrpSpPr>
        <p:grpSpPr>
          <a:xfrm>
            <a:off x="929478" y="2373511"/>
            <a:ext cx="2119995" cy="1477742"/>
            <a:chOff x="1387227" y="2512952"/>
            <a:chExt cx="2575711" cy="1795399"/>
          </a:xfrm>
        </p:grpSpPr>
        <p:sp>
          <p:nvSpPr>
            <p:cNvPr id="36" name="Google Shape;1008;p28"/>
            <p:cNvSpPr/>
            <p:nvPr/>
          </p:nvSpPr>
          <p:spPr>
            <a:xfrm>
              <a:off x="1387227" y="2624403"/>
              <a:ext cx="2575711" cy="1683948"/>
            </a:xfrm>
            <a:custGeom>
              <a:avLst/>
              <a:gdLst/>
              <a:ahLst/>
              <a:cxnLst/>
              <a:rect l="l" t="t" r="r" b="b"/>
              <a:pathLst>
                <a:path w="41439" h="27092" extrusionOk="0">
                  <a:moveTo>
                    <a:pt x="20719" y="6231"/>
                  </a:moveTo>
                  <a:cubicBezTo>
                    <a:pt x="28601" y="6231"/>
                    <a:pt x="35020" y="10053"/>
                    <a:pt x="35020" y="14726"/>
                  </a:cubicBezTo>
                  <a:cubicBezTo>
                    <a:pt x="35020" y="19445"/>
                    <a:pt x="28601" y="21994"/>
                    <a:pt x="20719" y="21994"/>
                  </a:cubicBezTo>
                  <a:cubicBezTo>
                    <a:pt x="12838" y="21994"/>
                    <a:pt x="6419" y="19445"/>
                    <a:pt x="6419" y="14726"/>
                  </a:cubicBezTo>
                  <a:cubicBezTo>
                    <a:pt x="6419" y="10053"/>
                    <a:pt x="12838" y="6231"/>
                    <a:pt x="20719" y="6231"/>
                  </a:cubicBezTo>
                  <a:close/>
                  <a:moveTo>
                    <a:pt x="20719" y="1"/>
                  </a:moveTo>
                  <a:cubicBezTo>
                    <a:pt x="7221" y="1"/>
                    <a:pt x="0" y="10525"/>
                    <a:pt x="0" y="10525"/>
                  </a:cubicBezTo>
                  <a:lnTo>
                    <a:pt x="0" y="14726"/>
                  </a:lnTo>
                  <a:cubicBezTo>
                    <a:pt x="0" y="21569"/>
                    <a:pt x="9251" y="27091"/>
                    <a:pt x="20719" y="27091"/>
                  </a:cubicBezTo>
                  <a:cubicBezTo>
                    <a:pt x="32188" y="27091"/>
                    <a:pt x="41438" y="21569"/>
                    <a:pt x="41438" y="14726"/>
                  </a:cubicBezTo>
                  <a:lnTo>
                    <a:pt x="41438" y="10525"/>
                  </a:lnTo>
                  <a:cubicBezTo>
                    <a:pt x="41438" y="10525"/>
                    <a:pt x="34217" y="1"/>
                    <a:pt x="20719" y="1"/>
                  </a:cubicBezTo>
                  <a:close/>
                </a:path>
              </a:pathLst>
            </a:custGeom>
            <a:solidFill>
              <a:srgbClr val="7888CE"/>
            </a:solidFill>
            <a:ln>
              <a:solidFill>
                <a:srgbClr val="7888CE"/>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37" name="Google Shape;1009;p28"/>
            <p:cNvSpPr/>
            <p:nvPr/>
          </p:nvSpPr>
          <p:spPr>
            <a:xfrm>
              <a:off x="1387227" y="2512952"/>
              <a:ext cx="2575711" cy="1531353"/>
            </a:xfrm>
            <a:custGeom>
              <a:avLst/>
              <a:gdLst/>
              <a:ahLst/>
              <a:cxnLst/>
              <a:rect l="l" t="t" r="r" b="b"/>
              <a:pathLst>
                <a:path w="41439" h="24637" extrusionOk="0">
                  <a:moveTo>
                    <a:pt x="20719" y="3823"/>
                  </a:moveTo>
                  <a:cubicBezTo>
                    <a:pt x="28601" y="3823"/>
                    <a:pt x="35020" y="7646"/>
                    <a:pt x="35020" y="12318"/>
                  </a:cubicBezTo>
                  <a:cubicBezTo>
                    <a:pt x="35020" y="16991"/>
                    <a:pt x="28601" y="20814"/>
                    <a:pt x="20719" y="20814"/>
                  </a:cubicBezTo>
                  <a:cubicBezTo>
                    <a:pt x="12838" y="20814"/>
                    <a:pt x="6419" y="17038"/>
                    <a:pt x="6419" y="12318"/>
                  </a:cubicBezTo>
                  <a:cubicBezTo>
                    <a:pt x="6419" y="7599"/>
                    <a:pt x="12838" y="3823"/>
                    <a:pt x="20719" y="3823"/>
                  </a:cubicBezTo>
                  <a:close/>
                  <a:moveTo>
                    <a:pt x="20719" y="0"/>
                  </a:moveTo>
                  <a:cubicBezTo>
                    <a:pt x="9251" y="0"/>
                    <a:pt x="0" y="5522"/>
                    <a:pt x="0" y="12318"/>
                  </a:cubicBezTo>
                  <a:cubicBezTo>
                    <a:pt x="0" y="19115"/>
                    <a:pt x="9251" y="24636"/>
                    <a:pt x="20719" y="24636"/>
                  </a:cubicBezTo>
                  <a:cubicBezTo>
                    <a:pt x="32188" y="24636"/>
                    <a:pt x="41438" y="19115"/>
                    <a:pt x="41438" y="12318"/>
                  </a:cubicBezTo>
                  <a:cubicBezTo>
                    <a:pt x="41438" y="5522"/>
                    <a:pt x="32188" y="0"/>
                    <a:pt x="20719" y="0"/>
                  </a:cubicBezTo>
                  <a:close/>
                </a:path>
              </a:pathLst>
            </a:custGeom>
            <a:solidFill>
              <a:srgbClr val="304086"/>
            </a:solidFill>
            <a:ln>
              <a:solidFill>
                <a:srgbClr val="304086"/>
              </a:solid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nvGrpSpPr>
          <p:cNvPr id="5" name="组合 4"/>
          <p:cNvGrpSpPr/>
          <p:nvPr/>
        </p:nvGrpSpPr>
        <p:grpSpPr>
          <a:xfrm>
            <a:off x="1273704" y="1962657"/>
            <a:ext cx="1463261" cy="1084135"/>
            <a:chOff x="1786160" y="2022267"/>
            <a:chExt cx="1777805" cy="1317181"/>
          </a:xfrm>
        </p:grpSpPr>
        <p:sp>
          <p:nvSpPr>
            <p:cNvPr id="38" name="Google Shape;1014;p28"/>
            <p:cNvSpPr/>
            <p:nvPr/>
          </p:nvSpPr>
          <p:spPr>
            <a:xfrm>
              <a:off x="2188093" y="2253332"/>
              <a:ext cx="973943" cy="429029"/>
            </a:xfrm>
            <a:custGeom>
              <a:avLst/>
              <a:gdLst/>
              <a:ahLst/>
              <a:cxnLst/>
              <a:rect l="l" t="t" r="r" b="b"/>
              <a:pathLst>
                <a:path w="15670" h="6385" extrusionOk="0">
                  <a:moveTo>
                    <a:pt x="7812" y="1"/>
                  </a:moveTo>
                  <a:cubicBezTo>
                    <a:pt x="6349" y="1"/>
                    <a:pt x="4885" y="131"/>
                    <a:pt x="3446" y="390"/>
                  </a:cubicBezTo>
                  <a:lnTo>
                    <a:pt x="3493" y="390"/>
                  </a:lnTo>
                  <a:cubicBezTo>
                    <a:pt x="1417" y="1240"/>
                    <a:pt x="1" y="2656"/>
                    <a:pt x="1" y="4260"/>
                  </a:cubicBezTo>
                  <a:cubicBezTo>
                    <a:pt x="1" y="4402"/>
                    <a:pt x="48" y="4543"/>
                    <a:pt x="48" y="4685"/>
                  </a:cubicBezTo>
                  <a:lnTo>
                    <a:pt x="48" y="4779"/>
                  </a:lnTo>
                  <a:cubicBezTo>
                    <a:pt x="48" y="4921"/>
                    <a:pt x="95" y="5015"/>
                    <a:pt x="142" y="5157"/>
                  </a:cubicBezTo>
                  <a:lnTo>
                    <a:pt x="189" y="5299"/>
                  </a:lnTo>
                  <a:cubicBezTo>
                    <a:pt x="237" y="5346"/>
                    <a:pt x="284" y="5440"/>
                    <a:pt x="284" y="5535"/>
                  </a:cubicBezTo>
                  <a:cubicBezTo>
                    <a:pt x="331" y="5629"/>
                    <a:pt x="378" y="5723"/>
                    <a:pt x="425" y="5771"/>
                  </a:cubicBezTo>
                  <a:lnTo>
                    <a:pt x="520" y="5912"/>
                  </a:lnTo>
                  <a:cubicBezTo>
                    <a:pt x="614" y="6101"/>
                    <a:pt x="756" y="6243"/>
                    <a:pt x="850" y="6384"/>
                  </a:cubicBezTo>
                  <a:cubicBezTo>
                    <a:pt x="2172" y="4874"/>
                    <a:pt x="4767" y="3836"/>
                    <a:pt x="7835" y="3836"/>
                  </a:cubicBezTo>
                  <a:cubicBezTo>
                    <a:pt x="10856" y="3836"/>
                    <a:pt x="13499" y="4874"/>
                    <a:pt x="14820" y="6384"/>
                  </a:cubicBezTo>
                  <a:cubicBezTo>
                    <a:pt x="14915" y="6243"/>
                    <a:pt x="15009" y="6101"/>
                    <a:pt x="15151" y="5912"/>
                  </a:cubicBezTo>
                  <a:lnTo>
                    <a:pt x="15198" y="5771"/>
                  </a:lnTo>
                  <a:cubicBezTo>
                    <a:pt x="15245" y="5723"/>
                    <a:pt x="15292" y="5629"/>
                    <a:pt x="15339" y="5535"/>
                  </a:cubicBezTo>
                  <a:cubicBezTo>
                    <a:pt x="15387" y="5440"/>
                    <a:pt x="15434" y="5346"/>
                    <a:pt x="15481" y="5299"/>
                  </a:cubicBezTo>
                  <a:lnTo>
                    <a:pt x="15528" y="5157"/>
                  </a:lnTo>
                  <a:cubicBezTo>
                    <a:pt x="15575" y="5015"/>
                    <a:pt x="15575" y="4874"/>
                    <a:pt x="15623" y="4779"/>
                  </a:cubicBezTo>
                  <a:lnTo>
                    <a:pt x="15623" y="4685"/>
                  </a:lnTo>
                  <a:cubicBezTo>
                    <a:pt x="15623" y="4543"/>
                    <a:pt x="15623" y="4402"/>
                    <a:pt x="15670" y="4260"/>
                  </a:cubicBezTo>
                  <a:cubicBezTo>
                    <a:pt x="15670" y="2656"/>
                    <a:pt x="14254" y="1240"/>
                    <a:pt x="12177" y="390"/>
                  </a:cubicBezTo>
                  <a:cubicBezTo>
                    <a:pt x="10738" y="131"/>
                    <a:pt x="9275" y="1"/>
                    <a:pt x="7812" y="1"/>
                  </a:cubicBezTo>
                  <a:close/>
                </a:path>
              </a:pathLst>
            </a:custGeom>
            <a:solidFill>
              <a:srgbClr val="7888CE"/>
            </a:solid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53" name="Google Shape;1017;p28"/>
            <p:cNvSpPr/>
            <p:nvPr/>
          </p:nvSpPr>
          <p:spPr>
            <a:xfrm>
              <a:off x="1786160" y="2550307"/>
              <a:ext cx="1777805" cy="789141"/>
            </a:xfrm>
            <a:custGeom>
              <a:avLst/>
              <a:gdLst/>
              <a:ahLst/>
              <a:cxnLst/>
              <a:rect l="l" t="t" r="r" b="b"/>
              <a:pathLst>
                <a:path w="28602" h="12696" extrusionOk="0">
                  <a:moveTo>
                    <a:pt x="1" y="0"/>
                  </a:moveTo>
                  <a:lnTo>
                    <a:pt x="1" y="4201"/>
                  </a:lnTo>
                  <a:cubicBezTo>
                    <a:pt x="1" y="8920"/>
                    <a:pt x="6420" y="12696"/>
                    <a:pt x="14301" y="12696"/>
                  </a:cubicBezTo>
                  <a:cubicBezTo>
                    <a:pt x="22183" y="12696"/>
                    <a:pt x="28602" y="8920"/>
                    <a:pt x="28602" y="4201"/>
                  </a:cubicBezTo>
                  <a:lnTo>
                    <a:pt x="28602" y="0"/>
                  </a:lnTo>
                  <a:cubicBezTo>
                    <a:pt x="28602" y="4673"/>
                    <a:pt x="22183" y="8496"/>
                    <a:pt x="14301" y="8496"/>
                  </a:cubicBezTo>
                  <a:cubicBezTo>
                    <a:pt x="6420" y="8496"/>
                    <a:pt x="1" y="4720"/>
                    <a:pt x="1" y="0"/>
                  </a:cubicBezTo>
                  <a:close/>
                </a:path>
              </a:pathLst>
            </a:custGeom>
            <a:solidFill>
              <a:srgbClr val="7888CE"/>
            </a:solidFill>
            <a:ln w="9525" cap="flat" cmpd="sng">
              <a:solidFill>
                <a:srgbClr val="7888CE"/>
              </a:solidFill>
              <a:prstDash val="solid"/>
              <a:round/>
              <a:headEnd type="none" w="sm" len="sm"/>
              <a:tailEnd type="none" w="sm" len="sm"/>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55" name="Google Shape;1018;p28"/>
            <p:cNvSpPr/>
            <p:nvPr/>
          </p:nvSpPr>
          <p:spPr>
            <a:xfrm>
              <a:off x="1786160" y="2022267"/>
              <a:ext cx="1777805" cy="1056104"/>
            </a:xfrm>
            <a:custGeom>
              <a:avLst/>
              <a:gdLst/>
              <a:ahLst/>
              <a:cxnLst/>
              <a:rect l="l" t="t" r="r" b="b"/>
              <a:pathLst>
                <a:path w="28602" h="16991" extrusionOk="0">
                  <a:moveTo>
                    <a:pt x="14301" y="3823"/>
                  </a:moveTo>
                  <a:cubicBezTo>
                    <a:pt x="18643" y="3823"/>
                    <a:pt x="22136" y="5899"/>
                    <a:pt x="22136" y="8495"/>
                  </a:cubicBezTo>
                  <a:cubicBezTo>
                    <a:pt x="22136" y="11044"/>
                    <a:pt x="18643" y="13168"/>
                    <a:pt x="14301" y="13168"/>
                  </a:cubicBezTo>
                  <a:cubicBezTo>
                    <a:pt x="9959" y="13168"/>
                    <a:pt x="6467" y="11044"/>
                    <a:pt x="6467" y="8495"/>
                  </a:cubicBezTo>
                  <a:cubicBezTo>
                    <a:pt x="6467" y="5899"/>
                    <a:pt x="10006" y="3823"/>
                    <a:pt x="14301" y="3823"/>
                  </a:cubicBezTo>
                  <a:close/>
                  <a:moveTo>
                    <a:pt x="14301" y="0"/>
                  </a:moveTo>
                  <a:cubicBezTo>
                    <a:pt x="6420" y="0"/>
                    <a:pt x="1" y="3823"/>
                    <a:pt x="1" y="8495"/>
                  </a:cubicBezTo>
                  <a:cubicBezTo>
                    <a:pt x="1" y="13168"/>
                    <a:pt x="6420" y="16991"/>
                    <a:pt x="14301" y="16991"/>
                  </a:cubicBezTo>
                  <a:cubicBezTo>
                    <a:pt x="22183" y="16991"/>
                    <a:pt x="28602" y="13215"/>
                    <a:pt x="28602" y="8495"/>
                  </a:cubicBezTo>
                  <a:cubicBezTo>
                    <a:pt x="28602" y="3776"/>
                    <a:pt x="22183" y="0"/>
                    <a:pt x="14301" y="0"/>
                  </a:cubicBezTo>
                  <a:close/>
                </a:path>
              </a:pathLst>
            </a:custGeom>
            <a:solidFill>
              <a:srgbClr val="304086"/>
            </a:solidFill>
            <a:ln w="9525" cap="flat" cmpd="sng">
              <a:solidFill>
                <a:srgbClr val="304086"/>
              </a:solidFill>
              <a:prstDash val="solid"/>
              <a:round/>
              <a:headEnd type="none" w="sm" len="sm"/>
              <a:tailEnd type="none" w="sm" len="sm"/>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grpSp>
        <p:nvGrpSpPr>
          <p:cNvPr id="69" name="组合 68"/>
          <p:cNvGrpSpPr/>
          <p:nvPr/>
        </p:nvGrpSpPr>
        <p:grpSpPr>
          <a:xfrm>
            <a:off x="2125345" y="1265617"/>
            <a:ext cx="2637155" cy="776543"/>
            <a:chOff x="4033268" y="2211523"/>
            <a:chExt cx="4126756" cy="639117"/>
          </a:xfrm>
        </p:grpSpPr>
        <p:cxnSp>
          <p:nvCxnSpPr>
            <p:cNvPr id="49" name="Google Shape;1019;p28"/>
            <p:cNvCxnSpPr/>
            <p:nvPr/>
          </p:nvCxnSpPr>
          <p:spPr>
            <a:xfrm flipH="1">
              <a:off x="4033268" y="2435155"/>
              <a:ext cx="2670021" cy="415485"/>
            </a:xfrm>
            <a:prstGeom prst="straightConnector1">
              <a:avLst/>
            </a:prstGeom>
            <a:ln w="12700" cmpd="sng">
              <a:solidFill>
                <a:schemeClr val="bg1">
                  <a:lumMod val="50000"/>
                </a:schemeClr>
              </a:solidFill>
              <a:prstDash val="dash"/>
              <a:headEnd type="none" w="med" len="med"/>
              <a:tailEnd type="oval" w="med" len="med"/>
            </a:ln>
          </p:spPr>
          <p:style>
            <a:lnRef idx="1">
              <a:schemeClr val="dk1"/>
            </a:lnRef>
            <a:fillRef idx="0">
              <a:schemeClr val="dk1"/>
            </a:fillRef>
            <a:effectRef idx="0">
              <a:schemeClr val="dk1"/>
            </a:effectRef>
            <a:fontRef idx="minor">
              <a:schemeClr val="tx1"/>
            </a:fontRef>
          </p:style>
        </p:cxnSp>
        <p:sp>
          <p:nvSpPr>
            <p:cNvPr id="51" name="Google Shape;1020;p28"/>
            <p:cNvSpPr/>
            <p:nvPr/>
          </p:nvSpPr>
          <p:spPr>
            <a:xfrm>
              <a:off x="6479710" y="2211523"/>
              <a:ext cx="1680314" cy="461476"/>
            </a:xfrm>
            <a:prstGeom prst="roundRect">
              <a:avLst>
                <a:gd name="adj" fmla="val 50000"/>
              </a:avLst>
            </a:prstGeom>
            <a:solidFill>
              <a:srgbClr val="304086"/>
            </a:solidFill>
            <a:ln>
              <a:noFill/>
            </a:ln>
          </p:spPr>
          <p:txBody>
            <a:bodyPr spcFirstLastPara="1" wrap="square" lIns="121900" tIns="121900" rIns="121900" bIns="121900" anchor="ctr" anchorCtr="0">
              <a:noAutofit/>
            </a:bodyPr>
            <a:lstStyle/>
            <a:p>
              <a:pPr algn="ctr" defTabSz="1219200">
                <a:buClr>
                  <a:srgbClr val="000000"/>
                </a:buClr>
              </a:pPr>
              <a:endParaRPr sz="2265" kern="0" dirty="0">
                <a:solidFill>
                  <a:srgbClr val="FFFFFF"/>
                </a:solidFill>
                <a:cs typeface="+mn-ea"/>
                <a:sym typeface="+mn-lt"/>
              </a:endParaRPr>
            </a:p>
          </p:txBody>
        </p:sp>
      </p:grpSp>
      <p:cxnSp>
        <p:nvCxnSpPr>
          <p:cNvPr id="70" name="直接连接符 69"/>
          <p:cNvCxnSpPr/>
          <p:nvPr/>
        </p:nvCxnSpPr>
        <p:spPr>
          <a:xfrm>
            <a:off x="6898587" y="448470"/>
            <a:ext cx="4698432" cy="0"/>
          </a:xfrm>
          <a:prstGeom prst="line">
            <a:avLst/>
          </a:prstGeom>
          <a:ln>
            <a:solidFill>
              <a:srgbClr val="304086"/>
            </a:solidFill>
            <a:tailEnd type="oval" w="med" len="med"/>
          </a:ln>
        </p:spPr>
        <p:style>
          <a:lnRef idx="1">
            <a:schemeClr val="accent1"/>
          </a:lnRef>
          <a:fillRef idx="0">
            <a:schemeClr val="accent1"/>
          </a:fillRef>
          <a:effectRef idx="0">
            <a:schemeClr val="accent1"/>
          </a:effectRef>
          <a:fontRef idx="minor">
            <a:schemeClr val="tx1"/>
          </a:fontRef>
        </p:style>
      </p:cxnSp>
      <p:sp>
        <p:nvSpPr>
          <p:cNvPr id="24" name="Google Shape;1020;p28"/>
          <p:cNvSpPr/>
          <p:nvPr/>
        </p:nvSpPr>
        <p:spPr>
          <a:xfrm>
            <a:off x="5024120" y="818515"/>
            <a:ext cx="6003290" cy="1224280"/>
          </a:xfrm>
          <a:prstGeom prst="roundRect">
            <a:avLst>
              <a:gd name="adj" fmla="val 28917"/>
            </a:avLst>
          </a:prstGeom>
        </p:spPr>
        <p:style>
          <a:lnRef idx="2">
            <a:schemeClr val="accent1"/>
          </a:lnRef>
          <a:fillRef idx="1">
            <a:schemeClr val="lt1"/>
          </a:fillRef>
          <a:effectRef idx="0">
            <a:schemeClr val="accent1"/>
          </a:effectRef>
          <a:fontRef idx="minor">
            <a:schemeClr val="dk1"/>
          </a:fontRef>
        </p:style>
        <p:txBody>
          <a:bodyPr spcFirstLastPara="1" wrap="square" lIns="121900" tIns="121900" rIns="121900" bIns="121900" anchor="ctr" anchorCtr="0">
            <a:noAutofit/>
          </a:bodyPr>
          <a:p>
            <a:pPr algn="just">
              <a:lnSpc>
                <a:spcPts val="1500"/>
              </a:lnSpc>
            </a:pPr>
            <a:endParaRPr sz="2000" kern="0" dirty="0">
              <a:solidFill>
                <a:srgbClr val="FFFFFF"/>
              </a:solidFill>
              <a:cs typeface="+mn-ea"/>
              <a:sym typeface="+mn-lt"/>
            </a:endParaRPr>
          </a:p>
        </p:txBody>
      </p:sp>
      <p:sp>
        <p:nvSpPr>
          <p:cNvPr id="27" name="文本框 26"/>
          <p:cNvSpPr txBox="1"/>
          <p:nvPr/>
        </p:nvSpPr>
        <p:spPr>
          <a:xfrm>
            <a:off x="3681730" y="1284605"/>
            <a:ext cx="1113790" cy="521970"/>
          </a:xfrm>
          <a:prstGeom prst="rect">
            <a:avLst/>
          </a:prstGeom>
          <a:noFill/>
        </p:spPr>
        <p:txBody>
          <a:bodyPr wrap="square" rtlCol="0">
            <a:spAutoFit/>
          </a:bodyPr>
          <a:p>
            <a:r>
              <a:rPr lang="en-US" altLang="zh-CN" sz="2800" b="1">
                <a:solidFill>
                  <a:schemeClr val="bg1"/>
                </a:solidFill>
              </a:rPr>
              <a:t>what</a:t>
            </a:r>
            <a:endParaRPr lang="en-US" altLang="zh-CN" sz="2800" b="1">
              <a:solidFill>
                <a:schemeClr val="bg1"/>
              </a:solidFill>
            </a:endParaRPr>
          </a:p>
        </p:txBody>
      </p:sp>
      <p:sp>
        <p:nvSpPr>
          <p:cNvPr id="31" name="文本框 30"/>
          <p:cNvSpPr txBox="1"/>
          <p:nvPr/>
        </p:nvSpPr>
        <p:spPr>
          <a:xfrm>
            <a:off x="5161280" y="850900"/>
            <a:ext cx="5913755" cy="1168400"/>
          </a:xfrm>
          <a:prstGeom prst="rect">
            <a:avLst/>
          </a:prstGeom>
          <a:noFill/>
        </p:spPr>
        <p:txBody>
          <a:bodyPr wrap="square" rtlCol="0">
            <a:spAutoFit/>
          </a:bodyPr>
          <a:p>
            <a:r>
              <a:rPr lang="en-US" altLang="zh-CN" sz="1400" b="1" dirty="0">
                <a:solidFill>
                  <a:schemeClr val="tx1"/>
                </a:solidFill>
                <a:latin typeface="Arial" panose="020B0604020202020204" pitchFamily="34" charset="0"/>
                <a:cs typeface="Arial" panose="020B0604020202020204" pitchFamily="34" charset="0"/>
                <a:sym typeface="+mn-lt"/>
              </a:rPr>
              <a:t>The </a:t>
            </a:r>
            <a:r>
              <a:rPr lang="zh-CN" altLang="en-US" sz="1400" b="1" dirty="0">
                <a:solidFill>
                  <a:schemeClr val="tx1"/>
                </a:solidFill>
                <a:latin typeface="Arial" panose="020B0604020202020204" pitchFamily="34" charset="0"/>
                <a:cs typeface="Arial" panose="020B0604020202020204" pitchFamily="34" charset="0"/>
                <a:sym typeface="+mn-lt"/>
              </a:rPr>
              <a:t>team members trust and support each other, give full play to the initiative of each member, are highly committed to their work, work efficiently, and use their collective wisdom to focus the human, material and financial resources of the team in a certain direction to achieve the team's goals.</a:t>
            </a:r>
            <a:endParaRPr lang="zh-CN" altLang="en-US" sz="1400" b="1" dirty="0">
              <a:solidFill>
                <a:schemeClr val="tx1"/>
              </a:solidFill>
              <a:latin typeface="Arial" panose="020B0604020202020204" pitchFamily="34" charset="0"/>
              <a:cs typeface="Arial" panose="020B0604020202020204" pitchFamily="34" charset="0"/>
              <a:sym typeface="+mn-lt"/>
            </a:endParaRPr>
          </a:p>
        </p:txBody>
      </p:sp>
      <p:grpSp>
        <p:nvGrpSpPr>
          <p:cNvPr id="72" name="组合 71"/>
          <p:cNvGrpSpPr/>
          <p:nvPr/>
        </p:nvGrpSpPr>
        <p:grpSpPr>
          <a:xfrm>
            <a:off x="2868924" y="2574925"/>
            <a:ext cx="1895481" cy="575945"/>
            <a:chOff x="4925999" y="2211523"/>
            <a:chExt cx="3234025" cy="461476"/>
          </a:xfrm>
        </p:grpSpPr>
        <p:cxnSp>
          <p:nvCxnSpPr>
            <p:cNvPr id="73" name="Google Shape;1019;p28"/>
            <p:cNvCxnSpPr/>
            <p:nvPr/>
          </p:nvCxnSpPr>
          <p:spPr>
            <a:xfrm flipH="1">
              <a:off x="4925999" y="2435901"/>
              <a:ext cx="2255685" cy="15773"/>
            </a:xfrm>
            <a:prstGeom prst="straightConnector1">
              <a:avLst/>
            </a:prstGeom>
            <a:ln w="12700" cmpd="sng">
              <a:solidFill>
                <a:schemeClr val="bg1">
                  <a:lumMod val="50000"/>
                </a:schemeClr>
              </a:solidFill>
              <a:prstDash val="dash"/>
              <a:headEnd type="none" w="med" len="med"/>
              <a:tailEnd type="oval" w="med" len="med"/>
            </a:ln>
          </p:spPr>
          <p:style>
            <a:lnRef idx="1">
              <a:schemeClr val="dk1"/>
            </a:lnRef>
            <a:fillRef idx="0">
              <a:schemeClr val="dk1"/>
            </a:fillRef>
            <a:effectRef idx="0">
              <a:schemeClr val="dk1"/>
            </a:effectRef>
            <a:fontRef idx="minor">
              <a:schemeClr val="tx1"/>
            </a:fontRef>
          </p:style>
        </p:cxnSp>
        <p:sp>
          <p:nvSpPr>
            <p:cNvPr id="74" name="Google Shape;1020;p28"/>
            <p:cNvSpPr/>
            <p:nvPr/>
          </p:nvSpPr>
          <p:spPr>
            <a:xfrm>
              <a:off x="6479710" y="2211523"/>
              <a:ext cx="1680314" cy="461476"/>
            </a:xfrm>
            <a:prstGeom prst="roundRect">
              <a:avLst>
                <a:gd name="adj" fmla="val 50000"/>
              </a:avLst>
            </a:prstGeom>
            <a:solidFill>
              <a:srgbClr val="304086"/>
            </a:solidFill>
            <a:ln>
              <a:noFill/>
            </a:ln>
          </p:spPr>
          <p:txBody>
            <a:bodyPr spcFirstLastPara="1" wrap="square" lIns="121900" tIns="121900" rIns="121900" bIns="121900" anchor="ctr" anchorCtr="0">
              <a:noAutofit/>
            </a:bodyPr>
            <a:p>
              <a:pPr algn="ctr" defTabSz="1219200">
                <a:buClr>
                  <a:srgbClr val="000000"/>
                </a:buClr>
              </a:pPr>
              <a:endParaRPr sz="2265" kern="0" dirty="0">
                <a:solidFill>
                  <a:srgbClr val="FFFFFF"/>
                </a:solidFill>
                <a:cs typeface="+mn-ea"/>
                <a:sym typeface="+mn-lt"/>
              </a:endParaRPr>
            </a:p>
          </p:txBody>
        </p:sp>
      </p:grpSp>
      <p:sp>
        <p:nvSpPr>
          <p:cNvPr id="75" name="文本框 74"/>
          <p:cNvSpPr txBox="1"/>
          <p:nvPr/>
        </p:nvSpPr>
        <p:spPr>
          <a:xfrm>
            <a:off x="3780155" y="2566035"/>
            <a:ext cx="955675" cy="521970"/>
          </a:xfrm>
          <a:prstGeom prst="rect">
            <a:avLst/>
          </a:prstGeom>
          <a:noFill/>
        </p:spPr>
        <p:txBody>
          <a:bodyPr wrap="square" rtlCol="0">
            <a:spAutoFit/>
          </a:bodyPr>
          <a:p>
            <a:r>
              <a:rPr lang="en-US" altLang="zh-CN" sz="2800" b="1">
                <a:solidFill>
                  <a:schemeClr val="bg1"/>
                </a:solidFill>
              </a:rPr>
              <a:t> key</a:t>
            </a:r>
            <a:endParaRPr lang="en-US" altLang="zh-CN" sz="2800" b="1">
              <a:solidFill>
                <a:schemeClr val="bg1"/>
              </a:solidFill>
            </a:endParaRPr>
          </a:p>
        </p:txBody>
      </p:sp>
      <p:sp>
        <p:nvSpPr>
          <p:cNvPr id="76" name="Google Shape;1020;p28"/>
          <p:cNvSpPr/>
          <p:nvPr/>
        </p:nvSpPr>
        <p:spPr>
          <a:xfrm>
            <a:off x="5042535" y="2263775"/>
            <a:ext cx="2088000" cy="539750"/>
          </a:xfrm>
          <a:prstGeom prst="roundRect">
            <a:avLst>
              <a:gd name="adj" fmla="val 28917"/>
            </a:avLst>
          </a:prstGeom>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78" name="文本框 77"/>
          <p:cNvSpPr txBox="1"/>
          <p:nvPr/>
        </p:nvSpPr>
        <p:spPr>
          <a:xfrm>
            <a:off x="5113020" y="2384425"/>
            <a:ext cx="2300605" cy="306705"/>
          </a:xfrm>
          <a:prstGeom prst="rect">
            <a:avLst/>
          </a:prstGeom>
          <a:noFill/>
        </p:spPr>
        <p:txBody>
          <a:bodyPr wrap="square" rtlCol="0">
            <a:spAutoFit/>
          </a:bodyPr>
          <a:p>
            <a:r>
              <a:rPr sz="1400" b="1" dirty="0">
                <a:solidFill>
                  <a:schemeClr val="tx1"/>
                </a:solidFill>
                <a:latin typeface="Arial" panose="020B0604020202020204" pitchFamily="34" charset="0"/>
                <a:cs typeface="Arial" panose="020B0604020202020204" pitchFamily="34" charset="0"/>
                <a:sym typeface="+mn-lt"/>
              </a:rPr>
              <a:t> </a:t>
            </a:r>
            <a:r>
              <a:rPr lang="en-US" sz="1400" b="1" dirty="0">
                <a:solidFill>
                  <a:schemeClr val="tx1"/>
                </a:solidFill>
                <a:latin typeface="Arial" panose="020B0604020202020204" pitchFamily="34" charset="0"/>
                <a:cs typeface="Arial" panose="020B0604020202020204" pitchFamily="34" charset="0"/>
                <a:sym typeface="+mn-lt"/>
              </a:rPr>
              <a:t>1.</a:t>
            </a:r>
            <a:r>
              <a:rPr lang="en-US" altLang="zh-CN" sz="1400" b="1" dirty="0">
                <a:solidFill>
                  <a:schemeClr val="tx1"/>
                </a:solidFill>
                <a:latin typeface="Arial" panose="020B0604020202020204" pitchFamily="34" charset="0"/>
                <a:cs typeface="Arial" panose="020B0604020202020204" pitchFamily="34" charset="0"/>
                <a:sym typeface="+mn-lt"/>
              </a:rPr>
              <a:t>clarity </a:t>
            </a:r>
            <a:r>
              <a:rPr sz="1400" b="1" dirty="0">
                <a:solidFill>
                  <a:schemeClr val="tx1"/>
                </a:solidFill>
                <a:latin typeface="Arial" panose="020B0604020202020204" pitchFamily="34" charset="0"/>
                <a:cs typeface="Arial" panose="020B0604020202020204" pitchFamily="34" charset="0"/>
                <a:sym typeface="+mn-lt"/>
              </a:rPr>
              <a:t>of purpose</a:t>
            </a:r>
            <a:endParaRPr sz="1400" b="1" dirty="0">
              <a:solidFill>
                <a:schemeClr val="tx1"/>
              </a:solidFill>
              <a:latin typeface="Arial" panose="020B0604020202020204" pitchFamily="34" charset="0"/>
              <a:cs typeface="Arial" panose="020B0604020202020204" pitchFamily="34" charset="0"/>
              <a:sym typeface="+mn-lt"/>
            </a:endParaRPr>
          </a:p>
        </p:txBody>
      </p:sp>
      <p:sp>
        <p:nvSpPr>
          <p:cNvPr id="81" name="Google Shape;1020;p28"/>
          <p:cNvSpPr/>
          <p:nvPr/>
        </p:nvSpPr>
        <p:spPr>
          <a:xfrm>
            <a:off x="7343775" y="2263775"/>
            <a:ext cx="2808000" cy="540000"/>
          </a:xfrm>
          <a:prstGeom prst="roundRect">
            <a:avLst>
              <a:gd name="adj" fmla="val 28917"/>
            </a:avLst>
          </a:prstGeom>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84" name="文本框 83"/>
          <p:cNvSpPr txBox="1"/>
          <p:nvPr/>
        </p:nvSpPr>
        <p:spPr>
          <a:xfrm>
            <a:off x="7487920" y="2263775"/>
            <a:ext cx="2806700"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2.</a:t>
            </a:r>
            <a:r>
              <a:rPr sz="1400" b="1" dirty="0">
                <a:solidFill>
                  <a:schemeClr val="tx1"/>
                </a:solidFill>
                <a:latin typeface="Arial" panose="020B0604020202020204" pitchFamily="34" charset="0"/>
                <a:cs typeface="Arial" panose="020B0604020202020204" pitchFamily="34" charset="0"/>
                <a:sym typeface="+mn-lt"/>
              </a:rPr>
              <a:t>full participation and involvement of everyone</a:t>
            </a:r>
            <a:endParaRPr sz="1400" b="1" dirty="0">
              <a:solidFill>
                <a:schemeClr val="tx1"/>
              </a:solidFill>
              <a:latin typeface="Arial" panose="020B0604020202020204" pitchFamily="34" charset="0"/>
              <a:cs typeface="Arial" panose="020B0604020202020204" pitchFamily="34" charset="0"/>
              <a:sym typeface="+mn-lt"/>
            </a:endParaRPr>
          </a:p>
        </p:txBody>
      </p:sp>
      <p:sp>
        <p:nvSpPr>
          <p:cNvPr id="87" name="Google Shape;1020;p28"/>
          <p:cNvSpPr/>
          <p:nvPr/>
        </p:nvSpPr>
        <p:spPr>
          <a:xfrm>
            <a:off x="5033645" y="2917190"/>
            <a:ext cx="2088000" cy="540000"/>
          </a:xfrm>
          <a:prstGeom prst="roundRect">
            <a:avLst>
              <a:gd name="adj" fmla="val 28917"/>
            </a:avLst>
          </a:prstGeom>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88" name="Google Shape;1020;p28"/>
          <p:cNvSpPr/>
          <p:nvPr/>
        </p:nvSpPr>
        <p:spPr>
          <a:xfrm>
            <a:off x="7358380" y="2901950"/>
            <a:ext cx="2808000" cy="540000"/>
          </a:xfrm>
          <a:prstGeom prst="roundRect">
            <a:avLst>
              <a:gd name="adj" fmla="val 28917"/>
            </a:avLst>
          </a:prstGeom>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86" name="文本框 85"/>
          <p:cNvSpPr txBox="1"/>
          <p:nvPr/>
        </p:nvSpPr>
        <p:spPr>
          <a:xfrm>
            <a:off x="7484110" y="2924810"/>
            <a:ext cx="2884170"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4.</a:t>
            </a:r>
            <a:r>
              <a:rPr sz="1400" b="1" dirty="0">
                <a:solidFill>
                  <a:schemeClr val="tx1"/>
                </a:solidFill>
                <a:latin typeface="Arial" panose="020B0604020202020204" pitchFamily="34" charset="0"/>
                <a:cs typeface="Arial" panose="020B0604020202020204" pitchFamily="34" charset="0"/>
                <a:sym typeface="+mn-lt"/>
              </a:rPr>
              <a:t>understanding and meeting the needs of members</a:t>
            </a:r>
            <a:r>
              <a:rPr sz="1400" b="1" dirty="0">
                <a:solidFill>
                  <a:schemeClr val="tx1"/>
                </a:solidFill>
                <a:cs typeface="+mn-ea"/>
                <a:sym typeface="+mn-lt"/>
              </a:rPr>
              <a:t> </a:t>
            </a:r>
            <a:endParaRPr sz="1400" b="1" dirty="0">
              <a:solidFill>
                <a:schemeClr val="tx1"/>
              </a:solidFill>
              <a:cs typeface="+mn-ea"/>
              <a:sym typeface="+mn-lt"/>
            </a:endParaRPr>
          </a:p>
        </p:txBody>
      </p:sp>
      <p:sp>
        <p:nvSpPr>
          <p:cNvPr id="85" name="文本框 84"/>
          <p:cNvSpPr txBox="1"/>
          <p:nvPr/>
        </p:nvSpPr>
        <p:spPr>
          <a:xfrm>
            <a:off x="5175250" y="2943860"/>
            <a:ext cx="2011045"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3.</a:t>
            </a:r>
            <a:r>
              <a:rPr sz="1400" b="1" dirty="0">
                <a:solidFill>
                  <a:schemeClr val="tx1"/>
                </a:solidFill>
                <a:latin typeface="Arial" panose="020B0604020202020204" pitchFamily="34" charset="0"/>
                <a:cs typeface="Arial" panose="020B0604020202020204" pitchFamily="34" charset="0"/>
                <a:sym typeface="+mn-lt"/>
              </a:rPr>
              <a:t>mutual trust and support</a:t>
            </a:r>
            <a:endParaRPr sz="1400" b="1" dirty="0">
              <a:solidFill>
                <a:schemeClr val="tx1"/>
              </a:solidFill>
              <a:latin typeface="Arial" panose="020B0604020202020204" pitchFamily="34" charset="0"/>
              <a:cs typeface="Arial" panose="020B0604020202020204" pitchFamily="34" charset="0"/>
              <a:sym typeface="+mn-lt"/>
            </a:endParaRPr>
          </a:p>
        </p:txBody>
      </p:sp>
      <p:grpSp>
        <p:nvGrpSpPr>
          <p:cNvPr id="89" name="组合 88"/>
          <p:cNvGrpSpPr/>
          <p:nvPr/>
        </p:nvGrpSpPr>
        <p:grpSpPr>
          <a:xfrm>
            <a:off x="3197215" y="3653155"/>
            <a:ext cx="1565285" cy="575945"/>
            <a:chOff x="5489372" y="2211523"/>
            <a:chExt cx="2670652" cy="461476"/>
          </a:xfrm>
        </p:grpSpPr>
        <p:cxnSp>
          <p:nvCxnSpPr>
            <p:cNvPr id="90" name="Google Shape;1019;p28"/>
            <p:cNvCxnSpPr/>
            <p:nvPr/>
          </p:nvCxnSpPr>
          <p:spPr>
            <a:xfrm flipH="1">
              <a:off x="5489372" y="2435901"/>
              <a:ext cx="2034064" cy="4579"/>
            </a:xfrm>
            <a:prstGeom prst="straightConnector1">
              <a:avLst/>
            </a:prstGeom>
            <a:ln w="12700" cmpd="sng">
              <a:solidFill>
                <a:schemeClr val="bg1">
                  <a:lumMod val="50000"/>
                </a:schemeClr>
              </a:solidFill>
              <a:prstDash val="dash"/>
              <a:headEnd type="none" w="med" len="med"/>
              <a:tailEnd type="oval" w="med" len="med"/>
            </a:ln>
          </p:spPr>
          <p:style>
            <a:lnRef idx="1">
              <a:schemeClr val="dk1"/>
            </a:lnRef>
            <a:fillRef idx="0">
              <a:schemeClr val="dk1"/>
            </a:fillRef>
            <a:effectRef idx="0">
              <a:schemeClr val="dk1"/>
            </a:effectRef>
            <a:fontRef idx="minor">
              <a:schemeClr val="tx1"/>
            </a:fontRef>
          </p:style>
        </p:cxnSp>
        <p:sp>
          <p:nvSpPr>
            <p:cNvPr id="91" name="Google Shape;1020;p28"/>
            <p:cNvSpPr/>
            <p:nvPr/>
          </p:nvSpPr>
          <p:spPr>
            <a:xfrm>
              <a:off x="6479710" y="2211523"/>
              <a:ext cx="1680314" cy="461476"/>
            </a:xfrm>
            <a:prstGeom prst="roundRect">
              <a:avLst>
                <a:gd name="adj" fmla="val 50000"/>
              </a:avLst>
            </a:prstGeom>
            <a:solidFill>
              <a:srgbClr val="304086"/>
            </a:solidFill>
            <a:ln>
              <a:noFill/>
            </a:ln>
          </p:spPr>
          <p:txBody>
            <a:bodyPr spcFirstLastPara="1" wrap="square" lIns="121900" tIns="121900" rIns="121900" bIns="121900" anchor="ctr" anchorCtr="0">
              <a:noAutofit/>
            </a:bodyPr>
            <a:p>
              <a:pPr algn="ctr" defTabSz="1219200">
                <a:buClr>
                  <a:srgbClr val="000000"/>
                </a:buClr>
              </a:pPr>
              <a:endParaRPr sz="2265" kern="0" dirty="0">
                <a:solidFill>
                  <a:srgbClr val="FFFFFF"/>
                </a:solidFill>
                <a:cs typeface="+mn-ea"/>
                <a:sym typeface="+mn-lt"/>
              </a:endParaRPr>
            </a:p>
          </p:txBody>
        </p:sp>
      </p:grpSp>
      <p:sp>
        <p:nvSpPr>
          <p:cNvPr id="92" name="文本框 91"/>
          <p:cNvSpPr txBox="1"/>
          <p:nvPr/>
        </p:nvSpPr>
        <p:spPr>
          <a:xfrm>
            <a:off x="3723005" y="3630930"/>
            <a:ext cx="1040765" cy="521970"/>
          </a:xfrm>
          <a:prstGeom prst="rect">
            <a:avLst/>
          </a:prstGeom>
          <a:noFill/>
        </p:spPr>
        <p:txBody>
          <a:bodyPr wrap="square" rtlCol="0">
            <a:spAutoFit/>
          </a:bodyPr>
          <a:p>
            <a:r>
              <a:rPr lang="en-US" altLang="zh-CN" sz="2800" b="1">
                <a:solidFill>
                  <a:schemeClr val="bg1"/>
                </a:solidFill>
              </a:rPr>
              <a:t> why</a:t>
            </a:r>
            <a:endParaRPr lang="en-US" altLang="zh-CN" sz="2800" b="1">
              <a:solidFill>
                <a:schemeClr val="bg1"/>
              </a:solidFill>
            </a:endParaRPr>
          </a:p>
        </p:txBody>
      </p:sp>
      <p:sp>
        <p:nvSpPr>
          <p:cNvPr id="93" name="Google Shape;1020;p28"/>
          <p:cNvSpPr/>
          <p:nvPr/>
        </p:nvSpPr>
        <p:spPr>
          <a:xfrm>
            <a:off x="5043170" y="3681095"/>
            <a:ext cx="5648325" cy="539750"/>
          </a:xfrm>
          <a:prstGeom prst="roundRect">
            <a:avLst>
              <a:gd name="adj" fmla="val 28917"/>
            </a:avLst>
          </a:prstGeom>
          <a:ln>
            <a:solidFill>
              <a:srgbClr val="00B050"/>
            </a:solidFill>
          </a:ln>
        </p:spPr>
        <p:style>
          <a:lnRef idx="2">
            <a:schemeClr val="accent4"/>
          </a:lnRef>
          <a:fillRef idx="1">
            <a:schemeClr val="lt1"/>
          </a:fillRef>
          <a:effectRef idx="0">
            <a:schemeClr val="accent4"/>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95" name="文本框 94"/>
          <p:cNvSpPr txBox="1"/>
          <p:nvPr/>
        </p:nvSpPr>
        <p:spPr>
          <a:xfrm>
            <a:off x="5140960" y="3689985"/>
            <a:ext cx="5719445" cy="521970"/>
          </a:xfrm>
          <a:prstGeom prst="rect">
            <a:avLst/>
          </a:prstGeom>
          <a:noFill/>
        </p:spPr>
        <p:txBody>
          <a:bodyPr wrap="square" rtlCol="0">
            <a:spAutoFit/>
          </a:bodyPr>
          <a:p>
            <a:r>
              <a:rPr sz="1400" b="1" dirty="0">
                <a:solidFill>
                  <a:schemeClr val="tx1"/>
                </a:solidFill>
                <a:latin typeface="Arial" panose="020B0604020202020204" pitchFamily="34" charset="0"/>
                <a:cs typeface="Arial" panose="020B0604020202020204" pitchFamily="34" charset="0"/>
                <a:sym typeface="+mn-lt"/>
              </a:rPr>
              <a:t>a common goal</a:t>
            </a:r>
            <a:r>
              <a:rPr lang="zh-CN" sz="1400" b="1" dirty="0">
                <a:solidFill>
                  <a:schemeClr val="tx1"/>
                </a:solidFill>
                <a:latin typeface="Arial" panose="020B0604020202020204" pitchFamily="34" charset="0"/>
                <a:cs typeface="Arial" panose="020B0604020202020204" pitchFamily="34" charset="0"/>
                <a:sym typeface="+mn-lt"/>
              </a:rPr>
              <a:t>、responsibilities clear、better cooperation、more efficient work、achieve the perfect team goal</a:t>
            </a:r>
            <a:endParaRPr lang="zh-CN" sz="1400" b="1" dirty="0">
              <a:solidFill>
                <a:schemeClr val="tx1"/>
              </a:solidFill>
              <a:latin typeface="Arial" panose="020B0604020202020204" pitchFamily="34" charset="0"/>
              <a:cs typeface="Arial" panose="020B0604020202020204" pitchFamily="34" charset="0"/>
              <a:sym typeface="+mn-lt"/>
            </a:endParaRPr>
          </a:p>
        </p:txBody>
      </p:sp>
      <p:grpSp>
        <p:nvGrpSpPr>
          <p:cNvPr id="96" name="组合 95"/>
          <p:cNvGrpSpPr/>
          <p:nvPr/>
        </p:nvGrpSpPr>
        <p:grpSpPr>
          <a:xfrm>
            <a:off x="2220595" y="5127625"/>
            <a:ext cx="2529840" cy="575945"/>
            <a:chOff x="3843670" y="2211523"/>
            <a:chExt cx="4316354" cy="461476"/>
          </a:xfrm>
        </p:grpSpPr>
        <p:cxnSp>
          <p:nvCxnSpPr>
            <p:cNvPr id="97" name="Google Shape;1019;p28"/>
            <p:cNvCxnSpPr/>
            <p:nvPr/>
          </p:nvCxnSpPr>
          <p:spPr>
            <a:xfrm flipH="1" flipV="1">
              <a:off x="3843670" y="2301071"/>
              <a:ext cx="2641383" cy="141953"/>
            </a:xfrm>
            <a:prstGeom prst="straightConnector1">
              <a:avLst/>
            </a:prstGeom>
            <a:ln w="12700" cmpd="sng">
              <a:solidFill>
                <a:schemeClr val="bg1">
                  <a:lumMod val="50000"/>
                </a:schemeClr>
              </a:solidFill>
              <a:prstDash val="dash"/>
              <a:headEnd type="none" w="med" len="med"/>
              <a:tailEnd type="oval" w="med" len="med"/>
            </a:ln>
          </p:spPr>
          <p:style>
            <a:lnRef idx="1">
              <a:schemeClr val="dk1"/>
            </a:lnRef>
            <a:fillRef idx="0">
              <a:schemeClr val="dk1"/>
            </a:fillRef>
            <a:effectRef idx="0">
              <a:schemeClr val="dk1"/>
            </a:effectRef>
            <a:fontRef idx="minor">
              <a:schemeClr val="tx1"/>
            </a:fontRef>
          </p:style>
        </p:cxnSp>
        <p:sp>
          <p:nvSpPr>
            <p:cNvPr id="98" name="Google Shape;1020;p28"/>
            <p:cNvSpPr/>
            <p:nvPr/>
          </p:nvSpPr>
          <p:spPr>
            <a:xfrm>
              <a:off x="6479710" y="2211523"/>
              <a:ext cx="1680314" cy="461476"/>
            </a:xfrm>
            <a:prstGeom prst="roundRect">
              <a:avLst>
                <a:gd name="adj" fmla="val 50000"/>
              </a:avLst>
            </a:prstGeom>
            <a:solidFill>
              <a:srgbClr val="304086"/>
            </a:solidFill>
            <a:ln>
              <a:noFill/>
            </a:ln>
          </p:spPr>
          <p:txBody>
            <a:bodyPr spcFirstLastPara="1" wrap="square" lIns="121900" tIns="121900" rIns="121900" bIns="121900" anchor="ctr" anchorCtr="0">
              <a:noAutofit/>
            </a:bodyPr>
            <a:p>
              <a:pPr algn="ctr" defTabSz="1219200">
                <a:buClr>
                  <a:srgbClr val="000000"/>
                </a:buClr>
              </a:pPr>
              <a:endParaRPr sz="2265" kern="0" dirty="0">
                <a:solidFill>
                  <a:srgbClr val="FFFFFF"/>
                </a:solidFill>
                <a:cs typeface="+mn-ea"/>
                <a:sym typeface="+mn-lt"/>
              </a:endParaRPr>
            </a:p>
          </p:txBody>
        </p:sp>
      </p:grpSp>
      <p:sp>
        <p:nvSpPr>
          <p:cNvPr id="99" name="文本框 98"/>
          <p:cNvSpPr txBox="1"/>
          <p:nvPr/>
        </p:nvSpPr>
        <p:spPr>
          <a:xfrm>
            <a:off x="3705225" y="5127625"/>
            <a:ext cx="1155065" cy="521970"/>
          </a:xfrm>
          <a:prstGeom prst="rect">
            <a:avLst/>
          </a:prstGeom>
          <a:noFill/>
        </p:spPr>
        <p:txBody>
          <a:bodyPr wrap="square" rtlCol="0">
            <a:spAutoFit/>
          </a:bodyPr>
          <a:p>
            <a:r>
              <a:rPr lang="en-US" altLang="zh-CN" sz="2800" b="1">
                <a:solidFill>
                  <a:schemeClr val="bg1"/>
                </a:solidFill>
              </a:rPr>
              <a:t> how</a:t>
            </a:r>
            <a:endParaRPr lang="en-US" altLang="zh-CN" sz="2800" b="1">
              <a:solidFill>
                <a:schemeClr val="bg1"/>
              </a:solidFill>
            </a:endParaRPr>
          </a:p>
        </p:txBody>
      </p:sp>
      <p:sp>
        <p:nvSpPr>
          <p:cNvPr id="100" name="Google Shape;1020;p28"/>
          <p:cNvSpPr/>
          <p:nvPr/>
        </p:nvSpPr>
        <p:spPr>
          <a:xfrm>
            <a:off x="5005070" y="4572635"/>
            <a:ext cx="2088000" cy="539750"/>
          </a:xfrm>
          <a:prstGeom prst="roundRect">
            <a:avLst>
              <a:gd name="adj" fmla="val 28917"/>
            </a:avLst>
          </a:prstGeom>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102" name="Google Shape;1020;p28"/>
          <p:cNvSpPr/>
          <p:nvPr/>
        </p:nvSpPr>
        <p:spPr>
          <a:xfrm>
            <a:off x="5005070" y="5207000"/>
            <a:ext cx="3168015" cy="539750"/>
          </a:xfrm>
          <a:prstGeom prst="roundRect">
            <a:avLst>
              <a:gd name="adj" fmla="val 28917"/>
            </a:avLst>
          </a:prstGeom>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103" name="Google Shape;1020;p28"/>
          <p:cNvSpPr/>
          <p:nvPr/>
        </p:nvSpPr>
        <p:spPr>
          <a:xfrm>
            <a:off x="7320280" y="4582160"/>
            <a:ext cx="3168000" cy="539750"/>
          </a:xfrm>
          <a:prstGeom prst="roundRect">
            <a:avLst>
              <a:gd name="adj" fmla="val 28917"/>
            </a:avLst>
          </a:prstGeom>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104" name="文本框 103"/>
          <p:cNvSpPr txBox="1"/>
          <p:nvPr/>
        </p:nvSpPr>
        <p:spPr>
          <a:xfrm>
            <a:off x="5062855" y="4586605"/>
            <a:ext cx="2271395" cy="521970"/>
          </a:xfrm>
          <a:prstGeom prst="rect">
            <a:avLst/>
          </a:prstGeom>
          <a:noFill/>
        </p:spPr>
        <p:txBody>
          <a:bodyPr wrap="square" rtlCol="0">
            <a:spAutoFit/>
          </a:bodyPr>
          <a:p>
            <a:r>
              <a:rPr sz="1400" b="1" dirty="0">
                <a:solidFill>
                  <a:schemeClr val="tx1"/>
                </a:solidFill>
                <a:cs typeface="+mn-ea"/>
                <a:sym typeface="+mn-lt"/>
              </a:rPr>
              <a:t> </a:t>
            </a:r>
            <a:r>
              <a:rPr lang="en-US" sz="1400" b="1" dirty="0">
                <a:solidFill>
                  <a:schemeClr val="tx1"/>
                </a:solidFill>
                <a:latin typeface="Arial" panose="020B0604020202020204" pitchFamily="34" charset="0"/>
                <a:cs typeface="Arial" panose="020B0604020202020204" pitchFamily="34" charset="0"/>
                <a:sym typeface="+mn-lt"/>
              </a:rPr>
              <a:t>1.</a:t>
            </a:r>
            <a:r>
              <a:rPr sz="1400" b="1" dirty="0">
                <a:solidFill>
                  <a:schemeClr val="tx1"/>
                </a:solidFill>
                <a:latin typeface="Arial" panose="020B0604020202020204" pitchFamily="34" charset="0"/>
                <a:cs typeface="Arial" panose="020B0604020202020204" pitchFamily="34" charset="0"/>
                <a:sym typeface="+mn-lt"/>
              </a:rPr>
              <a:t>carry out with their own clear objectives</a:t>
            </a:r>
            <a:endParaRPr sz="1400" b="1" dirty="0">
              <a:solidFill>
                <a:schemeClr val="tx1"/>
              </a:solidFill>
              <a:latin typeface="Arial" panose="020B0604020202020204" pitchFamily="34" charset="0"/>
              <a:cs typeface="Arial" panose="020B0604020202020204" pitchFamily="34" charset="0"/>
              <a:sym typeface="+mn-lt"/>
            </a:endParaRPr>
          </a:p>
        </p:txBody>
      </p:sp>
      <p:sp>
        <p:nvSpPr>
          <p:cNvPr id="105" name="文本框 104"/>
          <p:cNvSpPr txBox="1"/>
          <p:nvPr/>
        </p:nvSpPr>
        <p:spPr>
          <a:xfrm>
            <a:off x="7281545" y="4591685"/>
            <a:ext cx="3481070"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2.give the team members </a:t>
            </a:r>
            <a:r>
              <a:rPr sz="1400" b="1" dirty="0">
                <a:solidFill>
                  <a:schemeClr val="tx1"/>
                </a:solidFill>
                <a:latin typeface="Arial" panose="020B0604020202020204" pitchFamily="34" charset="0"/>
                <a:cs typeface="Arial" panose="020B0604020202020204" pitchFamily="34" charset="0"/>
                <a:sym typeface="+mn-lt"/>
              </a:rPr>
              <a:t>a sense of participation and belonging</a:t>
            </a:r>
            <a:endParaRPr sz="1400" b="1" dirty="0">
              <a:solidFill>
                <a:schemeClr val="tx1"/>
              </a:solidFill>
              <a:latin typeface="Arial" panose="020B0604020202020204" pitchFamily="34" charset="0"/>
              <a:cs typeface="Arial" panose="020B0604020202020204" pitchFamily="34" charset="0"/>
              <a:sym typeface="+mn-lt"/>
            </a:endParaRPr>
          </a:p>
        </p:txBody>
      </p:sp>
      <p:sp>
        <p:nvSpPr>
          <p:cNvPr id="106" name="文本框 105"/>
          <p:cNvSpPr txBox="1"/>
          <p:nvPr/>
        </p:nvSpPr>
        <p:spPr>
          <a:xfrm>
            <a:off x="5108575" y="5224780"/>
            <a:ext cx="3195320"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3.</a:t>
            </a:r>
            <a:r>
              <a:rPr sz="1400" b="1" dirty="0">
                <a:solidFill>
                  <a:schemeClr val="tx1"/>
                </a:solidFill>
                <a:latin typeface="Arial" panose="020B0604020202020204" pitchFamily="34" charset="0"/>
                <a:cs typeface="Arial" panose="020B0604020202020204" pitchFamily="34" charset="0"/>
                <a:sym typeface="+mn-lt"/>
              </a:rPr>
              <a:t>the tasks of team members are not separate from each other</a:t>
            </a:r>
            <a:endParaRPr sz="1400" b="1" dirty="0">
              <a:solidFill>
                <a:schemeClr val="tx1"/>
              </a:solidFill>
              <a:latin typeface="Arial" panose="020B0604020202020204" pitchFamily="34" charset="0"/>
              <a:cs typeface="Arial" panose="020B0604020202020204" pitchFamily="34" charset="0"/>
              <a:sym typeface="+mn-lt"/>
            </a:endParaRPr>
          </a:p>
        </p:txBody>
      </p:sp>
      <p:sp>
        <p:nvSpPr>
          <p:cNvPr id="108" name="Google Shape;1020;p28"/>
          <p:cNvSpPr/>
          <p:nvPr/>
        </p:nvSpPr>
        <p:spPr>
          <a:xfrm>
            <a:off x="5005070" y="5835015"/>
            <a:ext cx="3168015" cy="539750"/>
          </a:xfrm>
          <a:prstGeom prst="roundRect">
            <a:avLst>
              <a:gd name="adj" fmla="val 28917"/>
            </a:avLst>
          </a:prstGeom>
          <a:ln>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ctr" anchorCtr="0">
            <a:noAutofit/>
          </a:bodyPr>
          <a:p>
            <a:pPr algn="just">
              <a:lnSpc>
                <a:spcPts val="1500"/>
              </a:lnSpc>
            </a:pPr>
            <a:r>
              <a:rPr sz="2000" kern="0" dirty="0">
                <a:solidFill>
                  <a:srgbClr val="FFFFFF"/>
                </a:solidFill>
                <a:cs typeface="+mn-ea"/>
                <a:sym typeface="+mn-lt"/>
              </a:rPr>
              <a:t>of purpose</a:t>
            </a:r>
            <a:endParaRPr sz="2000" kern="0" dirty="0">
              <a:solidFill>
                <a:srgbClr val="FFFFFF"/>
              </a:solidFill>
              <a:cs typeface="+mn-ea"/>
              <a:sym typeface="+mn-lt"/>
            </a:endParaRPr>
          </a:p>
        </p:txBody>
      </p:sp>
      <p:sp>
        <p:nvSpPr>
          <p:cNvPr id="107" name="文本框 106"/>
          <p:cNvSpPr txBox="1"/>
          <p:nvPr/>
        </p:nvSpPr>
        <p:spPr>
          <a:xfrm>
            <a:off x="5149850" y="5839460"/>
            <a:ext cx="3195320" cy="521970"/>
          </a:xfrm>
          <a:prstGeom prst="rect">
            <a:avLst/>
          </a:prstGeom>
          <a:noFill/>
        </p:spPr>
        <p:txBody>
          <a:bodyPr wrap="square" rtlCol="0">
            <a:spAutoFit/>
          </a:bodyPr>
          <a:p>
            <a:r>
              <a:rPr lang="en-US" sz="1400" b="1" dirty="0">
                <a:solidFill>
                  <a:schemeClr val="tx1"/>
                </a:solidFill>
                <a:latin typeface="Arial" panose="020B0604020202020204" pitchFamily="34" charset="0"/>
                <a:cs typeface="Arial" panose="020B0604020202020204" pitchFamily="34" charset="0"/>
                <a:sym typeface="+mn-lt"/>
              </a:rPr>
              <a:t>4.accept and support the leader and obey the leader's command</a:t>
            </a:r>
            <a:endParaRPr lang="en-US" sz="1400" b="1" dirty="0">
              <a:solidFill>
                <a:schemeClr val="tx1"/>
              </a:solidFill>
              <a:latin typeface="Arial" panose="020B0604020202020204" pitchFamily="34" charset="0"/>
              <a:cs typeface="Arial" panose="020B0604020202020204" pitchFamily="3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5997461" y="2953825"/>
            <a:ext cx="1163627" cy="2447189"/>
          </a:xfrm>
          <a:prstGeom prst="rect">
            <a:avLst/>
          </a:prstGeom>
        </p:spPr>
      </p:pic>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9" name="图片 4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flipH="1">
            <a:off x="1147467" y="4674933"/>
            <a:ext cx="1697518" cy="2898692"/>
          </a:xfrm>
          <a:prstGeom prst="rect">
            <a:avLst/>
          </a:prstGeom>
        </p:spPr>
      </p:pic>
      <p:sp>
        <p:nvSpPr>
          <p:cNvPr id="54" name="文本框 53"/>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29" name="组合 28"/>
          <p:cNvGrpSpPr/>
          <p:nvPr/>
        </p:nvGrpSpPr>
        <p:grpSpPr>
          <a:xfrm>
            <a:off x="7493834" y="31961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pic>
        <p:nvPicPr>
          <p:cNvPr id="84" name="图片 83"/>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flipH="1">
            <a:off x="3402846" y="3910631"/>
            <a:ext cx="1069701" cy="1826627"/>
          </a:xfrm>
          <a:prstGeom prst="rect">
            <a:avLst/>
          </a:prstGeom>
        </p:spPr>
      </p:pic>
      <p:pic>
        <p:nvPicPr>
          <p:cNvPr id="86" name="图片 85"/>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7958501" y="3912539"/>
            <a:ext cx="1069701" cy="1826627"/>
          </a:xfrm>
          <a:prstGeom prst="rect">
            <a:avLst/>
          </a:prstGeom>
        </p:spPr>
      </p:pic>
      <p:pic>
        <p:nvPicPr>
          <p:cNvPr id="85" name="图片 84"/>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9675600" y="4674933"/>
            <a:ext cx="1697518" cy="2898692"/>
          </a:xfrm>
          <a:prstGeom prst="rect">
            <a:avLst/>
          </a:prstGeom>
        </p:spPr>
      </p:pic>
      <p:sp>
        <p:nvSpPr>
          <p:cNvPr id="88" name="文本框 87"/>
          <p:cNvSpPr txBox="1"/>
          <p:nvPr/>
        </p:nvSpPr>
        <p:spPr>
          <a:xfrm>
            <a:off x="3515360" y="2237740"/>
            <a:ext cx="5538470" cy="1322070"/>
          </a:xfrm>
          <a:prstGeom prst="rect">
            <a:avLst/>
          </a:prstGeom>
          <a:noFill/>
        </p:spPr>
        <p:txBody>
          <a:bodyPr wrap="square" rtlCol="0">
            <a:spAutoFit/>
          </a:bodyPr>
          <a:lstStyle/>
          <a:p>
            <a:pPr algn="dist"/>
            <a:r>
              <a:rPr lang="en-US" altLang="zh-CN" sz="4000" b="1" dirty="0">
                <a:solidFill>
                  <a:schemeClr val="bg1"/>
                </a:solidFill>
                <a:latin typeface="Arial" panose="020B0604020202020204" pitchFamily="34" charset="0"/>
                <a:cs typeface="Arial" panose="020B0604020202020204" pitchFamily="34" charset="0"/>
                <a:sym typeface="+mn-lt"/>
              </a:rPr>
              <a:t>Effective working relationships - Case 1</a:t>
            </a:r>
            <a:endParaRPr lang="en-US" altLang="zh-CN" sz="4000" b="1" dirty="0">
              <a:solidFill>
                <a:schemeClr val="bg1"/>
              </a:solidFill>
              <a:latin typeface="Arial" panose="020B0604020202020204" pitchFamily="34" charset="0"/>
              <a:cs typeface="Arial" panose="020B0604020202020204" pitchFamily="34" charset="0"/>
              <a:sym typeface="+mn-lt"/>
            </a:endParaRPr>
          </a:p>
        </p:txBody>
      </p:sp>
      <p:pic>
        <p:nvPicPr>
          <p:cNvPr id="17" name="图片 1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1023443" y="3685549"/>
            <a:ext cx="1588557" cy="983391"/>
          </a:xfrm>
          <a:prstGeom prst="rect">
            <a:avLst/>
          </a:prstGeom>
        </p:spPr>
      </p:pic>
      <p:pic>
        <p:nvPicPr>
          <p:cNvPr id="18" name="图片 17"/>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2524471" y="3777396"/>
            <a:ext cx="990769" cy="613332"/>
          </a:xfrm>
          <a:prstGeom prst="rect">
            <a:avLst/>
          </a:prstGeom>
        </p:spPr>
      </p:pic>
      <p:pic>
        <p:nvPicPr>
          <p:cNvPr id="19" name="图片 18"/>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7158770" y="4985625"/>
            <a:ext cx="509182" cy="1484217"/>
          </a:xfrm>
          <a:prstGeom prst="rect">
            <a:avLst/>
          </a:prstGeom>
        </p:spPr>
      </p:pic>
      <p:pic>
        <p:nvPicPr>
          <p:cNvPr id="20" name="图片 19"/>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3895701" y="5458164"/>
            <a:ext cx="784295" cy="1028752"/>
          </a:xfrm>
          <a:prstGeom prst="rect">
            <a:avLst/>
          </a:prstGeom>
        </p:spPr>
      </p:pic>
      <p:pic>
        <p:nvPicPr>
          <p:cNvPr id="95" name="图片 94"/>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8260748" y="5458164"/>
            <a:ext cx="411027" cy="539140"/>
          </a:xfrm>
          <a:prstGeom prst="rect">
            <a:avLst/>
          </a:prstGeom>
        </p:spPr>
      </p:pic>
      <p:pic>
        <p:nvPicPr>
          <p:cNvPr id="96" name="图片 9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6575423" y="5965693"/>
            <a:ext cx="509182" cy="667889"/>
          </a:xfrm>
          <a:prstGeom prst="rect">
            <a:avLst/>
          </a:prstGeom>
        </p:spPr>
      </p:pic>
      <p:pic>
        <p:nvPicPr>
          <p:cNvPr id="97" name="图片 96"/>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4705532" y="4594014"/>
            <a:ext cx="509182" cy="1484217"/>
          </a:xfrm>
          <a:prstGeom prst="rect">
            <a:avLst/>
          </a:prstGeom>
        </p:spPr>
      </p:pic>
      <p:pic>
        <p:nvPicPr>
          <p:cNvPr id="21" name="图片 20"/>
          <p:cNvPicPr>
            <a:picLocks noChangeAspect="1"/>
          </p:cNvPicPr>
          <p:nvPr/>
        </p:nvPicPr>
        <p:blipFill rotWithShape="1">
          <a:blip r:embed="rId10" cstate="print">
            <a:extLst>
              <a:ext uri="{28A0092B-C50C-407E-A947-70E740481C1C}">
                <a14:useLocalDpi xmlns:a14="http://schemas.microsoft.com/office/drawing/2010/main" val="0"/>
              </a:ext>
            </a:extLst>
          </a:blip>
          <a:srcRect/>
          <a:stretch>
            <a:fillRect/>
          </a:stretch>
        </p:blipFill>
        <p:spPr>
          <a:xfrm flipH="1">
            <a:off x="7608309" y="5621609"/>
            <a:ext cx="517023" cy="701862"/>
          </a:xfrm>
          <a:prstGeom prst="rect">
            <a:avLst/>
          </a:prstGeom>
        </p:spPr>
      </p:pic>
      <p:grpSp>
        <p:nvGrpSpPr>
          <p:cNvPr id="30" name="组合 29"/>
          <p:cNvGrpSpPr/>
          <p:nvPr/>
        </p:nvGrpSpPr>
        <p:grpSpPr>
          <a:xfrm>
            <a:off x="5075446" y="1347970"/>
            <a:ext cx="1740999" cy="1015663"/>
            <a:chOff x="5056396" y="1480050"/>
            <a:chExt cx="1740999" cy="1015663"/>
          </a:xfrm>
        </p:grpSpPr>
        <p:sp>
          <p:nvSpPr>
            <p:cNvPr id="87" name="文本框 86"/>
            <p:cNvSpPr txBox="1"/>
            <p:nvPr/>
          </p:nvSpPr>
          <p:spPr>
            <a:xfrm>
              <a:off x="5523993" y="1480050"/>
              <a:ext cx="1273402" cy="1015663"/>
            </a:xfrm>
            <a:prstGeom prst="rect">
              <a:avLst/>
            </a:prstGeom>
            <a:noFill/>
          </p:spPr>
          <p:txBody>
            <a:bodyPr wrap="square" rtlCol="0">
              <a:spAutoFit/>
            </a:bodyPr>
            <a:lstStyle/>
            <a:p>
              <a:pPr algn="dist"/>
              <a:r>
                <a:rPr lang="en-US" altLang="zh-CN" sz="6000" dirty="0">
                  <a:solidFill>
                    <a:srgbClr val="304086"/>
                  </a:solidFill>
                  <a:cs typeface="+mn-ea"/>
                  <a:sym typeface="+mn-lt"/>
                </a:rPr>
                <a:t>02</a:t>
              </a:r>
              <a:endParaRPr lang="zh-CN" altLang="en-US" sz="6000" dirty="0">
                <a:solidFill>
                  <a:srgbClr val="304086"/>
                </a:solidFill>
                <a:cs typeface="+mn-ea"/>
                <a:sym typeface="+mn-lt"/>
              </a:endParaRPr>
            </a:p>
          </p:txBody>
        </p:sp>
        <p:sp>
          <p:nvSpPr>
            <p:cNvPr id="110" name="任意多边形: 形状 109"/>
            <p:cNvSpPr/>
            <p:nvPr/>
          </p:nvSpPr>
          <p:spPr>
            <a:xfrm rot="5400000">
              <a:off x="5036910" y="1931805"/>
              <a:ext cx="322893" cy="283922"/>
            </a:xfrm>
            <a:custGeom>
              <a:avLst/>
              <a:gdLst>
                <a:gd name="connsiteX0" fmla="*/ 0 w 2761802"/>
                <a:gd name="connsiteY0" fmla="*/ 2231611 h 2428472"/>
                <a:gd name="connsiteX1" fmla="*/ 4179 w 2761802"/>
                <a:gd name="connsiteY1" fmla="*/ 2190147 h 2428472"/>
                <a:gd name="connsiteX2" fmla="*/ 8183 w 2761802"/>
                <a:gd name="connsiteY2" fmla="*/ 2177249 h 2428472"/>
                <a:gd name="connsiteX3" fmla="*/ 1237619 w 2761802"/>
                <a:gd name="connsiteY3" fmla="*/ 57529 h 2428472"/>
                <a:gd name="connsiteX4" fmla="*/ 1298967 w 2761802"/>
                <a:gd name="connsiteY4" fmla="*/ 16167 h 2428472"/>
                <a:gd name="connsiteX5" fmla="*/ 1379050 w 2761802"/>
                <a:gd name="connsiteY5" fmla="*/ 0 h 2428472"/>
                <a:gd name="connsiteX6" fmla="*/ 1524530 w 2761802"/>
                <a:gd name="connsiteY6" fmla="*/ 60259 h 2428472"/>
                <a:gd name="connsiteX7" fmla="*/ 1544630 w 2761802"/>
                <a:gd name="connsiteY7" fmla="*/ 90072 h 2428472"/>
                <a:gd name="connsiteX8" fmla="*/ 1549295 w 2761802"/>
                <a:gd name="connsiteY8" fmla="*/ 90777 h 2428472"/>
                <a:gd name="connsiteX9" fmla="*/ 2718425 w 2761802"/>
                <a:gd name="connsiteY9" fmla="*/ 2106521 h 2428472"/>
                <a:gd name="connsiteX10" fmla="*/ 2717112 w 2761802"/>
                <a:gd name="connsiteY10" fmla="*/ 2109223 h 2428472"/>
                <a:gd name="connsiteX11" fmla="*/ 2737721 w 2761802"/>
                <a:gd name="connsiteY11" fmla="*/ 2139791 h 2428472"/>
                <a:gd name="connsiteX12" fmla="*/ 2746907 w 2761802"/>
                <a:gd name="connsiteY12" fmla="*/ 2155628 h 2428472"/>
                <a:gd name="connsiteX13" fmla="*/ 2757622 w 2761802"/>
                <a:gd name="connsiteY13" fmla="*/ 2190146 h 2428472"/>
                <a:gd name="connsiteX14" fmla="*/ 2761802 w 2761802"/>
                <a:gd name="connsiteY14" fmla="*/ 2231610 h 2428472"/>
                <a:gd name="connsiteX15" fmla="*/ 2636146 w 2761802"/>
                <a:gd name="connsiteY15" fmla="*/ 2421181 h 2428472"/>
                <a:gd name="connsiteX16" fmla="*/ 2612656 w 2761802"/>
                <a:gd name="connsiteY16" fmla="*/ 2428472 h 2428472"/>
                <a:gd name="connsiteX17" fmla="*/ 149141 w 2761802"/>
                <a:gd name="connsiteY17" fmla="*/ 2428472 h 2428472"/>
                <a:gd name="connsiteX18" fmla="*/ 125655 w 2761802"/>
                <a:gd name="connsiteY18" fmla="*/ 2421182 h 2428472"/>
                <a:gd name="connsiteX19" fmla="*/ 0 w 2761802"/>
                <a:gd name="connsiteY19" fmla="*/ 2231611 h 2428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61802" h="2428472">
                  <a:moveTo>
                    <a:pt x="0" y="2231611"/>
                  </a:moveTo>
                  <a:cubicBezTo>
                    <a:pt x="0" y="2217407"/>
                    <a:pt x="1439" y="2203540"/>
                    <a:pt x="4179" y="2190147"/>
                  </a:cubicBezTo>
                  <a:lnTo>
                    <a:pt x="8183" y="2177249"/>
                  </a:lnTo>
                  <a:lnTo>
                    <a:pt x="1237619" y="57529"/>
                  </a:lnTo>
                  <a:lnTo>
                    <a:pt x="1298967" y="16167"/>
                  </a:lnTo>
                  <a:cubicBezTo>
                    <a:pt x="1323581" y="5757"/>
                    <a:pt x="1350643" y="0"/>
                    <a:pt x="1379050" y="0"/>
                  </a:cubicBezTo>
                  <a:cubicBezTo>
                    <a:pt x="1435864" y="0"/>
                    <a:pt x="1487298" y="23028"/>
                    <a:pt x="1524530" y="60259"/>
                  </a:cubicBezTo>
                  <a:lnTo>
                    <a:pt x="1544630" y="90072"/>
                  </a:lnTo>
                  <a:lnTo>
                    <a:pt x="1549295" y="90777"/>
                  </a:lnTo>
                  <a:lnTo>
                    <a:pt x="2718425" y="2106521"/>
                  </a:lnTo>
                  <a:lnTo>
                    <a:pt x="2717112" y="2109223"/>
                  </a:lnTo>
                  <a:lnTo>
                    <a:pt x="2737721" y="2139791"/>
                  </a:lnTo>
                  <a:lnTo>
                    <a:pt x="2746907" y="2155628"/>
                  </a:lnTo>
                  <a:lnTo>
                    <a:pt x="2757622" y="2190146"/>
                  </a:lnTo>
                  <a:cubicBezTo>
                    <a:pt x="2760362" y="2203539"/>
                    <a:pt x="2761802" y="2217406"/>
                    <a:pt x="2761802" y="2231610"/>
                  </a:cubicBezTo>
                  <a:cubicBezTo>
                    <a:pt x="2761802" y="2316830"/>
                    <a:pt x="2709989" y="2389948"/>
                    <a:pt x="2636146" y="2421181"/>
                  </a:cubicBezTo>
                  <a:lnTo>
                    <a:pt x="2612656" y="2428472"/>
                  </a:lnTo>
                  <a:lnTo>
                    <a:pt x="149141" y="2428472"/>
                  </a:lnTo>
                  <a:lnTo>
                    <a:pt x="125655" y="2421182"/>
                  </a:lnTo>
                  <a:cubicBezTo>
                    <a:pt x="51812" y="2389949"/>
                    <a:pt x="0" y="2316831"/>
                    <a:pt x="0" y="2231611"/>
                  </a:cubicBezTo>
                  <a:close/>
                </a:path>
              </a:pathLst>
            </a:cu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cs typeface="+mn-ea"/>
                <a:sym typeface="+mn-lt"/>
              </a:endParaRPr>
            </a:p>
          </p:txBody>
        </p:sp>
      </p:grpSp>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214620" y="4251960"/>
            <a:ext cx="1615440" cy="27590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1+#ppt_w/2"/>
                                          </p:val>
                                        </p:tav>
                                        <p:tav tm="100000">
                                          <p:val>
                                            <p:strVal val="#ppt_x"/>
                                          </p:val>
                                        </p:tav>
                                      </p:tavLst>
                                    </p:anim>
                                    <p:anim calcmode="lin" valueType="num">
                                      <p:cBhvr additive="base">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1+#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additive="base">
                                        <p:cTn id="15" dur="500" fill="hold"/>
                                        <p:tgtEl>
                                          <p:spTgt spid="58"/>
                                        </p:tgtEl>
                                        <p:attrNameLst>
                                          <p:attrName>ppt_x</p:attrName>
                                        </p:attrNameLst>
                                      </p:cBhvr>
                                      <p:tavLst>
                                        <p:tav tm="0">
                                          <p:val>
                                            <p:strVal val="1+#ppt_w/2"/>
                                          </p:val>
                                        </p:tav>
                                        <p:tav tm="100000">
                                          <p:val>
                                            <p:strVal val="#ppt_x"/>
                                          </p:val>
                                        </p:tav>
                                      </p:tavLst>
                                    </p:anim>
                                    <p:anim calcmode="lin" valueType="num">
                                      <p:cBhvr additive="base">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additive="base">
                                        <p:cTn id="19" dur="500" fill="hold"/>
                                        <p:tgtEl>
                                          <p:spTgt spid="61"/>
                                        </p:tgtEl>
                                        <p:attrNameLst>
                                          <p:attrName>ppt_x</p:attrName>
                                        </p:attrNameLst>
                                      </p:cBhvr>
                                      <p:tavLst>
                                        <p:tav tm="0">
                                          <p:val>
                                            <p:strVal val="1+#ppt_w/2"/>
                                          </p:val>
                                        </p:tav>
                                        <p:tav tm="100000">
                                          <p:val>
                                            <p:strVal val="#ppt_x"/>
                                          </p:val>
                                        </p:tav>
                                      </p:tavLst>
                                    </p:anim>
                                    <p:anim calcmode="lin" valueType="num">
                                      <p:cBhvr additive="base">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8"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wipe(left)">
                                      <p:cBhvr>
                                        <p:cTn id="26" dur="500"/>
                                        <p:tgtEl>
                                          <p:spTgt spid="30"/>
                                        </p:tgtEl>
                                      </p:cBhvr>
                                    </p:animEffect>
                                  </p:childTnLst>
                                </p:cTn>
                              </p:par>
                              <p:par>
                                <p:cTn id="27" presetID="10" presetClass="entr" presetSubtype="0" fill="hold" nodeType="withEffect">
                                  <p:stCondLst>
                                    <p:cond delay="250"/>
                                  </p:stCondLst>
                                  <p:childTnLst>
                                    <p:set>
                                      <p:cBhvr>
                                        <p:cTn id="28" dur="1" fill="hold">
                                          <p:stCondLst>
                                            <p:cond delay="0"/>
                                          </p:stCondLst>
                                        </p:cTn>
                                        <p:tgtEl>
                                          <p:spTgt spid="49"/>
                                        </p:tgtEl>
                                        <p:attrNameLst>
                                          <p:attrName>style.visibility</p:attrName>
                                        </p:attrNameLst>
                                      </p:cBhvr>
                                      <p:to>
                                        <p:strVal val="visible"/>
                                      </p:to>
                                    </p:set>
                                    <p:animEffect transition="in" filter="fade">
                                      <p:cBhvr>
                                        <p:cTn id="29" dur="1000"/>
                                        <p:tgtEl>
                                          <p:spTgt spid="49"/>
                                        </p:tgtEl>
                                      </p:cBhvr>
                                    </p:animEffect>
                                  </p:childTnLst>
                                </p:cTn>
                              </p:par>
                              <p:par>
                                <p:cTn id="30" presetID="10" presetClass="entr" presetSubtype="0" fill="hold" nodeType="withEffect">
                                  <p:stCondLst>
                                    <p:cond delay="250"/>
                                  </p:stCondLst>
                                  <p:childTnLst>
                                    <p:set>
                                      <p:cBhvr>
                                        <p:cTn id="31" dur="1" fill="hold">
                                          <p:stCondLst>
                                            <p:cond delay="0"/>
                                          </p:stCondLst>
                                        </p:cTn>
                                        <p:tgtEl>
                                          <p:spTgt spid="84"/>
                                        </p:tgtEl>
                                        <p:attrNameLst>
                                          <p:attrName>style.visibility</p:attrName>
                                        </p:attrNameLst>
                                      </p:cBhvr>
                                      <p:to>
                                        <p:strVal val="visible"/>
                                      </p:to>
                                    </p:set>
                                    <p:animEffect transition="in" filter="fade">
                                      <p:cBhvr>
                                        <p:cTn id="32" dur="1000"/>
                                        <p:tgtEl>
                                          <p:spTgt spid="84"/>
                                        </p:tgtEl>
                                      </p:cBhvr>
                                    </p:animEffect>
                                  </p:childTnLst>
                                </p:cTn>
                              </p:par>
                              <p:par>
                                <p:cTn id="33" presetID="10" presetClass="entr" presetSubtype="0" fill="hold" nodeType="withEffect">
                                  <p:stCondLst>
                                    <p:cond delay="250"/>
                                  </p:stCondLst>
                                  <p:childTnLst>
                                    <p:set>
                                      <p:cBhvr>
                                        <p:cTn id="34" dur="1" fill="hold">
                                          <p:stCondLst>
                                            <p:cond delay="0"/>
                                          </p:stCondLst>
                                        </p:cTn>
                                        <p:tgtEl>
                                          <p:spTgt spid="86"/>
                                        </p:tgtEl>
                                        <p:attrNameLst>
                                          <p:attrName>style.visibility</p:attrName>
                                        </p:attrNameLst>
                                      </p:cBhvr>
                                      <p:to>
                                        <p:strVal val="visible"/>
                                      </p:to>
                                    </p:set>
                                    <p:animEffect transition="in" filter="fade">
                                      <p:cBhvr>
                                        <p:cTn id="35" dur="1000"/>
                                        <p:tgtEl>
                                          <p:spTgt spid="86"/>
                                        </p:tgtEl>
                                      </p:cBhvr>
                                    </p:animEffect>
                                  </p:childTnLst>
                                </p:cTn>
                              </p:par>
                              <p:par>
                                <p:cTn id="36" presetID="10" presetClass="entr" presetSubtype="0" fill="hold" nodeType="withEffect">
                                  <p:stCondLst>
                                    <p:cond delay="25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1000"/>
                                        <p:tgtEl>
                                          <p:spTgt spid="85"/>
                                        </p:tgtEl>
                                      </p:cBhvr>
                                    </p:animEffect>
                                  </p:childTnLst>
                                </p:cTn>
                              </p:par>
                              <p:par>
                                <p:cTn id="39" presetID="10" presetClass="entr" presetSubtype="0" fill="hold" nodeType="withEffect">
                                  <p:stCondLst>
                                    <p:cond delay="25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childTnLst>
                                </p:cTn>
                              </p:par>
                              <p:par>
                                <p:cTn id="42" presetID="10" presetClass="entr" presetSubtype="0" fill="hold" nodeType="withEffect">
                                  <p:stCondLst>
                                    <p:cond delay="25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1000"/>
                                        <p:tgtEl>
                                          <p:spTgt spid="18"/>
                                        </p:tgtEl>
                                      </p:cBhvr>
                                    </p:animEffect>
                                  </p:childTnLst>
                                </p:cTn>
                              </p:par>
                              <p:par>
                                <p:cTn id="45" presetID="10" presetClass="entr" presetSubtype="0" fill="hold" nodeType="withEffect">
                                  <p:stCondLst>
                                    <p:cond delay="25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childTnLst>
                                </p:cTn>
                              </p:par>
                              <p:par>
                                <p:cTn id="48" presetID="10" presetClass="entr" presetSubtype="0" fill="hold" nodeType="withEffect">
                                  <p:stCondLst>
                                    <p:cond delay="25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1000"/>
                                        <p:tgtEl>
                                          <p:spTgt spid="20"/>
                                        </p:tgtEl>
                                      </p:cBhvr>
                                    </p:animEffect>
                                  </p:childTnLst>
                                </p:cTn>
                              </p:par>
                              <p:par>
                                <p:cTn id="51" presetID="10" presetClass="entr" presetSubtype="0" fill="hold" nodeType="withEffect">
                                  <p:stCondLst>
                                    <p:cond delay="250"/>
                                  </p:stCondLst>
                                  <p:childTnLst>
                                    <p:set>
                                      <p:cBhvr>
                                        <p:cTn id="52" dur="1" fill="hold">
                                          <p:stCondLst>
                                            <p:cond delay="0"/>
                                          </p:stCondLst>
                                        </p:cTn>
                                        <p:tgtEl>
                                          <p:spTgt spid="95"/>
                                        </p:tgtEl>
                                        <p:attrNameLst>
                                          <p:attrName>style.visibility</p:attrName>
                                        </p:attrNameLst>
                                      </p:cBhvr>
                                      <p:to>
                                        <p:strVal val="visible"/>
                                      </p:to>
                                    </p:set>
                                    <p:animEffect transition="in" filter="fade">
                                      <p:cBhvr>
                                        <p:cTn id="53" dur="1000"/>
                                        <p:tgtEl>
                                          <p:spTgt spid="95"/>
                                        </p:tgtEl>
                                      </p:cBhvr>
                                    </p:animEffect>
                                  </p:childTnLst>
                                </p:cTn>
                              </p:par>
                              <p:par>
                                <p:cTn id="54" presetID="10" presetClass="entr" presetSubtype="0" fill="hold" nodeType="withEffect">
                                  <p:stCondLst>
                                    <p:cond delay="250"/>
                                  </p:stCondLst>
                                  <p:childTnLst>
                                    <p:set>
                                      <p:cBhvr>
                                        <p:cTn id="55" dur="1" fill="hold">
                                          <p:stCondLst>
                                            <p:cond delay="0"/>
                                          </p:stCondLst>
                                        </p:cTn>
                                        <p:tgtEl>
                                          <p:spTgt spid="96"/>
                                        </p:tgtEl>
                                        <p:attrNameLst>
                                          <p:attrName>style.visibility</p:attrName>
                                        </p:attrNameLst>
                                      </p:cBhvr>
                                      <p:to>
                                        <p:strVal val="visible"/>
                                      </p:to>
                                    </p:set>
                                    <p:animEffect transition="in" filter="fade">
                                      <p:cBhvr>
                                        <p:cTn id="56" dur="1000"/>
                                        <p:tgtEl>
                                          <p:spTgt spid="96"/>
                                        </p:tgtEl>
                                      </p:cBhvr>
                                    </p:animEffect>
                                  </p:childTnLst>
                                </p:cTn>
                              </p:par>
                              <p:par>
                                <p:cTn id="57" presetID="10" presetClass="entr" presetSubtype="0" fill="hold" nodeType="withEffect">
                                  <p:stCondLst>
                                    <p:cond delay="250"/>
                                  </p:stCondLst>
                                  <p:childTnLst>
                                    <p:set>
                                      <p:cBhvr>
                                        <p:cTn id="58" dur="1" fill="hold">
                                          <p:stCondLst>
                                            <p:cond delay="0"/>
                                          </p:stCondLst>
                                        </p:cTn>
                                        <p:tgtEl>
                                          <p:spTgt spid="97"/>
                                        </p:tgtEl>
                                        <p:attrNameLst>
                                          <p:attrName>style.visibility</p:attrName>
                                        </p:attrNameLst>
                                      </p:cBhvr>
                                      <p:to>
                                        <p:strVal val="visible"/>
                                      </p:to>
                                    </p:set>
                                    <p:animEffect transition="in" filter="fade">
                                      <p:cBhvr>
                                        <p:cTn id="59" dur="1000"/>
                                        <p:tgtEl>
                                          <p:spTgt spid="97"/>
                                        </p:tgtEl>
                                      </p:cBhvr>
                                    </p:animEffect>
                                  </p:childTnLst>
                                </p:cTn>
                              </p:par>
                              <p:par>
                                <p:cTn id="60" presetID="10" presetClass="entr" presetSubtype="0" fill="hold" nodeType="withEffect">
                                  <p:stCondLst>
                                    <p:cond delay="25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childTnLst>
                                </p:cTn>
                              </p:par>
                              <p:par>
                                <p:cTn id="63" presetID="10" presetClass="entr" presetSubtype="0" fill="hold" nodeType="withEffect">
                                  <p:stCondLst>
                                    <p:cond delay="250"/>
                                  </p:stCondLst>
                                  <p:childTnLst>
                                    <p:set>
                                      <p:cBhvr>
                                        <p:cTn id="64" dur="1" fill="hold">
                                          <p:stCondLst>
                                            <p:cond delay="0"/>
                                          </p:stCondLst>
                                        </p:cTn>
                                        <p:tgtEl>
                                          <p:spTgt spid="16"/>
                                        </p:tgtEl>
                                        <p:attrNameLst>
                                          <p:attrName>style.visibility</p:attrName>
                                        </p:attrNameLst>
                                      </p:cBhvr>
                                      <p:to>
                                        <p:strVal val="visible"/>
                                      </p:to>
                                    </p:set>
                                    <p:animEffect transition="in" filter="fade">
                                      <p:cBhvr>
                                        <p:cTn id="65" dur="1000"/>
                                        <p:tgtEl>
                                          <p:spTgt spid="16"/>
                                        </p:tgtEl>
                                      </p:cBhvr>
                                    </p:animEffect>
                                  </p:childTnLst>
                                </p:cTn>
                              </p:par>
                              <p:par>
                                <p:cTn id="66" presetID="10" presetClass="entr" presetSubtype="0" fill="hold" nodeType="withEffect">
                                  <p:stCondLst>
                                    <p:cond delay="25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8" grpId="0"/>
      <p:bldP spid="6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直角三角形 26"/>
          <p:cNvSpPr/>
          <p:nvPr/>
        </p:nvSpPr>
        <p:spPr>
          <a:xfrm flipH="1">
            <a:off x="3141345" y="0"/>
            <a:ext cx="9050655" cy="6379845"/>
          </a:xfrm>
          <a:prstGeom prst="rtTriangle">
            <a:avLst/>
          </a:prstGeom>
          <a:gradFill flip="none" rotWithShape="1">
            <a:gsLst>
              <a:gs pos="0">
                <a:srgbClr val="8BA2F0"/>
              </a:gs>
              <a:gs pos="100000">
                <a:srgbClr val="AACBFE"/>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graphicFrame>
        <p:nvGraphicFramePr>
          <p:cNvPr id="16" name="图表 15"/>
          <p:cNvGraphicFramePr/>
          <p:nvPr/>
        </p:nvGraphicFramePr>
        <p:xfrm>
          <a:off x="2814955" y="1345565"/>
          <a:ext cx="6011545" cy="4167505"/>
        </p:xfrm>
        <a:graphic>
          <a:graphicData uri="http://schemas.openxmlformats.org/drawingml/2006/chart">
            <c:chart xmlns:c="http://schemas.openxmlformats.org/drawingml/2006/chart" xmlns:r="http://schemas.openxmlformats.org/officeDocument/2006/relationships" r:id="rId1"/>
          </a:graphicData>
        </a:graphic>
      </p:graphicFrame>
      <p:sp>
        <p:nvSpPr>
          <p:cNvPr id="17" name="文本框 16"/>
          <p:cNvSpPr txBox="1"/>
          <p:nvPr/>
        </p:nvSpPr>
        <p:spPr>
          <a:xfrm>
            <a:off x="5014592" y="3261530"/>
            <a:ext cx="2162815" cy="460375"/>
          </a:xfrm>
          <a:prstGeom prst="rect">
            <a:avLst/>
          </a:prstGeom>
          <a:noFill/>
        </p:spPr>
        <p:txBody>
          <a:bodyPr wrap="square" rtlCol="0">
            <a:spAutoFit/>
          </a:bodyPr>
          <a:lstStyle/>
          <a:p>
            <a:pPr algn="ctr"/>
            <a:r>
              <a:rPr lang="en-US" altLang="zh-CN" sz="2400" dirty="0">
                <a:solidFill>
                  <a:schemeClr val="tx1"/>
                </a:solidFill>
                <a:cs typeface="+mn-ea"/>
                <a:sym typeface="+mn-lt"/>
              </a:rPr>
              <a:t>Case 1</a:t>
            </a:r>
            <a:endParaRPr lang="en-US" altLang="zh-CN" sz="2400" dirty="0">
              <a:solidFill>
                <a:schemeClr val="tx1"/>
              </a:solidFill>
              <a:cs typeface="+mn-ea"/>
              <a:sym typeface="+mn-lt"/>
            </a:endParaRPr>
          </a:p>
        </p:txBody>
      </p:sp>
      <p:sp>
        <p:nvSpPr>
          <p:cNvPr id="18" name="文本框 17"/>
          <p:cNvSpPr txBox="1"/>
          <p:nvPr/>
        </p:nvSpPr>
        <p:spPr>
          <a:xfrm>
            <a:off x="8174355" y="1644650"/>
            <a:ext cx="3455035" cy="1116965"/>
          </a:xfrm>
          <a:prstGeom prst="rect">
            <a:avLst/>
          </a:prstGeom>
          <a:noFill/>
        </p:spPr>
        <p:txBody>
          <a:bodyPr wrap="square" rtlCol="0">
            <a:spAutoFit/>
          </a:bodyPr>
          <a:lstStyle/>
          <a:p>
            <a:pPr algn="just">
              <a:lnSpc>
                <a:spcPts val="2000"/>
              </a:lnSpc>
            </a:pPr>
            <a:r>
              <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rPr>
              <a:t>Working together and working as a team.Everyone does their best to unite and help each other.</a:t>
            </a:r>
            <a:endPar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endParaRPr>
          </a:p>
        </p:txBody>
      </p:sp>
      <p:sp>
        <p:nvSpPr>
          <p:cNvPr id="19" name="文本框 18"/>
          <p:cNvSpPr txBox="1"/>
          <p:nvPr/>
        </p:nvSpPr>
        <p:spPr>
          <a:xfrm>
            <a:off x="8198485" y="977265"/>
            <a:ext cx="3430905" cy="460375"/>
          </a:xfrm>
          <a:prstGeom prst="rect">
            <a:avLst/>
          </a:prstGeom>
          <a:noFill/>
        </p:spPr>
        <p:txBody>
          <a:bodyPr wrap="square" rtlCol="0">
            <a:spAutoFit/>
          </a:bodyPr>
          <a:lstStyle/>
          <a:p>
            <a:pPr algn="just"/>
            <a:r>
              <a:rPr lang="en-US" altLang="zh-CN" sz="2400" dirty="0">
                <a:solidFill>
                  <a:schemeClr val="tx1"/>
                </a:solidFill>
                <a:latin typeface="Arial Unicode MS" panose="020B0604020202020204" charset="-122"/>
                <a:ea typeface="Arial Unicode MS" panose="020B0604020202020204" charset="-122"/>
                <a:cs typeface="+mn-ea"/>
                <a:sym typeface="+mn-lt"/>
              </a:rPr>
              <a:t>2.Working in solidarity</a:t>
            </a:r>
            <a:endParaRPr lang="en-US" altLang="zh-CN" sz="2400" dirty="0">
              <a:solidFill>
                <a:schemeClr val="tx1"/>
              </a:solidFill>
              <a:latin typeface="Arial Unicode MS" panose="020B0604020202020204" charset="-122"/>
              <a:ea typeface="Arial Unicode MS" panose="020B0604020202020204" charset="-122"/>
              <a:cs typeface="+mn-ea"/>
              <a:sym typeface="+mn-lt"/>
            </a:endParaRPr>
          </a:p>
        </p:txBody>
      </p:sp>
      <p:sp>
        <p:nvSpPr>
          <p:cNvPr id="20" name="文本框 19"/>
          <p:cNvSpPr txBox="1"/>
          <p:nvPr/>
        </p:nvSpPr>
        <p:spPr>
          <a:xfrm>
            <a:off x="8198485" y="4050665"/>
            <a:ext cx="3578860" cy="1322070"/>
          </a:xfrm>
          <a:prstGeom prst="rect">
            <a:avLst/>
          </a:prstGeom>
          <a:noFill/>
        </p:spPr>
        <p:txBody>
          <a:bodyPr wrap="square" rtlCol="0">
            <a:spAutoFit/>
          </a:bodyPr>
          <a:lstStyle/>
          <a:p>
            <a:pPr algn="just"/>
            <a:r>
              <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rPr>
              <a:t>We all accept and obey the leader well and the leader will assign us tasks according to our individual needs.</a:t>
            </a:r>
            <a:endPar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endParaRPr>
          </a:p>
        </p:txBody>
      </p:sp>
      <p:sp>
        <p:nvSpPr>
          <p:cNvPr id="21" name="文本框 20"/>
          <p:cNvSpPr txBox="1"/>
          <p:nvPr/>
        </p:nvSpPr>
        <p:spPr>
          <a:xfrm>
            <a:off x="8198485" y="3446145"/>
            <a:ext cx="3159760" cy="460375"/>
          </a:xfrm>
          <a:prstGeom prst="rect">
            <a:avLst/>
          </a:prstGeom>
          <a:noFill/>
        </p:spPr>
        <p:txBody>
          <a:bodyPr wrap="square" rtlCol="0">
            <a:spAutoFit/>
          </a:bodyPr>
          <a:lstStyle/>
          <a:p>
            <a:pPr algn="just"/>
            <a:r>
              <a:rPr lang="en-US" altLang="zh-CN" sz="2400" dirty="0">
                <a:solidFill>
                  <a:schemeClr val="tx1"/>
                </a:solidFill>
                <a:latin typeface="Arial Unicode MS" panose="020B0604020202020204" charset="-122"/>
                <a:ea typeface="Arial Unicode MS" panose="020B0604020202020204" charset="-122"/>
                <a:cs typeface="+mn-ea"/>
                <a:sym typeface="+mn-lt"/>
              </a:rPr>
              <a:t>4.Obeying the leader</a:t>
            </a:r>
            <a:endParaRPr lang="en-US" altLang="zh-CN" sz="2400" dirty="0">
              <a:solidFill>
                <a:schemeClr val="tx1"/>
              </a:solidFill>
              <a:latin typeface="Arial Unicode MS" panose="020B0604020202020204" charset="-122"/>
              <a:ea typeface="Arial Unicode MS" panose="020B0604020202020204" charset="-122"/>
              <a:cs typeface="+mn-ea"/>
              <a:sym typeface="+mn-lt"/>
            </a:endParaRPr>
          </a:p>
        </p:txBody>
      </p:sp>
      <p:sp>
        <p:nvSpPr>
          <p:cNvPr id="22" name="文本框 21"/>
          <p:cNvSpPr txBox="1"/>
          <p:nvPr/>
        </p:nvSpPr>
        <p:spPr>
          <a:xfrm>
            <a:off x="767080" y="1772920"/>
            <a:ext cx="3416300" cy="1116965"/>
          </a:xfrm>
          <a:prstGeom prst="rect">
            <a:avLst/>
          </a:prstGeom>
          <a:noFill/>
        </p:spPr>
        <p:txBody>
          <a:bodyPr wrap="square" rtlCol="0">
            <a:spAutoFit/>
          </a:bodyPr>
          <a:lstStyle/>
          <a:p>
            <a:pPr algn="just">
              <a:lnSpc>
                <a:spcPts val="2000"/>
              </a:lnSpc>
            </a:pPr>
            <a:r>
              <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rPr>
              <a:t>We divided up the work very quickly and were able to digest our respective parts very well.</a:t>
            </a:r>
            <a:endPar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endParaRPr>
          </a:p>
        </p:txBody>
      </p:sp>
      <p:sp>
        <p:nvSpPr>
          <p:cNvPr id="23" name="文本框 22"/>
          <p:cNvSpPr txBox="1"/>
          <p:nvPr/>
        </p:nvSpPr>
        <p:spPr>
          <a:xfrm>
            <a:off x="812165" y="1184275"/>
            <a:ext cx="2922905" cy="460375"/>
          </a:xfrm>
          <a:prstGeom prst="rect">
            <a:avLst/>
          </a:prstGeom>
          <a:noFill/>
        </p:spPr>
        <p:txBody>
          <a:bodyPr wrap="square" rtlCol="0">
            <a:spAutoFit/>
          </a:bodyPr>
          <a:lstStyle/>
          <a:p>
            <a:pPr algn="just"/>
            <a:r>
              <a:rPr lang="en-US" altLang="zh-CN" sz="2400" dirty="0">
                <a:solidFill>
                  <a:schemeClr val="tx1"/>
                </a:solidFill>
                <a:latin typeface="Arial Unicode MS" panose="020B0604020202020204" charset="-122"/>
                <a:ea typeface="Arial Unicode MS" panose="020B0604020202020204" charset="-122"/>
                <a:cs typeface="+mn-ea"/>
                <a:sym typeface="+mn-lt"/>
              </a:rPr>
              <a:t>1.A clear objective</a:t>
            </a:r>
            <a:endParaRPr lang="en-US" altLang="zh-CN" sz="2400" dirty="0">
              <a:solidFill>
                <a:schemeClr val="tx1"/>
              </a:solidFill>
              <a:latin typeface="Arial Unicode MS" panose="020B0604020202020204" charset="-122"/>
              <a:ea typeface="Arial Unicode MS" panose="020B0604020202020204" charset="-122"/>
              <a:cs typeface="+mn-ea"/>
              <a:sym typeface="+mn-lt"/>
            </a:endParaRPr>
          </a:p>
        </p:txBody>
      </p:sp>
      <p:sp>
        <p:nvSpPr>
          <p:cNvPr id="24" name="文本框 23"/>
          <p:cNvSpPr txBox="1"/>
          <p:nvPr/>
        </p:nvSpPr>
        <p:spPr>
          <a:xfrm>
            <a:off x="812165" y="4204335"/>
            <a:ext cx="3168015" cy="1014730"/>
          </a:xfrm>
          <a:prstGeom prst="rect">
            <a:avLst/>
          </a:prstGeom>
          <a:noFill/>
        </p:spPr>
        <p:txBody>
          <a:bodyPr wrap="square" rtlCol="0">
            <a:spAutoFit/>
          </a:bodyPr>
          <a:lstStyle/>
          <a:p>
            <a:pPr algn="just"/>
            <a:r>
              <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rPr>
              <a:t>The division of labour was clear and we got twice the work done.</a:t>
            </a:r>
            <a:endParaRPr lang="en-US" altLang="zh-CN" sz="2000" dirty="0">
              <a:solidFill>
                <a:schemeClr val="tx1"/>
              </a:solidFill>
              <a:latin typeface="Arial" panose="020B0604020202020204" pitchFamily="34" charset="0"/>
              <a:ea typeface="Arial Unicode MS" panose="020B0604020202020204" charset="-122"/>
              <a:cs typeface="Arial" panose="020B0604020202020204" pitchFamily="34" charset="0"/>
              <a:sym typeface="+mn-lt"/>
            </a:endParaRPr>
          </a:p>
        </p:txBody>
      </p:sp>
      <p:sp>
        <p:nvSpPr>
          <p:cNvPr id="25" name="文本框 24"/>
          <p:cNvSpPr txBox="1"/>
          <p:nvPr/>
        </p:nvSpPr>
        <p:spPr>
          <a:xfrm>
            <a:off x="767080" y="3261360"/>
            <a:ext cx="3213735" cy="829945"/>
          </a:xfrm>
          <a:prstGeom prst="rect">
            <a:avLst/>
          </a:prstGeom>
          <a:noFill/>
        </p:spPr>
        <p:txBody>
          <a:bodyPr wrap="square" rtlCol="0">
            <a:spAutoFit/>
          </a:bodyPr>
          <a:lstStyle/>
          <a:p>
            <a:pPr algn="just"/>
            <a:r>
              <a:rPr lang="en-US" altLang="zh-CN" sz="2400" dirty="0">
                <a:solidFill>
                  <a:schemeClr val="tx1"/>
                </a:solidFill>
                <a:latin typeface="Arial Unicode MS" panose="020B0604020202020204" charset="-122"/>
                <a:ea typeface="Arial Unicode MS" panose="020B0604020202020204" charset="-122"/>
                <a:cs typeface="+mn-ea"/>
                <a:sym typeface="+mn-lt"/>
              </a:rPr>
              <a:t>3.A clear division of labour</a:t>
            </a:r>
            <a:endParaRPr lang="en-US" altLang="zh-CN" sz="2400" dirty="0">
              <a:solidFill>
                <a:schemeClr val="tx1"/>
              </a:solidFill>
              <a:latin typeface="Arial Unicode MS" panose="020B0604020202020204" charset="-122"/>
              <a:ea typeface="Arial Unicode MS" panose="020B0604020202020204"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left)">
                                      <p:cBhvr>
                                        <p:cTn id="7" dur="500"/>
                                        <p:tgtEl>
                                          <p:spTgt spid="40"/>
                                        </p:tgtEl>
                                      </p:cBhvr>
                                    </p:animEffect>
                                  </p:childTnLst>
                                </p:cTn>
                              </p:par>
                              <p:par>
                                <p:cTn id="8" presetID="2" presetClass="entr" presetSubtype="4"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 calcmode="lin" valueType="num">
                                      <p:cBhvr additive="base">
                                        <p:cTn id="10" dur="750" fill="hold"/>
                                        <p:tgtEl>
                                          <p:spTgt spid="18"/>
                                        </p:tgtEl>
                                        <p:attrNameLst>
                                          <p:attrName>ppt_x</p:attrName>
                                        </p:attrNameLst>
                                      </p:cBhvr>
                                      <p:tavLst>
                                        <p:tav tm="0">
                                          <p:val>
                                            <p:strVal val="#ppt_x"/>
                                          </p:val>
                                        </p:tav>
                                        <p:tav tm="100000">
                                          <p:val>
                                            <p:strVal val="#ppt_x"/>
                                          </p:val>
                                        </p:tav>
                                      </p:tavLst>
                                    </p:anim>
                                    <p:anim calcmode="lin" valueType="num">
                                      <p:cBhvr additive="base">
                                        <p:cTn id="11" dur="750" fill="hold"/>
                                        <p:tgtEl>
                                          <p:spTgt spid="18"/>
                                        </p:tgtEl>
                                        <p:attrNameLst>
                                          <p:attrName>ppt_y</p:attrName>
                                        </p:attrNameLst>
                                      </p:cBhvr>
                                      <p:tavLst>
                                        <p:tav tm="0">
                                          <p:val>
                                            <p:strVal val="1+#ppt_h/2"/>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750" fill="hold"/>
                                        <p:tgtEl>
                                          <p:spTgt spid="19"/>
                                        </p:tgtEl>
                                        <p:attrNameLst>
                                          <p:attrName>ppt_x</p:attrName>
                                        </p:attrNameLst>
                                      </p:cBhvr>
                                      <p:tavLst>
                                        <p:tav tm="0">
                                          <p:val>
                                            <p:strVal val="#ppt_x"/>
                                          </p:val>
                                        </p:tav>
                                        <p:tav tm="100000">
                                          <p:val>
                                            <p:strVal val="#ppt_x"/>
                                          </p:val>
                                        </p:tav>
                                      </p:tavLst>
                                    </p:anim>
                                    <p:anim calcmode="lin" valueType="num">
                                      <p:cBhvr additive="base">
                                        <p:cTn id="15" dur="750" fill="hold"/>
                                        <p:tgtEl>
                                          <p:spTgt spid="19"/>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20"/>
                                        </p:tgtEl>
                                        <p:attrNameLst>
                                          <p:attrName>style.visibility</p:attrName>
                                        </p:attrNameLst>
                                      </p:cBhvr>
                                      <p:to>
                                        <p:strVal val="visible"/>
                                      </p:to>
                                    </p:set>
                                    <p:anim calcmode="lin" valueType="num">
                                      <p:cBhvr additive="base">
                                        <p:cTn id="18" dur="750" fill="hold"/>
                                        <p:tgtEl>
                                          <p:spTgt spid="20"/>
                                        </p:tgtEl>
                                        <p:attrNameLst>
                                          <p:attrName>ppt_x</p:attrName>
                                        </p:attrNameLst>
                                      </p:cBhvr>
                                      <p:tavLst>
                                        <p:tav tm="0">
                                          <p:val>
                                            <p:strVal val="#ppt_x"/>
                                          </p:val>
                                        </p:tav>
                                        <p:tav tm="100000">
                                          <p:val>
                                            <p:strVal val="#ppt_x"/>
                                          </p:val>
                                        </p:tav>
                                      </p:tavLst>
                                    </p:anim>
                                    <p:anim calcmode="lin" valueType="num">
                                      <p:cBhvr additive="base">
                                        <p:cTn id="19" dur="750" fill="hold"/>
                                        <p:tgtEl>
                                          <p:spTgt spid="20"/>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 calcmode="lin" valueType="num">
                                      <p:cBhvr additive="base">
                                        <p:cTn id="22" dur="750" fill="hold"/>
                                        <p:tgtEl>
                                          <p:spTgt spid="21"/>
                                        </p:tgtEl>
                                        <p:attrNameLst>
                                          <p:attrName>ppt_x</p:attrName>
                                        </p:attrNameLst>
                                      </p:cBhvr>
                                      <p:tavLst>
                                        <p:tav tm="0">
                                          <p:val>
                                            <p:strVal val="#ppt_x"/>
                                          </p:val>
                                        </p:tav>
                                        <p:tav tm="100000">
                                          <p:val>
                                            <p:strVal val="#ppt_x"/>
                                          </p:val>
                                        </p:tav>
                                      </p:tavLst>
                                    </p:anim>
                                    <p:anim calcmode="lin" valueType="num">
                                      <p:cBhvr additive="base">
                                        <p:cTn id="23" dur="750" fill="hold"/>
                                        <p:tgtEl>
                                          <p:spTgt spid="21"/>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22"/>
                                        </p:tgtEl>
                                        <p:attrNameLst>
                                          <p:attrName>style.visibility</p:attrName>
                                        </p:attrNameLst>
                                      </p:cBhvr>
                                      <p:to>
                                        <p:strVal val="visible"/>
                                      </p:to>
                                    </p:set>
                                    <p:anim calcmode="lin" valueType="num">
                                      <p:cBhvr additive="base">
                                        <p:cTn id="26" dur="750" fill="hold"/>
                                        <p:tgtEl>
                                          <p:spTgt spid="22"/>
                                        </p:tgtEl>
                                        <p:attrNameLst>
                                          <p:attrName>ppt_x</p:attrName>
                                        </p:attrNameLst>
                                      </p:cBhvr>
                                      <p:tavLst>
                                        <p:tav tm="0">
                                          <p:val>
                                            <p:strVal val="#ppt_x"/>
                                          </p:val>
                                        </p:tav>
                                        <p:tav tm="100000">
                                          <p:val>
                                            <p:strVal val="#ppt_x"/>
                                          </p:val>
                                        </p:tav>
                                      </p:tavLst>
                                    </p:anim>
                                    <p:anim calcmode="lin" valueType="num">
                                      <p:cBhvr additive="base">
                                        <p:cTn id="27" dur="750" fill="hold"/>
                                        <p:tgtEl>
                                          <p:spTgt spid="22"/>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23"/>
                                        </p:tgtEl>
                                        <p:attrNameLst>
                                          <p:attrName>style.visibility</p:attrName>
                                        </p:attrNameLst>
                                      </p:cBhvr>
                                      <p:to>
                                        <p:strVal val="visible"/>
                                      </p:to>
                                    </p:set>
                                    <p:anim calcmode="lin" valueType="num">
                                      <p:cBhvr additive="base">
                                        <p:cTn id="30" dur="750" fill="hold"/>
                                        <p:tgtEl>
                                          <p:spTgt spid="23"/>
                                        </p:tgtEl>
                                        <p:attrNameLst>
                                          <p:attrName>ppt_x</p:attrName>
                                        </p:attrNameLst>
                                      </p:cBhvr>
                                      <p:tavLst>
                                        <p:tav tm="0">
                                          <p:val>
                                            <p:strVal val="#ppt_x"/>
                                          </p:val>
                                        </p:tav>
                                        <p:tav tm="100000">
                                          <p:val>
                                            <p:strVal val="#ppt_x"/>
                                          </p:val>
                                        </p:tav>
                                      </p:tavLst>
                                    </p:anim>
                                    <p:anim calcmode="lin" valueType="num">
                                      <p:cBhvr additive="base">
                                        <p:cTn id="31" dur="750" fill="hold"/>
                                        <p:tgtEl>
                                          <p:spTgt spid="23"/>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24"/>
                                        </p:tgtEl>
                                        <p:attrNameLst>
                                          <p:attrName>style.visibility</p:attrName>
                                        </p:attrNameLst>
                                      </p:cBhvr>
                                      <p:to>
                                        <p:strVal val="visible"/>
                                      </p:to>
                                    </p:set>
                                    <p:anim calcmode="lin" valueType="num">
                                      <p:cBhvr additive="base">
                                        <p:cTn id="34" dur="750" fill="hold"/>
                                        <p:tgtEl>
                                          <p:spTgt spid="24"/>
                                        </p:tgtEl>
                                        <p:attrNameLst>
                                          <p:attrName>ppt_x</p:attrName>
                                        </p:attrNameLst>
                                      </p:cBhvr>
                                      <p:tavLst>
                                        <p:tav tm="0">
                                          <p:val>
                                            <p:strVal val="#ppt_x"/>
                                          </p:val>
                                        </p:tav>
                                        <p:tav tm="100000">
                                          <p:val>
                                            <p:strVal val="#ppt_x"/>
                                          </p:val>
                                        </p:tav>
                                      </p:tavLst>
                                    </p:anim>
                                    <p:anim calcmode="lin" valueType="num">
                                      <p:cBhvr additive="base">
                                        <p:cTn id="35" dur="750" fill="hold"/>
                                        <p:tgtEl>
                                          <p:spTgt spid="24"/>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25"/>
                                        </p:tgtEl>
                                        <p:attrNameLst>
                                          <p:attrName>style.visibility</p:attrName>
                                        </p:attrNameLst>
                                      </p:cBhvr>
                                      <p:to>
                                        <p:strVal val="visible"/>
                                      </p:to>
                                    </p:set>
                                    <p:anim calcmode="lin" valueType="num">
                                      <p:cBhvr additive="base">
                                        <p:cTn id="38" dur="750" fill="hold"/>
                                        <p:tgtEl>
                                          <p:spTgt spid="25"/>
                                        </p:tgtEl>
                                        <p:attrNameLst>
                                          <p:attrName>ppt_x</p:attrName>
                                        </p:attrNameLst>
                                      </p:cBhvr>
                                      <p:tavLst>
                                        <p:tav tm="0">
                                          <p:val>
                                            <p:strVal val="#ppt_x"/>
                                          </p:val>
                                        </p:tav>
                                        <p:tav tm="100000">
                                          <p:val>
                                            <p:strVal val="#ppt_x"/>
                                          </p:val>
                                        </p:tav>
                                      </p:tavLst>
                                    </p:anim>
                                    <p:anim calcmode="lin" valueType="num">
                                      <p:cBhvr additive="base">
                                        <p:cTn id="39" dur="75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par>
                                <p:cTn id="45" presetID="2" presetClass="entr" presetSubtype="6" fill="hold" grpId="0" nodeType="withEffect">
                                  <p:stCondLst>
                                    <p:cond delay="75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ldLvl="0" animBg="1"/>
      <p:bldGraphic spid="16" grpId="0">
        <p:bldAsOne/>
      </p:bldGraphic>
      <p:bldP spid="17" grpId="0"/>
      <p:bldP spid="18" grpId="0"/>
      <p:bldP spid="19" grpId="0"/>
      <p:bldP spid="20" grpId="0"/>
      <p:bldP spid="21" grpId="0"/>
      <p:bldP spid="22" grpId="0"/>
      <p:bldP spid="23" grpId="0"/>
      <p:bldP spid="24"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6248286" y="3010975"/>
            <a:ext cx="1163627" cy="2447189"/>
          </a:xfrm>
          <a:prstGeom prst="rect">
            <a:avLst/>
          </a:prstGeom>
        </p:spPr>
      </p:pic>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9" name="图片 4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flipH="1">
            <a:off x="1147467" y="4674933"/>
            <a:ext cx="1697518" cy="2898692"/>
          </a:xfrm>
          <a:prstGeom prst="rect">
            <a:avLst/>
          </a:prstGeom>
        </p:spPr>
      </p:pic>
      <p:sp>
        <p:nvSpPr>
          <p:cNvPr id="54" name="文本框 53"/>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29" name="组合 28"/>
          <p:cNvGrpSpPr/>
          <p:nvPr/>
        </p:nvGrpSpPr>
        <p:grpSpPr>
          <a:xfrm>
            <a:off x="7493834" y="31961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pic>
        <p:nvPicPr>
          <p:cNvPr id="84" name="图片 83"/>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flipH="1">
            <a:off x="3402846" y="3910631"/>
            <a:ext cx="1069701" cy="1826627"/>
          </a:xfrm>
          <a:prstGeom prst="rect">
            <a:avLst/>
          </a:prstGeom>
        </p:spPr>
      </p:pic>
      <p:pic>
        <p:nvPicPr>
          <p:cNvPr id="86" name="图片 85"/>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7958501" y="3912539"/>
            <a:ext cx="1069701" cy="1826627"/>
          </a:xfrm>
          <a:prstGeom prst="rect">
            <a:avLst/>
          </a:prstGeom>
        </p:spPr>
      </p:pic>
      <p:pic>
        <p:nvPicPr>
          <p:cNvPr id="85" name="图片 84"/>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9675600" y="4674933"/>
            <a:ext cx="1697518" cy="2898692"/>
          </a:xfrm>
          <a:prstGeom prst="rect">
            <a:avLst/>
          </a:prstGeom>
        </p:spPr>
      </p:pic>
      <p:sp>
        <p:nvSpPr>
          <p:cNvPr id="88" name="文本框 87"/>
          <p:cNvSpPr txBox="1"/>
          <p:nvPr/>
        </p:nvSpPr>
        <p:spPr>
          <a:xfrm>
            <a:off x="1362075" y="2522220"/>
            <a:ext cx="9971405" cy="706755"/>
          </a:xfrm>
          <a:prstGeom prst="rect">
            <a:avLst/>
          </a:prstGeom>
          <a:noFill/>
        </p:spPr>
        <p:txBody>
          <a:bodyPr wrap="square" rtlCol="0">
            <a:spAutoFit/>
          </a:bodyPr>
          <a:lstStyle/>
          <a:p>
            <a:pPr algn="dist"/>
            <a:r>
              <a:rPr lang="en-US" altLang="zh-CN" sz="4000" b="1" dirty="0">
                <a:solidFill>
                  <a:schemeClr val="bg1"/>
                </a:solidFill>
                <a:latin typeface="Arial" panose="020B0604020202020204" pitchFamily="34" charset="0"/>
                <a:cs typeface="Arial" panose="020B0604020202020204" pitchFamily="34" charset="0"/>
                <a:sym typeface="+mn-lt"/>
              </a:rPr>
              <a:t>Ineffective work relationships</a:t>
            </a:r>
            <a:endParaRPr lang="en-US" altLang="zh-CN" sz="4000" b="1" dirty="0">
              <a:solidFill>
                <a:schemeClr val="bg1"/>
              </a:solidFill>
              <a:latin typeface="Arial" panose="020B0604020202020204" pitchFamily="34" charset="0"/>
              <a:cs typeface="Arial" panose="020B0604020202020204" pitchFamily="34" charset="0"/>
              <a:sym typeface="+mn-lt"/>
            </a:endParaRPr>
          </a:p>
        </p:txBody>
      </p:sp>
      <p:pic>
        <p:nvPicPr>
          <p:cNvPr id="17" name="图片 1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1023443" y="3685549"/>
            <a:ext cx="1588557" cy="983391"/>
          </a:xfrm>
          <a:prstGeom prst="rect">
            <a:avLst/>
          </a:prstGeom>
        </p:spPr>
      </p:pic>
      <p:pic>
        <p:nvPicPr>
          <p:cNvPr id="18" name="图片 17"/>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2524471" y="3777396"/>
            <a:ext cx="990769" cy="613332"/>
          </a:xfrm>
          <a:prstGeom prst="rect">
            <a:avLst/>
          </a:prstGeom>
        </p:spPr>
      </p:pic>
      <p:pic>
        <p:nvPicPr>
          <p:cNvPr id="19" name="图片 18"/>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7158770" y="4985625"/>
            <a:ext cx="509182" cy="1484217"/>
          </a:xfrm>
          <a:prstGeom prst="rect">
            <a:avLst/>
          </a:prstGeom>
        </p:spPr>
      </p:pic>
      <p:pic>
        <p:nvPicPr>
          <p:cNvPr id="20" name="图片 19"/>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3895701" y="5458164"/>
            <a:ext cx="784295" cy="1028752"/>
          </a:xfrm>
          <a:prstGeom prst="rect">
            <a:avLst/>
          </a:prstGeom>
        </p:spPr>
      </p:pic>
      <p:pic>
        <p:nvPicPr>
          <p:cNvPr id="95" name="图片 94"/>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8260748" y="5458164"/>
            <a:ext cx="411027" cy="539140"/>
          </a:xfrm>
          <a:prstGeom prst="rect">
            <a:avLst/>
          </a:prstGeom>
        </p:spPr>
      </p:pic>
      <p:pic>
        <p:nvPicPr>
          <p:cNvPr id="96" name="图片 9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6575423" y="5965693"/>
            <a:ext cx="509182" cy="667889"/>
          </a:xfrm>
          <a:prstGeom prst="rect">
            <a:avLst/>
          </a:prstGeom>
        </p:spPr>
      </p:pic>
      <p:pic>
        <p:nvPicPr>
          <p:cNvPr id="97" name="图片 96"/>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4705532" y="4594014"/>
            <a:ext cx="509182" cy="1484217"/>
          </a:xfrm>
          <a:prstGeom prst="rect">
            <a:avLst/>
          </a:prstGeom>
        </p:spPr>
      </p:pic>
      <p:pic>
        <p:nvPicPr>
          <p:cNvPr id="21" name="图片 20"/>
          <p:cNvPicPr>
            <a:picLocks noChangeAspect="1"/>
          </p:cNvPicPr>
          <p:nvPr/>
        </p:nvPicPr>
        <p:blipFill rotWithShape="1">
          <a:blip r:embed="rId10" cstate="print">
            <a:extLst>
              <a:ext uri="{28A0092B-C50C-407E-A947-70E740481C1C}">
                <a14:useLocalDpi xmlns:a14="http://schemas.microsoft.com/office/drawing/2010/main" val="0"/>
              </a:ext>
            </a:extLst>
          </a:blip>
          <a:srcRect/>
          <a:stretch>
            <a:fillRect/>
          </a:stretch>
        </p:blipFill>
        <p:spPr>
          <a:xfrm flipH="1">
            <a:off x="7608309" y="5621609"/>
            <a:ext cx="517023" cy="701862"/>
          </a:xfrm>
          <a:prstGeom prst="rect">
            <a:avLst/>
          </a:prstGeom>
        </p:spPr>
      </p:pic>
      <p:grpSp>
        <p:nvGrpSpPr>
          <p:cNvPr id="30" name="组合 29"/>
          <p:cNvGrpSpPr/>
          <p:nvPr/>
        </p:nvGrpSpPr>
        <p:grpSpPr>
          <a:xfrm>
            <a:off x="5056396" y="1480050"/>
            <a:ext cx="1740999" cy="1015663"/>
            <a:chOff x="5056396" y="1480050"/>
            <a:chExt cx="1740999" cy="1015663"/>
          </a:xfrm>
        </p:grpSpPr>
        <p:sp>
          <p:nvSpPr>
            <p:cNvPr id="87" name="文本框 86"/>
            <p:cNvSpPr txBox="1"/>
            <p:nvPr/>
          </p:nvSpPr>
          <p:spPr>
            <a:xfrm>
              <a:off x="5523993" y="1480050"/>
              <a:ext cx="1273402" cy="1015663"/>
            </a:xfrm>
            <a:prstGeom prst="rect">
              <a:avLst/>
            </a:prstGeom>
            <a:noFill/>
          </p:spPr>
          <p:txBody>
            <a:bodyPr wrap="square" rtlCol="0">
              <a:spAutoFit/>
            </a:bodyPr>
            <a:lstStyle/>
            <a:p>
              <a:pPr algn="dist"/>
              <a:r>
                <a:rPr lang="en-US" altLang="zh-CN" sz="6000" dirty="0">
                  <a:solidFill>
                    <a:srgbClr val="304086"/>
                  </a:solidFill>
                  <a:cs typeface="+mn-ea"/>
                  <a:sym typeface="+mn-lt"/>
                </a:rPr>
                <a:t>03</a:t>
              </a:r>
              <a:endParaRPr lang="zh-CN" altLang="en-US" sz="6000" dirty="0">
                <a:solidFill>
                  <a:srgbClr val="304086"/>
                </a:solidFill>
                <a:cs typeface="+mn-ea"/>
                <a:sym typeface="+mn-lt"/>
              </a:endParaRPr>
            </a:p>
          </p:txBody>
        </p:sp>
        <p:sp>
          <p:nvSpPr>
            <p:cNvPr id="110" name="任意多边形: 形状 109"/>
            <p:cNvSpPr/>
            <p:nvPr/>
          </p:nvSpPr>
          <p:spPr>
            <a:xfrm rot="5400000">
              <a:off x="5036910" y="1931805"/>
              <a:ext cx="322893" cy="283922"/>
            </a:xfrm>
            <a:custGeom>
              <a:avLst/>
              <a:gdLst>
                <a:gd name="connsiteX0" fmla="*/ 0 w 2761802"/>
                <a:gd name="connsiteY0" fmla="*/ 2231611 h 2428472"/>
                <a:gd name="connsiteX1" fmla="*/ 4179 w 2761802"/>
                <a:gd name="connsiteY1" fmla="*/ 2190147 h 2428472"/>
                <a:gd name="connsiteX2" fmla="*/ 8183 w 2761802"/>
                <a:gd name="connsiteY2" fmla="*/ 2177249 h 2428472"/>
                <a:gd name="connsiteX3" fmla="*/ 1237619 w 2761802"/>
                <a:gd name="connsiteY3" fmla="*/ 57529 h 2428472"/>
                <a:gd name="connsiteX4" fmla="*/ 1298967 w 2761802"/>
                <a:gd name="connsiteY4" fmla="*/ 16167 h 2428472"/>
                <a:gd name="connsiteX5" fmla="*/ 1379050 w 2761802"/>
                <a:gd name="connsiteY5" fmla="*/ 0 h 2428472"/>
                <a:gd name="connsiteX6" fmla="*/ 1524530 w 2761802"/>
                <a:gd name="connsiteY6" fmla="*/ 60259 h 2428472"/>
                <a:gd name="connsiteX7" fmla="*/ 1544630 w 2761802"/>
                <a:gd name="connsiteY7" fmla="*/ 90072 h 2428472"/>
                <a:gd name="connsiteX8" fmla="*/ 1549295 w 2761802"/>
                <a:gd name="connsiteY8" fmla="*/ 90777 h 2428472"/>
                <a:gd name="connsiteX9" fmla="*/ 2718425 w 2761802"/>
                <a:gd name="connsiteY9" fmla="*/ 2106521 h 2428472"/>
                <a:gd name="connsiteX10" fmla="*/ 2717112 w 2761802"/>
                <a:gd name="connsiteY10" fmla="*/ 2109223 h 2428472"/>
                <a:gd name="connsiteX11" fmla="*/ 2737721 w 2761802"/>
                <a:gd name="connsiteY11" fmla="*/ 2139791 h 2428472"/>
                <a:gd name="connsiteX12" fmla="*/ 2746907 w 2761802"/>
                <a:gd name="connsiteY12" fmla="*/ 2155628 h 2428472"/>
                <a:gd name="connsiteX13" fmla="*/ 2757622 w 2761802"/>
                <a:gd name="connsiteY13" fmla="*/ 2190146 h 2428472"/>
                <a:gd name="connsiteX14" fmla="*/ 2761802 w 2761802"/>
                <a:gd name="connsiteY14" fmla="*/ 2231610 h 2428472"/>
                <a:gd name="connsiteX15" fmla="*/ 2636146 w 2761802"/>
                <a:gd name="connsiteY15" fmla="*/ 2421181 h 2428472"/>
                <a:gd name="connsiteX16" fmla="*/ 2612656 w 2761802"/>
                <a:gd name="connsiteY16" fmla="*/ 2428472 h 2428472"/>
                <a:gd name="connsiteX17" fmla="*/ 149141 w 2761802"/>
                <a:gd name="connsiteY17" fmla="*/ 2428472 h 2428472"/>
                <a:gd name="connsiteX18" fmla="*/ 125655 w 2761802"/>
                <a:gd name="connsiteY18" fmla="*/ 2421182 h 2428472"/>
                <a:gd name="connsiteX19" fmla="*/ 0 w 2761802"/>
                <a:gd name="connsiteY19" fmla="*/ 2231611 h 2428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61802" h="2428472">
                  <a:moveTo>
                    <a:pt x="0" y="2231611"/>
                  </a:moveTo>
                  <a:cubicBezTo>
                    <a:pt x="0" y="2217407"/>
                    <a:pt x="1439" y="2203540"/>
                    <a:pt x="4179" y="2190147"/>
                  </a:cubicBezTo>
                  <a:lnTo>
                    <a:pt x="8183" y="2177249"/>
                  </a:lnTo>
                  <a:lnTo>
                    <a:pt x="1237619" y="57529"/>
                  </a:lnTo>
                  <a:lnTo>
                    <a:pt x="1298967" y="16167"/>
                  </a:lnTo>
                  <a:cubicBezTo>
                    <a:pt x="1323581" y="5757"/>
                    <a:pt x="1350643" y="0"/>
                    <a:pt x="1379050" y="0"/>
                  </a:cubicBezTo>
                  <a:cubicBezTo>
                    <a:pt x="1435864" y="0"/>
                    <a:pt x="1487298" y="23028"/>
                    <a:pt x="1524530" y="60259"/>
                  </a:cubicBezTo>
                  <a:lnTo>
                    <a:pt x="1544630" y="90072"/>
                  </a:lnTo>
                  <a:lnTo>
                    <a:pt x="1549295" y="90777"/>
                  </a:lnTo>
                  <a:lnTo>
                    <a:pt x="2718425" y="2106521"/>
                  </a:lnTo>
                  <a:lnTo>
                    <a:pt x="2717112" y="2109223"/>
                  </a:lnTo>
                  <a:lnTo>
                    <a:pt x="2737721" y="2139791"/>
                  </a:lnTo>
                  <a:lnTo>
                    <a:pt x="2746907" y="2155628"/>
                  </a:lnTo>
                  <a:lnTo>
                    <a:pt x="2757622" y="2190146"/>
                  </a:lnTo>
                  <a:cubicBezTo>
                    <a:pt x="2760362" y="2203539"/>
                    <a:pt x="2761802" y="2217406"/>
                    <a:pt x="2761802" y="2231610"/>
                  </a:cubicBezTo>
                  <a:cubicBezTo>
                    <a:pt x="2761802" y="2316830"/>
                    <a:pt x="2709989" y="2389948"/>
                    <a:pt x="2636146" y="2421181"/>
                  </a:cubicBezTo>
                  <a:lnTo>
                    <a:pt x="2612656" y="2428472"/>
                  </a:lnTo>
                  <a:lnTo>
                    <a:pt x="149141" y="2428472"/>
                  </a:lnTo>
                  <a:lnTo>
                    <a:pt x="125655" y="2421182"/>
                  </a:lnTo>
                  <a:cubicBezTo>
                    <a:pt x="51812" y="2389949"/>
                    <a:pt x="0" y="2316831"/>
                    <a:pt x="0" y="2231611"/>
                  </a:cubicBezTo>
                  <a:close/>
                </a:path>
              </a:pathLst>
            </a:cu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cs typeface="+mn-ea"/>
                <a:sym typeface="+mn-lt"/>
              </a:endParaRPr>
            </a:p>
          </p:txBody>
        </p:sp>
      </p:grpSp>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371465" y="4391025"/>
            <a:ext cx="1577975" cy="26955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1+#ppt_w/2"/>
                                          </p:val>
                                        </p:tav>
                                        <p:tav tm="100000">
                                          <p:val>
                                            <p:strVal val="#ppt_x"/>
                                          </p:val>
                                        </p:tav>
                                      </p:tavLst>
                                    </p:anim>
                                    <p:anim calcmode="lin" valueType="num">
                                      <p:cBhvr additive="base">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1+#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additive="base">
                                        <p:cTn id="15" dur="500" fill="hold"/>
                                        <p:tgtEl>
                                          <p:spTgt spid="58"/>
                                        </p:tgtEl>
                                        <p:attrNameLst>
                                          <p:attrName>ppt_x</p:attrName>
                                        </p:attrNameLst>
                                      </p:cBhvr>
                                      <p:tavLst>
                                        <p:tav tm="0">
                                          <p:val>
                                            <p:strVal val="1+#ppt_w/2"/>
                                          </p:val>
                                        </p:tav>
                                        <p:tav tm="100000">
                                          <p:val>
                                            <p:strVal val="#ppt_x"/>
                                          </p:val>
                                        </p:tav>
                                      </p:tavLst>
                                    </p:anim>
                                    <p:anim calcmode="lin" valueType="num">
                                      <p:cBhvr additive="base">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additive="base">
                                        <p:cTn id="19" dur="500" fill="hold"/>
                                        <p:tgtEl>
                                          <p:spTgt spid="61"/>
                                        </p:tgtEl>
                                        <p:attrNameLst>
                                          <p:attrName>ppt_x</p:attrName>
                                        </p:attrNameLst>
                                      </p:cBhvr>
                                      <p:tavLst>
                                        <p:tav tm="0">
                                          <p:val>
                                            <p:strVal val="1+#ppt_w/2"/>
                                          </p:val>
                                        </p:tav>
                                        <p:tav tm="100000">
                                          <p:val>
                                            <p:strVal val="#ppt_x"/>
                                          </p:val>
                                        </p:tav>
                                      </p:tavLst>
                                    </p:anim>
                                    <p:anim calcmode="lin" valueType="num">
                                      <p:cBhvr additive="base">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8"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wipe(left)">
                                      <p:cBhvr>
                                        <p:cTn id="26" dur="500"/>
                                        <p:tgtEl>
                                          <p:spTgt spid="30"/>
                                        </p:tgtEl>
                                      </p:cBhvr>
                                    </p:animEffect>
                                  </p:childTnLst>
                                </p:cTn>
                              </p:par>
                              <p:par>
                                <p:cTn id="27" presetID="10" presetClass="entr" presetSubtype="0" fill="hold" nodeType="withEffect">
                                  <p:stCondLst>
                                    <p:cond delay="250"/>
                                  </p:stCondLst>
                                  <p:childTnLst>
                                    <p:set>
                                      <p:cBhvr>
                                        <p:cTn id="28" dur="1" fill="hold">
                                          <p:stCondLst>
                                            <p:cond delay="0"/>
                                          </p:stCondLst>
                                        </p:cTn>
                                        <p:tgtEl>
                                          <p:spTgt spid="49"/>
                                        </p:tgtEl>
                                        <p:attrNameLst>
                                          <p:attrName>style.visibility</p:attrName>
                                        </p:attrNameLst>
                                      </p:cBhvr>
                                      <p:to>
                                        <p:strVal val="visible"/>
                                      </p:to>
                                    </p:set>
                                    <p:animEffect transition="in" filter="fade">
                                      <p:cBhvr>
                                        <p:cTn id="29" dur="1000"/>
                                        <p:tgtEl>
                                          <p:spTgt spid="49"/>
                                        </p:tgtEl>
                                      </p:cBhvr>
                                    </p:animEffect>
                                  </p:childTnLst>
                                </p:cTn>
                              </p:par>
                              <p:par>
                                <p:cTn id="30" presetID="10" presetClass="entr" presetSubtype="0" fill="hold" nodeType="withEffect">
                                  <p:stCondLst>
                                    <p:cond delay="250"/>
                                  </p:stCondLst>
                                  <p:childTnLst>
                                    <p:set>
                                      <p:cBhvr>
                                        <p:cTn id="31" dur="1" fill="hold">
                                          <p:stCondLst>
                                            <p:cond delay="0"/>
                                          </p:stCondLst>
                                        </p:cTn>
                                        <p:tgtEl>
                                          <p:spTgt spid="84"/>
                                        </p:tgtEl>
                                        <p:attrNameLst>
                                          <p:attrName>style.visibility</p:attrName>
                                        </p:attrNameLst>
                                      </p:cBhvr>
                                      <p:to>
                                        <p:strVal val="visible"/>
                                      </p:to>
                                    </p:set>
                                    <p:animEffect transition="in" filter="fade">
                                      <p:cBhvr>
                                        <p:cTn id="32" dur="1000"/>
                                        <p:tgtEl>
                                          <p:spTgt spid="84"/>
                                        </p:tgtEl>
                                      </p:cBhvr>
                                    </p:animEffect>
                                  </p:childTnLst>
                                </p:cTn>
                              </p:par>
                              <p:par>
                                <p:cTn id="33" presetID="10" presetClass="entr" presetSubtype="0" fill="hold" nodeType="withEffect">
                                  <p:stCondLst>
                                    <p:cond delay="250"/>
                                  </p:stCondLst>
                                  <p:childTnLst>
                                    <p:set>
                                      <p:cBhvr>
                                        <p:cTn id="34" dur="1" fill="hold">
                                          <p:stCondLst>
                                            <p:cond delay="0"/>
                                          </p:stCondLst>
                                        </p:cTn>
                                        <p:tgtEl>
                                          <p:spTgt spid="86"/>
                                        </p:tgtEl>
                                        <p:attrNameLst>
                                          <p:attrName>style.visibility</p:attrName>
                                        </p:attrNameLst>
                                      </p:cBhvr>
                                      <p:to>
                                        <p:strVal val="visible"/>
                                      </p:to>
                                    </p:set>
                                    <p:animEffect transition="in" filter="fade">
                                      <p:cBhvr>
                                        <p:cTn id="35" dur="1000"/>
                                        <p:tgtEl>
                                          <p:spTgt spid="86"/>
                                        </p:tgtEl>
                                      </p:cBhvr>
                                    </p:animEffect>
                                  </p:childTnLst>
                                </p:cTn>
                              </p:par>
                              <p:par>
                                <p:cTn id="36" presetID="10" presetClass="entr" presetSubtype="0" fill="hold" nodeType="withEffect">
                                  <p:stCondLst>
                                    <p:cond delay="25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1000"/>
                                        <p:tgtEl>
                                          <p:spTgt spid="85"/>
                                        </p:tgtEl>
                                      </p:cBhvr>
                                    </p:animEffect>
                                  </p:childTnLst>
                                </p:cTn>
                              </p:par>
                              <p:par>
                                <p:cTn id="39" presetID="10" presetClass="entr" presetSubtype="0" fill="hold" nodeType="withEffect">
                                  <p:stCondLst>
                                    <p:cond delay="25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childTnLst>
                                </p:cTn>
                              </p:par>
                              <p:par>
                                <p:cTn id="42" presetID="10" presetClass="entr" presetSubtype="0" fill="hold" nodeType="withEffect">
                                  <p:stCondLst>
                                    <p:cond delay="25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1000"/>
                                        <p:tgtEl>
                                          <p:spTgt spid="18"/>
                                        </p:tgtEl>
                                      </p:cBhvr>
                                    </p:animEffect>
                                  </p:childTnLst>
                                </p:cTn>
                              </p:par>
                              <p:par>
                                <p:cTn id="45" presetID="10" presetClass="entr" presetSubtype="0" fill="hold" nodeType="withEffect">
                                  <p:stCondLst>
                                    <p:cond delay="25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childTnLst>
                                </p:cTn>
                              </p:par>
                              <p:par>
                                <p:cTn id="48" presetID="10" presetClass="entr" presetSubtype="0" fill="hold" nodeType="withEffect">
                                  <p:stCondLst>
                                    <p:cond delay="25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1000"/>
                                        <p:tgtEl>
                                          <p:spTgt spid="20"/>
                                        </p:tgtEl>
                                      </p:cBhvr>
                                    </p:animEffect>
                                  </p:childTnLst>
                                </p:cTn>
                              </p:par>
                              <p:par>
                                <p:cTn id="51" presetID="10" presetClass="entr" presetSubtype="0" fill="hold" nodeType="withEffect">
                                  <p:stCondLst>
                                    <p:cond delay="250"/>
                                  </p:stCondLst>
                                  <p:childTnLst>
                                    <p:set>
                                      <p:cBhvr>
                                        <p:cTn id="52" dur="1" fill="hold">
                                          <p:stCondLst>
                                            <p:cond delay="0"/>
                                          </p:stCondLst>
                                        </p:cTn>
                                        <p:tgtEl>
                                          <p:spTgt spid="95"/>
                                        </p:tgtEl>
                                        <p:attrNameLst>
                                          <p:attrName>style.visibility</p:attrName>
                                        </p:attrNameLst>
                                      </p:cBhvr>
                                      <p:to>
                                        <p:strVal val="visible"/>
                                      </p:to>
                                    </p:set>
                                    <p:animEffect transition="in" filter="fade">
                                      <p:cBhvr>
                                        <p:cTn id="53" dur="1000"/>
                                        <p:tgtEl>
                                          <p:spTgt spid="95"/>
                                        </p:tgtEl>
                                      </p:cBhvr>
                                    </p:animEffect>
                                  </p:childTnLst>
                                </p:cTn>
                              </p:par>
                              <p:par>
                                <p:cTn id="54" presetID="10" presetClass="entr" presetSubtype="0" fill="hold" nodeType="withEffect">
                                  <p:stCondLst>
                                    <p:cond delay="250"/>
                                  </p:stCondLst>
                                  <p:childTnLst>
                                    <p:set>
                                      <p:cBhvr>
                                        <p:cTn id="55" dur="1" fill="hold">
                                          <p:stCondLst>
                                            <p:cond delay="0"/>
                                          </p:stCondLst>
                                        </p:cTn>
                                        <p:tgtEl>
                                          <p:spTgt spid="96"/>
                                        </p:tgtEl>
                                        <p:attrNameLst>
                                          <p:attrName>style.visibility</p:attrName>
                                        </p:attrNameLst>
                                      </p:cBhvr>
                                      <p:to>
                                        <p:strVal val="visible"/>
                                      </p:to>
                                    </p:set>
                                    <p:animEffect transition="in" filter="fade">
                                      <p:cBhvr>
                                        <p:cTn id="56" dur="1000"/>
                                        <p:tgtEl>
                                          <p:spTgt spid="96"/>
                                        </p:tgtEl>
                                      </p:cBhvr>
                                    </p:animEffect>
                                  </p:childTnLst>
                                </p:cTn>
                              </p:par>
                              <p:par>
                                <p:cTn id="57" presetID="10" presetClass="entr" presetSubtype="0" fill="hold" nodeType="withEffect">
                                  <p:stCondLst>
                                    <p:cond delay="250"/>
                                  </p:stCondLst>
                                  <p:childTnLst>
                                    <p:set>
                                      <p:cBhvr>
                                        <p:cTn id="58" dur="1" fill="hold">
                                          <p:stCondLst>
                                            <p:cond delay="0"/>
                                          </p:stCondLst>
                                        </p:cTn>
                                        <p:tgtEl>
                                          <p:spTgt spid="97"/>
                                        </p:tgtEl>
                                        <p:attrNameLst>
                                          <p:attrName>style.visibility</p:attrName>
                                        </p:attrNameLst>
                                      </p:cBhvr>
                                      <p:to>
                                        <p:strVal val="visible"/>
                                      </p:to>
                                    </p:set>
                                    <p:animEffect transition="in" filter="fade">
                                      <p:cBhvr>
                                        <p:cTn id="59" dur="1000"/>
                                        <p:tgtEl>
                                          <p:spTgt spid="97"/>
                                        </p:tgtEl>
                                      </p:cBhvr>
                                    </p:animEffect>
                                  </p:childTnLst>
                                </p:cTn>
                              </p:par>
                              <p:par>
                                <p:cTn id="60" presetID="10" presetClass="entr" presetSubtype="0" fill="hold" nodeType="withEffect">
                                  <p:stCondLst>
                                    <p:cond delay="25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childTnLst>
                                </p:cTn>
                              </p:par>
                              <p:par>
                                <p:cTn id="63" presetID="10" presetClass="entr" presetSubtype="0" fill="hold" nodeType="withEffect">
                                  <p:stCondLst>
                                    <p:cond delay="250"/>
                                  </p:stCondLst>
                                  <p:childTnLst>
                                    <p:set>
                                      <p:cBhvr>
                                        <p:cTn id="64" dur="1" fill="hold">
                                          <p:stCondLst>
                                            <p:cond delay="0"/>
                                          </p:stCondLst>
                                        </p:cTn>
                                        <p:tgtEl>
                                          <p:spTgt spid="16"/>
                                        </p:tgtEl>
                                        <p:attrNameLst>
                                          <p:attrName>style.visibility</p:attrName>
                                        </p:attrNameLst>
                                      </p:cBhvr>
                                      <p:to>
                                        <p:strVal val="visible"/>
                                      </p:to>
                                    </p:set>
                                    <p:animEffect transition="in" filter="fade">
                                      <p:cBhvr>
                                        <p:cTn id="65" dur="1000"/>
                                        <p:tgtEl>
                                          <p:spTgt spid="16"/>
                                        </p:tgtEl>
                                      </p:cBhvr>
                                    </p:animEffect>
                                  </p:childTnLst>
                                </p:cTn>
                              </p:par>
                              <p:par>
                                <p:cTn id="66" presetID="10" presetClass="entr" presetSubtype="0" fill="hold" nodeType="withEffect">
                                  <p:stCondLst>
                                    <p:cond delay="25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8" grpId="0"/>
      <p:bldP spid="6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sp>
        <p:nvSpPr>
          <p:cNvPr id="54" name="文本框 53"/>
          <p:cNvSpPr txBox="1"/>
          <p:nvPr/>
        </p:nvSpPr>
        <p:spPr>
          <a:xfrm>
            <a:off x="6649629" y="6282268"/>
            <a:ext cx="760144" cy="307777"/>
          </a:xfrm>
          <a:prstGeom prst="rect">
            <a:avLst/>
          </a:prstGeom>
          <a:noFill/>
        </p:spPr>
        <p:txBody>
          <a:bodyPr wrap="none" rtlCol="0">
            <a:spAutoFit/>
          </a:bodyPr>
          <a:lstStyle/>
          <a:p>
            <a:r>
              <a:rPr lang="en-US" altLang="zh-CN" sz="1400" spc="100" dirty="0">
                <a:solidFill>
                  <a:srgbClr val="304086"/>
                </a:solidFill>
                <a:cs typeface="+mn-ea"/>
                <a:sym typeface="+mn-lt"/>
              </a:rPr>
              <a:t>Home</a:t>
            </a:r>
            <a:endParaRPr lang="en-US" altLang="zh-CN" sz="1400" spc="100" dirty="0">
              <a:solidFill>
                <a:srgbClr val="304086"/>
              </a:solidFill>
              <a:cs typeface="+mn-ea"/>
              <a:sym typeface="+mn-lt"/>
            </a:endParaRPr>
          </a:p>
        </p:txBody>
      </p:sp>
      <p:grpSp>
        <p:nvGrpSpPr>
          <p:cNvPr id="29" name="组合 28"/>
          <p:cNvGrpSpPr/>
          <p:nvPr/>
        </p:nvGrpSpPr>
        <p:grpSpPr>
          <a:xfrm>
            <a:off x="7742588" y="628226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391306" y="6282268"/>
            <a:ext cx="1045543" cy="307777"/>
          </a:xfrm>
          <a:prstGeom prst="rect">
            <a:avLst/>
          </a:prstGeom>
          <a:noFill/>
        </p:spPr>
        <p:txBody>
          <a:bodyPr wrap="none" rtlCol="0">
            <a:spAutoFit/>
          </a:bodyPr>
          <a:lstStyle/>
          <a:p>
            <a:r>
              <a:rPr lang="en-US" altLang="zh-CN" sz="1400" spc="100" dirty="0">
                <a:solidFill>
                  <a:srgbClr val="304086"/>
                </a:solidFill>
                <a:cs typeface="+mn-ea"/>
                <a:sym typeface="+mn-lt"/>
              </a:rPr>
              <a:t>Portfolio</a:t>
            </a:r>
            <a:endParaRPr lang="en-US" altLang="zh-CN" sz="1400" spc="100" dirty="0">
              <a:solidFill>
                <a:srgbClr val="304086"/>
              </a:solidFill>
              <a:cs typeface="+mn-ea"/>
              <a:sym typeface="+mn-lt"/>
            </a:endParaRPr>
          </a:p>
        </p:txBody>
      </p:sp>
      <p:sp>
        <p:nvSpPr>
          <p:cNvPr id="61" name="文本框 60"/>
          <p:cNvSpPr txBox="1"/>
          <p:nvPr/>
        </p:nvSpPr>
        <p:spPr>
          <a:xfrm>
            <a:off x="10813442" y="6282268"/>
            <a:ext cx="1008609" cy="307777"/>
          </a:xfrm>
          <a:prstGeom prst="rect">
            <a:avLst/>
          </a:prstGeom>
          <a:noFill/>
        </p:spPr>
        <p:txBody>
          <a:bodyPr wrap="none" rtlCol="0">
            <a:spAutoFit/>
          </a:bodyPr>
          <a:lstStyle/>
          <a:p>
            <a:r>
              <a:rPr lang="en-US" altLang="zh-CN" sz="1400" spc="100" dirty="0">
                <a:solidFill>
                  <a:srgbClr val="304086"/>
                </a:solidFill>
                <a:cs typeface="+mn-ea"/>
                <a:sym typeface="+mn-lt"/>
              </a:rPr>
              <a:t>Contact </a:t>
            </a:r>
            <a:endParaRPr lang="en-US" altLang="zh-CN" sz="1400" spc="100" dirty="0">
              <a:solidFill>
                <a:srgbClr val="304086"/>
              </a:solidFill>
              <a:cs typeface="+mn-ea"/>
              <a:sym typeface="+mn-lt"/>
            </a:endParaRPr>
          </a:p>
        </p:txBody>
      </p:sp>
      <p:grpSp>
        <p:nvGrpSpPr>
          <p:cNvPr id="3" name="组合 2"/>
          <p:cNvGrpSpPr/>
          <p:nvPr/>
        </p:nvGrpSpPr>
        <p:grpSpPr>
          <a:xfrm>
            <a:off x="1034415" y="885825"/>
            <a:ext cx="3180080" cy="4980101"/>
            <a:chOff x="1024833" y="1587220"/>
            <a:chExt cx="3050598" cy="1638300"/>
          </a:xfrm>
        </p:grpSpPr>
        <p:sp>
          <p:nvSpPr>
            <p:cNvPr id="2" name="矩形: 圆角 1"/>
            <p:cNvSpPr/>
            <p:nvPr/>
          </p:nvSpPr>
          <p:spPr>
            <a:xfrm>
              <a:off x="1024833" y="1587220"/>
              <a:ext cx="3050598" cy="1638300"/>
            </a:xfrm>
            <a:prstGeom prst="roundRect">
              <a:avLst/>
            </a:prstGeom>
            <a:gradFill flip="none" rotWithShape="1">
              <a:gsLst>
                <a:gs pos="0">
                  <a:srgbClr val="8BA2F0"/>
                </a:gs>
                <a:gs pos="100000">
                  <a:srgbClr val="AACBFE"/>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02" name="文本框 101"/>
            <p:cNvSpPr txBox="1"/>
            <p:nvPr/>
          </p:nvSpPr>
          <p:spPr>
            <a:xfrm>
              <a:off x="1120085" y="1844788"/>
              <a:ext cx="2955346" cy="1245017"/>
            </a:xfrm>
            <a:prstGeom prst="rect">
              <a:avLst/>
            </a:prstGeom>
            <a:noFill/>
          </p:spPr>
          <p:txBody>
            <a:bodyPr wrap="square" rtlCol="0">
              <a:spAutoFit/>
            </a:bodyPr>
            <a:lstStyle/>
            <a:p>
              <a:pPr algn="l">
                <a:lnSpc>
                  <a:spcPct val="150000"/>
                </a:lnSpc>
              </a:pPr>
              <a:r>
                <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rPr>
                <a:t>1.Communication outside the team</a:t>
              </a:r>
              <a:endPar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rPr>
                <a:t>2.Over-reliance on the leader</a:t>
              </a:r>
              <a:endPar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rPr>
                <a:t>3.Illusory decisions</a:t>
              </a:r>
              <a:endPar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rPr>
                <a:t>4.Hidden contradictions in the team</a:t>
              </a:r>
              <a:endPar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endParaRPr>
            </a:p>
            <a:p>
              <a:pPr algn="just">
                <a:lnSpc>
                  <a:spcPct val="150000"/>
                </a:lnSpc>
              </a:pPr>
              <a:r>
                <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rPr>
                <a:t>5.Cliques in a team</a:t>
              </a:r>
              <a:endParaRPr lang="en-US" altLang="zh-CN" sz="2000" dirty="0">
                <a:solidFill>
                  <a:schemeClr val="tx1"/>
                </a:solidFill>
                <a:latin typeface="Arial" panose="020B0604020202020204" pitchFamily="34" charset="0"/>
                <a:ea typeface="黑体" panose="02010609060101010101" charset="-122"/>
                <a:cs typeface="Arial" panose="020B0604020202020204" pitchFamily="34" charset="0"/>
                <a:sym typeface="+mn-lt"/>
              </a:endParaRPr>
            </a:p>
          </p:txBody>
        </p:sp>
        <p:sp>
          <p:nvSpPr>
            <p:cNvPr id="103" name="文本框 102"/>
            <p:cNvSpPr txBox="1"/>
            <p:nvPr/>
          </p:nvSpPr>
          <p:spPr>
            <a:xfrm>
              <a:off x="1286458" y="1693339"/>
              <a:ext cx="2316524" cy="151449"/>
            </a:xfrm>
            <a:prstGeom prst="rect">
              <a:avLst/>
            </a:prstGeom>
            <a:noFill/>
          </p:spPr>
          <p:txBody>
            <a:bodyPr wrap="square" rtlCol="0">
              <a:spAutoFit/>
            </a:bodyPr>
            <a:lstStyle/>
            <a:p>
              <a:r>
                <a:rPr lang="en-US" altLang="zh-CN" sz="2400" b="1" dirty="0">
                  <a:solidFill>
                    <a:schemeClr val="bg1"/>
                  </a:solidFill>
                  <a:cs typeface="+mn-ea"/>
                  <a:sym typeface="+mn-lt"/>
                </a:rPr>
                <a:t>WHAT</a:t>
              </a:r>
              <a:endParaRPr lang="en-US" altLang="zh-CN" sz="2400" b="1" dirty="0">
                <a:solidFill>
                  <a:schemeClr val="bg1"/>
                </a:solidFill>
                <a:cs typeface="+mn-ea"/>
                <a:sym typeface="+mn-lt"/>
              </a:endParaRPr>
            </a:p>
          </p:txBody>
        </p:sp>
      </p:grpSp>
      <p:grpSp>
        <p:nvGrpSpPr>
          <p:cNvPr id="207" name="组合 206"/>
          <p:cNvGrpSpPr/>
          <p:nvPr/>
        </p:nvGrpSpPr>
        <p:grpSpPr>
          <a:xfrm>
            <a:off x="4557395" y="885825"/>
            <a:ext cx="3050540" cy="4980305"/>
            <a:chOff x="1022293" y="1587500"/>
            <a:chExt cx="3050598" cy="1638300"/>
          </a:xfrm>
        </p:grpSpPr>
        <p:sp>
          <p:nvSpPr>
            <p:cNvPr id="208" name="矩形: 圆角 207"/>
            <p:cNvSpPr/>
            <p:nvPr/>
          </p:nvSpPr>
          <p:spPr>
            <a:xfrm>
              <a:off x="1022293" y="1587500"/>
              <a:ext cx="3050598" cy="1638300"/>
            </a:xfrm>
            <a:prstGeom prst="roundRect">
              <a:avLst/>
            </a:prstGeom>
            <a:gradFill flip="none" rotWithShape="1">
              <a:gsLst>
                <a:gs pos="0">
                  <a:srgbClr val="8BA2F0"/>
                </a:gs>
                <a:gs pos="100000">
                  <a:srgbClr val="AACBFE"/>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209" name="Google Shape;1014;p32"/>
            <p:cNvGrpSpPr/>
            <p:nvPr/>
          </p:nvGrpSpPr>
          <p:grpSpPr>
            <a:xfrm>
              <a:off x="3566733" y="1798476"/>
              <a:ext cx="50238" cy="17535"/>
              <a:chOff x="-1667150" y="2801950"/>
              <a:chExt cx="52000" cy="18150"/>
            </a:xfrm>
            <a:solidFill>
              <a:schemeClr val="bg1"/>
            </a:solidFill>
          </p:grpSpPr>
          <p:sp>
            <p:nvSpPr>
              <p:cNvPr id="213" name="Google Shape;1016;p32"/>
              <p:cNvSpPr/>
              <p:nvPr/>
            </p:nvSpPr>
            <p:spPr>
              <a:xfrm>
                <a:off x="-1667150" y="2801950"/>
                <a:ext cx="18150" cy="18150"/>
              </a:xfrm>
              <a:custGeom>
                <a:avLst/>
                <a:gdLst/>
                <a:ahLst/>
                <a:cxnLst/>
                <a:rect l="l" t="t" r="r" b="b"/>
                <a:pathLst>
                  <a:path w="726" h="726" extrusionOk="0">
                    <a:moveTo>
                      <a:pt x="347" y="1"/>
                    </a:moveTo>
                    <a:cubicBezTo>
                      <a:pt x="158" y="1"/>
                      <a:pt x="1" y="158"/>
                      <a:pt x="1" y="347"/>
                    </a:cubicBezTo>
                    <a:cubicBezTo>
                      <a:pt x="1" y="536"/>
                      <a:pt x="158" y="726"/>
                      <a:pt x="347" y="726"/>
                    </a:cubicBezTo>
                    <a:cubicBezTo>
                      <a:pt x="568" y="726"/>
                      <a:pt x="725" y="536"/>
                      <a:pt x="725" y="347"/>
                    </a:cubicBezTo>
                    <a:cubicBezTo>
                      <a:pt x="725" y="158"/>
                      <a:pt x="568" y="1"/>
                      <a:pt x="34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214" name="Google Shape;1017;p32"/>
              <p:cNvSpPr/>
              <p:nvPr/>
            </p:nvSpPr>
            <p:spPr>
              <a:xfrm>
                <a:off x="-1632500" y="2801950"/>
                <a:ext cx="17350" cy="18150"/>
              </a:xfrm>
              <a:custGeom>
                <a:avLst/>
                <a:gdLst/>
                <a:ahLst/>
                <a:cxnLst/>
                <a:rect l="l" t="t" r="r" b="b"/>
                <a:pathLst>
                  <a:path w="694" h="726" extrusionOk="0">
                    <a:moveTo>
                      <a:pt x="347" y="1"/>
                    </a:moveTo>
                    <a:cubicBezTo>
                      <a:pt x="158" y="1"/>
                      <a:pt x="1" y="158"/>
                      <a:pt x="1" y="347"/>
                    </a:cubicBezTo>
                    <a:cubicBezTo>
                      <a:pt x="1" y="568"/>
                      <a:pt x="158" y="726"/>
                      <a:pt x="347" y="726"/>
                    </a:cubicBezTo>
                    <a:cubicBezTo>
                      <a:pt x="536" y="726"/>
                      <a:pt x="694" y="568"/>
                      <a:pt x="694" y="347"/>
                    </a:cubicBezTo>
                    <a:cubicBezTo>
                      <a:pt x="694" y="158"/>
                      <a:pt x="536" y="1"/>
                      <a:pt x="34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sp>
          <p:nvSpPr>
            <p:cNvPr id="210" name="文本框 209"/>
            <p:cNvSpPr txBox="1"/>
            <p:nvPr/>
          </p:nvSpPr>
          <p:spPr>
            <a:xfrm>
              <a:off x="1048963" y="1845058"/>
              <a:ext cx="3023927" cy="485662"/>
            </a:xfrm>
            <a:prstGeom prst="rect">
              <a:avLst/>
            </a:prstGeom>
            <a:noFill/>
          </p:spPr>
          <p:txBody>
            <a:bodyPr wrap="square" rtlCol="0">
              <a:spAutoFit/>
            </a:bodyPr>
            <a:lstStyle/>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1.Ambiguous team goals</a:t>
              </a:r>
              <a:endParaRPr lang="en-US" altLang="zh-CN" sz="2000" dirty="0">
                <a:solidFill>
                  <a:schemeClr val="tx1"/>
                </a:solidFill>
                <a:latin typeface="Arial" panose="020B0604020202020204" pitchFamily="34" charset="0"/>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2.Low efficiency</a:t>
              </a:r>
              <a:endParaRPr lang="en-US" altLang="zh-CN" sz="2000" dirty="0">
                <a:solidFill>
                  <a:schemeClr val="tx1"/>
                </a:solidFill>
                <a:latin typeface="Arial" panose="020B0604020202020204" pitchFamily="34" charset="0"/>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3.Decreased enthuiasm</a:t>
              </a:r>
              <a:endParaRPr lang="en-US" altLang="zh-CN" sz="2000" dirty="0">
                <a:solidFill>
                  <a:schemeClr val="tx1"/>
                </a:solidFill>
                <a:latin typeface="Arial" panose="020B0604020202020204" pitchFamily="34" charset="0"/>
                <a:cs typeface="Arial" panose="020B0604020202020204" pitchFamily="34" charset="0"/>
                <a:sym typeface="+mn-lt"/>
              </a:endParaRPr>
            </a:p>
          </p:txBody>
        </p:sp>
      </p:grpSp>
      <p:grpSp>
        <p:nvGrpSpPr>
          <p:cNvPr id="218" name="组合 217"/>
          <p:cNvGrpSpPr/>
          <p:nvPr/>
        </p:nvGrpSpPr>
        <p:grpSpPr>
          <a:xfrm>
            <a:off x="7889875" y="886460"/>
            <a:ext cx="3050540" cy="4979670"/>
            <a:chOff x="988002" y="1587500"/>
            <a:chExt cx="3050598" cy="1638300"/>
          </a:xfrm>
        </p:grpSpPr>
        <p:sp>
          <p:nvSpPr>
            <p:cNvPr id="219" name="矩形: 圆角 218"/>
            <p:cNvSpPr/>
            <p:nvPr/>
          </p:nvSpPr>
          <p:spPr>
            <a:xfrm>
              <a:off x="988002" y="1587500"/>
              <a:ext cx="3050598" cy="1638300"/>
            </a:xfrm>
            <a:prstGeom prst="roundRect">
              <a:avLst/>
            </a:prstGeom>
            <a:gradFill flip="none" rotWithShape="1">
              <a:gsLst>
                <a:gs pos="0">
                  <a:srgbClr val="8BA2F0"/>
                </a:gs>
                <a:gs pos="100000">
                  <a:srgbClr val="AACBFE"/>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220" name="Google Shape;1014;p32"/>
            <p:cNvGrpSpPr/>
            <p:nvPr/>
          </p:nvGrpSpPr>
          <p:grpSpPr>
            <a:xfrm>
              <a:off x="3566733" y="1798476"/>
              <a:ext cx="83737" cy="17535"/>
              <a:chOff x="-1667150" y="2801950"/>
              <a:chExt cx="86675" cy="18150"/>
            </a:xfrm>
            <a:solidFill>
              <a:schemeClr val="bg1"/>
            </a:solidFill>
          </p:grpSpPr>
          <p:sp>
            <p:nvSpPr>
              <p:cNvPr id="224" name="Google Shape;1016;p32"/>
              <p:cNvSpPr/>
              <p:nvPr/>
            </p:nvSpPr>
            <p:spPr>
              <a:xfrm>
                <a:off x="-1667150" y="2801950"/>
                <a:ext cx="18150" cy="18150"/>
              </a:xfrm>
              <a:custGeom>
                <a:avLst/>
                <a:gdLst/>
                <a:ahLst/>
                <a:cxnLst/>
                <a:rect l="l" t="t" r="r" b="b"/>
                <a:pathLst>
                  <a:path w="726" h="726" extrusionOk="0">
                    <a:moveTo>
                      <a:pt x="347" y="1"/>
                    </a:moveTo>
                    <a:cubicBezTo>
                      <a:pt x="158" y="1"/>
                      <a:pt x="1" y="158"/>
                      <a:pt x="1" y="347"/>
                    </a:cubicBezTo>
                    <a:cubicBezTo>
                      <a:pt x="1" y="536"/>
                      <a:pt x="158" y="726"/>
                      <a:pt x="347" y="726"/>
                    </a:cubicBezTo>
                    <a:cubicBezTo>
                      <a:pt x="568" y="726"/>
                      <a:pt x="725" y="536"/>
                      <a:pt x="725" y="347"/>
                    </a:cubicBezTo>
                    <a:cubicBezTo>
                      <a:pt x="725" y="158"/>
                      <a:pt x="568" y="1"/>
                      <a:pt x="34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225" name="Google Shape;1017;p32"/>
              <p:cNvSpPr/>
              <p:nvPr/>
            </p:nvSpPr>
            <p:spPr>
              <a:xfrm>
                <a:off x="-1632500" y="2801950"/>
                <a:ext cx="17350" cy="18150"/>
              </a:xfrm>
              <a:custGeom>
                <a:avLst/>
                <a:gdLst/>
                <a:ahLst/>
                <a:cxnLst/>
                <a:rect l="l" t="t" r="r" b="b"/>
                <a:pathLst>
                  <a:path w="694" h="726" extrusionOk="0">
                    <a:moveTo>
                      <a:pt x="347" y="1"/>
                    </a:moveTo>
                    <a:cubicBezTo>
                      <a:pt x="158" y="1"/>
                      <a:pt x="1" y="158"/>
                      <a:pt x="1" y="347"/>
                    </a:cubicBezTo>
                    <a:cubicBezTo>
                      <a:pt x="1" y="568"/>
                      <a:pt x="158" y="726"/>
                      <a:pt x="347" y="726"/>
                    </a:cubicBezTo>
                    <a:cubicBezTo>
                      <a:pt x="536" y="726"/>
                      <a:pt x="694" y="568"/>
                      <a:pt x="694" y="347"/>
                    </a:cubicBezTo>
                    <a:cubicBezTo>
                      <a:pt x="694" y="158"/>
                      <a:pt x="536" y="1"/>
                      <a:pt x="34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226" name="Google Shape;1018;p32"/>
              <p:cNvSpPr/>
              <p:nvPr/>
            </p:nvSpPr>
            <p:spPr>
              <a:xfrm>
                <a:off x="-1597850" y="2801950"/>
                <a:ext cx="17375" cy="18150"/>
              </a:xfrm>
              <a:custGeom>
                <a:avLst/>
                <a:gdLst/>
                <a:ahLst/>
                <a:cxnLst/>
                <a:rect l="l" t="t" r="r" b="b"/>
                <a:pathLst>
                  <a:path w="695" h="726" extrusionOk="0">
                    <a:moveTo>
                      <a:pt x="347" y="1"/>
                    </a:moveTo>
                    <a:cubicBezTo>
                      <a:pt x="158" y="1"/>
                      <a:pt x="1" y="158"/>
                      <a:pt x="1" y="347"/>
                    </a:cubicBezTo>
                    <a:cubicBezTo>
                      <a:pt x="1" y="568"/>
                      <a:pt x="158" y="726"/>
                      <a:pt x="347" y="726"/>
                    </a:cubicBezTo>
                    <a:cubicBezTo>
                      <a:pt x="537" y="726"/>
                      <a:pt x="694" y="568"/>
                      <a:pt x="694" y="347"/>
                    </a:cubicBezTo>
                    <a:cubicBezTo>
                      <a:pt x="694" y="158"/>
                      <a:pt x="537" y="1"/>
                      <a:pt x="34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sp>
          <p:nvSpPr>
            <p:cNvPr id="221" name="文本框 220"/>
            <p:cNvSpPr txBox="1"/>
            <p:nvPr/>
          </p:nvSpPr>
          <p:spPr>
            <a:xfrm>
              <a:off x="1052139" y="1844881"/>
              <a:ext cx="2859459" cy="789484"/>
            </a:xfrm>
            <a:prstGeom prst="rect">
              <a:avLst/>
            </a:prstGeom>
            <a:noFill/>
          </p:spPr>
          <p:txBody>
            <a:bodyPr wrap="square" rtlCol="0">
              <a:spAutoFit/>
            </a:bodyPr>
            <a:lstStyle/>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1.Communication is not enough</a:t>
              </a:r>
              <a:endParaRPr lang="en-US" altLang="zh-CN" sz="2000" dirty="0">
                <a:solidFill>
                  <a:schemeClr val="tx1"/>
                </a:solidFill>
                <a:latin typeface="Arial" panose="020B0604020202020204" pitchFamily="34" charset="0"/>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2.Laeder's mistakes</a:t>
              </a:r>
              <a:endParaRPr lang="en-US" altLang="zh-CN" sz="2000" dirty="0">
                <a:solidFill>
                  <a:schemeClr val="tx1"/>
                </a:solidFill>
                <a:latin typeface="Arial" panose="020B0604020202020204" pitchFamily="34" charset="0"/>
                <a:cs typeface="Arial" panose="020B0604020202020204" pitchFamily="34" charset="0"/>
                <a:sym typeface="+mn-lt"/>
              </a:endParaRPr>
            </a:p>
            <a:p>
              <a:pPr algn="l">
                <a:lnSpc>
                  <a:spcPct val="150000"/>
                </a:lnSpc>
              </a:pPr>
              <a:r>
                <a:rPr lang="en-US" altLang="zh-CN" sz="2000" dirty="0">
                  <a:solidFill>
                    <a:schemeClr val="tx1"/>
                  </a:solidFill>
                  <a:latin typeface="Arial" panose="020B0604020202020204" pitchFamily="34" charset="0"/>
                  <a:cs typeface="Arial" panose="020B0604020202020204" pitchFamily="34" charset="0"/>
                  <a:sym typeface="+mn-lt"/>
                </a:rPr>
                <a:t>3.Lack of quantifiable performance goals</a:t>
              </a:r>
              <a:endParaRPr lang="en-US" altLang="zh-CN" sz="2000" dirty="0">
                <a:solidFill>
                  <a:schemeClr val="tx1"/>
                </a:solidFill>
                <a:latin typeface="Arial" panose="020B0604020202020204" pitchFamily="34" charset="0"/>
                <a:cs typeface="Arial" panose="020B0604020202020204" pitchFamily="34" charset="0"/>
                <a:sym typeface="+mn-lt"/>
              </a:endParaRPr>
            </a:p>
          </p:txBody>
        </p:sp>
        <p:sp>
          <p:nvSpPr>
            <p:cNvPr id="222" name="文本框 221"/>
            <p:cNvSpPr txBox="1"/>
            <p:nvPr/>
          </p:nvSpPr>
          <p:spPr>
            <a:xfrm>
              <a:off x="1179141" y="1693419"/>
              <a:ext cx="2054899" cy="151462"/>
            </a:xfrm>
            <a:prstGeom prst="rect">
              <a:avLst/>
            </a:prstGeom>
            <a:noFill/>
          </p:spPr>
          <p:txBody>
            <a:bodyPr wrap="square" rtlCol="0">
              <a:spAutoFit/>
            </a:bodyPr>
            <a:lstStyle/>
            <a:p>
              <a:r>
                <a:rPr lang="en-US" sz="2400" b="1" dirty="0">
                  <a:solidFill>
                    <a:schemeClr val="bg1"/>
                  </a:solidFill>
                  <a:cs typeface="+mn-ea"/>
                  <a:sym typeface="+mn-lt"/>
                </a:rPr>
                <a:t>WHY</a:t>
              </a:r>
              <a:endParaRPr lang="en-US" sz="2400" b="1" dirty="0">
                <a:solidFill>
                  <a:schemeClr val="bg1"/>
                </a:solidFill>
                <a:cs typeface="+mn-ea"/>
                <a:sym typeface="+mn-lt"/>
              </a:endParaRPr>
            </a:p>
          </p:txBody>
        </p:sp>
      </p:grpSp>
      <p:cxnSp>
        <p:nvCxnSpPr>
          <p:cNvPr id="262" name="直接连接符 261"/>
          <p:cNvCxnSpPr/>
          <p:nvPr/>
        </p:nvCxnSpPr>
        <p:spPr>
          <a:xfrm>
            <a:off x="6898587" y="448470"/>
            <a:ext cx="4698432" cy="0"/>
          </a:xfrm>
          <a:prstGeom prst="line">
            <a:avLst/>
          </a:prstGeom>
          <a:ln>
            <a:solidFill>
              <a:srgbClr val="304086"/>
            </a:solidFill>
            <a:tailEnd type="oval" w="med" len="med"/>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4674870" y="1208405"/>
            <a:ext cx="2316480" cy="460375"/>
          </a:xfrm>
          <a:prstGeom prst="rect">
            <a:avLst/>
          </a:prstGeom>
          <a:noFill/>
        </p:spPr>
        <p:txBody>
          <a:bodyPr wrap="square" rtlCol="0">
            <a:spAutoFit/>
          </a:bodyPr>
          <a:p>
            <a:r>
              <a:rPr lang="en-US" altLang="zh-CN" sz="2400" b="1" dirty="0">
                <a:solidFill>
                  <a:schemeClr val="bg1"/>
                </a:solidFill>
                <a:cs typeface="+mn-ea"/>
                <a:sym typeface="+mn-lt"/>
              </a:rPr>
              <a:t>NEGATIVE</a:t>
            </a:r>
            <a:endParaRPr lang="en-US" altLang="zh-CN" sz="2400" b="1" dirty="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par>
    </p:tnLst>
    <p:bldLst>
      <p:bldP spid="54" grpId="0"/>
      <p:bldP spid="58" grpId="0"/>
      <p:bldP spid="6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BA2F0"/>
            </a:gs>
            <a:gs pos="100000">
              <a:srgbClr val="AACBFE"/>
            </a:gs>
          </a:gsLst>
          <a:lin ang="16200000" scaled="1"/>
          <a:tileRect/>
        </a:gradFill>
        <a:effectLst/>
      </p:bgPr>
    </p:bg>
    <p:spTree>
      <p:nvGrpSpPr>
        <p:cNvPr id="1" name=""/>
        <p:cNvGrpSpPr/>
        <p:nvPr/>
      </p:nvGrpSpPr>
      <p:grpSpPr>
        <a:xfrm>
          <a:off x="0" y="0"/>
          <a:ext cx="0" cy="0"/>
          <a:chOff x="0" y="0"/>
          <a:chExt cx="0" cy="0"/>
        </a:xfrm>
      </p:grpSpPr>
      <p:pic>
        <p:nvPicPr>
          <p:cNvPr id="16" name="图片 15"/>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6198756" y="3010975"/>
            <a:ext cx="1163627" cy="2447189"/>
          </a:xfrm>
          <a:prstGeom prst="rect">
            <a:avLst/>
          </a:prstGeom>
        </p:spPr>
      </p:pic>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9" name="图片 4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flipH="1">
            <a:off x="1147467" y="4674933"/>
            <a:ext cx="1697518" cy="2898692"/>
          </a:xfrm>
          <a:prstGeom prst="rect">
            <a:avLst/>
          </a:prstGeom>
        </p:spPr>
      </p:pic>
      <p:sp>
        <p:nvSpPr>
          <p:cNvPr id="54" name="文本框 53"/>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29" name="组合 28"/>
          <p:cNvGrpSpPr/>
          <p:nvPr/>
        </p:nvGrpSpPr>
        <p:grpSpPr>
          <a:xfrm>
            <a:off x="7493834" y="31961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pic>
        <p:nvPicPr>
          <p:cNvPr id="84" name="图片 83"/>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flipH="1">
            <a:off x="3402846" y="3910631"/>
            <a:ext cx="1069701" cy="1826627"/>
          </a:xfrm>
          <a:prstGeom prst="rect">
            <a:avLst/>
          </a:prstGeom>
        </p:spPr>
      </p:pic>
      <p:pic>
        <p:nvPicPr>
          <p:cNvPr id="86" name="图片 85"/>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7958501" y="3912539"/>
            <a:ext cx="1069701" cy="1826627"/>
          </a:xfrm>
          <a:prstGeom prst="rect">
            <a:avLst/>
          </a:prstGeom>
        </p:spPr>
      </p:pic>
      <p:pic>
        <p:nvPicPr>
          <p:cNvPr id="85" name="图片 84"/>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9675600" y="4674933"/>
            <a:ext cx="1697518" cy="2898692"/>
          </a:xfrm>
          <a:prstGeom prst="rect">
            <a:avLst/>
          </a:prstGeom>
        </p:spPr>
      </p:pic>
      <p:sp>
        <p:nvSpPr>
          <p:cNvPr id="88" name="文本框 87"/>
          <p:cNvSpPr txBox="1"/>
          <p:nvPr/>
        </p:nvSpPr>
        <p:spPr>
          <a:xfrm>
            <a:off x="1642745" y="2327275"/>
            <a:ext cx="8924925" cy="1938020"/>
          </a:xfrm>
          <a:prstGeom prst="rect">
            <a:avLst/>
          </a:prstGeom>
          <a:noFill/>
        </p:spPr>
        <p:txBody>
          <a:bodyPr wrap="square" rtlCol="0">
            <a:spAutoFit/>
          </a:bodyPr>
          <a:lstStyle/>
          <a:p>
            <a:pPr algn="dist"/>
            <a:r>
              <a:rPr lang="en-US" altLang="zh-CN" sz="4000" b="1" dirty="0">
                <a:solidFill>
                  <a:schemeClr val="bg1"/>
                </a:solidFill>
                <a:latin typeface="Arial" panose="020B0604020202020204" pitchFamily="34" charset="0"/>
                <a:cs typeface="Arial" panose="020B0604020202020204" pitchFamily="34" charset="0"/>
                <a:sym typeface="+mn-lt"/>
              </a:rPr>
              <a:t>Formation of Ineffective Working Relationships and Reflection-Case2</a:t>
            </a:r>
            <a:endParaRPr lang="en-US" altLang="zh-CN" sz="4000" b="1" dirty="0">
              <a:solidFill>
                <a:schemeClr val="bg1"/>
              </a:solidFill>
              <a:latin typeface="Arial" panose="020B0604020202020204" pitchFamily="34" charset="0"/>
              <a:cs typeface="Arial" panose="020B0604020202020204" pitchFamily="34" charset="0"/>
              <a:sym typeface="+mn-lt"/>
            </a:endParaRPr>
          </a:p>
          <a:p>
            <a:pPr algn="dist"/>
            <a:endParaRPr lang="zh-CN" altLang="en-US" sz="4000" b="1" dirty="0">
              <a:solidFill>
                <a:schemeClr val="bg1"/>
              </a:solidFill>
              <a:latin typeface="Arial" panose="020B0604020202020204" pitchFamily="34" charset="0"/>
              <a:cs typeface="Arial" panose="020B0604020202020204" pitchFamily="34" charset="0"/>
              <a:sym typeface="+mn-lt"/>
            </a:endParaRPr>
          </a:p>
        </p:txBody>
      </p:sp>
      <p:pic>
        <p:nvPicPr>
          <p:cNvPr id="17" name="图片 16"/>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1023443" y="3685549"/>
            <a:ext cx="1588557" cy="983391"/>
          </a:xfrm>
          <a:prstGeom prst="rect">
            <a:avLst/>
          </a:prstGeom>
        </p:spPr>
      </p:pic>
      <p:pic>
        <p:nvPicPr>
          <p:cNvPr id="18" name="图片 17"/>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2524471" y="3777396"/>
            <a:ext cx="990769" cy="613332"/>
          </a:xfrm>
          <a:prstGeom prst="rect">
            <a:avLst/>
          </a:prstGeom>
        </p:spPr>
      </p:pic>
      <p:pic>
        <p:nvPicPr>
          <p:cNvPr id="19" name="图片 18"/>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7158770" y="4985625"/>
            <a:ext cx="509182" cy="1484217"/>
          </a:xfrm>
          <a:prstGeom prst="rect">
            <a:avLst/>
          </a:prstGeom>
        </p:spPr>
      </p:pic>
      <p:pic>
        <p:nvPicPr>
          <p:cNvPr id="20" name="图片 19"/>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3895701" y="5458164"/>
            <a:ext cx="784295" cy="1028752"/>
          </a:xfrm>
          <a:prstGeom prst="rect">
            <a:avLst/>
          </a:prstGeom>
        </p:spPr>
      </p:pic>
      <p:pic>
        <p:nvPicPr>
          <p:cNvPr id="95" name="图片 94"/>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8260748" y="5458164"/>
            <a:ext cx="411027" cy="539140"/>
          </a:xfrm>
          <a:prstGeom prst="rect">
            <a:avLst/>
          </a:prstGeom>
        </p:spPr>
      </p:pic>
      <p:pic>
        <p:nvPicPr>
          <p:cNvPr id="96" name="图片 9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6575423" y="5965693"/>
            <a:ext cx="509182" cy="667889"/>
          </a:xfrm>
          <a:prstGeom prst="rect">
            <a:avLst/>
          </a:prstGeom>
        </p:spPr>
      </p:pic>
      <p:pic>
        <p:nvPicPr>
          <p:cNvPr id="97" name="图片 96"/>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4705532" y="4594014"/>
            <a:ext cx="509182" cy="1484217"/>
          </a:xfrm>
          <a:prstGeom prst="rect">
            <a:avLst/>
          </a:prstGeom>
        </p:spPr>
      </p:pic>
      <p:pic>
        <p:nvPicPr>
          <p:cNvPr id="21" name="图片 20"/>
          <p:cNvPicPr>
            <a:picLocks noChangeAspect="1"/>
          </p:cNvPicPr>
          <p:nvPr/>
        </p:nvPicPr>
        <p:blipFill rotWithShape="1">
          <a:blip r:embed="rId10" cstate="print">
            <a:extLst>
              <a:ext uri="{28A0092B-C50C-407E-A947-70E740481C1C}">
                <a14:useLocalDpi xmlns:a14="http://schemas.microsoft.com/office/drawing/2010/main" val="0"/>
              </a:ext>
            </a:extLst>
          </a:blip>
          <a:srcRect/>
          <a:stretch>
            <a:fillRect/>
          </a:stretch>
        </p:blipFill>
        <p:spPr>
          <a:xfrm flipH="1">
            <a:off x="7608309" y="5621609"/>
            <a:ext cx="517023" cy="701862"/>
          </a:xfrm>
          <a:prstGeom prst="rect">
            <a:avLst/>
          </a:prstGeom>
        </p:spPr>
      </p:pic>
      <p:grpSp>
        <p:nvGrpSpPr>
          <p:cNvPr id="30" name="组合 29"/>
          <p:cNvGrpSpPr/>
          <p:nvPr/>
        </p:nvGrpSpPr>
        <p:grpSpPr>
          <a:xfrm>
            <a:off x="5027821" y="1438775"/>
            <a:ext cx="1740999" cy="1015663"/>
            <a:chOff x="5056396" y="1480050"/>
            <a:chExt cx="1740999" cy="1015663"/>
          </a:xfrm>
        </p:grpSpPr>
        <p:sp>
          <p:nvSpPr>
            <p:cNvPr id="87" name="文本框 86"/>
            <p:cNvSpPr txBox="1"/>
            <p:nvPr/>
          </p:nvSpPr>
          <p:spPr>
            <a:xfrm>
              <a:off x="5523993" y="1480050"/>
              <a:ext cx="1273402" cy="1015663"/>
            </a:xfrm>
            <a:prstGeom prst="rect">
              <a:avLst/>
            </a:prstGeom>
            <a:noFill/>
          </p:spPr>
          <p:txBody>
            <a:bodyPr wrap="square" rtlCol="0">
              <a:spAutoFit/>
            </a:bodyPr>
            <a:lstStyle/>
            <a:p>
              <a:pPr algn="dist"/>
              <a:r>
                <a:rPr lang="en-US" altLang="zh-CN" sz="6000" dirty="0">
                  <a:solidFill>
                    <a:srgbClr val="304086"/>
                  </a:solidFill>
                  <a:cs typeface="+mn-ea"/>
                  <a:sym typeface="+mn-lt"/>
                </a:rPr>
                <a:t>04</a:t>
              </a:r>
              <a:endParaRPr lang="zh-CN" altLang="en-US" sz="6000" dirty="0">
                <a:solidFill>
                  <a:srgbClr val="304086"/>
                </a:solidFill>
                <a:cs typeface="+mn-ea"/>
                <a:sym typeface="+mn-lt"/>
              </a:endParaRPr>
            </a:p>
          </p:txBody>
        </p:sp>
        <p:sp>
          <p:nvSpPr>
            <p:cNvPr id="110" name="任意多边形: 形状 109"/>
            <p:cNvSpPr/>
            <p:nvPr/>
          </p:nvSpPr>
          <p:spPr>
            <a:xfrm rot="5400000">
              <a:off x="5036910" y="1931805"/>
              <a:ext cx="322893" cy="283922"/>
            </a:xfrm>
            <a:custGeom>
              <a:avLst/>
              <a:gdLst>
                <a:gd name="connsiteX0" fmla="*/ 0 w 2761802"/>
                <a:gd name="connsiteY0" fmla="*/ 2231611 h 2428472"/>
                <a:gd name="connsiteX1" fmla="*/ 4179 w 2761802"/>
                <a:gd name="connsiteY1" fmla="*/ 2190147 h 2428472"/>
                <a:gd name="connsiteX2" fmla="*/ 8183 w 2761802"/>
                <a:gd name="connsiteY2" fmla="*/ 2177249 h 2428472"/>
                <a:gd name="connsiteX3" fmla="*/ 1237619 w 2761802"/>
                <a:gd name="connsiteY3" fmla="*/ 57529 h 2428472"/>
                <a:gd name="connsiteX4" fmla="*/ 1298967 w 2761802"/>
                <a:gd name="connsiteY4" fmla="*/ 16167 h 2428472"/>
                <a:gd name="connsiteX5" fmla="*/ 1379050 w 2761802"/>
                <a:gd name="connsiteY5" fmla="*/ 0 h 2428472"/>
                <a:gd name="connsiteX6" fmla="*/ 1524530 w 2761802"/>
                <a:gd name="connsiteY6" fmla="*/ 60259 h 2428472"/>
                <a:gd name="connsiteX7" fmla="*/ 1544630 w 2761802"/>
                <a:gd name="connsiteY7" fmla="*/ 90072 h 2428472"/>
                <a:gd name="connsiteX8" fmla="*/ 1549295 w 2761802"/>
                <a:gd name="connsiteY8" fmla="*/ 90777 h 2428472"/>
                <a:gd name="connsiteX9" fmla="*/ 2718425 w 2761802"/>
                <a:gd name="connsiteY9" fmla="*/ 2106521 h 2428472"/>
                <a:gd name="connsiteX10" fmla="*/ 2717112 w 2761802"/>
                <a:gd name="connsiteY10" fmla="*/ 2109223 h 2428472"/>
                <a:gd name="connsiteX11" fmla="*/ 2737721 w 2761802"/>
                <a:gd name="connsiteY11" fmla="*/ 2139791 h 2428472"/>
                <a:gd name="connsiteX12" fmla="*/ 2746907 w 2761802"/>
                <a:gd name="connsiteY12" fmla="*/ 2155628 h 2428472"/>
                <a:gd name="connsiteX13" fmla="*/ 2757622 w 2761802"/>
                <a:gd name="connsiteY13" fmla="*/ 2190146 h 2428472"/>
                <a:gd name="connsiteX14" fmla="*/ 2761802 w 2761802"/>
                <a:gd name="connsiteY14" fmla="*/ 2231610 h 2428472"/>
                <a:gd name="connsiteX15" fmla="*/ 2636146 w 2761802"/>
                <a:gd name="connsiteY15" fmla="*/ 2421181 h 2428472"/>
                <a:gd name="connsiteX16" fmla="*/ 2612656 w 2761802"/>
                <a:gd name="connsiteY16" fmla="*/ 2428472 h 2428472"/>
                <a:gd name="connsiteX17" fmla="*/ 149141 w 2761802"/>
                <a:gd name="connsiteY17" fmla="*/ 2428472 h 2428472"/>
                <a:gd name="connsiteX18" fmla="*/ 125655 w 2761802"/>
                <a:gd name="connsiteY18" fmla="*/ 2421182 h 2428472"/>
                <a:gd name="connsiteX19" fmla="*/ 0 w 2761802"/>
                <a:gd name="connsiteY19" fmla="*/ 2231611 h 2428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61802" h="2428472">
                  <a:moveTo>
                    <a:pt x="0" y="2231611"/>
                  </a:moveTo>
                  <a:cubicBezTo>
                    <a:pt x="0" y="2217407"/>
                    <a:pt x="1439" y="2203540"/>
                    <a:pt x="4179" y="2190147"/>
                  </a:cubicBezTo>
                  <a:lnTo>
                    <a:pt x="8183" y="2177249"/>
                  </a:lnTo>
                  <a:lnTo>
                    <a:pt x="1237619" y="57529"/>
                  </a:lnTo>
                  <a:lnTo>
                    <a:pt x="1298967" y="16167"/>
                  </a:lnTo>
                  <a:cubicBezTo>
                    <a:pt x="1323581" y="5757"/>
                    <a:pt x="1350643" y="0"/>
                    <a:pt x="1379050" y="0"/>
                  </a:cubicBezTo>
                  <a:cubicBezTo>
                    <a:pt x="1435864" y="0"/>
                    <a:pt x="1487298" y="23028"/>
                    <a:pt x="1524530" y="60259"/>
                  </a:cubicBezTo>
                  <a:lnTo>
                    <a:pt x="1544630" y="90072"/>
                  </a:lnTo>
                  <a:lnTo>
                    <a:pt x="1549295" y="90777"/>
                  </a:lnTo>
                  <a:lnTo>
                    <a:pt x="2718425" y="2106521"/>
                  </a:lnTo>
                  <a:lnTo>
                    <a:pt x="2717112" y="2109223"/>
                  </a:lnTo>
                  <a:lnTo>
                    <a:pt x="2737721" y="2139791"/>
                  </a:lnTo>
                  <a:lnTo>
                    <a:pt x="2746907" y="2155628"/>
                  </a:lnTo>
                  <a:lnTo>
                    <a:pt x="2757622" y="2190146"/>
                  </a:lnTo>
                  <a:cubicBezTo>
                    <a:pt x="2760362" y="2203539"/>
                    <a:pt x="2761802" y="2217406"/>
                    <a:pt x="2761802" y="2231610"/>
                  </a:cubicBezTo>
                  <a:cubicBezTo>
                    <a:pt x="2761802" y="2316830"/>
                    <a:pt x="2709989" y="2389948"/>
                    <a:pt x="2636146" y="2421181"/>
                  </a:cubicBezTo>
                  <a:lnTo>
                    <a:pt x="2612656" y="2428472"/>
                  </a:lnTo>
                  <a:lnTo>
                    <a:pt x="149141" y="2428472"/>
                  </a:lnTo>
                  <a:lnTo>
                    <a:pt x="125655" y="2421182"/>
                  </a:lnTo>
                  <a:cubicBezTo>
                    <a:pt x="51812" y="2389949"/>
                    <a:pt x="0" y="2316831"/>
                    <a:pt x="0" y="2231611"/>
                  </a:cubicBezTo>
                  <a:close/>
                </a:path>
              </a:pathLst>
            </a:cu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cs typeface="+mn-ea"/>
                <a:sym typeface="+mn-lt"/>
              </a:endParaRPr>
            </a:p>
          </p:txBody>
        </p:sp>
      </p:grpSp>
      <p:pic>
        <p:nvPicPr>
          <p:cNvPr id="2" name="图片 1"/>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260340" y="4265930"/>
            <a:ext cx="1597660" cy="273113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1+#ppt_w/2"/>
                                          </p:val>
                                        </p:tav>
                                        <p:tav tm="100000">
                                          <p:val>
                                            <p:strVal val="#ppt_x"/>
                                          </p:val>
                                        </p:tav>
                                      </p:tavLst>
                                    </p:anim>
                                    <p:anim calcmode="lin" valueType="num">
                                      <p:cBhvr additive="base">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1+#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additive="base">
                                        <p:cTn id="15" dur="500" fill="hold"/>
                                        <p:tgtEl>
                                          <p:spTgt spid="58"/>
                                        </p:tgtEl>
                                        <p:attrNameLst>
                                          <p:attrName>ppt_x</p:attrName>
                                        </p:attrNameLst>
                                      </p:cBhvr>
                                      <p:tavLst>
                                        <p:tav tm="0">
                                          <p:val>
                                            <p:strVal val="1+#ppt_w/2"/>
                                          </p:val>
                                        </p:tav>
                                        <p:tav tm="100000">
                                          <p:val>
                                            <p:strVal val="#ppt_x"/>
                                          </p:val>
                                        </p:tav>
                                      </p:tavLst>
                                    </p:anim>
                                    <p:anim calcmode="lin" valueType="num">
                                      <p:cBhvr additive="base">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additive="base">
                                        <p:cTn id="19" dur="500" fill="hold"/>
                                        <p:tgtEl>
                                          <p:spTgt spid="61"/>
                                        </p:tgtEl>
                                        <p:attrNameLst>
                                          <p:attrName>ppt_x</p:attrName>
                                        </p:attrNameLst>
                                      </p:cBhvr>
                                      <p:tavLst>
                                        <p:tav tm="0">
                                          <p:val>
                                            <p:strVal val="1+#ppt_w/2"/>
                                          </p:val>
                                        </p:tav>
                                        <p:tav tm="100000">
                                          <p:val>
                                            <p:strVal val="#ppt_x"/>
                                          </p:val>
                                        </p:tav>
                                      </p:tavLst>
                                    </p:anim>
                                    <p:anim calcmode="lin" valueType="num">
                                      <p:cBhvr additive="base">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8"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wipe(left)">
                                      <p:cBhvr>
                                        <p:cTn id="26" dur="500"/>
                                        <p:tgtEl>
                                          <p:spTgt spid="30"/>
                                        </p:tgtEl>
                                      </p:cBhvr>
                                    </p:animEffect>
                                  </p:childTnLst>
                                </p:cTn>
                              </p:par>
                              <p:par>
                                <p:cTn id="27" presetID="10" presetClass="entr" presetSubtype="0" fill="hold" nodeType="withEffect">
                                  <p:stCondLst>
                                    <p:cond delay="250"/>
                                  </p:stCondLst>
                                  <p:childTnLst>
                                    <p:set>
                                      <p:cBhvr>
                                        <p:cTn id="28" dur="1" fill="hold">
                                          <p:stCondLst>
                                            <p:cond delay="0"/>
                                          </p:stCondLst>
                                        </p:cTn>
                                        <p:tgtEl>
                                          <p:spTgt spid="49"/>
                                        </p:tgtEl>
                                        <p:attrNameLst>
                                          <p:attrName>style.visibility</p:attrName>
                                        </p:attrNameLst>
                                      </p:cBhvr>
                                      <p:to>
                                        <p:strVal val="visible"/>
                                      </p:to>
                                    </p:set>
                                    <p:animEffect transition="in" filter="fade">
                                      <p:cBhvr>
                                        <p:cTn id="29" dur="1000"/>
                                        <p:tgtEl>
                                          <p:spTgt spid="49"/>
                                        </p:tgtEl>
                                      </p:cBhvr>
                                    </p:animEffect>
                                  </p:childTnLst>
                                </p:cTn>
                              </p:par>
                              <p:par>
                                <p:cTn id="30" presetID="10" presetClass="entr" presetSubtype="0" fill="hold" nodeType="withEffect">
                                  <p:stCondLst>
                                    <p:cond delay="250"/>
                                  </p:stCondLst>
                                  <p:childTnLst>
                                    <p:set>
                                      <p:cBhvr>
                                        <p:cTn id="31" dur="1" fill="hold">
                                          <p:stCondLst>
                                            <p:cond delay="0"/>
                                          </p:stCondLst>
                                        </p:cTn>
                                        <p:tgtEl>
                                          <p:spTgt spid="84"/>
                                        </p:tgtEl>
                                        <p:attrNameLst>
                                          <p:attrName>style.visibility</p:attrName>
                                        </p:attrNameLst>
                                      </p:cBhvr>
                                      <p:to>
                                        <p:strVal val="visible"/>
                                      </p:to>
                                    </p:set>
                                    <p:animEffect transition="in" filter="fade">
                                      <p:cBhvr>
                                        <p:cTn id="32" dur="1000"/>
                                        <p:tgtEl>
                                          <p:spTgt spid="84"/>
                                        </p:tgtEl>
                                      </p:cBhvr>
                                    </p:animEffect>
                                  </p:childTnLst>
                                </p:cTn>
                              </p:par>
                              <p:par>
                                <p:cTn id="33" presetID="10" presetClass="entr" presetSubtype="0" fill="hold" nodeType="withEffect">
                                  <p:stCondLst>
                                    <p:cond delay="250"/>
                                  </p:stCondLst>
                                  <p:childTnLst>
                                    <p:set>
                                      <p:cBhvr>
                                        <p:cTn id="34" dur="1" fill="hold">
                                          <p:stCondLst>
                                            <p:cond delay="0"/>
                                          </p:stCondLst>
                                        </p:cTn>
                                        <p:tgtEl>
                                          <p:spTgt spid="86"/>
                                        </p:tgtEl>
                                        <p:attrNameLst>
                                          <p:attrName>style.visibility</p:attrName>
                                        </p:attrNameLst>
                                      </p:cBhvr>
                                      <p:to>
                                        <p:strVal val="visible"/>
                                      </p:to>
                                    </p:set>
                                    <p:animEffect transition="in" filter="fade">
                                      <p:cBhvr>
                                        <p:cTn id="35" dur="1000"/>
                                        <p:tgtEl>
                                          <p:spTgt spid="86"/>
                                        </p:tgtEl>
                                      </p:cBhvr>
                                    </p:animEffect>
                                  </p:childTnLst>
                                </p:cTn>
                              </p:par>
                              <p:par>
                                <p:cTn id="36" presetID="10" presetClass="entr" presetSubtype="0" fill="hold" nodeType="withEffect">
                                  <p:stCondLst>
                                    <p:cond delay="25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1000"/>
                                        <p:tgtEl>
                                          <p:spTgt spid="85"/>
                                        </p:tgtEl>
                                      </p:cBhvr>
                                    </p:animEffect>
                                  </p:childTnLst>
                                </p:cTn>
                              </p:par>
                              <p:par>
                                <p:cTn id="39" presetID="10" presetClass="entr" presetSubtype="0" fill="hold" nodeType="withEffect">
                                  <p:stCondLst>
                                    <p:cond delay="25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childTnLst>
                                </p:cTn>
                              </p:par>
                              <p:par>
                                <p:cTn id="42" presetID="10" presetClass="entr" presetSubtype="0" fill="hold" nodeType="withEffect">
                                  <p:stCondLst>
                                    <p:cond delay="25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1000"/>
                                        <p:tgtEl>
                                          <p:spTgt spid="18"/>
                                        </p:tgtEl>
                                      </p:cBhvr>
                                    </p:animEffect>
                                  </p:childTnLst>
                                </p:cTn>
                              </p:par>
                              <p:par>
                                <p:cTn id="45" presetID="10" presetClass="entr" presetSubtype="0" fill="hold" nodeType="withEffect">
                                  <p:stCondLst>
                                    <p:cond delay="25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childTnLst>
                                </p:cTn>
                              </p:par>
                              <p:par>
                                <p:cTn id="48" presetID="10" presetClass="entr" presetSubtype="0" fill="hold" nodeType="withEffect">
                                  <p:stCondLst>
                                    <p:cond delay="25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1000"/>
                                        <p:tgtEl>
                                          <p:spTgt spid="20"/>
                                        </p:tgtEl>
                                      </p:cBhvr>
                                    </p:animEffect>
                                  </p:childTnLst>
                                </p:cTn>
                              </p:par>
                              <p:par>
                                <p:cTn id="51" presetID="10" presetClass="entr" presetSubtype="0" fill="hold" nodeType="withEffect">
                                  <p:stCondLst>
                                    <p:cond delay="250"/>
                                  </p:stCondLst>
                                  <p:childTnLst>
                                    <p:set>
                                      <p:cBhvr>
                                        <p:cTn id="52" dur="1" fill="hold">
                                          <p:stCondLst>
                                            <p:cond delay="0"/>
                                          </p:stCondLst>
                                        </p:cTn>
                                        <p:tgtEl>
                                          <p:spTgt spid="95"/>
                                        </p:tgtEl>
                                        <p:attrNameLst>
                                          <p:attrName>style.visibility</p:attrName>
                                        </p:attrNameLst>
                                      </p:cBhvr>
                                      <p:to>
                                        <p:strVal val="visible"/>
                                      </p:to>
                                    </p:set>
                                    <p:animEffect transition="in" filter="fade">
                                      <p:cBhvr>
                                        <p:cTn id="53" dur="1000"/>
                                        <p:tgtEl>
                                          <p:spTgt spid="95"/>
                                        </p:tgtEl>
                                      </p:cBhvr>
                                    </p:animEffect>
                                  </p:childTnLst>
                                </p:cTn>
                              </p:par>
                              <p:par>
                                <p:cTn id="54" presetID="10" presetClass="entr" presetSubtype="0" fill="hold" nodeType="withEffect">
                                  <p:stCondLst>
                                    <p:cond delay="250"/>
                                  </p:stCondLst>
                                  <p:childTnLst>
                                    <p:set>
                                      <p:cBhvr>
                                        <p:cTn id="55" dur="1" fill="hold">
                                          <p:stCondLst>
                                            <p:cond delay="0"/>
                                          </p:stCondLst>
                                        </p:cTn>
                                        <p:tgtEl>
                                          <p:spTgt spid="96"/>
                                        </p:tgtEl>
                                        <p:attrNameLst>
                                          <p:attrName>style.visibility</p:attrName>
                                        </p:attrNameLst>
                                      </p:cBhvr>
                                      <p:to>
                                        <p:strVal val="visible"/>
                                      </p:to>
                                    </p:set>
                                    <p:animEffect transition="in" filter="fade">
                                      <p:cBhvr>
                                        <p:cTn id="56" dur="1000"/>
                                        <p:tgtEl>
                                          <p:spTgt spid="96"/>
                                        </p:tgtEl>
                                      </p:cBhvr>
                                    </p:animEffect>
                                  </p:childTnLst>
                                </p:cTn>
                              </p:par>
                              <p:par>
                                <p:cTn id="57" presetID="10" presetClass="entr" presetSubtype="0" fill="hold" nodeType="withEffect">
                                  <p:stCondLst>
                                    <p:cond delay="250"/>
                                  </p:stCondLst>
                                  <p:childTnLst>
                                    <p:set>
                                      <p:cBhvr>
                                        <p:cTn id="58" dur="1" fill="hold">
                                          <p:stCondLst>
                                            <p:cond delay="0"/>
                                          </p:stCondLst>
                                        </p:cTn>
                                        <p:tgtEl>
                                          <p:spTgt spid="97"/>
                                        </p:tgtEl>
                                        <p:attrNameLst>
                                          <p:attrName>style.visibility</p:attrName>
                                        </p:attrNameLst>
                                      </p:cBhvr>
                                      <p:to>
                                        <p:strVal val="visible"/>
                                      </p:to>
                                    </p:set>
                                    <p:animEffect transition="in" filter="fade">
                                      <p:cBhvr>
                                        <p:cTn id="59" dur="1000"/>
                                        <p:tgtEl>
                                          <p:spTgt spid="97"/>
                                        </p:tgtEl>
                                      </p:cBhvr>
                                    </p:animEffect>
                                  </p:childTnLst>
                                </p:cTn>
                              </p:par>
                              <p:par>
                                <p:cTn id="60" presetID="10" presetClass="entr" presetSubtype="0" fill="hold" nodeType="withEffect">
                                  <p:stCondLst>
                                    <p:cond delay="25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childTnLst>
                                </p:cTn>
                              </p:par>
                              <p:par>
                                <p:cTn id="63" presetID="10" presetClass="entr" presetSubtype="0" fill="hold" nodeType="withEffect">
                                  <p:stCondLst>
                                    <p:cond delay="250"/>
                                  </p:stCondLst>
                                  <p:childTnLst>
                                    <p:set>
                                      <p:cBhvr>
                                        <p:cTn id="64" dur="1" fill="hold">
                                          <p:stCondLst>
                                            <p:cond delay="0"/>
                                          </p:stCondLst>
                                        </p:cTn>
                                        <p:tgtEl>
                                          <p:spTgt spid="16"/>
                                        </p:tgtEl>
                                        <p:attrNameLst>
                                          <p:attrName>style.visibility</p:attrName>
                                        </p:attrNameLst>
                                      </p:cBhvr>
                                      <p:to>
                                        <p:strVal val="visible"/>
                                      </p:to>
                                    </p:set>
                                    <p:animEffect transition="in" filter="fade">
                                      <p:cBhvr>
                                        <p:cTn id="65" dur="1000"/>
                                        <p:tgtEl>
                                          <p:spTgt spid="16"/>
                                        </p:tgtEl>
                                      </p:cBhvr>
                                    </p:animEffect>
                                  </p:childTnLst>
                                </p:cTn>
                              </p:par>
                              <p:par>
                                <p:cTn id="66" presetID="10" presetClass="entr" presetSubtype="0" fill="hold" nodeType="withEffect">
                                  <p:stCondLst>
                                    <p:cond delay="25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8" grpId="0"/>
      <p:bldP spid="6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矩形 54"/>
          <p:cNvSpPr/>
          <p:nvPr/>
        </p:nvSpPr>
        <p:spPr>
          <a:xfrm>
            <a:off x="0" y="3293408"/>
            <a:ext cx="12192000" cy="3564592"/>
          </a:xfrm>
          <a:prstGeom prst="rect">
            <a:avLst/>
          </a:prstGeom>
          <a:gradFill flip="none" rotWithShape="1">
            <a:gsLst>
              <a:gs pos="0">
                <a:srgbClr val="8BA2F0"/>
              </a:gs>
              <a:gs pos="100000">
                <a:srgbClr val="AACBFE"/>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sp>
        <p:nvSpPr>
          <p:cNvPr id="54" name="文本框 53"/>
          <p:cNvSpPr txBox="1"/>
          <p:nvPr/>
        </p:nvSpPr>
        <p:spPr>
          <a:xfrm>
            <a:off x="6649629" y="628226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29" name="组合 28"/>
          <p:cNvGrpSpPr/>
          <p:nvPr/>
        </p:nvGrpSpPr>
        <p:grpSpPr>
          <a:xfrm>
            <a:off x="7742588" y="6282268"/>
            <a:ext cx="1299872" cy="331501"/>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58" name="文本框 57"/>
          <p:cNvSpPr txBox="1"/>
          <p:nvPr/>
        </p:nvSpPr>
        <p:spPr>
          <a:xfrm>
            <a:off x="9391306" y="628226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61" name="文本框 60"/>
          <p:cNvSpPr txBox="1"/>
          <p:nvPr/>
        </p:nvSpPr>
        <p:spPr>
          <a:xfrm>
            <a:off x="10813442" y="628226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grpSp>
        <p:nvGrpSpPr>
          <p:cNvPr id="10" name="组合 9"/>
          <p:cNvGrpSpPr/>
          <p:nvPr/>
        </p:nvGrpSpPr>
        <p:grpSpPr>
          <a:xfrm>
            <a:off x="4539306" y="2303210"/>
            <a:ext cx="2910188" cy="1893454"/>
            <a:chOff x="4539306" y="2303210"/>
            <a:chExt cx="2910188" cy="1893454"/>
          </a:xfrm>
        </p:grpSpPr>
        <p:sp>
          <p:nvSpPr>
            <p:cNvPr id="88" name="椭圆 87"/>
            <p:cNvSpPr/>
            <p:nvPr/>
          </p:nvSpPr>
          <p:spPr>
            <a:xfrm>
              <a:off x="4539306" y="2826185"/>
              <a:ext cx="886412" cy="886412"/>
            </a:xfrm>
            <a:prstGeom prst="ellipse">
              <a:avLst/>
            </a:prstGeom>
            <a:solidFill>
              <a:srgbClr val="7888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9" name="椭圆 88"/>
            <p:cNvSpPr/>
            <p:nvPr/>
          </p:nvSpPr>
          <p:spPr>
            <a:xfrm>
              <a:off x="6563082" y="2826185"/>
              <a:ext cx="886412" cy="886412"/>
            </a:xfrm>
            <a:prstGeom prst="ellipse">
              <a:avLst/>
            </a:prstGeom>
            <a:solidFill>
              <a:srgbClr val="7888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7" name="组合 6"/>
            <p:cNvGrpSpPr/>
            <p:nvPr/>
          </p:nvGrpSpPr>
          <p:grpSpPr>
            <a:xfrm>
              <a:off x="5125294" y="2303210"/>
              <a:ext cx="1893454" cy="1893454"/>
              <a:chOff x="5255780" y="2354709"/>
              <a:chExt cx="1681581" cy="1681581"/>
            </a:xfrm>
          </p:grpSpPr>
          <p:sp>
            <p:nvSpPr>
              <p:cNvPr id="90" name="椭圆 89"/>
              <p:cNvSpPr/>
              <p:nvPr/>
            </p:nvSpPr>
            <p:spPr>
              <a:xfrm>
                <a:off x="5255780" y="2354709"/>
                <a:ext cx="1681581" cy="1681581"/>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64" name="Google Shape;973;p32"/>
              <p:cNvSpPr/>
              <p:nvPr/>
            </p:nvSpPr>
            <p:spPr>
              <a:xfrm>
                <a:off x="5911205" y="2914244"/>
                <a:ext cx="517449" cy="514756"/>
              </a:xfrm>
              <a:custGeom>
                <a:avLst/>
                <a:gdLst/>
                <a:ahLst/>
                <a:cxnLst/>
                <a:rect l="l" t="t" r="r" b="b"/>
                <a:pathLst>
                  <a:path w="11909" h="11847" extrusionOk="0">
                    <a:moveTo>
                      <a:pt x="3560" y="2647"/>
                    </a:moveTo>
                    <a:lnTo>
                      <a:pt x="3560" y="3561"/>
                    </a:lnTo>
                    <a:lnTo>
                      <a:pt x="2615" y="3561"/>
                    </a:lnTo>
                    <a:lnTo>
                      <a:pt x="3560" y="2647"/>
                    </a:lnTo>
                    <a:close/>
                    <a:moveTo>
                      <a:pt x="6616" y="4222"/>
                    </a:moveTo>
                    <a:cubicBezTo>
                      <a:pt x="7971" y="4285"/>
                      <a:pt x="9074" y="5325"/>
                      <a:pt x="9074" y="6680"/>
                    </a:cubicBezTo>
                    <a:cubicBezTo>
                      <a:pt x="9074" y="8003"/>
                      <a:pt x="7971" y="9106"/>
                      <a:pt x="6616" y="9106"/>
                    </a:cubicBezTo>
                    <a:cubicBezTo>
                      <a:pt x="5293" y="9106"/>
                      <a:pt x="4190" y="8003"/>
                      <a:pt x="4190" y="6680"/>
                    </a:cubicBezTo>
                    <a:cubicBezTo>
                      <a:pt x="4190" y="5325"/>
                      <a:pt x="5293" y="4222"/>
                      <a:pt x="6616" y="4222"/>
                    </a:cubicBezTo>
                    <a:close/>
                    <a:moveTo>
                      <a:pt x="7687" y="757"/>
                    </a:moveTo>
                    <a:lnTo>
                      <a:pt x="7687" y="1513"/>
                    </a:lnTo>
                    <a:lnTo>
                      <a:pt x="3875" y="1513"/>
                    </a:lnTo>
                    <a:cubicBezTo>
                      <a:pt x="3781" y="1513"/>
                      <a:pt x="3655" y="1544"/>
                      <a:pt x="3623" y="1639"/>
                    </a:cubicBezTo>
                    <a:lnTo>
                      <a:pt x="1512" y="3718"/>
                    </a:lnTo>
                    <a:cubicBezTo>
                      <a:pt x="1418" y="3813"/>
                      <a:pt x="1386" y="3876"/>
                      <a:pt x="1386" y="3939"/>
                    </a:cubicBezTo>
                    <a:lnTo>
                      <a:pt x="1386" y="9862"/>
                    </a:lnTo>
                    <a:lnTo>
                      <a:pt x="662" y="9862"/>
                    </a:lnTo>
                    <a:lnTo>
                      <a:pt x="662" y="757"/>
                    </a:lnTo>
                    <a:close/>
                    <a:moveTo>
                      <a:pt x="8380" y="2175"/>
                    </a:moveTo>
                    <a:lnTo>
                      <a:pt x="8380" y="4128"/>
                    </a:lnTo>
                    <a:cubicBezTo>
                      <a:pt x="7876" y="3813"/>
                      <a:pt x="7278" y="3592"/>
                      <a:pt x="6648" y="3592"/>
                    </a:cubicBezTo>
                    <a:cubicBezTo>
                      <a:pt x="4915" y="3592"/>
                      <a:pt x="3560" y="5010"/>
                      <a:pt x="3560" y="6711"/>
                    </a:cubicBezTo>
                    <a:cubicBezTo>
                      <a:pt x="3560" y="8444"/>
                      <a:pt x="4946" y="9830"/>
                      <a:pt x="6648" y="9830"/>
                    </a:cubicBezTo>
                    <a:cubicBezTo>
                      <a:pt x="7120" y="9830"/>
                      <a:pt x="7593" y="9704"/>
                      <a:pt x="8002" y="9515"/>
                    </a:cubicBezTo>
                    <a:lnTo>
                      <a:pt x="8380" y="9893"/>
                    </a:lnTo>
                    <a:lnTo>
                      <a:pt x="8380" y="10492"/>
                    </a:lnTo>
                    <a:lnTo>
                      <a:pt x="2079" y="10492"/>
                    </a:lnTo>
                    <a:lnTo>
                      <a:pt x="2079" y="4285"/>
                    </a:lnTo>
                    <a:lnTo>
                      <a:pt x="3875" y="4285"/>
                    </a:lnTo>
                    <a:cubicBezTo>
                      <a:pt x="4064" y="4285"/>
                      <a:pt x="4222" y="4128"/>
                      <a:pt x="4222" y="3907"/>
                    </a:cubicBezTo>
                    <a:lnTo>
                      <a:pt x="4222" y="2175"/>
                    </a:lnTo>
                    <a:close/>
                    <a:moveTo>
                      <a:pt x="9074" y="8633"/>
                    </a:moveTo>
                    <a:lnTo>
                      <a:pt x="11027" y="10618"/>
                    </a:lnTo>
                    <a:cubicBezTo>
                      <a:pt x="11153" y="10744"/>
                      <a:pt x="11153" y="10964"/>
                      <a:pt x="11027" y="11090"/>
                    </a:cubicBezTo>
                    <a:cubicBezTo>
                      <a:pt x="10964" y="11153"/>
                      <a:pt x="10877" y="11185"/>
                      <a:pt x="10791" y="11185"/>
                    </a:cubicBezTo>
                    <a:cubicBezTo>
                      <a:pt x="10704" y="11185"/>
                      <a:pt x="10617" y="11153"/>
                      <a:pt x="10554" y="11090"/>
                    </a:cubicBezTo>
                    <a:lnTo>
                      <a:pt x="8601" y="9106"/>
                    </a:lnTo>
                    <a:cubicBezTo>
                      <a:pt x="8790" y="9011"/>
                      <a:pt x="8948" y="8791"/>
                      <a:pt x="9074" y="8633"/>
                    </a:cubicBezTo>
                    <a:close/>
                    <a:moveTo>
                      <a:pt x="347" y="1"/>
                    </a:moveTo>
                    <a:cubicBezTo>
                      <a:pt x="158" y="1"/>
                      <a:pt x="0" y="190"/>
                      <a:pt x="0" y="379"/>
                    </a:cubicBezTo>
                    <a:lnTo>
                      <a:pt x="0" y="10145"/>
                    </a:lnTo>
                    <a:cubicBezTo>
                      <a:pt x="0" y="10334"/>
                      <a:pt x="158" y="10492"/>
                      <a:pt x="347" y="10492"/>
                    </a:cubicBezTo>
                    <a:lnTo>
                      <a:pt x="1386" y="10492"/>
                    </a:lnTo>
                    <a:lnTo>
                      <a:pt x="1386" y="10838"/>
                    </a:lnTo>
                    <a:cubicBezTo>
                      <a:pt x="1386" y="11059"/>
                      <a:pt x="1544" y="11216"/>
                      <a:pt x="1733" y="11216"/>
                    </a:cubicBezTo>
                    <a:lnTo>
                      <a:pt x="8695" y="11216"/>
                    </a:lnTo>
                    <a:cubicBezTo>
                      <a:pt x="8916" y="11216"/>
                      <a:pt x="9074" y="11059"/>
                      <a:pt x="9074" y="10838"/>
                    </a:cubicBezTo>
                    <a:lnTo>
                      <a:pt x="9074" y="10586"/>
                    </a:lnTo>
                    <a:lnTo>
                      <a:pt x="10050" y="11563"/>
                    </a:lnTo>
                    <a:cubicBezTo>
                      <a:pt x="10239" y="11752"/>
                      <a:pt x="10507" y="11847"/>
                      <a:pt x="10775" y="11847"/>
                    </a:cubicBezTo>
                    <a:cubicBezTo>
                      <a:pt x="11043" y="11847"/>
                      <a:pt x="11310" y="11752"/>
                      <a:pt x="11499" y="11563"/>
                    </a:cubicBezTo>
                    <a:cubicBezTo>
                      <a:pt x="11909" y="11153"/>
                      <a:pt x="11909" y="10492"/>
                      <a:pt x="11499" y="10114"/>
                    </a:cubicBezTo>
                    <a:lnTo>
                      <a:pt x="9420" y="8003"/>
                    </a:lnTo>
                    <a:cubicBezTo>
                      <a:pt x="9609" y="7625"/>
                      <a:pt x="9735" y="7152"/>
                      <a:pt x="9735" y="6680"/>
                    </a:cubicBezTo>
                    <a:cubicBezTo>
                      <a:pt x="9735" y="5924"/>
                      <a:pt x="9452" y="5262"/>
                      <a:pt x="9011" y="4695"/>
                    </a:cubicBezTo>
                    <a:lnTo>
                      <a:pt x="9011" y="1828"/>
                    </a:lnTo>
                    <a:cubicBezTo>
                      <a:pt x="9011" y="1639"/>
                      <a:pt x="8853" y="1481"/>
                      <a:pt x="8664" y="1481"/>
                    </a:cubicBezTo>
                    <a:lnTo>
                      <a:pt x="8317" y="1481"/>
                    </a:lnTo>
                    <a:lnTo>
                      <a:pt x="8317" y="379"/>
                    </a:lnTo>
                    <a:cubicBezTo>
                      <a:pt x="8317" y="190"/>
                      <a:pt x="8160" y="1"/>
                      <a:pt x="7971" y="1"/>
                    </a:cubicBezTo>
                    <a:close/>
                  </a:path>
                </a:pathLst>
              </a:custGeom>
              <a:solidFill>
                <a:schemeClr val="bg1"/>
              </a:solid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grpSp>
        <p:nvGrpSpPr>
          <p:cNvPr id="9" name="组合 8"/>
          <p:cNvGrpSpPr/>
          <p:nvPr/>
        </p:nvGrpSpPr>
        <p:grpSpPr>
          <a:xfrm>
            <a:off x="7193986" y="2530352"/>
            <a:ext cx="2557999" cy="1478077"/>
            <a:chOff x="7193986" y="2530352"/>
            <a:chExt cx="2557999" cy="1478077"/>
          </a:xfrm>
        </p:grpSpPr>
        <p:sp>
          <p:nvSpPr>
            <p:cNvPr id="91" name="椭圆 90"/>
            <p:cNvSpPr/>
            <p:nvPr/>
          </p:nvSpPr>
          <p:spPr>
            <a:xfrm>
              <a:off x="7193986"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92" name="椭圆 91"/>
            <p:cNvSpPr/>
            <p:nvPr/>
          </p:nvSpPr>
          <p:spPr>
            <a:xfrm>
              <a:off x="8972846"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93" name="椭圆 92"/>
            <p:cNvSpPr/>
            <p:nvPr/>
          </p:nvSpPr>
          <p:spPr>
            <a:xfrm>
              <a:off x="7734448" y="2530352"/>
              <a:ext cx="1478077" cy="1478077"/>
            </a:xfrm>
            <a:prstGeom prst="ellipse">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68" name="Google Shape;982;p32"/>
            <p:cNvGrpSpPr/>
            <p:nvPr/>
          </p:nvGrpSpPr>
          <p:grpSpPr>
            <a:xfrm>
              <a:off x="8276947" y="3034699"/>
              <a:ext cx="461497" cy="457768"/>
              <a:chOff x="-31166825" y="1939525"/>
              <a:chExt cx="293800" cy="291425"/>
            </a:xfrm>
            <a:solidFill>
              <a:schemeClr val="bg1"/>
            </a:solidFill>
          </p:grpSpPr>
          <p:sp>
            <p:nvSpPr>
              <p:cNvPr id="69" name="Google Shape;983;p32"/>
              <p:cNvSpPr/>
              <p:nvPr/>
            </p:nvSpPr>
            <p:spPr>
              <a:xfrm>
                <a:off x="-31166825" y="1939525"/>
                <a:ext cx="224500" cy="291425"/>
              </a:xfrm>
              <a:custGeom>
                <a:avLst/>
                <a:gdLst/>
                <a:ahLst/>
                <a:cxnLst/>
                <a:rect l="l" t="t" r="r" b="b"/>
                <a:pathLst>
                  <a:path w="8980" h="11657" extrusionOk="0">
                    <a:moveTo>
                      <a:pt x="5892" y="662"/>
                    </a:moveTo>
                    <a:cubicBezTo>
                      <a:pt x="6081" y="662"/>
                      <a:pt x="6239" y="819"/>
                      <a:pt x="6239" y="1040"/>
                    </a:cubicBezTo>
                    <a:lnTo>
                      <a:pt x="6239" y="1386"/>
                    </a:lnTo>
                    <a:lnTo>
                      <a:pt x="2805" y="1386"/>
                    </a:lnTo>
                    <a:lnTo>
                      <a:pt x="2805" y="1040"/>
                    </a:lnTo>
                    <a:cubicBezTo>
                      <a:pt x="2805" y="819"/>
                      <a:pt x="2962" y="662"/>
                      <a:pt x="3120" y="662"/>
                    </a:cubicBezTo>
                    <a:close/>
                    <a:moveTo>
                      <a:pt x="8035" y="1323"/>
                    </a:moveTo>
                    <a:cubicBezTo>
                      <a:pt x="8255" y="1323"/>
                      <a:pt x="8413" y="1512"/>
                      <a:pt x="8413" y="1701"/>
                    </a:cubicBezTo>
                    <a:lnTo>
                      <a:pt x="8413" y="10617"/>
                    </a:lnTo>
                    <a:cubicBezTo>
                      <a:pt x="8413" y="10838"/>
                      <a:pt x="8255" y="10995"/>
                      <a:pt x="8035" y="10995"/>
                    </a:cubicBezTo>
                    <a:lnTo>
                      <a:pt x="1166" y="10995"/>
                    </a:lnTo>
                    <a:cubicBezTo>
                      <a:pt x="946" y="10995"/>
                      <a:pt x="788" y="10838"/>
                      <a:pt x="788" y="10617"/>
                    </a:cubicBezTo>
                    <a:lnTo>
                      <a:pt x="788" y="1701"/>
                    </a:lnTo>
                    <a:lnTo>
                      <a:pt x="757" y="1701"/>
                    </a:lnTo>
                    <a:cubicBezTo>
                      <a:pt x="757" y="1512"/>
                      <a:pt x="914" y="1323"/>
                      <a:pt x="1103" y="1323"/>
                    </a:cubicBezTo>
                    <a:lnTo>
                      <a:pt x="2143" y="1323"/>
                    </a:lnTo>
                    <a:lnTo>
                      <a:pt x="2143" y="1701"/>
                    </a:lnTo>
                    <a:cubicBezTo>
                      <a:pt x="2143" y="1890"/>
                      <a:pt x="2301" y="2048"/>
                      <a:pt x="2490" y="2048"/>
                    </a:cubicBezTo>
                    <a:lnTo>
                      <a:pt x="6617" y="2048"/>
                    </a:lnTo>
                    <a:cubicBezTo>
                      <a:pt x="6837" y="2048"/>
                      <a:pt x="6995" y="1890"/>
                      <a:pt x="6995" y="1701"/>
                    </a:cubicBezTo>
                    <a:lnTo>
                      <a:pt x="6995" y="1323"/>
                    </a:lnTo>
                    <a:close/>
                    <a:moveTo>
                      <a:pt x="3120" y="0"/>
                    </a:moveTo>
                    <a:cubicBezTo>
                      <a:pt x="2679" y="0"/>
                      <a:pt x="2301" y="284"/>
                      <a:pt x="2143" y="662"/>
                    </a:cubicBezTo>
                    <a:lnTo>
                      <a:pt x="1040" y="662"/>
                    </a:lnTo>
                    <a:cubicBezTo>
                      <a:pt x="473" y="662"/>
                      <a:pt x="1" y="1134"/>
                      <a:pt x="1" y="1701"/>
                    </a:cubicBezTo>
                    <a:lnTo>
                      <a:pt x="1" y="10649"/>
                    </a:lnTo>
                    <a:cubicBezTo>
                      <a:pt x="64" y="11216"/>
                      <a:pt x="536" y="11657"/>
                      <a:pt x="1072" y="11657"/>
                    </a:cubicBezTo>
                    <a:lnTo>
                      <a:pt x="7971" y="11657"/>
                    </a:lnTo>
                    <a:cubicBezTo>
                      <a:pt x="8507" y="11657"/>
                      <a:pt x="8980" y="11184"/>
                      <a:pt x="8980" y="10649"/>
                    </a:cubicBezTo>
                    <a:lnTo>
                      <a:pt x="8980" y="1701"/>
                    </a:lnTo>
                    <a:cubicBezTo>
                      <a:pt x="8980" y="1134"/>
                      <a:pt x="8507" y="662"/>
                      <a:pt x="7971" y="662"/>
                    </a:cubicBezTo>
                    <a:lnTo>
                      <a:pt x="6869" y="662"/>
                    </a:lnTo>
                    <a:cubicBezTo>
                      <a:pt x="6711" y="284"/>
                      <a:pt x="6365" y="0"/>
                      <a:pt x="5892" y="0"/>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0" name="Google Shape;984;p32"/>
              <p:cNvSpPr/>
              <p:nvPr/>
            </p:nvSpPr>
            <p:spPr>
              <a:xfrm>
                <a:off x="-31131375" y="2145075"/>
                <a:ext cx="52800" cy="52800"/>
              </a:xfrm>
              <a:custGeom>
                <a:avLst/>
                <a:gdLst/>
                <a:ahLst/>
                <a:cxnLst/>
                <a:rect l="l" t="t" r="r" b="b"/>
                <a:pathLst>
                  <a:path w="2112" h="2112" extrusionOk="0">
                    <a:moveTo>
                      <a:pt x="1355" y="726"/>
                    </a:moveTo>
                    <a:lnTo>
                      <a:pt x="1355" y="1387"/>
                    </a:lnTo>
                    <a:lnTo>
                      <a:pt x="694" y="1387"/>
                    </a:lnTo>
                    <a:lnTo>
                      <a:pt x="694" y="726"/>
                    </a:lnTo>
                    <a:close/>
                    <a:moveTo>
                      <a:pt x="379" y="1"/>
                    </a:moveTo>
                    <a:cubicBezTo>
                      <a:pt x="158" y="1"/>
                      <a:pt x="0" y="158"/>
                      <a:pt x="0" y="379"/>
                    </a:cubicBezTo>
                    <a:lnTo>
                      <a:pt x="0" y="1734"/>
                    </a:lnTo>
                    <a:cubicBezTo>
                      <a:pt x="0" y="1954"/>
                      <a:pt x="158" y="2112"/>
                      <a:pt x="379" y="2112"/>
                    </a:cubicBezTo>
                    <a:lnTo>
                      <a:pt x="1733" y="2112"/>
                    </a:lnTo>
                    <a:cubicBezTo>
                      <a:pt x="1954" y="2112"/>
                      <a:pt x="2111" y="1954"/>
                      <a:pt x="2111" y="1734"/>
                    </a:cubicBezTo>
                    <a:lnTo>
                      <a:pt x="2111" y="379"/>
                    </a:lnTo>
                    <a:cubicBezTo>
                      <a:pt x="2111" y="158"/>
                      <a:pt x="1954" y="1"/>
                      <a:pt x="1733"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1" name="Google Shape;985;p32"/>
              <p:cNvSpPr/>
              <p:nvPr/>
            </p:nvSpPr>
            <p:spPr>
              <a:xfrm>
                <a:off x="-31131375" y="2076550"/>
                <a:ext cx="52800" cy="52025"/>
              </a:xfrm>
              <a:custGeom>
                <a:avLst/>
                <a:gdLst/>
                <a:ahLst/>
                <a:cxnLst/>
                <a:rect l="l" t="t" r="r" b="b"/>
                <a:pathLst>
                  <a:path w="2112" h="2081" extrusionOk="0">
                    <a:moveTo>
                      <a:pt x="1355" y="694"/>
                    </a:moveTo>
                    <a:lnTo>
                      <a:pt x="1355" y="1356"/>
                    </a:lnTo>
                    <a:lnTo>
                      <a:pt x="694" y="1356"/>
                    </a:lnTo>
                    <a:lnTo>
                      <a:pt x="694" y="694"/>
                    </a:lnTo>
                    <a:close/>
                    <a:moveTo>
                      <a:pt x="379" y="1"/>
                    </a:moveTo>
                    <a:cubicBezTo>
                      <a:pt x="158" y="1"/>
                      <a:pt x="0" y="159"/>
                      <a:pt x="0" y="348"/>
                    </a:cubicBezTo>
                    <a:lnTo>
                      <a:pt x="0" y="1734"/>
                    </a:lnTo>
                    <a:cubicBezTo>
                      <a:pt x="0" y="1923"/>
                      <a:pt x="158" y="2080"/>
                      <a:pt x="379" y="2080"/>
                    </a:cubicBezTo>
                    <a:lnTo>
                      <a:pt x="1733" y="2080"/>
                    </a:lnTo>
                    <a:cubicBezTo>
                      <a:pt x="1954" y="2080"/>
                      <a:pt x="2111" y="1923"/>
                      <a:pt x="2111" y="1734"/>
                    </a:cubicBezTo>
                    <a:lnTo>
                      <a:pt x="2111" y="348"/>
                    </a:lnTo>
                    <a:cubicBezTo>
                      <a:pt x="2111" y="159"/>
                      <a:pt x="1954" y="1"/>
                      <a:pt x="1733"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2" name="Google Shape;986;p32"/>
              <p:cNvSpPr/>
              <p:nvPr/>
            </p:nvSpPr>
            <p:spPr>
              <a:xfrm>
                <a:off x="-31131375" y="2007250"/>
                <a:ext cx="52800" cy="52800"/>
              </a:xfrm>
              <a:custGeom>
                <a:avLst/>
                <a:gdLst/>
                <a:ahLst/>
                <a:cxnLst/>
                <a:rect l="l" t="t" r="r" b="b"/>
                <a:pathLst>
                  <a:path w="2112" h="2112" extrusionOk="0">
                    <a:moveTo>
                      <a:pt x="1355" y="725"/>
                    </a:moveTo>
                    <a:lnTo>
                      <a:pt x="1355" y="1387"/>
                    </a:lnTo>
                    <a:lnTo>
                      <a:pt x="694" y="1387"/>
                    </a:lnTo>
                    <a:lnTo>
                      <a:pt x="694" y="725"/>
                    </a:lnTo>
                    <a:close/>
                    <a:moveTo>
                      <a:pt x="379" y="1"/>
                    </a:moveTo>
                    <a:cubicBezTo>
                      <a:pt x="158" y="1"/>
                      <a:pt x="0" y="158"/>
                      <a:pt x="0" y="379"/>
                    </a:cubicBezTo>
                    <a:lnTo>
                      <a:pt x="0" y="1733"/>
                    </a:lnTo>
                    <a:cubicBezTo>
                      <a:pt x="0" y="1954"/>
                      <a:pt x="158" y="2111"/>
                      <a:pt x="379" y="2111"/>
                    </a:cubicBezTo>
                    <a:lnTo>
                      <a:pt x="1733" y="2111"/>
                    </a:lnTo>
                    <a:cubicBezTo>
                      <a:pt x="1954" y="2111"/>
                      <a:pt x="2111" y="1954"/>
                      <a:pt x="2111" y="1733"/>
                    </a:cubicBezTo>
                    <a:lnTo>
                      <a:pt x="2111" y="379"/>
                    </a:lnTo>
                    <a:cubicBezTo>
                      <a:pt x="2111" y="158"/>
                      <a:pt x="1954" y="1"/>
                      <a:pt x="1733"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3" name="Google Shape;987;p32"/>
              <p:cNvSpPr/>
              <p:nvPr/>
            </p:nvSpPr>
            <p:spPr>
              <a:xfrm>
                <a:off x="-31062075" y="2007250"/>
                <a:ext cx="85875" cy="18150"/>
              </a:xfrm>
              <a:custGeom>
                <a:avLst/>
                <a:gdLst/>
                <a:ahLst/>
                <a:cxnLst/>
                <a:rect l="l" t="t" r="r" b="b"/>
                <a:pathLst>
                  <a:path w="3435" h="726" extrusionOk="0">
                    <a:moveTo>
                      <a:pt x="347" y="1"/>
                    </a:moveTo>
                    <a:cubicBezTo>
                      <a:pt x="158" y="1"/>
                      <a:pt x="1" y="158"/>
                      <a:pt x="1" y="379"/>
                    </a:cubicBezTo>
                    <a:cubicBezTo>
                      <a:pt x="1" y="568"/>
                      <a:pt x="158" y="725"/>
                      <a:pt x="347" y="725"/>
                    </a:cubicBezTo>
                    <a:lnTo>
                      <a:pt x="3057" y="725"/>
                    </a:lnTo>
                    <a:cubicBezTo>
                      <a:pt x="3277" y="725"/>
                      <a:pt x="3435" y="568"/>
                      <a:pt x="3435" y="379"/>
                    </a:cubicBezTo>
                    <a:cubicBezTo>
                      <a:pt x="3435" y="158"/>
                      <a:pt x="3277" y="1"/>
                      <a:pt x="305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4" name="Google Shape;988;p32"/>
              <p:cNvSpPr/>
              <p:nvPr/>
            </p:nvSpPr>
            <p:spPr>
              <a:xfrm>
                <a:off x="-31062075" y="2041900"/>
                <a:ext cx="52025" cy="18150"/>
              </a:xfrm>
              <a:custGeom>
                <a:avLst/>
                <a:gdLst/>
                <a:ahLst/>
                <a:cxnLst/>
                <a:rect l="l" t="t" r="r" b="b"/>
                <a:pathLst>
                  <a:path w="2081" h="726" extrusionOk="0">
                    <a:moveTo>
                      <a:pt x="347" y="1"/>
                    </a:moveTo>
                    <a:cubicBezTo>
                      <a:pt x="158" y="1"/>
                      <a:pt x="1" y="158"/>
                      <a:pt x="1" y="347"/>
                    </a:cubicBezTo>
                    <a:cubicBezTo>
                      <a:pt x="1" y="568"/>
                      <a:pt x="158" y="725"/>
                      <a:pt x="347" y="725"/>
                    </a:cubicBezTo>
                    <a:lnTo>
                      <a:pt x="1734" y="725"/>
                    </a:lnTo>
                    <a:cubicBezTo>
                      <a:pt x="1923" y="725"/>
                      <a:pt x="2080" y="568"/>
                      <a:pt x="2080" y="347"/>
                    </a:cubicBezTo>
                    <a:cubicBezTo>
                      <a:pt x="2080" y="158"/>
                      <a:pt x="1923" y="1"/>
                      <a:pt x="1734"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5" name="Google Shape;989;p32"/>
              <p:cNvSpPr/>
              <p:nvPr/>
            </p:nvSpPr>
            <p:spPr>
              <a:xfrm>
                <a:off x="-31062075" y="2076550"/>
                <a:ext cx="85875" cy="17375"/>
              </a:xfrm>
              <a:custGeom>
                <a:avLst/>
                <a:gdLst/>
                <a:ahLst/>
                <a:cxnLst/>
                <a:rect l="l" t="t" r="r" b="b"/>
                <a:pathLst>
                  <a:path w="3435" h="695" extrusionOk="0">
                    <a:moveTo>
                      <a:pt x="347" y="1"/>
                    </a:moveTo>
                    <a:cubicBezTo>
                      <a:pt x="158" y="1"/>
                      <a:pt x="1" y="159"/>
                      <a:pt x="1" y="348"/>
                    </a:cubicBezTo>
                    <a:cubicBezTo>
                      <a:pt x="1" y="537"/>
                      <a:pt x="158" y="694"/>
                      <a:pt x="347" y="694"/>
                    </a:cubicBezTo>
                    <a:lnTo>
                      <a:pt x="3057" y="694"/>
                    </a:lnTo>
                    <a:cubicBezTo>
                      <a:pt x="3277" y="694"/>
                      <a:pt x="3435" y="537"/>
                      <a:pt x="3435" y="348"/>
                    </a:cubicBezTo>
                    <a:cubicBezTo>
                      <a:pt x="3435" y="159"/>
                      <a:pt x="3277" y="1"/>
                      <a:pt x="305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6" name="Google Shape;990;p32"/>
              <p:cNvSpPr/>
              <p:nvPr/>
            </p:nvSpPr>
            <p:spPr>
              <a:xfrm>
                <a:off x="-31062075" y="2110425"/>
                <a:ext cx="52025" cy="18150"/>
              </a:xfrm>
              <a:custGeom>
                <a:avLst/>
                <a:gdLst/>
                <a:ahLst/>
                <a:cxnLst/>
                <a:rect l="l" t="t" r="r" b="b"/>
                <a:pathLst>
                  <a:path w="2081" h="726" extrusionOk="0">
                    <a:moveTo>
                      <a:pt x="347" y="1"/>
                    </a:moveTo>
                    <a:cubicBezTo>
                      <a:pt x="158" y="1"/>
                      <a:pt x="1" y="190"/>
                      <a:pt x="1" y="379"/>
                    </a:cubicBezTo>
                    <a:cubicBezTo>
                      <a:pt x="1" y="568"/>
                      <a:pt x="158" y="725"/>
                      <a:pt x="347" y="725"/>
                    </a:cubicBezTo>
                    <a:lnTo>
                      <a:pt x="1734" y="725"/>
                    </a:lnTo>
                    <a:cubicBezTo>
                      <a:pt x="1923" y="725"/>
                      <a:pt x="2080" y="568"/>
                      <a:pt x="2080" y="379"/>
                    </a:cubicBezTo>
                    <a:cubicBezTo>
                      <a:pt x="2080" y="190"/>
                      <a:pt x="1923" y="1"/>
                      <a:pt x="1734"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7" name="Google Shape;991;p32"/>
              <p:cNvSpPr/>
              <p:nvPr/>
            </p:nvSpPr>
            <p:spPr>
              <a:xfrm>
                <a:off x="-31062075" y="2145075"/>
                <a:ext cx="85875" cy="18150"/>
              </a:xfrm>
              <a:custGeom>
                <a:avLst/>
                <a:gdLst/>
                <a:ahLst/>
                <a:cxnLst/>
                <a:rect l="l" t="t" r="r" b="b"/>
                <a:pathLst>
                  <a:path w="3435" h="726" extrusionOk="0">
                    <a:moveTo>
                      <a:pt x="347" y="1"/>
                    </a:moveTo>
                    <a:cubicBezTo>
                      <a:pt x="158" y="1"/>
                      <a:pt x="1" y="158"/>
                      <a:pt x="1" y="379"/>
                    </a:cubicBezTo>
                    <a:cubicBezTo>
                      <a:pt x="1" y="568"/>
                      <a:pt x="158" y="726"/>
                      <a:pt x="347" y="726"/>
                    </a:cubicBezTo>
                    <a:lnTo>
                      <a:pt x="3057" y="726"/>
                    </a:lnTo>
                    <a:cubicBezTo>
                      <a:pt x="3277" y="726"/>
                      <a:pt x="3435" y="568"/>
                      <a:pt x="3435" y="379"/>
                    </a:cubicBezTo>
                    <a:cubicBezTo>
                      <a:pt x="3435" y="158"/>
                      <a:pt x="3277" y="1"/>
                      <a:pt x="3057"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8" name="Google Shape;992;p32"/>
              <p:cNvSpPr/>
              <p:nvPr/>
            </p:nvSpPr>
            <p:spPr>
              <a:xfrm>
                <a:off x="-31062075" y="2179750"/>
                <a:ext cx="52025" cy="18125"/>
              </a:xfrm>
              <a:custGeom>
                <a:avLst/>
                <a:gdLst/>
                <a:ahLst/>
                <a:cxnLst/>
                <a:rect l="l" t="t" r="r" b="b"/>
                <a:pathLst>
                  <a:path w="2081" h="725" extrusionOk="0">
                    <a:moveTo>
                      <a:pt x="347" y="0"/>
                    </a:moveTo>
                    <a:cubicBezTo>
                      <a:pt x="158" y="0"/>
                      <a:pt x="1" y="158"/>
                      <a:pt x="1" y="347"/>
                    </a:cubicBezTo>
                    <a:cubicBezTo>
                      <a:pt x="1" y="567"/>
                      <a:pt x="158" y="725"/>
                      <a:pt x="347" y="725"/>
                    </a:cubicBezTo>
                    <a:lnTo>
                      <a:pt x="1734" y="725"/>
                    </a:lnTo>
                    <a:cubicBezTo>
                      <a:pt x="1923" y="725"/>
                      <a:pt x="2080" y="567"/>
                      <a:pt x="2080" y="347"/>
                    </a:cubicBezTo>
                    <a:cubicBezTo>
                      <a:pt x="2080" y="158"/>
                      <a:pt x="1923" y="0"/>
                      <a:pt x="1734" y="0"/>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79" name="Google Shape;993;p32"/>
              <p:cNvSpPr/>
              <p:nvPr/>
            </p:nvSpPr>
            <p:spPr>
              <a:xfrm>
                <a:off x="-30924225" y="1974175"/>
                <a:ext cx="51200" cy="240250"/>
              </a:xfrm>
              <a:custGeom>
                <a:avLst/>
                <a:gdLst/>
                <a:ahLst/>
                <a:cxnLst/>
                <a:rect l="l" t="t" r="r" b="b"/>
                <a:pathLst>
                  <a:path w="2048" h="9610" extrusionOk="0">
                    <a:moveTo>
                      <a:pt x="1008" y="662"/>
                    </a:moveTo>
                    <a:cubicBezTo>
                      <a:pt x="1229" y="662"/>
                      <a:pt x="1386" y="819"/>
                      <a:pt x="1386" y="1009"/>
                    </a:cubicBezTo>
                    <a:lnTo>
                      <a:pt x="1386" y="2080"/>
                    </a:lnTo>
                    <a:lnTo>
                      <a:pt x="725" y="2080"/>
                    </a:lnTo>
                    <a:lnTo>
                      <a:pt x="725" y="1009"/>
                    </a:lnTo>
                    <a:lnTo>
                      <a:pt x="662" y="1009"/>
                    </a:lnTo>
                    <a:cubicBezTo>
                      <a:pt x="662" y="819"/>
                      <a:pt x="819" y="662"/>
                      <a:pt x="1008" y="662"/>
                    </a:cubicBezTo>
                    <a:close/>
                    <a:moveTo>
                      <a:pt x="1323" y="2741"/>
                    </a:moveTo>
                    <a:lnTo>
                      <a:pt x="1323" y="6900"/>
                    </a:lnTo>
                    <a:lnTo>
                      <a:pt x="662" y="6900"/>
                    </a:lnTo>
                    <a:lnTo>
                      <a:pt x="662" y="2741"/>
                    </a:lnTo>
                    <a:close/>
                    <a:moveTo>
                      <a:pt x="1260" y="7562"/>
                    </a:moveTo>
                    <a:lnTo>
                      <a:pt x="1008" y="8192"/>
                    </a:lnTo>
                    <a:lnTo>
                      <a:pt x="819" y="7562"/>
                    </a:lnTo>
                    <a:close/>
                    <a:moveTo>
                      <a:pt x="1008" y="0"/>
                    </a:moveTo>
                    <a:cubicBezTo>
                      <a:pt x="473" y="0"/>
                      <a:pt x="0" y="473"/>
                      <a:pt x="0" y="1009"/>
                    </a:cubicBezTo>
                    <a:lnTo>
                      <a:pt x="0" y="7215"/>
                    </a:lnTo>
                    <a:lnTo>
                      <a:pt x="0" y="7309"/>
                    </a:lnTo>
                    <a:lnTo>
                      <a:pt x="662" y="9357"/>
                    </a:lnTo>
                    <a:cubicBezTo>
                      <a:pt x="693" y="9515"/>
                      <a:pt x="819" y="9609"/>
                      <a:pt x="977" y="9609"/>
                    </a:cubicBezTo>
                    <a:cubicBezTo>
                      <a:pt x="1134" y="9609"/>
                      <a:pt x="1260" y="9515"/>
                      <a:pt x="1292" y="9357"/>
                    </a:cubicBezTo>
                    <a:lnTo>
                      <a:pt x="1954" y="7309"/>
                    </a:lnTo>
                    <a:lnTo>
                      <a:pt x="1954" y="7215"/>
                    </a:lnTo>
                    <a:lnTo>
                      <a:pt x="1954" y="1009"/>
                    </a:lnTo>
                    <a:cubicBezTo>
                      <a:pt x="2048" y="441"/>
                      <a:pt x="1576" y="0"/>
                      <a:pt x="1008" y="0"/>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grpSp>
        <p:nvGrpSpPr>
          <p:cNvPr id="11" name="组合 10"/>
          <p:cNvGrpSpPr/>
          <p:nvPr/>
        </p:nvGrpSpPr>
        <p:grpSpPr>
          <a:xfrm>
            <a:off x="2224038" y="2530352"/>
            <a:ext cx="2557999" cy="1478077"/>
            <a:chOff x="2224038" y="2530352"/>
            <a:chExt cx="2557999" cy="1478077"/>
          </a:xfrm>
        </p:grpSpPr>
        <p:sp>
          <p:nvSpPr>
            <p:cNvPr id="52" name="椭圆 51"/>
            <p:cNvSpPr/>
            <p:nvPr/>
          </p:nvSpPr>
          <p:spPr>
            <a:xfrm>
              <a:off x="2224038"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53" name="椭圆 52"/>
            <p:cNvSpPr/>
            <p:nvPr/>
          </p:nvSpPr>
          <p:spPr>
            <a:xfrm>
              <a:off x="4002898"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 name="椭圆 1"/>
            <p:cNvSpPr/>
            <p:nvPr/>
          </p:nvSpPr>
          <p:spPr>
            <a:xfrm>
              <a:off x="2764500" y="2530352"/>
              <a:ext cx="1478077" cy="1478077"/>
            </a:xfrm>
            <a:prstGeom prst="ellipse">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83" name="Google Shape;1002;p32"/>
            <p:cNvGrpSpPr/>
            <p:nvPr/>
          </p:nvGrpSpPr>
          <p:grpSpPr>
            <a:xfrm>
              <a:off x="3293518" y="3029261"/>
              <a:ext cx="396862" cy="463971"/>
              <a:chOff x="-48237000" y="2342650"/>
              <a:chExt cx="256800" cy="300225"/>
            </a:xfrm>
            <a:solidFill>
              <a:schemeClr val="bg1"/>
            </a:solidFill>
          </p:grpSpPr>
          <p:sp>
            <p:nvSpPr>
              <p:cNvPr id="84" name="Google Shape;1003;p32"/>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85" name="Google Shape;1004;p32"/>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sp>
            <p:nvSpPr>
              <p:cNvPr id="86" name="Google Shape;1005;p32"/>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pPr defTabSz="1219200">
                  <a:buClr>
                    <a:srgbClr val="000000"/>
                  </a:buClr>
                </a:pPr>
                <a:endParaRPr sz="1865" kern="0">
                  <a:solidFill>
                    <a:srgbClr val="000000"/>
                  </a:solidFill>
                  <a:cs typeface="+mn-ea"/>
                  <a:sym typeface="+mn-lt"/>
                </a:endParaRPr>
              </a:p>
            </p:txBody>
          </p:sp>
        </p:grpSp>
      </p:grpSp>
      <p:sp>
        <p:nvSpPr>
          <p:cNvPr id="94" name="文本框 93"/>
          <p:cNvSpPr txBox="1"/>
          <p:nvPr/>
        </p:nvSpPr>
        <p:spPr>
          <a:xfrm>
            <a:off x="1338580" y="4507230"/>
            <a:ext cx="3068955" cy="860425"/>
          </a:xfrm>
          <a:prstGeom prst="rect">
            <a:avLst/>
          </a:prstGeom>
          <a:noFill/>
        </p:spPr>
        <p:txBody>
          <a:bodyPr wrap="square" rtlCol="0">
            <a:spAutoFit/>
          </a:bodyPr>
          <a:lstStyle/>
          <a:p>
            <a:pPr algn="just">
              <a:lnSpc>
                <a:spcPts val="1500"/>
              </a:lnSpc>
            </a:pPr>
            <a:r>
              <a:rPr lang="en-US" altLang="zh-CN" sz="1100" dirty="0">
                <a:solidFill>
                  <a:schemeClr val="tx1">
                    <a:lumMod val="75000"/>
                    <a:lumOff val="25000"/>
                  </a:schemeClr>
                </a:solidFill>
                <a:latin typeface="Arial" panose="020B0604020202020204" pitchFamily="34" charset="0"/>
                <a:cs typeface="Arial" panose="020B0604020202020204" pitchFamily="34" charset="0"/>
                <a:sym typeface="+mn-lt"/>
              </a:rPr>
              <a:t> </a:t>
            </a:r>
            <a:r>
              <a:rPr lang="en-US" altLang="zh-CN" sz="2000" dirty="0">
                <a:solidFill>
                  <a:schemeClr val="tx1"/>
                </a:solidFill>
                <a:latin typeface="Arial" panose="020B0604020202020204" pitchFamily="34" charset="0"/>
                <a:cs typeface="Arial" panose="020B0604020202020204" pitchFamily="34" charset="0"/>
                <a:sym typeface="+mn-lt"/>
              </a:rPr>
              <a:t>At the beginning of the discussion, we did not determine a clear and highly-implemented goal</a:t>
            </a:r>
            <a:endParaRPr lang="en-US" altLang="zh-CN" sz="2000" dirty="0">
              <a:solidFill>
                <a:schemeClr val="tx1"/>
              </a:solidFill>
              <a:latin typeface="Arial" panose="020B0604020202020204" pitchFamily="34" charset="0"/>
              <a:cs typeface="Arial" panose="020B0604020202020204" pitchFamily="34" charset="0"/>
              <a:sym typeface="+mn-lt"/>
            </a:endParaRPr>
          </a:p>
        </p:txBody>
      </p:sp>
      <p:sp>
        <p:nvSpPr>
          <p:cNvPr id="95" name="文本框 94"/>
          <p:cNvSpPr txBox="1"/>
          <p:nvPr/>
        </p:nvSpPr>
        <p:spPr>
          <a:xfrm>
            <a:off x="1640205" y="2007235"/>
            <a:ext cx="3267710" cy="398780"/>
          </a:xfrm>
          <a:prstGeom prst="rect">
            <a:avLst/>
          </a:prstGeom>
          <a:noFill/>
        </p:spPr>
        <p:txBody>
          <a:bodyPr wrap="square" rtlCol="0">
            <a:spAutoFit/>
          </a:bodyPr>
          <a:lstStyle/>
          <a:p>
            <a:pPr algn="ctr"/>
            <a:r>
              <a:rPr lang="en-US" altLang="zh-CN" sz="2000" b="1" dirty="0">
                <a:solidFill>
                  <a:schemeClr val="tx1"/>
                </a:solidFill>
                <a:latin typeface="Arial" panose="020B0604020202020204" pitchFamily="34" charset="0"/>
                <a:cs typeface="Arial" panose="020B0604020202020204" pitchFamily="34" charset="0"/>
                <a:sym typeface="+mn-lt"/>
              </a:rPr>
              <a:t>1. The goal is not clear.</a:t>
            </a:r>
            <a:endParaRPr lang="en-US" altLang="zh-CN" sz="2000" b="1" dirty="0">
              <a:solidFill>
                <a:schemeClr val="tx1"/>
              </a:solidFill>
              <a:latin typeface="Arial" panose="020B0604020202020204" pitchFamily="34" charset="0"/>
              <a:cs typeface="Arial" panose="020B0604020202020204" pitchFamily="34" charset="0"/>
              <a:sym typeface="+mn-lt"/>
            </a:endParaRPr>
          </a:p>
        </p:txBody>
      </p:sp>
      <p:sp>
        <p:nvSpPr>
          <p:cNvPr id="98" name="文本框 97"/>
          <p:cNvSpPr txBox="1"/>
          <p:nvPr/>
        </p:nvSpPr>
        <p:spPr>
          <a:xfrm>
            <a:off x="4690110" y="1749425"/>
            <a:ext cx="2503805" cy="398780"/>
          </a:xfrm>
          <a:prstGeom prst="rect">
            <a:avLst/>
          </a:prstGeom>
          <a:noFill/>
        </p:spPr>
        <p:txBody>
          <a:bodyPr wrap="square" rtlCol="0">
            <a:spAutoFit/>
          </a:bodyPr>
          <a:lstStyle/>
          <a:p>
            <a:pPr algn="ctr"/>
            <a:r>
              <a:rPr lang="en-US" altLang="zh-CN" sz="2000" b="1" dirty="0">
                <a:solidFill>
                  <a:schemeClr val="tx1"/>
                </a:solidFill>
                <a:latin typeface="Arial" panose="020B0604020202020204" pitchFamily="34" charset="0"/>
                <a:cs typeface="Arial" panose="020B0604020202020204" pitchFamily="34" charset="0"/>
                <a:sym typeface="+mn-lt"/>
              </a:rPr>
              <a:t>2. Low efficiency</a:t>
            </a:r>
            <a:endParaRPr lang="en-US" altLang="zh-CN" sz="2000" b="1" dirty="0">
              <a:solidFill>
                <a:schemeClr val="tx1"/>
              </a:solidFill>
              <a:latin typeface="Arial" panose="020B0604020202020204" pitchFamily="34" charset="0"/>
              <a:cs typeface="Arial" panose="020B0604020202020204" pitchFamily="34" charset="0"/>
              <a:sym typeface="+mn-lt"/>
            </a:endParaRPr>
          </a:p>
        </p:txBody>
      </p:sp>
      <p:sp>
        <p:nvSpPr>
          <p:cNvPr id="99" name="文本框 98"/>
          <p:cNvSpPr txBox="1"/>
          <p:nvPr/>
        </p:nvSpPr>
        <p:spPr>
          <a:xfrm>
            <a:off x="7018655" y="2007235"/>
            <a:ext cx="3235325" cy="398780"/>
          </a:xfrm>
          <a:prstGeom prst="rect">
            <a:avLst/>
          </a:prstGeom>
          <a:noFill/>
        </p:spPr>
        <p:txBody>
          <a:bodyPr wrap="square" rtlCol="0">
            <a:spAutoFit/>
          </a:bodyPr>
          <a:lstStyle/>
          <a:p>
            <a:pPr algn="ctr"/>
            <a:r>
              <a:rPr lang="en-US" altLang="zh-CN" sz="2000" b="1" dirty="0">
                <a:solidFill>
                  <a:schemeClr val="tx1"/>
                </a:solidFill>
                <a:latin typeface="Arial" panose="020B0604020202020204" pitchFamily="34" charset="0"/>
                <a:cs typeface="Arial" panose="020B0604020202020204" pitchFamily="34" charset="0"/>
                <a:sym typeface="+mn-lt"/>
              </a:rPr>
              <a:t>3. Decline in enthusiasm. </a:t>
            </a:r>
            <a:endParaRPr lang="en-US" altLang="zh-CN" sz="2000" b="1" dirty="0">
              <a:solidFill>
                <a:schemeClr val="tx1"/>
              </a:solidFill>
              <a:latin typeface="Arial" panose="020B0604020202020204" pitchFamily="34" charset="0"/>
              <a:cs typeface="Arial" panose="020B0604020202020204" pitchFamily="34" charset="0"/>
              <a:sym typeface="+mn-lt"/>
            </a:endParaRPr>
          </a:p>
        </p:txBody>
      </p:sp>
      <p:cxnSp>
        <p:nvCxnSpPr>
          <p:cNvPr id="100" name="直接连接符 99"/>
          <p:cNvCxnSpPr/>
          <p:nvPr/>
        </p:nvCxnSpPr>
        <p:spPr>
          <a:xfrm>
            <a:off x="6898587" y="448470"/>
            <a:ext cx="4698432" cy="0"/>
          </a:xfrm>
          <a:prstGeom prst="line">
            <a:avLst/>
          </a:prstGeom>
          <a:ln>
            <a:solidFill>
              <a:srgbClr val="304086"/>
            </a:solidFill>
            <a:tailEnd type="oval" w="med" len="med"/>
          </a:ln>
        </p:spPr>
        <p:style>
          <a:lnRef idx="1">
            <a:schemeClr val="accent1"/>
          </a:lnRef>
          <a:fillRef idx="0">
            <a:schemeClr val="accent1"/>
          </a:fillRef>
          <a:effectRef idx="0">
            <a:schemeClr val="accent1"/>
          </a:effectRef>
          <a:fontRef idx="minor">
            <a:schemeClr val="tx1"/>
          </a:fontRef>
        </p:style>
      </p:cxnSp>
      <p:sp>
        <p:nvSpPr>
          <p:cNvPr id="60" name="文本框 59"/>
          <p:cNvSpPr txBox="1"/>
          <p:nvPr/>
        </p:nvSpPr>
        <p:spPr>
          <a:xfrm>
            <a:off x="4690110" y="4507230"/>
            <a:ext cx="2952115" cy="860425"/>
          </a:xfrm>
          <a:prstGeom prst="rect">
            <a:avLst/>
          </a:prstGeom>
          <a:noFill/>
        </p:spPr>
        <p:txBody>
          <a:bodyPr wrap="square" rtlCol="0">
            <a:spAutoFit/>
          </a:bodyPr>
          <a:p>
            <a:pPr algn="just">
              <a:lnSpc>
                <a:spcPts val="1500"/>
              </a:lnSpc>
            </a:pPr>
            <a:r>
              <a:rPr lang="en-US" altLang="zh-CN" sz="2000" dirty="0">
                <a:solidFill>
                  <a:schemeClr val="tx1"/>
                </a:solidFill>
                <a:latin typeface="Arial" panose="020B0604020202020204" pitchFamily="34" charset="0"/>
                <a:cs typeface="Arial" panose="020B0604020202020204" pitchFamily="34" charset="0"/>
                <a:sym typeface="+mn-lt"/>
              </a:rPr>
              <a:t> This led to our urgent work progress and there was not enough time to make adjustments.</a:t>
            </a:r>
            <a:endParaRPr lang="en-US" altLang="zh-CN" sz="2000" dirty="0">
              <a:solidFill>
                <a:schemeClr val="tx1"/>
              </a:solidFill>
              <a:latin typeface="Arial" panose="020B0604020202020204" pitchFamily="34" charset="0"/>
              <a:cs typeface="Arial" panose="020B0604020202020204" pitchFamily="34" charset="0"/>
              <a:sym typeface="+mn-lt"/>
            </a:endParaRPr>
          </a:p>
        </p:txBody>
      </p:sp>
      <p:sp>
        <p:nvSpPr>
          <p:cNvPr id="63" name="文本框 62"/>
          <p:cNvSpPr txBox="1"/>
          <p:nvPr/>
        </p:nvSpPr>
        <p:spPr>
          <a:xfrm>
            <a:off x="7829550" y="4452620"/>
            <a:ext cx="3238500" cy="1052830"/>
          </a:xfrm>
          <a:prstGeom prst="rect">
            <a:avLst/>
          </a:prstGeom>
          <a:noFill/>
        </p:spPr>
        <p:txBody>
          <a:bodyPr wrap="square" rtlCol="0">
            <a:spAutoFit/>
          </a:bodyPr>
          <a:p>
            <a:pPr algn="just">
              <a:lnSpc>
                <a:spcPts val="1500"/>
              </a:lnSpc>
            </a:pPr>
            <a:r>
              <a:rPr lang="en-US" altLang="zh-CN" sz="2000" dirty="0">
                <a:solidFill>
                  <a:schemeClr val="tx1"/>
                </a:solidFill>
                <a:latin typeface="Arial" panose="020B0604020202020204" pitchFamily="34" charset="0"/>
                <a:cs typeface="Arial" panose="020B0604020202020204" pitchFamily="34" charset="0"/>
                <a:sym typeface="+mn-lt"/>
              </a:rPr>
              <a:t>  The consequence of this is that we cannot conduct sufficient brainstorming to put forward more innovative opinions.</a:t>
            </a:r>
            <a:endParaRPr lang="en-US" altLang="zh-CN" sz="2000" dirty="0">
              <a:solidFill>
                <a:schemeClr val="tx1"/>
              </a:solidFill>
              <a:latin typeface="Arial" panose="020B0604020202020204" pitchFamily="34" charset="0"/>
              <a:cs typeface="Arial" panose="020B0604020202020204" pitchFamily="3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additive="base">
                                        <p:cTn id="7" dur="500" fill="hold"/>
                                        <p:tgtEl>
                                          <p:spTgt spid="54"/>
                                        </p:tgtEl>
                                        <p:attrNameLst>
                                          <p:attrName>ppt_x</p:attrName>
                                        </p:attrNameLst>
                                      </p:cBhvr>
                                      <p:tavLst>
                                        <p:tav tm="0">
                                          <p:val>
                                            <p:strVal val="1+#ppt_w/2"/>
                                          </p:val>
                                        </p:tav>
                                        <p:tav tm="100000">
                                          <p:val>
                                            <p:strVal val="#ppt_x"/>
                                          </p:val>
                                        </p:tav>
                                      </p:tavLst>
                                    </p:anim>
                                    <p:anim calcmode="lin" valueType="num">
                                      <p:cBhvr additive="base">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1+#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additive="base">
                                        <p:cTn id="15" dur="500" fill="hold"/>
                                        <p:tgtEl>
                                          <p:spTgt spid="58"/>
                                        </p:tgtEl>
                                        <p:attrNameLst>
                                          <p:attrName>ppt_x</p:attrName>
                                        </p:attrNameLst>
                                      </p:cBhvr>
                                      <p:tavLst>
                                        <p:tav tm="0">
                                          <p:val>
                                            <p:strVal val="1+#ppt_w/2"/>
                                          </p:val>
                                        </p:tav>
                                        <p:tav tm="100000">
                                          <p:val>
                                            <p:strVal val="#ppt_x"/>
                                          </p:val>
                                        </p:tav>
                                      </p:tavLst>
                                    </p:anim>
                                    <p:anim calcmode="lin" valueType="num">
                                      <p:cBhvr additive="base">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additive="base">
                                        <p:cTn id="19" dur="500" fill="hold"/>
                                        <p:tgtEl>
                                          <p:spTgt spid="61"/>
                                        </p:tgtEl>
                                        <p:attrNameLst>
                                          <p:attrName>ppt_x</p:attrName>
                                        </p:attrNameLst>
                                      </p:cBhvr>
                                      <p:tavLst>
                                        <p:tav tm="0">
                                          <p:val>
                                            <p:strVal val="1+#ppt_w/2"/>
                                          </p:val>
                                        </p:tav>
                                        <p:tav tm="100000">
                                          <p:val>
                                            <p:strVal val="#ppt_x"/>
                                          </p:val>
                                        </p:tav>
                                      </p:tavLst>
                                    </p:anim>
                                    <p:anim calcmode="lin" valueType="num">
                                      <p:cBhvr additive="base">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2" fill="hold" nodeType="withEffect">
                                  <p:stCondLst>
                                    <p:cond delay="0"/>
                                  </p:stCondLst>
                                  <p:childTnLst>
                                    <p:set>
                                      <p:cBhvr>
                                        <p:cTn id="25" dur="1" fill="hold">
                                          <p:stCondLst>
                                            <p:cond delay="0"/>
                                          </p:stCondLst>
                                        </p:cTn>
                                        <p:tgtEl>
                                          <p:spTgt spid="100"/>
                                        </p:tgtEl>
                                        <p:attrNameLst>
                                          <p:attrName>style.visibility</p:attrName>
                                        </p:attrNameLst>
                                      </p:cBhvr>
                                      <p:to>
                                        <p:strVal val="visible"/>
                                      </p:to>
                                    </p:set>
                                    <p:animEffect transition="in" filter="wipe(right)">
                                      <p:cBhvr>
                                        <p:cTn id="26" dur="500"/>
                                        <p:tgtEl>
                                          <p:spTgt spid="100"/>
                                        </p:tgtEl>
                                      </p:cBhvr>
                                    </p:animEffect>
                                  </p:childTnLst>
                                </p:cTn>
                              </p:par>
                              <p:par>
                                <p:cTn id="27" presetID="16" presetClass="entr" presetSubtype="37" fill="hold" grpId="0" nodeType="withEffect">
                                  <p:stCondLst>
                                    <p:cond delay="0"/>
                                  </p:stCondLst>
                                  <p:childTnLst>
                                    <p:set>
                                      <p:cBhvr>
                                        <p:cTn id="28" dur="1" fill="hold">
                                          <p:stCondLst>
                                            <p:cond delay="0"/>
                                          </p:stCondLst>
                                        </p:cTn>
                                        <p:tgtEl>
                                          <p:spTgt spid="95"/>
                                        </p:tgtEl>
                                        <p:attrNameLst>
                                          <p:attrName>style.visibility</p:attrName>
                                        </p:attrNameLst>
                                      </p:cBhvr>
                                      <p:to>
                                        <p:strVal val="visible"/>
                                      </p:to>
                                    </p:set>
                                    <p:animEffect transition="in" filter="barn(outVertical)">
                                      <p:cBhvr>
                                        <p:cTn id="29" dur="500"/>
                                        <p:tgtEl>
                                          <p:spTgt spid="95"/>
                                        </p:tgtEl>
                                      </p:cBhvr>
                                    </p:animEffect>
                                  </p:childTnLst>
                                </p:cTn>
                              </p:par>
                              <p:par>
                                <p:cTn id="30" presetID="42" presetClass="entr" presetSubtype="0" fill="hold" grpId="0" nodeType="withEffect">
                                  <p:stCondLst>
                                    <p:cond delay="0"/>
                                  </p:stCondLst>
                                  <p:childTnLst>
                                    <p:set>
                                      <p:cBhvr>
                                        <p:cTn id="31" dur="1" fill="hold">
                                          <p:stCondLst>
                                            <p:cond delay="0"/>
                                          </p:stCondLst>
                                        </p:cTn>
                                        <p:tgtEl>
                                          <p:spTgt spid="94"/>
                                        </p:tgtEl>
                                        <p:attrNameLst>
                                          <p:attrName>style.visibility</p:attrName>
                                        </p:attrNameLst>
                                      </p:cBhvr>
                                      <p:to>
                                        <p:strVal val="visible"/>
                                      </p:to>
                                    </p:set>
                                    <p:animEffect transition="in" filter="fade">
                                      <p:cBhvr>
                                        <p:cTn id="32" dur="1000"/>
                                        <p:tgtEl>
                                          <p:spTgt spid="94"/>
                                        </p:tgtEl>
                                      </p:cBhvr>
                                    </p:animEffect>
                                    <p:anim calcmode="lin" valueType="num">
                                      <p:cBhvr>
                                        <p:cTn id="33" dur="1000" fill="hold"/>
                                        <p:tgtEl>
                                          <p:spTgt spid="94"/>
                                        </p:tgtEl>
                                        <p:attrNameLst>
                                          <p:attrName>ppt_x</p:attrName>
                                        </p:attrNameLst>
                                      </p:cBhvr>
                                      <p:tavLst>
                                        <p:tav tm="0">
                                          <p:val>
                                            <p:strVal val="#ppt_x"/>
                                          </p:val>
                                        </p:tav>
                                        <p:tav tm="100000">
                                          <p:val>
                                            <p:strVal val="#ppt_x"/>
                                          </p:val>
                                        </p:tav>
                                      </p:tavLst>
                                    </p:anim>
                                    <p:anim calcmode="lin" valueType="num">
                                      <p:cBhvr>
                                        <p:cTn id="34" dur="1000" fill="hold"/>
                                        <p:tgtEl>
                                          <p:spTgt spid="94"/>
                                        </p:tgtEl>
                                        <p:attrNameLst>
                                          <p:attrName>ppt_y</p:attrName>
                                        </p:attrNameLst>
                                      </p:cBhvr>
                                      <p:tavLst>
                                        <p:tav tm="0">
                                          <p:val>
                                            <p:strVal val="#ppt_y+.1"/>
                                          </p:val>
                                        </p:tav>
                                        <p:tav tm="100000">
                                          <p:val>
                                            <p:strVal val="#ppt_y"/>
                                          </p:val>
                                        </p:tav>
                                      </p:tavLst>
                                    </p:anim>
                                  </p:childTnLst>
                                </p:cTn>
                              </p:par>
                              <p:par>
                                <p:cTn id="35" presetID="16" presetClass="entr" presetSubtype="37" fill="hold" grpId="0" nodeType="withEffect">
                                  <p:stCondLst>
                                    <p:cond delay="0"/>
                                  </p:stCondLst>
                                  <p:childTnLst>
                                    <p:set>
                                      <p:cBhvr>
                                        <p:cTn id="36" dur="1" fill="hold">
                                          <p:stCondLst>
                                            <p:cond delay="0"/>
                                          </p:stCondLst>
                                        </p:cTn>
                                        <p:tgtEl>
                                          <p:spTgt spid="98"/>
                                        </p:tgtEl>
                                        <p:attrNameLst>
                                          <p:attrName>style.visibility</p:attrName>
                                        </p:attrNameLst>
                                      </p:cBhvr>
                                      <p:to>
                                        <p:strVal val="visible"/>
                                      </p:to>
                                    </p:set>
                                    <p:animEffect transition="in" filter="barn(outVertical)">
                                      <p:cBhvr>
                                        <p:cTn id="37" dur="500"/>
                                        <p:tgtEl>
                                          <p:spTgt spid="98"/>
                                        </p:tgtEl>
                                      </p:cBhvr>
                                    </p:animEffect>
                                  </p:childTnLst>
                                </p:cTn>
                              </p:par>
                              <p:par>
                                <p:cTn id="38" presetID="16" presetClass="entr" presetSubtype="37" fill="hold" grpId="0" nodeType="withEffect">
                                  <p:stCondLst>
                                    <p:cond delay="0"/>
                                  </p:stCondLst>
                                  <p:childTnLst>
                                    <p:set>
                                      <p:cBhvr>
                                        <p:cTn id="39" dur="1" fill="hold">
                                          <p:stCondLst>
                                            <p:cond delay="0"/>
                                          </p:stCondLst>
                                        </p:cTn>
                                        <p:tgtEl>
                                          <p:spTgt spid="99"/>
                                        </p:tgtEl>
                                        <p:attrNameLst>
                                          <p:attrName>style.visibility</p:attrName>
                                        </p:attrNameLst>
                                      </p:cBhvr>
                                      <p:to>
                                        <p:strVal val="visible"/>
                                      </p:to>
                                    </p:set>
                                    <p:animEffect transition="in" filter="barn(outVertical)">
                                      <p:cBhvr>
                                        <p:cTn id="40" dur="500"/>
                                        <p:tgtEl>
                                          <p:spTgt spid="99"/>
                                        </p:tgtEl>
                                      </p:cBhvr>
                                    </p:animEffect>
                                  </p:childTnLst>
                                </p:cTn>
                              </p:par>
                              <p:par>
                                <p:cTn id="41" presetID="53" presetClass="entr" presetSubtype="16" fill="hold" nodeType="with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p:cTn id="43" dur="500" fill="hold"/>
                                        <p:tgtEl>
                                          <p:spTgt spid="11"/>
                                        </p:tgtEl>
                                        <p:attrNameLst>
                                          <p:attrName>ppt_w</p:attrName>
                                        </p:attrNameLst>
                                      </p:cBhvr>
                                      <p:tavLst>
                                        <p:tav tm="0">
                                          <p:val>
                                            <p:fltVal val="0"/>
                                          </p:val>
                                        </p:tav>
                                        <p:tav tm="100000">
                                          <p:val>
                                            <p:strVal val="#ppt_w"/>
                                          </p:val>
                                        </p:tav>
                                      </p:tavLst>
                                    </p:anim>
                                    <p:anim calcmode="lin" valueType="num">
                                      <p:cBhvr>
                                        <p:cTn id="44" dur="500" fill="hold"/>
                                        <p:tgtEl>
                                          <p:spTgt spid="11"/>
                                        </p:tgtEl>
                                        <p:attrNameLst>
                                          <p:attrName>ppt_h</p:attrName>
                                        </p:attrNameLst>
                                      </p:cBhvr>
                                      <p:tavLst>
                                        <p:tav tm="0">
                                          <p:val>
                                            <p:fltVal val="0"/>
                                          </p:val>
                                        </p:tav>
                                        <p:tav tm="100000">
                                          <p:val>
                                            <p:strVal val="#ppt_h"/>
                                          </p:val>
                                        </p:tav>
                                      </p:tavLst>
                                    </p:anim>
                                    <p:animEffect transition="in" filter="fade">
                                      <p:cBhvr>
                                        <p:cTn id="45" dur="500"/>
                                        <p:tgtEl>
                                          <p:spTgt spid="11"/>
                                        </p:tgtEl>
                                      </p:cBhvr>
                                    </p:animEffect>
                                  </p:childTnLst>
                                </p:cTn>
                              </p:par>
                              <p:par>
                                <p:cTn id="46" presetID="53" presetClass="entr" presetSubtype="16" fill="hold" nodeType="with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p:cTn id="48" dur="500" fill="hold"/>
                                        <p:tgtEl>
                                          <p:spTgt spid="10"/>
                                        </p:tgtEl>
                                        <p:attrNameLst>
                                          <p:attrName>ppt_w</p:attrName>
                                        </p:attrNameLst>
                                      </p:cBhvr>
                                      <p:tavLst>
                                        <p:tav tm="0">
                                          <p:val>
                                            <p:fltVal val="0"/>
                                          </p:val>
                                        </p:tav>
                                        <p:tav tm="100000">
                                          <p:val>
                                            <p:strVal val="#ppt_w"/>
                                          </p:val>
                                        </p:tav>
                                      </p:tavLst>
                                    </p:anim>
                                    <p:anim calcmode="lin" valueType="num">
                                      <p:cBhvr>
                                        <p:cTn id="49" dur="500" fill="hold"/>
                                        <p:tgtEl>
                                          <p:spTgt spid="10"/>
                                        </p:tgtEl>
                                        <p:attrNameLst>
                                          <p:attrName>ppt_h</p:attrName>
                                        </p:attrNameLst>
                                      </p:cBhvr>
                                      <p:tavLst>
                                        <p:tav tm="0">
                                          <p:val>
                                            <p:fltVal val="0"/>
                                          </p:val>
                                        </p:tav>
                                        <p:tav tm="100000">
                                          <p:val>
                                            <p:strVal val="#ppt_h"/>
                                          </p:val>
                                        </p:tav>
                                      </p:tavLst>
                                    </p:anim>
                                    <p:animEffect transition="in" filter="fade">
                                      <p:cBhvr>
                                        <p:cTn id="50" dur="500"/>
                                        <p:tgtEl>
                                          <p:spTgt spid="10"/>
                                        </p:tgtEl>
                                      </p:cBhvr>
                                    </p:animEffect>
                                  </p:childTnLst>
                                </p:cTn>
                              </p:par>
                              <p:par>
                                <p:cTn id="51" presetID="53" presetClass="entr" presetSubtype="16" fill="hold" nodeType="with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500" fill="hold"/>
                                        <p:tgtEl>
                                          <p:spTgt spid="9"/>
                                        </p:tgtEl>
                                        <p:attrNameLst>
                                          <p:attrName>ppt_w</p:attrName>
                                        </p:attrNameLst>
                                      </p:cBhvr>
                                      <p:tavLst>
                                        <p:tav tm="0">
                                          <p:val>
                                            <p:fltVal val="0"/>
                                          </p:val>
                                        </p:tav>
                                        <p:tav tm="100000">
                                          <p:val>
                                            <p:strVal val="#ppt_w"/>
                                          </p:val>
                                        </p:tav>
                                      </p:tavLst>
                                    </p:anim>
                                    <p:anim calcmode="lin" valueType="num">
                                      <p:cBhvr>
                                        <p:cTn id="54" dur="500" fill="hold"/>
                                        <p:tgtEl>
                                          <p:spTgt spid="9"/>
                                        </p:tgtEl>
                                        <p:attrNameLst>
                                          <p:attrName>ppt_h</p:attrName>
                                        </p:attrNameLst>
                                      </p:cBhvr>
                                      <p:tavLst>
                                        <p:tav tm="0">
                                          <p:val>
                                            <p:fltVal val="0"/>
                                          </p:val>
                                        </p:tav>
                                        <p:tav tm="100000">
                                          <p:val>
                                            <p:strVal val="#ppt_h"/>
                                          </p:val>
                                        </p:tav>
                                      </p:tavLst>
                                    </p:anim>
                                    <p:animEffect transition="in" filter="fade">
                                      <p:cBhvr>
                                        <p:cTn id="55" dur="500"/>
                                        <p:tgtEl>
                                          <p:spTgt spid="9"/>
                                        </p:tgtEl>
                                      </p:cBhvr>
                                    </p:animEffect>
                                  </p:childTnLst>
                                </p:cTn>
                              </p:par>
                              <p:par>
                                <p:cTn id="56" presetID="2" presetClass="entr" presetSubtype="4" fill="hold" grpId="0" nodeType="withEffect">
                                  <p:stCondLst>
                                    <p:cond delay="0"/>
                                  </p:stCondLst>
                                  <p:childTnLst>
                                    <p:set>
                                      <p:cBhvr>
                                        <p:cTn id="57" dur="1" fill="hold">
                                          <p:stCondLst>
                                            <p:cond delay="0"/>
                                          </p:stCondLst>
                                        </p:cTn>
                                        <p:tgtEl>
                                          <p:spTgt spid="55"/>
                                        </p:tgtEl>
                                        <p:attrNameLst>
                                          <p:attrName>style.visibility</p:attrName>
                                        </p:attrNameLst>
                                      </p:cBhvr>
                                      <p:to>
                                        <p:strVal val="visible"/>
                                      </p:to>
                                    </p:set>
                                    <p:anim calcmode="lin" valueType="num">
                                      <p:cBhvr additive="base">
                                        <p:cTn id="58" dur="500" fill="hold"/>
                                        <p:tgtEl>
                                          <p:spTgt spid="55"/>
                                        </p:tgtEl>
                                        <p:attrNameLst>
                                          <p:attrName>ppt_x</p:attrName>
                                        </p:attrNameLst>
                                      </p:cBhvr>
                                      <p:tavLst>
                                        <p:tav tm="0">
                                          <p:val>
                                            <p:strVal val="#ppt_x"/>
                                          </p:val>
                                        </p:tav>
                                        <p:tav tm="100000">
                                          <p:val>
                                            <p:strVal val="#ppt_x"/>
                                          </p:val>
                                        </p:tav>
                                      </p:tavLst>
                                    </p:anim>
                                    <p:anim calcmode="lin" valueType="num">
                                      <p:cBhvr additive="base">
                                        <p:cTn id="59" dur="500" fill="hold"/>
                                        <p:tgtEl>
                                          <p:spTgt spid="55"/>
                                        </p:tgtEl>
                                        <p:attrNameLst>
                                          <p:attrName>ppt_y</p:attrName>
                                        </p:attrNameLst>
                                      </p:cBhvr>
                                      <p:tavLst>
                                        <p:tav tm="0">
                                          <p:val>
                                            <p:strVal val="1+#ppt_h/2"/>
                                          </p:val>
                                        </p:tav>
                                        <p:tav tm="100000">
                                          <p:val>
                                            <p:strVal val="#ppt_y"/>
                                          </p:val>
                                        </p:tav>
                                      </p:tavLst>
                                    </p:anim>
                                  </p:childTnLst>
                                </p:cTn>
                              </p:par>
                              <p:par>
                                <p:cTn id="60" presetID="2" presetClass="entr" presetSubtype="2" fill="hold" grpId="0" nodeType="withEffect">
                                  <p:stCondLst>
                                    <p:cond delay="0"/>
                                  </p:stCondLst>
                                  <p:childTnLst>
                                    <p:set>
                                      <p:cBhvr>
                                        <p:cTn id="61" dur="1" fill="hold">
                                          <p:stCondLst>
                                            <p:cond delay="0"/>
                                          </p:stCondLst>
                                        </p:cTn>
                                        <p:tgtEl>
                                          <p:spTgt spid="60"/>
                                        </p:tgtEl>
                                        <p:attrNameLst>
                                          <p:attrName>style.visibility</p:attrName>
                                        </p:attrNameLst>
                                      </p:cBhvr>
                                      <p:to>
                                        <p:strVal val="visible"/>
                                      </p:to>
                                    </p:set>
                                    <p:anim calcmode="lin" valueType="num">
                                      <p:cBhvr additive="base">
                                        <p:cTn id="62" dur="500" fill="hold"/>
                                        <p:tgtEl>
                                          <p:spTgt spid="60"/>
                                        </p:tgtEl>
                                        <p:attrNameLst>
                                          <p:attrName>ppt_x</p:attrName>
                                        </p:attrNameLst>
                                      </p:cBhvr>
                                      <p:tavLst>
                                        <p:tav tm="0">
                                          <p:val>
                                            <p:strVal val="1+#ppt_w/2"/>
                                          </p:val>
                                        </p:tav>
                                        <p:tav tm="100000">
                                          <p:val>
                                            <p:strVal val="#ppt_x"/>
                                          </p:val>
                                        </p:tav>
                                      </p:tavLst>
                                    </p:anim>
                                    <p:anim calcmode="lin" valueType="num">
                                      <p:cBhvr additive="base">
                                        <p:cTn id="63" dur="500" fill="hold"/>
                                        <p:tgtEl>
                                          <p:spTgt spid="60"/>
                                        </p:tgtEl>
                                        <p:attrNameLst>
                                          <p:attrName>ppt_y</p:attrName>
                                        </p:attrNameLst>
                                      </p:cBhvr>
                                      <p:tavLst>
                                        <p:tav tm="0">
                                          <p:val>
                                            <p:strVal val="#ppt_y"/>
                                          </p:val>
                                        </p:tav>
                                        <p:tav tm="100000">
                                          <p:val>
                                            <p:strVal val="#ppt_y"/>
                                          </p:val>
                                        </p:tav>
                                      </p:tavLst>
                                    </p:anim>
                                  </p:childTnLst>
                                </p:cTn>
                              </p:par>
                              <p:par>
                                <p:cTn id="64" presetID="2" presetClass="entr" presetSubtype="2" fill="hold" grpId="0" nodeType="withEffect">
                                  <p:stCondLst>
                                    <p:cond delay="0"/>
                                  </p:stCondLst>
                                  <p:childTnLst>
                                    <p:set>
                                      <p:cBhvr>
                                        <p:cTn id="65" dur="1" fill="hold">
                                          <p:stCondLst>
                                            <p:cond delay="0"/>
                                          </p:stCondLst>
                                        </p:cTn>
                                        <p:tgtEl>
                                          <p:spTgt spid="63"/>
                                        </p:tgtEl>
                                        <p:attrNameLst>
                                          <p:attrName>style.visibility</p:attrName>
                                        </p:attrNameLst>
                                      </p:cBhvr>
                                      <p:to>
                                        <p:strVal val="visible"/>
                                      </p:to>
                                    </p:set>
                                    <p:anim calcmode="lin" valueType="num">
                                      <p:cBhvr additive="base">
                                        <p:cTn id="66" dur="500" fill="hold"/>
                                        <p:tgtEl>
                                          <p:spTgt spid="63"/>
                                        </p:tgtEl>
                                        <p:attrNameLst>
                                          <p:attrName>ppt_x</p:attrName>
                                        </p:attrNameLst>
                                      </p:cBhvr>
                                      <p:tavLst>
                                        <p:tav tm="0">
                                          <p:val>
                                            <p:strVal val="1+#ppt_w/2"/>
                                          </p:val>
                                        </p:tav>
                                        <p:tav tm="100000">
                                          <p:val>
                                            <p:strVal val="#ppt_x"/>
                                          </p:val>
                                        </p:tav>
                                      </p:tavLst>
                                    </p:anim>
                                    <p:anim calcmode="lin" valueType="num">
                                      <p:cBhvr additive="base">
                                        <p:cTn id="67" dur="500" fill="hold"/>
                                        <p:tgtEl>
                                          <p:spTgt spid="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4" grpId="0"/>
      <p:bldP spid="58" grpId="0"/>
      <p:bldP spid="61" grpId="0"/>
      <p:bldP spid="94" grpId="0"/>
      <p:bldP spid="95" grpId="0"/>
      <p:bldP spid="98" grpId="0"/>
      <p:bldP spid="99" grpId="0"/>
      <p:bldP spid="60" grpId="0"/>
      <p:bldP spid="6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6" name="图片 15"/>
          <p:cNvPicPr>
            <a:picLocks noChangeAspect="1"/>
          </p:cNvPicPr>
          <p:nvPr/>
        </p:nvPicPr>
        <p:blipFill>
          <a:blip r:embed="rId1"/>
          <a:stretch>
            <a:fillRect/>
          </a:stretch>
        </p:blipFill>
        <p:spPr>
          <a:xfrm>
            <a:off x="5997575" y="3011488"/>
            <a:ext cx="1163638" cy="2446337"/>
          </a:xfrm>
          <a:prstGeom prst="rect">
            <a:avLst/>
          </a:prstGeom>
          <a:noFill/>
          <a:ln w="9525">
            <a:noFill/>
          </a:ln>
        </p:spPr>
      </p:pic>
      <p:grpSp>
        <p:nvGrpSpPr>
          <p:cNvPr id="40" name="组合 39"/>
          <p:cNvGrpSpPr/>
          <p:nvPr/>
        </p:nvGrpSpPr>
        <p:grpSpPr>
          <a:xfrm>
            <a:off x="660400" y="295275"/>
            <a:ext cx="2654300" cy="306388"/>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grpSp>
          <p:nvGrpSpPr>
            <p:cNvPr id="19461"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a:stCxn id="46" idx="5"/>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a:stCxn id="46" idx="5"/>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a:stCxn id="46" idx="5"/>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49" name="图片 48"/>
          <p:cNvPicPr>
            <a:picLocks noChangeAspect="1"/>
          </p:cNvPicPr>
          <p:nvPr/>
        </p:nvPicPr>
        <p:blipFill>
          <a:blip r:embed="rId2"/>
          <a:stretch>
            <a:fillRect/>
          </a:stretch>
        </p:blipFill>
        <p:spPr>
          <a:xfrm flipH="1">
            <a:off x="1147763" y="4675188"/>
            <a:ext cx="1697037" cy="2898775"/>
          </a:xfrm>
          <a:prstGeom prst="rect">
            <a:avLst/>
          </a:prstGeom>
          <a:noFill/>
          <a:ln w="9525">
            <a:noFill/>
          </a:ln>
        </p:spPr>
      </p:pic>
      <p:sp>
        <p:nvSpPr>
          <p:cNvPr id="54" name="文本框 53"/>
          <p:cNvSpPr txBox="1"/>
          <p:nvPr/>
        </p:nvSpPr>
        <p:spPr>
          <a:xfrm>
            <a:off x="6400800" y="319088"/>
            <a:ext cx="760413"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Home</a:t>
            </a:r>
            <a:endParaRPr lang="en-US" altLang="zh-CN" sz="1400" spc="100" noProof="1" dirty="0">
              <a:solidFill>
                <a:schemeClr val="bg1"/>
              </a:solidFill>
              <a:cs typeface="+mn-ea"/>
              <a:sym typeface="+mn-lt"/>
            </a:endParaRPr>
          </a:p>
        </p:txBody>
      </p:sp>
      <p:grpSp>
        <p:nvGrpSpPr>
          <p:cNvPr id="29" name="组合 28"/>
          <p:cNvGrpSpPr/>
          <p:nvPr/>
        </p:nvGrpSpPr>
        <p:grpSpPr>
          <a:xfrm>
            <a:off x="7494588" y="319088"/>
            <a:ext cx="1298575" cy="331787"/>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About Us </a:t>
              </a:r>
              <a:endParaRPr lang="en-US" altLang="zh-CN" sz="1400" spc="100" noProof="1" dirty="0">
                <a:solidFill>
                  <a:schemeClr val="bg1"/>
                </a:solidFill>
                <a:cs typeface="+mn-ea"/>
                <a:sym typeface="+mn-lt"/>
              </a:endParaRPr>
            </a:p>
          </p:txBody>
        </p:sp>
      </p:grpSp>
      <p:sp>
        <p:nvSpPr>
          <p:cNvPr id="58" name="文本框 57"/>
          <p:cNvSpPr txBox="1"/>
          <p:nvPr/>
        </p:nvSpPr>
        <p:spPr>
          <a:xfrm>
            <a:off x="9142413" y="319088"/>
            <a:ext cx="1046163"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Portfolio</a:t>
            </a:r>
            <a:endParaRPr lang="en-US" altLang="zh-CN" sz="1400" spc="100" noProof="1" dirty="0">
              <a:solidFill>
                <a:schemeClr val="bg1"/>
              </a:solidFill>
              <a:cs typeface="+mn-ea"/>
              <a:sym typeface="+mn-lt"/>
            </a:endParaRPr>
          </a:p>
        </p:txBody>
      </p:sp>
      <p:sp>
        <p:nvSpPr>
          <p:cNvPr id="61" name="文本框 60"/>
          <p:cNvSpPr txBox="1"/>
          <p:nvPr/>
        </p:nvSpPr>
        <p:spPr>
          <a:xfrm>
            <a:off x="10564813" y="319088"/>
            <a:ext cx="1008063"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Contact </a:t>
            </a:r>
            <a:endParaRPr lang="en-US" altLang="zh-CN" sz="1400" spc="100" noProof="1" dirty="0">
              <a:solidFill>
                <a:schemeClr val="bg1"/>
              </a:solidFill>
              <a:cs typeface="+mn-ea"/>
              <a:sym typeface="+mn-lt"/>
            </a:endParaRPr>
          </a:p>
        </p:txBody>
      </p:sp>
      <p:pic>
        <p:nvPicPr>
          <p:cNvPr id="84" name="图片 83"/>
          <p:cNvPicPr>
            <a:picLocks noChangeAspect="1"/>
          </p:cNvPicPr>
          <p:nvPr/>
        </p:nvPicPr>
        <p:blipFill>
          <a:blip r:embed="rId3"/>
          <a:stretch>
            <a:fillRect/>
          </a:stretch>
        </p:blipFill>
        <p:spPr>
          <a:xfrm flipH="1">
            <a:off x="3403600" y="3910013"/>
            <a:ext cx="1068388" cy="1827212"/>
          </a:xfrm>
          <a:prstGeom prst="rect">
            <a:avLst/>
          </a:prstGeom>
          <a:noFill/>
          <a:ln w="9525">
            <a:noFill/>
          </a:ln>
        </p:spPr>
      </p:pic>
      <p:pic>
        <p:nvPicPr>
          <p:cNvPr id="86" name="图片 85"/>
          <p:cNvPicPr>
            <a:picLocks noChangeAspect="1"/>
          </p:cNvPicPr>
          <p:nvPr/>
        </p:nvPicPr>
        <p:blipFill>
          <a:blip r:embed="rId3"/>
          <a:stretch>
            <a:fillRect/>
          </a:stretch>
        </p:blipFill>
        <p:spPr>
          <a:xfrm>
            <a:off x="7958138" y="3913188"/>
            <a:ext cx="1069975" cy="1825625"/>
          </a:xfrm>
          <a:prstGeom prst="rect">
            <a:avLst/>
          </a:prstGeom>
          <a:noFill/>
          <a:ln w="9525">
            <a:noFill/>
          </a:ln>
        </p:spPr>
      </p:pic>
      <p:pic>
        <p:nvPicPr>
          <p:cNvPr id="85" name="图片 84"/>
          <p:cNvPicPr>
            <a:picLocks noChangeAspect="1"/>
          </p:cNvPicPr>
          <p:nvPr/>
        </p:nvPicPr>
        <p:blipFill>
          <a:blip r:embed="rId2"/>
          <a:stretch>
            <a:fillRect/>
          </a:stretch>
        </p:blipFill>
        <p:spPr>
          <a:xfrm>
            <a:off x="9955848" y="4675188"/>
            <a:ext cx="1697037" cy="2898775"/>
          </a:xfrm>
          <a:prstGeom prst="rect">
            <a:avLst/>
          </a:prstGeom>
          <a:noFill/>
          <a:ln w="9525">
            <a:noFill/>
          </a:ln>
        </p:spPr>
      </p:pic>
      <p:sp>
        <p:nvSpPr>
          <p:cNvPr id="19479" name="文本框 87"/>
          <p:cNvSpPr txBox="1"/>
          <p:nvPr/>
        </p:nvSpPr>
        <p:spPr>
          <a:xfrm>
            <a:off x="4111625" y="2494280"/>
            <a:ext cx="3846830" cy="706755"/>
          </a:xfrm>
          <a:prstGeom prst="rect">
            <a:avLst/>
          </a:prstGeom>
          <a:noFill/>
          <a:ln w="9525">
            <a:noFill/>
          </a:ln>
        </p:spPr>
        <p:txBody>
          <a:bodyPr wrap="square" anchor="t">
            <a:spAutoFit/>
          </a:bodyPr>
          <a:p>
            <a:pPr algn="dist"/>
            <a:r>
              <a:rPr lang="en-US" altLang="zh-CN" sz="4000" b="1"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SUMMARY</a:t>
            </a:r>
            <a:endParaRPr lang="en-US" altLang="zh-CN" sz="4000" b="1"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pic>
        <p:nvPicPr>
          <p:cNvPr id="17" name="图片 16"/>
          <p:cNvPicPr>
            <a:picLocks noChangeAspect="1"/>
          </p:cNvPicPr>
          <p:nvPr/>
        </p:nvPicPr>
        <p:blipFill>
          <a:blip r:embed="rId4"/>
          <a:stretch>
            <a:fillRect/>
          </a:stretch>
        </p:blipFill>
        <p:spPr>
          <a:xfrm>
            <a:off x="1023938" y="3686175"/>
            <a:ext cx="1587500" cy="982663"/>
          </a:xfrm>
          <a:prstGeom prst="rect">
            <a:avLst/>
          </a:prstGeom>
          <a:noFill/>
          <a:ln w="9525">
            <a:noFill/>
          </a:ln>
        </p:spPr>
      </p:pic>
      <p:pic>
        <p:nvPicPr>
          <p:cNvPr id="18" name="图片 17"/>
          <p:cNvPicPr>
            <a:picLocks noChangeAspect="1"/>
          </p:cNvPicPr>
          <p:nvPr/>
        </p:nvPicPr>
        <p:blipFill>
          <a:blip r:embed="rId5"/>
          <a:stretch>
            <a:fillRect/>
          </a:stretch>
        </p:blipFill>
        <p:spPr>
          <a:xfrm>
            <a:off x="2524125" y="3776663"/>
            <a:ext cx="990600" cy="614362"/>
          </a:xfrm>
          <a:prstGeom prst="rect">
            <a:avLst/>
          </a:prstGeom>
          <a:noFill/>
          <a:ln w="9525">
            <a:noFill/>
          </a:ln>
        </p:spPr>
      </p:pic>
      <p:pic>
        <p:nvPicPr>
          <p:cNvPr id="19" name="图片 18"/>
          <p:cNvPicPr>
            <a:picLocks noChangeAspect="1"/>
          </p:cNvPicPr>
          <p:nvPr/>
        </p:nvPicPr>
        <p:blipFill>
          <a:blip r:embed="rId6"/>
          <a:stretch>
            <a:fillRect/>
          </a:stretch>
        </p:blipFill>
        <p:spPr>
          <a:xfrm>
            <a:off x="7158038" y="4986338"/>
            <a:ext cx="509587" cy="1482725"/>
          </a:xfrm>
          <a:prstGeom prst="rect">
            <a:avLst/>
          </a:prstGeom>
          <a:noFill/>
          <a:ln w="9525">
            <a:noFill/>
          </a:ln>
        </p:spPr>
      </p:pic>
      <p:pic>
        <p:nvPicPr>
          <p:cNvPr id="20" name="图片 19"/>
          <p:cNvPicPr>
            <a:picLocks noChangeAspect="1"/>
          </p:cNvPicPr>
          <p:nvPr/>
        </p:nvPicPr>
        <p:blipFill>
          <a:blip r:embed="rId7"/>
          <a:stretch>
            <a:fillRect/>
          </a:stretch>
        </p:blipFill>
        <p:spPr>
          <a:xfrm>
            <a:off x="3895725" y="5457825"/>
            <a:ext cx="784225" cy="1028700"/>
          </a:xfrm>
          <a:prstGeom prst="rect">
            <a:avLst/>
          </a:prstGeom>
          <a:noFill/>
          <a:ln w="9525">
            <a:noFill/>
          </a:ln>
        </p:spPr>
      </p:pic>
      <p:pic>
        <p:nvPicPr>
          <p:cNvPr id="95" name="图片 94"/>
          <p:cNvPicPr>
            <a:picLocks noChangeAspect="1"/>
          </p:cNvPicPr>
          <p:nvPr/>
        </p:nvPicPr>
        <p:blipFill>
          <a:blip r:embed="rId8"/>
          <a:stretch>
            <a:fillRect/>
          </a:stretch>
        </p:blipFill>
        <p:spPr>
          <a:xfrm>
            <a:off x="8261350" y="5457825"/>
            <a:ext cx="411163" cy="539750"/>
          </a:xfrm>
          <a:prstGeom prst="rect">
            <a:avLst/>
          </a:prstGeom>
          <a:noFill/>
          <a:ln w="9525">
            <a:noFill/>
          </a:ln>
        </p:spPr>
      </p:pic>
      <p:pic>
        <p:nvPicPr>
          <p:cNvPr id="96" name="图片 95"/>
          <p:cNvPicPr>
            <a:picLocks noChangeAspect="1"/>
          </p:cNvPicPr>
          <p:nvPr/>
        </p:nvPicPr>
        <p:blipFill>
          <a:blip r:embed="rId9"/>
          <a:stretch>
            <a:fillRect/>
          </a:stretch>
        </p:blipFill>
        <p:spPr>
          <a:xfrm>
            <a:off x="6575425" y="5965825"/>
            <a:ext cx="509588" cy="668338"/>
          </a:xfrm>
          <a:prstGeom prst="rect">
            <a:avLst/>
          </a:prstGeom>
          <a:noFill/>
          <a:ln w="9525">
            <a:noFill/>
          </a:ln>
        </p:spPr>
      </p:pic>
      <p:pic>
        <p:nvPicPr>
          <p:cNvPr id="97" name="图片 96"/>
          <p:cNvPicPr>
            <a:picLocks noChangeAspect="1"/>
          </p:cNvPicPr>
          <p:nvPr/>
        </p:nvPicPr>
        <p:blipFill>
          <a:blip r:embed="rId6"/>
          <a:stretch>
            <a:fillRect/>
          </a:stretch>
        </p:blipFill>
        <p:spPr>
          <a:xfrm>
            <a:off x="4705350" y="4594225"/>
            <a:ext cx="509588" cy="1484313"/>
          </a:xfrm>
          <a:prstGeom prst="rect">
            <a:avLst/>
          </a:prstGeom>
          <a:noFill/>
          <a:ln w="9525">
            <a:noFill/>
          </a:ln>
        </p:spPr>
      </p:pic>
      <p:pic>
        <p:nvPicPr>
          <p:cNvPr id="21" name="图片 20"/>
          <p:cNvPicPr>
            <a:picLocks noChangeAspect="1"/>
          </p:cNvPicPr>
          <p:nvPr/>
        </p:nvPicPr>
        <p:blipFill>
          <a:blip r:embed="rId10"/>
          <a:stretch>
            <a:fillRect/>
          </a:stretch>
        </p:blipFill>
        <p:spPr>
          <a:xfrm flipH="1">
            <a:off x="7608888" y="5621338"/>
            <a:ext cx="515937" cy="701675"/>
          </a:xfrm>
          <a:prstGeom prst="rect">
            <a:avLst/>
          </a:prstGeom>
          <a:noFill/>
          <a:ln w="9525">
            <a:noFill/>
          </a:ln>
        </p:spPr>
      </p:pic>
      <p:grpSp>
        <p:nvGrpSpPr>
          <p:cNvPr id="30" name="组合 29"/>
          <p:cNvGrpSpPr/>
          <p:nvPr/>
        </p:nvGrpSpPr>
        <p:grpSpPr>
          <a:xfrm>
            <a:off x="5056188" y="1479550"/>
            <a:ext cx="1741487" cy="1014730"/>
            <a:chOff x="5056396" y="1480050"/>
            <a:chExt cx="1740999" cy="1014393"/>
          </a:xfrm>
        </p:grpSpPr>
        <p:sp>
          <p:nvSpPr>
            <p:cNvPr id="19490" name="文本框 86"/>
            <p:cNvSpPr txBox="1"/>
            <p:nvPr/>
          </p:nvSpPr>
          <p:spPr>
            <a:xfrm>
              <a:off x="5523993" y="1480050"/>
              <a:ext cx="1273402" cy="1014393"/>
            </a:xfrm>
            <a:prstGeom prst="rect">
              <a:avLst/>
            </a:prstGeom>
            <a:noFill/>
            <a:ln w="9525">
              <a:noFill/>
            </a:ln>
          </p:spPr>
          <p:txBody>
            <a:bodyPr wrap="square" anchor="t">
              <a:spAutoFit/>
            </a:bodyPr>
            <a:p>
              <a:pPr algn="dist"/>
              <a:r>
                <a:rPr lang="en-US" altLang="zh-CN" sz="6000" dirty="0">
                  <a:solidFill>
                    <a:srgbClr val="304086"/>
                  </a:solidFill>
                  <a:latin typeface="微软雅黑" panose="020B0503020204020204" charset="-122"/>
                  <a:ea typeface="微软雅黑" panose="020B0503020204020204" charset="-122"/>
                  <a:sym typeface="微软雅黑" panose="020B0503020204020204" charset="-122"/>
                </a:rPr>
                <a:t>0</a:t>
              </a:r>
              <a:r>
                <a:rPr lang="en-US" sz="6000" dirty="0">
                  <a:solidFill>
                    <a:srgbClr val="304086"/>
                  </a:solidFill>
                  <a:latin typeface="微软雅黑" panose="020B0503020204020204" charset="-122"/>
                  <a:ea typeface="微软雅黑" panose="020B0503020204020204" charset="-122"/>
                  <a:sym typeface="微软雅黑" panose="020B0503020204020204" charset="-122"/>
                </a:rPr>
                <a:t>5</a:t>
              </a:r>
              <a:endParaRPr lang="en-US" sz="6000" dirty="0">
                <a:solidFill>
                  <a:srgbClr val="304086"/>
                </a:solidFill>
                <a:latin typeface="微软雅黑" panose="020B0503020204020204" charset="-122"/>
                <a:ea typeface="微软雅黑" panose="020B0503020204020204" charset="-122"/>
                <a:sym typeface="微软雅黑" panose="020B0503020204020204" charset="-122"/>
              </a:endParaRPr>
            </a:p>
          </p:txBody>
        </p:sp>
        <p:sp>
          <p:nvSpPr>
            <p:cNvPr id="110" name="任意多边形: 形状 109"/>
            <p:cNvSpPr/>
            <p:nvPr/>
          </p:nvSpPr>
          <p:spPr>
            <a:xfrm rot="5400000">
              <a:off x="5036910" y="1931805"/>
              <a:ext cx="322893" cy="283922"/>
            </a:xfrm>
            <a:custGeom>
              <a:avLst/>
              <a:gdLst>
                <a:gd name="connsiteX0" fmla="*/ 0 w 2761802"/>
                <a:gd name="connsiteY0" fmla="*/ 2231611 h 2428472"/>
                <a:gd name="connsiteX1" fmla="*/ 4179 w 2761802"/>
                <a:gd name="connsiteY1" fmla="*/ 2190147 h 2428472"/>
                <a:gd name="connsiteX2" fmla="*/ 8183 w 2761802"/>
                <a:gd name="connsiteY2" fmla="*/ 2177249 h 2428472"/>
                <a:gd name="connsiteX3" fmla="*/ 1237619 w 2761802"/>
                <a:gd name="connsiteY3" fmla="*/ 57529 h 2428472"/>
                <a:gd name="connsiteX4" fmla="*/ 1298967 w 2761802"/>
                <a:gd name="connsiteY4" fmla="*/ 16167 h 2428472"/>
                <a:gd name="connsiteX5" fmla="*/ 1379050 w 2761802"/>
                <a:gd name="connsiteY5" fmla="*/ 0 h 2428472"/>
                <a:gd name="connsiteX6" fmla="*/ 1524530 w 2761802"/>
                <a:gd name="connsiteY6" fmla="*/ 60259 h 2428472"/>
                <a:gd name="connsiteX7" fmla="*/ 1544630 w 2761802"/>
                <a:gd name="connsiteY7" fmla="*/ 90072 h 2428472"/>
                <a:gd name="connsiteX8" fmla="*/ 1549295 w 2761802"/>
                <a:gd name="connsiteY8" fmla="*/ 90777 h 2428472"/>
                <a:gd name="connsiteX9" fmla="*/ 2718425 w 2761802"/>
                <a:gd name="connsiteY9" fmla="*/ 2106521 h 2428472"/>
                <a:gd name="connsiteX10" fmla="*/ 2717112 w 2761802"/>
                <a:gd name="connsiteY10" fmla="*/ 2109223 h 2428472"/>
                <a:gd name="connsiteX11" fmla="*/ 2737721 w 2761802"/>
                <a:gd name="connsiteY11" fmla="*/ 2139791 h 2428472"/>
                <a:gd name="connsiteX12" fmla="*/ 2746907 w 2761802"/>
                <a:gd name="connsiteY12" fmla="*/ 2155628 h 2428472"/>
                <a:gd name="connsiteX13" fmla="*/ 2757622 w 2761802"/>
                <a:gd name="connsiteY13" fmla="*/ 2190146 h 2428472"/>
                <a:gd name="connsiteX14" fmla="*/ 2761802 w 2761802"/>
                <a:gd name="connsiteY14" fmla="*/ 2231610 h 2428472"/>
                <a:gd name="connsiteX15" fmla="*/ 2636146 w 2761802"/>
                <a:gd name="connsiteY15" fmla="*/ 2421181 h 2428472"/>
                <a:gd name="connsiteX16" fmla="*/ 2612656 w 2761802"/>
                <a:gd name="connsiteY16" fmla="*/ 2428472 h 2428472"/>
                <a:gd name="connsiteX17" fmla="*/ 149141 w 2761802"/>
                <a:gd name="connsiteY17" fmla="*/ 2428472 h 2428472"/>
                <a:gd name="connsiteX18" fmla="*/ 125655 w 2761802"/>
                <a:gd name="connsiteY18" fmla="*/ 2421182 h 2428472"/>
                <a:gd name="connsiteX19" fmla="*/ 0 w 2761802"/>
                <a:gd name="connsiteY19" fmla="*/ 2231611 h 2428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61802" h="2428472">
                  <a:moveTo>
                    <a:pt x="0" y="2231611"/>
                  </a:moveTo>
                  <a:cubicBezTo>
                    <a:pt x="0" y="2217407"/>
                    <a:pt x="1439" y="2203540"/>
                    <a:pt x="4179" y="2190147"/>
                  </a:cubicBezTo>
                  <a:lnTo>
                    <a:pt x="8183" y="2177249"/>
                  </a:lnTo>
                  <a:lnTo>
                    <a:pt x="1237619" y="57529"/>
                  </a:lnTo>
                  <a:lnTo>
                    <a:pt x="1298967" y="16167"/>
                  </a:lnTo>
                  <a:cubicBezTo>
                    <a:pt x="1323581" y="5757"/>
                    <a:pt x="1350643" y="0"/>
                    <a:pt x="1379050" y="0"/>
                  </a:cubicBezTo>
                  <a:cubicBezTo>
                    <a:pt x="1435864" y="0"/>
                    <a:pt x="1487298" y="23028"/>
                    <a:pt x="1524530" y="60259"/>
                  </a:cubicBezTo>
                  <a:lnTo>
                    <a:pt x="1544630" y="90072"/>
                  </a:lnTo>
                  <a:lnTo>
                    <a:pt x="1549295" y="90777"/>
                  </a:lnTo>
                  <a:lnTo>
                    <a:pt x="2718425" y="2106521"/>
                  </a:lnTo>
                  <a:lnTo>
                    <a:pt x="2717112" y="2109223"/>
                  </a:lnTo>
                  <a:lnTo>
                    <a:pt x="2737721" y="2139791"/>
                  </a:lnTo>
                  <a:lnTo>
                    <a:pt x="2746907" y="2155628"/>
                  </a:lnTo>
                  <a:lnTo>
                    <a:pt x="2757622" y="2190146"/>
                  </a:lnTo>
                  <a:cubicBezTo>
                    <a:pt x="2760362" y="2203539"/>
                    <a:pt x="2761802" y="2217406"/>
                    <a:pt x="2761802" y="2231610"/>
                  </a:cubicBezTo>
                  <a:cubicBezTo>
                    <a:pt x="2761802" y="2316830"/>
                    <a:pt x="2709989" y="2389948"/>
                    <a:pt x="2636146" y="2421181"/>
                  </a:cubicBezTo>
                  <a:lnTo>
                    <a:pt x="2612656" y="2428472"/>
                  </a:lnTo>
                  <a:lnTo>
                    <a:pt x="149141" y="2428472"/>
                  </a:lnTo>
                  <a:lnTo>
                    <a:pt x="125655" y="2421182"/>
                  </a:lnTo>
                  <a:cubicBezTo>
                    <a:pt x="51812" y="2389949"/>
                    <a:pt x="0" y="2316831"/>
                    <a:pt x="0" y="2231611"/>
                  </a:cubicBezTo>
                  <a:close/>
                </a:path>
              </a:pathLst>
            </a:cu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fontAlgn="auto"/>
              <a:endParaRPr lang="zh-CN" altLang="en-US" strike="noStrike" noProof="1" dirty="0">
                <a:cs typeface="+mn-ea"/>
                <a:sym typeface="+mn-lt"/>
              </a:endParaRPr>
            </a:p>
          </p:txBody>
        </p:sp>
      </p:grpSp>
      <p:pic>
        <p:nvPicPr>
          <p:cNvPr id="2" name="图片 1"/>
          <p:cNvPicPr>
            <a:picLocks noChangeAspect="1"/>
          </p:cNvPicPr>
          <p:nvPr/>
        </p:nvPicPr>
        <p:blipFill>
          <a:blip r:embed="rId2"/>
          <a:stretch>
            <a:fillRect/>
          </a:stretch>
        </p:blipFill>
        <p:spPr>
          <a:xfrm>
            <a:off x="5215255" y="4391025"/>
            <a:ext cx="1577340" cy="2695575"/>
          </a:xfrm>
          <a:prstGeom prst="rect">
            <a:avLst/>
          </a:prstGeom>
          <a:noFill/>
          <a:ln w="9525">
            <a:noFill/>
          </a:ln>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p:cTn id="7" dur="500" fill="hold"/>
                                        <p:tgtEl>
                                          <p:spTgt spid="54"/>
                                        </p:tgtEl>
                                        <p:attrNameLst>
                                          <p:attrName>ppt_x</p:attrName>
                                        </p:attrNameLst>
                                      </p:cBhvr>
                                      <p:tavLst>
                                        <p:tav tm="0">
                                          <p:val>
                                            <p:strVal val="1+#ppt_w/2"/>
                                          </p:val>
                                        </p:tav>
                                        <p:tav tm="100000">
                                          <p:val>
                                            <p:strVal val="#ppt_x"/>
                                          </p:val>
                                        </p:tav>
                                      </p:tavLst>
                                    </p:anim>
                                    <p:anim calcmode="lin" valueType="num">
                                      <p:cBhvr>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p:cTn id="11" dur="500" fill="hold"/>
                                        <p:tgtEl>
                                          <p:spTgt spid="29"/>
                                        </p:tgtEl>
                                        <p:attrNameLst>
                                          <p:attrName>ppt_x</p:attrName>
                                        </p:attrNameLst>
                                      </p:cBhvr>
                                      <p:tavLst>
                                        <p:tav tm="0">
                                          <p:val>
                                            <p:strVal val="1+#ppt_w/2"/>
                                          </p:val>
                                        </p:tav>
                                        <p:tav tm="100000">
                                          <p:val>
                                            <p:strVal val="#ppt_x"/>
                                          </p:val>
                                        </p:tav>
                                      </p:tavLst>
                                    </p:anim>
                                    <p:anim calcmode="lin" valueType="num">
                                      <p:cBhvr>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p:cTn id="15" dur="500" fill="hold"/>
                                        <p:tgtEl>
                                          <p:spTgt spid="58"/>
                                        </p:tgtEl>
                                        <p:attrNameLst>
                                          <p:attrName>ppt_x</p:attrName>
                                        </p:attrNameLst>
                                      </p:cBhvr>
                                      <p:tavLst>
                                        <p:tav tm="0">
                                          <p:val>
                                            <p:strVal val="1+#ppt_w/2"/>
                                          </p:val>
                                        </p:tav>
                                        <p:tav tm="100000">
                                          <p:val>
                                            <p:strVal val="#ppt_x"/>
                                          </p:val>
                                        </p:tav>
                                      </p:tavLst>
                                    </p:anim>
                                    <p:anim calcmode="lin" valueType="num">
                                      <p:cBhvr>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p:cTn id="19" dur="500" fill="hold"/>
                                        <p:tgtEl>
                                          <p:spTgt spid="61"/>
                                        </p:tgtEl>
                                        <p:attrNameLst>
                                          <p:attrName>ppt_x</p:attrName>
                                        </p:attrNameLst>
                                      </p:cBhvr>
                                      <p:tavLst>
                                        <p:tav tm="0">
                                          <p:val>
                                            <p:strVal val="1+#ppt_w/2"/>
                                          </p:val>
                                        </p:tav>
                                        <p:tav tm="100000">
                                          <p:val>
                                            <p:strVal val="#ppt_x"/>
                                          </p:val>
                                        </p:tav>
                                      </p:tavLst>
                                    </p:anim>
                                    <p:anim calcmode="lin" valueType="num">
                                      <p:cBhvr>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8"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wipe(left)">
                                      <p:cBhvr>
                                        <p:cTn id="26" dur="500"/>
                                        <p:tgtEl>
                                          <p:spTgt spid="30"/>
                                        </p:tgtEl>
                                      </p:cBhvr>
                                    </p:animEffect>
                                  </p:childTnLst>
                                </p:cTn>
                              </p:par>
                              <p:par>
                                <p:cTn id="27" presetID="10" presetClass="entr" presetSubtype="0" fill="hold" nodeType="withEffect">
                                  <p:stCondLst>
                                    <p:cond delay="250"/>
                                  </p:stCondLst>
                                  <p:childTnLst>
                                    <p:set>
                                      <p:cBhvr>
                                        <p:cTn id="28" dur="1" fill="hold">
                                          <p:stCondLst>
                                            <p:cond delay="0"/>
                                          </p:stCondLst>
                                        </p:cTn>
                                        <p:tgtEl>
                                          <p:spTgt spid="49"/>
                                        </p:tgtEl>
                                        <p:attrNameLst>
                                          <p:attrName>style.visibility</p:attrName>
                                        </p:attrNameLst>
                                      </p:cBhvr>
                                      <p:to>
                                        <p:strVal val="visible"/>
                                      </p:to>
                                    </p:set>
                                    <p:animEffect transition="in" filter="fade">
                                      <p:cBhvr>
                                        <p:cTn id="29" dur="1000"/>
                                        <p:tgtEl>
                                          <p:spTgt spid="49"/>
                                        </p:tgtEl>
                                      </p:cBhvr>
                                    </p:animEffect>
                                  </p:childTnLst>
                                </p:cTn>
                              </p:par>
                              <p:par>
                                <p:cTn id="30" presetID="10" presetClass="entr" presetSubtype="0" fill="hold" nodeType="withEffect">
                                  <p:stCondLst>
                                    <p:cond delay="250"/>
                                  </p:stCondLst>
                                  <p:childTnLst>
                                    <p:set>
                                      <p:cBhvr>
                                        <p:cTn id="31" dur="1" fill="hold">
                                          <p:stCondLst>
                                            <p:cond delay="0"/>
                                          </p:stCondLst>
                                        </p:cTn>
                                        <p:tgtEl>
                                          <p:spTgt spid="84"/>
                                        </p:tgtEl>
                                        <p:attrNameLst>
                                          <p:attrName>style.visibility</p:attrName>
                                        </p:attrNameLst>
                                      </p:cBhvr>
                                      <p:to>
                                        <p:strVal val="visible"/>
                                      </p:to>
                                    </p:set>
                                    <p:animEffect transition="in" filter="fade">
                                      <p:cBhvr>
                                        <p:cTn id="32" dur="1000"/>
                                        <p:tgtEl>
                                          <p:spTgt spid="84"/>
                                        </p:tgtEl>
                                      </p:cBhvr>
                                    </p:animEffect>
                                  </p:childTnLst>
                                </p:cTn>
                              </p:par>
                              <p:par>
                                <p:cTn id="33" presetID="10" presetClass="entr" presetSubtype="0" fill="hold" nodeType="withEffect">
                                  <p:stCondLst>
                                    <p:cond delay="250"/>
                                  </p:stCondLst>
                                  <p:childTnLst>
                                    <p:set>
                                      <p:cBhvr>
                                        <p:cTn id="34" dur="1" fill="hold">
                                          <p:stCondLst>
                                            <p:cond delay="0"/>
                                          </p:stCondLst>
                                        </p:cTn>
                                        <p:tgtEl>
                                          <p:spTgt spid="86"/>
                                        </p:tgtEl>
                                        <p:attrNameLst>
                                          <p:attrName>style.visibility</p:attrName>
                                        </p:attrNameLst>
                                      </p:cBhvr>
                                      <p:to>
                                        <p:strVal val="visible"/>
                                      </p:to>
                                    </p:set>
                                    <p:animEffect transition="in" filter="fade">
                                      <p:cBhvr>
                                        <p:cTn id="35" dur="1000"/>
                                        <p:tgtEl>
                                          <p:spTgt spid="86"/>
                                        </p:tgtEl>
                                      </p:cBhvr>
                                    </p:animEffect>
                                  </p:childTnLst>
                                </p:cTn>
                              </p:par>
                              <p:par>
                                <p:cTn id="36" presetID="10" presetClass="entr" presetSubtype="0" fill="hold" nodeType="withEffect">
                                  <p:stCondLst>
                                    <p:cond delay="25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1000"/>
                                        <p:tgtEl>
                                          <p:spTgt spid="85"/>
                                        </p:tgtEl>
                                      </p:cBhvr>
                                    </p:animEffect>
                                  </p:childTnLst>
                                </p:cTn>
                              </p:par>
                              <p:par>
                                <p:cTn id="39" presetID="10" presetClass="entr" presetSubtype="0" fill="hold" nodeType="withEffect">
                                  <p:stCondLst>
                                    <p:cond delay="25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childTnLst>
                                </p:cTn>
                              </p:par>
                              <p:par>
                                <p:cTn id="42" presetID="10" presetClass="entr" presetSubtype="0" fill="hold" nodeType="withEffect">
                                  <p:stCondLst>
                                    <p:cond delay="25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1000"/>
                                        <p:tgtEl>
                                          <p:spTgt spid="18"/>
                                        </p:tgtEl>
                                      </p:cBhvr>
                                    </p:animEffect>
                                  </p:childTnLst>
                                </p:cTn>
                              </p:par>
                              <p:par>
                                <p:cTn id="45" presetID="10" presetClass="entr" presetSubtype="0" fill="hold" nodeType="withEffect">
                                  <p:stCondLst>
                                    <p:cond delay="25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1000"/>
                                        <p:tgtEl>
                                          <p:spTgt spid="19"/>
                                        </p:tgtEl>
                                      </p:cBhvr>
                                    </p:animEffect>
                                  </p:childTnLst>
                                </p:cTn>
                              </p:par>
                              <p:par>
                                <p:cTn id="48" presetID="10" presetClass="entr" presetSubtype="0" fill="hold" nodeType="withEffect">
                                  <p:stCondLst>
                                    <p:cond delay="25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1000"/>
                                        <p:tgtEl>
                                          <p:spTgt spid="20"/>
                                        </p:tgtEl>
                                      </p:cBhvr>
                                    </p:animEffect>
                                  </p:childTnLst>
                                </p:cTn>
                              </p:par>
                              <p:par>
                                <p:cTn id="51" presetID="10" presetClass="entr" presetSubtype="0" fill="hold" nodeType="withEffect">
                                  <p:stCondLst>
                                    <p:cond delay="250"/>
                                  </p:stCondLst>
                                  <p:childTnLst>
                                    <p:set>
                                      <p:cBhvr>
                                        <p:cTn id="52" dur="1" fill="hold">
                                          <p:stCondLst>
                                            <p:cond delay="0"/>
                                          </p:stCondLst>
                                        </p:cTn>
                                        <p:tgtEl>
                                          <p:spTgt spid="95"/>
                                        </p:tgtEl>
                                        <p:attrNameLst>
                                          <p:attrName>style.visibility</p:attrName>
                                        </p:attrNameLst>
                                      </p:cBhvr>
                                      <p:to>
                                        <p:strVal val="visible"/>
                                      </p:to>
                                    </p:set>
                                    <p:animEffect transition="in" filter="fade">
                                      <p:cBhvr>
                                        <p:cTn id="53" dur="1000"/>
                                        <p:tgtEl>
                                          <p:spTgt spid="95"/>
                                        </p:tgtEl>
                                      </p:cBhvr>
                                    </p:animEffect>
                                  </p:childTnLst>
                                </p:cTn>
                              </p:par>
                              <p:par>
                                <p:cTn id="54" presetID="10" presetClass="entr" presetSubtype="0" fill="hold" nodeType="withEffect">
                                  <p:stCondLst>
                                    <p:cond delay="250"/>
                                  </p:stCondLst>
                                  <p:childTnLst>
                                    <p:set>
                                      <p:cBhvr>
                                        <p:cTn id="55" dur="1" fill="hold">
                                          <p:stCondLst>
                                            <p:cond delay="0"/>
                                          </p:stCondLst>
                                        </p:cTn>
                                        <p:tgtEl>
                                          <p:spTgt spid="96"/>
                                        </p:tgtEl>
                                        <p:attrNameLst>
                                          <p:attrName>style.visibility</p:attrName>
                                        </p:attrNameLst>
                                      </p:cBhvr>
                                      <p:to>
                                        <p:strVal val="visible"/>
                                      </p:to>
                                    </p:set>
                                    <p:animEffect transition="in" filter="fade">
                                      <p:cBhvr>
                                        <p:cTn id="56" dur="1000"/>
                                        <p:tgtEl>
                                          <p:spTgt spid="96"/>
                                        </p:tgtEl>
                                      </p:cBhvr>
                                    </p:animEffect>
                                  </p:childTnLst>
                                </p:cTn>
                              </p:par>
                              <p:par>
                                <p:cTn id="57" presetID="10" presetClass="entr" presetSubtype="0" fill="hold" nodeType="withEffect">
                                  <p:stCondLst>
                                    <p:cond delay="250"/>
                                  </p:stCondLst>
                                  <p:childTnLst>
                                    <p:set>
                                      <p:cBhvr>
                                        <p:cTn id="58" dur="1" fill="hold">
                                          <p:stCondLst>
                                            <p:cond delay="0"/>
                                          </p:stCondLst>
                                        </p:cTn>
                                        <p:tgtEl>
                                          <p:spTgt spid="97"/>
                                        </p:tgtEl>
                                        <p:attrNameLst>
                                          <p:attrName>style.visibility</p:attrName>
                                        </p:attrNameLst>
                                      </p:cBhvr>
                                      <p:to>
                                        <p:strVal val="visible"/>
                                      </p:to>
                                    </p:set>
                                    <p:animEffect transition="in" filter="fade">
                                      <p:cBhvr>
                                        <p:cTn id="59" dur="1000"/>
                                        <p:tgtEl>
                                          <p:spTgt spid="97"/>
                                        </p:tgtEl>
                                      </p:cBhvr>
                                    </p:animEffect>
                                  </p:childTnLst>
                                </p:cTn>
                              </p:par>
                              <p:par>
                                <p:cTn id="60" presetID="10" presetClass="entr" presetSubtype="0" fill="hold" nodeType="withEffect">
                                  <p:stCondLst>
                                    <p:cond delay="25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1000"/>
                                        <p:tgtEl>
                                          <p:spTgt spid="21"/>
                                        </p:tgtEl>
                                      </p:cBhvr>
                                    </p:animEffect>
                                  </p:childTnLst>
                                </p:cTn>
                              </p:par>
                              <p:par>
                                <p:cTn id="63" presetID="10" presetClass="entr" presetSubtype="0" fill="hold" nodeType="withEffect">
                                  <p:stCondLst>
                                    <p:cond delay="250"/>
                                  </p:stCondLst>
                                  <p:childTnLst>
                                    <p:set>
                                      <p:cBhvr>
                                        <p:cTn id="64" dur="1" fill="hold">
                                          <p:stCondLst>
                                            <p:cond delay="0"/>
                                          </p:stCondLst>
                                        </p:cTn>
                                        <p:tgtEl>
                                          <p:spTgt spid="16"/>
                                        </p:tgtEl>
                                        <p:attrNameLst>
                                          <p:attrName>style.visibility</p:attrName>
                                        </p:attrNameLst>
                                      </p:cBhvr>
                                      <p:to>
                                        <p:strVal val="visible"/>
                                      </p:to>
                                    </p:set>
                                    <p:animEffect transition="in" filter="fade">
                                      <p:cBhvr>
                                        <p:cTn id="65" dur="1000"/>
                                        <p:tgtEl>
                                          <p:spTgt spid="16"/>
                                        </p:tgtEl>
                                      </p:cBhvr>
                                    </p:animEffect>
                                  </p:childTnLst>
                                </p:cTn>
                              </p:par>
                              <p:par>
                                <p:cTn id="66" presetID="10" presetClass="entr" presetSubtype="0" fill="hold" nodeType="withEffect">
                                  <p:stCondLst>
                                    <p:cond delay="25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8" grpId="0"/>
      <p:bldP spid="6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40" name="组合 39"/>
          <p:cNvGrpSpPr/>
          <p:nvPr/>
        </p:nvGrpSpPr>
        <p:grpSpPr>
          <a:xfrm>
            <a:off x="660400" y="295275"/>
            <a:ext cx="2654300" cy="306388"/>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grpSp>
          <p:nvGrpSpPr>
            <p:cNvPr id="20484"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a:stCxn id="46" idx="5"/>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a:stCxn id="46" idx="5"/>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a:stCxn id="46" idx="5"/>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sp>
        <p:nvSpPr>
          <p:cNvPr id="54" name="文本框 53"/>
          <p:cNvSpPr txBox="1"/>
          <p:nvPr/>
        </p:nvSpPr>
        <p:spPr>
          <a:xfrm>
            <a:off x="6650038" y="6281738"/>
            <a:ext cx="760413" cy="307975"/>
          </a:xfrm>
          <a:prstGeom prst="rect">
            <a:avLst/>
          </a:prstGeom>
          <a:noFill/>
        </p:spPr>
        <p:txBody>
          <a:bodyPr wrap="none" rtlCol="0">
            <a:spAutoFit/>
          </a:bodyPr>
          <a:lstStyle/>
          <a:p>
            <a:pPr fontAlgn="auto"/>
            <a:r>
              <a:rPr lang="en-US" altLang="zh-CN" sz="1400" spc="100" noProof="1" dirty="0">
                <a:solidFill>
                  <a:srgbClr val="304086"/>
                </a:solidFill>
                <a:latin typeface="+mn-lt"/>
                <a:ea typeface="+mn-ea"/>
                <a:cs typeface="+mn-ea"/>
                <a:sym typeface="+mn-lt"/>
              </a:rPr>
              <a:t>Home</a:t>
            </a:r>
            <a:endParaRPr lang="en-US" altLang="zh-CN" sz="1400" spc="100" noProof="1" dirty="0">
              <a:solidFill>
                <a:srgbClr val="304086"/>
              </a:solidFill>
              <a:cs typeface="+mn-ea"/>
              <a:sym typeface="+mn-lt"/>
            </a:endParaRPr>
          </a:p>
        </p:txBody>
      </p:sp>
      <p:grpSp>
        <p:nvGrpSpPr>
          <p:cNvPr id="29" name="组合 28"/>
          <p:cNvGrpSpPr/>
          <p:nvPr/>
        </p:nvGrpSpPr>
        <p:grpSpPr>
          <a:xfrm>
            <a:off x="7742238" y="6281738"/>
            <a:ext cx="1300162" cy="331787"/>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About Us </a:t>
              </a:r>
              <a:endParaRPr lang="en-US" altLang="zh-CN" sz="1400" spc="100" noProof="1" dirty="0">
                <a:solidFill>
                  <a:schemeClr val="bg1"/>
                </a:solidFill>
                <a:cs typeface="+mn-ea"/>
                <a:sym typeface="+mn-lt"/>
              </a:endParaRPr>
            </a:p>
          </p:txBody>
        </p:sp>
      </p:grpSp>
      <p:sp>
        <p:nvSpPr>
          <p:cNvPr id="58" name="文本框 57"/>
          <p:cNvSpPr txBox="1"/>
          <p:nvPr/>
        </p:nvSpPr>
        <p:spPr>
          <a:xfrm>
            <a:off x="9391650" y="6281738"/>
            <a:ext cx="1044575" cy="307975"/>
          </a:xfrm>
          <a:prstGeom prst="rect">
            <a:avLst/>
          </a:prstGeom>
          <a:noFill/>
        </p:spPr>
        <p:txBody>
          <a:bodyPr wrap="none" rtlCol="0">
            <a:spAutoFit/>
          </a:bodyPr>
          <a:lstStyle/>
          <a:p>
            <a:pPr fontAlgn="auto"/>
            <a:r>
              <a:rPr lang="en-US" altLang="zh-CN" sz="1400" spc="100" noProof="1" dirty="0">
                <a:solidFill>
                  <a:srgbClr val="304086"/>
                </a:solidFill>
                <a:latin typeface="+mn-lt"/>
                <a:ea typeface="+mn-ea"/>
                <a:cs typeface="+mn-ea"/>
                <a:sym typeface="+mn-lt"/>
              </a:rPr>
              <a:t>Portfolio</a:t>
            </a:r>
            <a:endParaRPr lang="en-US" altLang="zh-CN" sz="1400" spc="100" noProof="1" dirty="0">
              <a:solidFill>
                <a:srgbClr val="304086"/>
              </a:solidFill>
              <a:cs typeface="+mn-ea"/>
              <a:sym typeface="+mn-lt"/>
            </a:endParaRPr>
          </a:p>
        </p:txBody>
      </p:sp>
      <p:sp>
        <p:nvSpPr>
          <p:cNvPr id="61" name="文本框 60"/>
          <p:cNvSpPr txBox="1"/>
          <p:nvPr/>
        </p:nvSpPr>
        <p:spPr>
          <a:xfrm>
            <a:off x="10814050" y="6281738"/>
            <a:ext cx="1008063" cy="307975"/>
          </a:xfrm>
          <a:prstGeom prst="rect">
            <a:avLst/>
          </a:prstGeom>
          <a:noFill/>
        </p:spPr>
        <p:txBody>
          <a:bodyPr wrap="none" rtlCol="0">
            <a:spAutoFit/>
          </a:bodyPr>
          <a:lstStyle/>
          <a:p>
            <a:pPr fontAlgn="auto"/>
            <a:r>
              <a:rPr lang="en-US" altLang="zh-CN" sz="1400" spc="100" noProof="1" dirty="0">
                <a:solidFill>
                  <a:srgbClr val="304086"/>
                </a:solidFill>
                <a:latin typeface="+mn-lt"/>
                <a:ea typeface="+mn-ea"/>
                <a:cs typeface="+mn-ea"/>
                <a:sym typeface="+mn-lt"/>
              </a:rPr>
              <a:t>Contact </a:t>
            </a:r>
            <a:endParaRPr lang="en-US" altLang="zh-CN" sz="1400" spc="100" noProof="1" dirty="0">
              <a:solidFill>
                <a:srgbClr val="304086"/>
              </a:solidFill>
              <a:cs typeface="+mn-ea"/>
              <a:sym typeface="+mn-lt"/>
            </a:endParaRPr>
          </a:p>
        </p:txBody>
      </p:sp>
      <p:cxnSp>
        <p:nvCxnSpPr>
          <p:cNvPr id="106" name="直接连接符 105"/>
          <p:cNvCxnSpPr>
            <a:stCxn id="46" idx="5"/>
          </p:cNvCxnSpPr>
          <p:nvPr/>
        </p:nvCxnSpPr>
        <p:spPr>
          <a:xfrm>
            <a:off x="6899275" y="449263"/>
            <a:ext cx="4697413" cy="0"/>
          </a:xfrm>
          <a:prstGeom prst="line">
            <a:avLst/>
          </a:prstGeom>
          <a:ln>
            <a:solidFill>
              <a:srgbClr val="304086"/>
            </a:solidFill>
            <a:tailEnd type="oval" w="med" len="med"/>
          </a:ln>
        </p:spPr>
        <p:style>
          <a:lnRef idx="1">
            <a:schemeClr val="accent1"/>
          </a:lnRef>
          <a:fillRef idx="0">
            <a:schemeClr val="accent1"/>
          </a:fillRef>
          <a:effectRef idx="0">
            <a:schemeClr val="accent1"/>
          </a:effectRef>
          <a:fontRef idx="minor">
            <a:schemeClr val="tx1"/>
          </a:fontRef>
        </p:style>
      </p:cxnSp>
      <p:graphicFrame>
        <p:nvGraphicFramePr>
          <p:cNvPr id="0" name="表格 -1"/>
          <p:cNvGraphicFramePr/>
          <p:nvPr>
            <p:custDataLst>
              <p:tags r:id="rId1"/>
            </p:custDataLst>
          </p:nvPr>
        </p:nvGraphicFramePr>
        <p:xfrm>
          <a:off x="1047750" y="785495"/>
          <a:ext cx="10096500" cy="5287645"/>
        </p:xfrm>
        <a:graphic>
          <a:graphicData uri="http://schemas.openxmlformats.org/drawingml/2006/table">
            <a:tbl>
              <a:tblPr firstRow="1" bandRow="1">
                <a:tableStyleId>{5940675A-B579-460E-94D1-54222C63F5DA}</a:tableStyleId>
              </a:tblPr>
              <a:tblGrid>
                <a:gridCol w="4989830"/>
                <a:gridCol w="5106670"/>
              </a:tblGrid>
              <a:tr h="459740">
                <a:tc gridSpan="2">
                  <a:txBody>
                    <a:bodyPr/>
                    <a:p>
                      <a:pPr indent="0" algn="ctr">
                        <a:buNone/>
                      </a:pPr>
                      <a:r>
                        <a:rPr lang="en-US" altLang="zh-CN" sz="1800" b="1">
                          <a:solidFill>
                            <a:srgbClr val="FFFFFF"/>
                          </a:solidFill>
                          <a:highlight>
                            <a:srgbClr val="4F81BD"/>
                          </a:highlight>
                          <a:latin typeface="Arial" panose="020B0604020202020204" pitchFamily="34" charset="0"/>
                          <a:cs typeface="Arial" panose="020B0604020202020204" pitchFamily="34" charset="0"/>
                        </a:rPr>
                        <a:t>Effective vs. Ineffective Teams</a:t>
                      </a:r>
                      <a:endParaRPr lang="en-US" altLang="zh-CN" sz="1800" b="1">
                        <a:solidFill>
                          <a:srgbClr val="FFFFFF"/>
                        </a:solidFill>
                        <a:highlight>
                          <a:srgbClr val="4F81BD"/>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FFFFFF"/>
                      </a:solidFill>
                      <a:prstDash val="solid"/>
                      <a:headEnd type="none" w="med" len="med"/>
                      <a:tailEnd type="none" w="med" len="med"/>
                    </a:lnB>
                    <a:lnTlToBr>
                      <a:noFill/>
                    </a:lnTlToBr>
                    <a:lnBlToTr>
                      <a:noFill/>
                    </a:lnBlToTr>
                    <a:solidFill>
                      <a:srgbClr val="4F81BD"/>
                    </a:solidFill>
                  </a:tcPr>
                </a:tc>
                <a:tc hMerge="1">
                  <a:tcPr>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FFFFFF"/>
                      </a:solidFill>
                      <a:prstDash val="solid"/>
                      <a:headEnd type="none" w="med" len="med"/>
                      <a:tailEnd type="none" w="med" len="med"/>
                    </a:lnB>
                  </a:tcPr>
                </a:tc>
              </a:tr>
              <a:tr h="459105">
                <a:tc>
                  <a:txBody>
                    <a:bodyPr/>
                    <a:p>
                      <a:pPr indent="0" algn="ctr">
                        <a:buNone/>
                      </a:pPr>
                      <a:r>
                        <a:rPr lang="en-US" altLang="zh-CN" sz="1800" b="0">
                          <a:solidFill>
                            <a:srgbClr val="000000"/>
                          </a:solidFill>
                          <a:highlight>
                            <a:srgbClr val="B8CCE4"/>
                          </a:highlight>
                          <a:latin typeface="Arial" panose="020B0604020202020204" pitchFamily="34" charset="0"/>
                          <a:cs typeface="Arial" panose="020B0604020202020204" pitchFamily="34" charset="0"/>
                        </a:rPr>
                        <a:t>Effective team working</a:t>
                      </a:r>
                      <a:endParaRPr lang="en-US" altLang="zh-CN" sz="1800" b="0">
                        <a:solidFill>
                          <a:srgbClr val="000000"/>
                        </a:solidFill>
                        <a:highlight>
                          <a:srgbClr val="B8CCE4"/>
                        </a:highlight>
                        <a:latin typeface="Arial" panose="020B0604020202020204" pitchFamily="34" charset="0"/>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B8CCE4"/>
                    </a:solidFill>
                  </a:tcPr>
                </a:tc>
                <a:tc>
                  <a:txBody>
                    <a:bodyPr/>
                    <a:p>
                      <a:pPr indent="0" algn="ctr">
                        <a:buNone/>
                      </a:pPr>
                      <a:r>
                        <a:rPr lang="en-US" altLang="zh-CN" sz="1800" b="0">
                          <a:solidFill>
                            <a:srgbClr val="000000"/>
                          </a:solidFill>
                          <a:highlight>
                            <a:srgbClr val="B8CCE4"/>
                          </a:highlight>
                          <a:latin typeface="Arial" panose="020B0604020202020204" pitchFamily="34" charset="0"/>
                          <a:cs typeface="Arial" panose="020B0604020202020204" pitchFamily="34" charset="0"/>
                        </a:rPr>
                        <a:t>Ineffective team working</a:t>
                      </a:r>
                      <a:endParaRPr lang="en-US" altLang="zh-CN" sz="1800" b="0">
                        <a:solidFill>
                          <a:srgbClr val="000000"/>
                        </a:solidFill>
                        <a:highlight>
                          <a:srgbClr val="B8CCE4"/>
                        </a:highlight>
                        <a:latin typeface="Arial" panose="020B0604020202020204" pitchFamily="34" charset="0"/>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FFFFFF"/>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B8CCE4"/>
                    </a:solidFill>
                  </a:tcPr>
                </a:tc>
              </a:tr>
              <a:tr h="690245">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Set goals together, combining individual and organizational goals</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9050" cap="flat" cmpd="sng">
                      <a:solidFill>
                        <a:srgbClr val="4F81BD"/>
                      </a:solidFill>
                      <a:prstDash val="solid"/>
                      <a:headEnd type="none" w="med" len="med"/>
                      <a:tailEnd type="none" w="med" len="med"/>
                    </a:lnB>
                    <a:lnTlToBr>
                      <a:noFill/>
                    </a:lnTlToBr>
                    <a:lnBlToTr>
                      <a:noFill/>
                    </a:lnBlToTr>
                    <a:solidFill>
                      <a:srgbClr val="FFFFFF"/>
                    </a:solidFill>
                  </a:tcPr>
                </a:tc>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Set goals from above, regardless of personal needs</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9050" cap="flat" cmpd="sng">
                      <a:solidFill>
                        <a:srgbClr val="4F81BD"/>
                      </a:solidFill>
                      <a:prstDash val="solid"/>
                      <a:headEnd type="none" w="med" len="med"/>
                      <a:tailEnd type="none" w="med" len="med"/>
                    </a:lnB>
                    <a:lnTlToBr>
                      <a:noFill/>
                    </a:lnTlToBr>
                    <a:lnBlToTr>
                      <a:noFill/>
                    </a:lnBlToTr>
                    <a:solidFill>
                      <a:srgbClr val="FFFFFF"/>
                    </a:solidFill>
                  </a:tcPr>
                </a:tc>
              </a:tr>
              <a:tr h="459740">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two-way communication, full expression</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905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Refusing to communicate and suppressing self</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905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r>
              <a:tr h="690245">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Joint participation, with emphasis on each individual's contribution</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Authoritarian leadership, focusing on short - term goal achievement</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r>
              <a:tr h="689610">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Encourage disagreement and conflict to strengthen the quality of decision making</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Suppress conflict and demand harmony</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r>
              <a:tr h="688975">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Emphasis on composite functions and interdependencies</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Emphasis on personal function, heroism</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r>
              <a:tr h="690245">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Self-assessment and focus on team development performance</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c>
                  <a:txBody>
                    <a:bodyPr/>
                    <a:p>
                      <a:pPr indent="0" algn="ctr">
                        <a:buNone/>
                      </a:pPr>
                      <a:r>
                        <a:rPr lang="en-US" altLang="zh-CN" sz="1800" b="0">
                          <a:solidFill>
                            <a:srgbClr val="000000"/>
                          </a:solidFill>
                          <a:highlight>
                            <a:srgbClr val="DBE5F1"/>
                          </a:highlight>
                          <a:latin typeface="Arial" panose="020B0604020202020204" pitchFamily="34" charset="0"/>
                          <a:cs typeface="Arial" panose="020B0604020202020204" pitchFamily="34" charset="0"/>
                        </a:rPr>
                        <a:t>Supervisor assessment, mainly based on achievement performance evaluation</a:t>
                      </a:r>
                      <a:endParaRPr lang="en-US" altLang="zh-CN" sz="1800" b="0">
                        <a:solidFill>
                          <a:srgbClr val="000000"/>
                        </a:solidFill>
                        <a:highlight>
                          <a:srgbClr val="DBE5F1"/>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DBE5F1"/>
                    </a:solidFill>
                  </a:tcPr>
                </a:tc>
              </a:tr>
              <a:tr h="459740">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Encourage innovation and self-actualization</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c>
                  <a:txBody>
                    <a:bodyPr/>
                    <a:p>
                      <a:pPr indent="0" algn="ctr">
                        <a:buNone/>
                      </a:pPr>
                      <a:r>
                        <a:rPr lang="en-US" altLang="zh-CN" sz="1800" b="0">
                          <a:solidFill>
                            <a:srgbClr val="000000"/>
                          </a:solidFill>
                          <a:highlight>
                            <a:srgbClr val="FFFFFF"/>
                          </a:highlight>
                          <a:latin typeface="Arial" panose="020B0604020202020204" pitchFamily="34" charset="0"/>
                          <a:cs typeface="Arial" panose="020B0604020202020204" pitchFamily="34" charset="0"/>
                        </a:rPr>
                        <a:t>Requires compliance and internal stability</a:t>
                      </a:r>
                      <a:endParaRPr lang="en-US" altLang="zh-CN" sz="1800" b="0">
                        <a:solidFill>
                          <a:srgbClr val="000000"/>
                        </a:solidFill>
                        <a:highlight>
                          <a:srgbClr val="FFFFFF"/>
                        </a:highlight>
                        <a:latin typeface="Arial" panose="020B0604020202020204" pitchFamily="34" charset="0"/>
                        <a:ea typeface="宋体" panose="02010600030101010101" pitchFamily="2" charset="-122"/>
                        <a:cs typeface="Arial" panose="020B0604020202020204" pitchFamily="34" charset="0"/>
                      </a:endParaRPr>
                    </a:p>
                  </a:txBody>
                  <a:tcPr marL="0" marR="0" marT="0" marB="1" vert="horz" anchor="ctr" anchorCtr="0">
                    <a:lnL w="12700" cap="flat" cmpd="sng">
                      <a:solidFill>
                        <a:srgbClr val="4F81BD"/>
                      </a:solidFill>
                      <a:prstDash val="solid"/>
                      <a:headEnd type="none" w="med" len="med"/>
                      <a:tailEnd type="none" w="med" len="med"/>
                    </a:lnL>
                    <a:lnR w="12700" cap="flat" cmpd="sng">
                      <a:solidFill>
                        <a:srgbClr val="4F81BD"/>
                      </a:solidFill>
                      <a:prstDash val="solid"/>
                      <a:headEnd type="none" w="med" len="med"/>
                      <a:tailEnd type="none" w="med" len="med"/>
                    </a:lnR>
                    <a:lnT w="12700" cap="flat" cmpd="sng">
                      <a:solidFill>
                        <a:srgbClr val="4F81BD"/>
                      </a:solidFill>
                      <a:prstDash val="solid"/>
                      <a:headEnd type="none" w="med" len="med"/>
                      <a:tailEnd type="none" w="med" len="med"/>
                    </a:lnT>
                    <a:lnB w="12700" cap="flat" cmpd="sng">
                      <a:solidFill>
                        <a:srgbClr val="4F81BD"/>
                      </a:solidFill>
                      <a:prstDash val="soli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p:cTn id="7" dur="500" fill="hold"/>
                                        <p:tgtEl>
                                          <p:spTgt spid="54"/>
                                        </p:tgtEl>
                                        <p:attrNameLst>
                                          <p:attrName>ppt_x</p:attrName>
                                        </p:attrNameLst>
                                      </p:cBhvr>
                                      <p:tavLst>
                                        <p:tav tm="0">
                                          <p:val>
                                            <p:strVal val="1+#ppt_w/2"/>
                                          </p:val>
                                        </p:tav>
                                        <p:tav tm="100000">
                                          <p:val>
                                            <p:strVal val="#ppt_x"/>
                                          </p:val>
                                        </p:tav>
                                      </p:tavLst>
                                    </p:anim>
                                    <p:anim calcmode="lin" valueType="num">
                                      <p:cBhvr>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p:cTn id="11" dur="500" fill="hold"/>
                                        <p:tgtEl>
                                          <p:spTgt spid="29"/>
                                        </p:tgtEl>
                                        <p:attrNameLst>
                                          <p:attrName>ppt_x</p:attrName>
                                        </p:attrNameLst>
                                      </p:cBhvr>
                                      <p:tavLst>
                                        <p:tav tm="0">
                                          <p:val>
                                            <p:strVal val="1+#ppt_w/2"/>
                                          </p:val>
                                        </p:tav>
                                        <p:tav tm="100000">
                                          <p:val>
                                            <p:strVal val="#ppt_x"/>
                                          </p:val>
                                        </p:tav>
                                      </p:tavLst>
                                    </p:anim>
                                    <p:anim calcmode="lin" valueType="num">
                                      <p:cBhvr>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p:cTn id="15" dur="500" fill="hold"/>
                                        <p:tgtEl>
                                          <p:spTgt spid="58"/>
                                        </p:tgtEl>
                                        <p:attrNameLst>
                                          <p:attrName>ppt_x</p:attrName>
                                        </p:attrNameLst>
                                      </p:cBhvr>
                                      <p:tavLst>
                                        <p:tav tm="0">
                                          <p:val>
                                            <p:strVal val="1+#ppt_w/2"/>
                                          </p:val>
                                        </p:tav>
                                        <p:tav tm="100000">
                                          <p:val>
                                            <p:strVal val="#ppt_x"/>
                                          </p:val>
                                        </p:tav>
                                      </p:tavLst>
                                    </p:anim>
                                    <p:anim calcmode="lin" valueType="num">
                                      <p:cBhvr>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p:cTn id="19" dur="500" fill="hold"/>
                                        <p:tgtEl>
                                          <p:spTgt spid="61"/>
                                        </p:tgtEl>
                                        <p:attrNameLst>
                                          <p:attrName>ppt_x</p:attrName>
                                        </p:attrNameLst>
                                      </p:cBhvr>
                                      <p:tavLst>
                                        <p:tav tm="0">
                                          <p:val>
                                            <p:strVal val="1+#ppt_w/2"/>
                                          </p:val>
                                        </p:tav>
                                        <p:tav tm="100000">
                                          <p:val>
                                            <p:strVal val="#ppt_x"/>
                                          </p:val>
                                        </p:tav>
                                      </p:tavLst>
                                    </p:anim>
                                    <p:anim calcmode="lin" valueType="num">
                                      <p:cBhvr>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2" fill="hold" nodeType="withEffect">
                                  <p:stCondLst>
                                    <p:cond delay="0"/>
                                  </p:stCondLst>
                                  <p:childTnLst>
                                    <p:set>
                                      <p:cBhvr>
                                        <p:cTn id="25" dur="1" fill="hold">
                                          <p:stCondLst>
                                            <p:cond delay="0"/>
                                          </p:stCondLst>
                                        </p:cTn>
                                        <p:tgtEl>
                                          <p:spTgt spid="106"/>
                                        </p:tgtEl>
                                        <p:attrNameLst>
                                          <p:attrName>style.visibility</p:attrName>
                                        </p:attrNameLst>
                                      </p:cBhvr>
                                      <p:to>
                                        <p:strVal val="visible"/>
                                      </p:to>
                                    </p:set>
                                    <p:animEffect transition="in" filter="wipe(right)">
                                      <p:cBhvr>
                                        <p:cTn id="26" dur="5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P spid="58" grpId="0"/>
      <p:bldP spid="6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5" name="矩形 54"/>
          <p:cNvSpPr/>
          <p:nvPr/>
        </p:nvSpPr>
        <p:spPr>
          <a:xfrm>
            <a:off x="-111125" y="3294063"/>
            <a:ext cx="12192000" cy="3563938"/>
          </a:xfrm>
          <a:prstGeom prst="rect">
            <a:avLst/>
          </a:prstGeom>
          <a:gradFill flip="none" rotWithShape="1">
            <a:gsLst>
              <a:gs pos="0">
                <a:srgbClr val="8BA2F0"/>
              </a:gs>
              <a:gs pos="100000">
                <a:srgbClr val="AACBFE"/>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grpSp>
        <p:nvGrpSpPr>
          <p:cNvPr id="40" name="组合 39"/>
          <p:cNvGrpSpPr/>
          <p:nvPr/>
        </p:nvGrpSpPr>
        <p:grpSpPr>
          <a:xfrm>
            <a:off x="660400" y="295275"/>
            <a:ext cx="2654300" cy="306388"/>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grpSp>
          <p:nvGrpSpPr>
            <p:cNvPr id="21509"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a:stCxn id="46" idx="5"/>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a:stCxn id="46" idx="5"/>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a:stCxn id="46" idx="5"/>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sp>
        <p:nvSpPr>
          <p:cNvPr id="54" name="文本框 53"/>
          <p:cNvSpPr txBox="1"/>
          <p:nvPr/>
        </p:nvSpPr>
        <p:spPr>
          <a:xfrm>
            <a:off x="6650038" y="6281738"/>
            <a:ext cx="760413"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Home</a:t>
            </a:r>
            <a:endParaRPr lang="en-US" altLang="zh-CN" sz="1400" spc="100" noProof="1" dirty="0">
              <a:solidFill>
                <a:schemeClr val="bg1"/>
              </a:solidFill>
              <a:cs typeface="+mn-ea"/>
              <a:sym typeface="+mn-lt"/>
            </a:endParaRPr>
          </a:p>
        </p:txBody>
      </p:sp>
      <p:grpSp>
        <p:nvGrpSpPr>
          <p:cNvPr id="29" name="组合 28"/>
          <p:cNvGrpSpPr/>
          <p:nvPr/>
        </p:nvGrpSpPr>
        <p:grpSpPr>
          <a:xfrm>
            <a:off x="7742238" y="6281738"/>
            <a:ext cx="1300162" cy="331787"/>
            <a:chOff x="7493834" y="319618"/>
            <a:chExt cx="1299872" cy="331501"/>
          </a:xfrm>
        </p:grpSpPr>
        <p:sp>
          <p:nvSpPr>
            <p:cNvPr id="50" name="矩形: 圆角 49"/>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dirty="0">
                <a:cs typeface="+mn-ea"/>
                <a:sym typeface="+mn-lt"/>
              </a:endParaRPr>
            </a:p>
          </p:txBody>
        </p:sp>
        <p:sp>
          <p:nvSpPr>
            <p:cNvPr id="57" name="文本框 56"/>
            <p:cNvSpPr txBox="1"/>
            <p:nvPr/>
          </p:nvSpPr>
          <p:spPr>
            <a:xfrm>
              <a:off x="7580956" y="319618"/>
              <a:ext cx="1157689" cy="307777"/>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About Us </a:t>
              </a:r>
              <a:endParaRPr lang="en-US" altLang="zh-CN" sz="1400" spc="100" noProof="1" dirty="0">
                <a:solidFill>
                  <a:schemeClr val="bg1"/>
                </a:solidFill>
                <a:cs typeface="+mn-ea"/>
                <a:sym typeface="+mn-lt"/>
              </a:endParaRPr>
            </a:p>
          </p:txBody>
        </p:sp>
      </p:grpSp>
      <p:sp>
        <p:nvSpPr>
          <p:cNvPr id="58" name="文本框 57"/>
          <p:cNvSpPr txBox="1"/>
          <p:nvPr/>
        </p:nvSpPr>
        <p:spPr>
          <a:xfrm>
            <a:off x="9391650" y="6281738"/>
            <a:ext cx="1044575"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Portfolio</a:t>
            </a:r>
            <a:endParaRPr lang="en-US" altLang="zh-CN" sz="1400" spc="100" noProof="1" dirty="0">
              <a:solidFill>
                <a:schemeClr val="bg1"/>
              </a:solidFill>
              <a:cs typeface="+mn-ea"/>
              <a:sym typeface="+mn-lt"/>
            </a:endParaRPr>
          </a:p>
        </p:txBody>
      </p:sp>
      <p:sp>
        <p:nvSpPr>
          <p:cNvPr id="61" name="文本框 60"/>
          <p:cNvSpPr txBox="1"/>
          <p:nvPr/>
        </p:nvSpPr>
        <p:spPr>
          <a:xfrm>
            <a:off x="10814050" y="6281738"/>
            <a:ext cx="1008063" cy="307975"/>
          </a:xfrm>
          <a:prstGeom prst="rect">
            <a:avLst/>
          </a:prstGeom>
          <a:noFill/>
        </p:spPr>
        <p:txBody>
          <a:bodyPr wrap="none" rtlCol="0">
            <a:spAutoFit/>
          </a:bodyPr>
          <a:lstStyle/>
          <a:p>
            <a:pPr fontAlgn="auto"/>
            <a:r>
              <a:rPr lang="en-US" altLang="zh-CN" sz="1400" spc="100" noProof="1" dirty="0">
                <a:solidFill>
                  <a:schemeClr val="bg1"/>
                </a:solidFill>
                <a:latin typeface="+mn-lt"/>
                <a:ea typeface="+mn-ea"/>
                <a:cs typeface="+mn-ea"/>
                <a:sym typeface="+mn-lt"/>
              </a:rPr>
              <a:t>Contact </a:t>
            </a:r>
            <a:endParaRPr lang="en-US" altLang="zh-CN" sz="1400" spc="100" noProof="1" dirty="0">
              <a:solidFill>
                <a:schemeClr val="bg1"/>
              </a:solidFill>
              <a:cs typeface="+mn-ea"/>
              <a:sym typeface="+mn-lt"/>
            </a:endParaRPr>
          </a:p>
        </p:txBody>
      </p:sp>
      <p:grpSp>
        <p:nvGrpSpPr>
          <p:cNvPr id="10" name="组合 9"/>
          <p:cNvGrpSpPr/>
          <p:nvPr/>
        </p:nvGrpSpPr>
        <p:grpSpPr>
          <a:xfrm>
            <a:off x="4254500" y="2303463"/>
            <a:ext cx="3575050" cy="1893887"/>
            <a:chOff x="4539306" y="2303210"/>
            <a:chExt cx="2910188" cy="1893454"/>
          </a:xfrm>
        </p:grpSpPr>
        <p:sp>
          <p:nvSpPr>
            <p:cNvPr id="88" name="椭圆 87"/>
            <p:cNvSpPr/>
            <p:nvPr/>
          </p:nvSpPr>
          <p:spPr>
            <a:xfrm>
              <a:off x="4539306" y="2826185"/>
              <a:ext cx="886412" cy="886412"/>
            </a:xfrm>
            <a:prstGeom prst="ellipse">
              <a:avLst/>
            </a:prstGeom>
            <a:solidFill>
              <a:srgbClr val="7888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89" name="椭圆 88"/>
            <p:cNvSpPr/>
            <p:nvPr/>
          </p:nvSpPr>
          <p:spPr>
            <a:xfrm>
              <a:off x="6563082" y="2826185"/>
              <a:ext cx="886412" cy="886412"/>
            </a:xfrm>
            <a:prstGeom prst="ellipse">
              <a:avLst/>
            </a:prstGeom>
            <a:solidFill>
              <a:srgbClr val="7888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grpSp>
          <p:nvGrpSpPr>
            <p:cNvPr id="21524" name="组合 6"/>
            <p:cNvGrpSpPr/>
            <p:nvPr/>
          </p:nvGrpSpPr>
          <p:grpSpPr>
            <a:xfrm>
              <a:off x="5125294" y="2303210"/>
              <a:ext cx="1893454" cy="1893454"/>
              <a:chOff x="5255780" y="2354709"/>
              <a:chExt cx="1681581" cy="1681581"/>
            </a:xfrm>
          </p:grpSpPr>
          <p:sp>
            <p:nvSpPr>
              <p:cNvPr id="90" name="椭圆 89"/>
              <p:cNvSpPr/>
              <p:nvPr/>
            </p:nvSpPr>
            <p:spPr>
              <a:xfrm>
                <a:off x="5255780" y="2354709"/>
                <a:ext cx="1681581" cy="1681581"/>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64" name="Google Shape;973;p32"/>
              <p:cNvSpPr/>
              <p:nvPr/>
            </p:nvSpPr>
            <p:spPr>
              <a:xfrm>
                <a:off x="5911205" y="2914244"/>
                <a:ext cx="517449" cy="514756"/>
              </a:xfrm>
              <a:custGeom>
                <a:avLst/>
                <a:gdLst/>
                <a:ahLst/>
                <a:cxnLst/>
                <a:rect l="l" t="t" r="r" b="b"/>
                <a:pathLst>
                  <a:path w="11909" h="11847" extrusionOk="0">
                    <a:moveTo>
                      <a:pt x="3560" y="2647"/>
                    </a:moveTo>
                    <a:lnTo>
                      <a:pt x="3560" y="3561"/>
                    </a:lnTo>
                    <a:lnTo>
                      <a:pt x="2615" y="3561"/>
                    </a:lnTo>
                    <a:lnTo>
                      <a:pt x="3560" y="2647"/>
                    </a:lnTo>
                    <a:close/>
                    <a:moveTo>
                      <a:pt x="6616" y="4222"/>
                    </a:moveTo>
                    <a:cubicBezTo>
                      <a:pt x="7971" y="4285"/>
                      <a:pt x="9074" y="5325"/>
                      <a:pt x="9074" y="6680"/>
                    </a:cubicBezTo>
                    <a:cubicBezTo>
                      <a:pt x="9074" y="8003"/>
                      <a:pt x="7971" y="9106"/>
                      <a:pt x="6616" y="9106"/>
                    </a:cubicBezTo>
                    <a:cubicBezTo>
                      <a:pt x="5293" y="9106"/>
                      <a:pt x="4190" y="8003"/>
                      <a:pt x="4190" y="6680"/>
                    </a:cubicBezTo>
                    <a:cubicBezTo>
                      <a:pt x="4190" y="5325"/>
                      <a:pt x="5293" y="4222"/>
                      <a:pt x="6616" y="4222"/>
                    </a:cubicBezTo>
                    <a:close/>
                    <a:moveTo>
                      <a:pt x="7687" y="757"/>
                    </a:moveTo>
                    <a:lnTo>
                      <a:pt x="7687" y="1513"/>
                    </a:lnTo>
                    <a:lnTo>
                      <a:pt x="3875" y="1513"/>
                    </a:lnTo>
                    <a:cubicBezTo>
                      <a:pt x="3781" y="1513"/>
                      <a:pt x="3655" y="1544"/>
                      <a:pt x="3623" y="1639"/>
                    </a:cubicBezTo>
                    <a:lnTo>
                      <a:pt x="1512" y="3718"/>
                    </a:lnTo>
                    <a:cubicBezTo>
                      <a:pt x="1418" y="3813"/>
                      <a:pt x="1386" y="3876"/>
                      <a:pt x="1386" y="3939"/>
                    </a:cubicBezTo>
                    <a:lnTo>
                      <a:pt x="1386" y="9862"/>
                    </a:lnTo>
                    <a:lnTo>
                      <a:pt x="662" y="9862"/>
                    </a:lnTo>
                    <a:lnTo>
                      <a:pt x="662" y="757"/>
                    </a:lnTo>
                    <a:close/>
                    <a:moveTo>
                      <a:pt x="8380" y="2175"/>
                    </a:moveTo>
                    <a:lnTo>
                      <a:pt x="8380" y="4128"/>
                    </a:lnTo>
                    <a:cubicBezTo>
                      <a:pt x="7876" y="3813"/>
                      <a:pt x="7278" y="3592"/>
                      <a:pt x="6648" y="3592"/>
                    </a:cubicBezTo>
                    <a:cubicBezTo>
                      <a:pt x="4915" y="3592"/>
                      <a:pt x="3560" y="5010"/>
                      <a:pt x="3560" y="6711"/>
                    </a:cubicBezTo>
                    <a:cubicBezTo>
                      <a:pt x="3560" y="8444"/>
                      <a:pt x="4946" y="9830"/>
                      <a:pt x="6648" y="9830"/>
                    </a:cubicBezTo>
                    <a:cubicBezTo>
                      <a:pt x="7120" y="9830"/>
                      <a:pt x="7593" y="9704"/>
                      <a:pt x="8002" y="9515"/>
                    </a:cubicBezTo>
                    <a:lnTo>
                      <a:pt x="8380" y="9893"/>
                    </a:lnTo>
                    <a:lnTo>
                      <a:pt x="8380" y="10492"/>
                    </a:lnTo>
                    <a:lnTo>
                      <a:pt x="2079" y="10492"/>
                    </a:lnTo>
                    <a:lnTo>
                      <a:pt x="2079" y="4285"/>
                    </a:lnTo>
                    <a:lnTo>
                      <a:pt x="3875" y="4285"/>
                    </a:lnTo>
                    <a:cubicBezTo>
                      <a:pt x="4064" y="4285"/>
                      <a:pt x="4222" y="4128"/>
                      <a:pt x="4222" y="3907"/>
                    </a:cubicBezTo>
                    <a:lnTo>
                      <a:pt x="4222" y="2175"/>
                    </a:lnTo>
                    <a:close/>
                    <a:moveTo>
                      <a:pt x="9074" y="8633"/>
                    </a:moveTo>
                    <a:lnTo>
                      <a:pt x="11027" y="10618"/>
                    </a:lnTo>
                    <a:cubicBezTo>
                      <a:pt x="11153" y="10744"/>
                      <a:pt x="11153" y="10964"/>
                      <a:pt x="11027" y="11090"/>
                    </a:cubicBezTo>
                    <a:cubicBezTo>
                      <a:pt x="10964" y="11153"/>
                      <a:pt x="10877" y="11185"/>
                      <a:pt x="10791" y="11185"/>
                    </a:cubicBezTo>
                    <a:cubicBezTo>
                      <a:pt x="10704" y="11185"/>
                      <a:pt x="10617" y="11153"/>
                      <a:pt x="10554" y="11090"/>
                    </a:cubicBezTo>
                    <a:lnTo>
                      <a:pt x="8601" y="9106"/>
                    </a:lnTo>
                    <a:cubicBezTo>
                      <a:pt x="8790" y="9011"/>
                      <a:pt x="8948" y="8791"/>
                      <a:pt x="9074" y="8633"/>
                    </a:cubicBezTo>
                    <a:close/>
                    <a:moveTo>
                      <a:pt x="347" y="1"/>
                    </a:moveTo>
                    <a:cubicBezTo>
                      <a:pt x="158" y="1"/>
                      <a:pt x="0" y="190"/>
                      <a:pt x="0" y="379"/>
                    </a:cubicBezTo>
                    <a:lnTo>
                      <a:pt x="0" y="10145"/>
                    </a:lnTo>
                    <a:cubicBezTo>
                      <a:pt x="0" y="10334"/>
                      <a:pt x="158" y="10492"/>
                      <a:pt x="347" y="10492"/>
                    </a:cubicBezTo>
                    <a:lnTo>
                      <a:pt x="1386" y="10492"/>
                    </a:lnTo>
                    <a:lnTo>
                      <a:pt x="1386" y="10838"/>
                    </a:lnTo>
                    <a:cubicBezTo>
                      <a:pt x="1386" y="11059"/>
                      <a:pt x="1544" y="11216"/>
                      <a:pt x="1733" y="11216"/>
                    </a:cubicBezTo>
                    <a:lnTo>
                      <a:pt x="8695" y="11216"/>
                    </a:lnTo>
                    <a:cubicBezTo>
                      <a:pt x="8916" y="11216"/>
                      <a:pt x="9074" y="11059"/>
                      <a:pt x="9074" y="10838"/>
                    </a:cubicBezTo>
                    <a:lnTo>
                      <a:pt x="9074" y="10586"/>
                    </a:lnTo>
                    <a:lnTo>
                      <a:pt x="10050" y="11563"/>
                    </a:lnTo>
                    <a:cubicBezTo>
                      <a:pt x="10239" y="11752"/>
                      <a:pt x="10507" y="11847"/>
                      <a:pt x="10775" y="11847"/>
                    </a:cubicBezTo>
                    <a:cubicBezTo>
                      <a:pt x="11043" y="11847"/>
                      <a:pt x="11310" y="11752"/>
                      <a:pt x="11499" y="11563"/>
                    </a:cubicBezTo>
                    <a:cubicBezTo>
                      <a:pt x="11909" y="11153"/>
                      <a:pt x="11909" y="10492"/>
                      <a:pt x="11499" y="10114"/>
                    </a:cubicBezTo>
                    <a:lnTo>
                      <a:pt x="9420" y="8003"/>
                    </a:lnTo>
                    <a:cubicBezTo>
                      <a:pt x="9609" y="7625"/>
                      <a:pt x="9735" y="7152"/>
                      <a:pt x="9735" y="6680"/>
                    </a:cubicBezTo>
                    <a:cubicBezTo>
                      <a:pt x="9735" y="5924"/>
                      <a:pt x="9452" y="5262"/>
                      <a:pt x="9011" y="4695"/>
                    </a:cubicBezTo>
                    <a:lnTo>
                      <a:pt x="9011" y="1828"/>
                    </a:lnTo>
                    <a:cubicBezTo>
                      <a:pt x="9011" y="1639"/>
                      <a:pt x="8853" y="1481"/>
                      <a:pt x="8664" y="1481"/>
                    </a:cubicBezTo>
                    <a:lnTo>
                      <a:pt x="8317" y="1481"/>
                    </a:lnTo>
                    <a:lnTo>
                      <a:pt x="8317" y="379"/>
                    </a:lnTo>
                    <a:cubicBezTo>
                      <a:pt x="8317" y="190"/>
                      <a:pt x="8160" y="1"/>
                      <a:pt x="7971" y="1"/>
                    </a:cubicBezTo>
                    <a:close/>
                  </a:path>
                </a:pathLst>
              </a:custGeom>
              <a:solidFill>
                <a:schemeClr val="bg1"/>
              </a:solid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grpSp>
      </p:grpSp>
      <p:grpSp>
        <p:nvGrpSpPr>
          <p:cNvPr id="9" name="组合 8"/>
          <p:cNvGrpSpPr/>
          <p:nvPr/>
        </p:nvGrpSpPr>
        <p:grpSpPr>
          <a:xfrm>
            <a:off x="7378700" y="2522538"/>
            <a:ext cx="3619500" cy="1477962"/>
            <a:chOff x="7193986" y="2530352"/>
            <a:chExt cx="2557999" cy="1478077"/>
          </a:xfrm>
        </p:grpSpPr>
        <p:sp>
          <p:nvSpPr>
            <p:cNvPr id="91" name="椭圆 90"/>
            <p:cNvSpPr/>
            <p:nvPr/>
          </p:nvSpPr>
          <p:spPr>
            <a:xfrm>
              <a:off x="7193986"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92" name="椭圆 91"/>
            <p:cNvSpPr/>
            <p:nvPr/>
          </p:nvSpPr>
          <p:spPr>
            <a:xfrm>
              <a:off x="8972846"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93" name="椭圆 92"/>
            <p:cNvSpPr/>
            <p:nvPr/>
          </p:nvSpPr>
          <p:spPr>
            <a:xfrm>
              <a:off x="7734448" y="2530352"/>
              <a:ext cx="1478077" cy="1478077"/>
            </a:xfrm>
            <a:prstGeom prst="ellipse">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grpSp>
          <p:nvGrpSpPr>
            <p:cNvPr id="68" name="Google Shape;982;p32"/>
            <p:cNvGrpSpPr/>
            <p:nvPr/>
          </p:nvGrpSpPr>
          <p:grpSpPr>
            <a:xfrm>
              <a:off x="8276947" y="3034699"/>
              <a:ext cx="461497" cy="457768"/>
              <a:chOff x="-31166825" y="1939525"/>
              <a:chExt cx="293800" cy="291425"/>
            </a:xfrm>
            <a:solidFill>
              <a:schemeClr val="bg1"/>
            </a:solidFill>
          </p:grpSpPr>
          <p:sp>
            <p:nvSpPr>
              <p:cNvPr id="69" name="Google Shape;983;p32"/>
              <p:cNvSpPr/>
              <p:nvPr/>
            </p:nvSpPr>
            <p:spPr>
              <a:xfrm>
                <a:off x="-31166825" y="1939525"/>
                <a:ext cx="224500" cy="291425"/>
              </a:xfrm>
              <a:custGeom>
                <a:avLst/>
                <a:gdLst/>
                <a:ahLst/>
                <a:cxnLst/>
                <a:rect l="l" t="t" r="r" b="b"/>
                <a:pathLst>
                  <a:path w="8980" h="11657" extrusionOk="0">
                    <a:moveTo>
                      <a:pt x="5892" y="662"/>
                    </a:moveTo>
                    <a:cubicBezTo>
                      <a:pt x="6081" y="662"/>
                      <a:pt x="6239" y="819"/>
                      <a:pt x="6239" y="1040"/>
                    </a:cubicBezTo>
                    <a:lnTo>
                      <a:pt x="6239" y="1386"/>
                    </a:lnTo>
                    <a:lnTo>
                      <a:pt x="2805" y="1386"/>
                    </a:lnTo>
                    <a:lnTo>
                      <a:pt x="2805" y="1040"/>
                    </a:lnTo>
                    <a:cubicBezTo>
                      <a:pt x="2805" y="819"/>
                      <a:pt x="2962" y="662"/>
                      <a:pt x="3120" y="662"/>
                    </a:cubicBezTo>
                    <a:close/>
                    <a:moveTo>
                      <a:pt x="8035" y="1323"/>
                    </a:moveTo>
                    <a:cubicBezTo>
                      <a:pt x="8255" y="1323"/>
                      <a:pt x="8413" y="1512"/>
                      <a:pt x="8413" y="1701"/>
                    </a:cubicBezTo>
                    <a:lnTo>
                      <a:pt x="8413" y="10617"/>
                    </a:lnTo>
                    <a:cubicBezTo>
                      <a:pt x="8413" y="10838"/>
                      <a:pt x="8255" y="10995"/>
                      <a:pt x="8035" y="10995"/>
                    </a:cubicBezTo>
                    <a:lnTo>
                      <a:pt x="1166" y="10995"/>
                    </a:lnTo>
                    <a:cubicBezTo>
                      <a:pt x="946" y="10995"/>
                      <a:pt x="788" y="10838"/>
                      <a:pt x="788" y="10617"/>
                    </a:cubicBezTo>
                    <a:lnTo>
                      <a:pt x="788" y="1701"/>
                    </a:lnTo>
                    <a:lnTo>
                      <a:pt x="757" y="1701"/>
                    </a:lnTo>
                    <a:cubicBezTo>
                      <a:pt x="757" y="1512"/>
                      <a:pt x="914" y="1323"/>
                      <a:pt x="1103" y="1323"/>
                    </a:cubicBezTo>
                    <a:lnTo>
                      <a:pt x="2143" y="1323"/>
                    </a:lnTo>
                    <a:lnTo>
                      <a:pt x="2143" y="1701"/>
                    </a:lnTo>
                    <a:cubicBezTo>
                      <a:pt x="2143" y="1890"/>
                      <a:pt x="2301" y="2048"/>
                      <a:pt x="2490" y="2048"/>
                    </a:cubicBezTo>
                    <a:lnTo>
                      <a:pt x="6617" y="2048"/>
                    </a:lnTo>
                    <a:cubicBezTo>
                      <a:pt x="6837" y="2048"/>
                      <a:pt x="6995" y="1890"/>
                      <a:pt x="6995" y="1701"/>
                    </a:cubicBezTo>
                    <a:lnTo>
                      <a:pt x="6995" y="1323"/>
                    </a:lnTo>
                    <a:close/>
                    <a:moveTo>
                      <a:pt x="3120" y="0"/>
                    </a:moveTo>
                    <a:cubicBezTo>
                      <a:pt x="2679" y="0"/>
                      <a:pt x="2301" y="284"/>
                      <a:pt x="2143" y="662"/>
                    </a:cubicBezTo>
                    <a:lnTo>
                      <a:pt x="1040" y="662"/>
                    </a:lnTo>
                    <a:cubicBezTo>
                      <a:pt x="473" y="662"/>
                      <a:pt x="1" y="1134"/>
                      <a:pt x="1" y="1701"/>
                    </a:cubicBezTo>
                    <a:lnTo>
                      <a:pt x="1" y="10649"/>
                    </a:lnTo>
                    <a:cubicBezTo>
                      <a:pt x="64" y="11216"/>
                      <a:pt x="536" y="11657"/>
                      <a:pt x="1072" y="11657"/>
                    </a:cubicBezTo>
                    <a:lnTo>
                      <a:pt x="7971" y="11657"/>
                    </a:lnTo>
                    <a:cubicBezTo>
                      <a:pt x="8507" y="11657"/>
                      <a:pt x="8980" y="11184"/>
                      <a:pt x="8980" y="10649"/>
                    </a:cubicBezTo>
                    <a:lnTo>
                      <a:pt x="8980" y="1701"/>
                    </a:lnTo>
                    <a:cubicBezTo>
                      <a:pt x="8980" y="1134"/>
                      <a:pt x="8507" y="662"/>
                      <a:pt x="7971" y="662"/>
                    </a:cubicBezTo>
                    <a:lnTo>
                      <a:pt x="6869" y="662"/>
                    </a:lnTo>
                    <a:cubicBezTo>
                      <a:pt x="6711" y="284"/>
                      <a:pt x="6365" y="0"/>
                      <a:pt x="5892" y="0"/>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0" name="Google Shape;984;p32"/>
              <p:cNvSpPr/>
              <p:nvPr/>
            </p:nvSpPr>
            <p:spPr>
              <a:xfrm>
                <a:off x="-31131375" y="2145075"/>
                <a:ext cx="52800" cy="52800"/>
              </a:xfrm>
              <a:custGeom>
                <a:avLst/>
                <a:gdLst/>
                <a:ahLst/>
                <a:cxnLst/>
                <a:rect l="l" t="t" r="r" b="b"/>
                <a:pathLst>
                  <a:path w="2112" h="2112" extrusionOk="0">
                    <a:moveTo>
                      <a:pt x="1355" y="726"/>
                    </a:moveTo>
                    <a:lnTo>
                      <a:pt x="1355" y="1387"/>
                    </a:lnTo>
                    <a:lnTo>
                      <a:pt x="694" y="1387"/>
                    </a:lnTo>
                    <a:lnTo>
                      <a:pt x="694" y="726"/>
                    </a:lnTo>
                    <a:close/>
                    <a:moveTo>
                      <a:pt x="379" y="1"/>
                    </a:moveTo>
                    <a:cubicBezTo>
                      <a:pt x="158" y="1"/>
                      <a:pt x="0" y="158"/>
                      <a:pt x="0" y="379"/>
                    </a:cubicBezTo>
                    <a:lnTo>
                      <a:pt x="0" y="1734"/>
                    </a:lnTo>
                    <a:cubicBezTo>
                      <a:pt x="0" y="1954"/>
                      <a:pt x="158" y="2112"/>
                      <a:pt x="379" y="2112"/>
                    </a:cubicBezTo>
                    <a:lnTo>
                      <a:pt x="1733" y="2112"/>
                    </a:lnTo>
                    <a:cubicBezTo>
                      <a:pt x="1954" y="2112"/>
                      <a:pt x="2111" y="1954"/>
                      <a:pt x="2111" y="1734"/>
                    </a:cubicBezTo>
                    <a:lnTo>
                      <a:pt x="2111" y="379"/>
                    </a:lnTo>
                    <a:cubicBezTo>
                      <a:pt x="2111" y="158"/>
                      <a:pt x="1954" y="1"/>
                      <a:pt x="1733"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1" name="Google Shape;985;p32"/>
              <p:cNvSpPr/>
              <p:nvPr/>
            </p:nvSpPr>
            <p:spPr>
              <a:xfrm>
                <a:off x="-31131375" y="2076550"/>
                <a:ext cx="52800" cy="52025"/>
              </a:xfrm>
              <a:custGeom>
                <a:avLst/>
                <a:gdLst/>
                <a:ahLst/>
                <a:cxnLst/>
                <a:rect l="l" t="t" r="r" b="b"/>
                <a:pathLst>
                  <a:path w="2112" h="2081" extrusionOk="0">
                    <a:moveTo>
                      <a:pt x="1355" y="694"/>
                    </a:moveTo>
                    <a:lnTo>
                      <a:pt x="1355" y="1356"/>
                    </a:lnTo>
                    <a:lnTo>
                      <a:pt x="694" y="1356"/>
                    </a:lnTo>
                    <a:lnTo>
                      <a:pt x="694" y="694"/>
                    </a:lnTo>
                    <a:close/>
                    <a:moveTo>
                      <a:pt x="379" y="1"/>
                    </a:moveTo>
                    <a:cubicBezTo>
                      <a:pt x="158" y="1"/>
                      <a:pt x="0" y="159"/>
                      <a:pt x="0" y="348"/>
                    </a:cubicBezTo>
                    <a:lnTo>
                      <a:pt x="0" y="1734"/>
                    </a:lnTo>
                    <a:cubicBezTo>
                      <a:pt x="0" y="1923"/>
                      <a:pt x="158" y="2080"/>
                      <a:pt x="379" y="2080"/>
                    </a:cubicBezTo>
                    <a:lnTo>
                      <a:pt x="1733" y="2080"/>
                    </a:lnTo>
                    <a:cubicBezTo>
                      <a:pt x="1954" y="2080"/>
                      <a:pt x="2111" y="1923"/>
                      <a:pt x="2111" y="1734"/>
                    </a:cubicBezTo>
                    <a:lnTo>
                      <a:pt x="2111" y="348"/>
                    </a:lnTo>
                    <a:cubicBezTo>
                      <a:pt x="2111" y="159"/>
                      <a:pt x="1954" y="1"/>
                      <a:pt x="1733"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2" name="Google Shape;986;p32"/>
              <p:cNvSpPr/>
              <p:nvPr/>
            </p:nvSpPr>
            <p:spPr>
              <a:xfrm>
                <a:off x="-31131375" y="2007250"/>
                <a:ext cx="52800" cy="52800"/>
              </a:xfrm>
              <a:custGeom>
                <a:avLst/>
                <a:gdLst/>
                <a:ahLst/>
                <a:cxnLst/>
                <a:rect l="l" t="t" r="r" b="b"/>
                <a:pathLst>
                  <a:path w="2112" h="2112" extrusionOk="0">
                    <a:moveTo>
                      <a:pt x="1355" y="725"/>
                    </a:moveTo>
                    <a:lnTo>
                      <a:pt x="1355" y="1387"/>
                    </a:lnTo>
                    <a:lnTo>
                      <a:pt x="694" y="1387"/>
                    </a:lnTo>
                    <a:lnTo>
                      <a:pt x="694" y="725"/>
                    </a:lnTo>
                    <a:close/>
                    <a:moveTo>
                      <a:pt x="379" y="1"/>
                    </a:moveTo>
                    <a:cubicBezTo>
                      <a:pt x="158" y="1"/>
                      <a:pt x="0" y="158"/>
                      <a:pt x="0" y="379"/>
                    </a:cubicBezTo>
                    <a:lnTo>
                      <a:pt x="0" y="1733"/>
                    </a:lnTo>
                    <a:cubicBezTo>
                      <a:pt x="0" y="1954"/>
                      <a:pt x="158" y="2111"/>
                      <a:pt x="379" y="2111"/>
                    </a:cubicBezTo>
                    <a:lnTo>
                      <a:pt x="1733" y="2111"/>
                    </a:lnTo>
                    <a:cubicBezTo>
                      <a:pt x="1954" y="2111"/>
                      <a:pt x="2111" y="1954"/>
                      <a:pt x="2111" y="1733"/>
                    </a:cubicBezTo>
                    <a:lnTo>
                      <a:pt x="2111" y="379"/>
                    </a:lnTo>
                    <a:cubicBezTo>
                      <a:pt x="2111" y="158"/>
                      <a:pt x="1954" y="1"/>
                      <a:pt x="1733"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3" name="Google Shape;987;p32"/>
              <p:cNvSpPr/>
              <p:nvPr/>
            </p:nvSpPr>
            <p:spPr>
              <a:xfrm>
                <a:off x="-31062075" y="2007250"/>
                <a:ext cx="85875" cy="18150"/>
              </a:xfrm>
              <a:custGeom>
                <a:avLst/>
                <a:gdLst/>
                <a:ahLst/>
                <a:cxnLst/>
                <a:rect l="l" t="t" r="r" b="b"/>
                <a:pathLst>
                  <a:path w="3435" h="726" extrusionOk="0">
                    <a:moveTo>
                      <a:pt x="347" y="1"/>
                    </a:moveTo>
                    <a:cubicBezTo>
                      <a:pt x="158" y="1"/>
                      <a:pt x="1" y="158"/>
                      <a:pt x="1" y="379"/>
                    </a:cubicBezTo>
                    <a:cubicBezTo>
                      <a:pt x="1" y="568"/>
                      <a:pt x="158" y="725"/>
                      <a:pt x="347" y="725"/>
                    </a:cubicBezTo>
                    <a:lnTo>
                      <a:pt x="3057" y="725"/>
                    </a:lnTo>
                    <a:cubicBezTo>
                      <a:pt x="3277" y="725"/>
                      <a:pt x="3435" y="568"/>
                      <a:pt x="3435" y="379"/>
                    </a:cubicBezTo>
                    <a:cubicBezTo>
                      <a:pt x="3435" y="158"/>
                      <a:pt x="3277" y="1"/>
                      <a:pt x="3057"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4" name="Google Shape;988;p32"/>
              <p:cNvSpPr/>
              <p:nvPr/>
            </p:nvSpPr>
            <p:spPr>
              <a:xfrm>
                <a:off x="-31062075" y="2041900"/>
                <a:ext cx="52025" cy="18150"/>
              </a:xfrm>
              <a:custGeom>
                <a:avLst/>
                <a:gdLst/>
                <a:ahLst/>
                <a:cxnLst/>
                <a:rect l="l" t="t" r="r" b="b"/>
                <a:pathLst>
                  <a:path w="2081" h="726" extrusionOk="0">
                    <a:moveTo>
                      <a:pt x="347" y="1"/>
                    </a:moveTo>
                    <a:cubicBezTo>
                      <a:pt x="158" y="1"/>
                      <a:pt x="1" y="158"/>
                      <a:pt x="1" y="347"/>
                    </a:cubicBezTo>
                    <a:cubicBezTo>
                      <a:pt x="1" y="568"/>
                      <a:pt x="158" y="725"/>
                      <a:pt x="347" y="725"/>
                    </a:cubicBezTo>
                    <a:lnTo>
                      <a:pt x="1734" y="725"/>
                    </a:lnTo>
                    <a:cubicBezTo>
                      <a:pt x="1923" y="725"/>
                      <a:pt x="2080" y="568"/>
                      <a:pt x="2080" y="347"/>
                    </a:cubicBezTo>
                    <a:cubicBezTo>
                      <a:pt x="2080" y="158"/>
                      <a:pt x="1923" y="1"/>
                      <a:pt x="1734"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5" name="Google Shape;989;p32"/>
              <p:cNvSpPr/>
              <p:nvPr/>
            </p:nvSpPr>
            <p:spPr>
              <a:xfrm>
                <a:off x="-31062075" y="2076550"/>
                <a:ext cx="85875" cy="17375"/>
              </a:xfrm>
              <a:custGeom>
                <a:avLst/>
                <a:gdLst/>
                <a:ahLst/>
                <a:cxnLst/>
                <a:rect l="l" t="t" r="r" b="b"/>
                <a:pathLst>
                  <a:path w="3435" h="695" extrusionOk="0">
                    <a:moveTo>
                      <a:pt x="347" y="1"/>
                    </a:moveTo>
                    <a:cubicBezTo>
                      <a:pt x="158" y="1"/>
                      <a:pt x="1" y="159"/>
                      <a:pt x="1" y="348"/>
                    </a:cubicBezTo>
                    <a:cubicBezTo>
                      <a:pt x="1" y="537"/>
                      <a:pt x="158" y="694"/>
                      <a:pt x="347" y="694"/>
                    </a:cubicBezTo>
                    <a:lnTo>
                      <a:pt x="3057" y="694"/>
                    </a:lnTo>
                    <a:cubicBezTo>
                      <a:pt x="3277" y="694"/>
                      <a:pt x="3435" y="537"/>
                      <a:pt x="3435" y="348"/>
                    </a:cubicBezTo>
                    <a:cubicBezTo>
                      <a:pt x="3435" y="159"/>
                      <a:pt x="3277" y="1"/>
                      <a:pt x="3057"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6" name="Google Shape;990;p32"/>
              <p:cNvSpPr/>
              <p:nvPr/>
            </p:nvSpPr>
            <p:spPr>
              <a:xfrm>
                <a:off x="-31062075" y="2110425"/>
                <a:ext cx="52025" cy="18150"/>
              </a:xfrm>
              <a:custGeom>
                <a:avLst/>
                <a:gdLst/>
                <a:ahLst/>
                <a:cxnLst/>
                <a:rect l="l" t="t" r="r" b="b"/>
                <a:pathLst>
                  <a:path w="2081" h="726" extrusionOk="0">
                    <a:moveTo>
                      <a:pt x="347" y="1"/>
                    </a:moveTo>
                    <a:cubicBezTo>
                      <a:pt x="158" y="1"/>
                      <a:pt x="1" y="190"/>
                      <a:pt x="1" y="379"/>
                    </a:cubicBezTo>
                    <a:cubicBezTo>
                      <a:pt x="1" y="568"/>
                      <a:pt x="158" y="725"/>
                      <a:pt x="347" y="725"/>
                    </a:cubicBezTo>
                    <a:lnTo>
                      <a:pt x="1734" y="725"/>
                    </a:lnTo>
                    <a:cubicBezTo>
                      <a:pt x="1923" y="725"/>
                      <a:pt x="2080" y="568"/>
                      <a:pt x="2080" y="379"/>
                    </a:cubicBezTo>
                    <a:cubicBezTo>
                      <a:pt x="2080" y="190"/>
                      <a:pt x="1923" y="1"/>
                      <a:pt x="1734"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7" name="Google Shape;991;p32"/>
              <p:cNvSpPr/>
              <p:nvPr/>
            </p:nvSpPr>
            <p:spPr>
              <a:xfrm>
                <a:off x="-31062075" y="2145075"/>
                <a:ext cx="85875" cy="18150"/>
              </a:xfrm>
              <a:custGeom>
                <a:avLst/>
                <a:gdLst/>
                <a:ahLst/>
                <a:cxnLst/>
                <a:rect l="l" t="t" r="r" b="b"/>
                <a:pathLst>
                  <a:path w="3435" h="726" extrusionOk="0">
                    <a:moveTo>
                      <a:pt x="347" y="1"/>
                    </a:moveTo>
                    <a:cubicBezTo>
                      <a:pt x="158" y="1"/>
                      <a:pt x="1" y="158"/>
                      <a:pt x="1" y="379"/>
                    </a:cubicBezTo>
                    <a:cubicBezTo>
                      <a:pt x="1" y="568"/>
                      <a:pt x="158" y="726"/>
                      <a:pt x="347" y="726"/>
                    </a:cubicBezTo>
                    <a:lnTo>
                      <a:pt x="3057" y="726"/>
                    </a:lnTo>
                    <a:cubicBezTo>
                      <a:pt x="3277" y="726"/>
                      <a:pt x="3435" y="568"/>
                      <a:pt x="3435" y="379"/>
                    </a:cubicBezTo>
                    <a:cubicBezTo>
                      <a:pt x="3435" y="158"/>
                      <a:pt x="3277" y="1"/>
                      <a:pt x="3057"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8" name="Google Shape;992;p32"/>
              <p:cNvSpPr/>
              <p:nvPr/>
            </p:nvSpPr>
            <p:spPr>
              <a:xfrm>
                <a:off x="-31062075" y="2179750"/>
                <a:ext cx="52025" cy="18125"/>
              </a:xfrm>
              <a:custGeom>
                <a:avLst/>
                <a:gdLst/>
                <a:ahLst/>
                <a:cxnLst/>
                <a:rect l="l" t="t" r="r" b="b"/>
                <a:pathLst>
                  <a:path w="2081" h="725" extrusionOk="0">
                    <a:moveTo>
                      <a:pt x="347" y="0"/>
                    </a:moveTo>
                    <a:cubicBezTo>
                      <a:pt x="158" y="0"/>
                      <a:pt x="1" y="158"/>
                      <a:pt x="1" y="347"/>
                    </a:cubicBezTo>
                    <a:cubicBezTo>
                      <a:pt x="1" y="567"/>
                      <a:pt x="158" y="725"/>
                      <a:pt x="347" y="725"/>
                    </a:cubicBezTo>
                    <a:lnTo>
                      <a:pt x="1734" y="725"/>
                    </a:lnTo>
                    <a:cubicBezTo>
                      <a:pt x="1923" y="725"/>
                      <a:pt x="2080" y="567"/>
                      <a:pt x="2080" y="347"/>
                    </a:cubicBezTo>
                    <a:cubicBezTo>
                      <a:pt x="2080" y="158"/>
                      <a:pt x="1923" y="0"/>
                      <a:pt x="1734" y="0"/>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79" name="Google Shape;993;p32"/>
              <p:cNvSpPr/>
              <p:nvPr/>
            </p:nvSpPr>
            <p:spPr>
              <a:xfrm>
                <a:off x="-30924225" y="1974175"/>
                <a:ext cx="51200" cy="240250"/>
              </a:xfrm>
              <a:custGeom>
                <a:avLst/>
                <a:gdLst/>
                <a:ahLst/>
                <a:cxnLst/>
                <a:rect l="l" t="t" r="r" b="b"/>
                <a:pathLst>
                  <a:path w="2048" h="9610" extrusionOk="0">
                    <a:moveTo>
                      <a:pt x="1008" y="662"/>
                    </a:moveTo>
                    <a:cubicBezTo>
                      <a:pt x="1229" y="662"/>
                      <a:pt x="1386" y="819"/>
                      <a:pt x="1386" y="1009"/>
                    </a:cubicBezTo>
                    <a:lnTo>
                      <a:pt x="1386" y="2080"/>
                    </a:lnTo>
                    <a:lnTo>
                      <a:pt x="725" y="2080"/>
                    </a:lnTo>
                    <a:lnTo>
                      <a:pt x="725" y="1009"/>
                    </a:lnTo>
                    <a:lnTo>
                      <a:pt x="662" y="1009"/>
                    </a:lnTo>
                    <a:cubicBezTo>
                      <a:pt x="662" y="819"/>
                      <a:pt x="819" y="662"/>
                      <a:pt x="1008" y="662"/>
                    </a:cubicBezTo>
                    <a:close/>
                    <a:moveTo>
                      <a:pt x="1323" y="2741"/>
                    </a:moveTo>
                    <a:lnTo>
                      <a:pt x="1323" y="6900"/>
                    </a:lnTo>
                    <a:lnTo>
                      <a:pt x="662" y="6900"/>
                    </a:lnTo>
                    <a:lnTo>
                      <a:pt x="662" y="2741"/>
                    </a:lnTo>
                    <a:close/>
                    <a:moveTo>
                      <a:pt x="1260" y="7562"/>
                    </a:moveTo>
                    <a:lnTo>
                      <a:pt x="1008" y="8192"/>
                    </a:lnTo>
                    <a:lnTo>
                      <a:pt x="819" y="7562"/>
                    </a:lnTo>
                    <a:close/>
                    <a:moveTo>
                      <a:pt x="1008" y="0"/>
                    </a:moveTo>
                    <a:cubicBezTo>
                      <a:pt x="473" y="0"/>
                      <a:pt x="0" y="473"/>
                      <a:pt x="0" y="1009"/>
                    </a:cubicBezTo>
                    <a:lnTo>
                      <a:pt x="0" y="7215"/>
                    </a:lnTo>
                    <a:lnTo>
                      <a:pt x="0" y="7309"/>
                    </a:lnTo>
                    <a:lnTo>
                      <a:pt x="662" y="9357"/>
                    </a:lnTo>
                    <a:cubicBezTo>
                      <a:pt x="693" y="9515"/>
                      <a:pt x="819" y="9609"/>
                      <a:pt x="977" y="9609"/>
                    </a:cubicBezTo>
                    <a:cubicBezTo>
                      <a:pt x="1134" y="9609"/>
                      <a:pt x="1260" y="9515"/>
                      <a:pt x="1292" y="9357"/>
                    </a:cubicBezTo>
                    <a:lnTo>
                      <a:pt x="1954" y="7309"/>
                    </a:lnTo>
                    <a:lnTo>
                      <a:pt x="1954" y="7215"/>
                    </a:lnTo>
                    <a:lnTo>
                      <a:pt x="1954" y="1009"/>
                    </a:lnTo>
                    <a:cubicBezTo>
                      <a:pt x="2048" y="441"/>
                      <a:pt x="1576" y="0"/>
                      <a:pt x="1008" y="0"/>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grpSp>
      </p:grpSp>
      <p:grpSp>
        <p:nvGrpSpPr>
          <p:cNvPr id="11" name="组合 10"/>
          <p:cNvGrpSpPr/>
          <p:nvPr/>
        </p:nvGrpSpPr>
        <p:grpSpPr>
          <a:xfrm>
            <a:off x="1108075" y="2530475"/>
            <a:ext cx="3589338" cy="1477963"/>
            <a:chOff x="2224038" y="2530352"/>
            <a:chExt cx="2557999" cy="1478077"/>
          </a:xfrm>
        </p:grpSpPr>
        <p:sp>
          <p:nvSpPr>
            <p:cNvPr id="52" name="椭圆 51"/>
            <p:cNvSpPr/>
            <p:nvPr/>
          </p:nvSpPr>
          <p:spPr>
            <a:xfrm>
              <a:off x="2224038"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53" name="椭圆 52"/>
            <p:cNvSpPr/>
            <p:nvPr/>
          </p:nvSpPr>
          <p:spPr>
            <a:xfrm>
              <a:off x="4002898" y="2879822"/>
              <a:ext cx="779139" cy="779139"/>
            </a:xfrm>
            <a:prstGeom prst="ellipse">
              <a:avLst/>
            </a:prstGeom>
            <a:solidFill>
              <a:srgbClr val="475DB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sp>
          <p:nvSpPr>
            <p:cNvPr id="2" name="椭圆 1"/>
            <p:cNvSpPr/>
            <p:nvPr/>
          </p:nvSpPr>
          <p:spPr>
            <a:xfrm>
              <a:off x="2764500" y="2530352"/>
              <a:ext cx="1478077" cy="1478077"/>
            </a:xfrm>
            <a:prstGeom prst="ellipse">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endParaRPr lang="zh-CN" altLang="en-US" strike="noStrike" noProof="1">
                <a:cs typeface="+mn-ea"/>
                <a:sym typeface="+mn-lt"/>
              </a:endParaRPr>
            </a:p>
          </p:txBody>
        </p:sp>
        <p:grpSp>
          <p:nvGrpSpPr>
            <p:cNvPr id="83" name="Google Shape;1002;p32"/>
            <p:cNvGrpSpPr/>
            <p:nvPr/>
          </p:nvGrpSpPr>
          <p:grpSpPr>
            <a:xfrm>
              <a:off x="3293518" y="3029261"/>
              <a:ext cx="396862" cy="463971"/>
              <a:chOff x="-48237000" y="2342650"/>
              <a:chExt cx="256800" cy="300225"/>
            </a:xfrm>
            <a:solidFill>
              <a:schemeClr val="bg1"/>
            </a:solidFill>
          </p:grpSpPr>
          <p:sp>
            <p:nvSpPr>
              <p:cNvPr id="84" name="Google Shape;1003;p32"/>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85" name="Google Shape;1004;p32"/>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sp>
            <p:nvSpPr>
              <p:cNvPr id="86" name="Google Shape;1005;p32"/>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pPr defTabSz="1218565" fontAlgn="auto">
                  <a:buClr>
                    <a:srgbClr val="000000"/>
                  </a:buClr>
                </a:pPr>
                <a:endParaRPr sz="1865" strike="noStrike" kern="0" noProof="1">
                  <a:solidFill>
                    <a:srgbClr val="000000"/>
                  </a:solidFill>
                  <a:cs typeface="+mn-ea"/>
                  <a:sym typeface="+mn-lt"/>
                </a:endParaRPr>
              </a:p>
            </p:txBody>
          </p:sp>
        </p:grpSp>
      </p:grpSp>
      <p:sp>
        <p:nvSpPr>
          <p:cNvPr id="94" name="文本框 93"/>
          <p:cNvSpPr txBox="1"/>
          <p:nvPr/>
        </p:nvSpPr>
        <p:spPr>
          <a:xfrm>
            <a:off x="995680" y="4197350"/>
            <a:ext cx="3566795" cy="1014730"/>
          </a:xfrm>
          <a:prstGeom prst="rect">
            <a:avLst/>
          </a:prstGeom>
          <a:noFill/>
          <a:ln w="9525">
            <a:noFill/>
          </a:ln>
        </p:spPr>
        <p:txBody>
          <a:bodyPr wrap="square" anchor="t">
            <a:spAutoFit/>
          </a:bodyPr>
          <a:p>
            <a:pPr algn="ctr"/>
            <a:r>
              <a:rPr lang="en-US" alt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1.</a:t>
            </a:r>
            <a:r>
              <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Make a team long-term </a:t>
            </a:r>
            <a:endPar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a:p>
            <a:pPr algn="ctr"/>
            <a:r>
              <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stable development</a:t>
            </a:r>
            <a:endPar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a:p>
            <a:pPr algn="ctr"/>
            <a:r>
              <a:rPr lang="en-US" alt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2.</a:t>
            </a:r>
            <a:r>
              <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Promote team performance</a:t>
            </a:r>
            <a:endParaRPr 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
        <p:nvSpPr>
          <p:cNvPr id="95" name="文本框 94"/>
          <p:cNvSpPr txBox="1"/>
          <p:nvPr/>
        </p:nvSpPr>
        <p:spPr>
          <a:xfrm>
            <a:off x="1660525" y="1700213"/>
            <a:ext cx="2487613" cy="829945"/>
          </a:xfrm>
          <a:prstGeom prst="rect">
            <a:avLst/>
          </a:prstGeom>
          <a:noFill/>
          <a:ln w="9525">
            <a:noFill/>
          </a:ln>
        </p:spPr>
        <p:txBody>
          <a:bodyPr wrap="square" anchor="t">
            <a:spAutoFit/>
          </a:bodyPr>
          <a:p>
            <a:pPr algn="ctr"/>
            <a:r>
              <a:rPr lang="en-US" altLang="zh-CN"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Effective Team working</a:t>
            </a:r>
            <a:endParaRPr lang="en-US" altLang="zh-CN"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
        <p:nvSpPr>
          <p:cNvPr id="96" name="文本框 95"/>
          <p:cNvSpPr txBox="1"/>
          <p:nvPr/>
        </p:nvSpPr>
        <p:spPr>
          <a:xfrm>
            <a:off x="4443095" y="4415155"/>
            <a:ext cx="3370580" cy="1630045"/>
          </a:xfrm>
          <a:prstGeom prst="rect">
            <a:avLst/>
          </a:prstGeom>
          <a:noFill/>
          <a:ln w="9525">
            <a:noFill/>
          </a:ln>
        </p:spPr>
        <p:txBody>
          <a:bodyPr wrap="square" anchor="t">
            <a:spAutoFit/>
          </a:bodyPr>
          <a:p>
            <a:pPr algn="ctr"/>
            <a:r>
              <a:rPr lang="en-US" alt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1.</a:t>
            </a:r>
            <a:r>
              <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Lack of cohesion and trust in the team</a:t>
            </a:r>
            <a:endPar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a:p>
            <a:pPr algn="ctr"/>
            <a:r>
              <a:rPr lang="en-US" alt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2.C</a:t>
            </a:r>
            <a:r>
              <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ause team conflicts</a:t>
            </a:r>
            <a:endPar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a:p>
            <a:pPr algn="ctr"/>
            <a:r>
              <a:rPr lang="en-US" altLang="zh-CN"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3.A</a:t>
            </a:r>
            <a:r>
              <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ffect the implementation of team tasks</a:t>
            </a:r>
            <a:endPar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
        <p:nvSpPr>
          <p:cNvPr id="97" name="文本框 96"/>
          <p:cNvSpPr txBox="1"/>
          <p:nvPr/>
        </p:nvSpPr>
        <p:spPr>
          <a:xfrm>
            <a:off x="7910830" y="4321175"/>
            <a:ext cx="3399790" cy="1322070"/>
          </a:xfrm>
          <a:prstGeom prst="rect">
            <a:avLst/>
          </a:prstGeom>
          <a:noFill/>
          <a:ln w="9525">
            <a:noFill/>
          </a:ln>
        </p:spPr>
        <p:txBody>
          <a:bodyPr wrap="square" anchor="t">
            <a:spAutoFit/>
          </a:bodyPr>
          <a:p>
            <a:pPr algn="ctr"/>
            <a:r>
              <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1.Beneficial to the protection of intellectual property rights</a:t>
            </a:r>
            <a:endPar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a:p>
            <a:pPr algn="ctr"/>
            <a:r>
              <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2.Protect the copyright of authors and others</a:t>
            </a:r>
            <a:endParaRPr lang="zh-CN" altLang="en-US" sz="2000" dirty="0">
              <a:solidFill>
                <a:schemeClr val="bg1"/>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
        <p:nvSpPr>
          <p:cNvPr id="98" name="文本框 97"/>
          <p:cNvSpPr txBox="1"/>
          <p:nvPr/>
        </p:nvSpPr>
        <p:spPr>
          <a:xfrm>
            <a:off x="4871403" y="1473835"/>
            <a:ext cx="2733675" cy="829945"/>
          </a:xfrm>
          <a:prstGeom prst="rect">
            <a:avLst/>
          </a:prstGeom>
          <a:noFill/>
          <a:ln w="9525">
            <a:noFill/>
          </a:ln>
        </p:spPr>
        <p:txBody>
          <a:bodyPr wrap="square" anchor="t">
            <a:spAutoFit/>
          </a:bodyPr>
          <a:p>
            <a:pPr algn="ctr"/>
            <a:r>
              <a:rPr lang="en-US" altLang="zh-CN"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Ineffective Team Working</a:t>
            </a:r>
            <a:endParaRPr lang="en-US" altLang="zh-CN"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sp>
        <p:nvSpPr>
          <p:cNvPr id="99" name="文本框 98"/>
          <p:cNvSpPr txBox="1"/>
          <p:nvPr/>
        </p:nvSpPr>
        <p:spPr>
          <a:xfrm>
            <a:off x="7813358" y="1594803"/>
            <a:ext cx="3124200" cy="829945"/>
          </a:xfrm>
          <a:prstGeom prst="rect">
            <a:avLst/>
          </a:prstGeom>
          <a:noFill/>
          <a:ln w="9525">
            <a:noFill/>
          </a:ln>
        </p:spPr>
        <p:txBody>
          <a:bodyPr wrap="square" anchor="t">
            <a:spAutoFit/>
          </a:bodyPr>
          <a:p>
            <a:pPr algn="ctr"/>
            <a:r>
              <a:rPr lang="zh-CN" altLang="en-US"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rPr>
              <a:t>Harvard Referencing Standards </a:t>
            </a:r>
            <a:endParaRPr lang="zh-CN" altLang="en-US" sz="2400" dirty="0">
              <a:solidFill>
                <a:srgbClr val="404040"/>
              </a:solidFill>
              <a:latin typeface="Arial" panose="020B0604020202020204" pitchFamily="34" charset="0"/>
              <a:ea typeface="微软雅黑" panose="020B0503020204020204" charset="-122"/>
              <a:cs typeface="Arial" panose="020B0604020202020204" pitchFamily="34" charset="0"/>
              <a:sym typeface="微软雅黑" panose="020B0503020204020204" charset="-122"/>
            </a:endParaRPr>
          </a:p>
        </p:txBody>
      </p:sp>
      <p:cxnSp>
        <p:nvCxnSpPr>
          <p:cNvPr id="100" name="直接连接符 99"/>
          <p:cNvCxnSpPr>
            <a:stCxn id="46" idx="5"/>
          </p:cNvCxnSpPr>
          <p:nvPr/>
        </p:nvCxnSpPr>
        <p:spPr>
          <a:xfrm>
            <a:off x="6899275" y="449263"/>
            <a:ext cx="4697413" cy="0"/>
          </a:xfrm>
          <a:prstGeom prst="line">
            <a:avLst/>
          </a:prstGeom>
          <a:ln>
            <a:solidFill>
              <a:srgbClr val="304086"/>
            </a:solidFill>
            <a:tailEnd type="oval" w="med" len="med"/>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4"/>
                                        </p:tgtEl>
                                        <p:attrNameLst>
                                          <p:attrName>style.visibility</p:attrName>
                                        </p:attrNameLst>
                                      </p:cBhvr>
                                      <p:to>
                                        <p:strVal val="visible"/>
                                      </p:to>
                                    </p:set>
                                    <p:anim calcmode="lin" valueType="num">
                                      <p:cBhvr>
                                        <p:cTn id="7" dur="500" fill="hold"/>
                                        <p:tgtEl>
                                          <p:spTgt spid="54"/>
                                        </p:tgtEl>
                                        <p:attrNameLst>
                                          <p:attrName>ppt_x</p:attrName>
                                        </p:attrNameLst>
                                      </p:cBhvr>
                                      <p:tavLst>
                                        <p:tav tm="0">
                                          <p:val>
                                            <p:strVal val="1+#ppt_w/2"/>
                                          </p:val>
                                        </p:tav>
                                        <p:tav tm="100000">
                                          <p:val>
                                            <p:strVal val="#ppt_x"/>
                                          </p:val>
                                        </p:tav>
                                      </p:tavLst>
                                    </p:anim>
                                    <p:anim calcmode="lin" valueType="num">
                                      <p:cBhvr>
                                        <p:cTn id="8" dur="500" fill="hold"/>
                                        <p:tgtEl>
                                          <p:spTgt spid="5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p:cTn id="11" dur="500" fill="hold"/>
                                        <p:tgtEl>
                                          <p:spTgt spid="29"/>
                                        </p:tgtEl>
                                        <p:attrNameLst>
                                          <p:attrName>ppt_x</p:attrName>
                                        </p:attrNameLst>
                                      </p:cBhvr>
                                      <p:tavLst>
                                        <p:tav tm="0">
                                          <p:val>
                                            <p:strVal val="1+#ppt_w/2"/>
                                          </p:val>
                                        </p:tav>
                                        <p:tav tm="100000">
                                          <p:val>
                                            <p:strVal val="#ppt_x"/>
                                          </p:val>
                                        </p:tav>
                                      </p:tavLst>
                                    </p:anim>
                                    <p:anim calcmode="lin" valueType="num">
                                      <p:cBhvr>
                                        <p:cTn id="12" dur="500" fill="hold"/>
                                        <p:tgtEl>
                                          <p:spTgt spid="29"/>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58"/>
                                        </p:tgtEl>
                                        <p:attrNameLst>
                                          <p:attrName>style.visibility</p:attrName>
                                        </p:attrNameLst>
                                      </p:cBhvr>
                                      <p:to>
                                        <p:strVal val="visible"/>
                                      </p:to>
                                    </p:set>
                                    <p:anim calcmode="lin" valueType="num">
                                      <p:cBhvr>
                                        <p:cTn id="15" dur="500" fill="hold"/>
                                        <p:tgtEl>
                                          <p:spTgt spid="58"/>
                                        </p:tgtEl>
                                        <p:attrNameLst>
                                          <p:attrName>ppt_x</p:attrName>
                                        </p:attrNameLst>
                                      </p:cBhvr>
                                      <p:tavLst>
                                        <p:tav tm="0">
                                          <p:val>
                                            <p:strVal val="1+#ppt_w/2"/>
                                          </p:val>
                                        </p:tav>
                                        <p:tav tm="100000">
                                          <p:val>
                                            <p:strVal val="#ppt_x"/>
                                          </p:val>
                                        </p:tav>
                                      </p:tavLst>
                                    </p:anim>
                                    <p:anim calcmode="lin" valueType="num">
                                      <p:cBhvr>
                                        <p:cTn id="16" dur="500" fill="hold"/>
                                        <p:tgtEl>
                                          <p:spTgt spid="58"/>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61"/>
                                        </p:tgtEl>
                                        <p:attrNameLst>
                                          <p:attrName>style.visibility</p:attrName>
                                        </p:attrNameLst>
                                      </p:cBhvr>
                                      <p:to>
                                        <p:strVal val="visible"/>
                                      </p:to>
                                    </p:set>
                                    <p:anim calcmode="lin" valueType="num">
                                      <p:cBhvr>
                                        <p:cTn id="19" dur="500" fill="hold"/>
                                        <p:tgtEl>
                                          <p:spTgt spid="61"/>
                                        </p:tgtEl>
                                        <p:attrNameLst>
                                          <p:attrName>ppt_x</p:attrName>
                                        </p:attrNameLst>
                                      </p:cBhvr>
                                      <p:tavLst>
                                        <p:tav tm="0">
                                          <p:val>
                                            <p:strVal val="1+#ppt_w/2"/>
                                          </p:val>
                                        </p:tav>
                                        <p:tav tm="100000">
                                          <p:val>
                                            <p:strVal val="#ppt_x"/>
                                          </p:val>
                                        </p:tav>
                                      </p:tavLst>
                                    </p:anim>
                                    <p:anim calcmode="lin" valueType="num">
                                      <p:cBhvr>
                                        <p:cTn id="20" dur="500" fill="hold"/>
                                        <p:tgtEl>
                                          <p:spTgt spid="61"/>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left)">
                                      <p:cBhvr>
                                        <p:cTn id="23" dur="500"/>
                                        <p:tgtEl>
                                          <p:spTgt spid="40"/>
                                        </p:tgtEl>
                                      </p:cBhvr>
                                    </p:animEffect>
                                  </p:childTnLst>
                                </p:cTn>
                              </p:par>
                              <p:par>
                                <p:cTn id="24" presetID="22" presetClass="entr" presetSubtype="2" fill="hold" nodeType="withEffect">
                                  <p:stCondLst>
                                    <p:cond delay="0"/>
                                  </p:stCondLst>
                                  <p:childTnLst>
                                    <p:set>
                                      <p:cBhvr>
                                        <p:cTn id="25" dur="1" fill="hold">
                                          <p:stCondLst>
                                            <p:cond delay="0"/>
                                          </p:stCondLst>
                                        </p:cTn>
                                        <p:tgtEl>
                                          <p:spTgt spid="100"/>
                                        </p:tgtEl>
                                        <p:attrNameLst>
                                          <p:attrName>style.visibility</p:attrName>
                                        </p:attrNameLst>
                                      </p:cBhvr>
                                      <p:to>
                                        <p:strVal val="visible"/>
                                      </p:to>
                                    </p:set>
                                    <p:animEffect transition="in" filter="wipe(right)">
                                      <p:cBhvr>
                                        <p:cTn id="26" dur="500"/>
                                        <p:tgtEl>
                                          <p:spTgt spid="100"/>
                                        </p:tgtEl>
                                      </p:cBhvr>
                                    </p:animEffect>
                                  </p:childTnLst>
                                </p:cTn>
                              </p:par>
                              <p:par>
                                <p:cTn id="27" presetID="16" presetClass="entr" presetSubtype="37" fill="hold" grpId="0" nodeType="withEffect">
                                  <p:stCondLst>
                                    <p:cond delay="0"/>
                                  </p:stCondLst>
                                  <p:childTnLst>
                                    <p:set>
                                      <p:cBhvr>
                                        <p:cTn id="28" dur="1" fill="hold">
                                          <p:stCondLst>
                                            <p:cond delay="0"/>
                                          </p:stCondLst>
                                        </p:cTn>
                                        <p:tgtEl>
                                          <p:spTgt spid="95"/>
                                        </p:tgtEl>
                                        <p:attrNameLst>
                                          <p:attrName>style.visibility</p:attrName>
                                        </p:attrNameLst>
                                      </p:cBhvr>
                                      <p:to>
                                        <p:strVal val="visible"/>
                                      </p:to>
                                    </p:set>
                                    <p:animEffect transition="in" filter="barn(outVertical)">
                                      <p:cBhvr>
                                        <p:cTn id="29" dur="500"/>
                                        <p:tgtEl>
                                          <p:spTgt spid="95"/>
                                        </p:tgtEl>
                                      </p:cBhvr>
                                    </p:animEffect>
                                  </p:childTnLst>
                                </p:cTn>
                              </p:par>
                              <p:par>
                                <p:cTn id="30" presetID="42" presetClass="entr" presetSubtype="0" fill="hold" grpId="0" nodeType="withEffect">
                                  <p:stCondLst>
                                    <p:cond delay="0"/>
                                  </p:stCondLst>
                                  <p:childTnLst>
                                    <p:set>
                                      <p:cBhvr>
                                        <p:cTn id="31" dur="1" fill="hold">
                                          <p:stCondLst>
                                            <p:cond delay="0"/>
                                          </p:stCondLst>
                                        </p:cTn>
                                        <p:tgtEl>
                                          <p:spTgt spid="94"/>
                                        </p:tgtEl>
                                        <p:attrNameLst>
                                          <p:attrName>style.visibility</p:attrName>
                                        </p:attrNameLst>
                                      </p:cBhvr>
                                      <p:to>
                                        <p:strVal val="visible"/>
                                      </p:to>
                                    </p:set>
                                    <p:animEffect transition="in" filter="fade">
                                      <p:cBhvr>
                                        <p:cTn id="32" dur="1000"/>
                                        <p:tgtEl>
                                          <p:spTgt spid="94"/>
                                        </p:tgtEl>
                                      </p:cBhvr>
                                    </p:animEffect>
                                    <p:anim calcmode="lin" valueType="num">
                                      <p:cBhvr>
                                        <p:cTn id="33" dur="1000" fill="hold"/>
                                        <p:tgtEl>
                                          <p:spTgt spid="94"/>
                                        </p:tgtEl>
                                        <p:attrNameLst>
                                          <p:attrName>ppt_x</p:attrName>
                                        </p:attrNameLst>
                                      </p:cBhvr>
                                      <p:tavLst>
                                        <p:tav tm="0">
                                          <p:val>
                                            <p:strVal val="#ppt_x"/>
                                          </p:val>
                                        </p:tav>
                                        <p:tav tm="100000">
                                          <p:val>
                                            <p:strVal val="#ppt_x"/>
                                          </p:val>
                                        </p:tav>
                                      </p:tavLst>
                                    </p:anim>
                                    <p:anim calcmode="lin" valueType="num">
                                      <p:cBhvr>
                                        <p:cTn id="34" dur="1000" fill="hold"/>
                                        <p:tgtEl>
                                          <p:spTgt spid="94"/>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6"/>
                                        </p:tgtEl>
                                        <p:attrNameLst>
                                          <p:attrName>style.visibility</p:attrName>
                                        </p:attrNameLst>
                                      </p:cBhvr>
                                      <p:to>
                                        <p:strVal val="visible"/>
                                      </p:to>
                                    </p:set>
                                    <p:animEffect transition="in" filter="fade">
                                      <p:cBhvr>
                                        <p:cTn id="37" dur="1000"/>
                                        <p:tgtEl>
                                          <p:spTgt spid="96"/>
                                        </p:tgtEl>
                                      </p:cBhvr>
                                    </p:animEffect>
                                    <p:anim calcmode="lin" valueType="num">
                                      <p:cBhvr>
                                        <p:cTn id="38" dur="1000" fill="hold"/>
                                        <p:tgtEl>
                                          <p:spTgt spid="96"/>
                                        </p:tgtEl>
                                        <p:attrNameLst>
                                          <p:attrName>ppt_x</p:attrName>
                                        </p:attrNameLst>
                                      </p:cBhvr>
                                      <p:tavLst>
                                        <p:tav tm="0">
                                          <p:val>
                                            <p:strVal val="#ppt_x"/>
                                          </p:val>
                                        </p:tav>
                                        <p:tav tm="100000">
                                          <p:val>
                                            <p:strVal val="#ppt_x"/>
                                          </p:val>
                                        </p:tav>
                                      </p:tavLst>
                                    </p:anim>
                                    <p:anim calcmode="lin" valueType="num">
                                      <p:cBhvr>
                                        <p:cTn id="39" dur="1000" fill="hold"/>
                                        <p:tgtEl>
                                          <p:spTgt spid="96"/>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7"/>
                                        </p:tgtEl>
                                        <p:attrNameLst>
                                          <p:attrName>style.visibility</p:attrName>
                                        </p:attrNameLst>
                                      </p:cBhvr>
                                      <p:to>
                                        <p:strVal val="visible"/>
                                      </p:to>
                                    </p:set>
                                    <p:animEffect transition="in" filter="fade">
                                      <p:cBhvr>
                                        <p:cTn id="42" dur="1000"/>
                                        <p:tgtEl>
                                          <p:spTgt spid="97"/>
                                        </p:tgtEl>
                                      </p:cBhvr>
                                    </p:animEffect>
                                    <p:anim calcmode="lin" valueType="num">
                                      <p:cBhvr>
                                        <p:cTn id="43" dur="1000" fill="hold"/>
                                        <p:tgtEl>
                                          <p:spTgt spid="97"/>
                                        </p:tgtEl>
                                        <p:attrNameLst>
                                          <p:attrName>ppt_x</p:attrName>
                                        </p:attrNameLst>
                                      </p:cBhvr>
                                      <p:tavLst>
                                        <p:tav tm="0">
                                          <p:val>
                                            <p:strVal val="#ppt_x"/>
                                          </p:val>
                                        </p:tav>
                                        <p:tav tm="100000">
                                          <p:val>
                                            <p:strVal val="#ppt_x"/>
                                          </p:val>
                                        </p:tav>
                                      </p:tavLst>
                                    </p:anim>
                                    <p:anim calcmode="lin" valueType="num">
                                      <p:cBhvr>
                                        <p:cTn id="44" dur="1000" fill="hold"/>
                                        <p:tgtEl>
                                          <p:spTgt spid="97"/>
                                        </p:tgtEl>
                                        <p:attrNameLst>
                                          <p:attrName>ppt_y</p:attrName>
                                        </p:attrNameLst>
                                      </p:cBhvr>
                                      <p:tavLst>
                                        <p:tav tm="0">
                                          <p:val>
                                            <p:strVal val="#ppt_y+.1"/>
                                          </p:val>
                                        </p:tav>
                                        <p:tav tm="100000">
                                          <p:val>
                                            <p:strVal val="#ppt_y"/>
                                          </p:val>
                                        </p:tav>
                                      </p:tavLst>
                                    </p:anim>
                                  </p:childTnLst>
                                </p:cTn>
                              </p:par>
                              <p:par>
                                <p:cTn id="45" presetID="16" presetClass="entr" presetSubtype="37" fill="hold" grpId="0" nodeType="withEffect">
                                  <p:stCondLst>
                                    <p:cond delay="0"/>
                                  </p:stCondLst>
                                  <p:childTnLst>
                                    <p:set>
                                      <p:cBhvr>
                                        <p:cTn id="46" dur="1" fill="hold">
                                          <p:stCondLst>
                                            <p:cond delay="0"/>
                                          </p:stCondLst>
                                        </p:cTn>
                                        <p:tgtEl>
                                          <p:spTgt spid="98"/>
                                        </p:tgtEl>
                                        <p:attrNameLst>
                                          <p:attrName>style.visibility</p:attrName>
                                        </p:attrNameLst>
                                      </p:cBhvr>
                                      <p:to>
                                        <p:strVal val="visible"/>
                                      </p:to>
                                    </p:set>
                                    <p:animEffect transition="in" filter="barn(outVertical)">
                                      <p:cBhvr>
                                        <p:cTn id="47" dur="500"/>
                                        <p:tgtEl>
                                          <p:spTgt spid="98"/>
                                        </p:tgtEl>
                                      </p:cBhvr>
                                    </p:animEffect>
                                  </p:childTnLst>
                                </p:cTn>
                              </p:par>
                              <p:par>
                                <p:cTn id="48" presetID="16" presetClass="entr" presetSubtype="37" fill="hold" grpId="0" nodeType="withEffect">
                                  <p:stCondLst>
                                    <p:cond delay="0"/>
                                  </p:stCondLst>
                                  <p:childTnLst>
                                    <p:set>
                                      <p:cBhvr>
                                        <p:cTn id="49" dur="1" fill="hold">
                                          <p:stCondLst>
                                            <p:cond delay="0"/>
                                          </p:stCondLst>
                                        </p:cTn>
                                        <p:tgtEl>
                                          <p:spTgt spid="99"/>
                                        </p:tgtEl>
                                        <p:attrNameLst>
                                          <p:attrName>style.visibility</p:attrName>
                                        </p:attrNameLst>
                                      </p:cBhvr>
                                      <p:to>
                                        <p:strVal val="visible"/>
                                      </p:to>
                                    </p:set>
                                    <p:animEffect transition="in" filter="barn(outVertical)">
                                      <p:cBhvr>
                                        <p:cTn id="50" dur="500"/>
                                        <p:tgtEl>
                                          <p:spTgt spid="99"/>
                                        </p:tgtEl>
                                      </p:cBhvr>
                                    </p:animEffect>
                                  </p:childTnLst>
                                </p:cTn>
                              </p:par>
                              <p:par>
                                <p:cTn id="51" presetID="53" presetClass="entr" presetSubtype="16" fill="hold" nodeType="withEffect">
                                  <p:stCondLst>
                                    <p:cond delay="0"/>
                                  </p:stCondLst>
                                  <p:childTnLst>
                                    <p:set>
                                      <p:cBhvr>
                                        <p:cTn id="52" dur="1" fill="hold">
                                          <p:stCondLst>
                                            <p:cond delay="0"/>
                                          </p:stCondLst>
                                        </p:cTn>
                                        <p:tgtEl>
                                          <p:spTgt spid="11"/>
                                        </p:tgtEl>
                                        <p:attrNameLst>
                                          <p:attrName>style.visibility</p:attrName>
                                        </p:attrNameLst>
                                      </p:cBhvr>
                                      <p:to>
                                        <p:strVal val="visible"/>
                                      </p:to>
                                    </p:set>
                                    <p:anim calcmode="lin" valueType="num">
                                      <p:cBhvr>
                                        <p:cTn id="53" dur="500" fill="hold"/>
                                        <p:tgtEl>
                                          <p:spTgt spid="11"/>
                                        </p:tgtEl>
                                        <p:attrNameLst>
                                          <p:attrName>ppt_w</p:attrName>
                                        </p:attrNameLst>
                                      </p:cBhvr>
                                      <p:tavLst>
                                        <p:tav tm="0">
                                          <p:val>
                                            <p:fltVal val="0.000000"/>
                                          </p:val>
                                        </p:tav>
                                        <p:tav tm="100000">
                                          <p:val>
                                            <p:strVal val="#ppt_w"/>
                                          </p:val>
                                        </p:tav>
                                      </p:tavLst>
                                    </p:anim>
                                    <p:anim calcmode="lin" valueType="num">
                                      <p:cBhvr>
                                        <p:cTn id="54" dur="500" fill="hold"/>
                                        <p:tgtEl>
                                          <p:spTgt spid="11"/>
                                        </p:tgtEl>
                                        <p:attrNameLst>
                                          <p:attrName>ppt_h</p:attrName>
                                        </p:attrNameLst>
                                      </p:cBhvr>
                                      <p:tavLst>
                                        <p:tav tm="0">
                                          <p:val>
                                            <p:fltVal val="0.000000"/>
                                          </p:val>
                                        </p:tav>
                                        <p:tav tm="100000">
                                          <p:val>
                                            <p:strVal val="#ppt_h"/>
                                          </p:val>
                                        </p:tav>
                                      </p:tavLst>
                                    </p:anim>
                                    <p:animEffect transition="in" filter="fade">
                                      <p:cBhvr>
                                        <p:cTn id="55" dur="500"/>
                                        <p:tgtEl>
                                          <p:spTgt spid="11"/>
                                        </p:tgtEl>
                                      </p:cBhvr>
                                    </p:animEffect>
                                  </p:childTnLst>
                                </p:cTn>
                              </p:par>
                              <p:par>
                                <p:cTn id="56" presetID="53" presetClass="entr" presetSubtype="16" fill="hold" nodeType="withEffect">
                                  <p:stCondLst>
                                    <p:cond delay="0"/>
                                  </p:stCondLst>
                                  <p:childTnLst>
                                    <p:set>
                                      <p:cBhvr>
                                        <p:cTn id="57" dur="1" fill="hold">
                                          <p:stCondLst>
                                            <p:cond delay="0"/>
                                          </p:stCondLst>
                                        </p:cTn>
                                        <p:tgtEl>
                                          <p:spTgt spid="10"/>
                                        </p:tgtEl>
                                        <p:attrNameLst>
                                          <p:attrName>style.visibility</p:attrName>
                                        </p:attrNameLst>
                                      </p:cBhvr>
                                      <p:to>
                                        <p:strVal val="visible"/>
                                      </p:to>
                                    </p:set>
                                    <p:anim calcmode="lin" valueType="num">
                                      <p:cBhvr>
                                        <p:cTn id="58" dur="500" fill="hold"/>
                                        <p:tgtEl>
                                          <p:spTgt spid="10"/>
                                        </p:tgtEl>
                                        <p:attrNameLst>
                                          <p:attrName>ppt_w</p:attrName>
                                        </p:attrNameLst>
                                      </p:cBhvr>
                                      <p:tavLst>
                                        <p:tav tm="0">
                                          <p:val>
                                            <p:fltVal val="0.000000"/>
                                          </p:val>
                                        </p:tav>
                                        <p:tav tm="100000">
                                          <p:val>
                                            <p:strVal val="#ppt_w"/>
                                          </p:val>
                                        </p:tav>
                                      </p:tavLst>
                                    </p:anim>
                                    <p:anim calcmode="lin" valueType="num">
                                      <p:cBhvr>
                                        <p:cTn id="59" dur="500" fill="hold"/>
                                        <p:tgtEl>
                                          <p:spTgt spid="10"/>
                                        </p:tgtEl>
                                        <p:attrNameLst>
                                          <p:attrName>ppt_h</p:attrName>
                                        </p:attrNameLst>
                                      </p:cBhvr>
                                      <p:tavLst>
                                        <p:tav tm="0">
                                          <p:val>
                                            <p:fltVal val="0.000000"/>
                                          </p:val>
                                        </p:tav>
                                        <p:tav tm="100000">
                                          <p:val>
                                            <p:strVal val="#ppt_h"/>
                                          </p:val>
                                        </p:tav>
                                      </p:tavLst>
                                    </p:anim>
                                    <p:animEffect transition="in" filter="fade">
                                      <p:cBhvr>
                                        <p:cTn id="60" dur="500"/>
                                        <p:tgtEl>
                                          <p:spTgt spid="10"/>
                                        </p:tgtEl>
                                      </p:cBhvr>
                                    </p:animEffect>
                                  </p:childTnLst>
                                </p:cTn>
                              </p:par>
                              <p:par>
                                <p:cTn id="61" presetID="53" presetClass="entr" presetSubtype="16" fill="hold" nodeType="withEffect">
                                  <p:stCondLst>
                                    <p:cond delay="0"/>
                                  </p:stCondLst>
                                  <p:childTnLst>
                                    <p:set>
                                      <p:cBhvr>
                                        <p:cTn id="62" dur="1" fill="hold">
                                          <p:stCondLst>
                                            <p:cond delay="0"/>
                                          </p:stCondLst>
                                        </p:cTn>
                                        <p:tgtEl>
                                          <p:spTgt spid="9"/>
                                        </p:tgtEl>
                                        <p:attrNameLst>
                                          <p:attrName>style.visibility</p:attrName>
                                        </p:attrNameLst>
                                      </p:cBhvr>
                                      <p:to>
                                        <p:strVal val="visible"/>
                                      </p:to>
                                    </p:set>
                                    <p:anim calcmode="lin" valueType="num">
                                      <p:cBhvr>
                                        <p:cTn id="63" dur="500" fill="hold"/>
                                        <p:tgtEl>
                                          <p:spTgt spid="9"/>
                                        </p:tgtEl>
                                        <p:attrNameLst>
                                          <p:attrName>ppt_w</p:attrName>
                                        </p:attrNameLst>
                                      </p:cBhvr>
                                      <p:tavLst>
                                        <p:tav tm="0">
                                          <p:val>
                                            <p:fltVal val="0.000000"/>
                                          </p:val>
                                        </p:tav>
                                        <p:tav tm="100000">
                                          <p:val>
                                            <p:strVal val="#ppt_w"/>
                                          </p:val>
                                        </p:tav>
                                      </p:tavLst>
                                    </p:anim>
                                    <p:anim calcmode="lin" valueType="num">
                                      <p:cBhvr>
                                        <p:cTn id="64" dur="500" fill="hold"/>
                                        <p:tgtEl>
                                          <p:spTgt spid="9"/>
                                        </p:tgtEl>
                                        <p:attrNameLst>
                                          <p:attrName>ppt_h</p:attrName>
                                        </p:attrNameLst>
                                      </p:cBhvr>
                                      <p:tavLst>
                                        <p:tav tm="0">
                                          <p:val>
                                            <p:fltVal val="0.000000"/>
                                          </p:val>
                                        </p:tav>
                                        <p:tav tm="100000">
                                          <p:val>
                                            <p:strVal val="#ppt_h"/>
                                          </p:val>
                                        </p:tav>
                                      </p:tavLst>
                                    </p:anim>
                                    <p:animEffect transition="in" filter="fade">
                                      <p:cBhvr>
                                        <p:cTn id="65" dur="500"/>
                                        <p:tgtEl>
                                          <p:spTgt spid="9"/>
                                        </p:tgtEl>
                                      </p:cBhvr>
                                    </p:animEffect>
                                  </p:childTnLst>
                                </p:cTn>
                              </p:par>
                              <p:par>
                                <p:cTn id="66" presetID="2" presetClass="entr" presetSubtype="4" fill="hold" grpId="0" nodeType="withEffect">
                                  <p:stCondLst>
                                    <p:cond delay="0"/>
                                  </p:stCondLst>
                                  <p:childTnLst>
                                    <p:set>
                                      <p:cBhvr>
                                        <p:cTn id="67" dur="1" fill="hold">
                                          <p:stCondLst>
                                            <p:cond delay="0"/>
                                          </p:stCondLst>
                                        </p:cTn>
                                        <p:tgtEl>
                                          <p:spTgt spid="55"/>
                                        </p:tgtEl>
                                        <p:attrNameLst>
                                          <p:attrName>style.visibility</p:attrName>
                                        </p:attrNameLst>
                                      </p:cBhvr>
                                      <p:to>
                                        <p:strVal val="visible"/>
                                      </p:to>
                                    </p:set>
                                    <p:anim calcmode="lin" valueType="num">
                                      <p:cBhvr>
                                        <p:cTn id="68" dur="500" fill="hold"/>
                                        <p:tgtEl>
                                          <p:spTgt spid="55"/>
                                        </p:tgtEl>
                                        <p:attrNameLst>
                                          <p:attrName>ppt_x</p:attrName>
                                        </p:attrNameLst>
                                      </p:cBhvr>
                                      <p:tavLst>
                                        <p:tav tm="0">
                                          <p:val>
                                            <p:strVal val="#ppt_x"/>
                                          </p:val>
                                        </p:tav>
                                        <p:tav tm="100000">
                                          <p:val>
                                            <p:strVal val="#ppt_x"/>
                                          </p:val>
                                        </p:tav>
                                      </p:tavLst>
                                    </p:anim>
                                    <p:anim calcmode="lin" valueType="num">
                                      <p:cBhvr>
                                        <p:cTn id="69"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bldLvl="0" animBg="1"/>
      <p:bldP spid="54" grpId="0"/>
      <p:bldP spid="58" grpId="0"/>
      <p:bldP spid="61" grpId="0"/>
      <p:bldP spid="94" grpId="0"/>
      <p:bldP spid="95" grpId="0"/>
      <p:bldP spid="96" grpId="0"/>
      <p:bldP spid="97" grpId="0"/>
      <p:bldP spid="98" grpId="0"/>
      <p:bldP spid="9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8BA2F0"/>
            </a:gs>
            <a:gs pos="100000">
              <a:srgbClr val="AACBFE"/>
            </a:gs>
          </a:gsLst>
          <a:lin ang="8100000" scaled="1"/>
          <a:tileRect/>
        </a:gradFill>
        <a:effectLst/>
      </p:bgPr>
    </p:bg>
    <p:spTree>
      <p:nvGrpSpPr>
        <p:cNvPr id="1" name=""/>
        <p:cNvGrpSpPr/>
        <p:nvPr/>
      </p:nvGrpSpPr>
      <p:grpSpPr>
        <a:xfrm>
          <a:off x="0" y="0"/>
          <a:ext cx="0" cy="0"/>
          <a:chOff x="0" y="0"/>
          <a:chExt cx="0" cy="0"/>
        </a:xfrm>
      </p:grpSpPr>
      <p:pic>
        <p:nvPicPr>
          <p:cNvPr id="8" name="图片 7"/>
          <p:cNvPicPr>
            <a:picLocks noChangeAspect="1"/>
          </p:cNvPicPr>
          <p:nvPr/>
        </p:nvPicPr>
        <p:blipFill rotWithShape="1">
          <a:blip r:embed="rId1" cstate="print">
            <a:extLst>
              <a:ext uri="{28A0092B-C50C-407E-A947-70E740481C1C}">
                <a14:useLocalDpi xmlns:a14="http://schemas.microsoft.com/office/drawing/2010/main" val="0"/>
              </a:ext>
            </a:extLst>
          </a:blip>
          <a:srcRect/>
          <a:stretch>
            <a:fillRect/>
          </a:stretch>
        </p:blipFill>
        <p:spPr>
          <a:xfrm>
            <a:off x="5375145" y="3187147"/>
            <a:ext cx="812802" cy="1066143"/>
          </a:xfrm>
          <a:prstGeom prst="rect">
            <a:avLst/>
          </a:prstGeom>
        </p:spPr>
      </p:pic>
      <p:pic>
        <p:nvPicPr>
          <p:cNvPr id="9" name="图片 8"/>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a:xfrm>
            <a:off x="5606435" y="2284691"/>
            <a:ext cx="944032" cy="584400"/>
          </a:xfrm>
          <a:prstGeom prst="rect">
            <a:avLst/>
          </a:prstGeom>
        </p:spPr>
      </p:pic>
      <p:pic>
        <p:nvPicPr>
          <p:cNvPr id="10" name="图片 9"/>
          <p:cNvPicPr>
            <a:picLocks noChangeAspect="1"/>
          </p:cNvPicPr>
          <p:nvPr/>
        </p:nvPicPr>
        <p:blipFill rotWithShape="1">
          <a:blip r:embed="rId3" cstate="print">
            <a:extLst>
              <a:ext uri="{28A0092B-C50C-407E-A947-70E740481C1C}">
                <a14:useLocalDpi xmlns:a14="http://schemas.microsoft.com/office/drawing/2010/main" val="0"/>
              </a:ext>
            </a:extLst>
          </a:blip>
          <a:srcRect/>
          <a:stretch>
            <a:fillRect/>
          </a:stretch>
        </p:blipFill>
        <p:spPr>
          <a:xfrm>
            <a:off x="1662287" y="2189541"/>
            <a:ext cx="1244600" cy="774700"/>
          </a:xfrm>
          <a:prstGeom prst="rect">
            <a:avLst/>
          </a:prstGeom>
        </p:spPr>
      </p:pic>
      <p:pic>
        <p:nvPicPr>
          <p:cNvPr id="11" name="图片 10"/>
          <p:cNvPicPr>
            <a:picLocks noChangeAspect="1"/>
          </p:cNvPicPr>
          <p:nvPr/>
        </p:nvPicPr>
        <p:blipFill rotWithShape="1">
          <a:blip r:embed="rId4" cstate="print">
            <a:extLst>
              <a:ext uri="{28A0092B-C50C-407E-A947-70E740481C1C}">
                <a14:useLocalDpi xmlns:a14="http://schemas.microsoft.com/office/drawing/2010/main" val="0"/>
              </a:ext>
            </a:extLst>
          </a:blip>
          <a:srcRect/>
          <a:stretch>
            <a:fillRect/>
          </a:stretch>
        </p:blipFill>
        <p:spPr>
          <a:xfrm>
            <a:off x="6339913" y="2494719"/>
            <a:ext cx="1066800" cy="1066800"/>
          </a:xfrm>
          <a:prstGeom prst="rect">
            <a:avLst/>
          </a:prstGeom>
        </p:spPr>
      </p:pic>
      <p:pic>
        <p:nvPicPr>
          <p:cNvPr id="14" name="图片 13"/>
          <p:cNvPicPr>
            <a:picLocks noChangeAspect="1"/>
          </p:cNvPicPr>
          <p:nvPr/>
        </p:nvPicPr>
        <p:blipFill rotWithShape="1">
          <a:blip r:embed="rId5" cstate="print">
            <a:extLst>
              <a:ext uri="{28A0092B-C50C-407E-A947-70E740481C1C}">
                <a14:useLocalDpi xmlns:a14="http://schemas.microsoft.com/office/drawing/2010/main" val="0"/>
              </a:ext>
            </a:extLst>
          </a:blip>
          <a:srcRect/>
          <a:stretch>
            <a:fillRect/>
          </a:stretch>
        </p:blipFill>
        <p:spPr>
          <a:xfrm>
            <a:off x="813244" y="4837492"/>
            <a:ext cx="685800" cy="615950"/>
          </a:xfrm>
          <a:prstGeom prst="rect">
            <a:avLst/>
          </a:prstGeom>
        </p:spPr>
      </p:pic>
      <p:pic>
        <p:nvPicPr>
          <p:cNvPr id="25" name="图片 24"/>
          <p:cNvPicPr>
            <a:picLocks noChangeAspect="1"/>
          </p:cNvPicPr>
          <p:nvPr/>
        </p:nvPicPr>
        <p:blipFill rotWithShape="1">
          <a:blip r:embed="rId6" cstate="print">
            <a:extLst>
              <a:ext uri="{28A0092B-C50C-407E-A947-70E740481C1C}">
                <a14:useLocalDpi xmlns:a14="http://schemas.microsoft.com/office/drawing/2010/main" val="0"/>
              </a:ext>
            </a:extLst>
          </a:blip>
          <a:srcRect/>
          <a:stretch>
            <a:fillRect/>
          </a:stretch>
        </p:blipFill>
        <p:spPr>
          <a:xfrm>
            <a:off x="268732" y="2224922"/>
            <a:ext cx="1588557" cy="983391"/>
          </a:xfrm>
          <a:prstGeom prst="rect">
            <a:avLst/>
          </a:prstGeom>
        </p:spPr>
      </p:pic>
      <p:sp>
        <p:nvSpPr>
          <p:cNvPr id="32" name="文本框 31"/>
          <p:cNvSpPr txBox="1"/>
          <p:nvPr/>
        </p:nvSpPr>
        <p:spPr>
          <a:xfrm>
            <a:off x="6400875" y="319618"/>
            <a:ext cx="760144" cy="307777"/>
          </a:xfrm>
          <a:prstGeom prst="rect">
            <a:avLst/>
          </a:prstGeom>
          <a:noFill/>
        </p:spPr>
        <p:txBody>
          <a:bodyPr wrap="none" rtlCol="0">
            <a:spAutoFit/>
          </a:bodyPr>
          <a:lstStyle/>
          <a:p>
            <a:r>
              <a:rPr lang="en-US" altLang="zh-CN" sz="1400" spc="100" dirty="0">
                <a:solidFill>
                  <a:schemeClr val="bg1"/>
                </a:solidFill>
                <a:cs typeface="+mn-ea"/>
                <a:sym typeface="+mn-lt"/>
              </a:rPr>
              <a:t>Home</a:t>
            </a:r>
            <a:endParaRPr lang="en-US" altLang="zh-CN" sz="1400" spc="100" dirty="0">
              <a:solidFill>
                <a:schemeClr val="bg1"/>
              </a:solidFill>
              <a:cs typeface="+mn-ea"/>
              <a:sym typeface="+mn-lt"/>
            </a:endParaRPr>
          </a:p>
        </p:txBody>
      </p:sp>
      <p:grpSp>
        <p:nvGrpSpPr>
          <p:cNvPr id="3" name="组合 2"/>
          <p:cNvGrpSpPr/>
          <p:nvPr/>
        </p:nvGrpSpPr>
        <p:grpSpPr>
          <a:xfrm>
            <a:off x="7493834" y="319618"/>
            <a:ext cx="1299872" cy="331501"/>
            <a:chOff x="7493834" y="319618"/>
            <a:chExt cx="1299872" cy="331501"/>
          </a:xfrm>
        </p:grpSpPr>
        <p:sp>
          <p:nvSpPr>
            <p:cNvPr id="13" name="矩形: 圆角 12"/>
            <p:cNvSpPr/>
            <p:nvPr/>
          </p:nvSpPr>
          <p:spPr>
            <a:xfrm>
              <a:off x="7493834" y="343342"/>
              <a:ext cx="1299872"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sp>
          <p:nvSpPr>
            <p:cNvPr id="33" name="文本框 32"/>
            <p:cNvSpPr txBox="1"/>
            <p:nvPr/>
          </p:nvSpPr>
          <p:spPr>
            <a:xfrm>
              <a:off x="7580956" y="319618"/>
              <a:ext cx="1157689" cy="307777"/>
            </a:xfrm>
            <a:prstGeom prst="rect">
              <a:avLst/>
            </a:prstGeom>
            <a:noFill/>
          </p:spPr>
          <p:txBody>
            <a:bodyPr wrap="none" rtlCol="0">
              <a:spAutoFit/>
            </a:bodyPr>
            <a:lstStyle/>
            <a:p>
              <a:r>
                <a:rPr lang="en-US" altLang="zh-CN" sz="1400" spc="100" dirty="0">
                  <a:solidFill>
                    <a:schemeClr val="bg1"/>
                  </a:solidFill>
                  <a:cs typeface="+mn-ea"/>
                  <a:sym typeface="+mn-lt"/>
                </a:rPr>
                <a:t>About Us </a:t>
              </a:r>
              <a:endParaRPr lang="en-US" altLang="zh-CN" sz="1400" spc="100" dirty="0">
                <a:solidFill>
                  <a:schemeClr val="bg1"/>
                </a:solidFill>
                <a:cs typeface="+mn-ea"/>
                <a:sym typeface="+mn-lt"/>
              </a:endParaRPr>
            </a:p>
          </p:txBody>
        </p:sp>
      </p:grpSp>
      <p:sp>
        <p:nvSpPr>
          <p:cNvPr id="34" name="文本框 33"/>
          <p:cNvSpPr txBox="1"/>
          <p:nvPr/>
        </p:nvSpPr>
        <p:spPr>
          <a:xfrm>
            <a:off x="9142552" y="319618"/>
            <a:ext cx="1045543" cy="307777"/>
          </a:xfrm>
          <a:prstGeom prst="rect">
            <a:avLst/>
          </a:prstGeom>
          <a:noFill/>
        </p:spPr>
        <p:txBody>
          <a:bodyPr wrap="none" rtlCol="0">
            <a:spAutoFit/>
          </a:bodyPr>
          <a:lstStyle/>
          <a:p>
            <a:r>
              <a:rPr lang="en-US" altLang="zh-CN" sz="1400" spc="100" dirty="0">
                <a:solidFill>
                  <a:schemeClr val="bg1"/>
                </a:solidFill>
                <a:cs typeface="+mn-ea"/>
                <a:sym typeface="+mn-lt"/>
              </a:rPr>
              <a:t>Portfolio</a:t>
            </a:r>
            <a:endParaRPr lang="en-US" altLang="zh-CN" sz="1400" spc="100" dirty="0">
              <a:solidFill>
                <a:schemeClr val="bg1"/>
              </a:solidFill>
              <a:cs typeface="+mn-ea"/>
              <a:sym typeface="+mn-lt"/>
            </a:endParaRPr>
          </a:p>
        </p:txBody>
      </p:sp>
      <p:sp>
        <p:nvSpPr>
          <p:cNvPr id="35" name="文本框 34"/>
          <p:cNvSpPr txBox="1"/>
          <p:nvPr/>
        </p:nvSpPr>
        <p:spPr>
          <a:xfrm>
            <a:off x="10564688" y="319618"/>
            <a:ext cx="1008609" cy="307777"/>
          </a:xfrm>
          <a:prstGeom prst="rect">
            <a:avLst/>
          </a:prstGeom>
          <a:noFill/>
        </p:spPr>
        <p:txBody>
          <a:bodyPr wrap="none" rtlCol="0">
            <a:spAutoFit/>
          </a:bodyPr>
          <a:lstStyle/>
          <a:p>
            <a:r>
              <a:rPr lang="en-US" altLang="zh-CN" sz="1400" spc="100" dirty="0">
                <a:solidFill>
                  <a:schemeClr val="bg1"/>
                </a:solidFill>
                <a:cs typeface="+mn-ea"/>
                <a:sym typeface="+mn-lt"/>
              </a:rPr>
              <a:t>Contact </a:t>
            </a:r>
            <a:endParaRPr lang="en-US" altLang="zh-CN" sz="1400" spc="100" dirty="0">
              <a:solidFill>
                <a:schemeClr val="bg1"/>
              </a:solidFill>
              <a:cs typeface="+mn-ea"/>
              <a:sym typeface="+mn-lt"/>
            </a:endParaRPr>
          </a:p>
        </p:txBody>
      </p:sp>
      <p:sp>
        <p:nvSpPr>
          <p:cNvPr id="36" name="文本框 35"/>
          <p:cNvSpPr txBox="1"/>
          <p:nvPr/>
        </p:nvSpPr>
        <p:spPr>
          <a:xfrm>
            <a:off x="7285355" y="2189480"/>
            <a:ext cx="5416550" cy="2861310"/>
          </a:xfrm>
          <a:prstGeom prst="rect">
            <a:avLst/>
          </a:prstGeom>
          <a:noFill/>
        </p:spPr>
        <p:txBody>
          <a:bodyPr wrap="square" rtlCol="0">
            <a:spAutoFit/>
          </a:bodyPr>
          <a:lstStyle/>
          <a:p>
            <a:r>
              <a:rPr lang="en-US" altLang="zh-CN" sz="6000" spc="100" dirty="0">
                <a:solidFill>
                  <a:srgbClr val="304086"/>
                </a:solidFill>
                <a:cs typeface="+mn-ea"/>
                <a:sym typeface="+mn-lt"/>
              </a:rPr>
              <a:t>THANKS</a:t>
            </a:r>
            <a:endParaRPr lang="en-US" altLang="zh-CN" sz="6000" spc="100" dirty="0">
              <a:solidFill>
                <a:srgbClr val="304086"/>
              </a:solidFill>
              <a:cs typeface="+mn-ea"/>
              <a:sym typeface="+mn-lt"/>
            </a:endParaRPr>
          </a:p>
          <a:p>
            <a:r>
              <a:rPr lang="en-US" altLang="zh-CN" sz="6000" spc="100" dirty="0">
                <a:solidFill>
                  <a:srgbClr val="304086"/>
                </a:solidFill>
                <a:cs typeface="+mn-ea"/>
                <a:sym typeface="+mn-lt"/>
              </a:rPr>
              <a:t>FOR YOUR LISTENING </a:t>
            </a:r>
            <a:endParaRPr lang="en-US" altLang="zh-CN" sz="6000" spc="100" dirty="0">
              <a:solidFill>
                <a:srgbClr val="304086"/>
              </a:solidFill>
              <a:cs typeface="+mn-ea"/>
              <a:sym typeface="+mn-lt"/>
            </a:endParaRPr>
          </a:p>
        </p:txBody>
      </p:sp>
      <p:grpSp>
        <p:nvGrpSpPr>
          <p:cNvPr id="40" name="组合 39"/>
          <p:cNvGrpSpPr/>
          <p:nvPr/>
        </p:nvGrpSpPr>
        <p:grpSpPr>
          <a:xfrm>
            <a:off x="660106" y="294582"/>
            <a:ext cx="2653830" cy="307777"/>
            <a:chOff x="632295" y="294582"/>
            <a:chExt cx="2653830" cy="307777"/>
          </a:xfrm>
        </p:grpSpPr>
        <p:sp>
          <p:nvSpPr>
            <p:cNvPr id="41" name="矩形: 圆角 40"/>
            <p:cNvSpPr/>
            <p:nvPr/>
          </p:nvSpPr>
          <p:spPr>
            <a:xfrm>
              <a:off x="1333500" y="294582"/>
              <a:ext cx="1952625" cy="307777"/>
            </a:xfrm>
            <a:prstGeom prst="roundRect">
              <a:avLst>
                <a:gd name="adj" fmla="val 50000"/>
              </a:avLst>
            </a:prstGeom>
            <a:solidFill>
              <a:srgbClr val="3040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cs typeface="+mn-ea"/>
                <a:sym typeface="+mn-lt"/>
              </a:endParaRPr>
            </a:p>
          </p:txBody>
        </p:sp>
        <p:grpSp>
          <p:nvGrpSpPr>
            <p:cNvPr id="42" name="组合 41"/>
            <p:cNvGrpSpPr/>
            <p:nvPr/>
          </p:nvGrpSpPr>
          <p:grpSpPr>
            <a:xfrm>
              <a:off x="1456438" y="365664"/>
              <a:ext cx="155669" cy="165612"/>
              <a:chOff x="1423100" y="355337"/>
              <a:chExt cx="155669" cy="165612"/>
            </a:xfrm>
          </p:grpSpPr>
          <p:sp>
            <p:nvSpPr>
              <p:cNvPr id="46" name="圆: 空心 45"/>
              <p:cNvSpPr/>
              <p:nvPr/>
            </p:nvSpPr>
            <p:spPr>
              <a:xfrm>
                <a:off x="1423100" y="355337"/>
                <a:ext cx="122331" cy="122331"/>
              </a:xfrm>
              <a:prstGeom prst="donut">
                <a:avLst>
                  <a:gd name="adj" fmla="val 1245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tx1"/>
                  </a:solidFill>
                  <a:cs typeface="+mn-ea"/>
                  <a:sym typeface="+mn-lt"/>
                </a:endParaRPr>
              </a:p>
            </p:txBody>
          </p:sp>
          <p:cxnSp>
            <p:nvCxnSpPr>
              <p:cNvPr id="47" name="直接连接符 46"/>
              <p:cNvCxnSpPr>
                <a:stCxn id="46" idx="5"/>
              </p:cNvCxnSpPr>
              <p:nvPr/>
            </p:nvCxnSpPr>
            <p:spPr>
              <a:xfrm>
                <a:off x="1527516" y="459753"/>
                <a:ext cx="51253" cy="61196"/>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3" name="直接连接符 42"/>
            <p:cNvCxnSpPr/>
            <p:nvPr/>
          </p:nvCxnSpPr>
          <p:spPr>
            <a:xfrm>
              <a:off x="632295" y="378081"/>
              <a:ext cx="213596"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4" name="直接连接符 43"/>
            <p:cNvCxnSpPr/>
            <p:nvPr/>
          </p:nvCxnSpPr>
          <p:spPr>
            <a:xfrm>
              <a:off x="632295" y="448470"/>
              <a:ext cx="151683"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632295" y="518859"/>
              <a:ext cx="106798" cy="0"/>
            </a:xfrm>
            <a:prstGeom prst="line">
              <a:avLst/>
            </a:prstGeom>
            <a:ln w="19050" cap="rnd">
              <a:solidFill>
                <a:srgbClr val="304086"/>
              </a:solidFill>
            </a:ln>
          </p:spPr>
          <p:style>
            <a:lnRef idx="1">
              <a:schemeClr val="accent1"/>
            </a:lnRef>
            <a:fillRef idx="0">
              <a:schemeClr val="accent1"/>
            </a:fillRef>
            <a:effectRef idx="0">
              <a:schemeClr val="accent1"/>
            </a:effectRef>
            <a:fontRef idx="minor">
              <a:schemeClr val="tx1"/>
            </a:fontRef>
          </p:style>
        </p:cxnSp>
      </p:grpSp>
      <p:pic>
        <p:nvPicPr>
          <p:cNvPr id="28" name="图片 27"/>
          <p:cNvPicPr>
            <a:picLocks noChangeAspect="1"/>
          </p:cNvPicPr>
          <p:nvPr/>
        </p:nvPicPr>
        <p:blipFill rotWithShape="1">
          <a:blip r:embed="rId7" cstate="print">
            <a:extLst>
              <a:ext uri="{28A0092B-C50C-407E-A947-70E740481C1C}">
                <a14:useLocalDpi xmlns:a14="http://schemas.microsoft.com/office/drawing/2010/main" val="0"/>
              </a:ext>
            </a:extLst>
          </a:blip>
          <a:srcRect/>
          <a:stretch>
            <a:fillRect/>
          </a:stretch>
        </p:blipFill>
        <p:spPr>
          <a:xfrm>
            <a:off x="6232588" y="3873708"/>
            <a:ext cx="1281451" cy="2694982"/>
          </a:xfrm>
          <a:prstGeom prst="rect">
            <a:avLst/>
          </a:prstGeom>
        </p:spPr>
      </p:pic>
      <p:pic>
        <p:nvPicPr>
          <p:cNvPr id="49" name="图片 48"/>
          <p:cNvPicPr>
            <a:picLocks noChangeAspect="1"/>
          </p:cNvPicPr>
          <p:nvPr/>
        </p:nvPicPr>
        <p:blipFill rotWithShape="1">
          <a:blip r:embed="rId8" cstate="print">
            <a:extLst>
              <a:ext uri="{28A0092B-C50C-407E-A947-70E740481C1C}">
                <a14:useLocalDpi xmlns:a14="http://schemas.microsoft.com/office/drawing/2010/main" val="0"/>
              </a:ext>
            </a:extLst>
          </a:blip>
          <a:srcRect/>
          <a:stretch>
            <a:fillRect/>
          </a:stretch>
        </p:blipFill>
        <p:spPr>
          <a:xfrm>
            <a:off x="1588665" y="4427361"/>
            <a:ext cx="271774" cy="356483"/>
          </a:xfrm>
          <a:prstGeom prst="rect">
            <a:avLst/>
          </a:prstGeom>
        </p:spPr>
      </p:pic>
      <p:pic>
        <p:nvPicPr>
          <p:cNvPr id="6" name="图片 5"/>
          <p:cNvPicPr>
            <a:picLocks noChangeAspect="1"/>
          </p:cNvPicPr>
          <p:nvPr/>
        </p:nvPicPr>
        <p:blipFill rotWithShape="1">
          <a:blip r:embed="rId9" cstate="print">
            <a:extLst>
              <a:ext uri="{28A0092B-C50C-407E-A947-70E740481C1C}">
                <a14:useLocalDpi xmlns:a14="http://schemas.microsoft.com/office/drawing/2010/main" val="0"/>
              </a:ext>
            </a:extLst>
          </a:blip>
          <a:srcRect/>
          <a:stretch>
            <a:fillRect/>
          </a:stretch>
        </p:blipFill>
        <p:spPr>
          <a:xfrm>
            <a:off x="942464" y="3325522"/>
            <a:ext cx="1054139" cy="1800055"/>
          </a:xfrm>
          <a:prstGeom prst="rect">
            <a:avLst/>
          </a:prstGeom>
        </p:spPr>
      </p:pic>
      <p:pic>
        <p:nvPicPr>
          <p:cNvPr id="48" name="图片 47"/>
          <p:cNvPicPr>
            <a:picLocks noChangeAspect="1"/>
          </p:cNvPicPr>
          <p:nvPr/>
        </p:nvPicPr>
        <p:blipFill rotWithShape="1">
          <a:blip r:embed="rId10" cstate="print">
            <a:extLst>
              <a:ext uri="{28A0092B-C50C-407E-A947-70E740481C1C}">
                <a14:useLocalDpi xmlns:a14="http://schemas.microsoft.com/office/drawing/2010/main" val="0"/>
              </a:ext>
            </a:extLst>
          </a:blip>
          <a:srcRect l="-991"/>
          <a:stretch>
            <a:fillRect/>
          </a:stretch>
        </p:blipFill>
        <p:spPr>
          <a:xfrm>
            <a:off x="-403820" y="1863576"/>
            <a:ext cx="7014634" cy="4495800"/>
          </a:xfrm>
          <a:custGeom>
            <a:avLst/>
            <a:gdLst>
              <a:gd name="connsiteX0" fmla="*/ 531804 w 7014634"/>
              <a:gd name="connsiteY0" fmla="*/ 3061758 h 4495800"/>
              <a:gd name="connsiteX1" fmla="*/ 531804 w 7014634"/>
              <a:gd name="connsiteY1" fmla="*/ 3434292 h 4495800"/>
              <a:gd name="connsiteX2" fmla="*/ 1217604 w 7014634"/>
              <a:gd name="connsiteY2" fmla="*/ 3434292 h 4495800"/>
              <a:gd name="connsiteX3" fmla="*/ 1217604 w 7014634"/>
              <a:gd name="connsiteY3" fmla="*/ 3061758 h 4495800"/>
              <a:gd name="connsiteX4" fmla="*/ 1196381 w 7014634"/>
              <a:gd name="connsiteY4" fmla="*/ 1323439 h 4495800"/>
              <a:gd name="connsiteX5" fmla="*/ 1196381 w 7014634"/>
              <a:gd name="connsiteY5" fmla="*/ 2973916 h 4495800"/>
              <a:gd name="connsiteX6" fmla="*/ 1489309 w 7014634"/>
              <a:gd name="connsiteY6" fmla="*/ 2973916 h 4495800"/>
              <a:gd name="connsiteX7" fmla="*/ 1831310 w 7014634"/>
              <a:gd name="connsiteY7" fmla="*/ 3340655 h 4495800"/>
              <a:gd name="connsiteX8" fmla="*/ 2224575 w 7014634"/>
              <a:gd name="connsiteY8" fmla="*/ 2973916 h 4495800"/>
              <a:gd name="connsiteX9" fmla="*/ 2261109 w 7014634"/>
              <a:gd name="connsiteY9" fmla="*/ 2973916 h 4495800"/>
              <a:gd name="connsiteX10" fmla="*/ 2261109 w 7014634"/>
              <a:gd name="connsiteY10" fmla="*/ 2939847 h 4495800"/>
              <a:gd name="connsiteX11" fmla="*/ 2294678 w 7014634"/>
              <a:gd name="connsiteY11" fmla="*/ 2908542 h 4495800"/>
              <a:gd name="connsiteX12" fmla="*/ 2261109 w 7014634"/>
              <a:gd name="connsiteY12" fmla="*/ 2907844 h 4495800"/>
              <a:gd name="connsiteX13" fmla="*/ 2261109 w 7014634"/>
              <a:gd name="connsiteY13" fmla="*/ 1323439 h 4495800"/>
              <a:gd name="connsiteX14" fmla="*/ 5452534 w 7014634"/>
              <a:gd name="connsiteY14" fmla="*/ 995892 h 4495800"/>
              <a:gd name="connsiteX15" fmla="*/ 5452534 w 7014634"/>
              <a:gd name="connsiteY15" fmla="*/ 2278592 h 4495800"/>
              <a:gd name="connsiteX16" fmla="*/ 6223001 w 7014634"/>
              <a:gd name="connsiteY16" fmla="*/ 2278592 h 4495800"/>
              <a:gd name="connsiteX17" fmla="*/ 6223001 w 7014634"/>
              <a:gd name="connsiteY17" fmla="*/ 995892 h 4495800"/>
              <a:gd name="connsiteX18" fmla="*/ 2481648 w 7014634"/>
              <a:gd name="connsiteY18" fmla="*/ 0 h 4495800"/>
              <a:gd name="connsiteX19" fmla="*/ 7014634 w 7014634"/>
              <a:gd name="connsiteY19" fmla="*/ 0 h 4495800"/>
              <a:gd name="connsiteX20" fmla="*/ 7014634 w 7014634"/>
              <a:gd name="connsiteY20" fmla="*/ 101600 h 4495800"/>
              <a:gd name="connsiteX21" fmla="*/ 6337300 w 7014634"/>
              <a:gd name="connsiteY21" fmla="*/ 101600 h 4495800"/>
              <a:gd name="connsiteX22" fmla="*/ 6337300 w 7014634"/>
              <a:gd name="connsiteY22" fmla="*/ 1244600 h 4495800"/>
              <a:gd name="connsiteX23" fmla="*/ 7014634 w 7014634"/>
              <a:gd name="connsiteY23" fmla="*/ 1244600 h 4495800"/>
              <a:gd name="connsiteX24" fmla="*/ 7014634 w 7014634"/>
              <a:gd name="connsiteY24" fmla="*/ 4495800 h 4495800"/>
              <a:gd name="connsiteX25" fmla="*/ 0 w 7014634"/>
              <a:gd name="connsiteY25" fmla="*/ 4495800 h 4495800"/>
              <a:gd name="connsiteX26" fmla="*/ 0 w 7014634"/>
              <a:gd name="connsiteY26" fmla="*/ 2319458 h 4495800"/>
              <a:gd name="connsiteX27" fmla="*/ 926626 w 7014634"/>
              <a:gd name="connsiteY27" fmla="*/ 2319458 h 4495800"/>
              <a:gd name="connsiteX28" fmla="*/ 926626 w 7014634"/>
              <a:gd name="connsiteY28" fmla="*/ 1307780 h 4495800"/>
              <a:gd name="connsiteX29" fmla="*/ 1195087 w 7014634"/>
              <a:gd name="connsiteY29" fmla="*/ 1307780 h 4495800"/>
              <a:gd name="connsiteX30" fmla="*/ 1195087 w 7014634"/>
              <a:gd name="connsiteY30" fmla="*/ 646487 h 4495800"/>
              <a:gd name="connsiteX31" fmla="*/ 2481648 w 7014634"/>
              <a:gd name="connsiteY31" fmla="*/ 646487 h 4495800"/>
              <a:gd name="connsiteX32" fmla="*/ 0 w 7014634"/>
              <a:gd name="connsiteY32" fmla="*/ 0 h 4495800"/>
              <a:gd name="connsiteX33" fmla="*/ 1009441 w 7014634"/>
              <a:gd name="connsiteY33" fmla="*/ 0 h 4495800"/>
              <a:gd name="connsiteX34" fmla="*/ 1009441 w 7014634"/>
              <a:gd name="connsiteY34" fmla="*/ 577397 h 4495800"/>
              <a:gd name="connsiteX35" fmla="*/ 195396 w 7014634"/>
              <a:gd name="connsiteY35" fmla="*/ 577397 h 4495800"/>
              <a:gd name="connsiteX36" fmla="*/ 195396 w 7014634"/>
              <a:gd name="connsiteY36" fmla="*/ 1070899 h 4495800"/>
              <a:gd name="connsiteX37" fmla="*/ 0 w 7014634"/>
              <a:gd name="connsiteY37" fmla="*/ 1070899 h 449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7014634" h="4495800">
                <a:moveTo>
                  <a:pt x="531804" y="3061758"/>
                </a:moveTo>
                <a:lnTo>
                  <a:pt x="531804" y="3434292"/>
                </a:lnTo>
                <a:lnTo>
                  <a:pt x="1217604" y="3434292"/>
                </a:lnTo>
                <a:lnTo>
                  <a:pt x="1217604" y="3061758"/>
                </a:lnTo>
                <a:close/>
                <a:moveTo>
                  <a:pt x="1196381" y="1323439"/>
                </a:moveTo>
                <a:lnTo>
                  <a:pt x="1196381" y="2973916"/>
                </a:lnTo>
                <a:lnTo>
                  <a:pt x="1489309" y="2973916"/>
                </a:lnTo>
                <a:lnTo>
                  <a:pt x="1831310" y="3340655"/>
                </a:lnTo>
                <a:lnTo>
                  <a:pt x="2224575" y="2973916"/>
                </a:lnTo>
                <a:lnTo>
                  <a:pt x="2261109" y="2973916"/>
                </a:lnTo>
                <a:lnTo>
                  <a:pt x="2261109" y="2939847"/>
                </a:lnTo>
                <a:lnTo>
                  <a:pt x="2294678" y="2908542"/>
                </a:lnTo>
                <a:lnTo>
                  <a:pt x="2261109" y="2907844"/>
                </a:lnTo>
                <a:lnTo>
                  <a:pt x="2261109" y="1323439"/>
                </a:lnTo>
                <a:close/>
                <a:moveTo>
                  <a:pt x="5452534" y="995892"/>
                </a:moveTo>
                <a:lnTo>
                  <a:pt x="5452534" y="2278592"/>
                </a:lnTo>
                <a:lnTo>
                  <a:pt x="6223001" y="2278592"/>
                </a:lnTo>
                <a:lnTo>
                  <a:pt x="6223001" y="995892"/>
                </a:lnTo>
                <a:close/>
                <a:moveTo>
                  <a:pt x="2481648" y="0"/>
                </a:moveTo>
                <a:lnTo>
                  <a:pt x="7014634" y="0"/>
                </a:lnTo>
                <a:lnTo>
                  <a:pt x="7014634" y="101600"/>
                </a:lnTo>
                <a:lnTo>
                  <a:pt x="6337300" y="101600"/>
                </a:lnTo>
                <a:lnTo>
                  <a:pt x="6337300" y="1244600"/>
                </a:lnTo>
                <a:lnTo>
                  <a:pt x="7014634" y="1244600"/>
                </a:lnTo>
                <a:lnTo>
                  <a:pt x="7014634" y="4495800"/>
                </a:lnTo>
                <a:lnTo>
                  <a:pt x="0" y="4495800"/>
                </a:lnTo>
                <a:lnTo>
                  <a:pt x="0" y="2319458"/>
                </a:lnTo>
                <a:lnTo>
                  <a:pt x="926626" y="2319458"/>
                </a:lnTo>
                <a:lnTo>
                  <a:pt x="926626" y="1307780"/>
                </a:lnTo>
                <a:lnTo>
                  <a:pt x="1195087" y="1307780"/>
                </a:lnTo>
                <a:lnTo>
                  <a:pt x="1195087" y="646487"/>
                </a:lnTo>
                <a:lnTo>
                  <a:pt x="2481648" y="646487"/>
                </a:lnTo>
                <a:close/>
                <a:moveTo>
                  <a:pt x="0" y="0"/>
                </a:moveTo>
                <a:lnTo>
                  <a:pt x="1009441" y="0"/>
                </a:lnTo>
                <a:lnTo>
                  <a:pt x="1009441" y="577397"/>
                </a:lnTo>
                <a:lnTo>
                  <a:pt x="195396" y="577397"/>
                </a:lnTo>
                <a:lnTo>
                  <a:pt x="195396" y="1070899"/>
                </a:lnTo>
                <a:lnTo>
                  <a:pt x="0" y="1070899"/>
                </a:lnTo>
                <a:close/>
              </a:path>
            </a:pathLst>
          </a:custGeom>
        </p:spPr>
      </p:pic>
      <p:pic>
        <p:nvPicPr>
          <p:cNvPr id="2" name="图片 1"/>
          <p:cNvPicPr>
            <a:picLocks noChangeAspect="1"/>
          </p:cNvPicPr>
          <p:nvPr/>
        </p:nvPicPr>
        <p:blipFill rotWithShape="1">
          <a:blip r:embed="rId11" cstate="print">
            <a:extLst>
              <a:ext uri="{28A0092B-C50C-407E-A947-70E740481C1C}">
                <a14:useLocalDpi xmlns:a14="http://schemas.microsoft.com/office/drawing/2010/main" val="0"/>
              </a:ext>
            </a:extLst>
          </a:blip>
          <a:srcRect/>
          <a:stretch>
            <a:fillRect/>
          </a:stretch>
        </p:blipFill>
        <p:spPr>
          <a:xfrm>
            <a:off x="3053053" y="4783844"/>
            <a:ext cx="822557" cy="1116626"/>
          </a:xfrm>
          <a:prstGeom prst="rect">
            <a:avLst/>
          </a:prstGeom>
        </p:spPr>
      </p:pic>
      <p:pic>
        <p:nvPicPr>
          <p:cNvPr id="27" name="图片 26"/>
          <p:cNvPicPr>
            <a:picLocks noChangeAspect="1"/>
          </p:cNvPicPr>
          <p:nvPr/>
        </p:nvPicPr>
        <p:blipFill rotWithShape="1">
          <a:blip r:embed="rId12" cstate="print">
            <a:extLst>
              <a:ext uri="{28A0092B-C50C-407E-A947-70E740481C1C}">
                <a14:useLocalDpi xmlns:a14="http://schemas.microsoft.com/office/drawing/2010/main" val="0"/>
              </a:ext>
            </a:extLst>
          </a:blip>
          <a:srcRect/>
          <a:stretch>
            <a:fillRect/>
          </a:stretch>
        </p:blipFill>
        <p:spPr>
          <a:xfrm>
            <a:off x="4932061" y="4172472"/>
            <a:ext cx="1196891" cy="1800054"/>
          </a:xfrm>
          <a:prstGeom prst="rect">
            <a:avLst/>
          </a:prstGeom>
        </p:spPr>
      </p:pic>
      <p:pic>
        <p:nvPicPr>
          <p:cNvPr id="50" name="图片 49"/>
          <p:cNvPicPr>
            <a:picLocks noChangeAspect="1"/>
          </p:cNvPicPr>
          <p:nvPr/>
        </p:nvPicPr>
        <p:blipFill rotWithShape="1">
          <a:blip r:embed="rId13" cstate="print">
            <a:extLst>
              <a:ext uri="{28A0092B-C50C-407E-A947-70E740481C1C}">
                <a14:useLocalDpi xmlns:a14="http://schemas.microsoft.com/office/drawing/2010/main" val="0"/>
              </a:ext>
            </a:extLst>
          </a:blip>
          <a:srcRect/>
          <a:stretch>
            <a:fillRect/>
          </a:stretch>
        </p:blipFill>
        <p:spPr>
          <a:xfrm>
            <a:off x="1051152" y="4837491"/>
            <a:ext cx="209983" cy="275432"/>
          </a:xfrm>
          <a:prstGeom prst="rect">
            <a:avLst/>
          </a:prstGeom>
        </p:spPr>
      </p:pic>
      <p:pic>
        <p:nvPicPr>
          <p:cNvPr id="12" name="图片 11"/>
          <p:cNvPicPr>
            <a:picLocks noChangeAspect="1"/>
          </p:cNvPicPr>
          <p:nvPr/>
        </p:nvPicPr>
        <p:blipFill rotWithShape="1">
          <a:blip r:embed="rId14" cstate="print">
            <a:extLst>
              <a:ext uri="{28A0092B-C50C-407E-A947-70E740481C1C}">
                <a14:useLocalDpi xmlns:a14="http://schemas.microsoft.com/office/drawing/2010/main" val="0"/>
              </a:ext>
            </a:extLst>
          </a:blip>
          <a:srcRect/>
          <a:stretch>
            <a:fillRect/>
          </a:stretch>
        </p:blipFill>
        <p:spPr>
          <a:xfrm>
            <a:off x="488136" y="5084473"/>
            <a:ext cx="509182" cy="1484217"/>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10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1000"/>
                                        <p:tgtEl>
                                          <p:spTgt spid="11"/>
                                        </p:tgtEl>
                                      </p:cBhvr>
                                    </p:animEffect>
                                  </p:childTnLst>
                                </p:cTn>
                              </p:par>
                              <p:par>
                                <p:cTn id="17" presetID="10" presetClass="entr" presetSubtype="0"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1000"/>
                                        <p:tgtEl>
                                          <p:spTgt spid="25"/>
                                        </p:tgtEl>
                                      </p:cBhvr>
                                    </p:animEffect>
                                  </p:childTnLst>
                                </p:cTn>
                              </p:par>
                              <p:par>
                                <p:cTn id="23" presetID="10" presetClass="entr" presetSubtype="0" fill="hold"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1000"/>
                                        <p:tgtEl>
                                          <p:spTgt spid="28"/>
                                        </p:tgtEl>
                                      </p:cBhvr>
                                    </p:animEffect>
                                  </p:childTnLst>
                                </p:cTn>
                              </p:par>
                              <p:par>
                                <p:cTn id="26" presetID="10" presetClass="entr" presetSubtype="0" fill="hold" nodeType="withEffect">
                                  <p:stCondLst>
                                    <p:cond delay="0"/>
                                  </p:stCondLst>
                                  <p:childTnLst>
                                    <p:set>
                                      <p:cBhvr>
                                        <p:cTn id="27" dur="1" fill="hold">
                                          <p:stCondLst>
                                            <p:cond delay="0"/>
                                          </p:stCondLst>
                                        </p:cTn>
                                        <p:tgtEl>
                                          <p:spTgt spid="49"/>
                                        </p:tgtEl>
                                        <p:attrNameLst>
                                          <p:attrName>style.visibility</p:attrName>
                                        </p:attrNameLst>
                                      </p:cBhvr>
                                      <p:to>
                                        <p:strVal val="visible"/>
                                      </p:to>
                                    </p:set>
                                    <p:animEffect transition="in" filter="fade">
                                      <p:cBhvr>
                                        <p:cTn id="28" dur="1000"/>
                                        <p:tgtEl>
                                          <p:spTgt spid="49"/>
                                        </p:tgtEl>
                                      </p:cBhvr>
                                    </p:animEffect>
                                  </p:childTnLst>
                                </p:cTn>
                              </p:par>
                              <p:par>
                                <p:cTn id="29" presetID="10"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childTnLst>
                                </p:cTn>
                              </p:par>
                              <p:par>
                                <p:cTn id="32" presetID="10" presetClass="entr" presetSubtype="0" fill="hold" nodeType="withEffect">
                                  <p:stCondLst>
                                    <p:cond delay="0"/>
                                  </p:stCondLst>
                                  <p:childTnLst>
                                    <p:set>
                                      <p:cBhvr>
                                        <p:cTn id="33" dur="1" fill="hold">
                                          <p:stCondLst>
                                            <p:cond delay="0"/>
                                          </p:stCondLst>
                                        </p:cTn>
                                        <p:tgtEl>
                                          <p:spTgt spid="48"/>
                                        </p:tgtEl>
                                        <p:attrNameLst>
                                          <p:attrName>style.visibility</p:attrName>
                                        </p:attrNameLst>
                                      </p:cBhvr>
                                      <p:to>
                                        <p:strVal val="visible"/>
                                      </p:to>
                                    </p:set>
                                    <p:animEffect transition="in" filter="fade">
                                      <p:cBhvr>
                                        <p:cTn id="34" dur="1000"/>
                                        <p:tgtEl>
                                          <p:spTgt spid="48"/>
                                        </p:tgtEl>
                                      </p:cBhvr>
                                    </p:animEffect>
                                  </p:childTnLst>
                                </p:cTn>
                              </p:par>
                              <p:par>
                                <p:cTn id="35" presetID="10" presetClass="entr" presetSubtype="0" fill="hold" nodeType="with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1000"/>
                                        <p:tgtEl>
                                          <p:spTgt spid="2"/>
                                        </p:tgtEl>
                                      </p:cBhvr>
                                    </p:animEffect>
                                  </p:childTnLst>
                                </p:cTn>
                              </p:par>
                              <p:par>
                                <p:cTn id="38" presetID="10" presetClass="entr" presetSubtype="0" fill="hold"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fade">
                                      <p:cBhvr>
                                        <p:cTn id="40" dur="1000"/>
                                        <p:tgtEl>
                                          <p:spTgt spid="27"/>
                                        </p:tgtEl>
                                      </p:cBhvr>
                                    </p:animEffect>
                                  </p:childTnLst>
                                </p:cTn>
                              </p:par>
                              <p:par>
                                <p:cTn id="41" presetID="10" presetClass="entr" presetSubtype="0" fill="hold" nodeType="withEffect">
                                  <p:stCondLst>
                                    <p:cond delay="0"/>
                                  </p:stCondLst>
                                  <p:childTnLst>
                                    <p:set>
                                      <p:cBhvr>
                                        <p:cTn id="42" dur="1" fill="hold">
                                          <p:stCondLst>
                                            <p:cond delay="0"/>
                                          </p:stCondLst>
                                        </p:cTn>
                                        <p:tgtEl>
                                          <p:spTgt spid="50"/>
                                        </p:tgtEl>
                                        <p:attrNameLst>
                                          <p:attrName>style.visibility</p:attrName>
                                        </p:attrNameLst>
                                      </p:cBhvr>
                                      <p:to>
                                        <p:strVal val="visible"/>
                                      </p:to>
                                    </p:set>
                                    <p:animEffect transition="in" filter="fade">
                                      <p:cBhvr>
                                        <p:cTn id="43" dur="1000"/>
                                        <p:tgtEl>
                                          <p:spTgt spid="50"/>
                                        </p:tgtEl>
                                      </p:cBhvr>
                                    </p:animEffect>
                                  </p:childTnLst>
                                </p:cTn>
                              </p:par>
                              <p:par>
                                <p:cTn id="44" presetID="10" presetClass="entr" presetSubtype="0" fill="hold"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1000"/>
                                        <p:tgtEl>
                                          <p:spTgt spid="12"/>
                                        </p:tgtEl>
                                      </p:cBhvr>
                                    </p:animEffect>
                                  </p:childTnLst>
                                </p:cTn>
                              </p:par>
                              <p:par>
                                <p:cTn id="47" presetID="22" presetClass="entr" presetSubtype="8" fill="hold" nodeType="with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wipe(left)">
                                      <p:cBhvr>
                                        <p:cTn id="49" dur="500"/>
                                        <p:tgtEl>
                                          <p:spTgt spid="40"/>
                                        </p:tgtEl>
                                      </p:cBhvr>
                                    </p:animEffect>
                                  </p:childTnLst>
                                </p:cTn>
                              </p:par>
                              <p:par>
                                <p:cTn id="50" presetID="2" presetClass="entr" presetSubtype="2" fill="hold" grpId="0" nodeType="withEffect">
                                  <p:stCondLst>
                                    <p:cond delay="0"/>
                                  </p:stCondLst>
                                  <p:childTnLst>
                                    <p:set>
                                      <p:cBhvr>
                                        <p:cTn id="51" dur="1" fill="hold">
                                          <p:stCondLst>
                                            <p:cond delay="0"/>
                                          </p:stCondLst>
                                        </p:cTn>
                                        <p:tgtEl>
                                          <p:spTgt spid="32"/>
                                        </p:tgtEl>
                                        <p:attrNameLst>
                                          <p:attrName>style.visibility</p:attrName>
                                        </p:attrNameLst>
                                      </p:cBhvr>
                                      <p:to>
                                        <p:strVal val="visible"/>
                                      </p:to>
                                    </p:set>
                                    <p:anim calcmode="lin" valueType="num">
                                      <p:cBhvr additive="base">
                                        <p:cTn id="52" dur="500" fill="hold"/>
                                        <p:tgtEl>
                                          <p:spTgt spid="32"/>
                                        </p:tgtEl>
                                        <p:attrNameLst>
                                          <p:attrName>ppt_x</p:attrName>
                                        </p:attrNameLst>
                                      </p:cBhvr>
                                      <p:tavLst>
                                        <p:tav tm="0">
                                          <p:val>
                                            <p:strVal val="1+#ppt_w/2"/>
                                          </p:val>
                                        </p:tav>
                                        <p:tav tm="100000">
                                          <p:val>
                                            <p:strVal val="#ppt_x"/>
                                          </p:val>
                                        </p:tav>
                                      </p:tavLst>
                                    </p:anim>
                                    <p:anim calcmode="lin" valueType="num">
                                      <p:cBhvr additive="base">
                                        <p:cTn id="53" dur="500" fill="hold"/>
                                        <p:tgtEl>
                                          <p:spTgt spid="32"/>
                                        </p:tgtEl>
                                        <p:attrNameLst>
                                          <p:attrName>ppt_y</p:attrName>
                                        </p:attrNameLst>
                                      </p:cBhvr>
                                      <p:tavLst>
                                        <p:tav tm="0">
                                          <p:val>
                                            <p:strVal val="#ppt_y"/>
                                          </p:val>
                                        </p:tav>
                                        <p:tav tm="100000">
                                          <p:val>
                                            <p:strVal val="#ppt_y"/>
                                          </p:val>
                                        </p:tav>
                                      </p:tavLst>
                                    </p:anim>
                                  </p:childTnLst>
                                </p:cTn>
                              </p:par>
                              <p:par>
                                <p:cTn id="54" presetID="2" presetClass="entr" presetSubtype="2" fill="hold" nodeType="withEffect">
                                  <p:stCondLst>
                                    <p:cond delay="0"/>
                                  </p:stCondLst>
                                  <p:childTnLst>
                                    <p:set>
                                      <p:cBhvr>
                                        <p:cTn id="55" dur="1" fill="hold">
                                          <p:stCondLst>
                                            <p:cond delay="0"/>
                                          </p:stCondLst>
                                        </p:cTn>
                                        <p:tgtEl>
                                          <p:spTgt spid="3"/>
                                        </p:tgtEl>
                                        <p:attrNameLst>
                                          <p:attrName>style.visibility</p:attrName>
                                        </p:attrNameLst>
                                      </p:cBhvr>
                                      <p:to>
                                        <p:strVal val="visible"/>
                                      </p:to>
                                    </p:set>
                                    <p:anim calcmode="lin" valueType="num">
                                      <p:cBhvr additive="base">
                                        <p:cTn id="56" dur="500" fill="hold"/>
                                        <p:tgtEl>
                                          <p:spTgt spid="3"/>
                                        </p:tgtEl>
                                        <p:attrNameLst>
                                          <p:attrName>ppt_x</p:attrName>
                                        </p:attrNameLst>
                                      </p:cBhvr>
                                      <p:tavLst>
                                        <p:tav tm="0">
                                          <p:val>
                                            <p:strVal val="1+#ppt_w/2"/>
                                          </p:val>
                                        </p:tav>
                                        <p:tav tm="100000">
                                          <p:val>
                                            <p:strVal val="#ppt_x"/>
                                          </p:val>
                                        </p:tav>
                                      </p:tavLst>
                                    </p:anim>
                                    <p:anim calcmode="lin" valueType="num">
                                      <p:cBhvr additive="base">
                                        <p:cTn id="57" dur="500" fill="hold"/>
                                        <p:tgtEl>
                                          <p:spTgt spid="3"/>
                                        </p:tgtEl>
                                        <p:attrNameLst>
                                          <p:attrName>ppt_y</p:attrName>
                                        </p:attrNameLst>
                                      </p:cBhvr>
                                      <p:tavLst>
                                        <p:tav tm="0">
                                          <p:val>
                                            <p:strVal val="#ppt_y"/>
                                          </p:val>
                                        </p:tav>
                                        <p:tav tm="100000">
                                          <p:val>
                                            <p:strVal val="#ppt_y"/>
                                          </p:val>
                                        </p:tav>
                                      </p:tavLst>
                                    </p:anim>
                                  </p:childTnLst>
                                </p:cTn>
                              </p:par>
                              <p:par>
                                <p:cTn id="58" presetID="2" presetClass="entr" presetSubtype="2" fill="hold" grpId="0" nodeType="withEffect">
                                  <p:stCondLst>
                                    <p:cond delay="0"/>
                                  </p:stCondLst>
                                  <p:childTnLst>
                                    <p:set>
                                      <p:cBhvr>
                                        <p:cTn id="59" dur="1" fill="hold">
                                          <p:stCondLst>
                                            <p:cond delay="0"/>
                                          </p:stCondLst>
                                        </p:cTn>
                                        <p:tgtEl>
                                          <p:spTgt spid="34"/>
                                        </p:tgtEl>
                                        <p:attrNameLst>
                                          <p:attrName>style.visibility</p:attrName>
                                        </p:attrNameLst>
                                      </p:cBhvr>
                                      <p:to>
                                        <p:strVal val="visible"/>
                                      </p:to>
                                    </p:set>
                                    <p:anim calcmode="lin" valueType="num">
                                      <p:cBhvr additive="base">
                                        <p:cTn id="60" dur="500" fill="hold"/>
                                        <p:tgtEl>
                                          <p:spTgt spid="34"/>
                                        </p:tgtEl>
                                        <p:attrNameLst>
                                          <p:attrName>ppt_x</p:attrName>
                                        </p:attrNameLst>
                                      </p:cBhvr>
                                      <p:tavLst>
                                        <p:tav tm="0">
                                          <p:val>
                                            <p:strVal val="1+#ppt_w/2"/>
                                          </p:val>
                                        </p:tav>
                                        <p:tav tm="100000">
                                          <p:val>
                                            <p:strVal val="#ppt_x"/>
                                          </p:val>
                                        </p:tav>
                                      </p:tavLst>
                                    </p:anim>
                                    <p:anim calcmode="lin" valueType="num">
                                      <p:cBhvr additive="base">
                                        <p:cTn id="61" dur="500" fill="hold"/>
                                        <p:tgtEl>
                                          <p:spTgt spid="34"/>
                                        </p:tgtEl>
                                        <p:attrNameLst>
                                          <p:attrName>ppt_y</p:attrName>
                                        </p:attrNameLst>
                                      </p:cBhvr>
                                      <p:tavLst>
                                        <p:tav tm="0">
                                          <p:val>
                                            <p:strVal val="#ppt_y"/>
                                          </p:val>
                                        </p:tav>
                                        <p:tav tm="100000">
                                          <p:val>
                                            <p:strVal val="#ppt_y"/>
                                          </p:val>
                                        </p:tav>
                                      </p:tavLst>
                                    </p:anim>
                                  </p:childTnLst>
                                </p:cTn>
                              </p:par>
                              <p:par>
                                <p:cTn id="62" presetID="2" presetClass="entr" presetSubtype="2" fill="hold" grpId="0" nodeType="withEffect">
                                  <p:stCondLst>
                                    <p:cond delay="0"/>
                                  </p:stCondLst>
                                  <p:childTnLst>
                                    <p:set>
                                      <p:cBhvr>
                                        <p:cTn id="63" dur="1" fill="hold">
                                          <p:stCondLst>
                                            <p:cond delay="0"/>
                                          </p:stCondLst>
                                        </p:cTn>
                                        <p:tgtEl>
                                          <p:spTgt spid="35"/>
                                        </p:tgtEl>
                                        <p:attrNameLst>
                                          <p:attrName>style.visibility</p:attrName>
                                        </p:attrNameLst>
                                      </p:cBhvr>
                                      <p:to>
                                        <p:strVal val="visible"/>
                                      </p:to>
                                    </p:set>
                                    <p:anim calcmode="lin" valueType="num">
                                      <p:cBhvr additive="base">
                                        <p:cTn id="64" dur="500" fill="hold"/>
                                        <p:tgtEl>
                                          <p:spTgt spid="35"/>
                                        </p:tgtEl>
                                        <p:attrNameLst>
                                          <p:attrName>ppt_x</p:attrName>
                                        </p:attrNameLst>
                                      </p:cBhvr>
                                      <p:tavLst>
                                        <p:tav tm="0">
                                          <p:val>
                                            <p:strVal val="1+#ppt_w/2"/>
                                          </p:val>
                                        </p:tav>
                                        <p:tav tm="100000">
                                          <p:val>
                                            <p:strVal val="#ppt_x"/>
                                          </p:val>
                                        </p:tav>
                                      </p:tavLst>
                                    </p:anim>
                                    <p:anim calcmode="lin" valueType="num">
                                      <p:cBhvr additive="base">
                                        <p:cTn id="65" dur="500" fill="hold"/>
                                        <p:tgtEl>
                                          <p:spTgt spid="35"/>
                                        </p:tgtEl>
                                        <p:attrNameLst>
                                          <p:attrName>ppt_y</p:attrName>
                                        </p:attrNameLst>
                                      </p:cBhvr>
                                      <p:tavLst>
                                        <p:tav tm="0">
                                          <p:val>
                                            <p:strVal val="#ppt_y"/>
                                          </p:val>
                                        </p:tav>
                                        <p:tav tm="100000">
                                          <p:val>
                                            <p:strVal val="#ppt_y"/>
                                          </p:val>
                                        </p:tav>
                                      </p:tavLst>
                                    </p:anim>
                                  </p:childTnLst>
                                </p:cTn>
                              </p:par>
                              <p:par>
                                <p:cTn id="66" presetID="2" presetClass="entr" presetSubtype="2" fill="hold" grpId="0" nodeType="withEffect">
                                  <p:stCondLst>
                                    <p:cond delay="750"/>
                                  </p:stCondLst>
                                  <p:childTnLst>
                                    <p:set>
                                      <p:cBhvr>
                                        <p:cTn id="67" dur="1" fill="hold">
                                          <p:stCondLst>
                                            <p:cond delay="0"/>
                                          </p:stCondLst>
                                        </p:cTn>
                                        <p:tgtEl>
                                          <p:spTgt spid="36"/>
                                        </p:tgtEl>
                                        <p:attrNameLst>
                                          <p:attrName>style.visibility</p:attrName>
                                        </p:attrNameLst>
                                      </p:cBhvr>
                                      <p:to>
                                        <p:strVal val="visible"/>
                                      </p:to>
                                    </p:set>
                                    <p:anim calcmode="lin" valueType="num">
                                      <p:cBhvr additive="base">
                                        <p:cTn id="68" dur="500" fill="hold"/>
                                        <p:tgtEl>
                                          <p:spTgt spid="36"/>
                                        </p:tgtEl>
                                        <p:attrNameLst>
                                          <p:attrName>ppt_x</p:attrName>
                                        </p:attrNameLst>
                                      </p:cBhvr>
                                      <p:tavLst>
                                        <p:tav tm="0">
                                          <p:val>
                                            <p:strVal val="1+#ppt_w/2"/>
                                          </p:val>
                                        </p:tav>
                                        <p:tav tm="100000">
                                          <p:val>
                                            <p:strVal val="#ppt_x"/>
                                          </p:val>
                                        </p:tav>
                                      </p:tavLst>
                                    </p:anim>
                                    <p:anim calcmode="lin" valueType="num">
                                      <p:cBhvr additive="base">
                                        <p:cTn id="69"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P spid="35" grpId="0"/>
      <p:bldP spid="36" grpId="0"/>
    </p:bldLst>
  </p:timing>
</p:sld>
</file>

<file path=ppt/tags/tag1.xml><?xml version="1.0" encoding="utf-8"?>
<p:tagLst xmlns:p="http://schemas.openxmlformats.org/presentationml/2006/main">
  <p:tag name="KSO_WM_UNIT_TABLE_BEAUTIFY" val="smartTable{9acfff94-f32a-44c0-a570-152b1616db70}"/>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wwlkujl">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4104</Words>
  <Application>WPS 演示</Application>
  <PresentationFormat>自定义</PresentationFormat>
  <Paragraphs>306</Paragraphs>
  <Slides>14</Slides>
  <Notes>1</Notes>
  <HiddenSlides>0</HiddenSlides>
  <MMClips>0</MMClips>
  <ScaleCrop>false</ScaleCrop>
  <HeadingPairs>
    <vt:vector size="6" baseType="variant">
      <vt:variant>
        <vt:lpstr>已用的字体</vt:lpstr>
      </vt:variant>
      <vt:variant>
        <vt:i4>47</vt:i4>
      </vt:variant>
      <vt:variant>
        <vt:lpstr>主题</vt:lpstr>
      </vt:variant>
      <vt:variant>
        <vt:i4>2</vt:i4>
      </vt:variant>
      <vt:variant>
        <vt:lpstr>幻灯片标题</vt:lpstr>
      </vt:variant>
      <vt:variant>
        <vt:i4>14</vt:i4>
      </vt:variant>
    </vt:vector>
  </HeadingPairs>
  <TitlesOfParts>
    <vt:vector size="63" baseType="lpstr">
      <vt:lpstr>Arial</vt:lpstr>
      <vt:lpstr>宋体</vt:lpstr>
      <vt:lpstr>Wingdings</vt:lpstr>
      <vt:lpstr>字魂105号-简雅黑</vt:lpstr>
      <vt:lpstr>黑体</vt:lpstr>
      <vt:lpstr>微软雅黑</vt:lpstr>
      <vt:lpstr>Arial Unicode MS</vt:lpstr>
      <vt:lpstr>等线</vt:lpstr>
      <vt:lpstr>汉仪中圆简</vt:lpstr>
      <vt:lpstr>Arial</vt:lpstr>
      <vt:lpstr>Book Antiqua</vt:lpstr>
      <vt:lpstr>Calibri</vt:lpstr>
      <vt:lpstr>华文彩云</vt:lpstr>
      <vt:lpstr>方正舒体</vt:lpstr>
      <vt:lpstr>方正粗黑宋简体</vt:lpstr>
      <vt:lpstr>华文楷体</vt:lpstr>
      <vt:lpstr>华文隶书</vt:lpstr>
      <vt:lpstr>华文新魏</vt:lpstr>
      <vt:lpstr>华文中宋</vt:lpstr>
      <vt:lpstr>Arial Black</vt:lpstr>
      <vt:lpstr>Bahnschrift SemiLight</vt:lpstr>
      <vt:lpstr>Cooper Black</vt:lpstr>
      <vt:lpstr>Modern No. 20</vt:lpstr>
      <vt:lpstr>Onyx</vt:lpstr>
      <vt:lpstr>Verdana</vt:lpstr>
      <vt:lpstr>Forte</vt:lpstr>
      <vt:lpstr>Bodoni MT</vt:lpstr>
      <vt:lpstr>Segoe UI Light</vt:lpstr>
      <vt:lpstr>Symbol</vt:lpstr>
      <vt:lpstr>Marlett</vt:lpstr>
      <vt:lpstr>Centaur</vt:lpstr>
      <vt:lpstr>Vivaldi</vt:lpstr>
      <vt:lpstr>Parchment</vt:lpstr>
      <vt:lpstr>Papyrus</vt:lpstr>
      <vt:lpstr>Ravie</vt:lpstr>
      <vt:lpstr>Corbel</vt:lpstr>
      <vt:lpstr>Berlin Sans FB Demi</vt:lpstr>
      <vt:lpstr>Bernard MT Condensed</vt:lpstr>
      <vt:lpstr>Bodoni MT Poster Compressed</vt:lpstr>
      <vt:lpstr>Baskerville Old Face</vt:lpstr>
      <vt:lpstr>Bahnschrift Light SemiCondensed</vt:lpstr>
      <vt:lpstr>Algerian</vt:lpstr>
      <vt:lpstr>Blackadder ITC</vt:lpstr>
      <vt:lpstr>Bell MT</vt:lpstr>
      <vt:lpstr>Agency FB</vt:lpstr>
      <vt:lpstr>新宋体</vt:lpstr>
      <vt:lpstr>幼圆</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AI主题PPT模板</dc:title>
  <dc:creator>第一PPT</dc:creator>
  <cp:keywords>www.1ppt.com</cp:keywords>
  <dc:description>www.1ppt.com</dc:description>
  <cp:lastModifiedBy>▦▦▧.</cp:lastModifiedBy>
  <cp:revision>47</cp:revision>
  <dcterms:created xsi:type="dcterms:W3CDTF">2020-11-02T11:38:00Z</dcterms:created>
  <dcterms:modified xsi:type="dcterms:W3CDTF">2021-06-21T16:51:50Z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2052-11.1.0.10314</vt:lpwstr>
  </property>
</Properties>
</file>