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59"/>
  </p:normalViewPr>
  <p:slideViewPr>
    <p:cSldViewPr snapToGrid="0">
      <p:cViewPr varScale="1">
        <p:scale>
          <a:sx n="121" d="100"/>
          <a:sy n="121" d="100"/>
        </p:scale>
        <p:origin x="20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EC5DB-7667-F9B1-5B5A-FD03B7614B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14AFAD-B745-92E0-690A-C9223C833A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8859B-2445-CF19-0D28-A961B8A4B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B5CB5-E1BA-CA8E-B39B-A9134BE80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B1E66-12C1-BFA9-0570-F539E36AB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06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3F497-D341-33E9-9B07-39E4DB819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CB56A-531A-579F-2E19-7349CF0D9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50EFB-DDC5-8B46-CCE0-8923958E1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EFDCF-B8C6-9C7A-3894-866FAD247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452C0-5C07-1B6B-3417-061547687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0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05A98-13EA-9369-FB99-CCC2C1339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681D02-958F-17A9-CAB1-916E0CC86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0B68B-1010-7300-91BA-FAA2611B8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132C0-FECB-12CB-C9A7-75259AF1D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666D6B-B9B7-187E-23FC-A858F5FD9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401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F973F-60B3-9A3B-6822-AB40069FE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80755-5EC5-9F23-2594-668616CBFD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963674-B6BD-5135-D734-878C1560D5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666DD3-5A7F-27B9-4D05-5F7A0B1C8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2B07E8-F5BA-02E5-692F-5B0DA6CE1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BDB053-6A7B-98E7-38B6-4D422E209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25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E26DB-8C6B-B1C8-50EC-536A8477F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58E443-7C65-EDCA-24F9-90CAF0B44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CA688F-5AA1-0286-C27E-4FBB923F2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028D73-23A0-D796-C10E-5B98B5E3FA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C44350-6938-8DDB-8B8C-B86B9E2FE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9CAB28-B02D-0E11-49A9-A30D3C41C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29013D-6F45-951B-397C-D6F3FF315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12D2DD-4442-B96F-827D-79379C29C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415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3B0B6-1E92-867E-7F0F-62082A4D4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BBAA75-BEE1-FCE7-B9C7-0101BED65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E39B5-7D9E-6139-4F1A-FC059DCC1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24CA08-6689-CEBD-F74F-04239CB5A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48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2893C9-0BCA-6C8C-C499-498537790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C16BA7-A9E0-388D-25F2-463B0CFEC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517FFE-5F27-BA9C-84F1-1AB2C1A81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69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20D65-97A5-CD05-7668-0765C0E2A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9A2BF-2D48-F940-B1D8-61AC868CD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704C59-A224-E014-15E5-19FE19C4EE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0B0B02-4E21-E649-3C37-21C5652D2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4A352-97E4-03E6-A90F-78B2A577B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25DB66-02CE-9E76-85DD-1C65E6FD0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206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EC775-3759-7644-978C-7F682D5DF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C9B04C-2ADB-3705-E018-C8D824AF5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E7027B-40D0-044B-9DE3-559BE9582F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1CD2F2-2E16-5BA6-2358-B89CDAEB1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B0CA1-9E1B-3E64-1F81-5A633503F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7F427-4F24-A6C5-DE05-556B91ED7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153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874F8-CA3E-B864-9B2E-A0E88C129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C2B0B0-3F4B-00F1-9173-E6D300FCE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290A8-3B90-A88D-3EF1-B568D79B2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E40DD-3BCF-E983-8F5C-059CB8B27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7D6CB-E22D-4FE7-E7E3-D56E2E222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488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5E679-96F1-13B2-233B-A06E2E93B1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53E67-2657-BD05-BEA7-15EB8D0FBE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BC3DC-7DB2-4680-A7BA-B724D3AC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686F5-DA01-ED85-90FE-C6E17FE46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AC65B-6841-5894-6DAE-F6256ABA2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416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47C6E0-813D-E218-133E-76F78FC72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FDEDFF-0A5D-9F3B-0D4F-9CF9DC438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20FBE-E0BC-9660-5023-428B11F3AB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4BD7F-65A4-A743-9F99-6349F89F4D2F}" type="datetimeFigureOut">
              <a:rPr lang="en-US" smtClean="0"/>
              <a:t>10/31/24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C1A86-863B-CB21-394E-206C5A0AEB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467A-C881-C0AD-A482-6B8AD08E77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B83D9-9251-2F44-8A06-92EA32FEF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220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9D313-3BC6-8BC5-ADDF-5D0325BA67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Keywords and Slogan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106B86-B247-8561-ED6F-6B436F478C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513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7232-F024-DFD5-D43B-F9BF14712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The primary objective behind using keywords in marketing is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to reach your target audience, offering the opportunity to engage them in a way that captures their attention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. </a:t>
            </a:r>
          </a:p>
          <a:p>
            <a:endParaRPr lang="en-GB" dirty="0">
              <a:solidFill>
                <a:srgbClr val="202124"/>
              </a:solidFill>
              <a:latin typeface="Google Sans"/>
            </a:endParaRPr>
          </a:p>
          <a:p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 slogan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makes your advertising message to your audience clear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. It builds brand identity, which you can use to increase brand recognition. Also, 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to convey a message about the product, service or cause that it is representing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333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554EA-7FCA-66D7-DEA3-71BA09BA3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E475D"/>
                </a:solidFill>
                <a:latin typeface="Lexend Deca"/>
              </a:rPr>
              <a:t>A</a:t>
            </a:r>
            <a:r>
              <a:rPr lang="en-GB" b="0" i="0" u="none" strike="noStrike" dirty="0">
                <a:solidFill>
                  <a:srgbClr val="2E475D"/>
                </a:solidFill>
                <a:effectLst/>
                <a:latin typeface="Lexend Deca"/>
              </a:rPr>
              <a:t> slogan is “a catchphrase or small group of words that are combined in a special way to identify a product or company,”</a:t>
            </a:r>
          </a:p>
          <a:p>
            <a:endParaRPr lang="en-GB" dirty="0">
              <a:solidFill>
                <a:srgbClr val="2E475D"/>
              </a:solidFill>
              <a:latin typeface="Lexend Deca"/>
            </a:endParaRPr>
          </a:p>
          <a:p>
            <a:r>
              <a:rPr lang="en-GB" b="0" i="0" u="none" strike="noStrike" dirty="0">
                <a:solidFill>
                  <a:srgbClr val="2E475D"/>
                </a:solidFill>
                <a:effectLst/>
                <a:latin typeface="Lexend Deca"/>
              </a:rPr>
              <a:t>1. It's memorable.</a:t>
            </a:r>
          </a:p>
          <a:p>
            <a:r>
              <a:rPr lang="en-GB" b="0" i="0" u="none" strike="noStrike" dirty="0">
                <a:solidFill>
                  <a:srgbClr val="2E475D"/>
                </a:solidFill>
                <a:effectLst/>
                <a:latin typeface="Lexend Deca"/>
              </a:rPr>
              <a:t>2. It includes a key benefit.</a:t>
            </a:r>
          </a:p>
          <a:p>
            <a:r>
              <a:rPr lang="en-GB" b="0" i="0" u="none" strike="noStrike" dirty="0">
                <a:solidFill>
                  <a:srgbClr val="2E475D"/>
                </a:solidFill>
                <a:effectLst/>
                <a:latin typeface="Lexend Deca"/>
              </a:rPr>
              <a:t>3. It differentiates the brand.</a:t>
            </a:r>
          </a:p>
          <a:p>
            <a:r>
              <a:rPr lang="en-GB" b="0" i="0" u="none" strike="noStrike" dirty="0">
                <a:solidFill>
                  <a:srgbClr val="2E475D"/>
                </a:solidFill>
                <a:effectLst/>
                <a:latin typeface="Lexend Deca"/>
              </a:rPr>
              <a:t>4. It imparts positive feelings about the brand.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364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dvertising slogans: nike vintage ad">
            <a:extLst>
              <a:ext uri="{FF2B5EF4-FFF2-40B4-BE49-F238E27FC236}">
                <a16:creationId xmlns:a16="http://schemas.microsoft.com/office/drawing/2014/main" id="{BEBC5FD5-7CA4-9EB8-DD06-A8B885FB5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666750"/>
            <a:ext cx="7620000" cy="552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898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rketing and advertising slogan examples: mcdonalds">
            <a:extLst>
              <a:ext uri="{FF2B5EF4-FFF2-40B4-BE49-F238E27FC236}">
                <a16:creationId xmlns:a16="http://schemas.microsoft.com/office/drawing/2014/main" id="{9A425BE7-7A8C-CF6E-90EC-7461A82CF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850900"/>
            <a:ext cx="9144000" cy="515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314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arketing and advertising slogans: red bull gives you wings">
            <a:extLst>
              <a:ext uri="{FF2B5EF4-FFF2-40B4-BE49-F238E27FC236}">
                <a16:creationId xmlns:a16="http://schemas.microsoft.com/office/drawing/2014/main" id="{ED509399-29A3-2C45-44D0-E01E7AE0F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55700"/>
            <a:ext cx="9144000" cy="454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298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hree smiling cartoon elves standing above the Rice Krispies slogan">
            <a:extLst>
              <a:ext uri="{FF2B5EF4-FFF2-40B4-BE49-F238E27FC236}">
                <a16:creationId xmlns:a16="http://schemas.microsoft.com/office/drawing/2014/main" id="{B22DC2C6-A425-27F9-E081-7CFAB298F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800" y="177800"/>
            <a:ext cx="6502400" cy="650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220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WWF Campaign – Stop One Stop Them All – Fubiz Media">
            <a:extLst>
              <a:ext uri="{FF2B5EF4-FFF2-40B4-BE49-F238E27FC236}">
                <a16:creationId xmlns:a16="http://schemas.microsoft.com/office/drawing/2014/main" id="{3D0469A4-D649-1C47-1969-CCD57A0B8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0" y="596900"/>
            <a:ext cx="8128000" cy="566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4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acmillan rebrands with new logo | Third Sector">
            <a:extLst>
              <a:ext uri="{FF2B5EF4-FFF2-40B4-BE49-F238E27FC236}">
                <a16:creationId xmlns:a16="http://schemas.microsoft.com/office/drawing/2014/main" id="{A81898E7-5916-197E-0CCB-733F2E5CB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388" y="0"/>
            <a:ext cx="103092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843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57FAE-26E1-E50B-D0EC-878A515E2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BFC22-B02B-A4D8-8542-8B91544E5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170" name="Picture 2" descr="American Red Cross Gets Media Outlets Like the Dodo to Change Their Logos  for World Donor Day">
            <a:extLst>
              <a:ext uri="{FF2B5EF4-FFF2-40B4-BE49-F238E27FC236}">
                <a16:creationId xmlns:a16="http://schemas.microsoft.com/office/drawing/2014/main" id="{149D7EA3-2230-7C8A-3117-D48B0F836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0" y="381000"/>
            <a:ext cx="11303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618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B48FE10F-604A-63BE-5DF8-20C7BBB91A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68" t="11237" r="3963" b="4706"/>
          <a:stretch/>
        </p:blipFill>
        <p:spPr>
          <a:xfrm>
            <a:off x="1370465" y="764381"/>
            <a:ext cx="9451069" cy="5329237"/>
          </a:xfrm>
        </p:spPr>
      </p:pic>
    </p:spTree>
    <p:extLst>
      <p:ext uri="{BB962C8B-B14F-4D97-AF65-F5344CB8AC3E}">
        <p14:creationId xmlns:p14="http://schemas.microsoft.com/office/powerpoint/2010/main" val="34447689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he Break That Made History: The Story of the iconic slogan ...">
            <a:extLst>
              <a:ext uri="{FF2B5EF4-FFF2-40B4-BE49-F238E27FC236}">
                <a16:creationId xmlns:a16="http://schemas.microsoft.com/office/drawing/2014/main" id="{3E956967-4B72-3439-26B3-CEF35A26F4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143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41719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Is it time for Tesco to axe 'Every little helps'? | Campaign US">
            <a:extLst>
              <a:ext uri="{FF2B5EF4-FFF2-40B4-BE49-F238E27FC236}">
                <a16:creationId xmlns:a16="http://schemas.microsoft.com/office/drawing/2014/main" id="{07CCAAA3-D8D5-6AD2-CE2B-94E8373D68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0" y="717550"/>
            <a:ext cx="8128000" cy="542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596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Think Different">
            <a:extLst>
              <a:ext uri="{FF2B5EF4-FFF2-40B4-BE49-F238E27FC236}">
                <a16:creationId xmlns:a16="http://schemas.microsoft.com/office/drawing/2014/main" id="{F4707D81-AC18-5B82-3329-3975B7D16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" y="0"/>
            <a:ext cx="4559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The history of the Apple Think Different slogan – Creative ...">
            <a:extLst>
              <a:ext uri="{FF2B5EF4-FFF2-40B4-BE49-F238E27FC236}">
                <a16:creationId xmlns:a16="http://schemas.microsoft.com/office/drawing/2014/main" id="{F6B1A778-DBD7-F0B8-C2D5-6FC487DE1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450" y="0"/>
            <a:ext cx="68453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5900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FC5AC5EF-FC89-F865-E956-134B928F4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522" y="147251"/>
            <a:ext cx="9028955" cy="6426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078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E7BCE-E376-59D8-7588-583602F13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Todays Plan.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4C316-A67E-EF56-6646-C90E34686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Everyone is going to cycle through small groups. Each person will mention their idea for the billboard to the rest of the group and everyone will work together to make a list of keywords for each person.</a:t>
            </a:r>
          </a:p>
          <a:p>
            <a:endParaRPr lang="en-US" dirty="0"/>
          </a:p>
          <a:p>
            <a:r>
              <a:rPr lang="en-US" dirty="0"/>
              <a:t>Then will start to think of ideas for slogans.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736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2262</TotalTime>
  <Words>182</Words>
  <Application>Microsoft Macintosh PowerPoint</Application>
  <PresentationFormat>Widescreen</PresentationFormat>
  <Paragraphs>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Google Sans</vt:lpstr>
      <vt:lpstr>Lexend Deca</vt:lpstr>
      <vt:lpstr>Office Theme</vt:lpstr>
      <vt:lpstr>Keywords and Slogan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Todays Plan.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Keywords and Slogan</dc:title>
  <dc:creator>Lee Richards (P149987)</dc:creator>
  <cp:lastModifiedBy>Chris Harrendence</cp:lastModifiedBy>
  <cp:revision>4</cp:revision>
  <dcterms:created xsi:type="dcterms:W3CDTF">2023-10-31T19:59:35Z</dcterms:created>
  <dcterms:modified xsi:type="dcterms:W3CDTF">2024-10-31T09:34:34Z</dcterms:modified>
</cp:coreProperties>
</file>