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Lst>
  <p:sldSz cy="6858000" cx="12192000"/>
  <p:notesSz cx="7772400" cy="10058400"/>
  <p:embeddedFontLst>
    <p:embeddedFont>
      <p:font typeface="Play"/>
      <p:regular r:id="rId18"/>
      <p:bold r:id="rId19"/>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11" Type="http://schemas.openxmlformats.org/officeDocument/2006/relationships/slide" Target="slides/slide7.xml"/><Relationship Id="rId10" Type="http://schemas.openxmlformats.org/officeDocument/2006/relationships/slide" Target="slides/slide6.xml"/><Relationship Id="rId13" Type="http://schemas.openxmlformats.org/officeDocument/2006/relationships/slide" Target="slides/slide9.xml"/><Relationship Id="rId12" Type="http://schemas.openxmlformats.org/officeDocument/2006/relationships/slide" Target="slides/slide8.xml"/><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15" Type="http://schemas.openxmlformats.org/officeDocument/2006/relationships/slide" Target="slides/slide11.xml"/><Relationship Id="rId14" Type="http://schemas.openxmlformats.org/officeDocument/2006/relationships/slide" Target="slides/slide10.xml"/><Relationship Id="rId17" Type="http://schemas.openxmlformats.org/officeDocument/2006/relationships/slide" Target="slides/slide13.xml"/><Relationship Id="rId16" Type="http://schemas.openxmlformats.org/officeDocument/2006/relationships/slide" Target="slides/slide12.xml"/><Relationship Id="rId5" Type="http://schemas.openxmlformats.org/officeDocument/2006/relationships/slide" Target="slides/slide1.xml"/><Relationship Id="rId19" Type="http://schemas.openxmlformats.org/officeDocument/2006/relationships/font" Target="fonts/Play-bold.fntdata"/><Relationship Id="rId6" Type="http://schemas.openxmlformats.org/officeDocument/2006/relationships/slide" Target="slides/slide2.xml"/><Relationship Id="rId18" Type="http://schemas.openxmlformats.org/officeDocument/2006/relationships/font" Target="fonts/Play-regular.fntdata"/><Relationship Id="rId7" Type="http://schemas.openxmlformats.org/officeDocument/2006/relationships/slide" Target="slides/slide3.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1295650" y="754375"/>
            <a:ext cx="5181850" cy="37719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777225" y="4777725"/>
            <a:ext cx="6217900" cy="4526275"/>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6" name="Shape 76"/>
        <p:cNvGrpSpPr/>
        <p:nvPr/>
      </p:nvGrpSpPr>
      <p:grpSpPr>
        <a:xfrm>
          <a:off x="0" y="0"/>
          <a:ext cx="0" cy="0"/>
          <a:chOff x="0" y="0"/>
          <a:chExt cx="0" cy="0"/>
        </a:xfrm>
      </p:grpSpPr>
      <p:sp>
        <p:nvSpPr>
          <p:cNvPr id="77" name="Google Shape;77;p1:notes"/>
          <p:cNvSpPr txBox="1"/>
          <p:nvPr>
            <p:ph idx="1" type="body"/>
          </p:nvPr>
        </p:nvSpPr>
        <p:spPr>
          <a:xfrm>
            <a:off x="777225" y="4777725"/>
            <a:ext cx="6217900" cy="4526275"/>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78" name="Google Shape;78;p1:notes"/>
          <p:cNvSpPr/>
          <p:nvPr>
            <p:ph idx="2" type="sldImg"/>
          </p:nvPr>
        </p:nvSpPr>
        <p:spPr>
          <a:xfrm>
            <a:off x="1295650" y="754375"/>
            <a:ext cx="5181850" cy="37719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1" name="Shape 91"/>
        <p:cNvGrpSpPr/>
        <p:nvPr/>
      </p:nvGrpSpPr>
      <p:grpSpPr>
        <a:xfrm>
          <a:off x="0" y="0"/>
          <a:ext cx="0" cy="0"/>
          <a:chOff x="0" y="0"/>
          <a:chExt cx="0" cy="0"/>
        </a:xfrm>
      </p:grpSpPr>
      <p:sp>
        <p:nvSpPr>
          <p:cNvPr id="92" name="Google Shape;92;p2:notes"/>
          <p:cNvSpPr txBox="1"/>
          <p:nvPr>
            <p:ph idx="1" type="body"/>
          </p:nvPr>
        </p:nvSpPr>
        <p:spPr>
          <a:xfrm>
            <a:off x="777225" y="4777725"/>
            <a:ext cx="6217900" cy="4526275"/>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93" name="Google Shape;93;p2:notes"/>
          <p:cNvSpPr/>
          <p:nvPr>
            <p:ph idx="2" type="sldImg"/>
          </p:nvPr>
        </p:nvSpPr>
        <p:spPr>
          <a:xfrm>
            <a:off x="1295650" y="754375"/>
            <a:ext cx="5181850" cy="37719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6" name="Shape 126"/>
        <p:cNvGrpSpPr/>
        <p:nvPr/>
      </p:nvGrpSpPr>
      <p:grpSpPr>
        <a:xfrm>
          <a:off x="0" y="0"/>
          <a:ext cx="0" cy="0"/>
          <a:chOff x="0" y="0"/>
          <a:chExt cx="0" cy="0"/>
        </a:xfrm>
      </p:grpSpPr>
      <p:sp>
        <p:nvSpPr>
          <p:cNvPr id="127" name="Google Shape;127;p3:notes"/>
          <p:cNvSpPr txBox="1"/>
          <p:nvPr>
            <p:ph idx="1" type="body"/>
          </p:nvPr>
        </p:nvSpPr>
        <p:spPr>
          <a:xfrm>
            <a:off x="777225" y="4777725"/>
            <a:ext cx="6217900" cy="4526275"/>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28" name="Google Shape;128;p3:notes"/>
          <p:cNvSpPr/>
          <p:nvPr>
            <p:ph idx="2" type="sldImg"/>
          </p:nvPr>
        </p:nvSpPr>
        <p:spPr>
          <a:xfrm>
            <a:off x="1295650" y="754375"/>
            <a:ext cx="5181850" cy="37719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9" name="Shape 149"/>
        <p:cNvGrpSpPr/>
        <p:nvPr/>
      </p:nvGrpSpPr>
      <p:grpSpPr>
        <a:xfrm>
          <a:off x="0" y="0"/>
          <a:ext cx="0" cy="0"/>
          <a:chOff x="0" y="0"/>
          <a:chExt cx="0" cy="0"/>
        </a:xfrm>
      </p:grpSpPr>
      <p:sp>
        <p:nvSpPr>
          <p:cNvPr id="150" name="Google Shape;150;p4:notes"/>
          <p:cNvSpPr txBox="1"/>
          <p:nvPr>
            <p:ph idx="1" type="body"/>
          </p:nvPr>
        </p:nvSpPr>
        <p:spPr>
          <a:xfrm>
            <a:off x="777225" y="4777725"/>
            <a:ext cx="6217900" cy="4526275"/>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51" name="Google Shape;151;p4:notes"/>
          <p:cNvSpPr/>
          <p:nvPr>
            <p:ph idx="2" type="sldImg"/>
          </p:nvPr>
        </p:nvSpPr>
        <p:spPr>
          <a:xfrm>
            <a:off x="1295650" y="754375"/>
            <a:ext cx="5181850" cy="37719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6" name="Shape 176"/>
        <p:cNvGrpSpPr/>
        <p:nvPr/>
      </p:nvGrpSpPr>
      <p:grpSpPr>
        <a:xfrm>
          <a:off x="0" y="0"/>
          <a:ext cx="0" cy="0"/>
          <a:chOff x="0" y="0"/>
          <a:chExt cx="0" cy="0"/>
        </a:xfrm>
      </p:grpSpPr>
      <p:sp>
        <p:nvSpPr>
          <p:cNvPr id="177" name="Google Shape;177;p5:notes"/>
          <p:cNvSpPr txBox="1"/>
          <p:nvPr>
            <p:ph idx="1" type="body"/>
          </p:nvPr>
        </p:nvSpPr>
        <p:spPr>
          <a:xfrm>
            <a:off x="777225" y="4777725"/>
            <a:ext cx="6217900" cy="4526275"/>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78" name="Google Shape;178;p5:notes"/>
          <p:cNvSpPr/>
          <p:nvPr>
            <p:ph idx="2" type="sldImg"/>
          </p:nvPr>
        </p:nvSpPr>
        <p:spPr>
          <a:xfrm>
            <a:off x="1295650" y="754375"/>
            <a:ext cx="5181850" cy="37719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7" name="Shape 207"/>
        <p:cNvGrpSpPr/>
        <p:nvPr/>
      </p:nvGrpSpPr>
      <p:grpSpPr>
        <a:xfrm>
          <a:off x="0" y="0"/>
          <a:ext cx="0" cy="0"/>
          <a:chOff x="0" y="0"/>
          <a:chExt cx="0" cy="0"/>
        </a:xfrm>
      </p:grpSpPr>
      <p:sp>
        <p:nvSpPr>
          <p:cNvPr id="208" name="Google Shape;208;p6:notes"/>
          <p:cNvSpPr txBox="1"/>
          <p:nvPr>
            <p:ph idx="1" type="body"/>
          </p:nvPr>
        </p:nvSpPr>
        <p:spPr>
          <a:xfrm>
            <a:off x="777225" y="4777725"/>
            <a:ext cx="6217900" cy="4526275"/>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09" name="Google Shape;209;p6:notes"/>
          <p:cNvSpPr/>
          <p:nvPr>
            <p:ph idx="2" type="sldImg"/>
          </p:nvPr>
        </p:nvSpPr>
        <p:spPr>
          <a:xfrm>
            <a:off x="1295650" y="754375"/>
            <a:ext cx="5181850" cy="37719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4" name="Shape 234"/>
        <p:cNvGrpSpPr/>
        <p:nvPr/>
      </p:nvGrpSpPr>
      <p:grpSpPr>
        <a:xfrm>
          <a:off x="0" y="0"/>
          <a:ext cx="0" cy="0"/>
          <a:chOff x="0" y="0"/>
          <a:chExt cx="0" cy="0"/>
        </a:xfrm>
      </p:grpSpPr>
      <p:sp>
        <p:nvSpPr>
          <p:cNvPr id="235" name="Google Shape;235;p7:notes"/>
          <p:cNvSpPr txBox="1"/>
          <p:nvPr>
            <p:ph idx="1" type="body"/>
          </p:nvPr>
        </p:nvSpPr>
        <p:spPr>
          <a:xfrm>
            <a:off x="777225" y="4777725"/>
            <a:ext cx="6217900" cy="4526275"/>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36" name="Google Shape;236;p7:notes"/>
          <p:cNvSpPr/>
          <p:nvPr>
            <p:ph idx="2" type="sldImg"/>
          </p:nvPr>
        </p:nvSpPr>
        <p:spPr>
          <a:xfrm>
            <a:off x="1295650" y="754375"/>
            <a:ext cx="5181850" cy="37719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9" name="Shape 269"/>
        <p:cNvGrpSpPr/>
        <p:nvPr/>
      </p:nvGrpSpPr>
      <p:grpSpPr>
        <a:xfrm>
          <a:off x="0" y="0"/>
          <a:ext cx="0" cy="0"/>
          <a:chOff x="0" y="0"/>
          <a:chExt cx="0" cy="0"/>
        </a:xfrm>
      </p:grpSpPr>
      <p:sp>
        <p:nvSpPr>
          <p:cNvPr id="270" name="Google Shape;270;p8:notes"/>
          <p:cNvSpPr txBox="1"/>
          <p:nvPr>
            <p:ph idx="1" type="body"/>
          </p:nvPr>
        </p:nvSpPr>
        <p:spPr>
          <a:xfrm>
            <a:off x="777225" y="4777725"/>
            <a:ext cx="6217900" cy="4526275"/>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71" name="Google Shape;271;p8:notes"/>
          <p:cNvSpPr/>
          <p:nvPr>
            <p:ph idx="2" type="sldImg"/>
          </p:nvPr>
        </p:nvSpPr>
        <p:spPr>
          <a:xfrm>
            <a:off x="1295650" y="754375"/>
            <a:ext cx="5181850" cy="37719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6" name="Shape 316"/>
        <p:cNvGrpSpPr/>
        <p:nvPr/>
      </p:nvGrpSpPr>
      <p:grpSpPr>
        <a:xfrm>
          <a:off x="0" y="0"/>
          <a:ext cx="0" cy="0"/>
          <a:chOff x="0" y="0"/>
          <a:chExt cx="0" cy="0"/>
        </a:xfrm>
      </p:grpSpPr>
      <p:sp>
        <p:nvSpPr>
          <p:cNvPr id="317" name="Google Shape;317;p9:notes"/>
          <p:cNvSpPr txBox="1"/>
          <p:nvPr>
            <p:ph idx="1" type="body"/>
          </p:nvPr>
        </p:nvSpPr>
        <p:spPr>
          <a:xfrm>
            <a:off x="777225" y="4777725"/>
            <a:ext cx="6217900" cy="4526275"/>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18" name="Google Shape;318;p9:notes"/>
          <p:cNvSpPr/>
          <p:nvPr>
            <p:ph idx="2" type="sldImg"/>
          </p:nvPr>
        </p:nvSpPr>
        <p:spPr>
          <a:xfrm>
            <a:off x="1295650" y="754375"/>
            <a:ext cx="5181850" cy="37719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9" name="Shape 339"/>
        <p:cNvGrpSpPr/>
        <p:nvPr/>
      </p:nvGrpSpPr>
      <p:grpSpPr>
        <a:xfrm>
          <a:off x="0" y="0"/>
          <a:ext cx="0" cy="0"/>
          <a:chOff x="0" y="0"/>
          <a:chExt cx="0" cy="0"/>
        </a:xfrm>
      </p:grpSpPr>
      <p:sp>
        <p:nvSpPr>
          <p:cNvPr id="340" name="Google Shape;340;p10:notes"/>
          <p:cNvSpPr txBox="1"/>
          <p:nvPr>
            <p:ph idx="1" type="body"/>
          </p:nvPr>
        </p:nvSpPr>
        <p:spPr>
          <a:xfrm>
            <a:off x="777225" y="4777725"/>
            <a:ext cx="6217900" cy="4526275"/>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41" name="Google Shape;341;p10:notes"/>
          <p:cNvSpPr/>
          <p:nvPr>
            <p:ph idx="2" type="sldImg"/>
          </p:nvPr>
        </p:nvSpPr>
        <p:spPr>
          <a:xfrm>
            <a:off x="1295650" y="754375"/>
            <a:ext cx="5181850" cy="37719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63" name="Shape 363"/>
        <p:cNvGrpSpPr/>
        <p:nvPr/>
      </p:nvGrpSpPr>
      <p:grpSpPr>
        <a:xfrm>
          <a:off x="0" y="0"/>
          <a:ext cx="0" cy="0"/>
          <a:chOff x="0" y="0"/>
          <a:chExt cx="0" cy="0"/>
        </a:xfrm>
      </p:grpSpPr>
      <p:sp>
        <p:nvSpPr>
          <p:cNvPr id="364" name="Google Shape;364;p11:notes"/>
          <p:cNvSpPr txBox="1"/>
          <p:nvPr>
            <p:ph idx="1" type="body"/>
          </p:nvPr>
        </p:nvSpPr>
        <p:spPr>
          <a:xfrm>
            <a:off x="777225" y="4777725"/>
            <a:ext cx="6217900" cy="4526275"/>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65" name="Google Shape;365;p11:notes"/>
          <p:cNvSpPr/>
          <p:nvPr>
            <p:ph idx="2" type="sldImg"/>
          </p:nvPr>
        </p:nvSpPr>
        <p:spPr>
          <a:xfrm>
            <a:off x="1295650" y="754375"/>
            <a:ext cx="5181850" cy="37719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90" name="Shape 390"/>
        <p:cNvGrpSpPr/>
        <p:nvPr/>
      </p:nvGrpSpPr>
      <p:grpSpPr>
        <a:xfrm>
          <a:off x="0" y="0"/>
          <a:ext cx="0" cy="0"/>
          <a:chOff x="0" y="0"/>
          <a:chExt cx="0" cy="0"/>
        </a:xfrm>
      </p:grpSpPr>
      <p:sp>
        <p:nvSpPr>
          <p:cNvPr id="391" name="Google Shape;391;p12:notes"/>
          <p:cNvSpPr txBox="1"/>
          <p:nvPr>
            <p:ph idx="1" type="body"/>
          </p:nvPr>
        </p:nvSpPr>
        <p:spPr>
          <a:xfrm>
            <a:off x="777225" y="4777725"/>
            <a:ext cx="6217900" cy="4526275"/>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92" name="Google Shape;392;p12:notes"/>
          <p:cNvSpPr/>
          <p:nvPr>
            <p:ph idx="2" type="sldImg"/>
          </p:nvPr>
        </p:nvSpPr>
        <p:spPr>
          <a:xfrm>
            <a:off x="1295650" y="754375"/>
            <a:ext cx="5181850" cy="37719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02" name="Shape 402"/>
        <p:cNvGrpSpPr/>
        <p:nvPr/>
      </p:nvGrpSpPr>
      <p:grpSpPr>
        <a:xfrm>
          <a:off x="0" y="0"/>
          <a:ext cx="0" cy="0"/>
          <a:chOff x="0" y="0"/>
          <a:chExt cx="0" cy="0"/>
        </a:xfrm>
      </p:grpSpPr>
      <p:sp>
        <p:nvSpPr>
          <p:cNvPr id="403" name="Google Shape;403;p13:notes"/>
          <p:cNvSpPr txBox="1"/>
          <p:nvPr>
            <p:ph idx="1" type="body"/>
          </p:nvPr>
        </p:nvSpPr>
        <p:spPr>
          <a:xfrm>
            <a:off x="777225" y="4777725"/>
            <a:ext cx="6217900" cy="4526275"/>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404" name="Google Shape;404;p13:notes"/>
          <p:cNvSpPr/>
          <p:nvPr>
            <p:ph idx="2" type="sldImg"/>
          </p:nvPr>
        </p:nvSpPr>
        <p:spPr>
          <a:xfrm>
            <a:off x="1295650" y="754375"/>
            <a:ext cx="5181850" cy="37719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bg>
      <p:bgPr>
        <a:solidFill>
          <a:srgbClr val="FFFFFF"/>
        </a:solidFill>
      </p:bgPr>
    </p:bg>
    <p:spTree>
      <p:nvGrpSpPr>
        <p:cNvPr id="6" name="Shape 6"/>
        <p:cNvGrpSpPr/>
        <p:nvPr/>
      </p:nvGrpSpPr>
      <p:grpSpPr>
        <a:xfrm>
          <a:off x="0" y="0"/>
          <a:ext cx="0" cy="0"/>
          <a:chOff x="0" y="0"/>
          <a:chExt cx="0" cy="0"/>
        </a:xfrm>
      </p:grpSpPr>
      <p:sp>
        <p:nvSpPr>
          <p:cNvPr id="7" name="Google Shape;7;p2"/>
          <p:cNvSpPr txBox="1"/>
          <p:nvPr>
            <p:ph idx="10" type="dt"/>
          </p:nvPr>
        </p:nvSpPr>
        <p:spPr>
          <a:xfrm>
            <a:off x="457200" y="6356520"/>
            <a:ext cx="2133360" cy="364680"/>
          </a:xfrm>
          <a:prstGeom prst="rect">
            <a:avLst/>
          </a:prstGeom>
          <a:noFill/>
          <a:ln>
            <a:noFill/>
          </a:ln>
        </p:spPr>
        <p:txBody>
          <a:bodyPr anchorCtr="0" anchor="ctr" bIns="45700" lIns="91425" spcFirstLastPara="1" rIns="91425" wrap="square" tIns="45700">
            <a:noAutofit/>
          </a:bodyPr>
          <a:lstStyle>
            <a:lvl1pPr lvl="0" marR="0" rtl="0" algn="l">
              <a:lnSpc>
                <a:spcPct val="100000"/>
              </a:lnSpc>
              <a:spcBef>
                <a:spcPts val="0"/>
              </a:spcBef>
              <a:spcAft>
                <a:spcPts val="0"/>
              </a:spcAft>
              <a:buClr>
                <a:srgbClr val="888888"/>
              </a:buClr>
              <a:buSzPts val="1200"/>
              <a:buFont typeface="Calibri"/>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lvl2pPr>
            <a:lvl3pPr lvl="2" marR="0" rtl="0" algn="l">
              <a:spcBef>
                <a:spcPts val="0"/>
              </a:spcBef>
              <a:spcAft>
                <a:spcPts val="0"/>
              </a:spcAft>
              <a:buSzPts val="1400"/>
              <a:buNone/>
              <a:defRPr b="0" i="0" sz="1800" u="none" cap="none" strike="noStrike"/>
            </a:lvl3pPr>
            <a:lvl4pPr lvl="3" marR="0" rtl="0" algn="l">
              <a:spcBef>
                <a:spcPts val="0"/>
              </a:spcBef>
              <a:spcAft>
                <a:spcPts val="0"/>
              </a:spcAft>
              <a:buSzPts val="1400"/>
              <a:buNone/>
              <a:defRPr b="0" i="0" sz="1800" u="none" cap="none" strike="noStrike"/>
            </a:lvl4pPr>
            <a:lvl5pPr lvl="4" marR="0" rtl="0" algn="l">
              <a:spcBef>
                <a:spcPts val="0"/>
              </a:spcBef>
              <a:spcAft>
                <a:spcPts val="0"/>
              </a:spcAft>
              <a:buSzPts val="1400"/>
              <a:buNone/>
              <a:defRPr b="0" i="0" sz="1800" u="none" cap="none" strike="noStrike"/>
            </a:lvl5pPr>
            <a:lvl6pPr lvl="5" marR="0" rtl="0" algn="l">
              <a:spcBef>
                <a:spcPts val="0"/>
              </a:spcBef>
              <a:spcAft>
                <a:spcPts val="0"/>
              </a:spcAft>
              <a:buSzPts val="1400"/>
              <a:buNone/>
              <a:defRPr b="0" i="0" sz="1800" u="none" cap="none" strike="noStrike"/>
            </a:lvl6pPr>
            <a:lvl7pPr lvl="6" marR="0" rtl="0" algn="l">
              <a:spcBef>
                <a:spcPts val="0"/>
              </a:spcBef>
              <a:spcAft>
                <a:spcPts val="0"/>
              </a:spcAft>
              <a:buSzPts val="1400"/>
              <a:buNone/>
              <a:defRPr b="0" i="0" sz="1800" u="none" cap="none" strike="noStrike"/>
            </a:lvl7pPr>
            <a:lvl8pPr lvl="7" marR="0" rtl="0" algn="l">
              <a:spcBef>
                <a:spcPts val="0"/>
              </a:spcBef>
              <a:spcAft>
                <a:spcPts val="0"/>
              </a:spcAft>
              <a:buSzPts val="1400"/>
              <a:buNone/>
              <a:defRPr b="0" i="0" sz="1800" u="none" cap="none" strike="noStrike"/>
            </a:lvl8pPr>
            <a:lvl9pPr lvl="8" marR="0" rtl="0" algn="l">
              <a:spcBef>
                <a:spcPts val="0"/>
              </a:spcBef>
              <a:spcAft>
                <a:spcPts val="0"/>
              </a:spcAft>
              <a:buSzPts val="1400"/>
              <a:buNone/>
              <a:defRPr b="0" i="0" sz="1800" u="none" cap="none" strike="noStrike"/>
            </a:lvl9pPr>
          </a:lstStyle>
          <a:p/>
        </p:txBody>
      </p:sp>
      <p:sp>
        <p:nvSpPr>
          <p:cNvPr id="8" name="Google Shape;8;p2"/>
          <p:cNvSpPr txBox="1"/>
          <p:nvPr>
            <p:ph idx="11" type="ftr"/>
          </p:nvPr>
        </p:nvSpPr>
        <p:spPr>
          <a:xfrm>
            <a:off x="3124080" y="6356520"/>
            <a:ext cx="2895120" cy="364680"/>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Clr>
                <a:srgbClr val="000000"/>
              </a:buClr>
              <a:buSzPts val="1400"/>
              <a:buFont typeface="Times New Roman"/>
              <a:buNone/>
              <a:defRPr b="0" i="0" sz="1400" u="none" cap="none" strike="noStrike">
                <a:solidFill>
                  <a:srgbClr val="000000"/>
                </a:solidFill>
                <a:latin typeface="Times New Roman"/>
                <a:ea typeface="Times New Roman"/>
                <a:cs typeface="Times New Roman"/>
                <a:sym typeface="Times New Roman"/>
              </a:defRPr>
            </a:lvl1pPr>
            <a:lvl2pPr lvl="1" marR="0" rtl="0" algn="l">
              <a:spcBef>
                <a:spcPts val="0"/>
              </a:spcBef>
              <a:spcAft>
                <a:spcPts val="0"/>
              </a:spcAft>
              <a:buSzPts val="1400"/>
              <a:buNone/>
              <a:defRPr b="0" i="0" sz="1800" u="none" cap="none" strike="noStrike"/>
            </a:lvl2pPr>
            <a:lvl3pPr lvl="2" marR="0" rtl="0" algn="l">
              <a:spcBef>
                <a:spcPts val="0"/>
              </a:spcBef>
              <a:spcAft>
                <a:spcPts val="0"/>
              </a:spcAft>
              <a:buSzPts val="1400"/>
              <a:buNone/>
              <a:defRPr b="0" i="0" sz="1800" u="none" cap="none" strike="noStrike"/>
            </a:lvl3pPr>
            <a:lvl4pPr lvl="3" marR="0" rtl="0" algn="l">
              <a:spcBef>
                <a:spcPts val="0"/>
              </a:spcBef>
              <a:spcAft>
                <a:spcPts val="0"/>
              </a:spcAft>
              <a:buSzPts val="1400"/>
              <a:buNone/>
              <a:defRPr b="0" i="0" sz="1800" u="none" cap="none" strike="noStrike"/>
            </a:lvl4pPr>
            <a:lvl5pPr lvl="4" marR="0" rtl="0" algn="l">
              <a:spcBef>
                <a:spcPts val="0"/>
              </a:spcBef>
              <a:spcAft>
                <a:spcPts val="0"/>
              </a:spcAft>
              <a:buSzPts val="1400"/>
              <a:buNone/>
              <a:defRPr b="0" i="0" sz="1800" u="none" cap="none" strike="noStrike"/>
            </a:lvl5pPr>
            <a:lvl6pPr lvl="5" marR="0" rtl="0" algn="l">
              <a:spcBef>
                <a:spcPts val="0"/>
              </a:spcBef>
              <a:spcAft>
                <a:spcPts val="0"/>
              </a:spcAft>
              <a:buSzPts val="1400"/>
              <a:buNone/>
              <a:defRPr b="0" i="0" sz="1800" u="none" cap="none" strike="noStrike"/>
            </a:lvl6pPr>
            <a:lvl7pPr lvl="6" marR="0" rtl="0" algn="l">
              <a:spcBef>
                <a:spcPts val="0"/>
              </a:spcBef>
              <a:spcAft>
                <a:spcPts val="0"/>
              </a:spcAft>
              <a:buSzPts val="1400"/>
              <a:buNone/>
              <a:defRPr b="0" i="0" sz="1800" u="none" cap="none" strike="noStrike"/>
            </a:lvl7pPr>
            <a:lvl8pPr lvl="7" marR="0" rtl="0" algn="l">
              <a:spcBef>
                <a:spcPts val="0"/>
              </a:spcBef>
              <a:spcAft>
                <a:spcPts val="0"/>
              </a:spcAft>
              <a:buSzPts val="1400"/>
              <a:buNone/>
              <a:defRPr b="0" i="0" sz="1800" u="none" cap="none" strike="noStrike"/>
            </a:lvl8pPr>
            <a:lvl9pPr lvl="8" marR="0" rtl="0" algn="l">
              <a:spcBef>
                <a:spcPts val="0"/>
              </a:spcBef>
              <a:spcAft>
                <a:spcPts val="0"/>
              </a:spcAft>
              <a:buSzPts val="1400"/>
              <a:buNone/>
              <a:defRPr b="0" i="0" sz="1800" u="none" cap="none" strike="noStrike"/>
            </a:lvl9pPr>
          </a:lstStyle>
          <a:p/>
        </p:txBody>
      </p:sp>
      <p:sp>
        <p:nvSpPr>
          <p:cNvPr id="9" name="Google Shape;9;p2"/>
          <p:cNvSpPr txBox="1"/>
          <p:nvPr>
            <p:ph idx="12" type="sldNum"/>
          </p:nvPr>
        </p:nvSpPr>
        <p:spPr>
          <a:xfrm>
            <a:off x="6553080" y="6356520"/>
            <a:ext cx="2133360" cy="364680"/>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buClr>
                <a:srgbClr val="888888"/>
              </a:buClr>
              <a:buSzPts val="1200"/>
              <a:buFont typeface="Calibri"/>
              <a:buNone/>
              <a:defRPr b="0" i="0" sz="1200" u="none" cap="none" strike="noStrike">
                <a:solidFill>
                  <a:srgbClr val="888888"/>
                </a:solidFill>
                <a:latin typeface="Calibri"/>
                <a:ea typeface="Calibri"/>
                <a:cs typeface="Calibri"/>
                <a:sym typeface="Calibri"/>
              </a:defRPr>
            </a:lvl1pPr>
            <a:lvl2pPr indent="0" lvl="1" marL="0" marR="0" rtl="0" algn="r">
              <a:lnSpc>
                <a:spcPct val="100000"/>
              </a:lnSpc>
              <a:spcBef>
                <a:spcPts val="0"/>
              </a:spcBef>
              <a:buClr>
                <a:srgbClr val="888888"/>
              </a:buClr>
              <a:buSzPts val="1200"/>
              <a:buFont typeface="Calibri"/>
              <a:buNone/>
              <a:defRPr b="0" i="0" sz="1200" u="none" cap="none" strike="noStrike">
                <a:solidFill>
                  <a:srgbClr val="888888"/>
                </a:solidFill>
                <a:latin typeface="Calibri"/>
                <a:ea typeface="Calibri"/>
                <a:cs typeface="Calibri"/>
                <a:sym typeface="Calibri"/>
              </a:defRPr>
            </a:lvl2pPr>
            <a:lvl3pPr indent="0" lvl="2" marL="0" marR="0" rtl="0" algn="r">
              <a:lnSpc>
                <a:spcPct val="100000"/>
              </a:lnSpc>
              <a:spcBef>
                <a:spcPts val="0"/>
              </a:spcBef>
              <a:buClr>
                <a:srgbClr val="888888"/>
              </a:buClr>
              <a:buSzPts val="1200"/>
              <a:buFont typeface="Calibri"/>
              <a:buNone/>
              <a:defRPr b="0" i="0" sz="1200" u="none" cap="none" strike="noStrike">
                <a:solidFill>
                  <a:srgbClr val="888888"/>
                </a:solidFill>
                <a:latin typeface="Calibri"/>
                <a:ea typeface="Calibri"/>
                <a:cs typeface="Calibri"/>
                <a:sym typeface="Calibri"/>
              </a:defRPr>
            </a:lvl3pPr>
            <a:lvl4pPr indent="0" lvl="3" marL="0" marR="0" rtl="0" algn="r">
              <a:lnSpc>
                <a:spcPct val="100000"/>
              </a:lnSpc>
              <a:spcBef>
                <a:spcPts val="0"/>
              </a:spcBef>
              <a:buClr>
                <a:srgbClr val="888888"/>
              </a:buClr>
              <a:buSzPts val="1200"/>
              <a:buFont typeface="Calibri"/>
              <a:buNone/>
              <a:defRPr b="0" i="0" sz="1200" u="none" cap="none" strike="noStrike">
                <a:solidFill>
                  <a:srgbClr val="888888"/>
                </a:solidFill>
                <a:latin typeface="Calibri"/>
                <a:ea typeface="Calibri"/>
                <a:cs typeface="Calibri"/>
                <a:sym typeface="Calibri"/>
              </a:defRPr>
            </a:lvl4pPr>
            <a:lvl5pPr indent="0" lvl="4" marL="0" marR="0" rtl="0" algn="r">
              <a:lnSpc>
                <a:spcPct val="100000"/>
              </a:lnSpc>
              <a:spcBef>
                <a:spcPts val="0"/>
              </a:spcBef>
              <a:buClr>
                <a:srgbClr val="888888"/>
              </a:buClr>
              <a:buSzPts val="1200"/>
              <a:buFont typeface="Calibri"/>
              <a:buNone/>
              <a:defRPr b="0" i="0" sz="1200" u="none" cap="none" strike="noStrike">
                <a:solidFill>
                  <a:srgbClr val="888888"/>
                </a:solidFill>
                <a:latin typeface="Calibri"/>
                <a:ea typeface="Calibri"/>
                <a:cs typeface="Calibri"/>
                <a:sym typeface="Calibri"/>
              </a:defRPr>
            </a:lvl5pPr>
            <a:lvl6pPr indent="0" lvl="5" marL="0" marR="0" rtl="0" algn="r">
              <a:lnSpc>
                <a:spcPct val="100000"/>
              </a:lnSpc>
              <a:spcBef>
                <a:spcPts val="0"/>
              </a:spcBef>
              <a:buClr>
                <a:srgbClr val="888888"/>
              </a:buClr>
              <a:buSzPts val="1200"/>
              <a:buFont typeface="Calibri"/>
              <a:buNone/>
              <a:defRPr b="0" i="0" sz="1200" u="none" cap="none" strike="noStrike">
                <a:solidFill>
                  <a:srgbClr val="888888"/>
                </a:solidFill>
                <a:latin typeface="Calibri"/>
                <a:ea typeface="Calibri"/>
                <a:cs typeface="Calibri"/>
                <a:sym typeface="Calibri"/>
              </a:defRPr>
            </a:lvl6pPr>
            <a:lvl7pPr indent="0" lvl="6" marL="0" marR="0" rtl="0" algn="r">
              <a:lnSpc>
                <a:spcPct val="100000"/>
              </a:lnSpc>
              <a:spcBef>
                <a:spcPts val="0"/>
              </a:spcBef>
              <a:buClr>
                <a:srgbClr val="888888"/>
              </a:buClr>
              <a:buSzPts val="1200"/>
              <a:buFont typeface="Calibri"/>
              <a:buNone/>
              <a:defRPr b="0" i="0" sz="1200" u="none" cap="none" strike="noStrike">
                <a:solidFill>
                  <a:srgbClr val="888888"/>
                </a:solidFill>
                <a:latin typeface="Calibri"/>
                <a:ea typeface="Calibri"/>
                <a:cs typeface="Calibri"/>
                <a:sym typeface="Calibri"/>
              </a:defRPr>
            </a:lvl7pPr>
            <a:lvl8pPr indent="0" lvl="7" marL="0" marR="0" rtl="0" algn="r">
              <a:lnSpc>
                <a:spcPct val="100000"/>
              </a:lnSpc>
              <a:spcBef>
                <a:spcPts val="0"/>
              </a:spcBef>
              <a:buClr>
                <a:srgbClr val="888888"/>
              </a:buClr>
              <a:buSzPts val="1200"/>
              <a:buFont typeface="Calibri"/>
              <a:buNone/>
              <a:defRPr b="0" i="0" sz="1200" u="none" cap="none" strike="noStrike">
                <a:solidFill>
                  <a:srgbClr val="888888"/>
                </a:solidFill>
                <a:latin typeface="Calibri"/>
                <a:ea typeface="Calibri"/>
                <a:cs typeface="Calibri"/>
                <a:sym typeface="Calibri"/>
              </a:defRPr>
            </a:lvl8pPr>
            <a:lvl9pPr indent="0" lvl="8" marL="0" marR="0" rtl="0" algn="r">
              <a:lnSpc>
                <a:spcPct val="100000"/>
              </a:lnSpc>
              <a:spcBef>
                <a:spcPts val="0"/>
              </a:spcBef>
              <a:buClr>
                <a:srgbClr val="888888"/>
              </a:buClr>
              <a:buSzPts val="1200"/>
              <a:buFont typeface="Calibri"/>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solidFill>
                <a:srgbClr val="000000"/>
              </a:solidFill>
              <a:latin typeface="Times New Roman"/>
              <a:ea typeface="Times New Roman"/>
              <a:cs typeface="Times New Roman"/>
              <a:sym typeface="Times New Roman"/>
            </a:endParaRPr>
          </a:p>
        </p:txBody>
      </p:sp>
      <p:sp>
        <p:nvSpPr>
          <p:cNvPr id="10" name="Google Shape;10;p2"/>
          <p:cNvSpPr txBox="1"/>
          <p:nvPr>
            <p:ph type="title"/>
          </p:nvPr>
        </p:nvSpPr>
        <p:spPr>
          <a:xfrm>
            <a:off x="609480" y="273600"/>
            <a:ext cx="10972080" cy="1144800"/>
          </a:xfrm>
          <a:prstGeom prst="rect">
            <a:avLst/>
          </a:prstGeom>
          <a:noFill/>
          <a:ln>
            <a:noFill/>
          </a:ln>
        </p:spPr>
        <p:txBody>
          <a:bodyPr anchorCtr="0" anchor="ctr" bIns="0" lIns="0" spcFirstLastPara="1" rIns="0" wrap="square" tIns="0">
            <a:noAutofit/>
          </a:bodyPr>
          <a:lstStyle>
            <a:lvl1pPr lvl="0" marR="0" rtl="0" algn="ctr">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lvl2pPr>
            <a:lvl3pPr lvl="2" marR="0" rtl="0" algn="l">
              <a:spcBef>
                <a:spcPts val="0"/>
              </a:spcBef>
              <a:spcAft>
                <a:spcPts val="0"/>
              </a:spcAft>
              <a:buSzPts val="1400"/>
              <a:buNone/>
              <a:defRPr b="0" i="0" sz="1800" u="none" cap="none" strike="noStrike"/>
            </a:lvl3pPr>
            <a:lvl4pPr lvl="3" marR="0" rtl="0" algn="l">
              <a:spcBef>
                <a:spcPts val="0"/>
              </a:spcBef>
              <a:spcAft>
                <a:spcPts val="0"/>
              </a:spcAft>
              <a:buSzPts val="1400"/>
              <a:buNone/>
              <a:defRPr b="0" i="0" sz="1800" u="none" cap="none" strike="noStrike"/>
            </a:lvl4pPr>
            <a:lvl5pPr lvl="4" marR="0" rtl="0" algn="l">
              <a:spcBef>
                <a:spcPts val="0"/>
              </a:spcBef>
              <a:spcAft>
                <a:spcPts val="0"/>
              </a:spcAft>
              <a:buSzPts val="1400"/>
              <a:buNone/>
              <a:defRPr b="0" i="0" sz="1800" u="none" cap="none" strike="noStrike"/>
            </a:lvl5pPr>
            <a:lvl6pPr lvl="5" marR="0" rtl="0" algn="l">
              <a:spcBef>
                <a:spcPts val="0"/>
              </a:spcBef>
              <a:spcAft>
                <a:spcPts val="0"/>
              </a:spcAft>
              <a:buSzPts val="1400"/>
              <a:buNone/>
              <a:defRPr b="0" i="0" sz="1800" u="none" cap="none" strike="noStrike"/>
            </a:lvl6pPr>
            <a:lvl7pPr lvl="6" marR="0" rtl="0" algn="l">
              <a:spcBef>
                <a:spcPts val="0"/>
              </a:spcBef>
              <a:spcAft>
                <a:spcPts val="0"/>
              </a:spcAft>
              <a:buSzPts val="1400"/>
              <a:buNone/>
              <a:defRPr b="0" i="0" sz="1800" u="none" cap="none" strike="noStrike"/>
            </a:lvl7pPr>
            <a:lvl8pPr lvl="7" marR="0" rtl="0" algn="l">
              <a:spcBef>
                <a:spcPts val="0"/>
              </a:spcBef>
              <a:spcAft>
                <a:spcPts val="0"/>
              </a:spcAft>
              <a:buSzPts val="1400"/>
              <a:buNone/>
              <a:defRPr b="0" i="0" sz="1800" u="none" cap="none" strike="noStrike"/>
            </a:lvl8pPr>
            <a:lvl9pPr lvl="8" marR="0" rtl="0" algn="l">
              <a:spcBef>
                <a:spcPts val="0"/>
              </a:spcBef>
              <a:spcAft>
                <a:spcPts val="0"/>
              </a:spcAft>
              <a:buSzPts val="1400"/>
              <a:buNone/>
              <a:defRPr b="0" i="0" sz="1800" u="none" cap="none" strike="noStrike"/>
            </a:lvl9pPr>
          </a:lstStyle>
          <a:p/>
        </p:txBody>
      </p:sp>
      <p:sp>
        <p:nvSpPr>
          <p:cNvPr id="11" name="Google Shape;11;p2"/>
          <p:cNvSpPr txBox="1"/>
          <p:nvPr>
            <p:ph idx="1" type="body"/>
          </p:nvPr>
        </p:nvSpPr>
        <p:spPr>
          <a:xfrm>
            <a:off x="609480" y="1604520"/>
            <a:ext cx="10972080" cy="3977280"/>
          </a:xfrm>
          <a:prstGeom prst="rect">
            <a:avLst/>
          </a:prstGeom>
          <a:noFill/>
          <a:ln>
            <a:noFill/>
          </a:ln>
        </p:spPr>
        <p:txBody>
          <a:bodyPr anchorCtr="0" anchor="t" bIns="0" lIns="0" spcFirstLastPara="1" rIns="0" wrap="square" tIns="0">
            <a:normAutofit/>
          </a:bodyPr>
          <a:lstStyle>
            <a:lvl1pPr indent="-431800" lvl="0" marL="457200" marR="0" rtl="0" algn="l">
              <a:spcBef>
                <a:spcPts val="641"/>
              </a:spcBef>
              <a:spcAft>
                <a:spcPts val="0"/>
              </a:spcAft>
              <a:buClr>
                <a:srgbClr val="000000"/>
              </a:buClr>
              <a:buSzPts val="3200"/>
              <a:buFont typeface="Arial"/>
              <a:buChar char="•"/>
              <a:defRPr b="0" i="0" sz="3200" u="none" cap="none" strike="noStrike">
                <a:solidFill>
                  <a:schemeClr val="dk1"/>
                </a:solidFill>
                <a:latin typeface="Calibri"/>
                <a:ea typeface="Calibri"/>
                <a:cs typeface="Calibri"/>
                <a:sym typeface="Calibri"/>
              </a:defRPr>
            </a:lvl1pPr>
            <a:lvl2pPr indent="-361950" lvl="1" marL="914400" marR="0" rtl="0" algn="l">
              <a:spcBef>
                <a:spcPts val="561"/>
              </a:spcBef>
              <a:spcAft>
                <a:spcPts val="0"/>
              </a:spcAft>
              <a:buClr>
                <a:srgbClr val="000000"/>
              </a:buClr>
              <a:buSzPts val="2100"/>
              <a:buFont typeface="Noto Sans Symbols"/>
              <a:buChar char="−"/>
              <a:defRPr b="0" i="0" sz="2800" u="none" cap="none" strike="noStrike">
                <a:solidFill>
                  <a:schemeClr val="dk1"/>
                </a:solidFill>
                <a:latin typeface="Calibri"/>
                <a:ea typeface="Calibri"/>
                <a:cs typeface="Calibri"/>
                <a:sym typeface="Calibri"/>
              </a:defRPr>
            </a:lvl2pPr>
            <a:lvl3pPr indent="-297180" lvl="2" marL="1371600" marR="0" rtl="0" algn="l">
              <a:spcBef>
                <a:spcPts val="479"/>
              </a:spcBef>
              <a:spcAft>
                <a:spcPts val="0"/>
              </a:spcAft>
              <a:buClr>
                <a:srgbClr val="000000"/>
              </a:buClr>
              <a:buSzPts val="1080"/>
              <a:buFont typeface="Noto Sans Symbols"/>
              <a:buChar char="●"/>
              <a:defRPr b="0" i="0" sz="2400" u="none" cap="none" strike="noStrike">
                <a:solidFill>
                  <a:schemeClr val="dk1"/>
                </a:solidFill>
                <a:latin typeface="Calibri"/>
                <a:ea typeface="Calibri"/>
                <a:cs typeface="Calibri"/>
                <a:sym typeface="Calibri"/>
              </a:defRPr>
            </a:lvl3pPr>
            <a:lvl4pPr indent="-323850" lvl="3" marL="1828800" marR="0" rtl="0" algn="l">
              <a:spcBef>
                <a:spcPts val="400"/>
              </a:spcBef>
              <a:spcAft>
                <a:spcPts val="0"/>
              </a:spcAft>
              <a:buClr>
                <a:srgbClr val="000000"/>
              </a:buClr>
              <a:buSzPts val="1500"/>
              <a:buFont typeface="Noto Sans Symbols"/>
              <a:buChar char="−"/>
              <a:defRPr b="0" i="0" sz="2000" u="none" cap="none" strike="noStrike">
                <a:solidFill>
                  <a:schemeClr val="dk1"/>
                </a:solidFill>
                <a:latin typeface="Calibri"/>
                <a:ea typeface="Calibri"/>
                <a:cs typeface="Calibri"/>
                <a:sym typeface="Calibri"/>
              </a:defRPr>
            </a:lvl4pPr>
            <a:lvl5pPr indent="-285750" lvl="4" marL="2286000" marR="0" rtl="0" algn="l">
              <a:spcBef>
                <a:spcPts val="400"/>
              </a:spcBef>
              <a:spcAft>
                <a:spcPts val="0"/>
              </a:spcAft>
              <a:buClr>
                <a:srgbClr val="000000"/>
              </a:buClr>
              <a:buSzPts val="900"/>
              <a:buFont typeface="Noto Sans Symbols"/>
              <a:buChar char="●"/>
              <a:defRPr b="0" i="0" sz="2000" u="none" cap="none" strike="noStrike">
                <a:solidFill>
                  <a:schemeClr val="dk1"/>
                </a:solidFill>
                <a:latin typeface="Calibri"/>
                <a:ea typeface="Calibri"/>
                <a:cs typeface="Calibri"/>
                <a:sym typeface="Calibri"/>
              </a:defRPr>
            </a:lvl5pPr>
            <a:lvl6pPr indent="-285750" lvl="5" marL="2743200" marR="0" rtl="0" algn="l">
              <a:spcBef>
                <a:spcPts val="283"/>
              </a:spcBef>
              <a:spcAft>
                <a:spcPts val="0"/>
              </a:spcAft>
              <a:buClr>
                <a:srgbClr val="000000"/>
              </a:buClr>
              <a:buSzPts val="900"/>
              <a:buFont typeface="Noto Sans Symbols"/>
              <a:buChar char="●"/>
              <a:defRPr b="0" i="0" sz="2000" u="none" cap="none" strike="noStrike">
                <a:solidFill>
                  <a:schemeClr val="dk1"/>
                </a:solidFill>
                <a:latin typeface="Calibri"/>
                <a:ea typeface="Calibri"/>
                <a:cs typeface="Calibri"/>
                <a:sym typeface="Calibri"/>
              </a:defRPr>
            </a:lvl6pPr>
            <a:lvl7pPr indent="-285750" lvl="6" marL="3200400" marR="0" rtl="0" algn="l">
              <a:spcBef>
                <a:spcPts val="283"/>
              </a:spcBef>
              <a:spcAft>
                <a:spcPts val="0"/>
              </a:spcAft>
              <a:buClr>
                <a:srgbClr val="000000"/>
              </a:buClr>
              <a:buSzPts val="900"/>
              <a:buFont typeface="Noto Sans Symbols"/>
              <a:buChar char="●"/>
              <a:defRPr b="0" i="0" sz="20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800" u="none" cap="none" strike="noStrike"/>
            </a:lvl8pPr>
            <a:lvl9pPr indent="-228600" lvl="8" marL="4114800" marR="0" rtl="0" algn="l">
              <a:spcBef>
                <a:spcPts val="0"/>
              </a:spcBef>
              <a:spcAft>
                <a:spcPts val="0"/>
              </a:spcAft>
              <a:buSzPts val="1400"/>
              <a:buNone/>
              <a:defRPr b="0" i="0" sz="1800" u="none" cap="none" strike="noStrike"/>
            </a:lvl9pPr>
          </a:lstStyle>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solidFill>
          <a:srgbClr val="FFFFFF"/>
        </a:solidFill>
      </p:bgPr>
    </p:bg>
    <p:spTree>
      <p:nvGrpSpPr>
        <p:cNvPr id="12" name="Shape 12"/>
        <p:cNvGrpSpPr/>
        <p:nvPr/>
      </p:nvGrpSpPr>
      <p:grpSpPr>
        <a:xfrm>
          <a:off x="0" y="0"/>
          <a:ext cx="0" cy="0"/>
          <a:chOff x="0" y="0"/>
          <a:chExt cx="0" cy="0"/>
        </a:xfrm>
      </p:grpSpPr>
      <p:sp>
        <p:nvSpPr>
          <p:cNvPr id="13" name="Google Shape;13;p3"/>
          <p:cNvSpPr txBox="1"/>
          <p:nvPr>
            <p:ph type="title"/>
          </p:nvPr>
        </p:nvSpPr>
        <p:spPr>
          <a:xfrm>
            <a:off x="685800" y="2130480"/>
            <a:ext cx="7772040" cy="1469520"/>
          </a:xfrm>
          <a:prstGeom prst="rect">
            <a:avLst/>
          </a:prstGeom>
          <a:noFill/>
          <a:ln>
            <a:noFill/>
          </a:ln>
        </p:spPr>
        <p:txBody>
          <a:bodyPr anchorCtr="0" anchor="ctr" bIns="45700" lIns="91425" spcFirstLastPara="1" rIns="91425" wrap="square" tIns="45700">
            <a:noAutofit/>
          </a:bodyPr>
          <a:lstStyle>
            <a:lvl1pPr lvl="0" marR="0" rtl="0" algn="ctr">
              <a:lnSpc>
                <a:spcPct val="100000"/>
              </a:lnSpc>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lvl2pPr>
            <a:lvl3pPr lvl="2" marR="0" rtl="0" algn="l">
              <a:spcBef>
                <a:spcPts val="0"/>
              </a:spcBef>
              <a:spcAft>
                <a:spcPts val="0"/>
              </a:spcAft>
              <a:buSzPts val="1400"/>
              <a:buNone/>
              <a:defRPr b="0" i="0" sz="1800" u="none" cap="none" strike="noStrike"/>
            </a:lvl3pPr>
            <a:lvl4pPr lvl="3" marR="0" rtl="0" algn="l">
              <a:spcBef>
                <a:spcPts val="0"/>
              </a:spcBef>
              <a:spcAft>
                <a:spcPts val="0"/>
              </a:spcAft>
              <a:buSzPts val="1400"/>
              <a:buNone/>
              <a:defRPr b="0" i="0" sz="1800" u="none" cap="none" strike="noStrike"/>
            </a:lvl4pPr>
            <a:lvl5pPr lvl="4" marR="0" rtl="0" algn="l">
              <a:spcBef>
                <a:spcPts val="0"/>
              </a:spcBef>
              <a:spcAft>
                <a:spcPts val="0"/>
              </a:spcAft>
              <a:buSzPts val="1400"/>
              <a:buNone/>
              <a:defRPr b="0" i="0" sz="1800" u="none" cap="none" strike="noStrike"/>
            </a:lvl5pPr>
            <a:lvl6pPr lvl="5" marR="0" rtl="0" algn="l">
              <a:spcBef>
                <a:spcPts val="0"/>
              </a:spcBef>
              <a:spcAft>
                <a:spcPts val="0"/>
              </a:spcAft>
              <a:buSzPts val="1400"/>
              <a:buNone/>
              <a:defRPr b="0" i="0" sz="1800" u="none" cap="none" strike="noStrike"/>
            </a:lvl6pPr>
            <a:lvl7pPr lvl="6" marR="0" rtl="0" algn="l">
              <a:spcBef>
                <a:spcPts val="0"/>
              </a:spcBef>
              <a:spcAft>
                <a:spcPts val="0"/>
              </a:spcAft>
              <a:buSzPts val="1400"/>
              <a:buNone/>
              <a:defRPr b="0" i="0" sz="1800" u="none" cap="none" strike="noStrike"/>
            </a:lvl7pPr>
            <a:lvl8pPr lvl="7" marR="0" rtl="0" algn="l">
              <a:spcBef>
                <a:spcPts val="0"/>
              </a:spcBef>
              <a:spcAft>
                <a:spcPts val="0"/>
              </a:spcAft>
              <a:buSzPts val="1400"/>
              <a:buNone/>
              <a:defRPr b="0" i="0" sz="1800" u="none" cap="none" strike="noStrike"/>
            </a:lvl8pPr>
            <a:lvl9pPr lvl="8" marR="0" rtl="0" algn="l">
              <a:spcBef>
                <a:spcPts val="0"/>
              </a:spcBef>
              <a:spcAft>
                <a:spcPts val="0"/>
              </a:spcAft>
              <a:buSzPts val="1400"/>
              <a:buNone/>
              <a:defRPr b="0" i="0" sz="1800" u="none" cap="none" strike="noStrike"/>
            </a:lvl9pPr>
          </a:lstStyle>
          <a:p/>
        </p:txBody>
      </p:sp>
      <p:sp>
        <p:nvSpPr>
          <p:cNvPr id="14" name="Google Shape;14;p3"/>
          <p:cNvSpPr txBox="1"/>
          <p:nvPr>
            <p:ph idx="10" type="dt"/>
          </p:nvPr>
        </p:nvSpPr>
        <p:spPr>
          <a:xfrm>
            <a:off x="457200" y="6356520"/>
            <a:ext cx="2133360" cy="364680"/>
          </a:xfrm>
          <a:prstGeom prst="rect">
            <a:avLst/>
          </a:prstGeom>
          <a:noFill/>
          <a:ln>
            <a:noFill/>
          </a:ln>
        </p:spPr>
        <p:txBody>
          <a:bodyPr anchorCtr="0" anchor="ctr" bIns="45700" lIns="91425" spcFirstLastPara="1" rIns="91425" wrap="square" tIns="45700">
            <a:noAutofit/>
          </a:bodyPr>
          <a:lstStyle>
            <a:lvl1pPr lvl="0" marR="0" rtl="0" algn="l">
              <a:lnSpc>
                <a:spcPct val="100000"/>
              </a:lnSpc>
              <a:spcBef>
                <a:spcPts val="0"/>
              </a:spcBef>
              <a:spcAft>
                <a:spcPts val="0"/>
              </a:spcAft>
              <a:buClr>
                <a:srgbClr val="888888"/>
              </a:buClr>
              <a:buSzPts val="1200"/>
              <a:buFont typeface="Calibri"/>
              <a:buNone/>
              <a:defRPr b="0" sz="1200" u="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lvl2pPr>
            <a:lvl3pPr lvl="2" marR="0" rtl="0" algn="l">
              <a:spcBef>
                <a:spcPts val="0"/>
              </a:spcBef>
              <a:spcAft>
                <a:spcPts val="0"/>
              </a:spcAft>
              <a:buSzPts val="1400"/>
              <a:buNone/>
              <a:defRPr b="0" i="0" sz="1800" u="none" cap="none" strike="noStrike"/>
            </a:lvl3pPr>
            <a:lvl4pPr lvl="3" marR="0" rtl="0" algn="l">
              <a:spcBef>
                <a:spcPts val="0"/>
              </a:spcBef>
              <a:spcAft>
                <a:spcPts val="0"/>
              </a:spcAft>
              <a:buSzPts val="1400"/>
              <a:buNone/>
              <a:defRPr b="0" i="0" sz="1800" u="none" cap="none" strike="noStrike"/>
            </a:lvl4pPr>
            <a:lvl5pPr lvl="4" marR="0" rtl="0" algn="l">
              <a:spcBef>
                <a:spcPts val="0"/>
              </a:spcBef>
              <a:spcAft>
                <a:spcPts val="0"/>
              </a:spcAft>
              <a:buSzPts val="1400"/>
              <a:buNone/>
              <a:defRPr b="0" i="0" sz="1800" u="none" cap="none" strike="noStrike"/>
            </a:lvl5pPr>
            <a:lvl6pPr lvl="5" marR="0" rtl="0" algn="l">
              <a:spcBef>
                <a:spcPts val="0"/>
              </a:spcBef>
              <a:spcAft>
                <a:spcPts val="0"/>
              </a:spcAft>
              <a:buSzPts val="1400"/>
              <a:buNone/>
              <a:defRPr b="0" i="0" sz="1800" u="none" cap="none" strike="noStrike"/>
            </a:lvl6pPr>
            <a:lvl7pPr lvl="6" marR="0" rtl="0" algn="l">
              <a:spcBef>
                <a:spcPts val="0"/>
              </a:spcBef>
              <a:spcAft>
                <a:spcPts val="0"/>
              </a:spcAft>
              <a:buSzPts val="1400"/>
              <a:buNone/>
              <a:defRPr b="0" i="0" sz="1800" u="none" cap="none" strike="noStrike"/>
            </a:lvl7pPr>
            <a:lvl8pPr lvl="7" marR="0" rtl="0" algn="l">
              <a:spcBef>
                <a:spcPts val="0"/>
              </a:spcBef>
              <a:spcAft>
                <a:spcPts val="0"/>
              </a:spcAft>
              <a:buSzPts val="1400"/>
              <a:buNone/>
              <a:defRPr b="0" i="0" sz="1800" u="none" cap="none" strike="noStrike"/>
            </a:lvl8pPr>
            <a:lvl9pPr lvl="8" marR="0" rtl="0" algn="l">
              <a:spcBef>
                <a:spcPts val="0"/>
              </a:spcBef>
              <a:spcAft>
                <a:spcPts val="0"/>
              </a:spcAft>
              <a:buSzPts val="1400"/>
              <a:buNone/>
              <a:defRPr b="0" i="0" sz="1800" u="none" cap="none" strike="noStrike"/>
            </a:lvl9pPr>
          </a:lstStyle>
          <a:p/>
        </p:txBody>
      </p:sp>
      <p:sp>
        <p:nvSpPr>
          <p:cNvPr id="15" name="Google Shape;15;p3"/>
          <p:cNvSpPr txBox="1"/>
          <p:nvPr>
            <p:ph idx="11" type="ftr"/>
          </p:nvPr>
        </p:nvSpPr>
        <p:spPr>
          <a:xfrm>
            <a:off x="3124080" y="6356520"/>
            <a:ext cx="2895120" cy="364680"/>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Clr>
                <a:srgbClr val="000000"/>
              </a:buClr>
              <a:buSzPts val="1400"/>
              <a:buFont typeface="Times New Roman"/>
              <a:buNone/>
              <a:defRPr b="0" sz="1400" u="none" strike="noStrike">
                <a:solidFill>
                  <a:srgbClr val="000000"/>
                </a:solidFill>
                <a:latin typeface="Times New Roman"/>
                <a:ea typeface="Times New Roman"/>
                <a:cs typeface="Times New Roman"/>
                <a:sym typeface="Times New Roman"/>
              </a:defRPr>
            </a:lvl1pPr>
            <a:lvl2pPr lvl="1" marR="0" rtl="0" algn="l">
              <a:spcBef>
                <a:spcPts val="0"/>
              </a:spcBef>
              <a:spcAft>
                <a:spcPts val="0"/>
              </a:spcAft>
              <a:buSzPts val="1400"/>
              <a:buNone/>
              <a:defRPr b="0" i="0" sz="1800" u="none" cap="none" strike="noStrike"/>
            </a:lvl2pPr>
            <a:lvl3pPr lvl="2" marR="0" rtl="0" algn="l">
              <a:spcBef>
                <a:spcPts val="0"/>
              </a:spcBef>
              <a:spcAft>
                <a:spcPts val="0"/>
              </a:spcAft>
              <a:buSzPts val="1400"/>
              <a:buNone/>
              <a:defRPr b="0" i="0" sz="1800" u="none" cap="none" strike="noStrike"/>
            </a:lvl3pPr>
            <a:lvl4pPr lvl="3" marR="0" rtl="0" algn="l">
              <a:spcBef>
                <a:spcPts val="0"/>
              </a:spcBef>
              <a:spcAft>
                <a:spcPts val="0"/>
              </a:spcAft>
              <a:buSzPts val="1400"/>
              <a:buNone/>
              <a:defRPr b="0" i="0" sz="1800" u="none" cap="none" strike="noStrike"/>
            </a:lvl4pPr>
            <a:lvl5pPr lvl="4" marR="0" rtl="0" algn="l">
              <a:spcBef>
                <a:spcPts val="0"/>
              </a:spcBef>
              <a:spcAft>
                <a:spcPts val="0"/>
              </a:spcAft>
              <a:buSzPts val="1400"/>
              <a:buNone/>
              <a:defRPr b="0" i="0" sz="1800" u="none" cap="none" strike="noStrike"/>
            </a:lvl5pPr>
            <a:lvl6pPr lvl="5" marR="0" rtl="0" algn="l">
              <a:spcBef>
                <a:spcPts val="0"/>
              </a:spcBef>
              <a:spcAft>
                <a:spcPts val="0"/>
              </a:spcAft>
              <a:buSzPts val="1400"/>
              <a:buNone/>
              <a:defRPr b="0" i="0" sz="1800" u="none" cap="none" strike="noStrike"/>
            </a:lvl6pPr>
            <a:lvl7pPr lvl="6" marR="0" rtl="0" algn="l">
              <a:spcBef>
                <a:spcPts val="0"/>
              </a:spcBef>
              <a:spcAft>
                <a:spcPts val="0"/>
              </a:spcAft>
              <a:buSzPts val="1400"/>
              <a:buNone/>
              <a:defRPr b="0" i="0" sz="1800" u="none" cap="none" strike="noStrike"/>
            </a:lvl7pPr>
            <a:lvl8pPr lvl="7" marR="0" rtl="0" algn="l">
              <a:spcBef>
                <a:spcPts val="0"/>
              </a:spcBef>
              <a:spcAft>
                <a:spcPts val="0"/>
              </a:spcAft>
              <a:buSzPts val="1400"/>
              <a:buNone/>
              <a:defRPr b="0" i="0" sz="1800" u="none" cap="none" strike="noStrike"/>
            </a:lvl8pPr>
            <a:lvl9pPr lvl="8" marR="0" rtl="0" algn="l">
              <a:spcBef>
                <a:spcPts val="0"/>
              </a:spcBef>
              <a:spcAft>
                <a:spcPts val="0"/>
              </a:spcAft>
              <a:buSzPts val="1400"/>
              <a:buNone/>
              <a:defRPr b="0" i="0" sz="1800" u="none" cap="none" strike="noStrike"/>
            </a:lvl9pPr>
          </a:lstStyle>
          <a:p/>
        </p:txBody>
      </p:sp>
      <p:sp>
        <p:nvSpPr>
          <p:cNvPr id="16" name="Google Shape;16;p3"/>
          <p:cNvSpPr txBox="1"/>
          <p:nvPr>
            <p:ph idx="12" type="sldNum"/>
          </p:nvPr>
        </p:nvSpPr>
        <p:spPr>
          <a:xfrm>
            <a:off x="6553080" y="6356520"/>
            <a:ext cx="2133360" cy="364680"/>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1pPr>
            <a:lvl2pPr indent="0" lvl="1"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2pPr>
            <a:lvl3pPr indent="0" lvl="2"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3pPr>
            <a:lvl4pPr indent="0" lvl="3"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4pPr>
            <a:lvl5pPr indent="0" lvl="4"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5pPr>
            <a:lvl6pPr indent="0" lvl="5"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6pPr>
            <a:lvl7pPr indent="0" lvl="6"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7pPr>
            <a:lvl8pPr indent="0" lvl="7"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8pPr>
            <a:lvl9pPr indent="0" lvl="8"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solidFill>
                <a:srgbClr val="000000"/>
              </a:solidFill>
              <a:latin typeface="Times New Roman"/>
              <a:ea typeface="Times New Roman"/>
              <a:cs typeface="Times New Roman"/>
              <a:sym typeface="Times New Roman"/>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bg>
      <p:bgPr>
        <a:solidFill>
          <a:srgbClr val="FFFFFF"/>
        </a:solidFill>
      </p:bgPr>
    </p:bg>
    <p:spTree>
      <p:nvGrpSpPr>
        <p:cNvPr id="17" name="Shape 17"/>
        <p:cNvGrpSpPr/>
        <p:nvPr/>
      </p:nvGrpSpPr>
      <p:grpSpPr>
        <a:xfrm>
          <a:off x="0" y="0"/>
          <a:ext cx="0" cy="0"/>
          <a:chOff x="0" y="0"/>
          <a:chExt cx="0" cy="0"/>
        </a:xfrm>
      </p:grpSpPr>
      <p:sp>
        <p:nvSpPr>
          <p:cNvPr id="18" name="Google Shape;18;p4"/>
          <p:cNvSpPr txBox="1"/>
          <p:nvPr>
            <p:ph type="title"/>
          </p:nvPr>
        </p:nvSpPr>
        <p:spPr>
          <a:xfrm>
            <a:off x="457200" y="274680"/>
            <a:ext cx="8229240" cy="1142640"/>
          </a:xfrm>
          <a:prstGeom prst="rect">
            <a:avLst/>
          </a:prstGeom>
          <a:noFill/>
          <a:ln>
            <a:noFill/>
          </a:ln>
        </p:spPr>
        <p:txBody>
          <a:bodyPr anchorCtr="0" anchor="ctr" bIns="45700" lIns="91425" spcFirstLastPara="1" rIns="91425" wrap="square" tIns="45700">
            <a:noAutofit/>
          </a:bodyPr>
          <a:lstStyle>
            <a:lvl1pPr lvl="0" marR="0" rtl="0" algn="ctr">
              <a:lnSpc>
                <a:spcPct val="100000"/>
              </a:lnSpc>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lvl2pPr>
            <a:lvl3pPr lvl="2" marR="0" rtl="0" algn="l">
              <a:spcBef>
                <a:spcPts val="0"/>
              </a:spcBef>
              <a:spcAft>
                <a:spcPts val="0"/>
              </a:spcAft>
              <a:buSzPts val="1400"/>
              <a:buNone/>
              <a:defRPr b="0" i="0" sz="1800" u="none" cap="none" strike="noStrike"/>
            </a:lvl3pPr>
            <a:lvl4pPr lvl="3" marR="0" rtl="0" algn="l">
              <a:spcBef>
                <a:spcPts val="0"/>
              </a:spcBef>
              <a:spcAft>
                <a:spcPts val="0"/>
              </a:spcAft>
              <a:buSzPts val="1400"/>
              <a:buNone/>
              <a:defRPr b="0" i="0" sz="1800" u="none" cap="none" strike="noStrike"/>
            </a:lvl4pPr>
            <a:lvl5pPr lvl="4" marR="0" rtl="0" algn="l">
              <a:spcBef>
                <a:spcPts val="0"/>
              </a:spcBef>
              <a:spcAft>
                <a:spcPts val="0"/>
              </a:spcAft>
              <a:buSzPts val="1400"/>
              <a:buNone/>
              <a:defRPr b="0" i="0" sz="1800" u="none" cap="none" strike="noStrike"/>
            </a:lvl5pPr>
            <a:lvl6pPr lvl="5" marR="0" rtl="0" algn="l">
              <a:spcBef>
                <a:spcPts val="0"/>
              </a:spcBef>
              <a:spcAft>
                <a:spcPts val="0"/>
              </a:spcAft>
              <a:buSzPts val="1400"/>
              <a:buNone/>
              <a:defRPr b="0" i="0" sz="1800" u="none" cap="none" strike="noStrike"/>
            </a:lvl6pPr>
            <a:lvl7pPr lvl="6" marR="0" rtl="0" algn="l">
              <a:spcBef>
                <a:spcPts val="0"/>
              </a:spcBef>
              <a:spcAft>
                <a:spcPts val="0"/>
              </a:spcAft>
              <a:buSzPts val="1400"/>
              <a:buNone/>
              <a:defRPr b="0" i="0" sz="1800" u="none" cap="none" strike="noStrike"/>
            </a:lvl7pPr>
            <a:lvl8pPr lvl="7" marR="0" rtl="0" algn="l">
              <a:spcBef>
                <a:spcPts val="0"/>
              </a:spcBef>
              <a:spcAft>
                <a:spcPts val="0"/>
              </a:spcAft>
              <a:buSzPts val="1400"/>
              <a:buNone/>
              <a:defRPr b="0" i="0" sz="1800" u="none" cap="none" strike="noStrike"/>
            </a:lvl8pPr>
            <a:lvl9pPr lvl="8" marR="0" rtl="0" algn="l">
              <a:spcBef>
                <a:spcPts val="0"/>
              </a:spcBef>
              <a:spcAft>
                <a:spcPts val="0"/>
              </a:spcAft>
              <a:buSzPts val="1400"/>
              <a:buNone/>
              <a:defRPr b="0" i="0" sz="1800" u="none" cap="none" strike="noStrike"/>
            </a:lvl9pPr>
          </a:lstStyle>
          <a:p/>
        </p:txBody>
      </p:sp>
      <p:sp>
        <p:nvSpPr>
          <p:cNvPr id="19" name="Google Shape;19;p4"/>
          <p:cNvSpPr txBox="1"/>
          <p:nvPr>
            <p:ph idx="1" type="body"/>
          </p:nvPr>
        </p:nvSpPr>
        <p:spPr>
          <a:xfrm rot="5400000">
            <a:off x="2309040" y="-251640"/>
            <a:ext cx="4525560" cy="8229240"/>
          </a:xfrm>
          <a:prstGeom prst="rect">
            <a:avLst/>
          </a:prstGeom>
          <a:noFill/>
          <a:ln>
            <a:noFill/>
          </a:ln>
        </p:spPr>
        <p:txBody>
          <a:bodyPr anchorCtr="0" anchor="t" bIns="45700" lIns="91425" spcFirstLastPara="1" rIns="91425" wrap="square" tIns="45700">
            <a:noAutofit/>
          </a:bodyPr>
          <a:lstStyle>
            <a:lvl1pPr indent="-431800" lvl="0" marL="457200" marR="0" rtl="0" algn="l">
              <a:lnSpc>
                <a:spcPct val="100000"/>
              </a:lnSpc>
              <a:spcBef>
                <a:spcPts val="641"/>
              </a:spcBef>
              <a:spcAft>
                <a:spcPts val="0"/>
              </a:spcAft>
              <a:buClr>
                <a:srgbClr val="000000"/>
              </a:buClr>
              <a:buSzPts val="3200"/>
              <a:buFont typeface="Arial"/>
              <a:buChar char="•"/>
              <a:defRPr b="0" i="0" sz="3200" u="none" cap="none" strike="noStrike">
                <a:solidFill>
                  <a:schemeClr val="dk1"/>
                </a:solidFill>
                <a:latin typeface="Calibri"/>
                <a:ea typeface="Calibri"/>
                <a:cs typeface="Calibri"/>
                <a:sym typeface="Calibri"/>
              </a:defRPr>
            </a:lvl1pPr>
            <a:lvl2pPr indent="-406400" lvl="1" marL="914400" marR="0" rtl="0" algn="l">
              <a:lnSpc>
                <a:spcPct val="100000"/>
              </a:lnSpc>
              <a:spcBef>
                <a:spcPts val="561"/>
              </a:spcBef>
              <a:spcAft>
                <a:spcPts val="0"/>
              </a:spcAft>
              <a:buClr>
                <a:srgbClr val="000000"/>
              </a:buClr>
              <a:buSzPts val="2800"/>
              <a:buFont typeface="Arial"/>
              <a:buChar char="–"/>
              <a:defRPr b="0" i="0" sz="2800" u="none" cap="none" strike="noStrike">
                <a:solidFill>
                  <a:schemeClr val="dk1"/>
                </a:solidFill>
                <a:latin typeface="Calibri"/>
                <a:ea typeface="Calibri"/>
                <a:cs typeface="Calibri"/>
                <a:sym typeface="Calibri"/>
              </a:defRPr>
            </a:lvl2pPr>
            <a:lvl3pPr indent="-381000" lvl="2" marL="1371600" marR="0" rtl="0" algn="l">
              <a:lnSpc>
                <a:spcPct val="100000"/>
              </a:lnSpc>
              <a:spcBef>
                <a:spcPts val="479"/>
              </a:spcBef>
              <a:spcAft>
                <a:spcPts val="0"/>
              </a:spcAft>
              <a:buClr>
                <a:srgbClr val="000000"/>
              </a:buClr>
              <a:buSzPts val="2400"/>
              <a:buFont typeface="Arial"/>
              <a:buChar char="•"/>
              <a:defRPr b="0" i="0" sz="2400" u="none" cap="none" strike="noStrike">
                <a:solidFill>
                  <a:schemeClr val="dk1"/>
                </a:solidFill>
                <a:latin typeface="Calibri"/>
                <a:ea typeface="Calibri"/>
                <a:cs typeface="Calibri"/>
                <a:sym typeface="Calibri"/>
              </a:defRPr>
            </a:lvl3pPr>
            <a:lvl4pPr indent="-355600" lvl="3" marL="1828800" marR="0" rtl="0" algn="l">
              <a:lnSpc>
                <a:spcPct val="100000"/>
              </a:lnSpc>
              <a:spcBef>
                <a:spcPts val="400"/>
              </a:spcBef>
              <a:spcAft>
                <a:spcPts val="0"/>
              </a:spcAft>
              <a:buClr>
                <a:srgbClr val="000000"/>
              </a:buClr>
              <a:buSzPts val="2000"/>
              <a:buFont typeface="Arial"/>
              <a:buChar char="–"/>
              <a:defRPr b="0" i="0" sz="2000" u="none" cap="none" strike="noStrike">
                <a:solidFill>
                  <a:schemeClr val="dk1"/>
                </a:solidFill>
                <a:latin typeface="Calibri"/>
                <a:ea typeface="Calibri"/>
                <a:cs typeface="Calibri"/>
                <a:sym typeface="Calibri"/>
              </a:defRPr>
            </a:lvl4pPr>
            <a:lvl5pPr indent="-355600" lvl="4" marL="2286000" marR="0" rtl="0" algn="l">
              <a:lnSpc>
                <a:spcPct val="100000"/>
              </a:lnSpc>
              <a:spcBef>
                <a:spcPts val="400"/>
              </a:spcBef>
              <a:spcAft>
                <a:spcPts val="0"/>
              </a:spcAft>
              <a:buClr>
                <a:srgbClr val="000000"/>
              </a:buClr>
              <a:buSzPts val="2000"/>
              <a:buFont typeface="Arial"/>
              <a:buChar char="»"/>
              <a:defRPr b="0" i="0" sz="20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800" u="none" cap="none" strike="noStrike"/>
            </a:lvl6pPr>
            <a:lvl7pPr indent="-228600" lvl="6" marL="3200400" marR="0" rtl="0" algn="l">
              <a:spcBef>
                <a:spcPts val="0"/>
              </a:spcBef>
              <a:spcAft>
                <a:spcPts val="0"/>
              </a:spcAft>
              <a:buSzPts val="1400"/>
              <a:buNone/>
              <a:defRPr b="0" i="0" sz="1800" u="none" cap="none" strike="noStrike"/>
            </a:lvl7pPr>
            <a:lvl8pPr indent="-228600" lvl="7" marL="3657600" marR="0" rtl="0" algn="l">
              <a:spcBef>
                <a:spcPts val="0"/>
              </a:spcBef>
              <a:spcAft>
                <a:spcPts val="0"/>
              </a:spcAft>
              <a:buSzPts val="1400"/>
              <a:buNone/>
              <a:defRPr b="0" i="0" sz="1800" u="none" cap="none" strike="noStrike"/>
            </a:lvl8pPr>
            <a:lvl9pPr indent="-228600" lvl="8" marL="4114800" marR="0" rtl="0" algn="l">
              <a:spcBef>
                <a:spcPts val="0"/>
              </a:spcBef>
              <a:spcAft>
                <a:spcPts val="0"/>
              </a:spcAft>
              <a:buSzPts val="1400"/>
              <a:buNone/>
              <a:defRPr b="0" i="0" sz="1800" u="none" cap="none" strike="noStrike"/>
            </a:lvl9pPr>
          </a:lstStyle>
          <a:p/>
        </p:txBody>
      </p:sp>
      <p:sp>
        <p:nvSpPr>
          <p:cNvPr id="20" name="Google Shape;20;p4"/>
          <p:cNvSpPr txBox="1"/>
          <p:nvPr>
            <p:ph idx="10" type="dt"/>
          </p:nvPr>
        </p:nvSpPr>
        <p:spPr>
          <a:xfrm>
            <a:off x="457200" y="6356520"/>
            <a:ext cx="2133360" cy="364680"/>
          </a:xfrm>
          <a:prstGeom prst="rect">
            <a:avLst/>
          </a:prstGeom>
          <a:noFill/>
          <a:ln>
            <a:noFill/>
          </a:ln>
        </p:spPr>
        <p:txBody>
          <a:bodyPr anchorCtr="0" anchor="ctr" bIns="45700" lIns="91425" spcFirstLastPara="1" rIns="91425" wrap="square" tIns="45700">
            <a:noAutofit/>
          </a:bodyPr>
          <a:lstStyle>
            <a:lvl1pPr lvl="0" marR="0" rtl="0" algn="l">
              <a:lnSpc>
                <a:spcPct val="100000"/>
              </a:lnSpc>
              <a:spcBef>
                <a:spcPts val="0"/>
              </a:spcBef>
              <a:spcAft>
                <a:spcPts val="0"/>
              </a:spcAft>
              <a:buClr>
                <a:srgbClr val="888888"/>
              </a:buClr>
              <a:buSzPts val="1200"/>
              <a:buFont typeface="Calibri"/>
              <a:buNone/>
              <a:defRPr b="0" sz="1200" u="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lvl2pPr>
            <a:lvl3pPr lvl="2" marR="0" rtl="0" algn="l">
              <a:spcBef>
                <a:spcPts val="0"/>
              </a:spcBef>
              <a:spcAft>
                <a:spcPts val="0"/>
              </a:spcAft>
              <a:buSzPts val="1400"/>
              <a:buNone/>
              <a:defRPr b="0" i="0" sz="1800" u="none" cap="none" strike="noStrike"/>
            </a:lvl3pPr>
            <a:lvl4pPr lvl="3" marR="0" rtl="0" algn="l">
              <a:spcBef>
                <a:spcPts val="0"/>
              </a:spcBef>
              <a:spcAft>
                <a:spcPts val="0"/>
              </a:spcAft>
              <a:buSzPts val="1400"/>
              <a:buNone/>
              <a:defRPr b="0" i="0" sz="1800" u="none" cap="none" strike="noStrike"/>
            </a:lvl4pPr>
            <a:lvl5pPr lvl="4" marR="0" rtl="0" algn="l">
              <a:spcBef>
                <a:spcPts val="0"/>
              </a:spcBef>
              <a:spcAft>
                <a:spcPts val="0"/>
              </a:spcAft>
              <a:buSzPts val="1400"/>
              <a:buNone/>
              <a:defRPr b="0" i="0" sz="1800" u="none" cap="none" strike="noStrike"/>
            </a:lvl5pPr>
            <a:lvl6pPr lvl="5" marR="0" rtl="0" algn="l">
              <a:spcBef>
                <a:spcPts val="0"/>
              </a:spcBef>
              <a:spcAft>
                <a:spcPts val="0"/>
              </a:spcAft>
              <a:buSzPts val="1400"/>
              <a:buNone/>
              <a:defRPr b="0" i="0" sz="1800" u="none" cap="none" strike="noStrike"/>
            </a:lvl6pPr>
            <a:lvl7pPr lvl="6" marR="0" rtl="0" algn="l">
              <a:spcBef>
                <a:spcPts val="0"/>
              </a:spcBef>
              <a:spcAft>
                <a:spcPts val="0"/>
              </a:spcAft>
              <a:buSzPts val="1400"/>
              <a:buNone/>
              <a:defRPr b="0" i="0" sz="1800" u="none" cap="none" strike="noStrike"/>
            </a:lvl7pPr>
            <a:lvl8pPr lvl="7" marR="0" rtl="0" algn="l">
              <a:spcBef>
                <a:spcPts val="0"/>
              </a:spcBef>
              <a:spcAft>
                <a:spcPts val="0"/>
              </a:spcAft>
              <a:buSzPts val="1400"/>
              <a:buNone/>
              <a:defRPr b="0" i="0" sz="1800" u="none" cap="none" strike="noStrike"/>
            </a:lvl8pPr>
            <a:lvl9pPr lvl="8" marR="0" rtl="0" algn="l">
              <a:spcBef>
                <a:spcPts val="0"/>
              </a:spcBef>
              <a:spcAft>
                <a:spcPts val="0"/>
              </a:spcAft>
              <a:buSzPts val="1400"/>
              <a:buNone/>
              <a:defRPr b="0" i="0" sz="1800" u="none" cap="none" strike="noStrike"/>
            </a:lvl9pPr>
          </a:lstStyle>
          <a:p/>
        </p:txBody>
      </p:sp>
      <p:sp>
        <p:nvSpPr>
          <p:cNvPr id="21" name="Google Shape;21;p4"/>
          <p:cNvSpPr txBox="1"/>
          <p:nvPr>
            <p:ph idx="11" type="ftr"/>
          </p:nvPr>
        </p:nvSpPr>
        <p:spPr>
          <a:xfrm>
            <a:off x="3124080" y="6356520"/>
            <a:ext cx="2895120" cy="364680"/>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Clr>
                <a:srgbClr val="000000"/>
              </a:buClr>
              <a:buSzPts val="1400"/>
              <a:buFont typeface="Times New Roman"/>
              <a:buNone/>
              <a:defRPr b="0" sz="1400" u="none" strike="noStrike">
                <a:solidFill>
                  <a:srgbClr val="000000"/>
                </a:solidFill>
                <a:latin typeface="Times New Roman"/>
                <a:ea typeface="Times New Roman"/>
                <a:cs typeface="Times New Roman"/>
                <a:sym typeface="Times New Roman"/>
              </a:defRPr>
            </a:lvl1pPr>
            <a:lvl2pPr lvl="1" marR="0" rtl="0" algn="l">
              <a:spcBef>
                <a:spcPts val="0"/>
              </a:spcBef>
              <a:spcAft>
                <a:spcPts val="0"/>
              </a:spcAft>
              <a:buSzPts val="1400"/>
              <a:buNone/>
              <a:defRPr b="0" i="0" sz="1800" u="none" cap="none" strike="noStrike"/>
            </a:lvl2pPr>
            <a:lvl3pPr lvl="2" marR="0" rtl="0" algn="l">
              <a:spcBef>
                <a:spcPts val="0"/>
              </a:spcBef>
              <a:spcAft>
                <a:spcPts val="0"/>
              </a:spcAft>
              <a:buSzPts val="1400"/>
              <a:buNone/>
              <a:defRPr b="0" i="0" sz="1800" u="none" cap="none" strike="noStrike"/>
            </a:lvl3pPr>
            <a:lvl4pPr lvl="3" marR="0" rtl="0" algn="l">
              <a:spcBef>
                <a:spcPts val="0"/>
              </a:spcBef>
              <a:spcAft>
                <a:spcPts val="0"/>
              </a:spcAft>
              <a:buSzPts val="1400"/>
              <a:buNone/>
              <a:defRPr b="0" i="0" sz="1800" u="none" cap="none" strike="noStrike"/>
            </a:lvl4pPr>
            <a:lvl5pPr lvl="4" marR="0" rtl="0" algn="l">
              <a:spcBef>
                <a:spcPts val="0"/>
              </a:spcBef>
              <a:spcAft>
                <a:spcPts val="0"/>
              </a:spcAft>
              <a:buSzPts val="1400"/>
              <a:buNone/>
              <a:defRPr b="0" i="0" sz="1800" u="none" cap="none" strike="noStrike"/>
            </a:lvl5pPr>
            <a:lvl6pPr lvl="5" marR="0" rtl="0" algn="l">
              <a:spcBef>
                <a:spcPts val="0"/>
              </a:spcBef>
              <a:spcAft>
                <a:spcPts val="0"/>
              </a:spcAft>
              <a:buSzPts val="1400"/>
              <a:buNone/>
              <a:defRPr b="0" i="0" sz="1800" u="none" cap="none" strike="noStrike"/>
            </a:lvl6pPr>
            <a:lvl7pPr lvl="6" marR="0" rtl="0" algn="l">
              <a:spcBef>
                <a:spcPts val="0"/>
              </a:spcBef>
              <a:spcAft>
                <a:spcPts val="0"/>
              </a:spcAft>
              <a:buSzPts val="1400"/>
              <a:buNone/>
              <a:defRPr b="0" i="0" sz="1800" u="none" cap="none" strike="noStrike"/>
            </a:lvl7pPr>
            <a:lvl8pPr lvl="7" marR="0" rtl="0" algn="l">
              <a:spcBef>
                <a:spcPts val="0"/>
              </a:spcBef>
              <a:spcAft>
                <a:spcPts val="0"/>
              </a:spcAft>
              <a:buSzPts val="1400"/>
              <a:buNone/>
              <a:defRPr b="0" i="0" sz="1800" u="none" cap="none" strike="noStrike"/>
            </a:lvl8pPr>
            <a:lvl9pPr lvl="8" marR="0" rtl="0" algn="l">
              <a:spcBef>
                <a:spcPts val="0"/>
              </a:spcBef>
              <a:spcAft>
                <a:spcPts val="0"/>
              </a:spcAft>
              <a:buSzPts val="1400"/>
              <a:buNone/>
              <a:defRPr b="0" i="0" sz="1800" u="none" cap="none" strike="noStrike"/>
            </a:lvl9pPr>
          </a:lstStyle>
          <a:p/>
        </p:txBody>
      </p:sp>
      <p:sp>
        <p:nvSpPr>
          <p:cNvPr id="22" name="Google Shape;22;p4"/>
          <p:cNvSpPr txBox="1"/>
          <p:nvPr>
            <p:ph idx="12" type="sldNum"/>
          </p:nvPr>
        </p:nvSpPr>
        <p:spPr>
          <a:xfrm>
            <a:off x="6553080" y="6356520"/>
            <a:ext cx="2133360" cy="364680"/>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1pPr>
            <a:lvl2pPr indent="0" lvl="1"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2pPr>
            <a:lvl3pPr indent="0" lvl="2"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3pPr>
            <a:lvl4pPr indent="0" lvl="3"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4pPr>
            <a:lvl5pPr indent="0" lvl="4"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5pPr>
            <a:lvl6pPr indent="0" lvl="5"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6pPr>
            <a:lvl7pPr indent="0" lvl="6"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7pPr>
            <a:lvl8pPr indent="0" lvl="7"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8pPr>
            <a:lvl9pPr indent="0" lvl="8"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solidFill>
                <a:srgbClr val="000000"/>
              </a:solidFill>
              <a:latin typeface="Times New Roman"/>
              <a:ea typeface="Times New Roman"/>
              <a:cs typeface="Times New Roman"/>
              <a:sym typeface="Times New Roman"/>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bg>
      <p:bgPr>
        <a:solidFill>
          <a:srgbClr val="FFFFFF"/>
        </a:solidFill>
      </p:bgPr>
    </p:bg>
    <p:spTree>
      <p:nvGrpSpPr>
        <p:cNvPr id="23" name="Shape 23"/>
        <p:cNvGrpSpPr/>
        <p:nvPr/>
      </p:nvGrpSpPr>
      <p:grpSpPr>
        <a:xfrm>
          <a:off x="0" y="0"/>
          <a:ext cx="0" cy="0"/>
          <a:chOff x="0" y="0"/>
          <a:chExt cx="0" cy="0"/>
        </a:xfrm>
      </p:grpSpPr>
      <p:sp>
        <p:nvSpPr>
          <p:cNvPr id="24" name="Google Shape;24;p5"/>
          <p:cNvSpPr txBox="1"/>
          <p:nvPr>
            <p:ph type="title"/>
          </p:nvPr>
        </p:nvSpPr>
        <p:spPr>
          <a:xfrm rot="5400000">
            <a:off x="4732380" y="2171700"/>
            <a:ext cx="5851080" cy="2057040"/>
          </a:xfrm>
          <a:prstGeom prst="rect">
            <a:avLst/>
          </a:prstGeom>
          <a:noFill/>
          <a:ln>
            <a:noFill/>
          </a:ln>
        </p:spPr>
        <p:txBody>
          <a:bodyPr anchorCtr="0" anchor="ctr" bIns="45700" lIns="91425" spcFirstLastPara="1" rIns="91425" wrap="square" tIns="45700">
            <a:noAutofit/>
          </a:bodyPr>
          <a:lstStyle>
            <a:lvl1pPr lvl="0" marR="0" rtl="0" algn="ctr">
              <a:lnSpc>
                <a:spcPct val="100000"/>
              </a:lnSpc>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lvl2pPr>
            <a:lvl3pPr lvl="2" marR="0" rtl="0" algn="l">
              <a:spcBef>
                <a:spcPts val="0"/>
              </a:spcBef>
              <a:spcAft>
                <a:spcPts val="0"/>
              </a:spcAft>
              <a:buSzPts val="1400"/>
              <a:buNone/>
              <a:defRPr b="0" i="0" sz="1800" u="none" cap="none" strike="noStrike"/>
            </a:lvl3pPr>
            <a:lvl4pPr lvl="3" marR="0" rtl="0" algn="l">
              <a:spcBef>
                <a:spcPts val="0"/>
              </a:spcBef>
              <a:spcAft>
                <a:spcPts val="0"/>
              </a:spcAft>
              <a:buSzPts val="1400"/>
              <a:buNone/>
              <a:defRPr b="0" i="0" sz="1800" u="none" cap="none" strike="noStrike"/>
            </a:lvl4pPr>
            <a:lvl5pPr lvl="4" marR="0" rtl="0" algn="l">
              <a:spcBef>
                <a:spcPts val="0"/>
              </a:spcBef>
              <a:spcAft>
                <a:spcPts val="0"/>
              </a:spcAft>
              <a:buSzPts val="1400"/>
              <a:buNone/>
              <a:defRPr b="0" i="0" sz="1800" u="none" cap="none" strike="noStrike"/>
            </a:lvl5pPr>
            <a:lvl6pPr lvl="5" marR="0" rtl="0" algn="l">
              <a:spcBef>
                <a:spcPts val="0"/>
              </a:spcBef>
              <a:spcAft>
                <a:spcPts val="0"/>
              </a:spcAft>
              <a:buSzPts val="1400"/>
              <a:buNone/>
              <a:defRPr b="0" i="0" sz="1800" u="none" cap="none" strike="noStrike"/>
            </a:lvl6pPr>
            <a:lvl7pPr lvl="6" marR="0" rtl="0" algn="l">
              <a:spcBef>
                <a:spcPts val="0"/>
              </a:spcBef>
              <a:spcAft>
                <a:spcPts val="0"/>
              </a:spcAft>
              <a:buSzPts val="1400"/>
              <a:buNone/>
              <a:defRPr b="0" i="0" sz="1800" u="none" cap="none" strike="noStrike"/>
            </a:lvl7pPr>
            <a:lvl8pPr lvl="7" marR="0" rtl="0" algn="l">
              <a:spcBef>
                <a:spcPts val="0"/>
              </a:spcBef>
              <a:spcAft>
                <a:spcPts val="0"/>
              </a:spcAft>
              <a:buSzPts val="1400"/>
              <a:buNone/>
              <a:defRPr b="0" i="0" sz="1800" u="none" cap="none" strike="noStrike"/>
            </a:lvl8pPr>
            <a:lvl9pPr lvl="8" marR="0" rtl="0" algn="l">
              <a:spcBef>
                <a:spcPts val="0"/>
              </a:spcBef>
              <a:spcAft>
                <a:spcPts val="0"/>
              </a:spcAft>
              <a:buSzPts val="1400"/>
              <a:buNone/>
              <a:defRPr b="0" i="0" sz="1800" u="none" cap="none" strike="noStrike"/>
            </a:lvl9pPr>
          </a:lstStyle>
          <a:p/>
        </p:txBody>
      </p:sp>
      <p:sp>
        <p:nvSpPr>
          <p:cNvPr id="25" name="Google Shape;25;p5"/>
          <p:cNvSpPr txBox="1"/>
          <p:nvPr>
            <p:ph idx="1" type="body"/>
          </p:nvPr>
        </p:nvSpPr>
        <p:spPr>
          <a:xfrm rot="5400000">
            <a:off x="541440" y="190440"/>
            <a:ext cx="5851080" cy="6019560"/>
          </a:xfrm>
          <a:prstGeom prst="rect">
            <a:avLst/>
          </a:prstGeom>
          <a:noFill/>
          <a:ln>
            <a:noFill/>
          </a:ln>
        </p:spPr>
        <p:txBody>
          <a:bodyPr anchorCtr="0" anchor="t" bIns="45700" lIns="91425" spcFirstLastPara="1" rIns="91425" wrap="square" tIns="45700">
            <a:noAutofit/>
          </a:bodyPr>
          <a:lstStyle>
            <a:lvl1pPr indent="-431800" lvl="0" marL="457200" marR="0" rtl="0" algn="l">
              <a:lnSpc>
                <a:spcPct val="100000"/>
              </a:lnSpc>
              <a:spcBef>
                <a:spcPts val="641"/>
              </a:spcBef>
              <a:spcAft>
                <a:spcPts val="0"/>
              </a:spcAft>
              <a:buClr>
                <a:srgbClr val="000000"/>
              </a:buClr>
              <a:buSzPts val="3200"/>
              <a:buFont typeface="Arial"/>
              <a:buChar char="•"/>
              <a:defRPr b="0" i="0" sz="3200" u="none" cap="none" strike="noStrike">
                <a:solidFill>
                  <a:schemeClr val="dk1"/>
                </a:solidFill>
                <a:latin typeface="Calibri"/>
                <a:ea typeface="Calibri"/>
                <a:cs typeface="Calibri"/>
                <a:sym typeface="Calibri"/>
              </a:defRPr>
            </a:lvl1pPr>
            <a:lvl2pPr indent="-406400" lvl="1" marL="914400" marR="0" rtl="0" algn="l">
              <a:lnSpc>
                <a:spcPct val="100000"/>
              </a:lnSpc>
              <a:spcBef>
                <a:spcPts val="561"/>
              </a:spcBef>
              <a:spcAft>
                <a:spcPts val="0"/>
              </a:spcAft>
              <a:buClr>
                <a:srgbClr val="000000"/>
              </a:buClr>
              <a:buSzPts val="2800"/>
              <a:buFont typeface="Arial"/>
              <a:buChar char="–"/>
              <a:defRPr b="0" i="0" sz="2800" u="none" cap="none" strike="noStrike">
                <a:solidFill>
                  <a:schemeClr val="dk1"/>
                </a:solidFill>
                <a:latin typeface="Calibri"/>
                <a:ea typeface="Calibri"/>
                <a:cs typeface="Calibri"/>
                <a:sym typeface="Calibri"/>
              </a:defRPr>
            </a:lvl2pPr>
            <a:lvl3pPr indent="-381000" lvl="2" marL="1371600" marR="0" rtl="0" algn="l">
              <a:lnSpc>
                <a:spcPct val="100000"/>
              </a:lnSpc>
              <a:spcBef>
                <a:spcPts val="479"/>
              </a:spcBef>
              <a:spcAft>
                <a:spcPts val="0"/>
              </a:spcAft>
              <a:buClr>
                <a:srgbClr val="000000"/>
              </a:buClr>
              <a:buSzPts val="2400"/>
              <a:buFont typeface="Arial"/>
              <a:buChar char="•"/>
              <a:defRPr b="0" i="0" sz="2400" u="none" cap="none" strike="noStrike">
                <a:solidFill>
                  <a:schemeClr val="dk1"/>
                </a:solidFill>
                <a:latin typeface="Calibri"/>
                <a:ea typeface="Calibri"/>
                <a:cs typeface="Calibri"/>
                <a:sym typeface="Calibri"/>
              </a:defRPr>
            </a:lvl3pPr>
            <a:lvl4pPr indent="-355600" lvl="3" marL="1828800" marR="0" rtl="0" algn="l">
              <a:lnSpc>
                <a:spcPct val="100000"/>
              </a:lnSpc>
              <a:spcBef>
                <a:spcPts val="400"/>
              </a:spcBef>
              <a:spcAft>
                <a:spcPts val="0"/>
              </a:spcAft>
              <a:buClr>
                <a:srgbClr val="000000"/>
              </a:buClr>
              <a:buSzPts val="2000"/>
              <a:buFont typeface="Arial"/>
              <a:buChar char="–"/>
              <a:defRPr b="0" i="0" sz="2000" u="none" cap="none" strike="noStrike">
                <a:solidFill>
                  <a:schemeClr val="dk1"/>
                </a:solidFill>
                <a:latin typeface="Calibri"/>
                <a:ea typeface="Calibri"/>
                <a:cs typeface="Calibri"/>
                <a:sym typeface="Calibri"/>
              </a:defRPr>
            </a:lvl4pPr>
            <a:lvl5pPr indent="-355600" lvl="4" marL="2286000" marR="0" rtl="0" algn="l">
              <a:lnSpc>
                <a:spcPct val="100000"/>
              </a:lnSpc>
              <a:spcBef>
                <a:spcPts val="400"/>
              </a:spcBef>
              <a:spcAft>
                <a:spcPts val="0"/>
              </a:spcAft>
              <a:buClr>
                <a:srgbClr val="000000"/>
              </a:buClr>
              <a:buSzPts val="2000"/>
              <a:buFont typeface="Arial"/>
              <a:buChar char="»"/>
              <a:defRPr b="0" i="0" sz="20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800" u="none" cap="none" strike="noStrike"/>
            </a:lvl6pPr>
            <a:lvl7pPr indent="-228600" lvl="6" marL="3200400" marR="0" rtl="0" algn="l">
              <a:spcBef>
                <a:spcPts val="0"/>
              </a:spcBef>
              <a:spcAft>
                <a:spcPts val="0"/>
              </a:spcAft>
              <a:buSzPts val="1400"/>
              <a:buNone/>
              <a:defRPr b="0" i="0" sz="1800" u="none" cap="none" strike="noStrike"/>
            </a:lvl7pPr>
            <a:lvl8pPr indent="-228600" lvl="7" marL="3657600" marR="0" rtl="0" algn="l">
              <a:spcBef>
                <a:spcPts val="0"/>
              </a:spcBef>
              <a:spcAft>
                <a:spcPts val="0"/>
              </a:spcAft>
              <a:buSzPts val="1400"/>
              <a:buNone/>
              <a:defRPr b="0" i="0" sz="1800" u="none" cap="none" strike="noStrike"/>
            </a:lvl8pPr>
            <a:lvl9pPr indent="-228600" lvl="8" marL="4114800" marR="0" rtl="0" algn="l">
              <a:spcBef>
                <a:spcPts val="0"/>
              </a:spcBef>
              <a:spcAft>
                <a:spcPts val="0"/>
              </a:spcAft>
              <a:buSzPts val="1400"/>
              <a:buNone/>
              <a:defRPr b="0" i="0" sz="1800" u="none" cap="none" strike="noStrike"/>
            </a:lvl9pPr>
          </a:lstStyle>
          <a:p/>
        </p:txBody>
      </p:sp>
      <p:sp>
        <p:nvSpPr>
          <p:cNvPr id="26" name="Google Shape;26;p5"/>
          <p:cNvSpPr txBox="1"/>
          <p:nvPr>
            <p:ph idx="10" type="dt"/>
          </p:nvPr>
        </p:nvSpPr>
        <p:spPr>
          <a:xfrm>
            <a:off x="457200" y="6356520"/>
            <a:ext cx="2133360" cy="364680"/>
          </a:xfrm>
          <a:prstGeom prst="rect">
            <a:avLst/>
          </a:prstGeom>
          <a:noFill/>
          <a:ln>
            <a:noFill/>
          </a:ln>
        </p:spPr>
        <p:txBody>
          <a:bodyPr anchorCtr="0" anchor="ctr" bIns="45700" lIns="91425" spcFirstLastPara="1" rIns="91425" wrap="square" tIns="45700">
            <a:noAutofit/>
          </a:bodyPr>
          <a:lstStyle>
            <a:lvl1pPr lvl="0" marR="0" rtl="0" algn="l">
              <a:lnSpc>
                <a:spcPct val="100000"/>
              </a:lnSpc>
              <a:spcBef>
                <a:spcPts val="0"/>
              </a:spcBef>
              <a:spcAft>
                <a:spcPts val="0"/>
              </a:spcAft>
              <a:buClr>
                <a:srgbClr val="888888"/>
              </a:buClr>
              <a:buSzPts val="1200"/>
              <a:buFont typeface="Calibri"/>
              <a:buNone/>
              <a:defRPr b="0" sz="1200" u="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lvl2pPr>
            <a:lvl3pPr lvl="2" marR="0" rtl="0" algn="l">
              <a:spcBef>
                <a:spcPts val="0"/>
              </a:spcBef>
              <a:spcAft>
                <a:spcPts val="0"/>
              </a:spcAft>
              <a:buSzPts val="1400"/>
              <a:buNone/>
              <a:defRPr b="0" i="0" sz="1800" u="none" cap="none" strike="noStrike"/>
            </a:lvl3pPr>
            <a:lvl4pPr lvl="3" marR="0" rtl="0" algn="l">
              <a:spcBef>
                <a:spcPts val="0"/>
              </a:spcBef>
              <a:spcAft>
                <a:spcPts val="0"/>
              </a:spcAft>
              <a:buSzPts val="1400"/>
              <a:buNone/>
              <a:defRPr b="0" i="0" sz="1800" u="none" cap="none" strike="noStrike"/>
            </a:lvl4pPr>
            <a:lvl5pPr lvl="4" marR="0" rtl="0" algn="l">
              <a:spcBef>
                <a:spcPts val="0"/>
              </a:spcBef>
              <a:spcAft>
                <a:spcPts val="0"/>
              </a:spcAft>
              <a:buSzPts val="1400"/>
              <a:buNone/>
              <a:defRPr b="0" i="0" sz="1800" u="none" cap="none" strike="noStrike"/>
            </a:lvl5pPr>
            <a:lvl6pPr lvl="5" marR="0" rtl="0" algn="l">
              <a:spcBef>
                <a:spcPts val="0"/>
              </a:spcBef>
              <a:spcAft>
                <a:spcPts val="0"/>
              </a:spcAft>
              <a:buSzPts val="1400"/>
              <a:buNone/>
              <a:defRPr b="0" i="0" sz="1800" u="none" cap="none" strike="noStrike"/>
            </a:lvl6pPr>
            <a:lvl7pPr lvl="6" marR="0" rtl="0" algn="l">
              <a:spcBef>
                <a:spcPts val="0"/>
              </a:spcBef>
              <a:spcAft>
                <a:spcPts val="0"/>
              </a:spcAft>
              <a:buSzPts val="1400"/>
              <a:buNone/>
              <a:defRPr b="0" i="0" sz="1800" u="none" cap="none" strike="noStrike"/>
            </a:lvl7pPr>
            <a:lvl8pPr lvl="7" marR="0" rtl="0" algn="l">
              <a:spcBef>
                <a:spcPts val="0"/>
              </a:spcBef>
              <a:spcAft>
                <a:spcPts val="0"/>
              </a:spcAft>
              <a:buSzPts val="1400"/>
              <a:buNone/>
              <a:defRPr b="0" i="0" sz="1800" u="none" cap="none" strike="noStrike"/>
            </a:lvl8pPr>
            <a:lvl9pPr lvl="8" marR="0" rtl="0" algn="l">
              <a:spcBef>
                <a:spcPts val="0"/>
              </a:spcBef>
              <a:spcAft>
                <a:spcPts val="0"/>
              </a:spcAft>
              <a:buSzPts val="1400"/>
              <a:buNone/>
              <a:defRPr b="0" i="0" sz="1800" u="none" cap="none" strike="noStrike"/>
            </a:lvl9pPr>
          </a:lstStyle>
          <a:p/>
        </p:txBody>
      </p:sp>
      <p:sp>
        <p:nvSpPr>
          <p:cNvPr id="27" name="Google Shape;27;p5"/>
          <p:cNvSpPr txBox="1"/>
          <p:nvPr>
            <p:ph idx="11" type="ftr"/>
          </p:nvPr>
        </p:nvSpPr>
        <p:spPr>
          <a:xfrm>
            <a:off x="3124080" y="6356520"/>
            <a:ext cx="2895120" cy="364680"/>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Clr>
                <a:srgbClr val="000000"/>
              </a:buClr>
              <a:buSzPts val="1400"/>
              <a:buFont typeface="Times New Roman"/>
              <a:buNone/>
              <a:defRPr b="0" sz="1400" u="none" strike="noStrike">
                <a:solidFill>
                  <a:srgbClr val="000000"/>
                </a:solidFill>
                <a:latin typeface="Times New Roman"/>
                <a:ea typeface="Times New Roman"/>
                <a:cs typeface="Times New Roman"/>
                <a:sym typeface="Times New Roman"/>
              </a:defRPr>
            </a:lvl1pPr>
            <a:lvl2pPr lvl="1" marR="0" rtl="0" algn="l">
              <a:spcBef>
                <a:spcPts val="0"/>
              </a:spcBef>
              <a:spcAft>
                <a:spcPts val="0"/>
              </a:spcAft>
              <a:buSzPts val="1400"/>
              <a:buNone/>
              <a:defRPr b="0" i="0" sz="1800" u="none" cap="none" strike="noStrike"/>
            </a:lvl2pPr>
            <a:lvl3pPr lvl="2" marR="0" rtl="0" algn="l">
              <a:spcBef>
                <a:spcPts val="0"/>
              </a:spcBef>
              <a:spcAft>
                <a:spcPts val="0"/>
              </a:spcAft>
              <a:buSzPts val="1400"/>
              <a:buNone/>
              <a:defRPr b="0" i="0" sz="1800" u="none" cap="none" strike="noStrike"/>
            </a:lvl3pPr>
            <a:lvl4pPr lvl="3" marR="0" rtl="0" algn="l">
              <a:spcBef>
                <a:spcPts val="0"/>
              </a:spcBef>
              <a:spcAft>
                <a:spcPts val="0"/>
              </a:spcAft>
              <a:buSzPts val="1400"/>
              <a:buNone/>
              <a:defRPr b="0" i="0" sz="1800" u="none" cap="none" strike="noStrike"/>
            </a:lvl4pPr>
            <a:lvl5pPr lvl="4" marR="0" rtl="0" algn="l">
              <a:spcBef>
                <a:spcPts val="0"/>
              </a:spcBef>
              <a:spcAft>
                <a:spcPts val="0"/>
              </a:spcAft>
              <a:buSzPts val="1400"/>
              <a:buNone/>
              <a:defRPr b="0" i="0" sz="1800" u="none" cap="none" strike="noStrike"/>
            </a:lvl5pPr>
            <a:lvl6pPr lvl="5" marR="0" rtl="0" algn="l">
              <a:spcBef>
                <a:spcPts val="0"/>
              </a:spcBef>
              <a:spcAft>
                <a:spcPts val="0"/>
              </a:spcAft>
              <a:buSzPts val="1400"/>
              <a:buNone/>
              <a:defRPr b="0" i="0" sz="1800" u="none" cap="none" strike="noStrike"/>
            </a:lvl6pPr>
            <a:lvl7pPr lvl="6" marR="0" rtl="0" algn="l">
              <a:spcBef>
                <a:spcPts val="0"/>
              </a:spcBef>
              <a:spcAft>
                <a:spcPts val="0"/>
              </a:spcAft>
              <a:buSzPts val="1400"/>
              <a:buNone/>
              <a:defRPr b="0" i="0" sz="1800" u="none" cap="none" strike="noStrike"/>
            </a:lvl7pPr>
            <a:lvl8pPr lvl="7" marR="0" rtl="0" algn="l">
              <a:spcBef>
                <a:spcPts val="0"/>
              </a:spcBef>
              <a:spcAft>
                <a:spcPts val="0"/>
              </a:spcAft>
              <a:buSzPts val="1400"/>
              <a:buNone/>
              <a:defRPr b="0" i="0" sz="1800" u="none" cap="none" strike="noStrike"/>
            </a:lvl8pPr>
            <a:lvl9pPr lvl="8" marR="0" rtl="0" algn="l">
              <a:spcBef>
                <a:spcPts val="0"/>
              </a:spcBef>
              <a:spcAft>
                <a:spcPts val="0"/>
              </a:spcAft>
              <a:buSzPts val="1400"/>
              <a:buNone/>
              <a:defRPr b="0" i="0" sz="1800" u="none" cap="none" strike="noStrike"/>
            </a:lvl9pPr>
          </a:lstStyle>
          <a:p/>
        </p:txBody>
      </p:sp>
      <p:sp>
        <p:nvSpPr>
          <p:cNvPr id="28" name="Google Shape;28;p5"/>
          <p:cNvSpPr txBox="1"/>
          <p:nvPr>
            <p:ph idx="12" type="sldNum"/>
          </p:nvPr>
        </p:nvSpPr>
        <p:spPr>
          <a:xfrm>
            <a:off x="6553080" y="6356520"/>
            <a:ext cx="2133360" cy="364680"/>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1pPr>
            <a:lvl2pPr indent="0" lvl="1"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2pPr>
            <a:lvl3pPr indent="0" lvl="2"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3pPr>
            <a:lvl4pPr indent="0" lvl="3"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4pPr>
            <a:lvl5pPr indent="0" lvl="4"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5pPr>
            <a:lvl6pPr indent="0" lvl="5"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6pPr>
            <a:lvl7pPr indent="0" lvl="6"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7pPr>
            <a:lvl8pPr indent="0" lvl="7"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8pPr>
            <a:lvl9pPr indent="0" lvl="8"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solidFill>
                <a:srgbClr val="000000"/>
              </a:solidFill>
              <a:latin typeface="Times New Roman"/>
              <a:ea typeface="Times New Roman"/>
              <a:cs typeface="Times New Roman"/>
              <a:sym typeface="Times New Roman"/>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bg>
      <p:bgPr>
        <a:solidFill>
          <a:srgbClr val="FFFFFF"/>
        </a:solidFill>
      </p:bgPr>
    </p:bg>
    <p:spTree>
      <p:nvGrpSpPr>
        <p:cNvPr id="29" name="Shape 29"/>
        <p:cNvGrpSpPr/>
        <p:nvPr/>
      </p:nvGrpSpPr>
      <p:grpSpPr>
        <a:xfrm>
          <a:off x="0" y="0"/>
          <a:ext cx="0" cy="0"/>
          <a:chOff x="0" y="0"/>
          <a:chExt cx="0" cy="0"/>
        </a:xfrm>
      </p:grpSpPr>
      <p:sp>
        <p:nvSpPr>
          <p:cNvPr id="30" name="Google Shape;30;p6"/>
          <p:cNvSpPr txBox="1"/>
          <p:nvPr>
            <p:ph type="title"/>
          </p:nvPr>
        </p:nvSpPr>
        <p:spPr>
          <a:xfrm>
            <a:off x="457200" y="274680"/>
            <a:ext cx="8229240" cy="1142640"/>
          </a:xfrm>
          <a:prstGeom prst="rect">
            <a:avLst/>
          </a:prstGeom>
          <a:noFill/>
          <a:ln>
            <a:noFill/>
          </a:ln>
        </p:spPr>
        <p:txBody>
          <a:bodyPr anchorCtr="0" anchor="ctr" bIns="45700" lIns="91425" spcFirstLastPara="1" rIns="91425" wrap="square" tIns="45700">
            <a:noAutofit/>
          </a:bodyPr>
          <a:lstStyle>
            <a:lvl1pPr lvl="0" marR="0" rtl="0" algn="ctr">
              <a:lnSpc>
                <a:spcPct val="100000"/>
              </a:lnSpc>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lvl2pPr>
            <a:lvl3pPr lvl="2" marR="0" rtl="0" algn="l">
              <a:spcBef>
                <a:spcPts val="0"/>
              </a:spcBef>
              <a:spcAft>
                <a:spcPts val="0"/>
              </a:spcAft>
              <a:buSzPts val="1400"/>
              <a:buNone/>
              <a:defRPr b="0" i="0" sz="1800" u="none" cap="none" strike="noStrike"/>
            </a:lvl3pPr>
            <a:lvl4pPr lvl="3" marR="0" rtl="0" algn="l">
              <a:spcBef>
                <a:spcPts val="0"/>
              </a:spcBef>
              <a:spcAft>
                <a:spcPts val="0"/>
              </a:spcAft>
              <a:buSzPts val="1400"/>
              <a:buNone/>
              <a:defRPr b="0" i="0" sz="1800" u="none" cap="none" strike="noStrike"/>
            </a:lvl4pPr>
            <a:lvl5pPr lvl="4" marR="0" rtl="0" algn="l">
              <a:spcBef>
                <a:spcPts val="0"/>
              </a:spcBef>
              <a:spcAft>
                <a:spcPts val="0"/>
              </a:spcAft>
              <a:buSzPts val="1400"/>
              <a:buNone/>
              <a:defRPr b="0" i="0" sz="1800" u="none" cap="none" strike="noStrike"/>
            </a:lvl5pPr>
            <a:lvl6pPr lvl="5" marR="0" rtl="0" algn="l">
              <a:spcBef>
                <a:spcPts val="0"/>
              </a:spcBef>
              <a:spcAft>
                <a:spcPts val="0"/>
              </a:spcAft>
              <a:buSzPts val="1400"/>
              <a:buNone/>
              <a:defRPr b="0" i="0" sz="1800" u="none" cap="none" strike="noStrike"/>
            </a:lvl6pPr>
            <a:lvl7pPr lvl="6" marR="0" rtl="0" algn="l">
              <a:spcBef>
                <a:spcPts val="0"/>
              </a:spcBef>
              <a:spcAft>
                <a:spcPts val="0"/>
              </a:spcAft>
              <a:buSzPts val="1400"/>
              <a:buNone/>
              <a:defRPr b="0" i="0" sz="1800" u="none" cap="none" strike="noStrike"/>
            </a:lvl7pPr>
            <a:lvl8pPr lvl="7" marR="0" rtl="0" algn="l">
              <a:spcBef>
                <a:spcPts val="0"/>
              </a:spcBef>
              <a:spcAft>
                <a:spcPts val="0"/>
              </a:spcAft>
              <a:buSzPts val="1400"/>
              <a:buNone/>
              <a:defRPr b="0" i="0" sz="1800" u="none" cap="none" strike="noStrike"/>
            </a:lvl8pPr>
            <a:lvl9pPr lvl="8" marR="0" rtl="0" algn="l">
              <a:spcBef>
                <a:spcPts val="0"/>
              </a:spcBef>
              <a:spcAft>
                <a:spcPts val="0"/>
              </a:spcAft>
              <a:buSzPts val="1400"/>
              <a:buNone/>
              <a:defRPr b="0" i="0" sz="1800" u="none" cap="none" strike="noStrike"/>
            </a:lvl9pPr>
          </a:lstStyle>
          <a:p/>
        </p:txBody>
      </p:sp>
      <p:sp>
        <p:nvSpPr>
          <p:cNvPr id="31" name="Google Shape;31;p6"/>
          <p:cNvSpPr txBox="1"/>
          <p:nvPr>
            <p:ph idx="1" type="body"/>
          </p:nvPr>
        </p:nvSpPr>
        <p:spPr>
          <a:xfrm>
            <a:off x="457200" y="1600200"/>
            <a:ext cx="8229240" cy="4525560"/>
          </a:xfrm>
          <a:prstGeom prst="rect">
            <a:avLst/>
          </a:prstGeom>
          <a:noFill/>
          <a:ln>
            <a:noFill/>
          </a:ln>
        </p:spPr>
        <p:txBody>
          <a:bodyPr anchorCtr="0" anchor="t" bIns="45700" lIns="91425" spcFirstLastPara="1" rIns="91425" wrap="square" tIns="45700">
            <a:noAutofit/>
          </a:bodyPr>
          <a:lstStyle>
            <a:lvl1pPr indent="-431800" lvl="0" marL="457200" marR="0" rtl="0" algn="l">
              <a:lnSpc>
                <a:spcPct val="100000"/>
              </a:lnSpc>
              <a:spcBef>
                <a:spcPts val="641"/>
              </a:spcBef>
              <a:spcAft>
                <a:spcPts val="0"/>
              </a:spcAft>
              <a:buClr>
                <a:srgbClr val="000000"/>
              </a:buClr>
              <a:buSzPts val="3200"/>
              <a:buFont typeface="Arial"/>
              <a:buChar char="•"/>
              <a:defRPr b="0" i="0" sz="3200" u="none" cap="none" strike="noStrike">
                <a:solidFill>
                  <a:schemeClr val="dk1"/>
                </a:solidFill>
                <a:latin typeface="Calibri"/>
                <a:ea typeface="Calibri"/>
                <a:cs typeface="Calibri"/>
                <a:sym typeface="Calibri"/>
              </a:defRPr>
            </a:lvl1pPr>
            <a:lvl2pPr indent="-406400" lvl="1" marL="914400" marR="0" rtl="0" algn="l">
              <a:lnSpc>
                <a:spcPct val="100000"/>
              </a:lnSpc>
              <a:spcBef>
                <a:spcPts val="561"/>
              </a:spcBef>
              <a:spcAft>
                <a:spcPts val="0"/>
              </a:spcAft>
              <a:buClr>
                <a:srgbClr val="000000"/>
              </a:buClr>
              <a:buSzPts val="2800"/>
              <a:buFont typeface="Arial"/>
              <a:buChar char="–"/>
              <a:defRPr b="0" i="0" sz="2800" u="none" cap="none" strike="noStrike">
                <a:solidFill>
                  <a:schemeClr val="dk1"/>
                </a:solidFill>
                <a:latin typeface="Calibri"/>
                <a:ea typeface="Calibri"/>
                <a:cs typeface="Calibri"/>
                <a:sym typeface="Calibri"/>
              </a:defRPr>
            </a:lvl2pPr>
            <a:lvl3pPr indent="-381000" lvl="2" marL="1371600" marR="0" rtl="0" algn="l">
              <a:lnSpc>
                <a:spcPct val="100000"/>
              </a:lnSpc>
              <a:spcBef>
                <a:spcPts val="479"/>
              </a:spcBef>
              <a:spcAft>
                <a:spcPts val="0"/>
              </a:spcAft>
              <a:buClr>
                <a:srgbClr val="000000"/>
              </a:buClr>
              <a:buSzPts val="2400"/>
              <a:buFont typeface="Arial"/>
              <a:buChar char="•"/>
              <a:defRPr b="0" i="0" sz="2400" u="none" cap="none" strike="noStrike">
                <a:solidFill>
                  <a:schemeClr val="dk1"/>
                </a:solidFill>
                <a:latin typeface="Calibri"/>
                <a:ea typeface="Calibri"/>
                <a:cs typeface="Calibri"/>
                <a:sym typeface="Calibri"/>
              </a:defRPr>
            </a:lvl3pPr>
            <a:lvl4pPr indent="-355600" lvl="3" marL="1828800" marR="0" rtl="0" algn="l">
              <a:lnSpc>
                <a:spcPct val="100000"/>
              </a:lnSpc>
              <a:spcBef>
                <a:spcPts val="400"/>
              </a:spcBef>
              <a:spcAft>
                <a:spcPts val="0"/>
              </a:spcAft>
              <a:buClr>
                <a:srgbClr val="000000"/>
              </a:buClr>
              <a:buSzPts val="2000"/>
              <a:buFont typeface="Arial"/>
              <a:buChar char="–"/>
              <a:defRPr b="0" i="0" sz="2000" u="none" cap="none" strike="noStrike">
                <a:solidFill>
                  <a:schemeClr val="dk1"/>
                </a:solidFill>
                <a:latin typeface="Calibri"/>
                <a:ea typeface="Calibri"/>
                <a:cs typeface="Calibri"/>
                <a:sym typeface="Calibri"/>
              </a:defRPr>
            </a:lvl4pPr>
            <a:lvl5pPr indent="-355600" lvl="4" marL="2286000" marR="0" rtl="0" algn="l">
              <a:lnSpc>
                <a:spcPct val="100000"/>
              </a:lnSpc>
              <a:spcBef>
                <a:spcPts val="400"/>
              </a:spcBef>
              <a:spcAft>
                <a:spcPts val="0"/>
              </a:spcAft>
              <a:buClr>
                <a:srgbClr val="000000"/>
              </a:buClr>
              <a:buSzPts val="2000"/>
              <a:buFont typeface="Arial"/>
              <a:buChar char="»"/>
              <a:defRPr b="0" i="0" sz="20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800" u="none" cap="none" strike="noStrike"/>
            </a:lvl6pPr>
            <a:lvl7pPr indent="-228600" lvl="6" marL="3200400" marR="0" rtl="0" algn="l">
              <a:spcBef>
                <a:spcPts val="0"/>
              </a:spcBef>
              <a:spcAft>
                <a:spcPts val="0"/>
              </a:spcAft>
              <a:buSzPts val="1400"/>
              <a:buNone/>
              <a:defRPr b="0" i="0" sz="1800" u="none" cap="none" strike="noStrike"/>
            </a:lvl7pPr>
            <a:lvl8pPr indent="-228600" lvl="7" marL="3657600" marR="0" rtl="0" algn="l">
              <a:spcBef>
                <a:spcPts val="0"/>
              </a:spcBef>
              <a:spcAft>
                <a:spcPts val="0"/>
              </a:spcAft>
              <a:buSzPts val="1400"/>
              <a:buNone/>
              <a:defRPr b="0" i="0" sz="1800" u="none" cap="none" strike="noStrike"/>
            </a:lvl8pPr>
            <a:lvl9pPr indent="-228600" lvl="8" marL="4114800" marR="0" rtl="0" algn="l">
              <a:spcBef>
                <a:spcPts val="0"/>
              </a:spcBef>
              <a:spcAft>
                <a:spcPts val="0"/>
              </a:spcAft>
              <a:buSzPts val="1400"/>
              <a:buNone/>
              <a:defRPr b="0" i="0" sz="1800" u="none" cap="none" strike="noStrike"/>
            </a:lvl9pPr>
          </a:lstStyle>
          <a:p/>
        </p:txBody>
      </p:sp>
      <p:sp>
        <p:nvSpPr>
          <p:cNvPr id="32" name="Google Shape;32;p6"/>
          <p:cNvSpPr txBox="1"/>
          <p:nvPr>
            <p:ph idx="10" type="dt"/>
          </p:nvPr>
        </p:nvSpPr>
        <p:spPr>
          <a:xfrm>
            <a:off x="457200" y="6356520"/>
            <a:ext cx="2133360" cy="364680"/>
          </a:xfrm>
          <a:prstGeom prst="rect">
            <a:avLst/>
          </a:prstGeom>
          <a:noFill/>
          <a:ln>
            <a:noFill/>
          </a:ln>
        </p:spPr>
        <p:txBody>
          <a:bodyPr anchorCtr="0" anchor="ctr" bIns="45700" lIns="91425" spcFirstLastPara="1" rIns="91425" wrap="square" tIns="45700">
            <a:noAutofit/>
          </a:bodyPr>
          <a:lstStyle>
            <a:lvl1pPr lvl="0" marR="0" rtl="0" algn="l">
              <a:lnSpc>
                <a:spcPct val="100000"/>
              </a:lnSpc>
              <a:spcBef>
                <a:spcPts val="0"/>
              </a:spcBef>
              <a:spcAft>
                <a:spcPts val="0"/>
              </a:spcAft>
              <a:buClr>
                <a:srgbClr val="888888"/>
              </a:buClr>
              <a:buSzPts val="1200"/>
              <a:buFont typeface="Calibri"/>
              <a:buNone/>
              <a:defRPr b="0" sz="1200" u="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lvl2pPr>
            <a:lvl3pPr lvl="2" marR="0" rtl="0" algn="l">
              <a:spcBef>
                <a:spcPts val="0"/>
              </a:spcBef>
              <a:spcAft>
                <a:spcPts val="0"/>
              </a:spcAft>
              <a:buSzPts val="1400"/>
              <a:buNone/>
              <a:defRPr b="0" i="0" sz="1800" u="none" cap="none" strike="noStrike"/>
            </a:lvl3pPr>
            <a:lvl4pPr lvl="3" marR="0" rtl="0" algn="l">
              <a:spcBef>
                <a:spcPts val="0"/>
              </a:spcBef>
              <a:spcAft>
                <a:spcPts val="0"/>
              </a:spcAft>
              <a:buSzPts val="1400"/>
              <a:buNone/>
              <a:defRPr b="0" i="0" sz="1800" u="none" cap="none" strike="noStrike"/>
            </a:lvl4pPr>
            <a:lvl5pPr lvl="4" marR="0" rtl="0" algn="l">
              <a:spcBef>
                <a:spcPts val="0"/>
              </a:spcBef>
              <a:spcAft>
                <a:spcPts val="0"/>
              </a:spcAft>
              <a:buSzPts val="1400"/>
              <a:buNone/>
              <a:defRPr b="0" i="0" sz="1800" u="none" cap="none" strike="noStrike"/>
            </a:lvl5pPr>
            <a:lvl6pPr lvl="5" marR="0" rtl="0" algn="l">
              <a:spcBef>
                <a:spcPts val="0"/>
              </a:spcBef>
              <a:spcAft>
                <a:spcPts val="0"/>
              </a:spcAft>
              <a:buSzPts val="1400"/>
              <a:buNone/>
              <a:defRPr b="0" i="0" sz="1800" u="none" cap="none" strike="noStrike"/>
            </a:lvl6pPr>
            <a:lvl7pPr lvl="6" marR="0" rtl="0" algn="l">
              <a:spcBef>
                <a:spcPts val="0"/>
              </a:spcBef>
              <a:spcAft>
                <a:spcPts val="0"/>
              </a:spcAft>
              <a:buSzPts val="1400"/>
              <a:buNone/>
              <a:defRPr b="0" i="0" sz="1800" u="none" cap="none" strike="noStrike"/>
            </a:lvl7pPr>
            <a:lvl8pPr lvl="7" marR="0" rtl="0" algn="l">
              <a:spcBef>
                <a:spcPts val="0"/>
              </a:spcBef>
              <a:spcAft>
                <a:spcPts val="0"/>
              </a:spcAft>
              <a:buSzPts val="1400"/>
              <a:buNone/>
              <a:defRPr b="0" i="0" sz="1800" u="none" cap="none" strike="noStrike"/>
            </a:lvl8pPr>
            <a:lvl9pPr lvl="8" marR="0" rtl="0" algn="l">
              <a:spcBef>
                <a:spcPts val="0"/>
              </a:spcBef>
              <a:spcAft>
                <a:spcPts val="0"/>
              </a:spcAft>
              <a:buSzPts val="1400"/>
              <a:buNone/>
              <a:defRPr b="0" i="0" sz="1800" u="none" cap="none" strike="noStrike"/>
            </a:lvl9pPr>
          </a:lstStyle>
          <a:p/>
        </p:txBody>
      </p:sp>
      <p:sp>
        <p:nvSpPr>
          <p:cNvPr id="33" name="Google Shape;33;p6"/>
          <p:cNvSpPr txBox="1"/>
          <p:nvPr>
            <p:ph idx="11" type="ftr"/>
          </p:nvPr>
        </p:nvSpPr>
        <p:spPr>
          <a:xfrm>
            <a:off x="3124080" y="6356520"/>
            <a:ext cx="2895120" cy="364680"/>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Clr>
                <a:srgbClr val="000000"/>
              </a:buClr>
              <a:buSzPts val="1400"/>
              <a:buFont typeface="Times New Roman"/>
              <a:buNone/>
              <a:defRPr b="0" sz="1400" u="none" strike="noStrike">
                <a:solidFill>
                  <a:srgbClr val="000000"/>
                </a:solidFill>
                <a:latin typeface="Times New Roman"/>
                <a:ea typeface="Times New Roman"/>
                <a:cs typeface="Times New Roman"/>
                <a:sym typeface="Times New Roman"/>
              </a:defRPr>
            </a:lvl1pPr>
            <a:lvl2pPr lvl="1" marR="0" rtl="0" algn="l">
              <a:spcBef>
                <a:spcPts val="0"/>
              </a:spcBef>
              <a:spcAft>
                <a:spcPts val="0"/>
              </a:spcAft>
              <a:buSzPts val="1400"/>
              <a:buNone/>
              <a:defRPr b="0" i="0" sz="1800" u="none" cap="none" strike="noStrike"/>
            </a:lvl2pPr>
            <a:lvl3pPr lvl="2" marR="0" rtl="0" algn="l">
              <a:spcBef>
                <a:spcPts val="0"/>
              </a:spcBef>
              <a:spcAft>
                <a:spcPts val="0"/>
              </a:spcAft>
              <a:buSzPts val="1400"/>
              <a:buNone/>
              <a:defRPr b="0" i="0" sz="1800" u="none" cap="none" strike="noStrike"/>
            </a:lvl3pPr>
            <a:lvl4pPr lvl="3" marR="0" rtl="0" algn="l">
              <a:spcBef>
                <a:spcPts val="0"/>
              </a:spcBef>
              <a:spcAft>
                <a:spcPts val="0"/>
              </a:spcAft>
              <a:buSzPts val="1400"/>
              <a:buNone/>
              <a:defRPr b="0" i="0" sz="1800" u="none" cap="none" strike="noStrike"/>
            </a:lvl4pPr>
            <a:lvl5pPr lvl="4" marR="0" rtl="0" algn="l">
              <a:spcBef>
                <a:spcPts val="0"/>
              </a:spcBef>
              <a:spcAft>
                <a:spcPts val="0"/>
              </a:spcAft>
              <a:buSzPts val="1400"/>
              <a:buNone/>
              <a:defRPr b="0" i="0" sz="1800" u="none" cap="none" strike="noStrike"/>
            </a:lvl5pPr>
            <a:lvl6pPr lvl="5" marR="0" rtl="0" algn="l">
              <a:spcBef>
                <a:spcPts val="0"/>
              </a:spcBef>
              <a:spcAft>
                <a:spcPts val="0"/>
              </a:spcAft>
              <a:buSzPts val="1400"/>
              <a:buNone/>
              <a:defRPr b="0" i="0" sz="1800" u="none" cap="none" strike="noStrike"/>
            </a:lvl6pPr>
            <a:lvl7pPr lvl="6" marR="0" rtl="0" algn="l">
              <a:spcBef>
                <a:spcPts val="0"/>
              </a:spcBef>
              <a:spcAft>
                <a:spcPts val="0"/>
              </a:spcAft>
              <a:buSzPts val="1400"/>
              <a:buNone/>
              <a:defRPr b="0" i="0" sz="1800" u="none" cap="none" strike="noStrike"/>
            </a:lvl7pPr>
            <a:lvl8pPr lvl="7" marR="0" rtl="0" algn="l">
              <a:spcBef>
                <a:spcPts val="0"/>
              </a:spcBef>
              <a:spcAft>
                <a:spcPts val="0"/>
              </a:spcAft>
              <a:buSzPts val="1400"/>
              <a:buNone/>
              <a:defRPr b="0" i="0" sz="1800" u="none" cap="none" strike="noStrike"/>
            </a:lvl8pPr>
            <a:lvl9pPr lvl="8" marR="0" rtl="0" algn="l">
              <a:spcBef>
                <a:spcPts val="0"/>
              </a:spcBef>
              <a:spcAft>
                <a:spcPts val="0"/>
              </a:spcAft>
              <a:buSzPts val="1400"/>
              <a:buNone/>
              <a:defRPr b="0" i="0" sz="1800" u="none" cap="none" strike="noStrike"/>
            </a:lvl9pPr>
          </a:lstStyle>
          <a:p/>
        </p:txBody>
      </p:sp>
      <p:sp>
        <p:nvSpPr>
          <p:cNvPr id="34" name="Google Shape;34;p6"/>
          <p:cNvSpPr txBox="1"/>
          <p:nvPr>
            <p:ph idx="12" type="sldNum"/>
          </p:nvPr>
        </p:nvSpPr>
        <p:spPr>
          <a:xfrm>
            <a:off x="6553080" y="6356520"/>
            <a:ext cx="2133360" cy="364680"/>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1pPr>
            <a:lvl2pPr indent="0" lvl="1"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2pPr>
            <a:lvl3pPr indent="0" lvl="2"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3pPr>
            <a:lvl4pPr indent="0" lvl="3"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4pPr>
            <a:lvl5pPr indent="0" lvl="4"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5pPr>
            <a:lvl6pPr indent="0" lvl="5"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6pPr>
            <a:lvl7pPr indent="0" lvl="6"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7pPr>
            <a:lvl8pPr indent="0" lvl="7"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8pPr>
            <a:lvl9pPr indent="0" lvl="8"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solidFill>
                <a:srgbClr val="000000"/>
              </a:solidFill>
              <a:latin typeface="Times New Roman"/>
              <a:ea typeface="Times New Roman"/>
              <a:cs typeface="Times New Roman"/>
              <a:sym typeface="Times New Roman"/>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p:cSld name="Section Header">
    <p:bg>
      <p:bgPr>
        <a:solidFill>
          <a:srgbClr val="FFFFFF"/>
        </a:solidFill>
      </p:bgPr>
    </p:bg>
    <p:spTree>
      <p:nvGrpSpPr>
        <p:cNvPr id="35" name="Shape 35"/>
        <p:cNvGrpSpPr/>
        <p:nvPr/>
      </p:nvGrpSpPr>
      <p:grpSpPr>
        <a:xfrm>
          <a:off x="0" y="0"/>
          <a:ext cx="0" cy="0"/>
          <a:chOff x="0" y="0"/>
          <a:chExt cx="0" cy="0"/>
        </a:xfrm>
      </p:grpSpPr>
      <p:sp>
        <p:nvSpPr>
          <p:cNvPr id="36" name="Google Shape;36;p7"/>
          <p:cNvSpPr txBox="1"/>
          <p:nvPr>
            <p:ph type="title"/>
          </p:nvPr>
        </p:nvSpPr>
        <p:spPr>
          <a:xfrm>
            <a:off x="722160" y="4406760"/>
            <a:ext cx="7772040" cy="1361880"/>
          </a:xfrm>
          <a:prstGeom prst="rect">
            <a:avLst/>
          </a:prstGeom>
          <a:noFill/>
          <a:ln>
            <a:noFill/>
          </a:ln>
        </p:spPr>
        <p:txBody>
          <a:bodyPr anchorCtr="0" anchor="t" bIns="45700" lIns="91425" spcFirstLastPara="1" rIns="91425" wrap="square" tIns="45700">
            <a:noAutofit/>
          </a:bodyPr>
          <a:lstStyle>
            <a:lvl1pPr lvl="0" marR="0" rtl="0" algn="l">
              <a:lnSpc>
                <a:spcPct val="100000"/>
              </a:lnSpc>
              <a:spcBef>
                <a:spcPts val="0"/>
              </a:spcBef>
              <a:spcAft>
                <a:spcPts val="0"/>
              </a:spcAft>
              <a:buClr>
                <a:schemeClr val="dk1"/>
              </a:buClr>
              <a:buSzPts val="4000"/>
              <a:buFont typeface="Calibri"/>
              <a:buNone/>
              <a:defRPr b="1" i="0" sz="40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lvl2pPr>
            <a:lvl3pPr lvl="2" marR="0" rtl="0" algn="l">
              <a:spcBef>
                <a:spcPts val="0"/>
              </a:spcBef>
              <a:spcAft>
                <a:spcPts val="0"/>
              </a:spcAft>
              <a:buSzPts val="1400"/>
              <a:buNone/>
              <a:defRPr b="0" i="0" sz="1800" u="none" cap="none" strike="noStrike"/>
            </a:lvl3pPr>
            <a:lvl4pPr lvl="3" marR="0" rtl="0" algn="l">
              <a:spcBef>
                <a:spcPts val="0"/>
              </a:spcBef>
              <a:spcAft>
                <a:spcPts val="0"/>
              </a:spcAft>
              <a:buSzPts val="1400"/>
              <a:buNone/>
              <a:defRPr b="0" i="0" sz="1800" u="none" cap="none" strike="noStrike"/>
            </a:lvl4pPr>
            <a:lvl5pPr lvl="4" marR="0" rtl="0" algn="l">
              <a:spcBef>
                <a:spcPts val="0"/>
              </a:spcBef>
              <a:spcAft>
                <a:spcPts val="0"/>
              </a:spcAft>
              <a:buSzPts val="1400"/>
              <a:buNone/>
              <a:defRPr b="0" i="0" sz="1800" u="none" cap="none" strike="noStrike"/>
            </a:lvl5pPr>
            <a:lvl6pPr lvl="5" marR="0" rtl="0" algn="l">
              <a:spcBef>
                <a:spcPts val="0"/>
              </a:spcBef>
              <a:spcAft>
                <a:spcPts val="0"/>
              </a:spcAft>
              <a:buSzPts val="1400"/>
              <a:buNone/>
              <a:defRPr b="0" i="0" sz="1800" u="none" cap="none" strike="noStrike"/>
            </a:lvl6pPr>
            <a:lvl7pPr lvl="6" marR="0" rtl="0" algn="l">
              <a:spcBef>
                <a:spcPts val="0"/>
              </a:spcBef>
              <a:spcAft>
                <a:spcPts val="0"/>
              </a:spcAft>
              <a:buSzPts val="1400"/>
              <a:buNone/>
              <a:defRPr b="0" i="0" sz="1800" u="none" cap="none" strike="noStrike"/>
            </a:lvl7pPr>
            <a:lvl8pPr lvl="7" marR="0" rtl="0" algn="l">
              <a:spcBef>
                <a:spcPts val="0"/>
              </a:spcBef>
              <a:spcAft>
                <a:spcPts val="0"/>
              </a:spcAft>
              <a:buSzPts val="1400"/>
              <a:buNone/>
              <a:defRPr b="0" i="0" sz="1800" u="none" cap="none" strike="noStrike"/>
            </a:lvl8pPr>
            <a:lvl9pPr lvl="8" marR="0" rtl="0" algn="l">
              <a:spcBef>
                <a:spcPts val="0"/>
              </a:spcBef>
              <a:spcAft>
                <a:spcPts val="0"/>
              </a:spcAft>
              <a:buSzPts val="1400"/>
              <a:buNone/>
              <a:defRPr b="0" i="0" sz="1800" u="none" cap="none" strike="noStrike"/>
            </a:lvl9pPr>
          </a:lstStyle>
          <a:p/>
        </p:txBody>
      </p:sp>
      <p:sp>
        <p:nvSpPr>
          <p:cNvPr id="37" name="Google Shape;37;p7"/>
          <p:cNvSpPr txBox="1"/>
          <p:nvPr>
            <p:ph idx="1" type="body"/>
          </p:nvPr>
        </p:nvSpPr>
        <p:spPr>
          <a:xfrm>
            <a:off x="722160" y="2906640"/>
            <a:ext cx="7772040" cy="1499760"/>
          </a:xfrm>
          <a:prstGeom prst="rect">
            <a:avLst/>
          </a:prstGeom>
          <a:noFill/>
          <a:ln>
            <a:noFill/>
          </a:ln>
        </p:spPr>
        <p:txBody>
          <a:bodyPr anchorCtr="0" anchor="b" bIns="45700" lIns="91425" spcFirstLastPara="1" rIns="91425" wrap="square" tIns="45700">
            <a:noAutofit/>
          </a:bodyPr>
          <a:lstStyle>
            <a:lvl1pPr indent="-228600" lvl="0" marL="457200" marR="0" rtl="0" algn="l">
              <a:lnSpc>
                <a:spcPct val="100000"/>
              </a:lnSpc>
              <a:spcBef>
                <a:spcPts val="400"/>
              </a:spcBef>
              <a:spcAft>
                <a:spcPts val="0"/>
              </a:spcAft>
              <a:buClr>
                <a:srgbClr val="888888"/>
              </a:buClr>
              <a:buSzPts val="2000"/>
              <a:buFont typeface="Calibri"/>
              <a:buNone/>
              <a:defRPr b="0" i="0" sz="2000" u="none" cap="none" strike="noStrike">
                <a:solidFill>
                  <a:srgbClr val="888888"/>
                </a:solidFill>
                <a:latin typeface="Calibri"/>
                <a:ea typeface="Calibri"/>
                <a:cs typeface="Calibri"/>
                <a:sym typeface="Calibri"/>
              </a:defRPr>
            </a:lvl1pPr>
            <a:lvl2pPr indent="-228600" lvl="1" marL="914400" marR="0" rtl="0" algn="l">
              <a:spcBef>
                <a:spcPts val="0"/>
              </a:spcBef>
              <a:spcAft>
                <a:spcPts val="0"/>
              </a:spcAft>
              <a:buSzPts val="1400"/>
              <a:buNone/>
              <a:defRPr b="0" i="0" sz="1800" u="none" cap="none" strike="noStrike"/>
            </a:lvl2pPr>
            <a:lvl3pPr indent="-228600" lvl="2" marL="1371600" marR="0" rtl="0" algn="l">
              <a:spcBef>
                <a:spcPts val="0"/>
              </a:spcBef>
              <a:spcAft>
                <a:spcPts val="0"/>
              </a:spcAft>
              <a:buSzPts val="1400"/>
              <a:buNone/>
              <a:defRPr b="0" i="0" sz="1800" u="none" cap="none" strike="noStrike"/>
            </a:lvl3pPr>
            <a:lvl4pPr indent="-228600" lvl="3" marL="1828800" marR="0" rtl="0" algn="l">
              <a:spcBef>
                <a:spcPts val="0"/>
              </a:spcBef>
              <a:spcAft>
                <a:spcPts val="0"/>
              </a:spcAft>
              <a:buSzPts val="1400"/>
              <a:buNone/>
              <a:defRPr b="0" i="0" sz="1800" u="none" cap="none" strike="noStrike"/>
            </a:lvl4pPr>
            <a:lvl5pPr indent="-228600" lvl="4" marL="2286000" marR="0" rtl="0" algn="l">
              <a:spcBef>
                <a:spcPts val="0"/>
              </a:spcBef>
              <a:spcAft>
                <a:spcPts val="0"/>
              </a:spcAft>
              <a:buSzPts val="1400"/>
              <a:buNone/>
              <a:defRPr b="0" i="0" sz="1800" u="none" cap="none" strike="noStrike"/>
            </a:lvl5pPr>
            <a:lvl6pPr indent="-228600" lvl="5" marL="2743200" marR="0" rtl="0" algn="l">
              <a:spcBef>
                <a:spcPts val="0"/>
              </a:spcBef>
              <a:spcAft>
                <a:spcPts val="0"/>
              </a:spcAft>
              <a:buSzPts val="1400"/>
              <a:buNone/>
              <a:defRPr b="0" i="0" sz="1800" u="none" cap="none" strike="noStrike"/>
            </a:lvl6pPr>
            <a:lvl7pPr indent="-228600" lvl="6" marL="3200400" marR="0" rtl="0" algn="l">
              <a:spcBef>
                <a:spcPts val="0"/>
              </a:spcBef>
              <a:spcAft>
                <a:spcPts val="0"/>
              </a:spcAft>
              <a:buSzPts val="1400"/>
              <a:buNone/>
              <a:defRPr b="0" i="0" sz="1800" u="none" cap="none" strike="noStrike"/>
            </a:lvl7pPr>
            <a:lvl8pPr indent="-228600" lvl="7" marL="3657600" marR="0" rtl="0" algn="l">
              <a:spcBef>
                <a:spcPts val="0"/>
              </a:spcBef>
              <a:spcAft>
                <a:spcPts val="0"/>
              </a:spcAft>
              <a:buSzPts val="1400"/>
              <a:buNone/>
              <a:defRPr b="0" i="0" sz="1800" u="none" cap="none" strike="noStrike"/>
            </a:lvl8pPr>
            <a:lvl9pPr indent="-228600" lvl="8" marL="4114800" marR="0" rtl="0" algn="l">
              <a:spcBef>
                <a:spcPts val="0"/>
              </a:spcBef>
              <a:spcAft>
                <a:spcPts val="0"/>
              </a:spcAft>
              <a:buSzPts val="1400"/>
              <a:buNone/>
              <a:defRPr b="0" i="0" sz="1800" u="none" cap="none" strike="noStrike"/>
            </a:lvl9pPr>
          </a:lstStyle>
          <a:p/>
        </p:txBody>
      </p:sp>
      <p:sp>
        <p:nvSpPr>
          <p:cNvPr id="38" name="Google Shape;38;p7"/>
          <p:cNvSpPr txBox="1"/>
          <p:nvPr>
            <p:ph idx="10" type="dt"/>
          </p:nvPr>
        </p:nvSpPr>
        <p:spPr>
          <a:xfrm>
            <a:off x="457200" y="6356520"/>
            <a:ext cx="2133360" cy="364680"/>
          </a:xfrm>
          <a:prstGeom prst="rect">
            <a:avLst/>
          </a:prstGeom>
          <a:noFill/>
          <a:ln>
            <a:noFill/>
          </a:ln>
        </p:spPr>
        <p:txBody>
          <a:bodyPr anchorCtr="0" anchor="ctr" bIns="45700" lIns="91425" spcFirstLastPara="1" rIns="91425" wrap="square" tIns="45700">
            <a:noAutofit/>
          </a:bodyPr>
          <a:lstStyle>
            <a:lvl1pPr lvl="0" marR="0" rtl="0" algn="l">
              <a:lnSpc>
                <a:spcPct val="100000"/>
              </a:lnSpc>
              <a:spcBef>
                <a:spcPts val="0"/>
              </a:spcBef>
              <a:spcAft>
                <a:spcPts val="0"/>
              </a:spcAft>
              <a:buClr>
                <a:srgbClr val="888888"/>
              </a:buClr>
              <a:buSzPts val="1200"/>
              <a:buFont typeface="Calibri"/>
              <a:buNone/>
              <a:defRPr b="0" sz="1200" u="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lvl2pPr>
            <a:lvl3pPr lvl="2" marR="0" rtl="0" algn="l">
              <a:spcBef>
                <a:spcPts val="0"/>
              </a:spcBef>
              <a:spcAft>
                <a:spcPts val="0"/>
              </a:spcAft>
              <a:buSzPts val="1400"/>
              <a:buNone/>
              <a:defRPr b="0" i="0" sz="1800" u="none" cap="none" strike="noStrike"/>
            </a:lvl3pPr>
            <a:lvl4pPr lvl="3" marR="0" rtl="0" algn="l">
              <a:spcBef>
                <a:spcPts val="0"/>
              </a:spcBef>
              <a:spcAft>
                <a:spcPts val="0"/>
              </a:spcAft>
              <a:buSzPts val="1400"/>
              <a:buNone/>
              <a:defRPr b="0" i="0" sz="1800" u="none" cap="none" strike="noStrike"/>
            </a:lvl4pPr>
            <a:lvl5pPr lvl="4" marR="0" rtl="0" algn="l">
              <a:spcBef>
                <a:spcPts val="0"/>
              </a:spcBef>
              <a:spcAft>
                <a:spcPts val="0"/>
              </a:spcAft>
              <a:buSzPts val="1400"/>
              <a:buNone/>
              <a:defRPr b="0" i="0" sz="1800" u="none" cap="none" strike="noStrike"/>
            </a:lvl5pPr>
            <a:lvl6pPr lvl="5" marR="0" rtl="0" algn="l">
              <a:spcBef>
                <a:spcPts val="0"/>
              </a:spcBef>
              <a:spcAft>
                <a:spcPts val="0"/>
              </a:spcAft>
              <a:buSzPts val="1400"/>
              <a:buNone/>
              <a:defRPr b="0" i="0" sz="1800" u="none" cap="none" strike="noStrike"/>
            </a:lvl6pPr>
            <a:lvl7pPr lvl="6" marR="0" rtl="0" algn="l">
              <a:spcBef>
                <a:spcPts val="0"/>
              </a:spcBef>
              <a:spcAft>
                <a:spcPts val="0"/>
              </a:spcAft>
              <a:buSzPts val="1400"/>
              <a:buNone/>
              <a:defRPr b="0" i="0" sz="1800" u="none" cap="none" strike="noStrike"/>
            </a:lvl7pPr>
            <a:lvl8pPr lvl="7" marR="0" rtl="0" algn="l">
              <a:spcBef>
                <a:spcPts val="0"/>
              </a:spcBef>
              <a:spcAft>
                <a:spcPts val="0"/>
              </a:spcAft>
              <a:buSzPts val="1400"/>
              <a:buNone/>
              <a:defRPr b="0" i="0" sz="1800" u="none" cap="none" strike="noStrike"/>
            </a:lvl8pPr>
            <a:lvl9pPr lvl="8" marR="0" rtl="0" algn="l">
              <a:spcBef>
                <a:spcPts val="0"/>
              </a:spcBef>
              <a:spcAft>
                <a:spcPts val="0"/>
              </a:spcAft>
              <a:buSzPts val="1400"/>
              <a:buNone/>
              <a:defRPr b="0" i="0" sz="1800" u="none" cap="none" strike="noStrike"/>
            </a:lvl9pPr>
          </a:lstStyle>
          <a:p/>
        </p:txBody>
      </p:sp>
      <p:sp>
        <p:nvSpPr>
          <p:cNvPr id="39" name="Google Shape;39;p7"/>
          <p:cNvSpPr txBox="1"/>
          <p:nvPr>
            <p:ph idx="11" type="ftr"/>
          </p:nvPr>
        </p:nvSpPr>
        <p:spPr>
          <a:xfrm>
            <a:off x="3124080" y="6356520"/>
            <a:ext cx="2895120" cy="364680"/>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Clr>
                <a:srgbClr val="000000"/>
              </a:buClr>
              <a:buSzPts val="1400"/>
              <a:buFont typeface="Times New Roman"/>
              <a:buNone/>
              <a:defRPr b="0" sz="1400" u="none" strike="noStrike">
                <a:solidFill>
                  <a:srgbClr val="000000"/>
                </a:solidFill>
                <a:latin typeface="Times New Roman"/>
                <a:ea typeface="Times New Roman"/>
                <a:cs typeface="Times New Roman"/>
                <a:sym typeface="Times New Roman"/>
              </a:defRPr>
            </a:lvl1pPr>
            <a:lvl2pPr lvl="1" marR="0" rtl="0" algn="l">
              <a:spcBef>
                <a:spcPts val="0"/>
              </a:spcBef>
              <a:spcAft>
                <a:spcPts val="0"/>
              </a:spcAft>
              <a:buSzPts val="1400"/>
              <a:buNone/>
              <a:defRPr b="0" i="0" sz="1800" u="none" cap="none" strike="noStrike"/>
            </a:lvl2pPr>
            <a:lvl3pPr lvl="2" marR="0" rtl="0" algn="l">
              <a:spcBef>
                <a:spcPts val="0"/>
              </a:spcBef>
              <a:spcAft>
                <a:spcPts val="0"/>
              </a:spcAft>
              <a:buSzPts val="1400"/>
              <a:buNone/>
              <a:defRPr b="0" i="0" sz="1800" u="none" cap="none" strike="noStrike"/>
            </a:lvl3pPr>
            <a:lvl4pPr lvl="3" marR="0" rtl="0" algn="l">
              <a:spcBef>
                <a:spcPts val="0"/>
              </a:spcBef>
              <a:spcAft>
                <a:spcPts val="0"/>
              </a:spcAft>
              <a:buSzPts val="1400"/>
              <a:buNone/>
              <a:defRPr b="0" i="0" sz="1800" u="none" cap="none" strike="noStrike"/>
            </a:lvl4pPr>
            <a:lvl5pPr lvl="4" marR="0" rtl="0" algn="l">
              <a:spcBef>
                <a:spcPts val="0"/>
              </a:spcBef>
              <a:spcAft>
                <a:spcPts val="0"/>
              </a:spcAft>
              <a:buSzPts val="1400"/>
              <a:buNone/>
              <a:defRPr b="0" i="0" sz="1800" u="none" cap="none" strike="noStrike"/>
            </a:lvl5pPr>
            <a:lvl6pPr lvl="5" marR="0" rtl="0" algn="l">
              <a:spcBef>
                <a:spcPts val="0"/>
              </a:spcBef>
              <a:spcAft>
                <a:spcPts val="0"/>
              </a:spcAft>
              <a:buSzPts val="1400"/>
              <a:buNone/>
              <a:defRPr b="0" i="0" sz="1800" u="none" cap="none" strike="noStrike"/>
            </a:lvl6pPr>
            <a:lvl7pPr lvl="6" marR="0" rtl="0" algn="l">
              <a:spcBef>
                <a:spcPts val="0"/>
              </a:spcBef>
              <a:spcAft>
                <a:spcPts val="0"/>
              </a:spcAft>
              <a:buSzPts val="1400"/>
              <a:buNone/>
              <a:defRPr b="0" i="0" sz="1800" u="none" cap="none" strike="noStrike"/>
            </a:lvl7pPr>
            <a:lvl8pPr lvl="7" marR="0" rtl="0" algn="l">
              <a:spcBef>
                <a:spcPts val="0"/>
              </a:spcBef>
              <a:spcAft>
                <a:spcPts val="0"/>
              </a:spcAft>
              <a:buSzPts val="1400"/>
              <a:buNone/>
              <a:defRPr b="0" i="0" sz="1800" u="none" cap="none" strike="noStrike"/>
            </a:lvl8pPr>
            <a:lvl9pPr lvl="8" marR="0" rtl="0" algn="l">
              <a:spcBef>
                <a:spcPts val="0"/>
              </a:spcBef>
              <a:spcAft>
                <a:spcPts val="0"/>
              </a:spcAft>
              <a:buSzPts val="1400"/>
              <a:buNone/>
              <a:defRPr b="0" i="0" sz="1800" u="none" cap="none" strike="noStrike"/>
            </a:lvl9pPr>
          </a:lstStyle>
          <a:p/>
        </p:txBody>
      </p:sp>
      <p:sp>
        <p:nvSpPr>
          <p:cNvPr id="40" name="Google Shape;40;p7"/>
          <p:cNvSpPr txBox="1"/>
          <p:nvPr>
            <p:ph idx="12" type="sldNum"/>
          </p:nvPr>
        </p:nvSpPr>
        <p:spPr>
          <a:xfrm>
            <a:off x="6553080" y="6356520"/>
            <a:ext cx="2133360" cy="364680"/>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1pPr>
            <a:lvl2pPr indent="0" lvl="1"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2pPr>
            <a:lvl3pPr indent="0" lvl="2"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3pPr>
            <a:lvl4pPr indent="0" lvl="3"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4pPr>
            <a:lvl5pPr indent="0" lvl="4"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5pPr>
            <a:lvl6pPr indent="0" lvl="5"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6pPr>
            <a:lvl7pPr indent="0" lvl="6"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7pPr>
            <a:lvl8pPr indent="0" lvl="7"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8pPr>
            <a:lvl9pPr indent="0" lvl="8"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solidFill>
                <a:srgbClr val="000000"/>
              </a:solidFill>
              <a:latin typeface="Times New Roman"/>
              <a:ea typeface="Times New Roman"/>
              <a:cs typeface="Times New Roman"/>
              <a:sym typeface="Times New Roman"/>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bg>
      <p:bgPr>
        <a:solidFill>
          <a:srgbClr val="FFFFFF"/>
        </a:solidFill>
      </p:bgPr>
    </p:bg>
    <p:spTree>
      <p:nvGrpSpPr>
        <p:cNvPr id="41" name="Shape 41"/>
        <p:cNvGrpSpPr/>
        <p:nvPr/>
      </p:nvGrpSpPr>
      <p:grpSpPr>
        <a:xfrm>
          <a:off x="0" y="0"/>
          <a:ext cx="0" cy="0"/>
          <a:chOff x="0" y="0"/>
          <a:chExt cx="0" cy="0"/>
        </a:xfrm>
      </p:grpSpPr>
      <p:sp>
        <p:nvSpPr>
          <p:cNvPr id="42" name="Google Shape;42;p8"/>
          <p:cNvSpPr txBox="1"/>
          <p:nvPr>
            <p:ph type="title"/>
          </p:nvPr>
        </p:nvSpPr>
        <p:spPr>
          <a:xfrm>
            <a:off x="457200" y="274680"/>
            <a:ext cx="8229240" cy="1142640"/>
          </a:xfrm>
          <a:prstGeom prst="rect">
            <a:avLst/>
          </a:prstGeom>
          <a:noFill/>
          <a:ln>
            <a:noFill/>
          </a:ln>
        </p:spPr>
        <p:txBody>
          <a:bodyPr anchorCtr="0" anchor="ctr" bIns="45700" lIns="91425" spcFirstLastPara="1" rIns="91425" wrap="square" tIns="45700">
            <a:noAutofit/>
          </a:bodyPr>
          <a:lstStyle>
            <a:lvl1pPr lvl="0" marR="0" rtl="0" algn="ctr">
              <a:lnSpc>
                <a:spcPct val="100000"/>
              </a:lnSpc>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lvl2pPr>
            <a:lvl3pPr lvl="2" marR="0" rtl="0" algn="l">
              <a:spcBef>
                <a:spcPts val="0"/>
              </a:spcBef>
              <a:spcAft>
                <a:spcPts val="0"/>
              </a:spcAft>
              <a:buSzPts val="1400"/>
              <a:buNone/>
              <a:defRPr b="0" i="0" sz="1800" u="none" cap="none" strike="noStrike"/>
            </a:lvl3pPr>
            <a:lvl4pPr lvl="3" marR="0" rtl="0" algn="l">
              <a:spcBef>
                <a:spcPts val="0"/>
              </a:spcBef>
              <a:spcAft>
                <a:spcPts val="0"/>
              </a:spcAft>
              <a:buSzPts val="1400"/>
              <a:buNone/>
              <a:defRPr b="0" i="0" sz="1800" u="none" cap="none" strike="noStrike"/>
            </a:lvl4pPr>
            <a:lvl5pPr lvl="4" marR="0" rtl="0" algn="l">
              <a:spcBef>
                <a:spcPts val="0"/>
              </a:spcBef>
              <a:spcAft>
                <a:spcPts val="0"/>
              </a:spcAft>
              <a:buSzPts val="1400"/>
              <a:buNone/>
              <a:defRPr b="0" i="0" sz="1800" u="none" cap="none" strike="noStrike"/>
            </a:lvl5pPr>
            <a:lvl6pPr lvl="5" marR="0" rtl="0" algn="l">
              <a:spcBef>
                <a:spcPts val="0"/>
              </a:spcBef>
              <a:spcAft>
                <a:spcPts val="0"/>
              </a:spcAft>
              <a:buSzPts val="1400"/>
              <a:buNone/>
              <a:defRPr b="0" i="0" sz="1800" u="none" cap="none" strike="noStrike"/>
            </a:lvl6pPr>
            <a:lvl7pPr lvl="6" marR="0" rtl="0" algn="l">
              <a:spcBef>
                <a:spcPts val="0"/>
              </a:spcBef>
              <a:spcAft>
                <a:spcPts val="0"/>
              </a:spcAft>
              <a:buSzPts val="1400"/>
              <a:buNone/>
              <a:defRPr b="0" i="0" sz="1800" u="none" cap="none" strike="noStrike"/>
            </a:lvl7pPr>
            <a:lvl8pPr lvl="7" marR="0" rtl="0" algn="l">
              <a:spcBef>
                <a:spcPts val="0"/>
              </a:spcBef>
              <a:spcAft>
                <a:spcPts val="0"/>
              </a:spcAft>
              <a:buSzPts val="1400"/>
              <a:buNone/>
              <a:defRPr b="0" i="0" sz="1800" u="none" cap="none" strike="noStrike"/>
            </a:lvl8pPr>
            <a:lvl9pPr lvl="8" marR="0" rtl="0" algn="l">
              <a:spcBef>
                <a:spcPts val="0"/>
              </a:spcBef>
              <a:spcAft>
                <a:spcPts val="0"/>
              </a:spcAft>
              <a:buSzPts val="1400"/>
              <a:buNone/>
              <a:defRPr b="0" i="0" sz="1800" u="none" cap="none" strike="noStrike"/>
            </a:lvl9pPr>
          </a:lstStyle>
          <a:p/>
        </p:txBody>
      </p:sp>
      <p:sp>
        <p:nvSpPr>
          <p:cNvPr id="43" name="Google Shape;43;p8"/>
          <p:cNvSpPr txBox="1"/>
          <p:nvPr>
            <p:ph idx="1" type="body"/>
          </p:nvPr>
        </p:nvSpPr>
        <p:spPr>
          <a:xfrm>
            <a:off x="457200" y="1600200"/>
            <a:ext cx="4038120" cy="4525560"/>
          </a:xfrm>
          <a:prstGeom prst="rect">
            <a:avLst/>
          </a:prstGeom>
          <a:noFill/>
          <a:ln>
            <a:noFill/>
          </a:ln>
        </p:spPr>
        <p:txBody>
          <a:bodyPr anchorCtr="0" anchor="t" bIns="45700" lIns="91425" spcFirstLastPara="1" rIns="91425" wrap="square" tIns="45700">
            <a:noAutofit/>
          </a:bodyPr>
          <a:lstStyle>
            <a:lvl1pPr indent="-406400" lvl="0" marL="457200" marR="0" rtl="0" algn="l">
              <a:lnSpc>
                <a:spcPct val="100000"/>
              </a:lnSpc>
              <a:spcBef>
                <a:spcPts val="561"/>
              </a:spcBef>
              <a:spcAft>
                <a:spcPts val="0"/>
              </a:spcAft>
              <a:buClr>
                <a:srgbClr val="000000"/>
              </a:buClr>
              <a:buSzPts val="2800"/>
              <a:buFont typeface="Arial"/>
              <a:buChar char="•"/>
              <a:defRPr b="0" i="0" sz="2800" u="none" cap="none" strike="noStrike">
                <a:solidFill>
                  <a:schemeClr val="dk1"/>
                </a:solidFill>
                <a:latin typeface="Calibri"/>
                <a:ea typeface="Calibri"/>
                <a:cs typeface="Calibri"/>
                <a:sym typeface="Calibri"/>
              </a:defRPr>
            </a:lvl1pPr>
            <a:lvl2pPr indent="-381000" lvl="1" marL="914400" marR="0" rtl="0" algn="l">
              <a:lnSpc>
                <a:spcPct val="100000"/>
              </a:lnSpc>
              <a:spcBef>
                <a:spcPts val="479"/>
              </a:spcBef>
              <a:spcAft>
                <a:spcPts val="0"/>
              </a:spcAft>
              <a:buClr>
                <a:srgbClr val="000000"/>
              </a:buClr>
              <a:buSzPts val="2400"/>
              <a:buFont typeface="Arial"/>
              <a:buChar char="–"/>
              <a:defRPr b="0" i="0" sz="2400" u="none" cap="none" strike="noStrike">
                <a:solidFill>
                  <a:schemeClr val="dk1"/>
                </a:solidFill>
                <a:latin typeface="Calibri"/>
                <a:ea typeface="Calibri"/>
                <a:cs typeface="Calibri"/>
                <a:sym typeface="Calibri"/>
              </a:defRPr>
            </a:lvl2pPr>
            <a:lvl3pPr indent="-355600" lvl="2" marL="1371600" marR="0" rtl="0" algn="l">
              <a:lnSpc>
                <a:spcPct val="100000"/>
              </a:lnSpc>
              <a:spcBef>
                <a:spcPts val="400"/>
              </a:spcBef>
              <a:spcAft>
                <a:spcPts val="0"/>
              </a:spcAft>
              <a:buClr>
                <a:srgbClr val="000000"/>
              </a:buClr>
              <a:buSzPts val="2000"/>
              <a:buFont typeface="Arial"/>
              <a:buChar char="•"/>
              <a:defRPr b="0" i="0" sz="2000" u="none" cap="none" strike="noStrike">
                <a:solidFill>
                  <a:schemeClr val="dk1"/>
                </a:solidFill>
                <a:latin typeface="Calibri"/>
                <a:ea typeface="Calibri"/>
                <a:cs typeface="Calibri"/>
                <a:sym typeface="Calibri"/>
              </a:defRPr>
            </a:lvl3pPr>
            <a:lvl4pPr indent="-342900" lvl="3" marL="1828800" marR="0" rtl="0" algn="l">
              <a:lnSpc>
                <a:spcPct val="100000"/>
              </a:lnSpc>
              <a:spcBef>
                <a:spcPts val="360"/>
              </a:spcBef>
              <a:spcAft>
                <a:spcPts val="0"/>
              </a:spcAft>
              <a:buClr>
                <a:srgbClr val="000000"/>
              </a:buClr>
              <a:buSzPts val="1800"/>
              <a:buFont typeface="Arial"/>
              <a:buChar char="–"/>
              <a:defRPr b="0" i="0" sz="1800" u="none" cap="none" strike="noStrike">
                <a:solidFill>
                  <a:schemeClr val="dk1"/>
                </a:solidFill>
                <a:latin typeface="Calibri"/>
                <a:ea typeface="Calibri"/>
                <a:cs typeface="Calibri"/>
                <a:sym typeface="Calibri"/>
              </a:defRPr>
            </a:lvl4pPr>
            <a:lvl5pPr indent="-342900" lvl="4" marL="2286000" marR="0" rtl="0" algn="l">
              <a:lnSpc>
                <a:spcPct val="100000"/>
              </a:lnSpc>
              <a:spcBef>
                <a:spcPts val="360"/>
              </a:spcBef>
              <a:spcAft>
                <a:spcPts val="0"/>
              </a:spcAft>
              <a:buClr>
                <a:srgbClr val="000000"/>
              </a:buClr>
              <a:buSzPts val="1800"/>
              <a:buFont typeface="Arial"/>
              <a:buChar char="»"/>
              <a:defRPr b="0" i="0" sz="18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800" u="none" cap="none" strike="noStrike"/>
            </a:lvl6pPr>
            <a:lvl7pPr indent="-228600" lvl="6" marL="3200400" marR="0" rtl="0" algn="l">
              <a:spcBef>
                <a:spcPts val="0"/>
              </a:spcBef>
              <a:spcAft>
                <a:spcPts val="0"/>
              </a:spcAft>
              <a:buSzPts val="1400"/>
              <a:buNone/>
              <a:defRPr b="0" i="0" sz="1800" u="none" cap="none" strike="noStrike"/>
            </a:lvl7pPr>
            <a:lvl8pPr indent="-228600" lvl="7" marL="3657600" marR="0" rtl="0" algn="l">
              <a:spcBef>
                <a:spcPts val="0"/>
              </a:spcBef>
              <a:spcAft>
                <a:spcPts val="0"/>
              </a:spcAft>
              <a:buSzPts val="1400"/>
              <a:buNone/>
              <a:defRPr b="0" i="0" sz="1800" u="none" cap="none" strike="noStrike"/>
            </a:lvl8pPr>
            <a:lvl9pPr indent="-228600" lvl="8" marL="4114800" marR="0" rtl="0" algn="l">
              <a:spcBef>
                <a:spcPts val="0"/>
              </a:spcBef>
              <a:spcAft>
                <a:spcPts val="0"/>
              </a:spcAft>
              <a:buSzPts val="1400"/>
              <a:buNone/>
              <a:defRPr b="0" i="0" sz="1800" u="none" cap="none" strike="noStrike"/>
            </a:lvl9pPr>
          </a:lstStyle>
          <a:p/>
        </p:txBody>
      </p:sp>
      <p:sp>
        <p:nvSpPr>
          <p:cNvPr id="44" name="Google Shape;44;p8"/>
          <p:cNvSpPr txBox="1"/>
          <p:nvPr>
            <p:ph idx="2" type="body"/>
          </p:nvPr>
        </p:nvSpPr>
        <p:spPr>
          <a:xfrm>
            <a:off x="4648320" y="1600200"/>
            <a:ext cx="4038120" cy="4525560"/>
          </a:xfrm>
          <a:prstGeom prst="rect">
            <a:avLst/>
          </a:prstGeom>
          <a:noFill/>
          <a:ln>
            <a:noFill/>
          </a:ln>
        </p:spPr>
        <p:txBody>
          <a:bodyPr anchorCtr="0" anchor="t" bIns="45700" lIns="91425" spcFirstLastPara="1" rIns="91425" wrap="square" tIns="45700">
            <a:noAutofit/>
          </a:bodyPr>
          <a:lstStyle>
            <a:lvl1pPr indent="-406400" lvl="0" marL="457200" marR="0" rtl="0" algn="l">
              <a:lnSpc>
                <a:spcPct val="100000"/>
              </a:lnSpc>
              <a:spcBef>
                <a:spcPts val="561"/>
              </a:spcBef>
              <a:spcAft>
                <a:spcPts val="0"/>
              </a:spcAft>
              <a:buClr>
                <a:srgbClr val="000000"/>
              </a:buClr>
              <a:buSzPts val="2800"/>
              <a:buFont typeface="Arial"/>
              <a:buChar char="•"/>
              <a:defRPr b="0" i="0" sz="2800" u="none" cap="none" strike="noStrike">
                <a:solidFill>
                  <a:schemeClr val="dk1"/>
                </a:solidFill>
                <a:latin typeface="Calibri"/>
                <a:ea typeface="Calibri"/>
                <a:cs typeface="Calibri"/>
                <a:sym typeface="Calibri"/>
              </a:defRPr>
            </a:lvl1pPr>
            <a:lvl2pPr indent="-381000" lvl="1" marL="914400" marR="0" rtl="0" algn="l">
              <a:lnSpc>
                <a:spcPct val="100000"/>
              </a:lnSpc>
              <a:spcBef>
                <a:spcPts val="479"/>
              </a:spcBef>
              <a:spcAft>
                <a:spcPts val="0"/>
              </a:spcAft>
              <a:buClr>
                <a:srgbClr val="000000"/>
              </a:buClr>
              <a:buSzPts val="2400"/>
              <a:buFont typeface="Arial"/>
              <a:buChar char="–"/>
              <a:defRPr b="0" i="0" sz="2400" u="none" cap="none" strike="noStrike">
                <a:solidFill>
                  <a:schemeClr val="dk1"/>
                </a:solidFill>
                <a:latin typeface="Calibri"/>
                <a:ea typeface="Calibri"/>
                <a:cs typeface="Calibri"/>
                <a:sym typeface="Calibri"/>
              </a:defRPr>
            </a:lvl2pPr>
            <a:lvl3pPr indent="-355600" lvl="2" marL="1371600" marR="0" rtl="0" algn="l">
              <a:lnSpc>
                <a:spcPct val="100000"/>
              </a:lnSpc>
              <a:spcBef>
                <a:spcPts val="400"/>
              </a:spcBef>
              <a:spcAft>
                <a:spcPts val="0"/>
              </a:spcAft>
              <a:buClr>
                <a:srgbClr val="000000"/>
              </a:buClr>
              <a:buSzPts val="2000"/>
              <a:buFont typeface="Arial"/>
              <a:buChar char="•"/>
              <a:defRPr b="0" i="0" sz="2000" u="none" cap="none" strike="noStrike">
                <a:solidFill>
                  <a:schemeClr val="dk1"/>
                </a:solidFill>
                <a:latin typeface="Calibri"/>
                <a:ea typeface="Calibri"/>
                <a:cs typeface="Calibri"/>
                <a:sym typeface="Calibri"/>
              </a:defRPr>
            </a:lvl3pPr>
            <a:lvl4pPr indent="-342900" lvl="3" marL="1828800" marR="0" rtl="0" algn="l">
              <a:lnSpc>
                <a:spcPct val="100000"/>
              </a:lnSpc>
              <a:spcBef>
                <a:spcPts val="360"/>
              </a:spcBef>
              <a:spcAft>
                <a:spcPts val="0"/>
              </a:spcAft>
              <a:buClr>
                <a:srgbClr val="000000"/>
              </a:buClr>
              <a:buSzPts val="1800"/>
              <a:buFont typeface="Arial"/>
              <a:buChar char="–"/>
              <a:defRPr b="0" i="0" sz="1800" u="none" cap="none" strike="noStrike">
                <a:solidFill>
                  <a:schemeClr val="dk1"/>
                </a:solidFill>
                <a:latin typeface="Calibri"/>
                <a:ea typeface="Calibri"/>
                <a:cs typeface="Calibri"/>
                <a:sym typeface="Calibri"/>
              </a:defRPr>
            </a:lvl4pPr>
            <a:lvl5pPr indent="-342900" lvl="4" marL="2286000" marR="0" rtl="0" algn="l">
              <a:lnSpc>
                <a:spcPct val="100000"/>
              </a:lnSpc>
              <a:spcBef>
                <a:spcPts val="360"/>
              </a:spcBef>
              <a:spcAft>
                <a:spcPts val="0"/>
              </a:spcAft>
              <a:buClr>
                <a:srgbClr val="000000"/>
              </a:buClr>
              <a:buSzPts val="1800"/>
              <a:buFont typeface="Arial"/>
              <a:buChar char="»"/>
              <a:defRPr b="0" i="0" sz="18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800" u="none" cap="none" strike="noStrike"/>
            </a:lvl6pPr>
            <a:lvl7pPr indent="-228600" lvl="6" marL="3200400" marR="0" rtl="0" algn="l">
              <a:spcBef>
                <a:spcPts val="0"/>
              </a:spcBef>
              <a:spcAft>
                <a:spcPts val="0"/>
              </a:spcAft>
              <a:buSzPts val="1400"/>
              <a:buNone/>
              <a:defRPr b="0" i="0" sz="1800" u="none" cap="none" strike="noStrike"/>
            </a:lvl7pPr>
            <a:lvl8pPr indent="-228600" lvl="7" marL="3657600" marR="0" rtl="0" algn="l">
              <a:spcBef>
                <a:spcPts val="0"/>
              </a:spcBef>
              <a:spcAft>
                <a:spcPts val="0"/>
              </a:spcAft>
              <a:buSzPts val="1400"/>
              <a:buNone/>
              <a:defRPr b="0" i="0" sz="1800" u="none" cap="none" strike="noStrike"/>
            </a:lvl8pPr>
            <a:lvl9pPr indent="-228600" lvl="8" marL="4114800" marR="0" rtl="0" algn="l">
              <a:spcBef>
                <a:spcPts val="0"/>
              </a:spcBef>
              <a:spcAft>
                <a:spcPts val="0"/>
              </a:spcAft>
              <a:buSzPts val="1400"/>
              <a:buNone/>
              <a:defRPr b="0" i="0" sz="1800" u="none" cap="none" strike="noStrike"/>
            </a:lvl9pPr>
          </a:lstStyle>
          <a:p/>
        </p:txBody>
      </p:sp>
      <p:sp>
        <p:nvSpPr>
          <p:cNvPr id="45" name="Google Shape;45;p8"/>
          <p:cNvSpPr txBox="1"/>
          <p:nvPr>
            <p:ph idx="10" type="dt"/>
          </p:nvPr>
        </p:nvSpPr>
        <p:spPr>
          <a:xfrm>
            <a:off x="457200" y="6356520"/>
            <a:ext cx="2133360" cy="364680"/>
          </a:xfrm>
          <a:prstGeom prst="rect">
            <a:avLst/>
          </a:prstGeom>
          <a:noFill/>
          <a:ln>
            <a:noFill/>
          </a:ln>
        </p:spPr>
        <p:txBody>
          <a:bodyPr anchorCtr="0" anchor="ctr" bIns="45700" lIns="91425" spcFirstLastPara="1" rIns="91425" wrap="square" tIns="45700">
            <a:noAutofit/>
          </a:bodyPr>
          <a:lstStyle>
            <a:lvl1pPr lvl="0" marR="0" rtl="0" algn="l">
              <a:lnSpc>
                <a:spcPct val="100000"/>
              </a:lnSpc>
              <a:spcBef>
                <a:spcPts val="0"/>
              </a:spcBef>
              <a:spcAft>
                <a:spcPts val="0"/>
              </a:spcAft>
              <a:buClr>
                <a:srgbClr val="888888"/>
              </a:buClr>
              <a:buSzPts val="1200"/>
              <a:buFont typeface="Calibri"/>
              <a:buNone/>
              <a:defRPr b="0" sz="1200" u="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lvl2pPr>
            <a:lvl3pPr lvl="2" marR="0" rtl="0" algn="l">
              <a:spcBef>
                <a:spcPts val="0"/>
              </a:spcBef>
              <a:spcAft>
                <a:spcPts val="0"/>
              </a:spcAft>
              <a:buSzPts val="1400"/>
              <a:buNone/>
              <a:defRPr b="0" i="0" sz="1800" u="none" cap="none" strike="noStrike"/>
            </a:lvl3pPr>
            <a:lvl4pPr lvl="3" marR="0" rtl="0" algn="l">
              <a:spcBef>
                <a:spcPts val="0"/>
              </a:spcBef>
              <a:spcAft>
                <a:spcPts val="0"/>
              </a:spcAft>
              <a:buSzPts val="1400"/>
              <a:buNone/>
              <a:defRPr b="0" i="0" sz="1800" u="none" cap="none" strike="noStrike"/>
            </a:lvl4pPr>
            <a:lvl5pPr lvl="4" marR="0" rtl="0" algn="l">
              <a:spcBef>
                <a:spcPts val="0"/>
              </a:spcBef>
              <a:spcAft>
                <a:spcPts val="0"/>
              </a:spcAft>
              <a:buSzPts val="1400"/>
              <a:buNone/>
              <a:defRPr b="0" i="0" sz="1800" u="none" cap="none" strike="noStrike"/>
            </a:lvl5pPr>
            <a:lvl6pPr lvl="5" marR="0" rtl="0" algn="l">
              <a:spcBef>
                <a:spcPts val="0"/>
              </a:spcBef>
              <a:spcAft>
                <a:spcPts val="0"/>
              </a:spcAft>
              <a:buSzPts val="1400"/>
              <a:buNone/>
              <a:defRPr b="0" i="0" sz="1800" u="none" cap="none" strike="noStrike"/>
            </a:lvl6pPr>
            <a:lvl7pPr lvl="6" marR="0" rtl="0" algn="l">
              <a:spcBef>
                <a:spcPts val="0"/>
              </a:spcBef>
              <a:spcAft>
                <a:spcPts val="0"/>
              </a:spcAft>
              <a:buSzPts val="1400"/>
              <a:buNone/>
              <a:defRPr b="0" i="0" sz="1800" u="none" cap="none" strike="noStrike"/>
            </a:lvl7pPr>
            <a:lvl8pPr lvl="7" marR="0" rtl="0" algn="l">
              <a:spcBef>
                <a:spcPts val="0"/>
              </a:spcBef>
              <a:spcAft>
                <a:spcPts val="0"/>
              </a:spcAft>
              <a:buSzPts val="1400"/>
              <a:buNone/>
              <a:defRPr b="0" i="0" sz="1800" u="none" cap="none" strike="noStrike"/>
            </a:lvl8pPr>
            <a:lvl9pPr lvl="8" marR="0" rtl="0" algn="l">
              <a:spcBef>
                <a:spcPts val="0"/>
              </a:spcBef>
              <a:spcAft>
                <a:spcPts val="0"/>
              </a:spcAft>
              <a:buSzPts val="1400"/>
              <a:buNone/>
              <a:defRPr b="0" i="0" sz="1800" u="none" cap="none" strike="noStrike"/>
            </a:lvl9pPr>
          </a:lstStyle>
          <a:p/>
        </p:txBody>
      </p:sp>
      <p:sp>
        <p:nvSpPr>
          <p:cNvPr id="46" name="Google Shape;46;p8"/>
          <p:cNvSpPr txBox="1"/>
          <p:nvPr>
            <p:ph idx="11" type="ftr"/>
          </p:nvPr>
        </p:nvSpPr>
        <p:spPr>
          <a:xfrm>
            <a:off x="3124080" y="6356520"/>
            <a:ext cx="2895120" cy="364680"/>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Clr>
                <a:srgbClr val="000000"/>
              </a:buClr>
              <a:buSzPts val="1400"/>
              <a:buFont typeface="Times New Roman"/>
              <a:buNone/>
              <a:defRPr b="0" sz="1400" u="none" strike="noStrike">
                <a:solidFill>
                  <a:srgbClr val="000000"/>
                </a:solidFill>
                <a:latin typeface="Times New Roman"/>
                <a:ea typeface="Times New Roman"/>
                <a:cs typeface="Times New Roman"/>
                <a:sym typeface="Times New Roman"/>
              </a:defRPr>
            </a:lvl1pPr>
            <a:lvl2pPr lvl="1" marR="0" rtl="0" algn="l">
              <a:spcBef>
                <a:spcPts val="0"/>
              </a:spcBef>
              <a:spcAft>
                <a:spcPts val="0"/>
              </a:spcAft>
              <a:buSzPts val="1400"/>
              <a:buNone/>
              <a:defRPr b="0" i="0" sz="1800" u="none" cap="none" strike="noStrike"/>
            </a:lvl2pPr>
            <a:lvl3pPr lvl="2" marR="0" rtl="0" algn="l">
              <a:spcBef>
                <a:spcPts val="0"/>
              </a:spcBef>
              <a:spcAft>
                <a:spcPts val="0"/>
              </a:spcAft>
              <a:buSzPts val="1400"/>
              <a:buNone/>
              <a:defRPr b="0" i="0" sz="1800" u="none" cap="none" strike="noStrike"/>
            </a:lvl3pPr>
            <a:lvl4pPr lvl="3" marR="0" rtl="0" algn="l">
              <a:spcBef>
                <a:spcPts val="0"/>
              </a:spcBef>
              <a:spcAft>
                <a:spcPts val="0"/>
              </a:spcAft>
              <a:buSzPts val="1400"/>
              <a:buNone/>
              <a:defRPr b="0" i="0" sz="1800" u="none" cap="none" strike="noStrike"/>
            </a:lvl4pPr>
            <a:lvl5pPr lvl="4" marR="0" rtl="0" algn="l">
              <a:spcBef>
                <a:spcPts val="0"/>
              </a:spcBef>
              <a:spcAft>
                <a:spcPts val="0"/>
              </a:spcAft>
              <a:buSzPts val="1400"/>
              <a:buNone/>
              <a:defRPr b="0" i="0" sz="1800" u="none" cap="none" strike="noStrike"/>
            </a:lvl5pPr>
            <a:lvl6pPr lvl="5" marR="0" rtl="0" algn="l">
              <a:spcBef>
                <a:spcPts val="0"/>
              </a:spcBef>
              <a:spcAft>
                <a:spcPts val="0"/>
              </a:spcAft>
              <a:buSzPts val="1400"/>
              <a:buNone/>
              <a:defRPr b="0" i="0" sz="1800" u="none" cap="none" strike="noStrike"/>
            </a:lvl6pPr>
            <a:lvl7pPr lvl="6" marR="0" rtl="0" algn="l">
              <a:spcBef>
                <a:spcPts val="0"/>
              </a:spcBef>
              <a:spcAft>
                <a:spcPts val="0"/>
              </a:spcAft>
              <a:buSzPts val="1400"/>
              <a:buNone/>
              <a:defRPr b="0" i="0" sz="1800" u="none" cap="none" strike="noStrike"/>
            </a:lvl7pPr>
            <a:lvl8pPr lvl="7" marR="0" rtl="0" algn="l">
              <a:spcBef>
                <a:spcPts val="0"/>
              </a:spcBef>
              <a:spcAft>
                <a:spcPts val="0"/>
              </a:spcAft>
              <a:buSzPts val="1400"/>
              <a:buNone/>
              <a:defRPr b="0" i="0" sz="1800" u="none" cap="none" strike="noStrike"/>
            </a:lvl8pPr>
            <a:lvl9pPr lvl="8" marR="0" rtl="0" algn="l">
              <a:spcBef>
                <a:spcPts val="0"/>
              </a:spcBef>
              <a:spcAft>
                <a:spcPts val="0"/>
              </a:spcAft>
              <a:buSzPts val="1400"/>
              <a:buNone/>
              <a:defRPr b="0" i="0" sz="1800" u="none" cap="none" strike="noStrike"/>
            </a:lvl9pPr>
          </a:lstStyle>
          <a:p/>
        </p:txBody>
      </p:sp>
      <p:sp>
        <p:nvSpPr>
          <p:cNvPr id="47" name="Google Shape;47;p8"/>
          <p:cNvSpPr txBox="1"/>
          <p:nvPr>
            <p:ph idx="12" type="sldNum"/>
          </p:nvPr>
        </p:nvSpPr>
        <p:spPr>
          <a:xfrm>
            <a:off x="6553080" y="6356520"/>
            <a:ext cx="2133360" cy="364680"/>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1pPr>
            <a:lvl2pPr indent="0" lvl="1"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2pPr>
            <a:lvl3pPr indent="0" lvl="2"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3pPr>
            <a:lvl4pPr indent="0" lvl="3"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4pPr>
            <a:lvl5pPr indent="0" lvl="4"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5pPr>
            <a:lvl6pPr indent="0" lvl="5"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6pPr>
            <a:lvl7pPr indent="0" lvl="6"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7pPr>
            <a:lvl8pPr indent="0" lvl="7"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8pPr>
            <a:lvl9pPr indent="0" lvl="8"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solidFill>
                <a:srgbClr val="000000"/>
              </a:solidFill>
              <a:latin typeface="Times New Roman"/>
              <a:ea typeface="Times New Roman"/>
              <a:cs typeface="Times New Roman"/>
              <a:sym typeface="Times New Roman"/>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p:cSld name="Comparison">
    <p:bg>
      <p:bgPr>
        <a:solidFill>
          <a:srgbClr val="FFFFFF"/>
        </a:solidFill>
      </p:bgPr>
    </p:bg>
    <p:spTree>
      <p:nvGrpSpPr>
        <p:cNvPr id="48" name="Shape 48"/>
        <p:cNvGrpSpPr/>
        <p:nvPr/>
      </p:nvGrpSpPr>
      <p:grpSpPr>
        <a:xfrm>
          <a:off x="0" y="0"/>
          <a:ext cx="0" cy="0"/>
          <a:chOff x="0" y="0"/>
          <a:chExt cx="0" cy="0"/>
        </a:xfrm>
      </p:grpSpPr>
      <p:sp>
        <p:nvSpPr>
          <p:cNvPr id="49" name="Google Shape;49;p9"/>
          <p:cNvSpPr txBox="1"/>
          <p:nvPr>
            <p:ph type="title"/>
          </p:nvPr>
        </p:nvSpPr>
        <p:spPr>
          <a:xfrm>
            <a:off x="457200" y="274680"/>
            <a:ext cx="8229240" cy="1142640"/>
          </a:xfrm>
          <a:prstGeom prst="rect">
            <a:avLst/>
          </a:prstGeom>
          <a:noFill/>
          <a:ln>
            <a:noFill/>
          </a:ln>
        </p:spPr>
        <p:txBody>
          <a:bodyPr anchorCtr="0" anchor="ctr" bIns="45700" lIns="91425" spcFirstLastPara="1" rIns="91425" wrap="square" tIns="45700">
            <a:noAutofit/>
          </a:bodyPr>
          <a:lstStyle>
            <a:lvl1pPr lvl="0" marR="0" rtl="0" algn="ctr">
              <a:lnSpc>
                <a:spcPct val="100000"/>
              </a:lnSpc>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lvl2pPr>
            <a:lvl3pPr lvl="2" marR="0" rtl="0" algn="l">
              <a:spcBef>
                <a:spcPts val="0"/>
              </a:spcBef>
              <a:spcAft>
                <a:spcPts val="0"/>
              </a:spcAft>
              <a:buSzPts val="1400"/>
              <a:buNone/>
              <a:defRPr b="0" i="0" sz="1800" u="none" cap="none" strike="noStrike"/>
            </a:lvl3pPr>
            <a:lvl4pPr lvl="3" marR="0" rtl="0" algn="l">
              <a:spcBef>
                <a:spcPts val="0"/>
              </a:spcBef>
              <a:spcAft>
                <a:spcPts val="0"/>
              </a:spcAft>
              <a:buSzPts val="1400"/>
              <a:buNone/>
              <a:defRPr b="0" i="0" sz="1800" u="none" cap="none" strike="noStrike"/>
            </a:lvl4pPr>
            <a:lvl5pPr lvl="4" marR="0" rtl="0" algn="l">
              <a:spcBef>
                <a:spcPts val="0"/>
              </a:spcBef>
              <a:spcAft>
                <a:spcPts val="0"/>
              </a:spcAft>
              <a:buSzPts val="1400"/>
              <a:buNone/>
              <a:defRPr b="0" i="0" sz="1800" u="none" cap="none" strike="noStrike"/>
            </a:lvl5pPr>
            <a:lvl6pPr lvl="5" marR="0" rtl="0" algn="l">
              <a:spcBef>
                <a:spcPts val="0"/>
              </a:spcBef>
              <a:spcAft>
                <a:spcPts val="0"/>
              </a:spcAft>
              <a:buSzPts val="1400"/>
              <a:buNone/>
              <a:defRPr b="0" i="0" sz="1800" u="none" cap="none" strike="noStrike"/>
            </a:lvl6pPr>
            <a:lvl7pPr lvl="6" marR="0" rtl="0" algn="l">
              <a:spcBef>
                <a:spcPts val="0"/>
              </a:spcBef>
              <a:spcAft>
                <a:spcPts val="0"/>
              </a:spcAft>
              <a:buSzPts val="1400"/>
              <a:buNone/>
              <a:defRPr b="0" i="0" sz="1800" u="none" cap="none" strike="noStrike"/>
            </a:lvl7pPr>
            <a:lvl8pPr lvl="7" marR="0" rtl="0" algn="l">
              <a:spcBef>
                <a:spcPts val="0"/>
              </a:spcBef>
              <a:spcAft>
                <a:spcPts val="0"/>
              </a:spcAft>
              <a:buSzPts val="1400"/>
              <a:buNone/>
              <a:defRPr b="0" i="0" sz="1800" u="none" cap="none" strike="noStrike"/>
            </a:lvl8pPr>
            <a:lvl9pPr lvl="8" marR="0" rtl="0" algn="l">
              <a:spcBef>
                <a:spcPts val="0"/>
              </a:spcBef>
              <a:spcAft>
                <a:spcPts val="0"/>
              </a:spcAft>
              <a:buSzPts val="1400"/>
              <a:buNone/>
              <a:defRPr b="0" i="0" sz="1800" u="none" cap="none" strike="noStrike"/>
            </a:lvl9pPr>
          </a:lstStyle>
          <a:p/>
        </p:txBody>
      </p:sp>
      <p:sp>
        <p:nvSpPr>
          <p:cNvPr id="50" name="Google Shape;50;p9"/>
          <p:cNvSpPr txBox="1"/>
          <p:nvPr>
            <p:ph idx="1" type="body"/>
          </p:nvPr>
        </p:nvSpPr>
        <p:spPr>
          <a:xfrm>
            <a:off x="457200" y="1535040"/>
            <a:ext cx="4039920" cy="639360"/>
          </a:xfrm>
          <a:prstGeom prst="rect">
            <a:avLst/>
          </a:prstGeom>
          <a:noFill/>
          <a:ln>
            <a:noFill/>
          </a:ln>
        </p:spPr>
        <p:txBody>
          <a:bodyPr anchorCtr="0" anchor="b" bIns="45700" lIns="91425" spcFirstLastPara="1" rIns="91425" wrap="square" tIns="45700">
            <a:noAutofit/>
          </a:bodyPr>
          <a:lstStyle>
            <a:lvl1pPr indent="-228600" lvl="0" marL="457200" marR="0" rtl="0" algn="l">
              <a:lnSpc>
                <a:spcPct val="100000"/>
              </a:lnSpc>
              <a:spcBef>
                <a:spcPts val="479"/>
              </a:spcBef>
              <a:spcAft>
                <a:spcPts val="0"/>
              </a:spcAft>
              <a:buClr>
                <a:schemeClr val="dk1"/>
              </a:buClr>
              <a:buSzPts val="2400"/>
              <a:buFont typeface="Calibri"/>
              <a:buNone/>
              <a:defRPr b="1" i="0" sz="24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800" u="none" cap="none" strike="noStrike"/>
            </a:lvl2pPr>
            <a:lvl3pPr indent="-228600" lvl="2" marL="1371600" marR="0" rtl="0" algn="l">
              <a:spcBef>
                <a:spcPts val="0"/>
              </a:spcBef>
              <a:spcAft>
                <a:spcPts val="0"/>
              </a:spcAft>
              <a:buSzPts val="1400"/>
              <a:buNone/>
              <a:defRPr b="0" i="0" sz="1800" u="none" cap="none" strike="noStrike"/>
            </a:lvl3pPr>
            <a:lvl4pPr indent="-228600" lvl="3" marL="1828800" marR="0" rtl="0" algn="l">
              <a:spcBef>
                <a:spcPts val="0"/>
              </a:spcBef>
              <a:spcAft>
                <a:spcPts val="0"/>
              </a:spcAft>
              <a:buSzPts val="1400"/>
              <a:buNone/>
              <a:defRPr b="0" i="0" sz="1800" u="none" cap="none" strike="noStrike"/>
            </a:lvl4pPr>
            <a:lvl5pPr indent="-228600" lvl="4" marL="2286000" marR="0" rtl="0" algn="l">
              <a:spcBef>
                <a:spcPts val="0"/>
              </a:spcBef>
              <a:spcAft>
                <a:spcPts val="0"/>
              </a:spcAft>
              <a:buSzPts val="1400"/>
              <a:buNone/>
              <a:defRPr b="0" i="0" sz="1800" u="none" cap="none" strike="noStrike"/>
            </a:lvl5pPr>
            <a:lvl6pPr indent="-228600" lvl="5" marL="2743200" marR="0" rtl="0" algn="l">
              <a:spcBef>
                <a:spcPts val="0"/>
              </a:spcBef>
              <a:spcAft>
                <a:spcPts val="0"/>
              </a:spcAft>
              <a:buSzPts val="1400"/>
              <a:buNone/>
              <a:defRPr b="0" i="0" sz="1800" u="none" cap="none" strike="noStrike"/>
            </a:lvl6pPr>
            <a:lvl7pPr indent="-228600" lvl="6" marL="3200400" marR="0" rtl="0" algn="l">
              <a:spcBef>
                <a:spcPts val="0"/>
              </a:spcBef>
              <a:spcAft>
                <a:spcPts val="0"/>
              </a:spcAft>
              <a:buSzPts val="1400"/>
              <a:buNone/>
              <a:defRPr b="0" i="0" sz="1800" u="none" cap="none" strike="noStrike"/>
            </a:lvl7pPr>
            <a:lvl8pPr indent="-228600" lvl="7" marL="3657600" marR="0" rtl="0" algn="l">
              <a:spcBef>
                <a:spcPts val="0"/>
              </a:spcBef>
              <a:spcAft>
                <a:spcPts val="0"/>
              </a:spcAft>
              <a:buSzPts val="1400"/>
              <a:buNone/>
              <a:defRPr b="0" i="0" sz="1800" u="none" cap="none" strike="noStrike"/>
            </a:lvl8pPr>
            <a:lvl9pPr indent="-228600" lvl="8" marL="4114800" marR="0" rtl="0" algn="l">
              <a:spcBef>
                <a:spcPts val="0"/>
              </a:spcBef>
              <a:spcAft>
                <a:spcPts val="0"/>
              </a:spcAft>
              <a:buSzPts val="1400"/>
              <a:buNone/>
              <a:defRPr b="0" i="0" sz="1800" u="none" cap="none" strike="noStrike"/>
            </a:lvl9pPr>
          </a:lstStyle>
          <a:p/>
        </p:txBody>
      </p:sp>
      <p:sp>
        <p:nvSpPr>
          <p:cNvPr id="51" name="Google Shape;51;p9"/>
          <p:cNvSpPr txBox="1"/>
          <p:nvPr>
            <p:ph idx="2" type="body"/>
          </p:nvPr>
        </p:nvSpPr>
        <p:spPr>
          <a:xfrm>
            <a:off x="457200" y="2174760"/>
            <a:ext cx="4039920" cy="3951000"/>
          </a:xfrm>
          <a:prstGeom prst="rect">
            <a:avLst/>
          </a:prstGeom>
          <a:noFill/>
          <a:ln>
            <a:noFill/>
          </a:ln>
        </p:spPr>
        <p:txBody>
          <a:bodyPr anchorCtr="0" anchor="t" bIns="45700" lIns="91425" spcFirstLastPara="1" rIns="91425" wrap="square" tIns="45700">
            <a:noAutofit/>
          </a:bodyPr>
          <a:lstStyle>
            <a:lvl1pPr indent="-381000" lvl="0" marL="457200" marR="0" rtl="0" algn="l">
              <a:lnSpc>
                <a:spcPct val="100000"/>
              </a:lnSpc>
              <a:spcBef>
                <a:spcPts val="479"/>
              </a:spcBef>
              <a:spcAft>
                <a:spcPts val="0"/>
              </a:spcAft>
              <a:buClr>
                <a:srgbClr val="000000"/>
              </a:buClr>
              <a:buSzPts val="2400"/>
              <a:buFont typeface="Arial"/>
              <a:buChar char="•"/>
              <a:defRPr b="0" i="0" sz="2400" u="none" cap="none" strike="noStrike">
                <a:solidFill>
                  <a:schemeClr val="dk1"/>
                </a:solidFill>
                <a:latin typeface="Calibri"/>
                <a:ea typeface="Calibri"/>
                <a:cs typeface="Calibri"/>
                <a:sym typeface="Calibri"/>
              </a:defRPr>
            </a:lvl1pPr>
            <a:lvl2pPr indent="-355600" lvl="1" marL="914400" marR="0" rtl="0" algn="l">
              <a:lnSpc>
                <a:spcPct val="100000"/>
              </a:lnSpc>
              <a:spcBef>
                <a:spcPts val="400"/>
              </a:spcBef>
              <a:spcAft>
                <a:spcPts val="0"/>
              </a:spcAft>
              <a:buClr>
                <a:srgbClr val="000000"/>
              </a:buClr>
              <a:buSzPts val="2000"/>
              <a:buFont typeface="Arial"/>
              <a:buChar char="–"/>
              <a:defRPr b="0" i="0" sz="2000" u="none" cap="none" strike="noStrike">
                <a:solidFill>
                  <a:schemeClr val="dk1"/>
                </a:solidFill>
                <a:latin typeface="Calibri"/>
                <a:ea typeface="Calibri"/>
                <a:cs typeface="Calibri"/>
                <a:sym typeface="Calibri"/>
              </a:defRPr>
            </a:lvl2pPr>
            <a:lvl3pPr indent="-342900" lvl="2" marL="1371600" marR="0" rtl="0" algn="l">
              <a:lnSpc>
                <a:spcPct val="100000"/>
              </a:lnSpc>
              <a:spcBef>
                <a:spcPts val="360"/>
              </a:spcBef>
              <a:spcAft>
                <a:spcPts val="0"/>
              </a:spcAft>
              <a:buClr>
                <a:srgbClr val="000000"/>
              </a:buClr>
              <a:buSzPts val="1800"/>
              <a:buFont typeface="Arial"/>
              <a:buChar char="•"/>
              <a:defRPr b="0" i="0" sz="1800" u="none" cap="none" strike="noStrike">
                <a:solidFill>
                  <a:schemeClr val="dk1"/>
                </a:solidFill>
                <a:latin typeface="Calibri"/>
                <a:ea typeface="Calibri"/>
                <a:cs typeface="Calibri"/>
                <a:sym typeface="Calibri"/>
              </a:defRPr>
            </a:lvl3pPr>
            <a:lvl4pPr indent="-330200" lvl="3" marL="1828800" marR="0" rtl="0" algn="l">
              <a:lnSpc>
                <a:spcPct val="100000"/>
              </a:lnSpc>
              <a:spcBef>
                <a:spcPts val="320"/>
              </a:spcBef>
              <a:spcAft>
                <a:spcPts val="0"/>
              </a:spcAft>
              <a:buClr>
                <a:srgbClr val="000000"/>
              </a:buClr>
              <a:buSzPts val="1600"/>
              <a:buFont typeface="Arial"/>
              <a:buChar char="–"/>
              <a:defRPr b="0" i="0" sz="1600" u="none" cap="none" strike="noStrike">
                <a:solidFill>
                  <a:schemeClr val="dk1"/>
                </a:solidFill>
                <a:latin typeface="Calibri"/>
                <a:ea typeface="Calibri"/>
                <a:cs typeface="Calibri"/>
                <a:sym typeface="Calibri"/>
              </a:defRPr>
            </a:lvl4pPr>
            <a:lvl5pPr indent="-330200" lvl="4" marL="2286000" marR="0" rtl="0" algn="l">
              <a:lnSpc>
                <a:spcPct val="100000"/>
              </a:lnSpc>
              <a:spcBef>
                <a:spcPts val="320"/>
              </a:spcBef>
              <a:spcAft>
                <a:spcPts val="0"/>
              </a:spcAft>
              <a:buClr>
                <a:srgbClr val="000000"/>
              </a:buClr>
              <a:buSzPts val="1600"/>
              <a:buFont typeface="Arial"/>
              <a:buChar char="»"/>
              <a:defRPr b="0" i="0" sz="16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800" u="none" cap="none" strike="noStrike"/>
            </a:lvl6pPr>
            <a:lvl7pPr indent="-228600" lvl="6" marL="3200400" marR="0" rtl="0" algn="l">
              <a:spcBef>
                <a:spcPts val="0"/>
              </a:spcBef>
              <a:spcAft>
                <a:spcPts val="0"/>
              </a:spcAft>
              <a:buSzPts val="1400"/>
              <a:buNone/>
              <a:defRPr b="0" i="0" sz="1800" u="none" cap="none" strike="noStrike"/>
            </a:lvl7pPr>
            <a:lvl8pPr indent="-228600" lvl="7" marL="3657600" marR="0" rtl="0" algn="l">
              <a:spcBef>
                <a:spcPts val="0"/>
              </a:spcBef>
              <a:spcAft>
                <a:spcPts val="0"/>
              </a:spcAft>
              <a:buSzPts val="1400"/>
              <a:buNone/>
              <a:defRPr b="0" i="0" sz="1800" u="none" cap="none" strike="noStrike"/>
            </a:lvl8pPr>
            <a:lvl9pPr indent="-228600" lvl="8" marL="4114800" marR="0" rtl="0" algn="l">
              <a:spcBef>
                <a:spcPts val="0"/>
              </a:spcBef>
              <a:spcAft>
                <a:spcPts val="0"/>
              </a:spcAft>
              <a:buSzPts val="1400"/>
              <a:buNone/>
              <a:defRPr b="0" i="0" sz="1800" u="none" cap="none" strike="noStrike"/>
            </a:lvl9pPr>
          </a:lstStyle>
          <a:p/>
        </p:txBody>
      </p:sp>
      <p:sp>
        <p:nvSpPr>
          <p:cNvPr id="52" name="Google Shape;52;p9"/>
          <p:cNvSpPr txBox="1"/>
          <p:nvPr>
            <p:ph idx="3" type="body"/>
          </p:nvPr>
        </p:nvSpPr>
        <p:spPr>
          <a:xfrm>
            <a:off x="4645080" y="1535040"/>
            <a:ext cx="4041360" cy="639360"/>
          </a:xfrm>
          <a:prstGeom prst="rect">
            <a:avLst/>
          </a:prstGeom>
          <a:noFill/>
          <a:ln>
            <a:noFill/>
          </a:ln>
        </p:spPr>
        <p:txBody>
          <a:bodyPr anchorCtr="0" anchor="b" bIns="45700" lIns="91425" spcFirstLastPara="1" rIns="91425" wrap="square" tIns="45700">
            <a:noAutofit/>
          </a:bodyPr>
          <a:lstStyle>
            <a:lvl1pPr indent="-228600" lvl="0" marL="457200" marR="0" rtl="0" algn="l">
              <a:lnSpc>
                <a:spcPct val="100000"/>
              </a:lnSpc>
              <a:spcBef>
                <a:spcPts val="479"/>
              </a:spcBef>
              <a:spcAft>
                <a:spcPts val="0"/>
              </a:spcAft>
              <a:buClr>
                <a:schemeClr val="dk1"/>
              </a:buClr>
              <a:buSzPts val="2400"/>
              <a:buFont typeface="Calibri"/>
              <a:buNone/>
              <a:defRPr b="1" i="0" sz="24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800" u="none" cap="none" strike="noStrike"/>
            </a:lvl2pPr>
            <a:lvl3pPr indent="-228600" lvl="2" marL="1371600" marR="0" rtl="0" algn="l">
              <a:spcBef>
                <a:spcPts val="0"/>
              </a:spcBef>
              <a:spcAft>
                <a:spcPts val="0"/>
              </a:spcAft>
              <a:buSzPts val="1400"/>
              <a:buNone/>
              <a:defRPr b="0" i="0" sz="1800" u="none" cap="none" strike="noStrike"/>
            </a:lvl3pPr>
            <a:lvl4pPr indent="-228600" lvl="3" marL="1828800" marR="0" rtl="0" algn="l">
              <a:spcBef>
                <a:spcPts val="0"/>
              </a:spcBef>
              <a:spcAft>
                <a:spcPts val="0"/>
              </a:spcAft>
              <a:buSzPts val="1400"/>
              <a:buNone/>
              <a:defRPr b="0" i="0" sz="1800" u="none" cap="none" strike="noStrike"/>
            </a:lvl4pPr>
            <a:lvl5pPr indent="-228600" lvl="4" marL="2286000" marR="0" rtl="0" algn="l">
              <a:spcBef>
                <a:spcPts val="0"/>
              </a:spcBef>
              <a:spcAft>
                <a:spcPts val="0"/>
              </a:spcAft>
              <a:buSzPts val="1400"/>
              <a:buNone/>
              <a:defRPr b="0" i="0" sz="1800" u="none" cap="none" strike="noStrike"/>
            </a:lvl5pPr>
            <a:lvl6pPr indent="-228600" lvl="5" marL="2743200" marR="0" rtl="0" algn="l">
              <a:spcBef>
                <a:spcPts val="0"/>
              </a:spcBef>
              <a:spcAft>
                <a:spcPts val="0"/>
              </a:spcAft>
              <a:buSzPts val="1400"/>
              <a:buNone/>
              <a:defRPr b="0" i="0" sz="1800" u="none" cap="none" strike="noStrike"/>
            </a:lvl6pPr>
            <a:lvl7pPr indent="-228600" lvl="6" marL="3200400" marR="0" rtl="0" algn="l">
              <a:spcBef>
                <a:spcPts val="0"/>
              </a:spcBef>
              <a:spcAft>
                <a:spcPts val="0"/>
              </a:spcAft>
              <a:buSzPts val="1400"/>
              <a:buNone/>
              <a:defRPr b="0" i="0" sz="1800" u="none" cap="none" strike="noStrike"/>
            </a:lvl7pPr>
            <a:lvl8pPr indent="-228600" lvl="7" marL="3657600" marR="0" rtl="0" algn="l">
              <a:spcBef>
                <a:spcPts val="0"/>
              </a:spcBef>
              <a:spcAft>
                <a:spcPts val="0"/>
              </a:spcAft>
              <a:buSzPts val="1400"/>
              <a:buNone/>
              <a:defRPr b="0" i="0" sz="1800" u="none" cap="none" strike="noStrike"/>
            </a:lvl8pPr>
            <a:lvl9pPr indent="-228600" lvl="8" marL="4114800" marR="0" rtl="0" algn="l">
              <a:spcBef>
                <a:spcPts val="0"/>
              </a:spcBef>
              <a:spcAft>
                <a:spcPts val="0"/>
              </a:spcAft>
              <a:buSzPts val="1400"/>
              <a:buNone/>
              <a:defRPr b="0" i="0" sz="1800" u="none" cap="none" strike="noStrike"/>
            </a:lvl9pPr>
          </a:lstStyle>
          <a:p/>
        </p:txBody>
      </p:sp>
      <p:sp>
        <p:nvSpPr>
          <p:cNvPr id="53" name="Google Shape;53;p9"/>
          <p:cNvSpPr txBox="1"/>
          <p:nvPr>
            <p:ph idx="4" type="body"/>
          </p:nvPr>
        </p:nvSpPr>
        <p:spPr>
          <a:xfrm>
            <a:off x="4645080" y="2174760"/>
            <a:ext cx="4041360" cy="3951000"/>
          </a:xfrm>
          <a:prstGeom prst="rect">
            <a:avLst/>
          </a:prstGeom>
          <a:noFill/>
          <a:ln>
            <a:noFill/>
          </a:ln>
        </p:spPr>
        <p:txBody>
          <a:bodyPr anchorCtr="0" anchor="t" bIns="45700" lIns="91425" spcFirstLastPara="1" rIns="91425" wrap="square" tIns="45700">
            <a:noAutofit/>
          </a:bodyPr>
          <a:lstStyle>
            <a:lvl1pPr indent="-381000" lvl="0" marL="457200" marR="0" rtl="0" algn="l">
              <a:lnSpc>
                <a:spcPct val="100000"/>
              </a:lnSpc>
              <a:spcBef>
                <a:spcPts val="479"/>
              </a:spcBef>
              <a:spcAft>
                <a:spcPts val="0"/>
              </a:spcAft>
              <a:buClr>
                <a:srgbClr val="000000"/>
              </a:buClr>
              <a:buSzPts val="2400"/>
              <a:buFont typeface="Arial"/>
              <a:buChar char="•"/>
              <a:defRPr b="0" i="0" sz="2400" u="none" cap="none" strike="noStrike">
                <a:solidFill>
                  <a:schemeClr val="dk1"/>
                </a:solidFill>
                <a:latin typeface="Calibri"/>
                <a:ea typeface="Calibri"/>
                <a:cs typeface="Calibri"/>
                <a:sym typeface="Calibri"/>
              </a:defRPr>
            </a:lvl1pPr>
            <a:lvl2pPr indent="-355600" lvl="1" marL="914400" marR="0" rtl="0" algn="l">
              <a:lnSpc>
                <a:spcPct val="100000"/>
              </a:lnSpc>
              <a:spcBef>
                <a:spcPts val="400"/>
              </a:spcBef>
              <a:spcAft>
                <a:spcPts val="0"/>
              </a:spcAft>
              <a:buClr>
                <a:srgbClr val="000000"/>
              </a:buClr>
              <a:buSzPts val="2000"/>
              <a:buFont typeface="Arial"/>
              <a:buChar char="–"/>
              <a:defRPr b="0" i="0" sz="2000" u="none" cap="none" strike="noStrike">
                <a:solidFill>
                  <a:schemeClr val="dk1"/>
                </a:solidFill>
                <a:latin typeface="Calibri"/>
                <a:ea typeface="Calibri"/>
                <a:cs typeface="Calibri"/>
                <a:sym typeface="Calibri"/>
              </a:defRPr>
            </a:lvl2pPr>
            <a:lvl3pPr indent="-342900" lvl="2" marL="1371600" marR="0" rtl="0" algn="l">
              <a:lnSpc>
                <a:spcPct val="100000"/>
              </a:lnSpc>
              <a:spcBef>
                <a:spcPts val="360"/>
              </a:spcBef>
              <a:spcAft>
                <a:spcPts val="0"/>
              </a:spcAft>
              <a:buClr>
                <a:srgbClr val="000000"/>
              </a:buClr>
              <a:buSzPts val="1800"/>
              <a:buFont typeface="Arial"/>
              <a:buChar char="•"/>
              <a:defRPr b="0" i="0" sz="1800" u="none" cap="none" strike="noStrike">
                <a:solidFill>
                  <a:schemeClr val="dk1"/>
                </a:solidFill>
                <a:latin typeface="Calibri"/>
                <a:ea typeface="Calibri"/>
                <a:cs typeface="Calibri"/>
                <a:sym typeface="Calibri"/>
              </a:defRPr>
            </a:lvl3pPr>
            <a:lvl4pPr indent="-330200" lvl="3" marL="1828800" marR="0" rtl="0" algn="l">
              <a:lnSpc>
                <a:spcPct val="100000"/>
              </a:lnSpc>
              <a:spcBef>
                <a:spcPts val="320"/>
              </a:spcBef>
              <a:spcAft>
                <a:spcPts val="0"/>
              </a:spcAft>
              <a:buClr>
                <a:srgbClr val="000000"/>
              </a:buClr>
              <a:buSzPts val="1600"/>
              <a:buFont typeface="Arial"/>
              <a:buChar char="–"/>
              <a:defRPr b="0" i="0" sz="1600" u="none" cap="none" strike="noStrike">
                <a:solidFill>
                  <a:schemeClr val="dk1"/>
                </a:solidFill>
                <a:latin typeface="Calibri"/>
                <a:ea typeface="Calibri"/>
                <a:cs typeface="Calibri"/>
                <a:sym typeface="Calibri"/>
              </a:defRPr>
            </a:lvl4pPr>
            <a:lvl5pPr indent="-330200" lvl="4" marL="2286000" marR="0" rtl="0" algn="l">
              <a:lnSpc>
                <a:spcPct val="100000"/>
              </a:lnSpc>
              <a:spcBef>
                <a:spcPts val="320"/>
              </a:spcBef>
              <a:spcAft>
                <a:spcPts val="0"/>
              </a:spcAft>
              <a:buClr>
                <a:srgbClr val="000000"/>
              </a:buClr>
              <a:buSzPts val="1600"/>
              <a:buFont typeface="Arial"/>
              <a:buChar char="»"/>
              <a:defRPr b="0" i="0" sz="16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800" u="none" cap="none" strike="noStrike"/>
            </a:lvl6pPr>
            <a:lvl7pPr indent="-228600" lvl="6" marL="3200400" marR="0" rtl="0" algn="l">
              <a:spcBef>
                <a:spcPts val="0"/>
              </a:spcBef>
              <a:spcAft>
                <a:spcPts val="0"/>
              </a:spcAft>
              <a:buSzPts val="1400"/>
              <a:buNone/>
              <a:defRPr b="0" i="0" sz="1800" u="none" cap="none" strike="noStrike"/>
            </a:lvl7pPr>
            <a:lvl8pPr indent="-228600" lvl="7" marL="3657600" marR="0" rtl="0" algn="l">
              <a:spcBef>
                <a:spcPts val="0"/>
              </a:spcBef>
              <a:spcAft>
                <a:spcPts val="0"/>
              </a:spcAft>
              <a:buSzPts val="1400"/>
              <a:buNone/>
              <a:defRPr b="0" i="0" sz="1800" u="none" cap="none" strike="noStrike"/>
            </a:lvl8pPr>
            <a:lvl9pPr indent="-228600" lvl="8" marL="4114800" marR="0" rtl="0" algn="l">
              <a:spcBef>
                <a:spcPts val="0"/>
              </a:spcBef>
              <a:spcAft>
                <a:spcPts val="0"/>
              </a:spcAft>
              <a:buSzPts val="1400"/>
              <a:buNone/>
              <a:defRPr b="0" i="0" sz="1800" u="none" cap="none" strike="noStrike"/>
            </a:lvl9pPr>
          </a:lstStyle>
          <a:p/>
        </p:txBody>
      </p:sp>
      <p:sp>
        <p:nvSpPr>
          <p:cNvPr id="54" name="Google Shape;54;p9"/>
          <p:cNvSpPr txBox="1"/>
          <p:nvPr>
            <p:ph idx="10" type="dt"/>
          </p:nvPr>
        </p:nvSpPr>
        <p:spPr>
          <a:xfrm>
            <a:off x="457200" y="6356520"/>
            <a:ext cx="2133360" cy="364680"/>
          </a:xfrm>
          <a:prstGeom prst="rect">
            <a:avLst/>
          </a:prstGeom>
          <a:noFill/>
          <a:ln>
            <a:noFill/>
          </a:ln>
        </p:spPr>
        <p:txBody>
          <a:bodyPr anchorCtr="0" anchor="ctr" bIns="45700" lIns="91425" spcFirstLastPara="1" rIns="91425" wrap="square" tIns="45700">
            <a:noAutofit/>
          </a:bodyPr>
          <a:lstStyle>
            <a:lvl1pPr lvl="0" marR="0" rtl="0" algn="l">
              <a:lnSpc>
                <a:spcPct val="100000"/>
              </a:lnSpc>
              <a:spcBef>
                <a:spcPts val="0"/>
              </a:spcBef>
              <a:spcAft>
                <a:spcPts val="0"/>
              </a:spcAft>
              <a:buClr>
                <a:srgbClr val="888888"/>
              </a:buClr>
              <a:buSzPts val="1200"/>
              <a:buFont typeface="Calibri"/>
              <a:buNone/>
              <a:defRPr b="0" sz="1200" u="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lvl2pPr>
            <a:lvl3pPr lvl="2" marR="0" rtl="0" algn="l">
              <a:spcBef>
                <a:spcPts val="0"/>
              </a:spcBef>
              <a:spcAft>
                <a:spcPts val="0"/>
              </a:spcAft>
              <a:buSzPts val="1400"/>
              <a:buNone/>
              <a:defRPr b="0" i="0" sz="1800" u="none" cap="none" strike="noStrike"/>
            </a:lvl3pPr>
            <a:lvl4pPr lvl="3" marR="0" rtl="0" algn="l">
              <a:spcBef>
                <a:spcPts val="0"/>
              </a:spcBef>
              <a:spcAft>
                <a:spcPts val="0"/>
              </a:spcAft>
              <a:buSzPts val="1400"/>
              <a:buNone/>
              <a:defRPr b="0" i="0" sz="1800" u="none" cap="none" strike="noStrike"/>
            </a:lvl4pPr>
            <a:lvl5pPr lvl="4" marR="0" rtl="0" algn="l">
              <a:spcBef>
                <a:spcPts val="0"/>
              </a:spcBef>
              <a:spcAft>
                <a:spcPts val="0"/>
              </a:spcAft>
              <a:buSzPts val="1400"/>
              <a:buNone/>
              <a:defRPr b="0" i="0" sz="1800" u="none" cap="none" strike="noStrike"/>
            </a:lvl5pPr>
            <a:lvl6pPr lvl="5" marR="0" rtl="0" algn="l">
              <a:spcBef>
                <a:spcPts val="0"/>
              </a:spcBef>
              <a:spcAft>
                <a:spcPts val="0"/>
              </a:spcAft>
              <a:buSzPts val="1400"/>
              <a:buNone/>
              <a:defRPr b="0" i="0" sz="1800" u="none" cap="none" strike="noStrike"/>
            </a:lvl6pPr>
            <a:lvl7pPr lvl="6" marR="0" rtl="0" algn="l">
              <a:spcBef>
                <a:spcPts val="0"/>
              </a:spcBef>
              <a:spcAft>
                <a:spcPts val="0"/>
              </a:spcAft>
              <a:buSzPts val="1400"/>
              <a:buNone/>
              <a:defRPr b="0" i="0" sz="1800" u="none" cap="none" strike="noStrike"/>
            </a:lvl7pPr>
            <a:lvl8pPr lvl="7" marR="0" rtl="0" algn="l">
              <a:spcBef>
                <a:spcPts val="0"/>
              </a:spcBef>
              <a:spcAft>
                <a:spcPts val="0"/>
              </a:spcAft>
              <a:buSzPts val="1400"/>
              <a:buNone/>
              <a:defRPr b="0" i="0" sz="1800" u="none" cap="none" strike="noStrike"/>
            </a:lvl8pPr>
            <a:lvl9pPr lvl="8" marR="0" rtl="0" algn="l">
              <a:spcBef>
                <a:spcPts val="0"/>
              </a:spcBef>
              <a:spcAft>
                <a:spcPts val="0"/>
              </a:spcAft>
              <a:buSzPts val="1400"/>
              <a:buNone/>
              <a:defRPr b="0" i="0" sz="1800" u="none" cap="none" strike="noStrike"/>
            </a:lvl9pPr>
          </a:lstStyle>
          <a:p/>
        </p:txBody>
      </p:sp>
      <p:sp>
        <p:nvSpPr>
          <p:cNvPr id="55" name="Google Shape;55;p9"/>
          <p:cNvSpPr txBox="1"/>
          <p:nvPr>
            <p:ph idx="11" type="ftr"/>
          </p:nvPr>
        </p:nvSpPr>
        <p:spPr>
          <a:xfrm>
            <a:off x="3124080" y="6356520"/>
            <a:ext cx="2895120" cy="364680"/>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Clr>
                <a:srgbClr val="000000"/>
              </a:buClr>
              <a:buSzPts val="1400"/>
              <a:buFont typeface="Times New Roman"/>
              <a:buNone/>
              <a:defRPr b="0" sz="1400" u="none" strike="noStrike">
                <a:solidFill>
                  <a:srgbClr val="000000"/>
                </a:solidFill>
                <a:latin typeface="Times New Roman"/>
                <a:ea typeface="Times New Roman"/>
                <a:cs typeface="Times New Roman"/>
                <a:sym typeface="Times New Roman"/>
              </a:defRPr>
            </a:lvl1pPr>
            <a:lvl2pPr lvl="1" marR="0" rtl="0" algn="l">
              <a:spcBef>
                <a:spcPts val="0"/>
              </a:spcBef>
              <a:spcAft>
                <a:spcPts val="0"/>
              </a:spcAft>
              <a:buSzPts val="1400"/>
              <a:buNone/>
              <a:defRPr b="0" i="0" sz="1800" u="none" cap="none" strike="noStrike"/>
            </a:lvl2pPr>
            <a:lvl3pPr lvl="2" marR="0" rtl="0" algn="l">
              <a:spcBef>
                <a:spcPts val="0"/>
              </a:spcBef>
              <a:spcAft>
                <a:spcPts val="0"/>
              </a:spcAft>
              <a:buSzPts val="1400"/>
              <a:buNone/>
              <a:defRPr b="0" i="0" sz="1800" u="none" cap="none" strike="noStrike"/>
            </a:lvl3pPr>
            <a:lvl4pPr lvl="3" marR="0" rtl="0" algn="l">
              <a:spcBef>
                <a:spcPts val="0"/>
              </a:spcBef>
              <a:spcAft>
                <a:spcPts val="0"/>
              </a:spcAft>
              <a:buSzPts val="1400"/>
              <a:buNone/>
              <a:defRPr b="0" i="0" sz="1800" u="none" cap="none" strike="noStrike"/>
            </a:lvl4pPr>
            <a:lvl5pPr lvl="4" marR="0" rtl="0" algn="l">
              <a:spcBef>
                <a:spcPts val="0"/>
              </a:spcBef>
              <a:spcAft>
                <a:spcPts val="0"/>
              </a:spcAft>
              <a:buSzPts val="1400"/>
              <a:buNone/>
              <a:defRPr b="0" i="0" sz="1800" u="none" cap="none" strike="noStrike"/>
            </a:lvl5pPr>
            <a:lvl6pPr lvl="5" marR="0" rtl="0" algn="l">
              <a:spcBef>
                <a:spcPts val="0"/>
              </a:spcBef>
              <a:spcAft>
                <a:spcPts val="0"/>
              </a:spcAft>
              <a:buSzPts val="1400"/>
              <a:buNone/>
              <a:defRPr b="0" i="0" sz="1800" u="none" cap="none" strike="noStrike"/>
            </a:lvl6pPr>
            <a:lvl7pPr lvl="6" marR="0" rtl="0" algn="l">
              <a:spcBef>
                <a:spcPts val="0"/>
              </a:spcBef>
              <a:spcAft>
                <a:spcPts val="0"/>
              </a:spcAft>
              <a:buSzPts val="1400"/>
              <a:buNone/>
              <a:defRPr b="0" i="0" sz="1800" u="none" cap="none" strike="noStrike"/>
            </a:lvl7pPr>
            <a:lvl8pPr lvl="7" marR="0" rtl="0" algn="l">
              <a:spcBef>
                <a:spcPts val="0"/>
              </a:spcBef>
              <a:spcAft>
                <a:spcPts val="0"/>
              </a:spcAft>
              <a:buSzPts val="1400"/>
              <a:buNone/>
              <a:defRPr b="0" i="0" sz="1800" u="none" cap="none" strike="noStrike"/>
            </a:lvl8pPr>
            <a:lvl9pPr lvl="8" marR="0" rtl="0" algn="l">
              <a:spcBef>
                <a:spcPts val="0"/>
              </a:spcBef>
              <a:spcAft>
                <a:spcPts val="0"/>
              </a:spcAft>
              <a:buSzPts val="1400"/>
              <a:buNone/>
              <a:defRPr b="0" i="0" sz="1800" u="none" cap="none" strike="noStrike"/>
            </a:lvl9pPr>
          </a:lstStyle>
          <a:p/>
        </p:txBody>
      </p:sp>
      <p:sp>
        <p:nvSpPr>
          <p:cNvPr id="56" name="Google Shape;56;p9"/>
          <p:cNvSpPr txBox="1"/>
          <p:nvPr>
            <p:ph idx="12" type="sldNum"/>
          </p:nvPr>
        </p:nvSpPr>
        <p:spPr>
          <a:xfrm>
            <a:off x="6553080" y="6356520"/>
            <a:ext cx="2133360" cy="364680"/>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1pPr>
            <a:lvl2pPr indent="0" lvl="1"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2pPr>
            <a:lvl3pPr indent="0" lvl="2"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3pPr>
            <a:lvl4pPr indent="0" lvl="3"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4pPr>
            <a:lvl5pPr indent="0" lvl="4"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5pPr>
            <a:lvl6pPr indent="0" lvl="5"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6pPr>
            <a:lvl7pPr indent="0" lvl="6"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7pPr>
            <a:lvl8pPr indent="0" lvl="7"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8pPr>
            <a:lvl9pPr indent="0" lvl="8"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solidFill>
                <a:srgbClr val="000000"/>
              </a:solidFill>
              <a:latin typeface="Times New Roman"/>
              <a:ea typeface="Times New Roman"/>
              <a:cs typeface="Times New Roman"/>
              <a:sym typeface="Times New Roman"/>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bg>
      <p:bgPr>
        <a:solidFill>
          <a:srgbClr val="FFFFFF"/>
        </a:solidFill>
      </p:bgPr>
    </p:bg>
    <p:spTree>
      <p:nvGrpSpPr>
        <p:cNvPr id="57" name="Shape 57"/>
        <p:cNvGrpSpPr/>
        <p:nvPr/>
      </p:nvGrpSpPr>
      <p:grpSpPr>
        <a:xfrm>
          <a:off x="0" y="0"/>
          <a:ext cx="0" cy="0"/>
          <a:chOff x="0" y="0"/>
          <a:chExt cx="0" cy="0"/>
        </a:xfrm>
      </p:grpSpPr>
      <p:sp>
        <p:nvSpPr>
          <p:cNvPr id="58" name="Google Shape;58;p10"/>
          <p:cNvSpPr txBox="1"/>
          <p:nvPr>
            <p:ph type="title"/>
          </p:nvPr>
        </p:nvSpPr>
        <p:spPr>
          <a:xfrm>
            <a:off x="457200" y="274680"/>
            <a:ext cx="8229240" cy="1142640"/>
          </a:xfrm>
          <a:prstGeom prst="rect">
            <a:avLst/>
          </a:prstGeom>
          <a:noFill/>
          <a:ln>
            <a:noFill/>
          </a:ln>
        </p:spPr>
        <p:txBody>
          <a:bodyPr anchorCtr="0" anchor="ctr" bIns="45700" lIns="91425" spcFirstLastPara="1" rIns="91425" wrap="square" tIns="45700">
            <a:noAutofit/>
          </a:bodyPr>
          <a:lstStyle>
            <a:lvl1pPr lvl="0" marR="0" rtl="0" algn="ctr">
              <a:lnSpc>
                <a:spcPct val="100000"/>
              </a:lnSpc>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lvl2pPr>
            <a:lvl3pPr lvl="2" marR="0" rtl="0" algn="l">
              <a:spcBef>
                <a:spcPts val="0"/>
              </a:spcBef>
              <a:spcAft>
                <a:spcPts val="0"/>
              </a:spcAft>
              <a:buSzPts val="1400"/>
              <a:buNone/>
              <a:defRPr b="0" i="0" sz="1800" u="none" cap="none" strike="noStrike"/>
            </a:lvl3pPr>
            <a:lvl4pPr lvl="3" marR="0" rtl="0" algn="l">
              <a:spcBef>
                <a:spcPts val="0"/>
              </a:spcBef>
              <a:spcAft>
                <a:spcPts val="0"/>
              </a:spcAft>
              <a:buSzPts val="1400"/>
              <a:buNone/>
              <a:defRPr b="0" i="0" sz="1800" u="none" cap="none" strike="noStrike"/>
            </a:lvl4pPr>
            <a:lvl5pPr lvl="4" marR="0" rtl="0" algn="l">
              <a:spcBef>
                <a:spcPts val="0"/>
              </a:spcBef>
              <a:spcAft>
                <a:spcPts val="0"/>
              </a:spcAft>
              <a:buSzPts val="1400"/>
              <a:buNone/>
              <a:defRPr b="0" i="0" sz="1800" u="none" cap="none" strike="noStrike"/>
            </a:lvl5pPr>
            <a:lvl6pPr lvl="5" marR="0" rtl="0" algn="l">
              <a:spcBef>
                <a:spcPts val="0"/>
              </a:spcBef>
              <a:spcAft>
                <a:spcPts val="0"/>
              </a:spcAft>
              <a:buSzPts val="1400"/>
              <a:buNone/>
              <a:defRPr b="0" i="0" sz="1800" u="none" cap="none" strike="noStrike"/>
            </a:lvl6pPr>
            <a:lvl7pPr lvl="6" marR="0" rtl="0" algn="l">
              <a:spcBef>
                <a:spcPts val="0"/>
              </a:spcBef>
              <a:spcAft>
                <a:spcPts val="0"/>
              </a:spcAft>
              <a:buSzPts val="1400"/>
              <a:buNone/>
              <a:defRPr b="0" i="0" sz="1800" u="none" cap="none" strike="noStrike"/>
            </a:lvl7pPr>
            <a:lvl8pPr lvl="7" marR="0" rtl="0" algn="l">
              <a:spcBef>
                <a:spcPts val="0"/>
              </a:spcBef>
              <a:spcAft>
                <a:spcPts val="0"/>
              </a:spcAft>
              <a:buSzPts val="1400"/>
              <a:buNone/>
              <a:defRPr b="0" i="0" sz="1800" u="none" cap="none" strike="noStrike"/>
            </a:lvl8pPr>
            <a:lvl9pPr lvl="8" marR="0" rtl="0" algn="l">
              <a:spcBef>
                <a:spcPts val="0"/>
              </a:spcBef>
              <a:spcAft>
                <a:spcPts val="0"/>
              </a:spcAft>
              <a:buSzPts val="1400"/>
              <a:buNone/>
              <a:defRPr b="0" i="0" sz="1800" u="none" cap="none" strike="noStrike"/>
            </a:lvl9pPr>
          </a:lstStyle>
          <a:p/>
        </p:txBody>
      </p:sp>
      <p:sp>
        <p:nvSpPr>
          <p:cNvPr id="59" name="Google Shape;59;p10"/>
          <p:cNvSpPr txBox="1"/>
          <p:nvPr>
            <p:ph idx="10" type="dt"/>
          </p:nvPr>
        </p:nvSpPr>
        <p:spPr>
          <a:xfrm>
            <a:off x="457200" y="6356520"/>
            <a:ext cx="2133360" cy="364680"/>
          </a:xfrm>
          <a:prstGeom prst="rect">
            <a:avLst/>
          </a:prstGeom>
          <a:noFill/>
          <a:ln>
            <a:noFill/>
          </a:ln>
        </p:spPr>
        <p:txBody>
          <a:bodyPr anchorCtr="0" anchor="ctr" bIns="45700" lIns="91425" spcFirstLastPara="1" rIns="91425" wrap="square" tIns="45700">
            <a:noAutofit/>
          </a:bodyPr>
          <a:lstStyle>
            <a:lvl1pPr lvl="0" marR="0" rtl="0" algn="l">
              <a:lnSpc>
                <a:spcPct val="100000"/>
              </a:lnSpc>
              <a:spcBef>
                <a:spcPts val="0"/>
              </a:spcBef>
              <a:spcAft>
                <a:spcPts val="0"/>
              </a:spcAft>
              <a:buClr>
                <a:srgbClr val="888888"/>
              </a:buClr>
              <a:buSzPts val="1200"/>
              <a:buFont typeface="Calibri"/>
              <a:buNone/>
              <a:defRPr b="0" sz="1200" u="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lvl2pPr>
            <a:lvl3pPr lvl="2" marR="0" rtl="0" algn="l">
              <a:spcBef>
                <a:spcPts val="0"/>
              </a:spcBef>
              <a:spcAft>
                <a:spcPts val="0"/>
              </a:spcAft>
              <a:buSzPts val="1400"/>
              <a:buNone/>
              <a:defRPr b="0" i="0" sz="1800" u="none" cap="none" strike="noStrike"/>
            </a:lvl3pPr>
            <a:lvl4pPr lvl="3" marR="0" rtl="0" algn="l">
              <a:spcBef>
                <a:spcPts val="0"/>
              </a:spcBef>
              <a:spcAft>
                <a:spcPts val="0"/>
              </a:spcAft>
              <a:buSzPts val="1400"/>
              <a:buNone/>
              <a:defRPr b="0" i="0" sz="1800" u="none" cap="none" strike="noStrike"/>
            </a:lvl4pPr>
            <a:lvl5pPr lvl="4" marR="0" rtl="0" algn="l">
              <a:spcBef>
                <a:spcPts val="0"/>
              </a:spcBef>
              <a:spcAft>
                <a:spcPts val="0"/>
              </a:spcAft>
              <a:buSzPts val="1400"/>
              <a:buNone/>
              <a:defRPr b="0" i="0" sz="1800" u="none" cap="none" strike="noStrike"/>
            </a:lvl5pPr>
            <a:lvl6pPr lvl="5" marR="0" rtl="0" algn="l">
              <a:spcBef>
                <a:spcPts val="0"/>
              </a:spcBef>
              <a:spcAft>
                <a:spcPts val="0"/>
              </a:spcAft>
              <a:buSzPts val="1400"/>
              <a:buNone/>
              <a:defRPr b="0" i="0" sz="1800" u="none" cap="none" strike="noStrike"/>
            </a:lvl6pPr>
            <a:lvl7pPr lvl="6" marR="0" rtl="0" algn="l">
              <a:spcBef>
                <a:spcPts val="0"/>
              </a:spcBef>
              <a:spcAft>
                <a:spcPts val="0"/>
              </a:spcAft>
              <a:buSzPts val="1400"/>
              <a:buNone/>
              <a:defRPr b="0" i="0" sz="1800" u="none" cap="none" strike="noStrike"/>
            </a:lvl7pPr>
            <a:lvl8pPr lvl="7" marR="0" rtl="0" algn="l">
              <a:spcBef>
                <a:spcPts val="0"/>
              </a:spcBef>
              <a:spcAft>
                <a:spcPts val="0"/>
              </a:spcAft>
              <a:buSzPts val="1400"/>
              <a:buNone/>
              <a:defRPr b="0" i="0" sz="1800" u="none" cap="none" strike="noStrike"/>
            </a:lvl8pPr>
            <a:lvl9pPr lvl="8" marR="0" rtl="0" algn="l">
              <a:spcBef>
                <a:spcPts val="0"/>
              </a:spcBef>
              <a:spcAft>
                <a:spcPts val="0"/>
              </a:spcAft>
              <a:buSzPts val="1400"/>
              <a:buNone/>
              <a:defRPr b="0" i="0" sz="1800" u="none" cap="none" strike="noStrike"/>
            </a:lvl9pPr>
          </a:lstStyle>
          <a:p/>
        </p:txBody>
      </p:sp>
      <p:sp>
        <p:nvSpPr>
          <p:cNvPr id="60" name="Google Shape;60;p10"/>
          <p:cNvSpPr txBox="1"/>
          <p:nvPr>
            <p:ph idx="11" type="ftr"/>
          </p:nvPr>
        </p:nvSpPr>
        <p:spPr>
          <a:xfrm>
            <a:off x="3124080" y="6356520"/>
            <a:ext cx="2895120" cy="364680"/>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Clr>
                <a:srgbClr val="000000"/>
              </a:buClr>
              <a:buSzPts val="1400"/>
              <a:buFont typeface="Times New Roman"/>
              <a:buNone/>
              <a:defRPr b="0" sz="1400" u="none" strike="noStrike">
                <a:solidFill>
                  <a:srgbClr val="000000"/>
                </a:solidFill>
                <a:latin typeface="Times New Roman"/>
                <a:ea typeface="Times New Roman"/>
                <a:cs typeface="Times New Roman"/>
                <a:sym typeface="Times New Roman"/>
              </a:defRPr>
            </a:lvl1pPr>
            <a:lvl2pPr lvl="1" marR="0" rtl="0" algn="l">
              <a:spcBef>
                <a:spcPts val="0"/>
              </a:spcBef>
              <a:spcAft>
                <a:spcPts val="0"/>
              </a:spcAft>
              <a:buSzPts val="1400"/>
              <a:buNone/>
              <a:defRPr b="0" i="0" sz="1800" u="none" cap="none" strike="noStrike"/>
            </a:lvl2pPr>
            <a:lvl3pPr lvl="2" marR="0" rtl="0" algn="l">
              <a:spcBef>
                <a:spcPts val="0"/>
              </a:spcBef>
              <a:spcAft>
                <a:spcPts val="0"/>
              </a:spcAft>
              <a:buSzPts val="1400"/>
              <a:buNone/>
              <a:defRPr b="0" i="0" sz="1800" u="none" cap="none" strike="noStrike"/>
            </a:lvl3pPr>
            <a:lvl4pPr lvl="3" marR="0" rtl="0" algn="l">
              <a:spcBef>
                <a:spcPts val="0"/>
              </a:spcBef>
              <a:spcAft>
                <a:spcPts val="0"/>
              </a:spcAft>
              <a:buSzPts val="1400"/>
              <a:buNone/>
              <a:defRPr b="0" i="0" sz="1800" u="none" cap="none" strike="noStrike"/>
            </a:lvl4pPr>
            <a:lvl5pPr lvl="4" marR="0" rtl="0" algn="l">
              <a:spcBef>
                <a:spcPts val="0"/>
              </a:spcBef>
              <a:spcAft>
                <a:spcPts val="0"/>
              </a:spcAft>
              <a:buSzPts val="1400"/>
              <a:buNone/>
              <a:defRPr b="0" i="0" sz="1800" u="none" cap="none" strike="noStrike"/>
            </a:lvl5pPr>
            <a:lvl6pPr lvl="5" marR="0" rtl="0" algn="l">
              <a:spcBef>
                <a:spcPts val="0"/>
              </a:spcBef>
              <a:spcAft>
                <a:spcPts val="0"/>
              </a:spcAft>
              <a:buSzPts val="1400"/>
              <a:buNone/>
              <a:defRPr b="0" i="0" sz="1800" u="none" cap="none" strike="noStrike"/>
            </a:lvl6pPr>
            <a:lvl7pPr lvl="6" marR="0" rtl="0" algn="l">
              <a:spcBef>
                <a:spcPts val="0"/>
              </a:spcBef>
              <a:spcAft>
                <a:spcPts val="0"/>
              </a:spcAft>
              <a:buSzPts val="1400"/>
              <a:buNone/>
              <a:defRPr b="0" i="0" sz="1800" u="none" cap="none" strike="noStrike"/>
            </a:lvl7pPr>
            <a:lvl8pPr lvl="7" marR="0" rtl="0" algn="l">
              <a:spcBef>
                <a:spcPts val="0"/>
              </a:spcBef>
              <a:spcAft>
                <a:spcPts val="0"/>
              </a:spcAft>
              <a:buSzPts val="1400"/>
              <a:buNone/>
              <a:defRPr b="0" i="0" sz="1800" u="none" cap="none" strike="noStrike"/>
            </a:lvl8pPr>
            <a:lvl9pPr lvl="8" marR="0" rtl="0" algn="l">
              <a:spcBef>
                <a:spcPts val="0"/>
              </a:spcBef>
              <a:spcAft>
                <a:spcPts val="0"/>
              </a:spcAft>
              <a:buSzPts val="1400"/>
              <a:buNone/>
              <a:defRPr b="0" i="0" sz="1800" u="none" cap="none" strike="noStrike"/>
            </a:lvl9pPr>
          </a:lstStyle>
          <a:p/>
        </p:txBody>
      </p:sp>
      <p:sp>
        <p:nvSpPr>
          <p:cNvPr id="61" name="Google Shape;61;p10"/>
          <p:cNvSpPr txBox="1"/>
          <p:nvPr>
            <p:ph idx="12" type="sldNum"/>
          </p:nvPr>
        </p:nvSpPr>
        <p:spPr>
          <a:xfrm>
            <a:off x="6553080" y="6356520"/>
            <a:ext cx="2133360" cy="364680"/>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1pPr>
            <a:lvl2pPr indent="0" lvl="1"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2pPr>
            <a:lvl3pPr indent="0" lvl="2"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3pPr>
            <a:lvl4pPr indent="0" lvl="3"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4pPr>
            <a:lvl5pPr indent="0" lvl="4"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5pPr>
            <a:lvl6pPr indent="0" lvl="5"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6pPr>
            <a:lvl7pPr indent="0" lvl="6"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7pPr>
            <a:lvl8pPr indent="0" lvl="7"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8pPr>
            <a:lvl9pPr indent="0" lvl="8"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solidFill>
                <a:srgbClr val="000000"/>
              </a:solidFill>
              <a:latin typeface="Times New Roman"/>
              <a:ea typeface="Times New Roman"/>
              <a:cs typeface="Times New Roman"/>
              <a:sym typeface="Times New Roman"/>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p:cSld name="Content with Caption">
    <p:bg>
      <p:bgPr>
        <a:solidFill>
          <a:srgbClr val="FFFFFF"/>
        </a:solidFill>
      </p:bgPr>
    </p:bg>
    <p:spTree>
      <p:nvGrpSpPr>
        <p:cNvPr id="62" name="Shape 62"/>
        <p:cNvGrpSpPr/>
        <p:nvPr/>
      </p:nvGrpSpPr>
      <p:grpSpPr>
        <a:xfrm>
          <a:off x="0" y="0"/>
          <a:ext cx="0" cy="0"/>
          <a:chOff x="0" y="0"/>
          <a:chExt cx="0" cy="0"/>
        </a:xfrm>
      </p:grpSpPr>
      <p:sp>
        <p:nvSpPr>
          <p:cNvPr id="63" name="Google Shape;63;p11"/>
          <p:cNvSpPr txBox="1"/>
          <p:nvPr>
            <p:ph type="title"/>
          </p:nvPr>
        </p:nvSpPr>
        <p:spPr>
          <a:xfrm>
            <a:off x="457200" y="272880"/>
            <a:ext cx="3007800" cy="1161720"/>
          </a:xfrm>
          <a:prstGeom prst="rect">
            <a:avLst/>
          </a:prstGeom>
          <a:noFill/>
          <a:ln>
            <a:noFill/>
          </a:ln>
        </p:spPr>
        <p:txBody>
          <a:bodyPr anchorCtr="0" anchor="b" bIns="45700" lIns="91425" spcFirstLastPara="1" rIns="91425" wrap="square" tIns="45700">
            <a:noAutofit/>
          </a:bodyPr>
          <a:lstStyle>
            <a:lvl1pPr lvl="0" marR="0" rtl="0" algn="l">
              <a:lnSpc>
                <a:spcPct val="100000"/>
              </a:lnSpc>
              <a:spcBef>
                <a:spcPts val="0"/>
              </a:spcBef>
              <a:spcAft>
                <a:spcPts val="0"/>
              </a:spcAft>
              <a:buClr>
                <a:schemeClr val="dk1"/>
              </a:buClr>
              <a:buSzPts val="2000"/>
              <a:buFont typeface="Calibri"/>
              <a:buNone/>
              <a:defRPr b="1" i="0" sz="20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lvl2pPr>
            <a:lvl3pPr lvl="2" marR="0" rtl="0" algn="l">
              <a:spcBef>
                <a:spcPts val="0"/>
              </a:spcBef>
              <a:spcAft>
                <a:spcPts val="0"/>
              </a:spcAft>
              <a:buSzPts val="1400"/>
              <a:buNone/>
              <a:defRPr b="0" i="0" sz="1800" u="none" cap="none" strike="noStrike"/>
            </a:lvl3pPr>
            <a:lvl4pPr lvl="3" marR="0" rtl="0" algn="l">
              <a:spcBef>
                <a:spcPts val="0"/>
              </a:spcBef>
              <a:spcAft>
                <a:spcPts val="0"/>
              </a:spcAft>
              <a:buSzPts val="1400"/>
              <a:buNone/>
              <a:defRPr b="0" i="0" sz="1800" u="none" cap="none" strike="noStrike"/>
            </a:lvl4pPr>
            <a:lvl5pPr lvl="4" marR="0" rtl="0" algn="l">
              <a:spcBef>
                <a:spcPts val="0"/>
              </a:spcBef>
              <a:spcAft>
                <a:spcPts val="0"/>
              </a:spcAft>
              <a:buSzPts val="1400"/>
              <a:buNone/>
              <a:defRPr b="0" i="0" sz="1800" u="none" cap="none" strike="noStrike"/>
            </a:lvl5pPr>
            <a:lvl6pPr lvl="5" marR="0" rtl="0" algn="l">
              <a:spcBef>
                <a:spcPts val="0"/>
              </a:spcBef>
              <a:spcAft>
                <a:spcPts val="0"/>
              </a:spcAft>
              <a:buSzPts val="1400"/>
              <a:buNone/>
              <a:defRPr b="0" i="0" sz="1800" u="none" cap="none" strike="noStrike"/>
            </a:lvl6pPr>
            <a:lvl7pPr lvl="6" marR="0" rtl="0" algn="l">
              <a:spcBef>
                <a:spcPts val="0"/>
              </a:spcBef>
              <a:spcAft>
                <a:spcPts val="0"/>
              </a:spcAft>
              <a:buSzPts val="1400"/>
              <a:buNone/>
              <a:defRPr b="0" i="0" sz="1800" u="none" cap="none" strike="noStrike"/>
            </a:lvl7pPr>
            <a:lvl8pPr lvl="7" marR="0" rtl="0" algn="l">
              <a:spcBef>
                <a:spcPts val="0"/>
              </a:spcBef>
              <a:spcAft>
                <a:spcPts val="0"/>
              </a:spcAft>
              <a:buSzPts val="1400"/>
              <a:buNone/>
              <a:defRPr b="0" i="0" sz="1800" u="none" cap="none" strike="noStrike"/>
            </a:lvl8pPr>
            <a:lvl9pPr lvl="8" marR="0" rtl="0" algn="l">
              <a:spcBef>
                <a:spcPts val="0"/>
              </a:spcBef>
              <a:spcAft>
                <a:spcPts val="0"/>
              </a:spcAft>
              <a:buSzPts val="1400"/>
              <a:buNone/>
              <a:defRPr b="0" i="0" sz="1800" u="none" cap="none" strike="noStrike"/>
            </a:lvl9pPr>
          </a:lstStyle>
          <a:p/>
        </p:txBody>
      </p:sp>
      <p:sp>
        <p:nvSpPr>
          <p:cNvPr id="64" name="Google Shape;64;p11"/>
          <p:cNvSpPr txBox="1"/>
          <p:nvPr>
            <p:ph idx="1" type="body"/>
          </p:nvPr>
        </p:nvSpPr>
        <p:spPr>
          <a:xfrm>
            <a:off x="3575160" y="272880"/>
            <a:ext cx="5111280" cy="5852880"/>
          </a:xfrm>
          <a:prstGeom prst="rect">
            <a:avLst/>
          </a:prstGeom>
          <a:noFill/>
          <a:ln>
            <a:noFill/>
          </a:ln>
        </p:spPr>
        <p:txBody>
          <a:bodyPr anchorCtr="0" anchor="t" bIns="45700" lIns="91425" spcFirstLastPara="1" rIns="91425" wrap="square" tIns="45700">
            <a:noAutofit/>
          </a:bodyPr>
          <a:lstStyle>
            <a:lvl1pPr indent="-431800" lvl="0" marL="457200" marR="0" rtl="0" algn="l">
              <a:lnSpc>
                <a:spcPct val="100000"/>
              </a:lnSpc>
              <a:spcBef>
                <a:spcPts val="641"/>
              </a:spcBef>
              <a:spcAft>
                <a:spcPts val="0"/>
              </a:spcAft>
              <a:buClr>
                <a:srgbClr val="000000"/>
              </a:buClr>
              <a:buSzPts val="3200"/>
              <a:buFont typeface="Arial"/>
              <a:buChar char="•"/>
              <a:defRPr b="0" i="0" sz="3200" u="none" cap="none" strike="noStrike">
                <a:solidFill>
                  <a:schemeClr val="dk1"/>
                </a:solidFill>
                <a:latin typeface="Calibri"/>
                <a:ea typeface="Calibri"/>
                <a:cs typeface="Calibri"/>
                <a:sym typeface="Calibri"/>
              </a:defRPr>
            </a:lvl1pPr>
            <a:lvl2pPr indent="-406400" lvl="1" marL="914400" marR="0" rtl="0" algn="l">
              <a:lnSpc>
                <a:spcPct val="100000"/>
              </a:lnSpc>
              <a:spcBef>
                <a:spcPts val="561"/>
              </a:spcBef>
              <a:spcAft>
                <a:spcPts val="0"/>
              </a:spcAft>
              <a:buClr>
                <a:srgbClr val="000000"/>
              </a:buClr>
              <a:buSzPts val="2800"/>
              <a:buFont typeface="Arial"/>
              <a:buChar char="–"/>
              <a:defRPr b="0" i="0" sz="2800" u="none" cap="none" strike="noStrike">
                <a:solidFill>
                  <a:schemeClr val="dk1"/>
                </a:solidFill>
                <a:latin typeface="Calibri"/>
                <a:ea typeface="Calibri"/>
                <a:cs typeface="Calibri"/>
                <a:sym typeface="Calibri"/>
              </a:defRPr>
            </a:lvl2pPr>
            <a:lvl3pPr indent="-381000" lvl="2" marL="1371600" marR="0" rtl="0" algn="l">
              <a:lnSpc>
                <a:spcPct val="100000"/>
              </a:lnSpc>
              <a:spcBef>
                <a:spcPts val="479"/>
              </a:spcBef>
              <a:spcAft>
                <a:spcPts val="0"/>
              </a:spcAft>
              <a:buClr>
                <a:srgbClr val="000000"/>
              </a:buClr>
              <a:buSzPts val="2400"/>
              <a:buFont typeface="Arial"/>
              <a:buChar char="•"/>
              <a:defRPr b="0" i="0" sz="2400" u="none" cap="none" strike="noStrike">
                <a:solidFill>
                  <a:schemeClr val="dk1"/>
                </a:solidFill>
                <a:latin typeface="Calibri"/>
                <a:ea typeface="Calibri"/>
                <a:cs typeface="Calibri"/>
                <a:sym typeface="Calibri"/>
              </a:defRPr>
            </a:lvl3pPr>
            <a:lvl4pPr indent="-355600" lvl="3" marL="1828800" marR="0" rtl="0" algn="l">
              <a:lnSpc>
                <a:spcPct val="100000"/>
              </a:lnSpc>
              <a:spcBef>
                <a:spcPts val="400"/>
              </a:spcBef>
              <a:spcAft>
                <a:spcPts val="0"/>
              </a:spcAft>
              <a:buClr>
                <a:srgbClr val="000000"/>
              </a:buClr>
              <a:buSzPts val="2000"/>
              <a:buFont typeface="Arial"/>
              <a:buChar char="–"/>
              <a:defRPr b="0" i="0" sz="2000" u="none" cap="none" strike="noStrike">
                <a:solidFill>
                  <a:schemeClr val="dk1"/>
                </a:solidFill>
                <a:latin typeface="Calibri"/>
                <a:ea typeface="Calibri"/>
                <a:cs typeface="Calibri"/>
                <a:sym typeface="Calibri"/>
              </a:defRPr>
            </a:lvl4pPr>
            <a:lvl5pPr indent="-355600" lvl="4" marL="2286000" marR="0" rtl="0" algn="l">
              <a:lnSpc>
                <a:spcPct val="100000"/>
              </a:lnSpc>
              <a:spcBef>
                <a:spcPts val="400"/>
              </a:spcBef>
              <a:spcAft>
                <a:spcPts val="0"/>
              </a:spcAft>
              <a:buClr>
                <a:srgbClr val="000000"/>
              </a:buClr>
              <a:buSzPts val="2000"/>
              <a:buFont typeface="Arial"/>
              <a:buChar char="»"/>
              <a:defRPr b="0" i="0" sz="20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800" u="none" cap="none" strike="noStrike"/>
            </a:lvl6pPr>
            <a:lvl7pPr indent="-228600" lvl="6" marL="3200400" marR="0" rtl="0" algn="l">
              <a:spcBef>
                <a:spcPts val="0"/>
              </a:spcBef>
              <a:spcAft>
                <a:spcPts val="0"/>
              </a:spcAft>
              <a:buSzPts val="1400"/>
              <a:buNone/>
              <a:defRPr b="0" i="0" sz="1800" u="none" cap="none" strike="noStrike"/>
            </a:lvl7pPr>
            <a:lvl8pPr indent="-228600" lvl="7" marL="3657600" marR="0" rtl="0" algn="l">
              <a:spcBef>
                <a:spcPts val="0"/>
              </a:spcBef>
              <a:spcAft>
                <a:spcPts val="0"/>
              </a:spcAft>
              <a:buSzPts val="1400"/>
              <a:buNone/>
              <a:defRPr b="0" i="0" sz="1800" u="none" cap="none" strike="noStrike"/>
            </a:lvl8pPr>
            <a:lvl9pPr indent="-228600" lvl="8" marL="4114800" marR="0" rtl="0" algn="l">
              <a:spcBef>
                <a:spcPts val="0"/>
              </a:spcBef>
              <a:spcAft>
                <a:spcPts val="0"/>
              </a:spcAft>
              <a:buSzPts val="1400"/>
              <a:buNone/>
              <a:defRPr b="0" i="0" sz="1800" u="none" cap="none" strike="noStrike"/>
            </a:lvl9pPr>
          </a:lstStyle>
          <a:p/>
        </p:txBody>
      </p:sp>
      <p:sp>
        <p:nvSpPr>
          <p:cNvPr id="65" name="Google Shape;65;p11"/>
          <p:cNvSpPr txBox="1"/>
          <p:nvPr>
            <p:ph idx="2" type="body"/>
          </p:nvPr>
        </p:nvSpPr>
        <p:spPr>
          <a:xfrm>
            <a:off x="457200" y="1434960"/>
            <a:ext cx="3007800" cy="4690800"/>
          </a:xfrm>
          <a:prstGeom prst="rect">
            <a:avLst/>
          </a:prstGeom>
          <a:noFill/>
          <a:ln>
            <a:noFill/>
          </a:ln>
        </p:spPr>
        <p:txBody>
          <a:bodyPr anchorCtr="0" anchor="t" bIns="45700" lIns="91425" spcFirstLastPara="1" rIns="91425" wrap="square" tIns="45700">
            <a:noAutofit/>
          </a:bodyPr>
          <a:lstStyle>
            <a:lvl1pPr indent="-228600" lvl="0" marL="457200" marR="0" rtl="0" algn="l">
              <a:lnSpc>
                <a:spcPct val="100000"/>
              </a:lnSpc>
              <a:spcBef>
                <a:spcPts val="281"/>
              </a:spcBef>
              <a:spcAft>
                <a:spcPts val="0"/>
              </a:spcAft>
              <a:buClr>
                <a:schemeClr val="dk1"/>
              </a:buClr>
              <a:buSzPts val="1400"/>
              <a:buFont typeface="Calibri"/>
              <a:buNone/>
              <a:defRPr b="0" i="0" sz="14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800" u="none" cap="none" strike="noStrike"/>
            </a:lvl2pPr>
            <a:lvl3pPr indent="-228600" lvl="2" marL="1371600" marR="0" rtl="0" algn="l">
              <a:spcBef>
                <a:spcPts val="0"/>
              </a:spcBef>
              <a:spcAft>
                <a:spcPts val="0"/>
              </a:spcAft>
              <a:buSzPts val="1400"/>
              <a:buNone/>
              <a:defRPr b="0" i="0" sz="1800" u="none" cap="none" strike="noStrike"/>
            </a:lvl3pPr>
            <a:lvl4pPr indent="-228600" lvl="3" marL="1828800" marR="0" rtl="0" algn="l">
              <a:spcBef>
                <a:spcPts val="0"/>
              </a:spcBef>
              <a:spcAft>
                <a:spcPts val="0"/>
              </a:spcAft>
              <a:buSzPts val="1400"/>
              <a:buNone/>
              <a:defRPr b="0" i="0" sz="1800" u="none" cap="none" strike="noStrike"/>
            </a:lvl4pPr>
            <a:lvl5pPr indent="-228600" lvl="4" marL="2286000" marR="0" rtl="0" algn="l">
              <a:spcBef>
                <a:spcPts val="0"/>
              </a:spcBef>
              <a:spcAft>
                <a:spcPts val="0"/>
              </a:spcAft>
              <a:buSzPts val="1400"/>
              <a:buNone/>
              <a:defRPr b="0" i="0" sz="1800" u="none" cap="none" strike="noStrike"/>
            </a:lvl5pPr>
            <a:lvl6pPr indent="-228600" lvl="5" marL="2743200" marR="0" rtl="0" algn="l">
              <a:spcBef>
                <a:spcPts val="0"/>
              </a:spcBef>
              <a:spcAft>
                <a:spcPts val="0"/>
              </a:spcAft>
              <a:buSzPts val="1400"/>
              <a:buNone/>
              <a:defRPr b="0" i="0" sz="1800" u="none" cap="none" strike="noStrike"/>
            </a:lvl6pPr>
            <a:lvl7pPr indent="-228600" lvl="6" marL="3200400" marR="0" rtl="0" algn="l">
              <a:spcBef>
                <a:spcPts val="0"/>
              </a:spcBef>
              <a:spcAft>
                <a:spcPts val="0"/>
              </a:spcAft>
              <a:buSzPts val="1400"/>
              <a:buNone/>
              <a:defRPr b="0" i="0" sz="1800" u="none" cap="none" strike="noStrike"/>
            </a:lvl7pPr>
            <a:lvl8pPr indent="-228600" lvl="7" marL="3657600" marR="0" rtl="0" algn="l">
              <a:spcBef>
                <a:spcPts val="0"/>
              </a:spcBef>
              <a:spcAft>
                <a:spcPts val="0"/>
              </a:spcAft>
              <a:buSzPts val="1400"/>
              <a:buNone/>
              <a:defRPr b="0" i="0" sz="1800" u="none" cap="none" strike="noStrike"/>
            </a:lvl8pPr>
            <a:lvl9pPr indent="-228600" lvl="8" marL="4114800" marR="0" rtl="0" algn="l">
              <a:spcBef>
                <a:spcPts val="0"/>
              </a:spcBef>
              <a:spcAft>
                <a:spcPts val="0"/>
              </a:spcAft>
              <a:buSzPts val="1400"/>
              <a:buNone/>
              <a:defRPr b="0" i="0" sz="1800" u="none" cap="none" strike="noStrike"/>
            </a:lvl9pPr>
          </a:lstStyle>
          <a:p/>
        </p:txBody>
      </p:sp>
      <p:sp>
        <p:nvSpPr>
          <p:cNvPr id="66" name="Google Shape;66;p11"/>
          <p:cNvSpPr txBox="1"/>
          <p:nvPr>
            <p:ph idx="10" type="dt"/>
          </p:nvPr>
        </p:nvSpPr>
        <p:spPr>
          <a:xfrm>
            <a:off x="457200" y="6356520"/>
            <a:ext cx="2133360" cy="364680"/>
          </a:xfrm>
          <a:prstGeom prst="rect">
            <a:avLst/>
          </a:prstGeom>
          <a:noFill/>
          <a:ln>
            <a:noFill/>
          </a:ln>
        </p:spPr>
        <p:txBody>
          <a:bodyPr anchorCtr="0" anchor="ctr" bIns="45700" lIns="91425" spcFirstLastPara="1" rIns="91425" wrap="square" tIns="45700">
            <a:noAutofit/>
          </a:bodyPr>
          <a:lstStyle>
            <a:lvl1pPr lvl="0" marR="0" rtl="0" algn="l">
              <a:lnSpc>
                <a:spcPct val="100000"/>
              </a:lnSpc>
              <a:spcBef>
                <a:spcPts val="0"/>
              </a:spcBef>
              <a:spcAft>
                <a:spcPts val="0"/>
              </a:spcAft>
              <a:buClr>
                <a:srgbClr val="888888"/>
              </a:buClr>
              <a:buSzPts val="1200"/>
              <a:buFont typeface="Calibri"/>
              <a:buNone/>
              <a:defRPr b="0" sz="1200" u="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lvl2pPr>
            <a:lvl3pPr lvl="2" marR="0" rtl="0" algn="l">
              <a:spcBef>
                <a:spcPts val="0"/>
              </a:spcBef>
              <a:spcAft>
                <a:spcPts val="0"/>
              </a:spcAft>
              <a:buSzPts val="1400"/>
              <a:buNone/>
              <a:defRPr b="0" i="0" sz="1800" u="none" cap="none" strike="noStrike"/>
            </a:lvl3pPr>
            <a:lvl4pPr lvl="3" marR="0" rtl="0" algn="l">
              <a:spcBef>
                <a:spcPts val="0"/>
              </a:spcBef>
              <a:spcAft>
                <a:spcPts val="0"/>
              </a:spcAft>
              <a:buSzPts val="1400"/>
              <a:buNone/>
              <a:defRPr b="0" i="0" sz="1800" u="none" cap="none" strike="noStrike"/>
            </a:lvl4pPr>
            <a:lvl5pPr lvl="4" marR="0" rtl="0" algn="l">
              <a:spcBef>
                <a:spcPts val="0"/>
              </a:spcBef>
              <a:spcAft>
                <a:spcPts val="0"/>
              </a:spcAft>
              <a:buSzPts val="1400"/>
              <a:buNone/>
              <a:defRPr b="0" i="0" sz="1800" u="none" cap="none" strike="noStrike"/>
            </a:lvl5pPr>
            <a:lvl6pPr lvl="5" marR="0" rtl="0" algn="l">
              <a:spcBef>
                <a:spcPts val="0"/>
              </a:spcBef>
              <a:spcAft>
                <a:spcPts val="0"/>
              </a:spcAft>
              <a:buSzPts val="1400"/>
              <a:buNone/>
              <a:defRPr b="0" i="0" sz="1800" u="none" cap="none" strike="noStrike"/>
            </a:lvl6pPr>
            <a:lvl7pPr lvl="6" marR="0" rtl="0" algn="l">
              <a:spcBef>
                <a:spcPts val="0"/>
              </a:spcBef>
              <a:spcAft>
                <a:spcPts val="0"/>
              </a:spcAft>
              <a:buSzPts val="1400"/>
              <a:buNone/>
              <a:defRPr b="0" i="0" sz="1800" u="none" cap="none" strike="noStrike"/>
            </a:lvl7pPr>
            <a:lvl8pPr lvl="7" marR="0" rtl="0" algn="l">
              <a:spcBef>
                <a:spcPts val="0"/>
              </a:spcBef>
              <a:spcAft>
                <a:spcPts val="0"/>
              </a:spcAft>
              <a:buSzPts val="1400"/>
              <a:buNone/>
              <a:defRPr b="0" i="0" sz="1800" u="none" cap="none" strike="noStrike"/>
            </a:lvl8pPr>
            <a:lvl9pPr lvl="8" marR="0" rtl="0" algn="l">
              <a:spcBef>
                <a:spcPts val="0"/>
              </a:spcBef>
              <a:spcAft>
                <a:spcPts val="0"/>
              </a:spcAft>
              <a:buSzPts val="1400"/>
              <a:buNone/>
              <a:defRPr b="0" i="0" sz="1800" u="none" cap="none" strike="noStrike"/>
            </a:lvl9pPr>
          </a:lstStyle>
          <a:p/>
        </p:txBody>
      </p:sp>
      <p:sp>
        <p:nvSpPr>
          <p:cNvPr id="67" name="Google Shape;67;p11"/>
          <p:cNvSpPr txBox="1"/>
          <p:nvPr>
            <p:ph idx="11" type="ftr"/>
          </p:nvPr>
        </p:nvSpPr>
        <p:spPr>
          <a:xfrm>
            <a:off x="3124080" y="6356520"/>
            <a:ext cx="2895120" cy="364680"/>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Clr>
                <a:srgbClr val="000000"/>
              </a:buClr>
              <a:buSzPts val="1400"/>
              <a:buFont typeface="Times New Roman"/>
              <a:buNone/>
              <a:defRPr b="0" sz="1400" u="none" strike="noStrike">
                <a:solidFill>
                  <a:srgbClr val="000000"/>
                </a:solidFill>
                <a:latin typeface="Times New Roman"/>
                <a:ea typeface="Times New Roman"/>
                <a:cs typeface="Times New Roman"/>
                <a:sym typeface="Times New Roman"/>
              </a:defRPr>
            </a:lvl1pPr>
            <a:lvl2pPr lvl="1" marR="0" rtl="0" algn="l">
              <a:spcBef>
                <a:spcPts val="0"/>
              </a:spcBef>
              <a:spcAft>
                <a:spcPts val="0"/>
              </a:spcAft>
              <a:buSzPts val="1400"/>
              <a:buNone/>
              <a:defRPr b="0" i="0" sz="1800" u="none" cap="none" strike="noStrike"/>
            </a:lvl2pPr>
            <a:lvl3pPr lvl="2" marR="0" rtl="0" algn="l">
              <a:spcBef>
                <a:spcPts val="0"/>
              </a:spcBef>
              <a:spcAft>
                <a:spcPts val="0"/>
              </a:spcAft>
              <a:buSzPts val="1400"/>
              <a:buNone/>
              <a:defRPr b="0" i="0" sz="1800" u="none" cap="none" strike="noStrike"/>
            </a:lvl3pPr>
            <a:lvl4pPr lvl="3" marR="0" rtl="0" algn="l">
              <a:spcBef>
                <a:spcPts val="0"/>
              </a:spcBef>
              <a:spcAft>
                <a:spcPts val="0"/>
              </a:spcAft>
              <a:buSzPts val="1400"/>
              <a:buNone/>
              <a:defRPr b="0" i="0" sz="1800" u="none" cap="none" strike="noStrike"/>
            </a:lvl4pPr>
            <a:lvl5pPr lvl="4" marR="0" rtl="0" algn="l">
              <a:spcBef>
                <a:spcPts val="0"/>
              </a:spcBef>
              <a:spcAft>
                <a:spcPts val="0"/>
              </a:spcAft>
              <a:buSzPts val="1400"/>
              <a:buNone/>
              <a:defRPr b="0" i="0" sz="1800" u="none" cap="none" strike="noStrike"/>
            </a:lvl5pPr>
            <a:lvl6pPr lvl="5" marR="0" rtl="0" algn="l">
              <a:spcBef>
                <a:spcPts val="0"/>
              </a:spcBef>
              <a:spcAft>
                <a:spcPts val="0"/>
              </a:spcAft>
              <a:buSzPts val="1400"/>
              <a:buNone/>
              <a:defRPr b="0" i="0" sz="1800" u="none" cap="none" strike="noStrike"/>
            </a:lvl6pPr>
            <a:lvl7pPr lvl="6" marR="0" rtl="0" algn="l">
              <a:spcBef>
                <a:spcPts val="0"/>
              </a:spcBef>
              <a:spcAft>
                <a:spcPts val="0"/>
              </a:spcAft>
              <a:buSzPts val="1400"/>
              <a:buNone/>
              <a:defRPr b="0" i="0" sz="1800" u="none" cap="none" strike="noStrike"/>
            </a:lvl7pPr>
            <a:lvl8pPr lvl="7" marR="0" rtl="0" algn="l">
              <a:spcBef>
                <a:spcPts val="0"/>
              </a:spcBef>
              <a:spcAft>
                <a:spcPts val="0"/>
              </a:spcAft>
              <a:buSzPts val="1400"/>
              <a:buNone/>
              <a:defRPr b="0" i="0" sz="1800" u="none" cap="none" strike="noStrike"/>
            </a:lvl8pPr>
            <a:lvl9pPr lvl="8" marR="0" rtl="0" algn="l">
              <a:spcBef>
                <a:spcPts val="0"/>
              </a:spcBef>
              <a:spcAft>
                <a:spcPts val="0"/>
              </a:spcAft>
              <a:buSzPts val="1400"/>
              <a:buNone/>
              <a:defRPr b="0" i="0" sz="1800" u="none" cap="none" strike="noStrike"/>
            </a:lvl9pPr>
          </a:lstStyle>
          <a:p/>
        </p:txBody>
      </p:sp>
      <p:sp>
        <p:nvSpPr>
          <p:cNvPr id="68" name="Google Shape;68;p11"/>
          <p:cNvSpPr txBox="1"/>
          <p:nvPr>
            <p:ph idx="12" type="sldNum"/>
          </p:nvPr>
        </p:nvSpPr>
        <p:spPr>
          <a:xfrm>
            <a:off x="6553080" y="6356520"/>
            <a:ext cx="2133360" cy="364680"/>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1pPr>
            <a:lvl2pPr indent="0" lvl="1"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2pPr>
            <a:lvl3pPr indent="0" lvl="2"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3pPr>
            <a:lvl4pPr indent="0" lvl="3"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4pPr>
            <a:lvl5pPr indent="0" lvl="4"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5pPr>
            <a:lvl6pPr indent="0" lvl="5"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6pPr>
            <a:lvl7pPr indent="0" lvl="6"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7pPr>
            <a:lvl8pPr indent="0" lvl="7"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8pPr>
            <a:lvl9pPr indent="0" lvl="8"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solidFill>
                <a:srgbClr val="000000"/>
              </a:solidFill>
              <a:latin typeface="Times New Roman"/>
              <a:ea typeface="Times New Roman"/>
              <a:cs typeface="Times New Roman"/>
              <a:sym typeface="Times New Roman"/>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p:cSld name="Picture with Caption">
    <p:bg>
      <p:bgPr>
        <a:solidFill>
          <a:srgbClr val="FFFFFF"/>
        </a:solidFill>
      </p:bgPr>
    </p:bg>
    <p:spTree>
      <p:nvGrpSpPr>
        <p:cNvPr id="69" name="Shape 69"/>
        <p:cNvGrpSpPr/>
        <p:nvPr/>
      </p:nvGrpSpPr>
      <p:grpSpPr>
        <a:xfrm>
          <a:off x="0" y="0"/>
          <a:ext cx="0" cy="0"/>
          <a:chOff x="0" y="0"/>
          <a:chExt cx="0" cy="0"/>
        </a:xfrm>
      </p:grpSpPr>
      <p:sp>
        <p:nvSpPr>
          <p:cNvPr id="70" name="Google Shape;70;p12"/>
          <p:cNvSpPr txBox="1"/>
          <p:nvPr>
            <p:ph type="title"/>
          </p:nvPr>
        </p:nvSpPr>
        <p:spPr>
          <a:xfrm>
            <a:off x="1792440" y="4800600"/>
            <a:ext cx="5486040" cy="566280"/>
          </a:xfrm>
          <a:prstGeom prst="rect">
            <a:avLst/>
          </a:prstGeom>
          <a:noFill/>
          <a:ln>
            <a:noFill/>
          </a:ln>
        </p:spPr>
        <p:txBody>
          <a:bodyPr anchorCtr="0" anchor="b" bIns="45700" lIns="91425" spcFirstLastPara="1" rIns="91425" wrap="square" tIns="45700">
            <a:noAutofit/>
          </a:bodyPr>
          <a:lstStyle>
            <a:lvl1pPr lvl="0" marR="0" rtl="0" algn="l">
              <a:lnSpc>
                <a:spcPct val="100000"/>
              </a:lnSpc>
              <a:spcBef>
                <a:spcPts val="0"/>
              </a:spcBef>
              <a:spcAft>
                <a:spcPts val="0"/>
              </a:spcAft>
              <a:buClr>
                <a:schemeClr val="dk1"/>
              </a:buClr>
              <a:buSzPts val="2000"/>
              <a:buFont typeface="Calibri"/>
              <a:buNone/>
              <a:defRPr b="1" i="0" sz="20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lvl2pPr>
            <a:lvl3pPr lvl="2" marR="0" rtl="0" algn="l">
              <a:spcBef>
                <a:spcPts val="0"/>
              </a:spcBef>
              <a:spcAft>
                <a:spcPts val="0"/>
              </a:spcAft>
              <a:buSzPts val="1400"/>
              <a:buNone/>
              <a:defRPr b="0" i="0" sz="1800" u="none" cap="none" strike="noStrike"/>
            </a:lvl3pPr>
            <a:lvl4pPr lvl="3" marR="0" rtl="0" algn="l">
              <a:spcBef>
                <a:spcPts val="0"/>
              </a:spcBef>
              <a:spcAft>
                <a:spcPts val="0"/>
              </a:spcAft>
              <a:buSzPts val="1400"/>
              <a:buNone/>
              <a:defRPr b="0" i="0" sz="1800" u="none" cap="none" strike="noStrike"/>
            </a:lvl4pPr>
            <a:lvl5pPr lvl="4" marR="0" rtl="0" algn="l">
              <a:spcBef>
                <a:spcPts val="0"/>
              </a:spcBef>
              <a:spcAft>
                <a:spcPts val="0"/>
              </a:spcAft>
              <a:buSzPts val="1400"/>
              <a:buNone/>
              <a:defRPr b="0" i="0" sz="1800" u="none" cap="none" strike="noStrike"/>
            </a:lvl5pPr>
            <a:lvl6pPr lvl="5" marR="0" rtl="0" algn="l">
              <a:spcBef>
                <a:spcPts val="0"/>
              </a:spcBef>
              <a:spcAft>
                <a:spcPts val="0"/>
              </a:spcAft>
              <a:buSzPts val="1400"/>
              <a:buNone/>
              <a:defRPr b="0" i="0" sz="1800" u="none" cap="none" strike="noStrike"/>
            </a:lvl6pPr>
            <a:lvl7pPr lvl="6" marR="0" rtl="0" algn="l">
              <a:spcBef>
                <a:spcPts val="0"/>
              </a:spcBef>
              <a:spcAft>
                <a:spcPts val="0"/>
              </a:spcAft>
              <a:buSzPts val="1400"/>
              <a:buNone/>
              <a:defRPr b="0" i="0" sz="1800" u="none" cap="none" strike="noStrike"/>
            </a:lvl7pPr>
            <a:lvl8pPr lvl="7" marR="0" rtl="0" algn="l">
              <a:spcBef>
                <a:spcPts val="0"/>
              </a:spcBef>
              <a:spcAft>
                <a:spcPts val="0"/>
              </a:spcAft>
              <a:buSzPts val="1400"/>
              <a:buNone/>
              <a:defRPr b="0" i="0" sz="1800" u="none" cap="none" strike="noStrike"/>
            </a:lvl8pPr>
            <a:lvl9pPr lvl="8" marR="0" rtl="0" algn="l">
              <a:spcBef>
                <a:spcPts val="0"/>
              </a:spcBef>
              <a:spcAft>
                <a:spcPts val="0"/>
              </a:spcAft>
              <a:buSzPts val="1400"/>
              <a:buNone/>
              <a:defRPr b="0" i="0" sz="1800" u="none" cap="none" strike="noStrike"/>
            </a:lvl9pPr>
          </a:lstStyle>
          <a:p/>
        </p:txBody>
      </p:sp>
      <p:sp>
        <p:nvSpPr>
          <p:cNvPr id="71" name="Google Shape;71;p12"/>
          <p:cNvSpPr txBox="1"/>
          <p:nvPr>
            <p:ph idx="1" type="body"/>
          </p:nvPr>
        </p:nvSpPr>
        <p:spPr>
          <a:xfrm>
            <a:off x="1792440" y="612720"/>
            <a:ext cx="5486040" cy="4114440"/>
          </a:xfrm>
          <a:prstGeom prst="rect">
            <a:avLst/>
          </a:prstGeom>
          <a:noFill/>
          <a:ln>
            <a:noFill/>
          </a:ln>
        </p:spPr>
        <p:txBody>
          <a:bodyPr anchorCtr="0" anchor="t" bIns="45000" lIns="90000" spcFirstLastPara="1" rIns="90000" wrap="square" tIns="45000">
            <a:noAutofit/>
          </a:bodyPr>
          <a:lstStyle>
            <a:lvl1pPr indent="-431800" lvl="0" marL="457200" marR="0" rtl="0" algn="l">
              <a:spcBef>
                <a:spcPts val="281"/>
              </a:spcBef>
              <a:spcAft>
                <a:spcPts val="0"/>
              </a:spcAft>
              <a:buClr>
                <a:srgbClr val="000000"/>
              </a:buClr>
              <a:buSzPts val="3200"/>
              <a:buFont typeface="Arial"/>
              <a:buChar char="•"/>
              <a:defRPr b="0" i="0" sz="3200" u="none" cap="none" strike="noStrike">
                <a:solidFill>
                  <a:schemeClr val="dk1"/>
                </a:solidFill>
                <a:latin typeface="Calibri"/>
                <a:ea typeface="Calibri"/>
                <a:cs typeface="Calibri"/>
                <a:sym typeface="Calibri"/>
              </a:defRPr>
            </a:lvl1pPr>
            <a:lvl2pPr indent="-381000" lvl="1" marL="914400" marR="0" rtl="0" algn="l">
              <a:spcBef>
                <a:spcPts val="561"/>
              </a:spcBef>
              <a:spcAft>
                <a:spcPts val="0"/>
              </a:spcAft>
              <a:buClr>
                <a:srgbClr val="000000"/>
              </a:buClr>
              <a:buSzPts val="2400"/>
              <a:buFont typeface="Noto Sans Symbols"/>
              <a:buChar char="−"/>
              <a:defRPr b="0" i="0" sz="3200" u="none" cap="none" strike="noStrike">
                <a:solidFill>
                  <a:schemeClr val="dk1"/>
                </a:solidFill>
                <a:latin typeface="Calibri"/>
                <a:ea typeface="Calibri"/>
                <a:cs typeface="Calibri"/>
                <a:sym typeface="Calibri"/>
              </a:defRPr>
            </a:lvl2pPr>
            <a:lvl3pPr indent="-320040" lvl="2" marL="1371600" marR="0" rtl="0" algn="l">
              <a:spcBef>
                <a:spcPts val="479"/>
              </a:spcBef>
              <a:spcAft>
                <a:spcPts val="0"/>
              </a:spcAft>
              <a:buClr>
                <a:srgbClr val="000000"/>
              </a:buClr>
              <a:buSzPts val="1440"/>
              <a:buFont typeface="Noto Sans Symbols"/>
              <a:buChar char="●"/>
              <a:defRPr b="0" i="0" sz="3200" u="none" cap="none" strike="noStrike">
                <a:solidFill>
                  <a:schemeClr val="dk1"/>
                </a:solidFill>
                <a:latin typeface="Calibri"/>
                <a:ea typeface="Calibri"/>
                <a:cs typeface="Calibri"/>
                <a:sym typeface="Calibri"/>
              </a:defRPr>
            </a:lvl3pPr>
            <a:lvl4pPr indent="-381000" lvl="3" marL="1828800" marR="0" rtl="0" algn="l">
              <a:spcBef>
                <a:spcPts val="400"/>
              </a:spcBef>
              <a:spcAft>
                <a:spcPts val="0"/>
              </a:spcAft>
              <a:buClr>
                <a:srgbClr val="000000"/>
              </a:buClr>
              <a:buSzPts val="2400"/>
              <a:buFont typeface="Noto Sans Symbols"/>
              <a:buChar char="−"/>
              <a:defRPr b="0" i="0" sz="3200" u="none" cap="none" strike="noStrike">
                <a:solidFill>
                  <a:schemeClr val="dk1"/>
                </a:solidFill>
                <a:latin typeface="Calibri"/>
                <a:ea typeface="Calibri"/>
                <a:cs typeface="Calibri"/>
                <a:sym typeface="Calibri"/>
              </a:defRPr>
            </a:lvl4pPr>
            <a:lvl5pPr indent="-320040" lvl="4" marL="2286000" marR="0" rtl="0" algn="l">
              <a:spcBef>
                <a:spcPts val="400"/>
              </a:spcBef>
              <a:spcAft>
                <a:spcPts val="0"/>
              </a:spcAft>
              <a:buClr>
                <a:srgbClr val="000000"/>
              </a:buClr>
              <a:buSzPts val="1440"/>
              <a:buFont typeface="Noto Sans Symbols"/>
              <a:buChar char="●"/>
              <a:defRPr b="0" i="0" sz="3200" u="none" cap="none" strike="noStrike">
                <a:solidFill>
                  <a:schemeClr val="dk1"/>
                </a:solidFill>
                <a:latin typeface="Calibri"/>
                <a:ea typeface="Calibri"/>
                <a:cs typeface="Calibri"/>
                <a:sym typeface="Calibri"/>
              </a:defRPr>
            </a:lvl5pPr>
            <a:lvl6pPr indent="-320040" lvl="5" marL="2743200" marR="0" rtl="0" algn="l">
              <a:spcBef>
                <a:spcPts val="283"/>
              </a:spcBef>
              <a:spcAft>
                <a:spcPts val="0"/>
              </a:spcAft>
              <a:buClr>
                <a:srgbClr val="000000"/>
              </a:buClr>
              <a:buSzPts val="1440"/>
              <a:buFont typeface="Noto Sans Symbols"/>
              <a:buChar char="●"/>
              <a:defRPr b="0" i="0" sz="3200" u="none" cap="none" strike="noStrike">
                <a:solidFill>
                  <a:schemeClr val="dk1"/>
                </a:solidFill>
                <a:latin typeface="Calibri"/>
                <a:ea typeface="Calibri"/>
                <a:cs typeface="Calibri"/>
                <a:sym typeface="Calibri"/>
              </a:defRPr>
            </a:lvl6pPr>
            <a:lvl7pPr indent="-320040" lvl="6" marL="3200400" marR="0" rtl="0" algn="l">
              <a:spcBef>
                <a:spcPts val="283"/>
              </a:spcBef>
              <a:spcAft>
                <a:spcPts val="0"/>
              </a:spcAft>
              <a:buClr>
                <a:srgbClr val="000000"/>
              </a:buClr>
              <a:buSzPts val="1440"/>
              <a:buFont typeface="Noto Sans Symbols"/>
              <a:buChar char="●"/>
              <a:defRPr b="0" i="0" sz="3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800" u="none" cap="none" strike="noStrike"/>
            </a:lvl8pPr>
            <a:lvl9pPr indent="-228600" lvl="8" marL="4114800" marR="0" rtl="0" algn="l">
              <a:spcBef>
                <a:spcPts val="0"/>
              </a:spcBef>
              <a:spcAft>
                <a:spcPts val="0"/>
              </a:spcAft>
              <a:buSzPts val="1400"/>
              <a:buNone/>
              <a:defRPr b="0" i="0" sz="1800" u="none" cap="none" strike="noStrike"/>
            </a:lvl9pPr>
          </a:lstStyle>
          <a:p/>
        </p:txBody>
      </p:sp>
      <p:sp>
        <p:nvSpPr>
          <p:cNvPr id="72" name="Google Shape;72;p12"/>
          <p:cNvSpPr txBox="1"/>
          <p:nvPr>
            <p:ph idx="2" type="body"/>
          </p:nvPr>
        </p:nvSpPr>
        <p:spPr>
          <a:xfrm>
            <a:off x="1792440" y="5367240"/>
            <a:ext cx="5486040" cy="804600"/>
          </a:xfrm>
          <a:prstGeom prst="rect">
            <a:avLst/>
          </a:prstGeom>
          <a:noFill/>
          <a:ln>
            <a:noFill/>
          </a:ln>
        </p:spPr>
        <p:txBody>
          <a:bodyPr anchorCtr="0" anchor="t" bIns="45700" lIns="91425" spcFirstLastPara="1" rIns="91425" wrap="square" tIns="45700">
            <a:noAutofit/>
          </a:bodyPr>
          <a:lstStyle>
            <a:lvl1pPr indent="-228600" lvl="0" marL="457200" marR="0" rtl="0" algn="l">
              <a:lnSpc>
                <a:spcPct val="100000"/>
              </a:lnSpc>
              <a:spcBef>
                <a:spcPts val="281"/>
              </a:spcBef>
              <a:spcAft>
                <a:spcPts val="0"/>
              </a:spcAft>
              <a:buClr>
                <a:schemeClr val="dk1"/>
              </a:buClr>
              <a:buSzPts val="1400"/>
              <a:buFont typeface="Calibri"/>
              <a:buNone/>
              <a:defRPr b="0" i="0" sz="14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800" u="none" cap="none" strike="noStrike"/>
            </a:lvl2pPr>
            <a:lvl3pPr indent="-228600" lvl="2" marL="1371600" marR="0" rtl="0" algn="l">
              <a:spcBef>
                <a:spcPts val="0"/>
              </a:spcBef>
              <a:spcAft>
                <a:spcPts val="0"/>
              </a:spcAft>
              <a:buSzPts val="1400"/>
              <a:buNone/>
              <a:defRPr b="0" i="0" sz="1800" u="none" cap="none" strike="noStrike"/>
            </a:lvl3pPr>
            <a:lvl4pPr indent="-228600" lvl="3" marL="1828800" marR="0" rtl="0" algn="l">
              <a:spcBef>
                <a:spcPts val="0"/>
              </a:spcBef>
              <a:spcAft>
                <a:spcPts val="0"/>
              </a:spcAft>
              <a:buSzPts val="1400"/>
              <a:buNone/>
              <a:defRPr b="0" i="0" sz="1800" u="none" cap="none" strike="noStrike"/>
            </a:lvl4pPr>
            <a:lvl5pPr indent="-228600" lvl="4" marL="2286000" marR="0" rtl="0" algn="l">
              <a:spcBef>
                <a:spcPts val="0"/>
              </a:spcBef>
              <a:spcAft>
                <a:spcPts val="0"/>
              </a:spcAft>
              <a:buSzPts val="1400"/>
              <a:buNone/>
              <a:defRPr b="0" i="0" sz="1800" u="none" cap="none" strike="noStrike"/>
            </a:lvl5pPr>
            <a:lvl6pPr indent="-228600" lvl="5" marL="2743200" marR="0" rtl="0" algn="l">
              <a:spcBef>
                <a:spcPts val="0"/>
              </a:spcBef>
              <a:spcAft>
                <a:spcPts val="0"/>
              </a:spcAft>
              <a:buSzPts val="1400"/>
              <a:buNone/>
              <a:defRPr b="0" i="0" sz="1800" u="none" cap="none" strike="noStrike"/>
            </a:lvl6pPr>
            <a:lvl7pPr indent="-228600" lvl="6" marL="3200400" marR="0" rtl="0" algn="l">
              <a:spcBef>
                <a:spcPts val="0"/>
              </a:spcBef>
              <a:spcAft>
                <a:spcPts val="0"/>
              </a:spcAft>
              <a:buSzPts val="1400"/>
              <a:buNone/>
              <a:defRPr b="0" i="0" sz="1800" u="none" cap="none" strike="noStrike"/>
            </a:lvl7pPr>
            <a:lvl8pPr indent="-228600" lvl="7" marL="3657600" marR="0" rtl="0" algn="l">
              <a:spcBef>
                <a:spcPts val="0"/>
              </a:spcBef>
              <a:spcAft>
                <a:spcPts val="0"/>
              </a:spcAft>
              <a:buSzPts val="1400"/>
              <a:buNone/>
              <a:defRPr b="0" i="0" sz="1800" u="none" cap="none" strike="noStrike"/>
            </a:lvl8pPr>
            <a:lvl9pPr indent="-228600" lvl="8" marL="4114800" marR="0" rtl="0" algn="l">
              <a:spcBef>
                <a:spcPts val="0"/>
              </a:spcBef>
              <a:spcAft>
                <a:spcPts val="0"/>
              </a:spcAft>
              <a:buSzPts val="1400"/>
              <a:buNone/>
              <a:defRPr b="0" i="0" sz="1800" u="none" cap="none" strike="noStrike"/>
            </a:lvl9pPr>
          </a:lstStyle>
          <a:p/>
        </p:txBody>
      </p:sp>
      <p:sp>
        <p:nvSpPr>
          <p:cNvPr id="73" name="Google Shape;73;p12"/>
          <p:cNvSpPr txBox="1"/>
          <p:nvPr>
            <p:ph idx="10" type="dt"/>
          </p:nvPr>
        </p:nvSpPr>
        <p:spPr>
          <a:xfrm>
            <a:off x="457200" y="6356520"/>
            <a:ext cx="2133360" cy="364680"/>
          </a:xfrm>
          <a:prstGeom prst="rect">
            <a:avLst/>
          </a:prstGeom>
          <a:noFill/>
          <a:ln>
            <a:noFill/>
          </a:ln>
        </p:spPr>
        <p:txBody>
          <a:bodyPr anchorCtr="0" anchor="ctr" bIns="45700" lIns="91425" spcFirstLastPara="1" rIns="91425" wrap="square" tIns="45700">
            <a:noAutofit/>
          </a:bodyPr>
          <a:lstStyle>
            <a:lvl1pPr lvl="0" marR="0" rtl="0" algn="l">
              <a:lnSpc>
                <a:spcPct val="100000"/>
              </a:lnSpc>
              <a:spcBef>
                <a:spcPts val="0"/>
              </a:spcBef>
              <a:spcAft>
                <a:spcPts val="0"/>
              </a:spcAft>
              <a:buClr>
                <a:srgbClr val="888888"/>
              </a:buClr>
              <a:buSzPts val="1200"/>
              <a:buFont typeface="Calibri"/>
              <a:buNone/>
              <a:defRPr b="0" sz="1200" u="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lvl2pPr>
            <a:lvl3pPr lvl="2" marR="0" rtl="0" algn="l">
              <a:spcBef>
                <a:spcPts val="0"/>
              </a:spcBef>
              <a:spcAft>
                <a:spcPts val="0"/>
              </a:spcAft>
              <a:buSzPts val="1400"/>
              <a:buNone/>
              <a:defRPr b="0" i="0" sz="1800" u="none" cap="none" strike="noStrike"/>
            </a:lvl3pPr>
            <a:lvl4pPr lvl="3" marR="0" rtl="0" algn="l">
              <a:spcBef>
                <a:spcPts val="0"/>
              </a:spcBef>
              <a:spcAft>
                <a:spcPts val="0"/>
              </a:spcAft>
              <a:buSzPts val="1400"/>
              <a:buNone/>
              <a:defRPr b="0" i="0" sz="1800" u="none" cap="none" strike="noStrike"/>
            </a:lvl4pPr>
            <a:lvl5pPr lvl="4" marR="0" rtl="0" algn="l">
              <a:spcBef>
                <a:spcPts val="0"/>
              </a:spcBef>
              <a:spcAft>
                <a:spcPts val="0"/>
              </a:spcAft>
              <a:buSzPts val="1400"/>
              <a:buNone/>
              <a:defRPr b="0" i="0" sz="1800" u="none" cap="none" strike="noStrike"/>
            </a:lvl5pPr>
            <a:lvl6pPr lvl="5" marR="0" rtl="0" algn="l">
              <a:spcBef>
                <a:spcPts val="0"/>
              </a:spcBef>
              <a:spcAft>
                <a:spcPts val="0"/>
              </a:spcAft>
              <a:buSzPts val="1400"/>
              <a:buNone/>
              <a:defRPr b="0" i="0" sz="1800" u="none" cap="none" strike="noStrike"/>
            </a:lvl6pPr>
            <a:lvl7pPr lvl="6" marR="0" rtl="0" algn="l">
              <a:spcBef>
                <a:spcPts val="0"/>
              </a:spcBef>
              <a:spcAft>
                <a:spcPts val="0"/>
              </a:spcAft>
              <a:buSzPts val="1400"/>
              <a:buNone/>
              <a:defRPr b="0" i="0" sz="1800" u="none" cap="none" strike="noStrike"/>
            </a:lvl7pPr>
            <a:lvl8pPr lvl="7" marR="0" rtl="0" algn="l">
              <a:spcBef>
                <a:spcPts val="0"/>
              </a:spcBef>
              <a:spcAft>
                <a:spcPts val="0"/>
              </a:spcAft>
              <a:buSzPts val="1400"/>
              <a:buNone/>
              <a:defRPr b="0" i="0" sz="1800" u="none" cap="none" strike="noStrike"/>
            </a:lvl8pPr>
            <a:lvl9pPr lvl="8" marR="0" rtl="0" algn="l">
              <a:spcBef>
                <a:spcPts val="0"/>
              </a:spcBef>
              <a:spcAft>
                <a:spcPts val="0"/>
              </a:spcAft>
              <a:buSzPts val="1400"/>
              <a:buNone/>
              <a:defRPr b="0" i="0" sz="1800" u="none" cap="none" strike="noStrike"/>
            </a:lvl9pPr>
          </a:lstStyle>
          <a:p/>
        </p:txBody>
      </p:sp>
      <p:sp>
        <p:nvSpPr>
          <p:cNvPr id="74" name="Google Shape;74;p12"/>
          <p:cNvSpPr txBox="1"/>
          <p:nvPr>
            <p:ph idx="11" type="ftr"/>
          </p:nvPr>
        </p:nvSpPr>
        <p:spPr>
          <a:xfrm>
            <a:off x="3124080" y="6356520"/>
            <a:ext cx="2895120" cy="364680"/>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Clr>
                <a:srgbClr val="000000"/>
              </a:buClr>
              <a:buSzPts val="1400"/>
              <a:buFont typeface="Times New Roman"/>
              <a:buNone/>
              <a:defRPr b="0" sz="1400" u="none" strike="noStrike">
                <a:solidFill>
                  <a:srgbClr val="000000"/>
                </a:solidFill>
                <a:latin typeface="Times New Roman"/>
                <a:ea typeface="Times New Roman"/>
                <a:cs typeface="Times New Roman"/>
                <a:sym typeface="Times New Roman"/>
              </a:defRPr>
            </a:lvl1pPr>
            <a:lvl2pPr lvl="1" marR="0" rtl="0" algn="l">
              <a:spcBef>
                <a:spcPts val="0"/>
              </a:spcBef>
              <a:spcAft>
                <a:spcPts val="0"/>
              </a:spcAft>
              <a:buSzPts val="1400"/>
              <a:buNone/>
              <a:defRPr b="0" i="0" sz="1800" u="none" cap="none" strike="noStrike"/>
            </a:lvl2pPr>
            <a:lvl3pPr lvl="2" marR="0" rtl="0" algn="l">
              <a:spcBef>
                <a:spcPts val="0"/>
              </a:spcBef>
              <a:spcAft>
                <a:spcPts val="0"/>
              </a:spcAft>
              <a:buSzPts val="1400"/>
              <a:buNone/>
              <a:defRPr b="0" i="0" sz="1800" u="none" cap="none" strike="noStrike"/>
            </a:lvl3pPr>
            <a:lvl4pPr lvl="3" marR="0" rtl="0" algn="l">
              <a:spcBef>
                <a:spcPts val="0"/>
              </a:spcBef>
              <a:spcAft>
                <a:spcPts val="0"/>
              </a:spcAft>
              <a:buSzPts val="1400"/>
              <a:buNone/>
              <a:defRPr b="0" i="0" sz="1800" u="none" cap="none" strike="noStrike"/>
            </a:lvl4pPr>
            <a:lvl5pPr lvl="4" marR="0" rtl="0" algn="l">
              <a:spcBef>
                <a:spcPts val="0"/>
              </a:spcBef>
              <a:spcAft>
                <a:spcPts val="0"/>
              </a:spcAft>
              <a:buSzPts val="1400"/>
              <a:buNone/>
              <a:defRPr b="0" i="0" sz="1800" u="none" cap="none" strike="noStrike"/>
            </a:lvl5pPr>
            <a:lvl6pPr lvl="5" marR="0" rtl="0" algn="l">
              <a:spcBef>
                <a:spcPts val="0"/>
              </a:spcBef>
              <a:spcAft>
                <a:spcPts val="0"/>
              </a:spcAft>
              <a:buSzPts val="1400"/>
              <a:buNone/>
              <a:defRPr b="0" i="0" sz="1800" u="none" cap="none" strike="noStrike"/>
            </a:lvl6pPr>
            <a:lvl7pPr lvl="6" marR="0" rtl="0" algn="l">
              <a:spcBef>
                <a:spcPts val="0"/>
              </a:spcBef>
              <a:spcAft>
                <a:spcPts val="0"/>
              </a:spcAft>
              <a:buSzPts val="1400"/>
              <a:buNone/>
              <a:defRPr b="0" i="0" sz="1800" u="none" cap="none" strike="noStrike"/>
            </a:lvl7pPr>
            <a:lvl8pPr lvl="7" marR="0" rtl="0" algn="l">
              <a:spcBef>
                <a:spcPts val="0"/>
              </a:spcBef>
              <a:spcAft>
                <a:spcPts val="0"/>
              </a:spcAft>
              <a:buSzPts val="1400"/>
              <a:buNone/>
              <a:defRPr b="0" i="0" sz="1800" u="none" cap="none" strike="noStrike"/>
            </a:lvl8pPr>
            <a:lvl9pPr lvl="8" marR="0" rtl="0" algn="l">
              <a:spcBef>
                <a:spcPts val="0"/>
              </a:spcBef>
              <a:spcAft>
                <a:spcPts val="0"/>
              </a:spcAft>
              <a:buSzPts val="1400"/>
              <a:buNone/>
              <a:defRPr b="0" i="0" sz="1800" u="none" cap="none" strike="noStrike"/>
            </a:lvl9pPr>
          </a:lstStyle>
          <a:p/>
        </p:txBody>
      </p:sp>
      <p:sp>
        <p:nvSpPr>
          <p:cNvPr id="75" name="Google Shape;75;p12"/>
          <p:cNvSpPr txBox="1"/>
          <p:nvPr>
            <p:ph idx="12" type="sldNum"/>
          </p:nvPr>
        </p:nvSpPr>
        <p:spPr>
          <a:xfrm>
            <a:off x="6553080" y="6356520"/>
            <a:ext cx="2133360" cy="364680"/>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1pPr>
            <a:lvl2pPr indent="0" lvl="1"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2pPr>
            <a:lvl3pPr indent="0" lvl="2"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3pPr>
            <a:lvl4pPr indent="0" lvl="3"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4pPr>
            <a:lvl5pPr indent="0" lvl="4"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5pPr>
            <a:lvl6pPr indent="0" lvl="5"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6pPr>
            <a:lvl7pPr indent="0" lvl="6"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7pPr>
            <a:lvl8pPr indent="0" lvl="7"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8pPr>
            <a:lvl9pPr indent="0" lvl="8" marL="0" marR="0" rtl="0" algn="r">
              <a:lnSpc>
                <a:spcPct val="100000"/>
              </a:lnSpc>
              <a:spcBef>
                <a:spcPts val="0"/>
              </a:spcBef>
              <a:buClr>
                <a:srgbClr val="888888"/>
              </a:buClr>
              <a:buSzPts val="1200"/>
              <a:buFont typeface="Calibri"/>
              <a:buNone/>
              <a:defRPr b="0" sz="1200" u="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solidFill>
                <a:srgbClr val="000000"/>
              </a:solidFill>
              <a:latin typeface="Times New Roman"/>
              <a:ea typeface="Times New Roman"/>
              <a:cs typeface="Times New Roman"/>
              <a:sym typeface="Times New Roman"/>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 name="Shape 5"/>
        <p:cNvGrpSpPr/>
        <p:nvPr/>
      </p:nvGrpSpPr>
      <p:grpSpPr>
        <a:xfrm>
          <a:off x="0" y="0"/>
          <a:ext cx="0" cy="0"/>
          <a:chOff x="0" y="0"/>
          <a:chExt cx="0" cy="0"/>
        </a:xfrm>
      </p:grpSpPr>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 Id="rId3" Type="http://schemas.openxmlformats.org/officeDocument/2006/relationships/image" Target="../media/image2.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3.xml"/><Relationship Id="rId3"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9" name="Shape 79"/>
        <p:cNvGrpSpPr/>
        <p:nvPr/>
      </p:nvGrpSpPr>
      <p:grpSpPr>
        <a:xfrm>
          <a:off x="0" y="0"/>
          <a:ext cx="0" cy="0"/>
          <a:chOff x="0" y="0"/>
          <a:chExt cx="0" cy="0"/>
        </a:xfrm>
      </p:grpSpPr>
      <p:sp>
        <p:nvSpPr>
          <p:cNvPr id="80" name="Google Shape;80;p13"/>
          <p:cNvSpPr/>
          <p:nvPr/>
        </p:nvSpPr>
        <p:spPr>
          <a:xfrm>
            <a:off x="0" y="0"/>
            <a:ext cx="12191400" cy="6857640"/>
          </a:xfrm>
          <a:prstGeom prst="rect">
            <a:avLst/>
          </a:prstGeom>
          <a:solidFill>
            <a:srgbClr val="0E2037"/>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81" name="Google Shape;81;p13"/>
          <p:cNvSpPr/>
          <p:nvPr/>
        </p:nvSpPr>
        <p:spPr>
          <a:xfrm>
            <a:off x="8412480" y="640080"/>
            <a:ext cx="502560" cy="502560"/>
          </a:xfrm>
          <a:prstGeom prst="hexagon">
            <a:avLst>
              <a:gd fmla="val 25000" name="adj"/>
              <a:gd fmla="val 115470" name="vf"/>
            </a:avLst>
          </a:prstGeom>
          <a:noFill/>
          <a:ln cap="flat" cmpd="sng" w="9525">
            <a:solidFill>
              <a:srgbClr val="45A9B0"/>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82" name="Google Shape;82;p13"/>
          <p:cNvSpPr/>
          <p:nvPr/>
        </p:nvSpPr>
        <p:spPr>
          <a:xfrm>
            <a:off x="8851320" y="1097280"/>
            <a:ext cx="502560" cy="502560"/>
          </a:xfrm>
          <a:prstGeom prst="hexagon">
            <a:avLst>
              <a:gd fmla="val 25000" name="adj"/>
              <a:gd fmla="val 115470" name="vf"/>
            </a:avLst>
          </a:prstGeom>
          <a:noFill/>
          <a:ln cap="flat" cmpd="sng" w="9525">
            <a:solidFill>
              <a:srgbClr val="45A9B0"/>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83" name="Google Shape;83;p13"/>
          <p:cNvSpPr/>
          <p:nvPr/>
        </p:nvSpPr>
        <p:spPr>
          <a:xfrm>
            <a:off x="9290160" y="640080"/>
            <a:ext cx="502560" cy="502560"/>
          </a:xfrm>
          <a:prstGeom prst="hexagon">
            <a:avLst>
              <a:gd fmla="val 25000" name="adj"/>
              <a:gd fmla="val 115470" name="vf"/>
            </a:avLst>
          </a:prstGeom>
          <a:noFill/>
          <a:ln cap="flat" cmpd="sng" w="9525">
            <a:solidFill>
              <a:srgbClr val="45A9B0"/>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84" name="Google Shape;84;p13"/>
          <p:cNvSpPr/>
          <p:nvPr/>
        </p:nvSpPr>
        <p:spPr>
          <a:xfrm>
            <a:off x="9729360" y="1097280"/>
            <a:ext cx="502560" cy="502560"/>
          </a:xfrm>
          <a:prstGeom prst="hexagon">
            <a:avLst>
              <a:gd fmla="val 25000" name="adj"/>
              <a:gd fmla="val 115470" name="vf"/>
            </a:avLst>
          </a:prstGeom>
          <a:noFill/>
          <a:ln cap="flat" cmpd="sng" w="9525">
            <a:solidFill>
              <a:srgbClr val="45A9B0"/>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85" name="Google Shape;85;p13"/>
          <p:cNvSpPr/>
          <p:nvPr/>
        </p:nvSpPr>
        <p:spPr>
          <a:xfrm>
            <a:off x="10168200" y="640080"/>
            <a:ext cx="502560" cy="502560"/>
          </a:xfrm>
          <a:prstGeom prst="hexagon">
            <a:avLst>
              <a:gd fmla="val 25000" name="adj"/>
              <a:gd fmla="val 115470" name="vf"/>
            </a:avLst>
          </a:prstGeom>
          <a:noFill/>
          <a:ln cap="flat" cmpd="sng" w="9525">
            <a:solidFill>
              <a:srgbClr val="45A9B0"/>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86" name="Google Shape;86;p13"/>
          <p:cNvSpPr/>
          <p:nvPr/>
        </p:nvSpPr>
        <p:spPr>
          <a:xfrm>
            <a:off x="10607040" y="1097280"/>
            <a:ext cx="502560" cy="502560"/>
          </a:xfrm>
          <a:prstGeom prst="hexagon">
            <a:avLst>
              <a:gd fmla="val 25000" name="adj"/>
              <a:gd fmla="val 115470" name="vf"/>
            </a:avLst>
          </a:prstGeom>
          <a:noFill/>
          <a:ln cap="flat" cmpd="sng" w="9525">
            <a:solidFill>
              <a:srgbClr val="45A9B0"/>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87" name="Google Shape;87;p13"/>
          <p:cNvSpPr/>
          <p:nvPr/>
        </p:nvSpPr>
        <p:spPr>
          <a:xfrm>
            <a:off x="594360" y="438840"/>
            <a:ext cx="3382920" cy="776880"/>
          </a:xfrm>
          <a:prstGeom prst="roundRect">
            <a:avLst>
              <a:gd fmla="val 16667" name="adj"/>
            </a:avLst>
          </a:prstGeom>
          <a:solidFill>
            <a:srgbClr val="FFFFFF"/>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pic>
        <p:nvPicPr>
          <p:cNvPr descr="uwtsd-logo.png" id="88" name="Google Shape;88;p13"/>
          <p:cNvPicPr preferRelativeResize="0"/>
          <p:nvPr/>
        </p:nvPicPr>
        <p:blipFill rotWithShape="1">
          <a:blip r:embed="rId3">
            <a:alphaModFix/>
          </a:blip>
          <a:srcRect b="0" l="0" r="0" t="0"/>
          <a:stretch/>
        </p:blipFill>
        <p:spPr>
          <a:xfrm>
            <a:off x="749880" y="548640"/>
            <a:ext cx="3062880" cy="1607760"/>
          </a:xfrm>
          <a:prstGeom prst="rect">
            <a:avLst/>
          </a:prstGeom>
          <a:noFill/>
          <a:ln>
            <a:noFill/>
          </a:ln>
        </p:spPr>
      </p:pic>
      <p:sp>
        <p:nvSpPr>
          <p:cNvPr id="89" name="Google Shape;89;p13"/>
          <p:cNvSpPr/>
          <p:nvPr/>
        </p:nvSpPr>
        <p:spPr>
          <a:xfrm>
            <a:off x="658440" y="2424960"/>
            <a:ext cx="10539360" cy="100404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3000" u="none" strike="noStrike">
                <a:solidFill>
                  <a:srgbClr val="FFFFFF"/>
                </a:solidFill>
                <a:latin typeface="Play"/>
                <a:ea typeface="Play"/>
                <a:cs typeface="Play"/>
                <a:sym typeface="Play"/>
              </a:rPr>
              <a:t>A Web-Based Digital Forensic Readiness Assessment </a:t>
            </a:r>
            <a:endParaRPr b="0" sz="3000" u="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rPr b="1" lang="en-US" sz="3000" u="none" strike="noStrike">
                <a:solidFill>
                  <a:srgbClr val="FFFFFF"/>
                </a:solidFill>
                <a:latin typeface="Play"/>
                <a:ea typeface="Play"/>
                <a:cs typeface="Play"/>
                <a:sym typeface="Play"/>
              </a:rPr>
              <a:t>System for Small and Medium-Sized Enterprises (SMEs)</a:t>
            </a:r>
            <a:endParaRPr b="0" sz="3000" u="none" strike="noStrike">
              <a:solidFill>
                <a:srgbClr val="000000"/>
              </a:solidFill>
              <a:latin typeface="Arial"/>
              <a:ea typeface="Arial"/>
              <a:cs typeface="Arial"/>
              <a:sym typeface="Arial"/>
            </a:endParaRPr>
          </a:p>
        </p:txBody>
      </p:sp>
      <p:sp>
        <p:nvSpPr>
          <p:cNvPr id="90" name="Google Shape;90;p13"/>
          <p:cNvSpPr/>
          <p:nvPr/>
        </p:nvSpPr>
        <p:spPr>
          <a:xfrm>
            <a:off x="685800" y="3977640"/>
            <a:ext cx="8686440" cy="137124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600" u="none" strike="noStrike">
                <a:solidFill>
                  <a:srgbClr val="FFFFFF"/>
                </a:solidFill>
                <a:latin typeface="Calibri"/>
                <a:ea typeface="Calibri"/>
                <a:cs typeface="Calibri"/>
                <a:sym typeface="Calibri"/>
              </a:rPr>
              <a:t>MD. Asaddoz Jaman  |  Student Number: 2526322</a:t>
            </a:r>
            <a:endParaRPr b="0" sz="1600" u="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rPr b="0" lang="en-US" sz="1300" u="none" strike="noStrike">
                <a:solidFill>
                  <a:srgbClr val="FFFFFF"/>
                </a:solidFill>
                <a:latin typeface="Calibri"/>
                <a:ea typeface="Calibri"/>
                <a:cs typeface="Calibri"/>
                <a:sym typeface="Calibri"/>
              </a:rPr>
              <a:t>MSc Cybersecurity &amp; Digital Forensics</a:t>
            </a:r>
            <a:endParaRPr b="0" sz="1300" u="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rPr b="0" lang="en-US" sz="1300" u="none" strike="noStrike">
                <a:solidFill>
                  <a:srgbClr val="FFFFFF"/>
                </a:solidFill>
                <a:latin typeface="Calibri"/>
                <a:ea typeface="Calibri"/>
                <a:cs typeface="Calibri"/>
                <a:sym typeface="Calibri"/>
              </a:rPr>
              <a:t>Module: Research Methods and Professional Development (ACFA7004)</a:t>
            </a:r>
            <a:endParaRPr b="0" sz="1300" u="none" strike="noStrike">
              <a:solidFill>
                <a:srgbClr val="000000"/>
              </a:solidFill>
              <a:latin typeface="Arial"/>
              <a:ea typeface="Arial"/>
              <a:cs typeface="Arial"/>
              <a:sym typeface="Arial"/>
            </a:endParaRPr>
          </a:p>
          <a:p>
            <a:pPr indent="0" lvl="0" marL="0" marR="0" rtl="0" algn="l">
              <a:lnSpc>
                <a:spcPct val="100000"/>
              </a:lnSpc>
              <a:spcBef>
                <a:spcPts val="0"/>
              </a:spcBef>
              <a:spcAft>
                <a:spcPts val="0"/>
              </a:spcAft>
              <a:buNone/>
            </a:pPr>
            <a:r>
              <a:rPr b="0" lang="en-US" sz="1300" u="none" strike="noStrike">
                <a:solidFill>
                  <a:srgbClr val="FFFFFF"/>
                </a:solidFill>
                <a:latin typeface="Calibri"/>
                <a:ea typeface="Calibri"/>
                <a:cs typeface="Calibri"/>
                <a:sym typeface="Calibri"/>
              </a:rPr>
              <a:t>Lecturer: Dr Suresh Shanmugasundaram</a:t>
            </a:r>
            <a:endParaRPr b="0" sz="1300" u="none" strike="noStrike">
              <a:solidFill>
                <a:srgbClr val="000000"/>
              </a:solidFill>
              <a:latin typeface="Arial"/>
              <a:ea typeface="Arial"/>
              <a:cs typeface="Arial"/>
              <a:sym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4" name="Shape 94"/>
        <p:cNvGrpSpPr/>
        <p:nvPr/>
      </p:nvGrpSpPr>
      <p:grpSpPr>
        <a:xfrm>
          <a:off x="0" y="0"/>
          <a:ext cx="0" cy="0"/>
          <a:chOff x="0" y="0"/>
          <a:chExt cx="0" cy="0"/>
        </a:xfrm>
      </p:grpSpPr>
      <p:sp>
        <p:nvSpPr>
          <p:cNvPr id="95" name="Google Shape;95;p14"/>
          <p:cNvSpPr/>
          <p:nvPr/>
        </p:nvSpPr>
        <p:spPr>
          <a:xfrm>
            <a:off x="0" y="0"/>
            <a:ext cx="12191400" cy="6857640"/>
          </a:xfrm>
          <a:prstGeom prst="rect">
            <a:avLst/>
          </a:prstGeom>
          <a:solidFill>
            <a:srgbClr val="FFFFFF"/>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96" name="Google Shape;96;p14"/>
          <p:cNvSpPr/>
          <p:nvPr/>
        </p:nvSpPr>
        <p:spPr>
          <a:xfrm>
            <a:off x="0" y="0"/>
            <a:ext cx="12191400" cy="16416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97" name="Google Shape;97;p14"/>
          <p:cNvSpPr/>
          <p:nvPr/>
        </p:nvSpPr>
        <p:spPr>
          <a:xfrm>
            <a:off x="594360" y="347400"/>
            <a:ext cx="10972440" cy="50256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2700" u="none" strike="noStrike">
                <a:solidFill>
                  <a:srgbClr val="0E2037"/>
                </a:solidFill>
                <a:latin typeface="Play"/>
                <a:ea typeface="Play"/>
                <a:cs typeface="Play"/>
                <a:sym typeface="Play"/>
              </a:rPr>
              <a:t>Presentation Overview</a:t>
            </a:r>
            <a:endParaRPr b="0" sz="2700" u="none" strike="noStrike">
              <a:solidFill>
                <a:srgbClr val="000000"/>
              </a:solidFill>
              <a:latin typeface="Arial"/>
              <a:ea typeface="Arial"/>
              <a:cs typeface="Arial"/>
              <a:sym typeface="Arial"/>
            </a:endParaRPr>
          </a:p>
        </p:txBody>
      </p:sp>
      <p:sp>
        <p:nvSpPr>
          <p:cNvPr id="98" name="Google Shape;98;p14"/>
          <p:cNvSpPr/>
          <p:nvPr/>
        </p:nvSpPr>
        <p:spPr>
          <a:xfrm>
            <a:off x="612720" y="850320"/>
            <a:ext cx="10789560" cy="29232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0" lang="en-US" sz="1150" u="none" strike="noStrike">
                <a:solidFill>
                  <a:srgbClr val="64707C"/>
                </a:solidFill>
                <a:latin typeface="Calibri"/>
                <a:ea typeface="Calibri"/>
                <a:cs typeface="Calibri"/>
                <a:sym typeface="Calibri"/>
              </a:rPr>
              <a:t>Structure follows the presentation guidance provided for the module.</a:t>
            </a:r>
            <a:endParaRPr b="0" sz="1150" u="none" strike="noStrike">
              <a:solidFill>
                <a:srgbClr val="000000"/>
              </a:solidFill>
              <a:latin typeface="Arial"/>
              <a:ea typeface="Arial"/>
              <a:cs typeface="Arial"/>
              <a:sym typeface="Arial"/>
            </a:endParaRPr>
          </a:p>
        </p:txBody>
      </p:sp>
      <p:sp>
        <p:nvSpPr>
          <p:cNvPr id="99" name="Google Shape;99;p14"/>
          <p:cNvSpPr/>
          <p:nvPr/>
        </p:nvSpPr>
        <p:spPr>
          <a:xfrm>
            <a:off x="777240" y="1417320"/>
            <a:ext cx="502560" cy="502560"/>
          </a:xfrm>
          <a:prstGeom prst="ellipse">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00" name="Google Shape;100;p14"/>
          <p:cNvSpPr/>
          <p:nvPr/>
        </p:nvSpPr>
        <p:spPr>
          <a:xfrm>
            <a:off x="777240" y="1517760"/>
            <a:ext cx="502560" cy="228240"/>
          </a:xfrm>
          <a:prstGeom prst="rect">
            <a:avLst/>
          </a:prstGeom>
          <a:noFill/>
          <a:ln>
            <a:noFill/>
          </a:ln>
        </p:spPr>
        <p:txBody>
          <a:bodyPr anchorCtr="0" anchor="t" bIns="45000" lIns="90000" spcFirstLastPara="1" rIns="90000" wrap="square" tIns="45000">
            <a:noAutofit/>
          </a:bodyPr>
          <a:lstStyle/>
          <a:p>
            <a:pPr indent="0" lvl="0" marL="0" marR="0" rtl="0" algn="ctr">
              <a:lnSpc>
                <a:spcPct val="100000"/>
              </a:lnSpc>
              <a:spcBef>
                <a:spcPts val="0"/>
              </a:spcBef>
              <a:spcAft>
                <a:spcPts val="0"/>
              </a:spcAft>
              <a:buNone/>
            </a:pPr>
            <a:r>
              <a:rPr b="1" lang="en-US" sz="1300" u="none" strike="noStrike">
                <a:solidFill>
                  <a:srgbClr val="FFFFFF"/>
                </a:solidFill>
                <a:latin typeface="Calibri"/>
                <a:ea typeface="Calibri"/>
                <a:cs typeface="Calibri"/>
                <a:sym typeface="Calibri"/>
              </a:rPr>
              <a:t>1</a:t>
            </a:r>
            <a:endParaRPr b="0" sz="1300" u="none" strike="noStrike">
              <a:solidFill>
                <a:srgbClr val="000000"/>
              </a:solidFill>
              <a:latin typeface="Arial"/>
              <a:ea typeface="Arial"/>
              <a:cs typeface="Arial"/>
              <a:sym typeface="Arial"/>
            </a:endParaRPr>
          </a:p>
        </p:txBody>
      </p:sp>
      <p:sp>
        <p:nvSpPr>
          <p:cNvPr id="101" name="Google Shape;101;p14"/>
          <p:cNvSpPr/>
          <p:nvPr/>
        </p:nvSpPr>
        <p:spPr>
          <a:xfrm>
            <a:off x="1463040" y="1472040"/>
            <a:ext cx="4297320" cy="36540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0" lang="en-US" sz="1800" u="none" strike="noStrike">
                <a:solidFill>
                  <a:srgbClr val="1C242E"/>
                </a:solidFill>
                <a:latin typeface="Calibri"/>
                <a:ea typeface="Calibri"/>
                <a:cs typeface="Calibri"/>
                <a:sym typeface="Calibri"/>
              </a:rPr>
              <a:t>Research Context / Background</a:t>
            </a:r>
            <a:endParaRPr b="0" sz="1800" u="none" strike="noStrike">
              <a:solidFill>
                <a:srgbClr val="000000"/>
              </a:solidFill>
              <a:latin typeface="Arial"/>
              <a:ea typeface="Arial"/>
              <a:cs typeface="Arial"/>
              <a:sym typeface="Arial"/>
            </a:endParaRPr>
          </a:p>
        </p:txBody>
      </p:sp>
      <p:sp>
        <p:nvSpPr>
          <p:cNvPr id="102" name="Google Shape;102;p14"/>
          <p:cNvSpPr/>
          <p:nvPr/>
        </p:nvSpPr>
        <p:spPr>
          <a:xfrm>
            <a:off x="777240" y="2468880"/>
            <a:ext cx="502560" cy="502560"/>
          </a:xfrm>
          <a:prstGeom prst="ellipse">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03" name="Google Shape;103;p14"/>
          <p:cNvSpPr/>
          <p:nvPr/>
        </p:nvSpPr>
        <p:spPr>
          <a:xfrm>
            <a:off x="777240" y="2569320"/>
            <a:ext cx="502560" cy="228240"/>
          </a:xfrm>
          <a:prstGeom prst="rect">
            <a:avLst/>
          </a:prstGeom>
          <a:noFill/>
          <a:ln>
            <a:noFill/>
          </a:ln>
        </p:spPr>
        <p:txBody>
          <a:bodyPr anchorCtr="0" anchor="t" bIns="45000" lIns="90000" spcFirstLastPara="1" rIns="90000" wrap="square" tIns="45000">
            <a:noAutofit/>
          </a:bodyPr>
          <a:lstStyle/>
          <a:p>
            <a:pPr indent="0" lvl="0" marL="0" marR="0" rtl="0" algn="ctr">
              <a:lnSpc>
                <a:spcPct val="100000"/>
              </a:lnSpc>
              <a:spcBef>
                <a:spcPts val="0"/>
              </a:spcBef>
              <a:spcAft>
                <a:spcPts val="0"/>
              </a:spcAft>
              <a:buNone/>
            </a:pPr>
            <a:r>
              <a:rPr b="1" lang="en-US" sz="1300" u="none" strike="noStrike">
                <a:solidFill>
                  <a:srgbClr val="FFFFFF"/>
                </a:solidFill>
                <a:latin typeface="Calibri"/>
                <a:ea typeface="Calibri"/>
                <a:cs typeface="Calibri"/>
                <a:sym typeface="Calibri"/>
              </a:rPr>
              <a:t>2</a:t>
            </a:r>
            <a:endParaRPr b="0" sz="1300" u="none" strike="noStrike">
              <a:solidFill>
                <a:srgbClr val="000000"/>
              </a:solidFill>
              <a:latin typeface="Arial"/>
              <a:ea typeface="Arial"/>
              <a:cs typeface="Arial"/>
              <a:sym typeface="Arial"/>
            </a:endParaRPr>
          </a:p>
        </p:txBody>
      </p:sp>
      <p:sp>
        <p:nvSpPr>
          <p:cNvPr id="104" name="Google Shape;104;p14"/>
          <p:cNvSpPr/>
          <p:nvPr/>
        </p:nvSpPr>
        <p:spPr>
          <a:xfrm>
            <a:off x="1463040" y="2523600"/>
            <a:ext cx="4297320" cy="36540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0" lang="en-US" sz="1800" u="none" strike="noStrike">
                <a:solidFill>
                  <a:srgbClr val="1C242E"/>
                </a:solidFill>
                <a:latin typeface="Calibri"/>
                <a:ea typeface="Calibri"/>
                <a:cs typeface="Calibri"/>
                <a:sym typeface="Calibri"/>
              </a:rPr>
              <a:t>Research Problem</a:t>
            </a:r>
            <a:endParaRPr b="0" sz="1800" u="none" strike="noStrike">
              <a:solidFill>
                <a:srgbClr val="000000"/>
              </a:solidFill>
              <a:latin typeface="Arial"/>
              <a:ea typeface="Arial"/>
              <a:cs typeface="Arial"/>
              <a:sym typeface="Arial"/>
            </a:endParaRPr>
          </a:p>
        </p:txBody>
      </p:sp>
      <p:sp>
        <p:nvSpPr>
          <p:cNvPr id="105" name="Google Shape;105;p14"/>
          <p:cNvSpPr/>
          <p:nvPr/>
        </p:nvSpPr>
        <p:spPr>
          <a:xfrm>
            <a:off x="777240" y="3520440"/>
            <a:ext cx="502560" cy="502560"/>
          </a:xfrm>
          <a:prstGeom prst="ellipse">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06" name="Google Shape;106;p14"/>
          <p:cNvSpPr/>
          <p:nvPr/>
        </p:nvSpPr>
        <p:spPr>
          <a:xfrm>
            <a:off x="777240" y="3620880"/>
            <a:ext cx="502560" cy="228240"/>
          </a:xfrm>
          <a:prstGeom prst="rect">
            <a:avLst/>
          </a:prstGeom>
          <a:noFill/>
          <a:ln>
            <a:noFill/>
          </a:ln>
        </p:spPr>
        <p:txBody>
          <a:bodyPr anchorCtr="0" anchor="t" bIns="45000" lIns="90000" spcFirstLastPara="1" rIns="90000" wrap="square" tIns="45000">
            <a:noAutofit/>
          </a:bodyPr>
          <a:lstStyle/>
          <a:p>
            <a:pPr indent="0" lvl="0" marL="0" marR="0" rtl="0" algn="ctr">
              <a:lnSpc>
                <a:spcPct val="100000"/>
              </a:lnSpc>
              <a:spcBef>
                <a:spcPts val="0"/>
              </a:spcBef>
              <a:spcAft>
                <a:spcPts val="0"/>
              </a:spcAft>
              <a:buNone/>
            </a:pPr>
            <a:r>
              <a:rPr b="1" lang="en-US" sz="1300" u="none" strike="noStrike">
                <a:solidFill>
                  <a:srgbClr val="FFFFFF"/>
                </a:solidFill>
                <a:latin typeface="Calibri"/>
                <a:ea typeface="Calibri"/>
                <a:cs typeface="Calibri"/>
                <a:sym typeface="Calibri"/>
              </a:rPr>
              <a:t>3</a:t>
            </a:r>
            <a:endParaRPr b="0" sz="1300" u="none" strike="noStrike">
              <a:solidFill>
                <a:srgbClr val="000000"/>
              </a:solidFill>
              <a:latin typeface="Arial"/>
              <a:ea typeface="Arial"/>
              <a:cs typeface="Arial"/>
              <a:sym typeface="Arial"/>
            </a:endParaRPr>
          </a:p>
        </p:txBody>
      </p:sp>
      <p:sp>
        <p:nvSpPr>
          <p:cNvPr id="107" name="Google Shape;107;p14"/>
          <p:cNvSpPr/>
          <p:nvPr/>
        </p:nvSpPr>
        <p:spPr>
          <a:xfrm>
            <a:off x="1463040" y="3575160"/>
            <a:ext cx="4297320" cy="36540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0" lang="en-US" sz="1800" u="none" strike="noStrike">
                <a:solidFill>
                  <a:srgbClr val="1C242E"/>
                </a:solidFill>
                <a:latin typeface="Calibri"/>
                <a:ea typeface="Calibri"/>
                <a:cs typeface="Calibri"/>
                <a:sym typeface="Calibri"/>
              </a:rPr>
              <a:t>Research Aim and Objectives</a:t>
            </a:r>
            <a:endParaRPr b="0" sz="1800" u="none" strike="noStrike">
              <a:solidFill>
                <a:srgbClr val="000000"/>
              </a:solidFill>
              <a:latin typeface="Arial"/>
              <a:ea typeface="Arial"/>
              <a:cs typeface="Arial"/>
              <a:sym typeface="Arial"/>
            </a:endParaRPr>
          </a:p>
        </p:txBody>
      </p:sp>
      <p:sp>
        <p:nvSpPr>
          <p:cNvPr id="108" name="Google Shape;108;p14"/>
          <p:cNvSpPr/>
          <p:nvPr/>
        </p:nvSpPr>
        <p:spPr>
          <a:xfrm>
            <a:off x="777240" y="4572000"/>
            <a:ext cx="502560" cy="502560"/>
          </a:xfrm>
          <a:prstGeom prst="ellipse">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09" name="Google Shape;109;p14"/>
          <p:cNvSpPr/>
          <p:nvPr/>
        </p:nvSpPr>
        <p:spPr>
          <a:xfrm>
            <a:off x="777240" y="4672440"/>
            <a:ext cx="502560" cy="228240"/>
          </a:xfrm>
          <a:prstGeom prst="rect">
            <a:avLst/>
          </a:prstGeom>
          <a:noFill/>
          <a:ln>
            <a:noFill/>
          </a:ln>
        </p:spPr>
        <p:txBody>
          <a:bodyPr anchorCtr="0" anchor="t" bIns="45000" lIns="90000" spcFirstLastPara="1" rIns="90000" wrap="square" tIns="45000">
            <a:noAutofit/>
          </a:bodyPr>
          <a:lstStyle/>
          <a:p>
            <a:pPr indent="0" lvl="0" marL="0" marR="0" rtl="0" algn="ctr">
              <a:lnSpc>
                <a:spcPct val="100000"/>
              </a:lnSpc>
              <a:spcBef>
                <a:spcPts val="0"/>
              </a:spcBef>
              <a:spcAft>
                <a:spcPts val="0"/>
              </a:spcAft>
              <a:buNone/>
            </a:pPr>
            <a:r>
              <a:rPr b="1" lang="en-US" sz="1300" u="none" strike="noStrike">
                <a:solidFill>
                  <a:srgbClr val="FFFFFF"/>
                </a:solidFill>
                <a:latin typeface="Calibri"/>
                <a:ea typeface="Calibri"/>
                <a:cs typeface="Calibri"/>
                <a:sym typeface="Calibri"/>
              </a:rPr>
              <a:t>4</a:t>
            </a:r>
            <a:endParaRPr b="0" sz="1300" u="none" strike="noStrike">
              <a:solidFill>
                <a:srgbClr val="000000"/>
              </a:solidFill>
              <a:latin typeface="Arial"/>
              <a:ea typeface="Arial"/>
              <a:cs typeface="Arial"/>
              <a:sym typeface="Arial"/>
            </a:endParaRPr>
          </a:p>
        </p:txBody>
      </p:sp>
      <p:sp>
        <p:nvSpPr>
          <p:cNvPr id="110" name="Google Shape;110;p14"/>
          <p:cNvSpPr/>
          <p:nvPr/>
        </p:nvSpPr>
        <p:spPr>
          <a:xfrm>
            <a:off x="1463040" y="4626720"/>
            <a:ext cx="4297320" cy="36540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0" lang="en-US" sz="1800" u="none" strike="noStrike">
                <a:solidFill>
                  <a:srgbClr val="1C242E"/>
                </a:solidFill>
                <a:latin typeface="Calibri"/>
                <a:ea typeface="Calibri"/>
                <a:cs typeface="Calibri"/>
                <a:sym typeface="Calibri"/>
              </a:rPr>
              <a:t>Literature Review Summary</a:t>
            </a:r>
            <a:endParaRPr b="0" sz="1800" u="none" strike="noStrike">
              <a:solidFill>
                <a:srgbClr val="000000"/>
              </a:solidFill>
              <a:latin typeface="Arial"/>
              <a:ea typeface="Arial"/>
              <a:cs typeface="Arial"/>
              <a:sym typeface="Arial"/>
            </a:endParaRPr>
          </a:p>
        </p:txBody>
      </p:sp>
      <p:sp>
        <p:nvSpPr>
          <p:cNvPr id="111" name="Google Shape;111;p14"/>
          <p:cNvSpPr/>
          <p:nvPr/>
        </p:nvSpPr>
        <p:spPr>
          <a:xfrm>
            <a:off x="6263640" y="1417320"/>
            <a:ext cx="502560" cy="502560"/>
          </a:xfrm>
          <a:prstGeom prst="ellipse">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12" name="Google Shape;112;p14"/>
          <p:cNvSpPr/>
          <p:nvPr/>
        </p:nvSpPr>
        <p:spPr>
          <a:xfrm>
            <a:off x="6263640" y="1517760"/>
            <a:ext cx="502560" cy="228240"/>
          </a:xfrm>
          <a:prstGeom prst="rect">
            <a:avLst/>
          </a:prstGeom>
          <a:noFill/>
          <a:ln>
            <a:noFill/>
          </a:ln>
        </p:spPr>
        <p:txBody>
          <a:bodyPr anchorCtr="0" anchor="t" bIns="45000" lIns="90000" spcFirstLastPara="1" rIns="90000" wrap="square" tIns="45000">
            <a:noAutofit/>
          </a:bodyPr>
          <a:lstStyle/>
          <a:p>
            <a:pPr indent="0" lvl="0" marL="0" marR="0" rtl="0" algn="ctr">
              <a:lnSpc>
                <a:spcPct val="100000"/>
              </a:lnSpc>
              <a:spcBef>
                <a:spcPts val="0"/>
              </a:spcBef>
              <a:spcAft>
                <a:spcPts val="0"/>
              </a:spcAft>
              <a:buNone/>
            </a:pPr>
            <a:r>
              <a:rPr b="1" lang="en-US" sz="1300" u="none" strike="noStrike">
                <a:solidFill>
                  <a:srgbClr val="FFFFFF"/>
                </a:solidFill>
                <a:latin typeface="Calibri"/>
                <a:ea typeface="Calibri"/>
                <a:cs typeface="Calibri"/>
                <a:sym typeface="Calibri"/>
              </a:rPr>
              <a:t>5</a:t>
            </a:r>
            <a:endParaRPr b="0" sz="1300" u="none" strike="noStrike">
              <a:solidFill>
                <a:srgbClr val="000000"/>
              </a:solidFill>
              <a:latin typeface="Arial"/>
              <a:ea typeface="Arial"/>
              <a:cs typeface="Arial"/>
              <a:sym typeface="Arial"/>
            </a:endParaRPr>
          </a:p>
        </p:txBody>
      </p:sp>
      <p:sp>
        <p:nvSpPr>
          <p:cNvPr id="113" name="Google Shape;113;p14"/>
          <p:cNvSpPr/>
          <p:nvPr/>
        </p:nvSpPr>
        <p:spPr>
          <a:xfrm>
            <a:off x="6949440" y="1472040"/>
            <a:ext cx="4297320" cy="36540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0" lang="en-US" sz="1800" u="none" strike="noStrike">
                <a:solidFill>
                  <a:srgbClr val="1C242E"/>
                </a:solidFill>
                <a:latin typeface="Calibri"/>
                <a:ea typeface="Calibri"/>
                <a:cs typeface="Calibri"/>
                <a:sym typeface="Calibri"/>
              </a:rPr>
              <a:t>Research Methodology</a:t>
            </a:r>
            <a:endParaRPr b="0" sz="1800" u="none" strike="noStrike">
              <a:solidFill>
                <a:srgbClr val="000000"/>
              </a:solidFill>
              <a:latin typeface="Arial"/>
              <a:ea typeface="Arial"/>
              <a:cs typeface="Arial"/>
              <a:sym typeface="Arial"/>
            </a:endParaRPr>
          </a:p>
        </p:txBody>
      </p:sp>
      <p:sp>
        <p:nvSpPr>
          <p:cNvPr id="114" name="Google Shape;114;p14"/>
          <p:cNvSpPr/>
          <p:nvPr/>
        </p:nvSpPr>
        <p:spPr>
          <a:xfrm>
            <a:off x="6263640" y="2468880"/>
            <a:ext cx="502560" cy="502560"/>
          </a:xfrm>
          <a:prstGeom prst="ellipse">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15" name="Google Shape;115;p14"/>
          <p:cNvSpPr/>
          <p:nvPr/>
        </p:nvSpPr>
        <p:spPr>
          <a:xfrm>
            <a:off x="6263640" y="2569320"/>
            <a:ext cx="502560" cy="228240"/>
          </a:xfrm>
          <a:prstGeom prst="rect">
            <a:avLst/>
          </a:prstGeom>
          <a:noFill/>
          <a:ln>
            <a:noFill/>
          </a:ln>
        </p:spPr>
        <p:txBody>
          <a:bodyPr anchorCtr="0" anchor="t" bIns="45000" lIns="90000" spcFirstLastPara="1" rIns="90000" wrap="square" tIns="45000">
            <a:noAutofit/>
          </a:bodyPr>
          <a:lstStyle/>
          <a:p>
            <a:pPr indent="0" lvl="0" marL="0" marR="0" rtl="0" algn="ctr">
              <a:lnSpc>
                <a:spcPct val="100000"/>
              </a:lnSpc>
              <a:spcBef>
                <a:spcPts val="0"/>
              </a:spcBef>
              <a:spcAft>
                <a:spcPts val="0"/>
              </a:spcAft>
              <a:buNone/>
            </a:pPr>
            <a:r>
              <a:rPr b="1" lang="en-US" sz="1300" u="none" strike="noStrike">
                <a:solidFill>
                  <a:srgbClr val="FFFFFF"/>
                </a:solidFill>
                <a:latin typeface="Calibri"/>
                <a:ea typeface="Calibri"/>
                <a:cs typeface="Calibri"/>
                <a:sym typeface="Calibri"/>
              </a:rPr>
              <a:t>6</a:t>
            </a:r>
            <a:endParaRPr b="0" sz="1300" u="none" strike="noStrike">
              <a:solidFill>
                <a:srgbClr val="000000"/>
              </a:solidFill>
              <a:latin typeface="Arial"/>
              <a:ea typeface="Arial"/>
              <a:cs typeface="Arial"/>
              <a:sym typeface="Arial"/>
            </a:endParaRPr>
          </a:p>
        </p:txBody>
      </p:sp>
      <p:sp>
        <p:nvSpPr>
          <p:cNvPr id="116" name="Google Shape;116;p14"/>
          <p:cNvSpPr/>
          <p:nvPr/>
        </p:nvSpPr>
        <p:spPr>
          <a:xfrm>
            <a:off x="6949440" y="2523600"/>
            <a:ext cx="4297320" cy="36540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0" lang="en-US" sz="1800" u="none" strike="noStrike">
                <a:solidFill>
                  <a:srgbClr val="1C242E"/>
                </a:solidFill>
                <a:latin typeface="Calibri"/>
                <a:ea typeface="Calibri"/>
                <a:cs typeface="Calibri"/>
                <a:sym typeface="Calibri"/>
              </a:rPr>
              <a:t>Project Planning and Resources</a:t>
            </a:r>
            <a:endParaRPr b="0" sz="1800" u="none" strike="noStrike">
              <a:solidFill>
                <a:srgbClr val="000000"/>
              </a:solidFill>
              <a:latin typeface="Arial"/>
              <a:ea typeface="Arial"/>
              <a:cs typeface="Arial"/>
              <a:sym typeface="Arial"/>
            </a:endParaRPr>
          </a:p>
        </p:txBody>
      </p:sp>
      <p:sp>
        <p:nvSpPr>
          <p:cNvPr id="117" name="Google Shape;117;p14"/>
          <p:cNvSpPr/>
          <p:nvPr/>
        </p:nvSpPr>
        <p:spPr>
          <a:xfrm>
            <a:off x="6263640" y="3520440"/>
            <a:ext cx="502560" cy="502560"/>
          </a:xfrm>
          <a:prstGeom prst="ellipse">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18" name="Google Shape;118;p14"/>
          <p:cNvSpPr/>
          <p:nvPr/>
        </p:nvSpPr>
        <p:spPr>
          <a:xfrm>
            <a:off x="6263640" y="3620880"/>
            <a:ext cx="502560" cy="228240"/>
          </a:xfrm>
          <a:prstGeom prst="rect">
            <a:avLst/>
          </a:prstGeom>
          <a:noFill/>
          <a:ln>
            <a:noFill/>
          </a:ln>
        </p:spPr>
        <p:txBody>
          <a:bodyPr anchorCtr="0" anchor="t" bIns="45000" lIns="90000" spcFirstLastPara="1" rIns="90000" wrap="square" tIns="45000">
            <a:noAutofit/>
          </a:bodyPr>
          <a:lstStyle/>
          <a:p>
            <a:pPr indent="0" lvl="0" marL="0" marR="0" rtl="0" algn="ctr">
              <a:lnSpc>
                <a:spcPct val="100000"/>
              </a:lnSpc>
              <a:spcBef>
                <a:spcPts val="0"/>
              </a:spcBef>
              <a:spcAft>
                <a:spcPts val="0"/>
              </a:spcAft>
              <a:buNone/>
            </a:pPr>
            <a:r>
              <a:rPr b="1" lang="en-US" sz="1300" u="none" strike="noStrike">
                <a:solidFill>
                  <a:srgbClr val="FFFFFF"/>
                </a:solidFill>
                <a:latin typeface="Calibri"/>
                <a:ea typeface="Calibri"/>
                <a:cs typeface="Calibri"/>
                <a:sym typeface="Calibri"/>
              </a:rPr>
              <a:t>7</a:t>
            </a:r>
            <a:endParaRPr b="0" sz="1300" u="none" strike="noStrike">
              <a:solidFill>
                <a:srgbClr val="000000"/>
              </a:solidFill>
              <a:latin typeface="Arial"/>
              <a:ea typeface="Arial"/>
              <a:cs typeface="Arial"/>
              <a:sym typeface="Arial"/>
            </a:endParaRPr>
          </a:p>
        </p:txBody>
      </p:sp>
      <p:sp>
        <p:nvSpPr>
          <p:cNvPr id="119" name="Google Shape;119;p14"/>
          <p:cNvSpPr/>
          <p:nvPr/>
        </p:nvSpPr>
        <p:spPr>
          <a:xfrm>
            <a:off x="6949440" y="3575160"/>
            <a:ext cx="4297320" cy="36540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0" lang="en-US" sz="1800" u="none" strike="noStrike">
                <a:solidFill>
                  <a:srgbClr val="1C242E"/>
                </a:solidFill>
                <a:latin typeface="Calibri"/>
                <a:ea typeface="Calibri"/>
                <a:cs typeface="Calibri"/>
                <a:sym typeface="Calibri"/>
              </a:rPr>
              <a:t>Project Impact and Limitations</a:t>
            </a:r>
            <a:endParaRPr b="0" sz="1800" u="none" strike="noStrike">
              <a:solidFill>
                <a:srgbClr val="000000"/>
              </a:solidFill>
              <a:latin typeface="Arial"/>
              <a:ea typeface="Arial"/>
              <a:cs typeface="Arial"/>
              <a:sym typeface="Arial"/>
            </a:endParaRPr>
          </a:p>
        </p:txBody>
      </p:sp>
      <p:sp>
        <p:nvSpPr>
          <p:cNvPr id="120" name="Google Shape;120;p14"/>
          <p:cNvSpPr/>
          <p:nvPr/>
        </p:nvSpPr>
        <p:spPr>
          <a:xfrm>
            <a:off x="6263640" y="4572000"/>
            <a:ext cx="502560" cy="502560"/>
          </a:xfrm>
          <a:prstGeom prst="ellipse">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21" name="Google Shape;121;p14"/>
          <p:cNvSpPr/>
          <p:nvPr/>
        </p:nvSpPr>
        <p:spPr>
          <a:xfrm>
            <a:off x="6263640" y="4672440"/>
            <a:ext cx="502560" cy="228240"/>
          </a:xfrm>
          <a:prstGeom prst="rect">
            <a:avLst/>
          </a:prstGeom>
          <a:noFill/>
          <a:ln>
            <a:noFill/>
          </a:ln>
        </p:spPr>
        <p:txBody>
          <a:bodyPr anchorCtr="0" anchor="t" bIns="45000" lIns="90000" spcFirstLastPara="1" rIns="90000" wrap="square" tIns="45000">
            <a:noAutofit/>
          </a:bodyPr>
          <a:lstStyle/>
          <a:p>
            <a:pPr indent="0" lvl="0" marL="0" marR="0" rtl="0" algn="ctr">
              <a:lnSpc>
                <a:spcPct val="100000"/>
              </a:lnSpc>
              <a:spcBef>
                <a:spcPts val="0"/>
              </a:spcBef>
              <a:spcAft>
                <a:spcPts val="0"/>
              </a:spcAft>
              <a:buNone/>
            </a:pPr>
            <a:r>
              <a:rPr b="1" lang="en-US" sz="1300" u="none" strike="noStrike">
                <a:solidFill>
                  <a:srgbClr val="FFFFFF"/>
                </a:solidFill>
                <a:latin typeface="Calibri"/>
                <a:ea typeface="Calibri"/>
                <a:cs typeface="Calibri"/>
                <a:sym typeface="Calibri"/>
              </a:rPr>
              <a:t>8</a:t>
            </a:r>
            <a:endParaRPr b="0" sz="1300" u="none" strike="noStrike">
              <a:solidFill>
                <a:srgbClr val="000000"/>
              </a:solidFill>
              <a:latin typeface="Arial"/>
              <a:ea typeface="Arial"/>
              <a:cs typeface="Arial"/>
              <a:sym typeface="Arial"/>
            </a:endParaRPr>
          </a:p>
        </p:txBody>
      </p:sp>
      <p:sp>
        <p:nvSpPr>
          <p:cNvPr id="122" name="Google Shape;122;p14"/>
          <p:cNvSpPr/>
          <p:nvPr/>
        </p:nvSpPr>
        <p:spPr>
          <a:xfrm>
            <a:off x="6949440" y="4626720"/>
            <a:ext cx="4297320" cy="36540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0" lang="en-US" sz="1800" u="none" strike="noStrike">
                <a:solidFill>
                  <a:srgbClr val="1C242E"/>
                </a:solidFill>
                <a:latin typeface="Calibri"/>
                <a:ea typeface="Calibri"/>
                <a:cs typeface="Calibri"/>
                <a:sym typeface="Calibri"/>
              </a:rPr>
              <a:t>References</a:t>
            </a:r>
            <a:endParaRPr b="0" sz="1800" u="none" strike="noStrike">
              <a:solidFill>
                <a:srgbClr val="000000"/>
              </a:solidFill>
              <a:latin typeface="Arial"/>
              <a:ea typeface="Arial"/>
              <a:cs typeface="Arial"/>
              <a:sym typeface="Arial"/>
            </a:endParaRPr>
          </a:p>
        </p:txBody>
      </p:sp>
      <p:sp>
        <p:nvSpPr>
          <p:cNvPr id="123" name="Google Shape;123;p14"/>
          <p:cNvSpPr/>
          <p:nvPr/>
        </p:nvSpPr>
        <p:spPr>
          <a:xfrm>
            <a:off x="594360" y="6455520"/>
            <a:ext cx="10972440" cy="10440"/>
          </a:xfrm>
          <a:prstGeom prst="rect">
            <a:avLst/>
          </a:prstGeom>
          <a:solidFill>
            <a:srgbClr val="D6E0E5"/>
          </a:solidFill>
          <a:ln>
            <a:noFill/>
          </a:ln>
          <a:effectLst>
            <a:outerShdw blurRad="39960" rotWithShape="0" dir="5400000" dist="23040">
              <a:srgbClr val="000000">
                <a:alpha val="34902"/>
              </a:srgbClr>
            </a:outerShdw>
          </a:effectLst>
        </p:spPr>
        <p:txBody>
          <a:bodyPr anchorCtr="0" anchor="ctr" bIns="0" lIns="90000" spcFirstLastPara="1" rIns="90000" wrap="square" tIns="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24" name="Google Shape;124;p14"/>
          <p:cNvSpPr/>
          <p:nvPr/>
        </p:nvSpPr>
        <p:spPr>
          <a:xfrm>
            <a:off x="594360" y="6510600"/>
            <a:ext cx="9875160" cy="18252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0" lang="en-US" sz="800" u="none" strike="noStrike">
                <a:solidFill>
                  <a:srgbClr val="64707C"/>
                </a:solidFill>
                <a:latin typeface="Calibri"/>
                <a:ea typeface="Calibri"/>
                <a:cs typeface="Calibri"/>
                <a:sym typeface="Calibri"/>
              </a:rPr>
              <a:t>ACFA7004 • Research Proposal • MD. Asaddoz Jaman</a:t>
            </a:r>
            <a:endParaRPr b="0" sz="800" u="none" strike="noStrike">
              <a:solidFill>
                <a:srgbClr val="000000"/>
              </a:solidFill>
              <a:latin typeface="Arial"/>
              <a:ea typeface="Arial"/>
              <a:cs typeface="Arial"/>
              <a:sym typeface="Arial"/>
            </a:endParaRPr>
          </a:p>
        </p:txBody>
      </p:sp>
      <p:sp>
        <p:nvSpPr>
          <p:cNvPr id="125" name="Google Shape;125;p14"/>
          <p:cNvSpPr/>
          <p:nvPr/>
        </p:nvSpPr>
        <p:spPr>
          <a:xfrm>
            <a:off x="10972800" y="6492240"/>
            <a:ext cx="548280" cy="182520"/>
          </a:xfrm>
          <a:prstGeom prst="rect">
            <a:avLst/>
          </a:prstGeom>
          <a:noFill/>
          <a:ln>
            <a:noFill/>
          </a:ln>
        </p:spPr>
        <p:txBody>
          <a:bodyPr anchorCtr="1" anchor="t" bIns="45000" lIns="90000" spcFirstLastPara="1" rIns="90000" wrap="square" tIns="45000">
            <a:noAutofit/>
          </a:bodyPr>
          <a:lstStyle/>
          <a:p>
            <a:pPr indent="0" lvl="0" marL="0" marR="0" rtl="0" algn="r">
              <a:lnSpc>
                <a:spcPct val="100000"/>
              </a:lnSpc>
              <a:spcBef>
                <a:spcPts val="0"/>
              </a:spcBef>
              <a:spcAft>
                <a:spcPts val="0"/>
              </a:spcAft>
              <a:buNone/>
            </a:pPr>
            <a:r>
              <a:rPr b="0" lang="en-US" sz="800" u="none" strike="noStrike">
                <a:solidFill>
                  <a:srgbClr val="64707C"/>
                </a:solidFill>
                <a:latin typeface="Calibri"/>
                <a:ea typeface="Calibri"/>
                <a:cs typeface="Calibri"/>
                <a:sym typeface="Calibri"/>
              </a:rPr>
              <a:t>2</a:t>
            </a:r>
            <a:endParaRPr b="0" sz="800" u="none" strike="noStrike">
              <a:solidFill>
                <a:srgbClr val="000000"/>
              </a:solidFill>
              <a:latin typeface="Arial"/>
              <a:ea typeface="Arial"/>
              <a:cs typeface="Arial"/>
              <a:sym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9" name="Shape 129"/>
        <p:cNvGrpSpPr/>
        <p:nvPr/>
      </p:nvGrpSpPr>
      <p:grpSpPr>
        <a:xfrm>
          <a:off x="0" y="0"/>
          <a:ext cx="0" cy="0"/>
          <a:chOff x="0" y="0"/>
          <a:chExt cx="0" cy="0"/>
        </a:xfrm>
      </p:grpSpPr>
      <p:sp>
        <p:nvSpPr>
          <p:cNvPr id="130" name="Google Shape;130;p15"/>
          <p:cNvSpPr/>
          <p:nvPr/>
        </p:nvSpPr>
        <p:spPr>
          <a:xfrm>
            <a:off x="0" y="0"/>
            <a:ext cx="12191400" cy="6857640"/>
          </a:xfrm>
          <a:prstGeom prst="rect">
            <a:avLst/>
          </a:prstGeom>
          <a:solidFill>
            <a:srgbClr val="FFFFFF"/>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31" name="Google Shape;131;p15"/>
          <p:cNvSpPr/>
          <p:nvPr/>
        </p:nvSpPr>
        <p:spPr>
          <a:xfrm>
            <a:off x="0" y="0"/>
            <a:ext cx="12191400" cy="16416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32" name="Google Shape;132;p15"/>
          <p:cNvSpPr/>
          <p:nvPr/>
        </p:nvSpPr>
        <p:spPr>
          <a:xfrm>
            <a:off x="594360" y="347400"/>
            <a:ext cx="10972440" cy="50256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2700" u="none" strike="noStrike">
                <a:solidFill>
                  <a:srgbClr val="0E2037"/>
                </a:solidFill>
                <a:latin typeface="Play"/>
                <a:ea typeface="Play"/>
                <a:cs typeface="Play"/>
                <a:sym typeface="Play"/>
              </a:rPr>
              <a:t>Research Context / Background</a:t>
            </a:r>
            <a:endParaRPr b="0" sz="2700" u="none" strike="noStrike">
              <a:solidFill>
                <a:srgbClr val="000000"/>
              </a:solidFill>
              <a:latin typeface="Arial"/>
              <a:ea typeface="Arial"/>
              <a:cs typeface="Arial"/>
              <a:sym typeface="Arial"/>
            </a:endParaRPr>
          </a:p>
        </p:txBody>
      </p:sp>
      <p:sp>
        <p:nvSpPr>
          <p:cNvPr id="133" name="Google Shape;133;p15"/>
          <p:cNvSpPr/>
          <p:nvPr/>
        </p:nvSpPr>
        <p:spPr>
          <a:xfrm>
            <a:off x="612720" y="850320"/>
            <a:ext cx="10789560" cy="29232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0" lang="en-US" sz="1150" u="none" strike="noStrike">
                <a:solidFill>
                  <a:srgbClr val="64707C"/>
                </a:solidFill>
                <a:latin typeface="Calibri"/>
                <a:ea typeface="Calibri"/>
                <a:cs typeface="Calibri"/>
                <a:sym typeface="Calibri"/>
              </a:rPr>
              <a:t>Why this topic matters in Cybersecurity and Digital Forensics</a:t>
            </a:r>
            <a:endParaRPr b="0" sz="1150" u="none" strike="noStrike">
              <a:solidFill>
                <a:srgbClr val="000000"/>
              </a:solidFill>
              <a:latin typeface="Arial"/>
              <a:ea typeface="Arial"/>
              <a:cs typeface="Arial"/>
              <a:sym typeface="Arial"/>
            </a:endParaRPr>
          </a:p>
        </p:txBody>
      </p:sp>
      <p:sp>
        <p:nvSpPr>
          <p:cNvPr id="134" name="Google Shape;134;p15"/>
          <p:cNvSpPr/>
          <p:nvPr/>
        </p:nvSpPr>
        <p:spPr>
          <a:xfrm>
            <a:off x="640080" y="1234440"/>
            <a:ext cx="3474360" cy="4480200"/>
          </a:xfrm>
          <a:prstGeom prst="roundRect">
            <a:avLst>
              <a:gd fmla="val 16667" name="adj"/>
            </a:avLst>
          </a:prstGeom>
          <a:solidFill>
            <a:srgbClr val="F7F9FB"/>
          </a:solidFill>
          <a:ln cap="flat" cmpd="sng" w="9525">
            <a:solidFill>
              <a:srgbClr val="D6E0E5"/>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35" name="Google Shape;135;p15"/>
          <p:cNvSpPr/>
          <p:nvPr/>
        </p:nvSpPr>
        <p:spPr>
          <a:xfrm>
            <a:off x="640080" y="1234440"/>
            <a:ext cx="72720" cy="448020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36" name="Google Shape;136;p15"/>
          <p:cNvSpPr/>
          <p:nvPr/>
        </p:nvSpPr>
        <p:spPr>
          <a:xfrm>
            <a:off x="868680" y="1398960"/>
            <a:ext cx="3062880" cy="34704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700" u="none" strike="noStrike">
                <a:solidFill>
                  <a:srgbClr val="0E2037"/>
                </a:solidFill>
                <a:latin typeface="Calibri"/>
                <a:ea typeface="Calibri"/>
                <a:cs typeface="Calibri"/>
                <a:sym typeface="Calibri"/>
              </a:rPr>
              <a:t>Changing Threat Landscape</a:t>
            </a:r>
            <a:endParaRPr b="0" sz="1700" u="none" strike="noStrike">
              <a:solidFill>
                <a:srgbClr val="000000"/>
              </a:solidFill>
              <a:latin typeface="Arial"/>
              <a:ea typeface="Arial"/>
              <a:cs typeface="Arial"/>
              <a:sym typeface="Arial"/>
            </a:endParaRPr>
          </a:p>
        </p:txBody>
      </p:sp>
      <p:sp>
        <p:nvSpPr>
          <p:cNvPr id="137" name="Google Shape;137;p15"/>
          <p:cNvSpPr/>
          <p:nvPr/>
        </p:nvSpPr>
        <p:spPr>
          <a:xfrm>
            <a:off x="868675" y="2135146"/>
            <a:ext cx="3063000" cy="243540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lang="en-US" sz="1600">
                <a:solidFill>
                  <a:srgbClr val="1C242E"/>
                </a:solidFill>
                <a:latin typeface="Calibri"/>
                <a:ea typeface="Calibri"/>
                <a:cs typeface="Calibri"/>
                <a:sym typeface="Calibri"/>
              </a:rPr>
              <a:t>These ransomware attacks, supply chain attacks, and data breaches have grown in magnitude and reach. The companies require preparedness with regard to digital forensics instead of being restricted only to perimeter defenses.</a:t>
            </a:r>
            <a:endParaRPr b="0" sz="1600" u="none" strike="noStrike">
              <a:solidFill>
                <a:srgbClr val="000000"/>
              </a:solidFill>
              <a:latin typeface="Arial"/>
              <a:ea typeface="Arial"/>
              <a:cs typeface="Arial"/>
              <a:sym typeface="Arial"/>
            </a:endParaRPr>
          </a:p>
        </p:txBody>
      </p:sp>
      <p:sp>
        <p:nvSpPr>
          <p:cNvPr id="138" name="Google Shape;138;p15"/>
          <p:cNvSpPr/>
          <p:nvPr/>
        </p:nvSpPr>
        <p:spPr>
          <a:xfrm>
            <a:off x="4343400" y="1234440"/>
            <a:ext cx="3474360" cy="4480200"/>
          </a:xfrm>
          <a:prstGeom prst="roundRect">
            <a:avLst>
              <a:gd fmla="val 16667" name="adj"/>
            </a:avLst>
          </a:prstGeom>
          <a:solidFill>
            <a:srgbClr val="F7F9FB"/>
          </a:solidFill>
          <a:ln cap="flat" cmpd="sng" w="9525">
            <a:solidFill>
              <a:srgbClr val="D6E0E5"/>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39" name="Google Shape;139;p15"/>
          <p:cNvSpPr/>
          <p:nvPr/>
        </p:nvSpPr>
        <p:spPr>
          <a:xfrm>
            <a:off x="4343400" y="1234440"/>
            <a:ext cx="72720" cy="448020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40" name="Google Shape;140;p15"/>
          <p:cNvSpPr/>
          <p:nvPr/>
        </p:nvSpPr>
        <p:spPr>
          <a:xfrm>
            <a:off x="4572000" y="1398960"/>
            <a:ext cx="3062880" cy="34704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700" u="none" strike="noStrike">
                <a:solidFill>
                  <a:srgbClr val="0E2037"/>
                </a:solidFill>
                <a:latin typeface="Calibri"/>
                <a:ea typeface="Calibri"/>
                <a:cs typeface="Calibri"/>
                <a:sym typeface="Calibri"/>
              </a:rPr>
              <a:t>SME Exposure</a:t>
            </a:r>
            <a:endParaRPr b="0" sz="1700" u="none" strike="noStrike">
              <a:solidFill>
                <a:srgbClr val="000000"/>
              </a:solidFill>
              <a:latin typeface="Arial"/>
              <a:ea typeface="Arial"/>
              <a:cs typeface="Arial"/>
              <a:sym typeface="Arial"/>
            </a:endParaRPr>
          </a:p>
        </p:txBody>
      </p:sp>
      <p:sp>
        <p:nvSpPr>
          <p:cNvPr id="141" name="Google Shape;141;p15"/>
          <p:cNvSpPr/>
          <p:nvPr/>
        </p:nvSpPr>
        <p:spPr>
          <a:xfrm>
            <a:off x="4572000" y="1847153"/>
            <a:ext cx="3063000" cy="272340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lang="en-US" sz="1600">
                <a:solidFill>
                  <a:srgbClr val="1C242E"/>
                </a:solidFill>
                <a:latin typeface="Calibri"/>
                <a:ea typeface="Calibri"/>
                <a:cs typeface="Calibri"/>
                <a:sym typeface="Calibri"/>
              </a:rPr>
              <a:t>SMEs constitute an important component of the world economy and often lack proper budget allocation, SOC within the organization and incident response capability.</a:t>
            </a:r>
            <a:endParaRPr b="0" sz="1600" u="none" strike="noStrike">
              <a:solidFill>
                <a:srgbClr val="000000"/>
              </a:solidFill>
              <a:latin typeface="Arial"/>
              <a:ea typeface="Arial"/>
              <a:cs typeface="Arial"/>
              <a:sym typeface="Arial"/>
            </a:endParaRPr>
          </a:p>
        </p:txBody>
      </p:sp>
      <p:sp>
        <p:nvSpPr>
          <p:cNvPr id="142" name="Google Shape;142;p15"/>
          <p:cNvSpPr/>
          <p:nvPr/>
        </p:nvSpPr>
        <p:spPr>
          <a:xfrm>
            <a:off x="8046720" y="1234440"/>
            <a:ext cx="3474360" cy="4480200"/>
          </a:xfrm>
          <a:prstGeom prst="roundRect">
            <a:avLst>
              <a:gd fmla="val 16667" name="adj"/>
            </a:avLst>
          </a:prstGeom>
          <a:solidFill>
            <a:srgbClr val="F7F9FB"/>
          </a:solidFill>
          <a:ln cap="flat" cmpd="sng" w="9525">
            <a:solidFill>
              <a:srgbClr val="D6E0E5"/>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43" name="Google Shape;143;p15"/>
          <p:cNvSpPr/>
          <p:nvPr/>
        </p:nvSpPr>
        <p:spPr>
          <a:xfrm>
            <a:off x="8046720" y="1234440"/>
            <a:ext cx="72720" cy="448020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44" name="Google Shape;144;p15"/>
          <p:cNvSpPr/>
          <p:nvPr/>
        </p:nvSpPr>
        <p:spPr>
          <a:xfrm>
            <a:off x="8275320" y="1398960"/>
            <a:ext cx="3062880" cy="34704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700" u="none" strike="noStrike">
                <a:solidFill>
                  <a:srgbClr val="0E2037"/>
                </a:solidFill>
                <a:latin typeface="Calibri"/>
                <a:ea typeface="Calibri"/>
                <a:cs typeface="Calibri"/>
                <a:sym typeface="Calibri"/>
              </a:rPr>
              <a:t>DFR Motivation</a:t>
            </a:r>
            <a:endParaRPr b="0" sz="1700" u="none" strike="noStrike">
              <a:solidFill>
                <a:srgbClr val="000000"/>
              </a:solidFill>
              <a:latin typeface="Arial"/>
              <a:ea typeface="Arial"/>
              <a:cs typeface="Arial"/>
              <a:sym typeface="Arial"/>
            </a:endParaRPr>
          </a:p>
        </p:txBody>
      </p:sp>
      <p:sp>
        <p:nvSpPr>
          <p:cNvPr id="145" name="Google Shape;145;p15"/>
          <p:cNvSpPr/>
          <p:nvPr/>
        </p:nvSpPr>
        <p:spPr>
          <a:xfrm>
            <a:off x="8275325" y="1847153"/>
            <a:ext cx="3063000" cy="258510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lang="en-US" sz="1600">
                <a:solidFill>
                  <a:srgbClr val="1C242E"/>
                </a:solidFill>
                <a:latin typeface="Calibri"/>
                <a:ea typeface="Calibri"/>
                <a:cs typeface="Calibri"/>
                <a:sym typeface="Calibri"/>
              </a:rPr>
              <a:t>Digital Forensic Readiness is all about securing the evidence in advance of any incident.</a:t>
            </a:r>
            <a:endParaRPr b="0" sz="1600" u="none" strike="noStrike">
              <a:solidFill>
                <a:srgbClr val="000000"/>
              </a:solidFill>
              <a:latin typeface="Arial"/>
              <a:ea typeface="Arial"/>
              <a:cs typeface="Arial"/>
              <a:sym typeface="Arial"/>
            </a:endParaRPr>
          </a:p>
        </p:txBody>
      </p:sp>
      <p:sp>
        <p:nvSpPr>
          <p:cNvPr id="146" name="Google Shape;146;p15"/>
          <p:cNvSpPr/>
          <p:nvPr/>
        </p:nvSpPr>
        <p:spPr>
          <a:xfrm>
            <a:off x="594360" y="6455520"/>
            <a:ext cx="10972440" cy="10440"/>
          </a:xfrm>
          <a:prstGeom prst="rect">
            <a:avLst/>
          </a:prstGeom>
          <a:solidFill>
            <a:srgbClr val="D6E0E5"/>
          </a:solidFill>
          <a:ln>
            <a:noFill/>
          </a:ln>
          <a:effectLst>
            <a:outerShdw blurRad="39960" rotWithShape="0" dir="5400000" dist="23040">
              <a:srgbClr val="000000">
                <a:alpha val="34902"/>
              </a:srgbClr>
            </a:outerShdw>
          </a:effectLst>
        </p:spPr>
        <p:txBody>
          <a:bodyPr anchorCtr="0" anchor="ctr" bIns="0" lIns="90000" spcFirstLastPara="1" rIns="90000" wrap="square" tIns="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47" name="Google Shape;147;p15"/>
          <p:cNvSpPr/>
          <p:nvPr/>
        </p:nvSpPr>
        <p:spPr>
          <a:xfrm>
            <a:off x="594360" y="6510600"/>
            <a:ext cx="9875160" cy="18252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0" lang="en-US" sz="800" u="none" strike="noStrike">
                <a:solidFill>
                  <a:srgbClr val="64707C"/>
                </a:solidFill>
                <a:latin typeface="Calibri"/>
                <a:ea typeface="Calibri"/>
                <a:cs typeface="Calibri"/>
                <a:sym typeface="Calibri"/>
              </a:rPr>
              <a:t>ACFA7004 • Research Proposal • MD. Asaddoz Jaman</a:t>
            </a:r>
            <a:endParaRPr b="0" sz="800" u="none" strike="noStrike">
              <a:solidFill>
                <a:srgbClr val="000000"/>
              </a:solidFill>
              <a:latin typeface="Arial"/>
              <a:ea typeface="Arial"/>
              <a:cs typeface="Arial"/>
              <a:sym typeface="Arial"/>
            </a:endParaRPr>
          </a:p>
        </p:txBody>
      </p:sp>
      <p:sp>
        <p:nvSpPr>
          <p:cNvPr id="148" name="Google Shape;148;p15"/>
          <p:cNvSpPr/>
          <p:nvPr/>
        </p:nvSpPr>
        <p:spPr>
          <a:xfrm>
            <a:off x="10972800" y="6492240"/>
            <a:ext cx="548280" cy="182520"/>
          </a:xfrm>
          <a:prstGeom prst="rect">
            <a:avLst/>
          </a:prstGeom>
          <a:noFill/>
          <a:ln>
            <a:noFill/>
          </a:ln>
        </p:spPr>
        <p:txBody>
          <a:bodyPr anchorCtr="1" anchor="t" bIns="45000" lIns="90000" spcFirstLastPara="1" rIns="90000" wrap="square" tIns="45000">
            <a:noAutofit/>
          </a:bodyPr>
          <a:lstStyle/>
          <a:p>
            <a:pPr indent="0" lvl="0" marL="0" marR="0" rtl="0" algn="r">
              <a:lnSpc>
                <a:spcPct val="100000"/>
              </a:lnSpc>
              <a:spcBef>
                <a:spcPts val="0"/>
              </a:spcBef>
              <a:spcAft>
                <a:spcPts val="0"/>
              </a:spcAft>
              <a:buNone/>
            </a:pPr>
            <a:r>
              <a:rPr b="0" lang="en-US" sz="800" u="none" strike="noStrike">
                <a:solidFill>
                  <a:srgbClr val="64707C"/>
                </a:solidFill>
                <a:latin typeface="Calibri"/>
                <a:ea typeface="Calibri"/>
                <a:cs typeface="Calibri"/>
                <a:sym typeface="Calibri"/>
              </a:rPr>
              <a:t>3</a:t>
            </a:r>
            <a:endParaRPr b="0" sz="800" u="none" strike="noStrike">
              <a:solidFill>
                <a:srgbClr val="000000"/>
              </a:solidFill>
              <a:latin typeface="Arial"/>
              <a:ea typeface="Arial"/>
              <a:cs typeface="Arial"/>
              <a:sym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2" name="Shape 152"/>
        <p:cNvGrpSpPr/>
        <p:nvPr/>
      </p:nvGrpSpPr>
      <p:grpSpPr>
        <a:xfrm>
          <a:off x="0" y="0"/>
          <a:ext cx="0" cy="0"/>
          <a:chOff x="0" y="0"/>
          <a:chExt cx="0" cy="0"/>
        </a:xfrm>
      </p:grpSpPr>
      <p:sp>
        <p:nvSpPr>
          <p:cNvPr id="153" name="Google Shape;153;p16"/>
          <p:cNvSpPr/>
          <p:nvPr/>
        </p:nvSpPr>
        <p:spPr>
          <a:xfrm>
            <a:off x="0" y="0"/>
            <a:ext cx="12191400" cy="6857640"/>
          </a:xfrm>
          <a:prstGeom prst="rect">
            <a:avLst/>
          </a:prstGeom>
          <a:solidFill>
            <a:srgbClr val="FFFFFF"/>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54" name="Google Shape;154;p16"/>
          <p:cNvSpPr/>
          <p:nvPr/>
        </p:nvSpPr>
        <p:spPr>
          <a:xfrm>
            <a:off x="0" y="0"/>
            <a:ext cx="12191400" cy="16416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55" name="Google Shape;155;p16"/>
          <p:cNvSpPr/>
          <p:nvPr/>
        </p:nvSpPr>
        <p:spPr>
          <a:xfrm>
            <a:off x="594360" y="347400"/>
            <a:ext cx="10972440" cy="50256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2700" u="none" strike="noStrike">
                <a:solidFill>
                  <a:srgbClr val="0E2037"/>
                </a:solidFill>
                <a:latin typeface="Play"/>
                <a:ea typeface="Play"/>
                <a:cs typeface="Play"/>
                <a:sym typeface="Play"/>
              </a:rPr>
              <a:t>Research Problem</a:t>
            </a:r>
            <a:endParaRPr b="0" sz="2700" u="none" strike="noStrike">
              <a:solidFill>
                <a:srgbClr val="000000"/>
              </a:solidFill>
              <a:latin typeface="Arial"/>
              <a:ea typeface="Arial"/>
              <a:cs typeface="Arial"/>
              <a:sym typeface="Arial"/>
            </a:endParaRPr>
          </a:p>
        </p:txBody>
      </p:sp>
      <p:sp>
        <p:nvSpPr>
          <p:cNvPr id="156" name="Google Shape;156;p16"/>
          <p:cNvSpPr/>
          <p:nvPr/>
        </p:nvSpPr>
        <p:spPr>
          <a:xfrm>
            <a:off x="612720" y="850320"/>
            <a:ext cx="10789560" cy="29232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0" lang="en-US" sz="1150" u="none" strike="noStrike">
                <a:solidFill>
                  <a:srgbClr val="64707C"/>
                </a:solidFill>
                <a:latin typeface="Calibri"/>
                <a:ea typeface="Calibri"/>
                <a:cs typeface="Calibri"/>
                <a:sym typeface="Calibri"/>
              </a:rPr>
              <a:t>Specific problem and the gap in existing research</a:t>
            </a:r>
            <a:endParaRPr b="0" sz="1150" u="none" strike="noStrike">
              <a:solidFill>
                <a:srgbClr val="000000"/>
              </a:solidFill>
              <a:latin typeface="Arial"/>
              <a:ea typeface="Arial"/>
              <a:cs typeface="Arial"/>
              <a:sym typeface="Arial"/>
            </a:endParaRPr>
          </a:p>
        </p:txBody>
      </p:sp>
      <p:sp>
        <p:nvSpPr>
          <p:cNvPr id="157" name="Google Shape;157;p16"/>
          <p:cNvSpPr/>
          <p:nvPr/>
        </p:nvSpPr>
        <p:spPr>
          <a:xfrm>
            <a:off x="640080" y="1188720"/>
            <a:ext cx="10972440" cy="1142640"/>
          </a:xfrm>
          <a:prstGeom prst="roundRect">
            <a:avLst>
              <a:gd fmla="val 16667" name="adj"/>
            </a:avLst>
          </a:prstGeom>
          <a:solidFill>
            <a:srgbClr val="F7F9FB"/>
          </a:solidFill>
          <a:ln cap="flat" cmpd="sng" w="9525">
            <a:solidFill>
              <a:srgbClr val="D6E0E5"/>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58" name="Google Shape;158;p16"/>
          <p:cNvSpPr/>
          <p:nvPr/>
        </p:nvSpPr>
        <p:spPr>
          <a:xfrm>
            <a:off x="640080" y="1188720"/>
            <a:ext cx="72720" cy="114264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59" name="Google Shape;159;p16"/>
          <p:cNvSpPr/>
          <p:nvPr/>
        </p:nvSpPr>
        <p:spPr>
          <a:xfrm>
            <a:off x="868680" y="1281240"/>
            <a:ext cx="10560960" cy="34704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700" u="none" strike="noStrike">
                <a:solidFill>
                  <a:srgbClr val="0E2037"/>
                </a:solidFill>
                <a:latin typeface="Calibri"/>
                <a:ea typeface="Calibri"/>
                <a:cs typeface="Calibri"/>
                <a:sym typeface="Calibri"/>
              </a:rPr>
              <a:t>Core Problem</a:t>
            </a:r>
            <a:endParaRPr b="0" sz="1700" u="none" strike="noStrike">
              <a:solidFill>
                <a:srgbClr val="000000"/>
              </a:solidFill>
              <a:latin typeface="Arial"/>
              <a:ea typeface="Arial"/>
              <a:cs typeface="Arial"/>
              <a:sym typeface="Arial"/>
            </a:endParaRPr>
          </a:p>
        </p:txBody>
      </p:sp>
      <p:sp>
        <p:nvSpPr>
          <p:cNvPr id="160" name="Google Shape;160;p16"/>
          <p:cNvSpPr/>
          <p:nvPr/>
        </p:nvSpPr>
        <p:spPr>
          <a:xfrm>
            <a:off x="868675" y="1621458"/>
            <a:ext cx="10560900" cy="70980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lang="en-US" sz="1600">
                <a:solidFill>
                  <a:srgbClr val="1C242E"/>
                </a:solidFill>
                <a:latin typeface="Calibri"/>
                <a:ea typeface="Calibri"/>
                <a:cs typeface="Calibri"/>
                <a:sym typeface="Calibri"/>
              </a:rPr>
              <a:t>SMEs are missing an accessible automated process for assessing Digital Forensic Readiness (DFR), which limits their capabilities in gathering, preserving and analyzing evidence in case of cybersecurity incidents.</a:t>
            </a:r>
            <a:endParaRPr b="0" sz="1600" u="none" strike="noStrike">
              <a:solidFill>
                <a:srgbClr val="000000"/>
              </a:solidFill>
              <a:latin typeface="Arial"/>
              <a:ea typeface="Arial"/>
              <a:cs typeface="Arial"/>
              <a:sym typeface="Arial"/>
            </a:endParaRPr>
          </a:p>
        </p:txBody>
      </p:sp>
      <p:sp>
        <p:nvSpPr>
          <p:cNvPr id="161" name="Google Shape;161;p16"/>
          <p:cNvSpPr/>
          <p:nvPr/>
        </p:nvSpPr>
        <p:spPr>
          <a:xfrm>
            <a:off x="640080" y="2606040"/>
            <a:ext cx="3474360" cy="2880000"/>
          </a:xfrm>
          <a:prstGeom prst="roundRect">
            <a:avLst>
              <a:gd fmla="val 16667" name="adj"/>
            </a:avLst>
          </a:prstGeom>
          <a:solidFill>
            <a:srgbClr val="F7F9FB"/>
          </a:solidFill>
          <a:ln cap="flat" cmpd="sng" w="9525">
            <a:solidFill>
              <a:srgbClr val="D6E0E5"/>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62" name="Google Shape;162;p16"/>
          <p:cNvSpPr/>
          <p:nvPr/>
        </p:nvSpPr>
        <p:spPr>
          <a:xfrm>
            <a:off x="640080" y="2606040"/>
            <a:ext cx="72720" cy="288000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63" name="Google Shape;163;p16"/>
          <p:cNvSpPr/>
          <p:nvPr/>
        </p:nvSpPr>
        <p:spPr>
          <a:xfrm>
            <a:off x="868680" y="2770560"/>
            <a:ext cx="3062880" cy="34704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700" u="none" strike="noStrike">
                <a:solidFill>
                  <a:srgbClr val="0E2037"/>
                </a:solidFill>
                <a:latin typeface="Calibri"/>
                <a:ea typeface="Calibri"/>
                <a:cs typeface="Calibri"/>
                <a:sym typeface="Calibri"/>
              </a:rPr>
              <a:t>Complexity &amp; Cost</a:t>
            </a:r>
            <a:endParaRPr b="0" sz="1700" u="none" strike="noStrike">
              <a:solidFill>
                <a:srgbClr val="000000"/>
              </a:solidFill>
              <a:latin typeface="Arial"/>
              <a:ea typeface="Arial"/>
              <a:cs typeface="Arial"/>
              <a:sym typeface="Arial"/>
            </a:endParaRPr>
          </a:p>
        </p:txBody>
      </p:sp>
      <p:sp>
        <p:nvSpPr>
          <p:cNvPr id="164" name="Google Shape;164;p16"/>
          <p:cNvSpPr/>
          <p:nvPr/>
        </p:nvSpPr>
        <p:spPr>
          <a:xfrm>
            <a:off x="868680" y="3218760"/>
            <a:ext cx="3062880" cy="210276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lang="en-US" sz="1500">
                <a:solidFill>
                  <a:srgbClr val="1C242E"/>
                </a:solidFill>
                <a:latin typeface="Calibri"/>
                <a:ea typeface="Calibri"/>
                <a:cs typeface="Calibri"/>
                <a:sym typeface="Calibri"/>
              </a:rPr>
              <a:t>Enterprise-level DFR assessment tools and maturity models may be costly, sophisticated and rely on cybersecurity expertise.</a:t>
            </a:r>
            <a:endParaRPr b="0" sz="1500" u="none" strike="noStrike">
              <a:solidFill>
                <a:srgbClr val="000000"/>
              </a:solidFill>
              <a:latin typeface="Arial"/>
              <a:ea typeface="Arial"/>
              <a:cs typeface="Arial"/>
              <a:sym typeface="Arial"/>
            </a:endParaRPr>
          </a:p>
        </p:txBody>
      </p:sp>
      <p:sp>
        <p:nvSpPr>
          <p:cNvPr id="165" name="Google Shape;165;p16"/>
          <p:cNvSpPr/>
          <p:nvPr/>
        </p:nvSpPr>
        <p:spPr>
          <a:xfrm>
            <a:off x="4343400" y="2606040"/>
            <a:ext cx="3474360" cy="2880000"/>
          </a:xfrm>
          <a:prstGeom prst="roundRect">
            <a:avLst>
              <a:gd fmla="val 16667" name="adj"/>
            </a:avLst>
          </a:prstGeom>
          <a:solidFill>
            <a:srgbClr val="F7F9FB"/>
          </a:solidFill>
          <a:ln cap="flat" cmpd="sng" w="9525">
            <a:solidFill>
              <a:srgbClr val="D6E0E5"/>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66" name="Google Shape;166;p16"/>
          <p:cNvSpPr/>
          <p:nvPr/>
        </p:nvSpPr>
        <p:spPr>
          <a:xfrm>
            <a:off x="4343400" y="2606040"/>
            <a:ext cx="72720" cy="288000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67" name="Google Shape;167;p16"/>
          <p:cNvSpPr/>
          <p:nvPr/>
        </p:nvSpPr>
        <p:spPr>
          <a:xfrm>
            <a:off x="4572000" y="2770560"/>
            <a:ext cx="3062880" cy="34704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700" u="none" strike="noStrike">
                <a:solidFill>
                  <a:srgbClr val="0E2037"/>
                </a:solidFill>
                <a:latin typeface="Calibri"/>
                <a:ea typeface="Calibri"/>
                <a:cs typeface="Calibri"/>
                <a:sym typeface="Calibri"/>
              </a:rPr>
              <a:t>Compliance Generality</a:t>
            </a:r>
            <a:endParaRPr b="0" sz="1700" u="none" strike="noStrike">
              <a:solidFill>
                <a:srgbClr val="000000"/>
              </a:solidFill>
              <a:latin typeface="Arial"/>
              <a:ea typeface="Arial"/>
              <a:cs typeface="Arial"/>
              <a:sym typeface="Arial"/>
            </a:endParaRPr>
          </a:p>
        </p:txBody>
      </p:sp>
      <p:sp>
        <p:nvSpPr>
          <p:cNvPr id="168" name="Google Shape;168;p16"/>
          <p:cNvSpPr/>
          <p:nvPr/>
        </p:nvSpPr>
        <p:spPr>
          <a:xfrm>
            <a:off x="4572000" y="3218760"/>
            <a:ext cx="3062880" cy="210276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lang="en-US" sz="1500">
                <a:solidFill>
                  <a:srgbClr val="1C242E"/>
                </a:solidFill>
                <a:latin typeface="Calibri"/>
                <a:ea typeface="Calibri"/>
                <a:cs typeface="Calibri"/>
                <a:sym typeface="Calibri"/>
              </a:rPr>
              <a:t>NIST Cybersecurity Framework and ISO/IEC 27001 offer guidance on security governance but lack specialized metrics related to availability of evidence and DFR.</a:t>
            </a:r>
            <a:endParaRPr b="0" sz="1500" u="none" strike="noStrike">
              <a:solidFill>
                <a:srgbClr val="000000"/>
              </a:solidFill>
              <a:latin typeface="Arial"/>
              <a:ea typeface="Arial"/>
              <a:cs typeface="Arial"/>
              <a:sym typeface="Arial"/>
            </a:endParaRPr>
          </a:p>
        </p:txBody>
      </p:sp>
      <p:sp>
        <p:nvSpPr>
          <p:cNvPr id="169" name="Google Shape;169;p16"/>
          <p:cNvSpPr/>
          <p:nvPr/>
        </p:nvSpPr>
        <p:spPr>
          <a:xfrm>
            <a:off x="8046720" y="2606040"/>
            <a:ext cx="3474360" cy="2880000"/>
          </a:xfrm>
          <a:prstGeom prst="roundRect">
            <a:avLst>
              <a:gd fmla="val 16667" name="adj"/>
            </a:avLst>
          </a:prstGeom>
          <a:solidFill>
            <a:srgbClr val="F7F9FB"/>
          </a:solidFill>
          <a:ln cap="flat" cmpd="sng" w="9525">
            <a:solidFill>
              <a:srgbClr val="D6E0E5"/>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70" name="Google Shape;170;p16"/>
          <p:cNvSpPr/>
          <p:nvPr/>
        </p:nvSpPr>
        <p:spPr>
          <a:xfrm>
            <a:off x="8046720" y="2606040"/>
            <a:ext cx="72720" cy="288000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71" name="Google Shape;171;p16"/>
          <p:cNvSpPr/>
          <p:nvPr/>
        </p:nvSpPr>
        <p:spPr>
          <a:xfrm>
            <a:off x="8275320" y="2770560"/>
            <a:ext cx="3062880" cy="34704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700" u="none" strike="noStrike">
                <a:solidFill>
                  <a:srgbClr val="0E2037"/>
                </a:solidFill>
                <a:latin typeface="Calibri"/>
                <a:ea typeface="Calibri"/>
                <a:cs typeface="Calibri"/>
                <a:sym typeface="Calibri"/>
              </a:rPr>
              <a:t>Missing Interactive Tool</a:t>
            </a:r>
            <a:endParaRPr b="0" sz="1700" u="none" strike="noStrike">
              <a:solidFill>
                <a:srgbClr val="000000"/>
              </a:solidFill>
              <a:latin typeface="Arial"/>
              <a:ea typeface="Arial"/>
              <a:cs typeface="Arial"/>
              <a:sym typeface="Arial"/>
            </a:endParaRPr>
          </a:p>
        </p:txBody>
      </p:sp>
      <p:sp>
        <p:nvSpPr>
          <p:cNvPr id="172" name="Google Shape;172;p16"/>
          <p:cNvSpPr/>
          <p:nvPr/>
        </p:nvSpPr>
        <p:spPr>
          <a:xfrm>
            <a:off x="8275320" y="3218760"/>
            <a:ext cx="3062880" cy="210276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lang="en-US" sz="1500">
                <a:solidFill>
                  <a:srgbClr val="1C242E"/>
                </a:solidFill>
                <a:latin typeface="Calibri"/>
                <a:ea typeface="Calibri"/>
                <a:cs typeface="Calibri"/>
                <a:sym typeface="Calibri"/>
              </a:rPr>
              <a:t>The proposal recognizes the absence of light-weight web applications, capable of providing instant evaluation and prioritized recommendations for SMEs regarding DFR.</a:t>
            </a:r>
            <a:endParaRPr b="0" sz="1500" u="none" strike="noStrike">
              <a:solidFill>
                <a:srgbClr val="000000"/>
              </a:solidFill>
              <a:latin typeface="Arial"/>
              <a:ea typeface="Arial"/>
              <a:cs typeface="Arial"/>
              <a:sym typeface="Arial"/>
            </a:endParaRPr>
          </a:p>
        </p:txBody>
      </p:sp>
      <p:sp>
        <p:nvSpPr>
          <p:cNvPr id="173" name="Google Shape;173;p16"/>
          <p:cNvSpPr/>
          <p:nvPr/>
        </p:nvSpPr>
        <p:spPr>
          <a:xfrm>
            <a:off x="594360" y="6455520"/>
            <a:ext cx="10972440" cy="10440"/>
          </a:xfrm>
          <a:prstGeom prst="rect">
            <a:avLst/>
          </a:prstGeom>
          <a:solidFill>
            <a:srgbClr val="D6E0E5"/>
          </a:solidFill>
          <a:ln>
            <a:noFill/>
          </a:ln>
          <a:effectLst>
            <a:outerShdw blurRad="39960" rotWithShape="0" dir="5400000" dist="23040">
              <a:srgbClr val="000000">
                <a:alpha val="34902"/>
              </a:srgbClr>
            </a:outerShdw>
          </a:effectLst>
        </p:spPr>
        <p:txBody>
          <a:bodyPr anchorCtr="0" anchor="ctr" bIns="0" lIns="90000" spcFirstLastPara="1" rIns="90000" wrap="square" tIns="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74" name="Google Shape;174;p16"/>
          <p:cNvSpPr/>
          <p:nvPr/>
        </p:nvSpPr>
        <p:spPr>
          <a:xfrm>
            <a:off x="594360" y="6510600"/>
            <a:ext cx="9875160" cy="18252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0" lang="en-US" sz="800" u="none" strike="noStrike">
                <a:solidFill>
                  <a:srgbClr val="64707C"/>
                </a:solidFill>
                <a:latin typeface="Calibri"/>
                <a:ea typeface="Calibri"/>
                <a:cs typeface="Calibri"/>
                <a:sym typeface="Calibri"/>
              </a:rPr>
              <a:t>ACFA7004 • Research Proposal • MD. Asaddoz Jaman</a:t>
            </a:r>
            <a:endParaRPr b="0" sz="800" u="none" strike="noStrike">
              <a:solidFill>
                <a:srgbClr val="000000"/>
              </a:solidFill>
              <a:latin typeface="Arial"/>
              <a:ea typeface="Arial"/>
              <a:cs typeface="Arial"/>
              <a:sym typeface="Arial"/>
            </a:endParaRPr>
          </a:p>
        </p:txBody>
      </p:sp>
      <p:sp>
        <p:nvSpPr>
          <p:cNvPr id="175" name="Google Shape;175;p16"/>
          <p:cNvSpPr/>
          <p:nvPr/>
        </p:nvSpPr>
        <p:spPr>
          <a:xfrm>
            <a:off x="10972800" y="6492240"/>
            <a:ext cx="548280" cy="182520"/>
          </a:xfrm>
          <a:prstGeom prst="rect">
            <a:avLst/>
          </a:prstGeom>
          <a:noFill/>
          <a:ln>
            <a:noFill/>
          </a:ln>
        </p:spPr>
        <p:txBody>
          <a:bodyPr anchorCtr="1" anchor="t" bIns="45000" lIns="90000" spcFirstLastPara="1" rIns="90000" wrap="square" tIns="45000">
            <a:noAutofit/>
          </a:bodyPr>
          <a:lstStyle/>
          <a:p>
            <a:pPr indent="0" lvl="0" marL="0" marR="0" rtl="0" algn="r">
              <a:lnSpc>
                <a:spcPct val="100000"/>
              </a:lnSpc>
              <a:spcBef>
                <a:spcPts val="0"/>
              </a:spcBef>
              <a:spcAft>
                <a:spcPts val="0"/>
              </a:spcAft>
              <a:buNone/>
            </a:pPr>
            <a:r>
              <a:rPr b="0" lang="en-US" sz="800" u="none" strike="noStrike">
                <a:solidFill>
                  <a:srgbClr val="64707C"/>
                </a:solidFill>
                <a:latin typeface="Calibri"/>
                <a:ea typeface="Calibri"/>
                <a:cs typeface="Calibri"/>
                <a:sym typeface="Calibri"/>
              </a:rPr>
              <a:t>4</a:t>
            </a:r>
            <a:endParaRPr b="0" sz="800" u="none" strike="noStrike">
              <a:solidFill>
                <a:srgbClr val="000000"/>
              </a:solidFill>
              <a:latin typeface="Arial"/>
              <a:ea typeface="Arial"/>
              <a:cs typeface="Arial"/>
              <a:sym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9" name="Shape 179"/>
        <p:cNvGrpSpPr/>
        <p:nvPr/>
      </p:nvGrpSpPr>
      <p:grpSpPr>
        <a:xfrm>
          <a:off x="0" y="0"/>
          <a:ext cx="0" cy="0"/>
          <a:chOff x="0" y="0"/>
          <a:chExt cx="0" cy="0"/>
        </a:xfrm>
      </p:grpSpPr>
      <p:sp>
        <p:nvSpPr>
          <p:cNvPr id="180" name="Google Shape;180;p17"/>
          <p:cNvSpPr/>
          <p:nvPr/>
        </p:nvSpPr>
        <p:spPr>
          <a:xfrm>
            <a:off x="0" y="0"/>
            <a:ext cx="12191400" cy="6857640"/>
          </a:xfrm>
          <a:prstGeom prst="rect">
            <a:avLst/>
          </a:prstGeom>
          <a:solidFill>
            <a:srgbClr val="FFFFFF"/>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81" name="Google Shape;181;p17"/>
          <p:cNvSpPr/>
          <p:nvPr/>
        </p:nvSpPr>
        <p:spPr>
          <a:xfrm>
            <a:off x="0" y="0"/>
            <a:ext cx="12191400" cy="16416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82" name="Google Shape;182;p17"/>
          <p:cNvSpPr/>
          <p:nvPr/>
        </p:nvSpPr>
        <p:spPr>
          <a:xfrm>
            <a:off x="594360" y="347400"/>
            <a:ext cx="10972440" cy="50256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2700" u="none" strike="noStrike">
                <a:solidFill>
                  <a:srgbClr val="0E2037"/>
                </a:solidFill>
                <a:latin typeface="Play"/>
                <a:ea typeface="Play"/>
                <a:cs typeface="Play"/>
                <a:sym typeface="Play"/>
              </a:rPr>
              <a:t>Research Aim and Objectives</a:t>
            </a:r>
            <a:endParaRPr b="0" sz="2700" u="none" strike="noStrike">
              <a:solidFill>
                <a:srgbClr val="000000"/>
              </a:solidFill>
              <a:latin typeface="Arial"/>
              <a:ea typeface="Arial"/>
              <a:cs typeface="Arial"/>
              <a:sym typeface="Arial"/>
            </a:endParaRPr>
          </a:p>
        </p:txBody>
      </p:sp>
      <p:sp>
        <p:nvSpPr>
          <p:cNvPr id="183" name="Google Shape;183;p17"/>
          <p:cNvSpPr/>
          <p:nvPr/>
        </p:nvSpPr>
        <p:spPr>
          <a:xfrm>
            <a:off x="612720" y="850320"/>
            <a:ext cx="10789560" cy="29232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0" lang="en-US" sz="1150" u="none" strike="noStrike">
                <a:solidFill>
                  <a:srgbClr val="64707C"/>
                </a:solidFill>
                <a:latin typeface="Calibri"/>
                <a:ea typeface="Calibri"/>
                <a:cs typeface="Calibri"/>
                <a:sym typeface="Calibri"/>
              </a:rPr>
              <a:t>A clear and achievable direction for the proposed study</a:t>
            </a:r>
            <a:endParaRPr b="0" sz="1150" u="none" strike="noStrike">
              <a:solidFill>
                <a:srgbClr val="000000"/>
              </a:solidFill>
              <a:latin typeface="Arial"/>
              <a:ea typeface="Arial"/>
              <a:cs typeface="Arial"/>
              <a:sym typeface="Arial"/>
            </a:endParaRPr>
          </a:p>
        </p:txBody>
      </p:sp>
      <p:sp>
        <p:nvSpPr>
          <p:cNvPr id="184" name="Google Shape;184;p17"/>
          <p:cNvSpPr/>
          <p:nvPr/>
        </p:nvSpPr>
        <p:spPr>
          <a:xfrm>
            <a:off x="640080" y="1143000"/>
            <a:ext cx="10972440" cy="1051200"/>
          </a:xfrm>
          <a:prstGeom prst="roundRect">
            <a:avLst>
              <a:gd fmla="val 16667" name="adj"/>
            </a:avLst>
          </a:prstGeom>
          <a:solidFill>
            <a:srgbClr val="F7F9FB"/>
          </a:solidFill>
          <a:ln cap="flat" cmpd="sng" w="9525">
            <a:solidFill>
              <a:srgbClr val="D6E0E5"/>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85" name="Google Shape;185;p17"/>
          <p:cNvSpPr/>
          <p:nvPr/>
        </p:nvSpPr>
        <p:spPr>
          <a:xfrm>
            <a:off x="640080" y="1143000"/>
            <a:ext cx="72720" cy="105120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86" name="Google Shape;186;p17"/>
          <p:cNvSpPr/>
          <p:nvPr/>
        </p:nvSpPr>
        <p:spPr>
          <a:xfrm>
            <a:off x="868680" y="1235520"/>
            <a:ext cx="10560960" cy="34704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700" u="none" strike="noStrike">
                <a:solidFill>
                  <a:srgbClr val="0E2037"/>
                </a:solidFill>
                <a:latin typeface="Calibri"/>
                <a:ea typeface="Calibri"/>
                <a:cs typeface="Calibri"/>
                <a:sym typeface="Calibri"/>
              </a:rPr>
              <a:t>Research Aim</a:t>
            </a:r>
            <a:endParaRPr b="0" sz="1700" u="none" strike="noStrike">
              <a:solidFill>
                <a:srgbClr val="000000"/>
              </a:solidFill>
              <a:latin typeface="Arial"/>
              <a:ea typeface="Arial"/>
              <a:cs typeface="Arial"/>
              <a:sym typeface="Arial"/>
            </a:endParaRPr>
          </a:p>
        </p:txBody>
      </p:sp>
      <p:sp>
        <p:nvSpPr>
          <p:cNvPr id="187" name="Google Shape;187;p17"/>
          <p:cNvSpPr/>
          <p:nvPr/>
        </p:nvSpPr>
        <p:spPr>
          <a:xfrm>
            <a:off x="868680" y="1539720"/>
            <a:ext cx="10560960" cy="51732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lang="en-US">
                <a:solidFill>
                  <a:srgbClr val="1C242E"/>
                </a:solidFill>
                <a:latin typeface="Calibri"/>
                <a:ea typeface="Calibri"/>
                <a:cs typeface="Calibri"/>
                <a:sym typeface="Calibri"/>
              </a:rPr>
              <a:t>Create an interactive web-based Digital Forensic Readiness Assessment Tool for measuring and improving the forensic readiness of SMEs using quantitative metrics.</a:t>
            </a:r>
            <a:endParaRPr b="0" sz="1400" u="none" strike="noStrike">
              <a:solidFill>
                <a:srgbClr val="000000"/>
              </a:solidFill>
              <a:latin typeface="Arial"/>
              <a:ea typeface="Arial"/>
              <a:cs typeface="Arial"/>
              <a:sym typeface="Arial"/>
            </a:endParaRPr>
          </a:p>
        </p:txBody>
      </p:sp>
      <p:sp>
        <p:nvSpPr>
          <p:cNvPr id="188" name="Google Shape;188;p17"/>
          <p:cNvSpPr/>
          <p:nvPr/>
        </p:nvSpPr>
        <p:spPr>
          <a:xfrm>
            <a:off x="731520" y="2514600"/>
            <a:ext cx="5257440" cy="1142640"/>
          </a:xfrm>
          <a:prstGeom prst="roundRect">
            <a:avLst>
              <a:gd fmla="val 16667" name="adj"/>
            </a:avLst>
          </a:prstGeom>
          <a:solidFill>
            <a:srgbClr val="F7F9FB"/>
          </a:solidFill>
          <a:ln cap="flat" cmpd="sng" w="9525">
            <a:solidFill>
              <a:srgbClr val="D6E0E5"/>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89" name="Google Shape;189;p17"/>
          <p:cNvSpPr/>
          <p:nvPr/>
        </p:nvSpPr>
        <p:spPr>
          <a:xfrm>
            <a:off x="731520" y="2514600"/>
            <a:ext cx="72720" cy="114264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90" name="Google Shape;190;p17"/>
          <p:cNvSpPr/>
          <p:nvPr/>
        </p:nvSpPr>
        <p:spPr>
          <a:xfrm>
            <a:off x="960120" y="2679120"/>
            <a:ext cx="4845960" cy="34704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700" u="none" strike="noStrike">
                <a:solidFill>
                  <a:srgbClr val="0E2037"/>
                </a:solidFill>
                <a:latin typeface="Calibri"/>
                <a:ea typeface="Calibri"/>
                <a:cs typeface="Calibri"/>
                <a:sym typeface="Calibri"/>
              </a:rPr>
              <a:t>Objective 1</a:t>
            </a:r>
            <a:endParaRPr b="0" sz="1700" u="none" strike="noStrike">
              <a:solidFill>
                <a:srgbClr val="000000"/>
              </a:solidFill>
              <a:latin typeface="Arial"/>
              <a:ea typeface="Arial"/>
              <a:cs typeface="Arial"/>
              <a:sym typeface="Arial"/>
            </a:endParaRPr>
          </a:p>
        </p:txBody>
      </p:sp>
      <p:sp>
        <p:nvSpPr>
          <p:cNvPr id="191" name="Google Shape;191;p17"/>
          <p:cNvSpPr/>
          <p:nvPr/>
        </p:nvSpPr>
        <p:spPr>
          <a:xfrm>
            <a:off x="960120" y="3127320"/>
            <a:ext cx="4845960" cy="45612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lang="en-US" sz="1200">
                <a:solidFill>
                  <a:srgbClr val="1C242E"/>
                </a:solidFill>
                <a:latin typeface="Calibri"/>
                <a:ea typeface="Calibri"/>
                <a:cs typeface="Calibri"/>
                <a:sym typeface="Calibri"/>
              </a:rPr>
              <a:t>Analyze existing models of forensic readiness and cybersecurity practices to develop an assessment model suitable for SMEs.</a:t>
            </a:r>
            <a:endParaRPr b="0" sz="1200" u="none" strike="noStrike">
              <a:solidFill>
                <a:srgbClr val="000000"/>
              </a:solidFill>
              <a:latin typeface="Arial"/>
              <a:ea typeface="Arial"/>
              <a:cs typeface="Arial"/>
              <a:sym typeface="Arial"/>
            </a:endParaRPr>
          </a:p>
        </p:txBody>
      </p:sp>
      <p:sp>
        <p:nvSpPr>
          <p:cNvPr id="192" name="Google Shape;192;p17"/>
          <p:cNvSpPr/>
          <p:nvPr/>
        </p:nvSpPr>
        <p:spPr>
          <a:xfrm>
            <a:off x="6263640" y="2514600"/>
            <a:ext cx="5257440" cy="1142640"/>
          </a:xfrm>
          <a:prstGeom prst="roundRect">
            <a:avLst>
              <a:gd fmla="val 16667" name="adj"/>
            </a:avLst>
          </a:prstGeom>
          <a:solidFill>
            <a:srgbClr val="F7F9FB"/>
          </a:solidFill>
          <a:ln cap="flat" cmpd="sng" w="9525">
            <a:solidFill>
              <a:srgbClr val="D6E0E5"/>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93" name="Google Shape;193;p17"/>
          <p:cNvSpPr/>
          <p:nvPr/>
        </p:nvSpPr>
        <p:spPr>
          <a:xfrm>
            <a:off x="6263640" y="2514600"/>
            <a:ext cx="72720" cy="114264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94" name="Google Shape;194;p17"/>
          <p:cNvSpPr/>
          <p:nvPr/>
        </p:nvSpPr>
        <p:spPr>
          <a:xfrm>
            <a:off x="6492240" y="2679120"/>
            <a:ext cx="4845960" cy="34704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700" u="none" strike="noStrike">
                <a:solidFill>
                  <a:srgbClr val="0E2037"/>
                </a:solidFill>
                <a:latin typeface="Calibri"/>
                <a:ea typeface="Calibri"/>
                <a:cs typeface="Calibri"/>
                <a:sym typeface="Calibri"/>
              </a:rPr>
              <a:t>Objective 2</a:t>
            </a:r>
            <a:endParaRPr b="0" sz="1700" u="none" strike="noStrike">
              <a:solidFill>
                <a:srgbClr val="000000"/>
              </a:solidFill>
              <a:latin typeface="Arial"/>
              <a:ea typeface="Arial"/>
              <a:cs typeface="Arial"/>
              <a:sym typeface="Arial"/>
            </a:endParaRPr>
          </a:p>
        </p:txBody>
      </p:sp>
      <p:sp>
        <p:nvSpPr>
          <p:cNvPr id="195" name="Google Shape;195;p17"/>
          <p:cNvSpPr/>
          <p:nvPr/>
        </p:nvSpPr>
        <p:spPr>
          <a:xfrm>
            <a:off x="6492240" y="3127320"/>
            <a:ext cx="4845960" cy="45612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lang="en-US" sz="1200">
                <a:solidFill>
                  <a:srgbClr val="1C242E"/>
                </a:solidFill>
                <a:latin typeface="Calibri"/>
                <a:ea typeface="Calibri"/>
                <a:cs typeface="Calibri"/>
                <a:sym typeface="Calibri"/>
              </a:rPr>
              <a:t>Create an interactive 3-tier web application with user authentication, domain questionnaires, automated scoring and a dashboard.</a:t>
            </a:r>
            <a:endParaRPr b="0" sz="1200" u="none" strike="noStrike">
              <a:solidFill>
                <a:srgbClr val="000000"/>
              </a:solidFill>
              <a:latin typeface="Arial"/>
              <a:ea typeface="Arial"/>
              <a:cs typeface="Arial"/>
              <a:sym typeface="Arial"/>
            </a:endParaRPr>
          </a:p>
        </p:txBody>
      </p:sp>
      <p:sp>
        <p:nvSpPr>
          <p:cNvPr id="196" name="Google Shape;196;p17"/>
          <p:cNvSpPr/>
          <p:nvPr/>
        </p:nvSpPr>
        <p:spPr>
          <a:xfrm>
            <a:off x="731520" y="3931920"/>
            <a:ext cx="5257440" cy="1142640"/>
          </a:xfrm>
          <a:prstGeom prst="roundRect">
            <a:avLst>
              <a:gd fmla="val 16667" name="adj"/>
            </a:avLst>
          </a:prstGeom>
          <a:solidFill>
            <a:srgbClr val="F7F9FB"/>
          </a:solidFill>
          <a:ln cap="flat" cmpd="sng" w="9525">
            <a:solidFill>
              <a:srgbClr val="D6E0E5"/>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97" name="Google Shape;197;p17"/>
          <p:cNvSpPr/>
          <p:nvPr/>
        </p:nvSpPr>
        <p:spPr>
          <a:xfrm>
            <a:off x="731520" y="3931920"/>
            <a:ext cx="72720" cy="114264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198" name="Google Shape;198;p17"/>
          <p:cNvSpPr/>
          <p:nvPr/>
        </p:nvSpPr>
        <p:spPr>
          <a:xfrm>
            <a:off x="960120" y="4096440"/>
            <a:ext cx="4845960" cy="34704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700" u="none" strike="noStrike">
                <a:solidFill>
                  <a:srgbClr val="0E2037"/>
                </a:solidFill>
                <a:latin typeface="Calibri"/>
                <a:ea typeface="Calibri"/>
                <a:cs typeface="Calibri"/>
                <a:sym typeface="Calibri"/>
              </a:rPr>
              <a:t>Objective 3</a:t>
            </a:r>
            <a:endParaRPr b="0" sz="1700" u="none" strike="noStrike">
              <a:solidFill>
                <a:srgbClr val="000000"/>
              </a:solidFill>
              <a:latin typeface="Arial"/>
              <a:ea typeface="Arial"/>
              <a:cs typeface="Arial"/>
              <a:sym typeface="Arial"/>
            </a:endParaRPr>
          </a:p>
        </p:txBody>
      </p:sp>
      <p:sp>
        <p:nvSpPr>
          <p:cNvPr id="199" name="Google Shape;199;p17"/>
          <p:cNvSpPr/>
          <p:nvPr/>
        </p:nvSpPr>
        <p:spPr>
          <a:xfrm>
            <a:off x="960120" y="4544640"/>
            <a:ext cx="4845960" cy="45612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lang="en-US" sz="1200">
                <a:solidFill>
                  <a:srgbClr val="1C242E"/>
                </a:solidFill>
                <a:latin typeface="Calibri"/>
                <a:ea typeface="Calibri"/>
                <a:cs typeface="Calibri"/>
                <a:sym typeface="Calibri"/>
              </a:rPr>
              <a:t>Develop an automated scoring system for assessing the level of forensic readiness of SMEs and producing a report.</a:t>
            </a:r>
            <a:endParaRPr b="0" sz="1200" u="none" strike="noStrike">
              <a:solidFill>
                <a:srgbClr val="000000"/>
              </a:solidFill>
              <a:latin typeface="Arial"/>
              <a:ea typeface="Arial"/>
              <a:cs typeface="Arial"/>
              <a:sym typeface="Arial"/>
            </a:endParaRPr>
          </a:p>
        </p:txBody>
      </p:sp>
      <p:sp>
        <p:nvSpPr>
          <p:cNvPr id="200" name="Google Shape;200;p17"/>
          <p:cNvSpPr/>
          <p:nvPr/>
        </p:nvSpPr>
        <p:spPr>
          <a:xfrm>
            <a:off x="6263640" y="3931920"/>
            <a:ext cx="5257440" cy="1142640"/>
          </a:xfrm>
          <a:prstGeom prst="roundRect">
            <a:avLst>
              <a:gd fmla="val 16667" name="adj"/>
            </a:avLst>
          </a:prstGeom>
          <a:solidFill>
            <a:srgbClr val="F7F9FB"/>
          </a:solidFill>
          <a:ln cap="flat" cmpd="sng" w="9525">
            <a:solidFill>
              <a:srgbClr val="D6E0E5"/>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201" name="Google Shape;201;p17"/>
          <p:cNvSpPr/>
          <p:nvPr/>
        </p:nvSpPr>
        <p:spPr>
          <a:xfrm>
            <a:off x="6263640" y="3931920"/>
            <a:ext cx="72720" cy="114264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202" name="Google Shape;202;p17"/>
          <p:cNvSpPr/>
          <p:nvPr/>
        </p:nvSpPr>
        <p:spPr>
          <a:xfrm>
            <a:off x="6492240" y="4096440"/>
            <a:ext cx="4845960" cy="34704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700" u="none" strike="noStrike">
                <a:solidFill>
                  <a:srgbClr val="0E2037"/>
                </a:solidFill>
                <a:latin typeface="Calibri"/>
                <a:ea typeface="Calibri"/>
                <a:cs typeface="Calibri"/>
                <a:sym typeface="Calibri"/>
              </a:rPr>
              <a:t>Objective 4</a:t>
            </a:r>
            <a:endParaRPr b="0" sz="1700" u="none" strike="noStrike">
              <a:solidFill>
                <a:srgbClr val="000000"/>
              </a:solidFill>
              <a:latin typeface="Arial"/>
              <a:ea typeface="Arial"/>
              <a:cs typeface="Arial"/>
              <a:sym typeface="Arial"/>
            </a:endParaRPr>
          </a:p>
        </p:txBody>
      </p:sp>
      <p:sp>
        <p:nvSpPr>
          <p:cNvPr id="203" name="Google Shape;203;p17"/>
          <p:cNvSpPr/>
          <p:nvPr/>
        </p:nvSpPr>
        <p:spPr>
          <a:xfrm>
            <a:off x="6492240" y="4544640"/>
            <a:ext cx="4845960" cy="45612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lang="en-US" sz="1200">
                <a:solidFill>
                  <a:srgbClr val="1C242E"/>
                </a:solidFill>
                <a:latin typeface="Calibri"/>
                <a:ea typeface="Calibri"/>
                <a:cs typeface="Calibri"/>
                <a:sym typeface="Calibri"/>
              </a:rPr>
              <a:t>Conduct empirical evaluation of the created software artifact.</a:t>
            </a:r>
            <a:endParaRPr b="0" sz="1200" u="none" strike="noStrike">
              <a:solidFill>
                <a:srgbClr val="000000"/>
              </a:solidFill>
              <a:latin typeface="Arial"/>
              <a:ea typeface="Arial"/>
              <a:cs typeface="Arial"/>
              <a:sym typeface="Arial"/>
            </a:endParaRPr>
          </a:p>
        </p:txBody>
      </p:sp>
      <p:sp>
        <p:nvSpPr>
          <p:cNvPr id="204" name="Google Shape;204;p17"/>
          <p:cNvSpPr/>
          <p:nvPr/>
        </p:nvSpPr>
        <p:spPr>
          <a:xfrm>
            <a:off x="594360" y="6455520"/>
            <a:ext cx="10972440" cy="10440"/>
          </a:xfrm>
          <a:prstGeom prst="rect">
            <a:avLst/>
          </a:prstGeom>
          <a:solidFill>
            <a:srgbClr val="D6E0E5"/>
          </a:solidFill>
          <a:ln>
            <a:noFill/>
          </a:ln>
          <a:effectLst>
            <a:outerShdw blurRad="39960" rotWithShape="0" dir="5400000" dist="23040">
              <a:srgbClr val="000000">
                <a:alpha val="34902"/>
              </a:srgbClr>
            </a:outerShdw>
          </a:effectLst>
        </p:spPr>
        <p:txBody>
          <a:bodyPr anchorCtr="0" anchor="ctr" bIns="0" lIns="90000" spcFirstLastPara="1" rIns="90000" wrap="square" tIns="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205" name="Google Shape;205;p17"/>
          <p:cNvSpPr/>
          <p:nvPr/>
        </p:nvSpPr>
        <p:spPr>
          <a:xfrm>
            <a:off x="594360" y="6510600"/>
            <a:ext cx="9875160" cy="18252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0" lang="en-US" sz="800" u="none" strike="noStrike">
                <a:solidFill>
                  <a:srgbClr val="64707C"/>
                </a:solidFill>
                <a:latin typeface="Calibri"/>
                <a:ea typeface="Calibri"/>
                <a:cs typeface="Calibri"/>
                <a:sym typeface="Calibri"/>
              </a:rPr>
              <a:t>ACFA7004 • Research Proposal • MD. Asaddoz Jaman</a:t>
            </a:r>
            <a:endParaRPr b="0" sz="800" u="none" strike="noStrike">
              <a:solidFill>
                <a:srgbClr val="000000"/>
              </a:solidFill>
              <a:latin typeface="Arial"/>
              <a:ea typeface="Arial"/>
              <a:cs typeface="Arial"/>
              <a:sym typeface="Arial"/>
            </a:endParaRPr>
          </a:p>
        </p:txBody>
      </p:sp>
      <p:sp>
        <p:nvSpPr>
          <p:cNvPr id="206" name="Google Shape;206;p17"/>
          <p:cNvSpPr/>
          <p:nvPr/>
        </p:nvSpPr>
        <p:spPr>
          <a:xfrm>
            <a:off x="10972800" y="6492240"/>
            <a:ext cx="548280" cy="182520"/>
          </a:xfrm>
          <a:prstGeom prst="rect">
            <a:avLst/>
          </a:prstGeom>
          <a:noFill/>
          <a:ln>
            <a:noFill/>
          </a:ln>
        </p:spPr>
        <p:txBody>
          <a:bodyPr anchorCtr="1" anchor="t" bIns="45000" lIns="90000" spcFirstLastPara="1" rIns="90000" wrap="square" tIns="45000">
            <a:noAutofit/>
          </a:bodyPr>
          <a:lstStyle/>
          <a:p>
            <a:pPr indent="0" lvl="0" marL="0" marR="0" rtl="0" algn="r">
              <a:lnSpc>
                <a:spcPct val="100000"/>
              </a:lnSpc>
              <a:spcBef>
                <a:spcPts val="0"/>
              </a:spcBef>
              <a:spcAft>
                <a:spcPts val="0"/>
              </a:spcAft>
              <a:buNone/>
            </a:pPr>
            <a:r>
              <a:rPr b="0" lang="en-US" sz="800" u="none" strike="noStrike">
                <a:solidFill>
                  <a:srgbClr val="64707C"/>
                </a:solidFill>
                <a:latin typeface="Calibri"/>
                <a:ea typeface="Calibri"/>
                <a:cs typeface="Calibri"/>
                <a:sym typeface="Calibri"/>
              </a:rPr>
              <a:t>5</a:t>
            </a:r>
            <a:endParaRPr b="0" sz="800" u="none" strike="noStrike">
              <a:solidFill>
                <a:srgbClr val="000000"/>
              </a:solidFill>
              <a:latin typeface="Arial"/>
              <a:ea typeface="Arial"/>
              <a:cs typeface="Arial"/>
              <a:sym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0" name="Shape 210"/>
        <p:cNvGrpSpPr/>
        <p:nvPr/>
      </p:nvGrpSpPr>
      <p:grpSpPr>
        <a:xfrm>
          <a:off x="0" y="0"/>
          <a:ext cx="0" cy="0"/>
          <a:chOff x="0" y="0"/>
          <a:chExt cx="0" cy="0"/>
        </a:xfrm>
      </p:grpSpPr>
      <p:sp>
        <p:nvSpPr>
          <p:cNvPr id="211" name="Google Shape;211;p18"/>
          <p:cNvSpPr/>
          <p:nvPr/>
        </p:nvSpPr>
        <p:spPr>
          <a:xfrm>
            <a:off x="0" y="0"/>
            <a:ext cx="12191400" cy="6857700"/>
          </a:xfrm>
          <a:prstGeom prst="rect">
            <a:avLst/>
          </a:prstGeom>
          <a:solidFill>
            <a:srgbClr val="FFFFFF"/>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212" name="Google Shape;212;p18"/>
          <p:cNvSpPr/>
          <p:nvPr/>
        </p:nvSpPr>
        <p:spPr>
          <a:xfrm>
            <a:off x="0" y="0"/>
            <a:ext cx="12191400" cy="16416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213" name="Google Shape;213;p18"/>
          <p:cNvSpPr/>
          <p:nvPr/>
        </p:nvSpPr>
        <p:spPr>
          <a:xfrm>
            <a:off x="594360" y="347400"/>
            <a:ext cx="10972440" cy="50256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2700" u="none" strike="noStrike">
                <a:solidFill>
                  <a:srgbClr val="0E2037"/>
                </a:solidFill>
                <a:latin typeface="Play"/>
                <a:ea typeface="Play"/>
                <a:cs typeface="Play"/>
                <a:sym typeface="Play"/>
              </a:rPr>
              <a:t>Literature Review Summary</a:t>
            </a:r>
            <a:endParaRPr b="0" sz="2700" u="none" strike="noStrike">
              <a:solidFill>
                <a:srgbClr val="000000"/>
              </a:solidFill>
              <a:latin typeface="Arial"/>
              <a:ea typeface="Arial"/>
              <a:cs typeface="Arial"/>
              <a:sym typeface="Arial"/>
            </a:endParaRPr>
          </a:p>
        </p:txBody>
      </p:sp>
      <p:sp>
        <p:nvSpPr>
          <p:cNvPr id="214" name="Google Shape;214;p18"/>
          <p:cNvSpPr/>
          <p:nvPr/>
        </p:nvSpPr>
        <p:spPr>
          <a:xfrm>
            <a:off x="612720" y="850320"/>
            <a:ext cx="10789560" cy="29232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0" lang="en-US" sz="1150" u="none" strike="noStrike">
                <a:solidFill>
                  <a:srgbClr val="64707C"/>
                </a:solidFill>
                <a:latin typeface="Calibri"/>
                <a:ea typeface="Calibri"/>
                <a:cs typeface="Calibri"/>
                <a:sym typeface="Calibri"/>
              </a:rPr>
              <a:t>Key studies, established knowledge and the unresolved gap</a:t>
            </a:r>
            <a:endParaRPr b="0" sz="1150" u="none" strike="noStrike">
              <a:solidFill>
                <a:srgbClr val="000000"/>
              </a:solidFill>
              <a:latin typeface="Arial"/>
              <a:ea typeface="Arial"/>
              <a:cs typeface="Arial"/>
              <a:sym typeface="Arial"/>
            </a:endParaRPr>
          </a:p>
        </p:txBody>
      </p:sp>
      <p:sp>
        <p:nvSpPr>
          <p:cNvPr id="215" name="Google Shape;215;p18"/>
          <p:cNvSpPr/>
          <p:nvPr/>
        </p:nvSpPr>
        <p:spPr>
          <a:xfrm>
            <a:off x="594360" y="1143000"/>
            <a:ext cx="2697120" cy="4480200"/>
          </a:xfrm>
          <a:prstGeom prst="roundRect">
            <a:avLst>
              <a:gd fmla="val 16667" name="adj"/>
            </a:avLst>
          </a:prstGeom>
          <a:solidFill>
            <a:srgbClr val="F7F9FB"/>
          </a:solidFill>
          <a:ln cap="flat" cmpd="sng" w="9525">
            <a:solidFill>
              <a:srgbClr val="D6E0E5"/>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216" name="Google Shape;216;p18"/>
          <p:cNvSpPr/>
          <p:nvPr/>
        </p:nvSpPr>
        <p:spPr>
          <a:xfrm>
            <a:off x="594360" y="1143000"/>
            <a:ext cx="72720" cy="448020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217" name="Google Shape;217;p18"/>
          <p:cNvSpPr/>
          <p:nvPr/>
        </p:nvSpPr>
        <p:spPr>
          <a:xfrm>
            <a:off x="822960" y="1307520"/>
            <a:ext cx="2285640" cy="34704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700" u="none" strike="noStrike">
                <a:solidFill>
                  <a:srgbClr val="0E2037"/>
                </a:solidFill>
                <a:latin typeface="Calibri"/>
                <a:ea typeface="Calibri"/>
                <a:cs typeface="Calibri"/>
                <a:sym typeface="Calibri"/>
              </a:rPr>
              <a:t>DFR Foundations</a:t>
            </a:r>
            <a:endParaRPr b="0" sz="1700" u="none" strike="noStrike">
              <a:solidFill>
                <a:srgbClr val="000000"/>
              </a:solidFill>
              <a:latin typeface="Arial"/>
              <a:ea typeface="Arial"/>
              <a:cs typeface="Arial"/>
              <a:sym typeface="Arial"/>
            </a:endParaRPr>
          </a:p>
        </p:txBody>
      </p:sp>
      <p:sp>
        <p:nvSpPr>
          <p:cNvPr id="218" name="Google Shape;218;p18"/>
          <p:cNvSpPr/>
          <p:nvPr/>
        </p:nvSpPr>
        <p:spPr>
          <a:xfrm>
            <a:off x="822950" y="2115724"/>
            <a:ext cx="2285700" cy="303330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lang="en-US">
                <a:solidFill>
                  <a:srgbClr val="1C242E"/>
                </a:solidFill>
                <a:latin typeface="Calibri"/>
                <a:ea typeface="Calibri"/>
                <a:cs typeface="Calibri"/>
                <a:sym typeface="Calibri"/>
              </a:rPr>
              <a:t>Previous research proves the significance of pre-incident logging, chain of custody, evidence protection, time synchronization, and incident response preparedness in DFR.</a:t>
            </a:r>
            <a:endParaRPr b="0" sz="1400" u="none" strike="noStrike">
              <a:solidFill>
                <a:srgbClr val="000000"/>
              </a:solidFill>
              <a:latin typeface="Arial"/>
              <a:ea typeface="Arial"/>
              <a:cs typeface="Arial"/>
              <a:sym typeface="Arial"/>
            </a:endParaRPr>
          </a:p>
        </p:txBody>
      </p:sp>
      <p:sp>
        <p:nvSpPr>
          <p:cNvPr id="219" name="Google Shape;219;p18"/>
          <p:cNvSpPr/>
          <p:nvPr/>
        </p:nvSpPr>
        <p:spPr>
          <a:xfrm>
            <a:off x="3456360" y="1143000"/>
            <a:ext cx="2697120" cy="4480200"/>
          </a:xfrm>
          <a:prstGeom prst="roundRect">
            <a:avLst>
              <a:gd fmla="val 16667" name="adj"/>
            </a:avLst>
          </a:prstGeom>
          <a:solidFill>
            <a:srgbClr val="F7F9FB"/>
          </a:solidFill>
          <a:ln cap="flat" cmpd="sng" w="9525">
            <a:solidFill>
              <a:srgbClr val="D6E0E5"/>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220" name="Google Shape;220;p18"/>
          <p:cNvSpPr/>
          <p:nvPr/>
        </p:nvSpPr>
        <p:spPr>
          <a:xfrm>
            <a:off x="3456360" y="1143000"/>
            <a:ext cx="72720" cy="448020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221" name="Google Shape;221;p18"/>
          <p:cNvSpPr/>
          <p:nvPr/>
        </p:nvSpPr>
        <p:spPr>
          <a:xfrm>
            <a:off x="3684960" y="1307520"/>
            <a:ext cx="2285640" cy="34704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700" u="none" strike="noStrike">
                <a:solidFill>
                  <a:srgbClr val="0E2037"/>
                </a:solidFill>
                <a:latin typeface="Calibri"/>
                <a:ea typeface="Calibri"/>
                <a:cs typeface="Calibri"/>
                <a:sym typeface="Calibri"/>
              </a:rPr>
              <a:t>International Standards</a:t>
            </a:r>
            <a:endParaRPr b="0" sz="1700" u="none" strike="noStrike">
              <a:solidFill>
                <a:srgbClr val="000000"/>
              </a:solidFill>
              <a:latin typeface="Arial"/>
              <a:ea typeface="Arial"/>
              <a:cs typeface="Arial"/>
              <a:sym typeface="Arial"/>
            </a:endParaRPr>
          </a:p>
        </p:txBody>
      </p:sp>
      <p:sp>
        <p:nvSpPr>
          <p:cNvPr id="222" name="Google Shape;222;p18"/>
          <p:cNvSpPr/>
          <p:nvPr/>
        </p:nvSpPr>
        <p:spPr>
          <a:xfrm>
            <a:off x="3684950" y="2115724"/>
            <a:ext cx="2285700" cy="265440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lang="en-US">
                <a:solidFill>
                  <a:srgbClr val="1C242E"/>
                </a:solidFill>
                <a:latin typeface="Calibri"/>
                <a:ea typeface="Calibri"/>
                <a:cs typeface="Calibri"/>
                <a:sym typeface="Calibri"/>
              </a:rPr>
              <a:t>ISO/IEC 27043 defines the process of investigation and evidence gathering; NIST CSF 2.0 facilitates Govern, Identify, Protect, Detect, Respond, and Recover.</a:t>
            </a:r>
            <a:endParaRPr b="0" sz="1400" u="none" strike="noStrike">
              <a:solidFill>
                <a:srgbClr val="000000"/>
              </a:solidFill>
              <a:latin typeface="Arial"/>
              <a:ea typeface="Arial"/>
              <a:cs typeface="Arial"/>
              <a:sym typeface="Arial"/>
            </a:endParaRPr>
          </a:p>
        </p:txBody>
      </p:sp>
      <p:sp>
        <p:nvSpPr>
          <p:cNvPr id="223" name="Google Shape;223;p18"/>
          <p:cNvSpPr/>
          <p:nvPr/>
        </p:nvSpPr>
        <p:spPr>
          <a:xfrm>
            <a:off x="6318360" y="1143000"/>
            <a:ext cx="2697120" cy="4480200"/>
          </a:xfrm>
          <a:prstGeom prst="roundRect">
            <a:avLst>
              <a:gd fmla="val 16667" name="adj"/>
            </a:avLst>
          </a:prstGeom>
          <a:solidFill>
            <a:srgbClr val="F7F9FB"/>
          </a:solidFill>
          <a:ln cap="flat" cmpd="sng" w="9525">
            <a:solidFill>
              <a:srgbClr val="D6E0E5"/>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224" name="Google Shape;224;p18"/>
          <p:cNvSpPr/>
          <p:nvPr/>
        </p:nvSpPr>
        <p:spPr>
          <a:xfrm>
            <a:off x="6318360" y="1143000"/>
            <a:ext cx="72720" cy="448020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225" name="Google Shape;225;p18"/>
          <p:cNvSpPr/>
          <p:nvPr/>
        </p:nvSpPr>
        <p:spPr>
          <a:xfrm>
            <a:off x="6546960" y="1307520"/>
            <a:ext cx="2285640" cy="34704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700" u="none" strike="noStrike">
                <a:solidFill>
                  <a:srgbClr val="0E2037"/>
                </a:solidFill>
                <a:latin typeface="Calibri"/>
                <a:ea typeface="Calibri"/>
                <a:cs typeface="Calibri"/>
                <a:sym typeface="Calibri"/>
              </a:rPr>
              <a:t>SME Security Dynamics</a:t>
            </a:r>
            <a:endParaRPr b="0" sz="1700" u="none" strike="noStrike">
              <a:solidFill>
                <a:srgbClr val="000000"/>
              </a:solidFill>
              <a:latin typeface="Arial"/>
              <a:ea typeface="Arial"/>
              <a:cs typeface="Arial"/>
              <a:sym typeface="Arial"/>
            </a:endParaRPr>
          </a:p>
        </p:txBody>
      </p:sp>
      <p:sp>
        <p:nvSpPr>
          <p:cNvPr id="226" name="Google Shape;226;p18"/>
          <p:cNvSpPr/>
          <p:nvPr/>
        </p:nvSpPr>
        <p:spPr>
          <a:xfrm>
            <a:off x="6546950" y="2007724"/>
            <a:ext cx="2285700" cy="314130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lang="en-US">
                <a:solidFill>
                  <a:srgbClr val="1C242E"/>
                </a:solidFill>
                <a:latin typeface="Calibri"/>
                <a:ea typeface="Calibri"/>
                <a:cs typeface="Calibri"/>
                <a:sym typeface="Calibri"/>
              </a:rPr>
              <a:t>Prior research identifies budget constraints, lack of skill sets, SOC capabilities, and incident response maturity as challenges for SMEs.</a:t>
            </a:r>
            <a:endParaRPr b="0" sz="1400" u="none" strike="noStrike">
              <a:solidFill>
                <a:srgbClr val="000000"/>
              </a:solidFill>
              <a:latin typeface="Arial"/>
              <a:ea typeface="Arial"/>
              <a:cs typeface="Arial"/>
              <a:sym typeface="Arial"/>
            </a:endParaRPr>
          </a:p>
        </p:txBody>
      </p:sp>
      <p:sp>
        <p:nvSpPr>
          <p:cNvPr id="227" name="Google Shape;227;p18"/>
          <p:cNvSpPr/>
          <p:nvPr/>
        </p:nvSpPr>
        <p:spPr>
          <a:xfrm>
            <a:off x="9180720" y="1143000"/>
            <a:ext cx="2422800" cy="4480200"/>
          </a:xfrm>
          <a:prstGeom prst="roundRect">
            <a:avLst>
              <a:gd fmla="val 16667" name="adj"/>
            </a:avLst>
          </a:prstGeom>
          <a:solidFill>
            <a:srgbClr val="F7F9FB"/>
          </a:solidFill>
          <a:ln cap="flat" cmpd="sng" w="9525">
            <a:solidFill>
              <a:srgbClr val="D6E0E5"/>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228" name="Google Shape;228;p18"/>
          <p:cNvSpPr/>
          <p:nvPr/>
        </p:nvSpPr>
        <p:spPr>
          <a:xfrm>
            <a:off x="9180720" y="1143000"/>
            <a:ext cx="72720" cy="448020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229" name="Google Shape;229;p18"/>
          <p:cNvSpPr/>
          <p:nvPr/>
        </p:nvSpPr>
        <p:spPr>
          <a:xfrm>
            <a:off x="9409320" y="1307520"/>
            <a:ext cx="2011320" cy="34704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700" u="none" strike="noStrike">
                <a:solidFill>
                  <a:srgbClr val="0E2037"/>
                </a:solidFill>
                <a:latin typeface="Calibri"/>
                <a:ea typeface="Calibri"/>
                <a:cs typeface="Calibri"/>
                <a:sym typeface="Calibri"/>
              </a:rPr>
              <a:t>Gap</a:t>
            </a:r>
            <a:endParaRPr b="0" sz="1700" u="none" strike="noStrike">
              <a:solidFill>
                <a:srgbClr val="000000"/>
              </a:solidFill>
              <a:latin typeface="Arial"/>
              <a:ea typeface="Arial"/>
              <a:cs typeface="Arial"/>
              <a:sym typeface="Arial"/>
            </a:endParaRPr>
          </a:p>
        </p:txBody>
      </p:sp>
      <p:sp>
        <p:nvSpPr>
          <p:cNvPr id="230" name="Google Shape;230;p18"/>
          <p:cNvSpPr/>
          <p:nvPr/>
        </p:nvSpPr>
        <p:spPr>
          <a:xfrm>
            <a:off x="9409325" y="1971724"/>
            <a:ext cx="2011200" cy="317730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lang="en-US">
                <a:solidFill>
                  <a:srgbClr val="1C242E"/>
                </a:solidFill>
                <a:latin typeface="Calibri"/>
                <a:ea typeface="Calibri"/>
                <a:cs typeface="Calibri"/>
                <a:sym typeface="Calibri"/>
              </a:rPr>
              <a:t>Current methods have been described as abstract, expensive, static, or general risk-related. The proposed method addresses the need for a web-based scoring and recommendation system for DFR.</a:t>
            </a:r>
            <a:endParaRPr b="0" sz="1400" u="none" strike="noStrike">
              <a:solidFill>
                <a:srgbClr val="000000"/>
              </a:solidFill>
              <a:latin typeface="Arial"/>
              <a:ea typeface="Arial"/>
              <a:cs typeface="Arial"/>
              <a:sym typeface="Arial"/>
            </a:endParaRPr>
          </a:p>
        </p:txBody>
      </p:sp>
      <p:sp>
        <p:nvSpPr>
          <p:cNvPr id="231" name="Google Shape;231;p18"/>
          <p:cNvSpPr/>
          <p:nvPr/>
        </p:nvSpPr>
        <p:spPr>
          <a:xfrm>
            <a:off x="594360" y="6455520"/>
            <a:ext cx="10972440" cy="10440"/>
          </a:xfrm>
          <a:prstGeom prst="rect">
            <a:avLst/>
          </a:prstGeom>
          <a:solidFill>
            <a:srgbClr val="D6E0E5"/>
          </a:solidFill>
          <a:ln>
            <a:noFill/>
          </a:ln>
          <a:effectLst>
            <a:outerShdw blurRad="39960" rotWithShape="0" dir="5400000" dist="23040">
              <a:srgbClr val="000000">
                <a:alpha val="34902"/>
              </a:srgbClr>
            </a:outerShdw>
          </a:effectLst>
        </p:spPr>
        <p:txBody>
          <a:bodyPr anchorCtr="0" anchor="ctr" bIns="0" lIns="90000" spcFirstLastPara="1" rIns="90000" wrap="square" tIns="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232" name="Google Shape;232;p18"/>
          <p:cNvSpPr/>
          <p:nvPr/>
        </p:nvSpPr>
        <p:spPr>
          <a:xfrm>
            <a:off x="594360" y="6510600"/>
            <a:ext cx="9875160" cy="18252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0" lang="en-US" sz="800" u="none" strike="noStrike">
                <a:solidFill>
                  <a:srgbClr val="64707C"/>
                </a:solidFill>
                <a:latin typeface="Calibri"/>
                <a:ea typeface="Calibri"/>
                <a:cs typeface="Calibri"/>
                <a:sym typeface="Calibri"/>
              </a:rPr>
              <a:t>ACFA7004 • Research Proposal • MD. Asaddoz Jaman</a:t>
            </a:r>
            <a:endParaRPr b="0" sz="800" u="none" strike="noStrike">
              <a:solidFill>
                <a:srgbClr val="000000"/>
              </a:solidFill>
              <a:latin typeface="Arial"/>
              <a:ea typeface="Arial"/>
              <a:cs typeface="Arial"/>
              <a:sym typeface="Arial"/>
            </a:endParaRPr>
          </a:p>
        </p:txBody>
      </p:sp>
      <p:sp>
        <p:nvSpPr>
          <p:cNvPr id="233" name="Google Shape;233;p18"/>
          <p:cNvSpPr/>
          <p:nvPr/>
        </p:nvSpPr>
        <p:spPr>
          <a:xfrm>
            <a:off x="10972800" y="6492240"/>
            <a:ext cx="548280" cy="182520"/>
          </a:xfrm>
          <a:prstGeom prst="rect">
            <a:avLst/>
          </a:prstGeom>
          <a:noFill/>
          <a:ln>
            <a:noFill/>
          </a:ln>
        </p:spPr>
        <p:txBody>
          <a:bodyPr anchorCtr="1" anchor="t" bIns="45000" lIns="90000" spcFirstLastPara="1" rIns="90000" wrap="square" tIns="45000">
            <a:noAutofit/>
          </a:bodyPr>
          <a:lstStyle/>
          <a:p>
            <a:pPr indent="0" lvl="0" marL="0" marR="0" rtl="0" algn="r">
              <a:lnSpc>
                <a:spcPct val="100000"/>
              </a:lnSpc>
              <a:spcBef>
                <a:spcPts val="0"/>
              </a:spcBef>
              <a:spcAft>
                <a:spcPts val="0"/>
              </a:spcAft>
              <a:buNone/>
            </a:pPr>
            <a:r>
              <a:rPr b="0" lang="en-US" sz="800" u="none" strike="noStrike">
                <a:solidFill>
                  <a:srgbClr val="64707C"/>
                </a:solidFill>
                <a:latin typeface="Calibri"/>
                <a:ea typeface="Calibri"/>
                <a:cs typeface="Calibri"/>
                <a:sym typeface="Calibri"/>
              </a:rPr>
              <a:t>6</a:t>
            </a:r>
            <a:endParaRPr b="0" sz="800" u="none" strike="noStrike">
              <a:solidFill>
                <a:srgbClr val="000000"/>
              </a:solidFill>
              <a:latin typeface="Arial"/>
              <a:ea typeface="Arial"/>
              <a:cs typeface="Arial"/>
              <a:sym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7" name="Shape 237"/>
        <p:cNvGrpSpPr/>
        <p:nvPr/>
      </p:nvGrpSpPr>
      <p:grpSpPr>
        <a:xfrm>
          <a:off x="0" y="0"/>
          <a:ext cx="0" cy="0"/>
          <a:chOff x="0" y="0"/>
          <a:chExt cx="0" cy="0"/>
        </a:xfrm>
      </p:grpSpPr>
      <p:sp>
        <p:nvSpPr>
          <p:cNvPr id="238" name="Google Shape;238;p19"/>
          <p:cNvSpPr/>
          <p:nvPr/>
        </p:nvSpPr>
        <p:spPr>
          <a:xfrm>
            <a:off x="0" y="36000"/>
            <a:ext cx="12191400" cy="6857640"/>
          </a:xfrm>
          <a:prstGeom prst="rect">
            <a:avLst/>
          </a:prstGeom>
          <a:solidFill>
            <a:srgbClr val="FFFFFF"/>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239" name="Google Shape;239;p19"/>
          <p:cNvSpPr/>
          <p:nvPr/>
        </p:nvSpPr>
        <p:spPr>
          <a:xfrm>
            <a:off x="0" y="0"/>
            <a:ext cx="12191400" cy="16416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240" name="Google Shape;240;p19"/>
          <p:cNvSpPr/>
          <p:nvPr/>
        </p:nvSpPr>
        <p:spPr>
          <a:xfrm>
            <a:off x="594360" y="347400"/>
            <a:ext cx="10972440" cy="50256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2700" u="none" strike="noStrike">
                <a:solidFill>
                  <a:srgbClr val="0E2037"/>
                </a:solidFill>
                <a:latin typeface="Play"/>
                <a:ea typeface="Play"/>
                <a:cs typeface="Play"/>
                <a:sym typeface="Play"/>
              </a:rPr>
              <a:t>Research Methodology</a:t>
            </a:r>
            <a:endParaRPr b="0" sz="2700" u="none" strike="noStrike">
              <a:solidFill>
                <a:srgbClr val="000000"/>
              </a:solidFill>
              <a:latin typeface="Arial"/>
              <a:ea typeface="Arial"/>
              <a:cs typeface="Arial"/>
              <a:sym typeface="Arial"/>
            </a:endParaRPr>
          </a:p>
        </p:txBody>
      </p:sp>
      <p:sp>
        <p:nvSpPr>
          <p:cNvPr id="241" name="Google Shape;241;p19"/>
          <p:cNvSpPr/>
          <p:nvPr/>
        </p:nvSpPr>
        <p:spPr>
          <a:xfrm>
            <a:off x="612720" y="850320"/>
            <a:ext cx="10789560" cy="29232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0" lang="en-US" sz="1150" u="none" strike="noStrike">
                <a:solidFill>
                  <a:srgbClr val="64707C"/>
                </a:solidFill>
                <a:latin typeface="Calibri"/>
                <a:ea typeface="Calibri"/>
                <a:cs typeface="Calibri"/>
                <a:sym typeface="Calibri"/>
              </a:rPr>
              <a:t>Research design, data collection and analysis</a:t>
            </a:r>
            <a:endParaRPr b="0" sz="1150" u="none" strike="noStrike">
              <a:solidFill>
                <a:srgbClr val="000000"/>
              </a:solidFill>
              <a:latin typeface="Arial"/>
              <a:ea typeface="Arial"/>
              <a:cs typeface="Arial"/>
              <a:sym typeface="Arial"/>
            </a:endParaRPr>
          </a:p>
        </p:txBody>
      </p:sp>
      <p:sp>
        <p:nvSpPr>
          <p:cNvPr id="242" name="Google Shape;242;p19"/>
          <p:cNvSpPr/>
          <p:nvPr/>
        </p:nvSpPr>
        <p:spPr>
          <a:xfrm>
            <a:off x="640080" y="1143000"/>
            <a:ext cx="3474360" cy="1828440"/>
          </a:xfrm>
          <a:prstGeom prst="roundRect">
            <a:avLst>
              <a:gd fmla="val 16667" name="adj"/>
            </a:avLst>
          </a:prstGeom>
          <a:solidFill>
            <a:srgbClr val="F7F9FB"/>
          </a:solidFill>
          <a:ln cap="flat" cmpd="sng" w="9525">
            <a:solidFill>
              <a:srgbClr val="D6E0E5"/>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243" name="Google Shape;243;p19"/>
          <p:cNvSpPr/>
          <p:nvPr/>
        </p:nvSpPr>
        <p:spPr>
          <a:xfrm>
            <a:off x="640080" y="1143000"/>
            <a:ext cx="72720" cy="182844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244" name="Google Shape;244;p19"/>
          <p:cNvSpPr/>
          <p:nvPr/>
        </p:nvSpPr>
        <p:spPr>
          <a:xfrm>
            <a:off x="868680" y="1307520"/>
            <a:ext cx="3062880" cy="34704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700" u="none" strike="noStrike">
                <a:solidFill>
                  <a:srgbClr val="0E2037"/>
                </a:solidFill>
                <a:latin typeface="Calibri"/>
                <a:ea typeface="Calibri"/>
                <a:cs typeface="Calibri"/>
                <a:sym typeface="Calibri"/>
              </a:rPr>
              <a:t>Research Design</a:t>
            </a:r>
            <a:endParaRPr b="0" sz="1700" u="none" strike="noStrike">
              <a:solidFill>
                <a:srgbClr val="000000"/>
              </a:solidFill>
              <a:latin typeface="Arial"/>
              <a:ea typeface="Arial"/>
              <a:cs typeface="Arial"/>
              <a:sym typeface="Arial"/>
            </a:endParaRPr>
          </a:p>
        </p:txBody>
      </p:sp>
      <p:sp>
        <p:nvSpPr>
          <p:cNvPr id="245" name="Google Shape;245;p19"/>
          <p:cNvSpPr/>
          <p:nvPr/>
        </p:nvSpPr>
        <p:spPr>
          <a:xfrm>
            <a:off x="868680" y="1755720"/>
            <a:ext cx="3062880" cy="108216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lang="en-US" sz="1300">
                <a:solidFill>
                  <a:srgbClr val="1C242E"/>
                </a:solidFill>
                <a:latin typeface="Calibri"/>
                <a:ea typeface="Calibri"/>
                <a:cs typeface="Calibri"/>
                <a:sym typeface="Calibri"/>
              </a:rPr>
              <a:t>Epistemology: Pragmatism; ontology: Objectivism/Realism. A mixed method approach to score quantitative data and gather qualitative feedback.</a:t>
            </a:r>
            <a:endParaRPr b="0" sz="1300" u="none" strike="noStrike">
              <a:solidFill>
                <a:srgbClr val="000000"/>
              </a:solidFill>
              <a:latin typeface="Arial"/>
              <a:ea typeface="Arial"/>
              <a:cs typeface="Arial"/>
              <a:sym typeface="Arial"/>
            </a:endParaRPr>
          </a:p>
        </p:txBody>
      </p:sp>
      <p:sp>
        <p:nvSpPr>
          <p:cNvPr id="246" name="Google Shape;246;p19"/>
          <p:cNvSpPr/>
          <p:nvPr/>
        </p:nvSpPr>
        <p:spPr>
          <a:xfrm>
            <a:off x="4343400" y="1143000"/>
            <a:ext cx="3474360" cy="1828440"/>
          </a:xfrm>
          <a:prstGeom prst="roundRect">
            <a:avLst>
              <a:gd fmla="val 16667" name="adj"/>
            </a:avLst>
          </a:prstGeom>
          <a:solidFill>
            <a:srgbClr val="F7F9FB"/>
          </a:solidFill>
          <a:ln cap="flat" cmpd="sng" w="9525">
            <a:solidFill>
              <a:srgbClr val="D6E0E5"/>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247" name="Google Shape;247;p19"/>
          <p:cNvSpPr/>
          <p:nvPr/>
        </p:nvSpPr>
        <p:spPr>
          <a:xfrm>
            <a:off x="4343400" y="1143000"/>
            <a:ext cx="72720" cy="182844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248" name="Google Shape;248;p19"/>
          <p:cNvSpPr/>
          <p:nvPr/>
        </p:nvSpPr>
        <p:spPr>
          <a:xfrm>
            <a:off x="4572000" y="1307520"/>
            <a:ext cx="3062880" cy="34704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700" u="none" strike="noStrike">
                <a:solidFill>
                  <a:srgbClr val="0E2037"/>
                </a:solidFill>
                <a:latin typeface="Calibri"/>
                <a:ea typeface="Calibri"/>
                <a:cs typeface="Calibri"/>
                <a:sym typeface="Calibri"/>
              </a:rPr>
              <a:t>Research Strategy</a:t>
            </a:r>
            <a:endParaRPr b="0" sz="1700" u="none" strike="noStrike">
              <a:solidFill>
                <a:srgbClr val="000000"/>
              </a:solidFill>
              <a:latin typeface="Arial"/>
              <a:ea typeface="Arial"/>
              <a:cs typeface="Arial"/>
              <a:sym typeface="Arial"/>
            </a:endParaRPr>
          </a:p>
        </p:txBody>
      </p:sp>
      <p:sp>
        <p:nvSpPr>
          <p:cNvPr id="249" name="Google Shape;249;p19"/>
          <p:cNvSpPr/>
          <p:nvPr/>
        </p:nvSpPr>
        <p:spPr>
          <a:xfrm>
            <a:off x="4572000" y="1755720"/>
            <a:ext cx="3062880" cy="88380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lang="en-US" sz="1300">
                <a:solidFill>
                  <a:srgbClr val="1C242E"/>
                </a:solidFill>
                <a:latin typeface="Calibri"/>
                <a:ea typeface="Calibri"/>
                <a:cs typeface="Calibri"/>
                <a:sym typeface="Calibri"/>
              </a:rPr>
              <a:t>Design Science Research (DSR): problem identification, objectives identification, design &amp; development, demonstration &amp; evaluation.</a:t>
            </a:r>
            <a:endParaRPr b="0" sz="1300" u="none" strike="noStrike">
              <a:solidFill>
                <a:srgbClr val="000000"/>
              </a:solidFill>
              <a:latin typeface="Arial"/>
              <a:ea typeface="Arial"/>
              <a:cs typeface="Arial"/>
              <a:sym typeface="Arial"/>
            </a:endParaRPr>
          </a:p>
        </p:txBody>
      </p:sp>
      <p:sp>
        <p:nvSpPr>
          <p:cNvPr id="250" name="Google Shape;250;p19"/>
          <p:cNvSpPr/>
          <p:nvPr/>
        </p:nvSpPr>
        <p:spPr>
          <a:xfrm>
            <a:off x="8046720" y="1143000"/>
            <a:ext cx="3474360" cy="1828440"/>
          </a:xfrm>
          <a:prstGeom prst="roundRect">
            <a:avLst>
              <a:gd fmla="val 16667" name="adj"/>
            </a:avLst>
          </a:prstGeom>
          <a:solidFill>
            <a:srgbClr val="F7F9FB"/>
          </a:solidFill>
          <a:ln cap="flat" cmpd="sng" w="9525">
            <a:solidFill>
              <a:srgbClr val="D6E0E5"/>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251" name="Google Shape;251;p19"/>
          <p:cNvSpPr/>
          <p:nvPr/>
        </p:nvSpPr>
        <p:spPr>
          <a:xfrm>
            <a:off x="8046720" y="1143000"/>
            <a:ext cx="72720" cy="182844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252" name="Google Shape;252;p19"/>
          <p:cNvSpPr/>
          <p:nvPr/>
        </p:nvSpPr>
        <p:spPr>
          <a:xfrm>
            <a:off x="8275320" y="1307520"/>
            <a:ext cx="3062880" cy="34704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700" u="none" strike="noStrike">
                <a:solidFill>
                  <a:srgbClr val="0E2037"/>
                </a:solidFill>
                <a:latin typeface="Calibri"/>
                <a:ea typeface="Calibri"/>
                <a:cs typeface="Calibri"/>
                <a:sym typeface="Calibri"/>
              </a:rPr>
              <a:t>Research Onion</a:t>
            </a:r>
            <a:endParaRPr b="0" sz="1700" u="none" strike="noStrike">
              <a:solidFill>
                <a:srgbClr val="000000"/>
              </a:solidFill>
              <a:latin typeface="Arial"/>
              <a:ea typeface="Arial"/>
              <a:cs typeface="Arial"/>
              <a:sym typeface="Arial"/>
            </a:endParaRPr>
          </a:p>
        </p:txBody>
      </p:sp>
      <p:sp>
        <p:nvSpPr>
          <p:cNvPr id="253" name="Google Shape;253;p19"/>
          <p:cNvSpPr/>
          <p:nvPr/>
        </p:nvSpPr>
        <p:spPr>
          <a:xfrm>
            <a:off x="8275320" y="1755720"/>
            <a:ext cx="3062880" cy="108216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lang="en-US" sz="1300">
                <a:solidFill>
                  <a:srgbClr val="1C242E"/>
                </a:solidFill>
                <a:latin typeface="Calibri"/>
                <a:ea typeface="Calibri"/>
                <a:cs typeface="Calibri"/>
                <a:sym typeface="Calibri"/>
              </a:rPr>
              <a:t>Pragmatism, Mixed-method, DSR, Multiple Method Selection, Cross-sectional Test, Web Surveys, Scoring &amp; Inductive Coding.</a:t>
            </a:r>
            <a:endParaRPr b="0" sz="1300" u="none" strike="noStrike">
              <a:solidFill>
                <a:srgbClr val="000000"/>
              </a:solidFill>
              <a:latin typeface="Arial"/>
              <a:ea typeface="Arial"/>
              <a:cs typeface="Arial"/>
              <a:sym typeface="Arial"/>
            </a:endParaRPr>
          </a:p>
        </p:txBody>
      </p:sp>
      <p:sp>
        <p:nvSpPr>
          <p:cNvPr id="254" name="Google Shape;254;p19"/>
          <p:cNvSpPr/>
          <p:nvPr/>
        </p:nvSpPr>
        <p:spPr>
          <a:xfrm>
            <a:off x="640080" y="3337560"/>
            <a:ext cx="3474360" cy="1919880"/>
          </a:xfrm>
          <a:prstGeom prst="roundRect">
            <a:avLst>
              <a:gd fmla="val 16667" name="adj"/>
            </a:avLst>
          </a:prstGeom>
          <a:solidFill>
            <a:srgbClr val="F7F9FB"/>
          </a:solidFill>
          <a:ln cap="flat" cmpd="sng" w="9525">
            <a:solidFill>
              <a:srgbClr val="D6E0E5"/>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255" name="Google Shape;255;p19"/>
          <p:cNvSpPr/>
          <p:nvPr/>
        </p:nvSpPr>
        <p:spPr>
          <a:xfrm>
            <a:off x="640080" y="3337560"/>
            <a:ext cx="72720" cy="191988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256" name="Google Shape;256;p19"/>
          <p:cNvSpPr/>
          <p:nvPr/>
        </p:nvSpPr>
        <p:spPr>
          <a:xfrm>
            <a:off x="868680" y="3502080"/>
            <a:ext cx="3062880" cy="34704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700" u="none" strike="noStrike">
                <a:solidFill>
                  <a:srgbClr val="0E2037"/>
                </a:solidFill>
                <a:latin typeface="Calibri"/>
                <a:ea typeface="Calibri"/>
                <a:cs typeface="Calibri"/>
                <a:sym typeface="Calibri"/>
              </a:rPr>
              <a:t>Data Collection</a:t>
            </a:r>
            <a:endParaRPr b="0" sz="1700" u="none" strike="noStrike">
              <a:solidFill>
                <a:srgbClr val="000000"/>
              </a:solidFill>
              <a:latin typeface="Arial"/>
              <a:ea typeface="Arial"/>
              <a:cs typeface="Arial"/>
              <a:sym typeface="Arial"/>
            </a:endParaRPr>
          </a:p>
        </p:txBody>
      </p:sp>
      <p:sp>
        <p:nvSpPr>
          <p:cNvPr id="257" name="Google Shape;257;p19"/>
          <p:cNvSpPr/>
          <p:nvPr/>
        </p:nvSpPr>
        <p:spPr>
          <a:xfrm>
            <a:off x="868680" y="3950280"/>
            <a:ext cx="3062880" cy="108216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lang="en-US" sz="1300">
                <a:solidFill>
                  <a:srgbClr val="1C242E"/>
                </a:solidFill>
                <a:latin typeface="Calibri"/>
                <a:ea typeface="Calibri"/>
                <a:cs typeface="Calibri"/>
                <a:sym typeface="Calibri"/>
              </a:rPr>
              <a:t>Primary telemetry is from the responses to the assessments and a follow-up demonstration survey which includes the 10-question System Usability Scale (SUS) and open-ended questions.</a:t>
            </a:r>
            <a:endParaRPr b="0" sz="1300" u="none" strike="noStrike">
              <a:solidFill>
                <a:srgbClr val="000000"/>
              </a:solidFill>
              <a:latin typeface="Arial"/>
              <a:ea typeface="Arial"/>
              <a:cs typeface="Arial"/>
              <a:sym typeface="Arial"/>
            </a:endParaRPr>
          </a:p>
        </p:txBody>
      </p:sp>
      <p:sp>
        <p:nvSpPr>
          <p:cNvPr id="258" name="Google Shape;258;p19"/>
          <p:cNvSpPr/>
          <p:nvPr/>
        </p:nvSpPr>
        <p:spPr>
          <a:xfrm>
            <a:off x="4343400" y="3337560"/>
            <a:ext cx="3474360" cy="1919880"/>
          </a:xfrm>
          <a:prstGeom prst="roundRect">
            <a:avLst>
              <a:gd fmla="val 16667" name="adj"/>
            </a:avLst>
          </a:prstGeom>
          <a:solidFill>
            <a:srgbClr val="F7F9FB"/>
          </a:solidFill>
          <a:ln cap="flat" cmpd="sng" w="9525">
            <a:solidFill>
              <a:srgbClr val="D6E0E5"/>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259" name="Google Shape;259;p19"/>
          <p:cNvSpPr/>
          <p:nvPr/>
        </p:nvSpPr>
        <p:spPr>
          <a:xfrm>
            <a:off x="4343400" y="3337560"/>
            <a:ext cx="72720" cy="191988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260" name="Google Shape;260;p19"/>
          <p:cNvSpPr/>
          <p:nvPr/>
        </p:nvSpPr>
        <p:spPr>
          <a:xfrm>
            <a:off x="4572000" y="3502080"/>
            <a:ext cx="3062880" cy="34704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700" u="none" strike="noStrike">
                <a:solidFill>
                  <a:srgbClr val="0E2037"/>
                </a:solidFill>
                <a:latin typeface="Calibri"/>
                <a:ea typeface="Calibri"/>
                <a:cs typeface="Calibri"/>
                <a:sym typeface="Calibri"/>
              </a:rPr>
              <a:t>Participants</a:t>
            </a:r>
            <a:endParaRPr b="0" sz="1700" u="none" strike="noStrike">
              <a:solidFill>
                <a:srgbClr val="000000"/>
              </a:solidFill>
              <a:latin typeface="Arial"/>
              <a:ea typeface="Arial"/>
              <a:cs typeface="Arial"/>
              <a:sym typeface="Arial"/>
            </a:endParaRPr>
          </a:p>
        </p:txBody>
      </p:sp>
      <p:sp>
        <p:nvSpPr>
          <p:cNvPr id="261" name="Google Shape;261;p19"/>
          <p:cNvSpPr/>
          <p:nvPr/>
        </p:nvSpPr>
        <p:spPr>
          <a:xfrm>
            <a:off x="4572000" y="3950280"/>
            <a:ext cx="3062880" cy="108216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lang="en-US" sz="1300">
                <a:solidFill>
                  <a:srgbClr val="1C242E"/>
                </a:solidFill>
                <a:latin typeface="Calibri"/>
                <a:ea typeface="Calibri"/>
                <a:cs typeface="Calibri"/>
                <a:sym typeface="Calibri"/>
              </a:rPr>
              <a:t>Sampling is targeted at IT SMEs, system administrators and security students. Data transfer via HTTPS. Data is anonymized.</a:t>
            </a:r>
            <a:endParaRPr b="0" sz="1300" u="none" strike="noStrike">
              <a:solidFill>
                <a:srgbClr val="000000"/>
              </a:solidFill>
              <a:latin typeface="Arial"/>
              <a:ea typeface="Arial"/>
              <a:cs typeface="Arial"/>
              <a:sym typeface="Arial"/>
            </a:endParaRPr>
          </a:p>
        </p:txBody>
      </p:sp>
      <p:sp>
        <p:nvSpPr>
          <p:cNvPr id="262" name="Google Shape;262;p19"/>
          <p:cNvSpPr/>
          <p:nvPr/>
        </p:nvSpPr>
        <p:spPr>
          <a:xfrm>
            <a:off x="8046720" y="3337560"/>
            <a:ext cx="3474360" cy="1919880"/>
          </a:xfrm>
          <a:prstGeom prst="roundRect">
            <a:avLst>
              <a:gd fmla="val 16667" name="adj"/>
            </a:avLst>
          </a:prstGeom>
          <a:solidFill>
            <a:srgbClr val="F7F9FB"/>
          </a:solidFill>
          <a:ln cap="flat" cmpd="sng" w="9525">
            <a:solidFill>
              <a:srgbClr val="D6E0E5"/>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263" name="Google Shape;263;p19"/>
          <p:cNvSpPr/>
          <p:nvPr/>
        </p:nvSpPr>
        <p:spPr>
          <a:xfrm>
            <a:off x="8046720" y="3337560"/>
            <a:ext cx="72720" cy="191988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264" name="Google Shape;264;p19"/>
          <p:cNvSpPr/>
          <p:nvPr/>
        </p:nvSpPr>
        <p:spPr>
          <a:xfrm>
            <a:off x="8275320" y="3502080"/>
            <a:ext cx="3062880" cy="34704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700" u="none" strike="noStrike">
                <a:solidFill>
                  <a:srgbClr val="0E2037"/>
                </a:solidFill>
                <a:latin typeface="Calibri"/>
                <a:ea typeface="Calibri"/>
                <a:cs typeface="Calibri"/>
                <a:sym typeface="Calibri"/>
              </a:rPr>
              <a:t>Data Analysis</a:t>
            </a:r>
            <a:endParaRPr b="0" sz="1700" u="none" strike="noStrike">
              <a:solidFill>
                <a:srgbClr val="000000"/>
              </a:solidFill>
              <a:latin typeface="Arial"/>
              <a:ea typeface="Arial"/>
              <a:cs typeface="Arial"/>
              <a:sym typeface="Arial"/>
            </a:endParaRPr>
          </a:p>
        </p:txBody>
      </p:sp>
      <p:sp>
        <p:nvSpPr>
          <p:cNvPr id="265" name="Google Shape;265;p19"/>
          <p:cNvSpPr/>
          <p:nvPr/>
        </p:nvSpPr>
        <p:spPr>
          <a:xfrm>
            <a:off x="8275320" y="3950280"/>
            <a:ext cx="3062880" cy="88380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lang="en-US" sz="1300">
                <a:solidFill>
                  <a:srgbClr val="1C242E"/>
                </a:solidFill>
                <a:latin typeface="Calibri"/>
                <a:ea typeface="Calibri"/>
                <a:cs typeface="Calibri"/>
                <a:sym typeface="Calibri"/>
              </a:rPr>
              <a:t>Quantitative: mean, median, standard deviation, SUS benchmark (&gt;68). Qualitative: Braun &amp; Clarke six-step analysis.</a:t>
            </a:r>
            <a:endParaRPr b="0" sz="1300" u="none" strike="noStrike">
              <a:solidFill>
                <a:srgbClr val="000000"/>
              </a:solidFill>
              <a:latin typeface="Arial"/>
              <a:ea typeface="Arial"/>
              <a:cs typeface="Arial"/>
              <a:sym typeface="Arial"/>
            </a:endParaRPr>
          </a:p>
        </p:txBody>
      </p:sp>
      <p:sp>
        <p:nvSpPr>
          <p:cNvPr id="266" name="Google Shape;266;p19"/>
          <p:cNvSpPr/>
          <p:nvPr/>
        </p:nvSpPr>
        <p:spPr>
          <a:xfrm>
            <a:off x="594360" y="6455520"/>
            <a:ext cx="10972440" cy="10440"/>
          </a:xfrm>
          <a:prstGeom prst="rect">
            <a:avLst/>
          </a:prstGeom>
          <a:solidFill>
            <a:srgbClr val="D6E0E5"/>
          </a:solidFill>
          <a:ln>
            <a:noFill/>
          </a:ln>
          <a:effectLst>
            <a:outerShdw blurRad="39960" rotWithShape="0" dir="5400000" dist="23040">
              <a:srgbClr val="000000">
                <a:alpha val="34902"/>
              </a:srgbClr>
            </a:outerShdw>
          </a:effectLst>
        </p:spPr>
        <p:txBody>
          <a:bodyPr anchorCtr="0" anchor="ctr" bIns="0" lIns="90000" spcFirstLastPara="1" rIns="90000" wrap="square" tIns="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267" name="Google Shape;267;p19"/>
          <p:cNvSpPr/>
          <p:nvPr/>
        </p:nvSpPr>
        <p:spPr>
          <a:xfrm>
            <a:off x="594360" y="6510600"/>
            <a:ext cx="9875160" cy="18252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0" lang="en-US" sz="800" u="none" strike="noStrike">
                <a:solidFill>
                  <a:srgbClr val="64707C"/>
                </a:solidFill>
                <a:latin typeface="Calibri"/>
                <a:ea typeface="Calibri"/>
                <a:cs typeface="Calibri"/>
                <a:sym typeface="Calibri"/>
              </a:rPr>
              <a:t>ACFA7004 • Research Proposal • MD. Asaddoz Jaman</a:t>
            </a:r>
            <a:endParaRPr b="0" sz="800" u="none" strike="noStrike">
              <a:solidFill>
                <a:srgbClr val="000000"/>
              </a:solidFill>
              <a:latin typeface="Arial"/>
              <a:ea typeface="Arial"/>
              <a:cs typeface="Arial"/>
              <a:sym typeface="Arial"/>
            </a:endParaRPr>
          </a:p>
        </p:txBody>
      </p:sp>
      <p:sp>
        <p:nvSpPr>
          <p:cNvPr id="268" name="Google Shape;268;p19"/>
          <p:cNvSpPr/>
          <p:nvPr/>
        </p:nvSpPr>
        <p:spPr>
          <a:xfrm>
            <a:off x="10972800" y="6492240"/>
            <a:ext cx="548280" cy="182520"/>
          </a:xfrm>
          <a:prstGeom prst="rect">
            <a:avLst/>
          </a:prstGeom>
          <a:noFill/>
          <a:ln>
            <a:noFill/>
          </a:ln>
        </p:spPr>
        <p:txBody>
          <a:bodyPr anchorCtr="1" anchor="t" bIns="45000" lIns="90000" spcFirstLastPara="1" rIns="90000" wrap="square" tIns="45000">
            <a:noAutofit/>
          </a:bodyPr>
          <a:lstStyle/>
          <a:p>
            <a:pPr indent="0" lvl="0" marL="0" marR="0" rtl="0" algn="r">
              <a:lnSpc>
                <a:spcPct val="100000"/>
              </a:lnSpc>
              <a:spcBef>
                <a:spcPts val="0"/>
              </a:spcBef>
              <a:spcAft>
                <a:spcPts val="0"/>
              </a:spcAft>
              <a:buNone/>
            </a:pPr>
            <a:r>
              <a:rPr b="0" lang="en-US" sz="800" u="none" strike="noStrike">
                <a:solidFill>
                  <a:srgbClr val="64707C"/>
                </a:solidFill>
                <a:latin typeface="Calibri"/>
                <a:ea typeface="Calibri"/>
                <a:cs typeface="Calibri"/>
                <a:sym typeface="Calibri"/>
              </a:rPr>
              <a:t>7</a:t>
            </a:r>
            <a:endParaRPr b="0" sz="800" u="none" strike="noStrike">
              <a:solidFill>
                <a:srgbClr val="000000"/>
              </a:solidFill>
              <a:latin typeface="Arial"/>
              <a:ea typeface="Arial"/>
              <a:cs typeface="Arial"/>
              <a:sym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2" name="Shape 272"/>
        <p:cNvGrpSpPr/>
        <p:nvPr/>
      </p:nvGrpSpPr>
      <p:grpSpPr>
        <a:xfrm>
          <a:off x="0" y="0"/>
          <a:ext cx="0" cy="0"/>
          <a:chOff x="0" y="0"/>
          <a:chExt cx="0" cy="0"/>
        </a:xfrm>
      </p:grpSpPr>
      <p:sp>
        <p:nvSpPr>
          <p:cNvPr id="273" name="Google Shape;273;p20"/>
          <p:cNvSpPr/>
          <p:nvPr/>
        </p:nvSpPr>
        <p:spPr>
          <a:xfrm>
            <a:off x="0" y="0"/>
            <a:ext cx="12191400" cy="6857640"/>
          </a:xfrm>
          <a:prstGeom prst="rect">
            <a:avLst/>
          </a:prstGeom>
          <a:solidFill>
            <a:srgbClr val="FFFFFF"/>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274" name="Google Shape;274;p20"/>
          <p:cNvSpPr/>
          <p:nvPr/>
        </p:nvSpPr>
        <p:spPr>
          <a:xfrm>
            <a:off x="0" y="0"/>
            <a:ext cx="12191400" cy="16416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275" name="Google Shape;275;p20"/>
          <p:cNvSpPr/>
          <p:nvPr/>
        </p:nvSpPr>
        <p:spPr>
          <a:xfrm>
            <a:off x="594360" y="347400"/>
            <a:ext cx="10972440" cy="50256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2700" u="none" strike="noStrike">
                <a:solidFill>
                  <a:srgbClr val="0E2037"/>
                </a:solidFill>
                <a:latin typeface="Play"/>
                <a:ea typeface="Play"/>
                <a:cs typeface="Play"/>
                <a:sym typeface="Play"/>
              </a:rPr>
              <a:t>Project Planning and Resources</a:t>
            </a:r>
            <a:endParaRPr b="0" sz="2700" u="none" strike="noStrike">
              <a:solidFill>
                <a:srgbClr val="000000"/>
              </a:solidFill>
              <a:latin typeface="Arial"/>
              <a:ea typeface="Arial"/>
              <a:cs typeface="Arial"/>
              <a:sym typeface="Arial"/>
            </a:endParaRPr>
          </a:p>
        </p:txBody>
      </p:sp>
      <p:sp>
        <p:nvSpPr>
          <p:cNvPr id="276" name="Google Shape;276;p20"/>
          <p:cNvSpPr/>
          <p:nvPr/>
        </p:nvSpPr>
        <p:spPr>
          <a:xfrm>
            <a:off x="612720" y="850320"/>
            <a:ext cx="10789560" cy="29232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0" lang="en-US" sz="1150" u="none" strike="noStrike">
                <a:solidFill>
                  <a:srgbClr val="64707C"/>
                </a:solidFill>
                <a:latin typeface="Calibri"/>
                <a:ea typeface="Calibri"/>
                <a:cs typeface="Calibri"/>
                <a:sym typeface="Calibri"/>
              </a:rPr>
              <a:t>Timeline plus the technologies required for the proposed artifact</a:t>
            </a:r>
            <a:endParaRPr b="0" sz="1150" u="none" strike="noStrike">
              <a:solidFill>
                <a:srgbClr val="000000"/>
              </a:solidFill>
              <a:latin typeface="Arial"/>
              <a:ea typeface="Arial"/>
              <a:cs typeface="Arial"/>
              <a:sym typeface="Arial"/>
            </a:endParaRPr>
          </a:p>
        </p:txBody>
      </p:sp>
      <p:sp>
        <p:nvSpPr>
          <p:cNvPr id="277" name="Google Shape;277;p20"/>
          <p:cNvSpPr/>
          <p:nvPr/>
        </p:nvSpPr>
        <p:spPr>
          <a:xfrm>
            <a:off x="640080" y="1234440"/>
            <a:ext cx="1234080" cy="29232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150" u="none" strike="noStrike">
                <a:solidFill>
                  <a:srgbClr val="1B7A82"/>
                </a:solidFill>
                <a:latin typeface="Calibri"/>
                <a:ea typeface="Calibri"/>
                <a:cs typeface="Calibri"/>
                <a:sym typeface="Calibri"/>
              </a:rPr>
              <a:t>1–7 Jun</a:t>
            </a:r>
            <a:endParaRPr b="0" sz="1150" u="none" strike="noStrike">
              <a:solidFill>
                <a:srgbClr val="000000"/>
              </a:solidFill>
              <a:latin typeface="Arial"/>
              <a:ea typeface="Arial"/>
              <a:cs typeface="Arial"/>
              <a:sym typeface="Arial"/>
            </a:endParaRPr>
          </a:p>
        </p:txBody>
      </p:sp>
      <p:sp>
        <p:nvSpPr>
          <p:cNvPr id="278" name="Google Shape;278;p20"/>
          <p:cNvSpPr/>
          <p:nvPr/>
        </p:nvSpPr>
        <p:spPr>
          <a:xfrm>
            <a:off x="1965960" y="1252800"/>
            <a:ext cx="164160" cy="164160"/>
          </a:xfrm>
          <a:prstGeom prst="ellipse">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cxnSp>
        <p:nvCxnSpPr>
          <p:cNvPr id="279" name="Google Shape;279;p20"/>
          <p:cNvCxnSpPr/>
          <p:nvPr/>
        </p:nvCxnSpPr>
        <p:spPr>
          <a:xfrm>
            <a:off x="2048040" y="1417320"/>
            <a:ext cx="360" cy="475560"/>
          </a:xfrm>
          <a:prstGeom prst="straightConnector1">
            <a:avLst/>
          </a:prstGeom>
          <a:noFill/>
          <a:ln cap="flat" cmpd="sng" w="9525">
            <a:solidFill>
              <a:srgbClr val="D6E0E5"/>
            </a:solidFill>
            <a:prstDash val="solid"/>
            <a:round/>
            <a:headEnd len="sm" w="sm" type="none"/>
            <a:tailEnd len="sm" w="sm" type="none"/>
          </a:ln>
        </p:spPr>
      </p:cxnSp>
      <p:sp>
        <p:nvSpPr>
          <p:cNvPr id="280" name="Google Shape;280;p20"/>
          <p:cNvSpPr/>
          <p:nvPr/>
        </p:nvSpPr>
        <p:spPr>
          <a:xfrm>
            <a:off x="2331720" y="1216080"/>
            <a:ext cx="2925720" cy="31968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0" lang="en-US" sz="1250" u="none" strike="noStrike">
                <a:solidFill>
                  <a:srgbClr val="1C242E"/>
                </a:solidFill>
                <a:latin typeface="Calibri"/>
                <a:ea typeface="Calibri"/>
                <a:cs typeface="Calibri"/>
                <a:sym typeface="Calibri"/>
              </a:rPr>
              <a:t>Topic exploration</a:t>
            </a:r>
            <a:endParaRPr b="0" sz="1250" u="none" strike="noStrike">
              <a:solidFill>
                <a:srgbClr val="000000"/>
              </a:solidFill>
              <a:latin typeface="Arial"/>
              <a:ea typeface="Arial"/>
              <a:cs typeface="Arial"/>
              <a:sym typeface="Arial"/>
            </a:endParaRPr>
          </a:p>
        </p:txBody>
      </p:sp>
      <p:sp>
        <p:nvSpPr>
          <p:cNvPr id="281" name="Google Shape;281;p20"/>
          <p:cNvSpPr/>
          <p:nvPr/>
        </p:nvSpPr>
        <p:spPr>
          <a:xfrm>
            <a:off x="640080" y="1892880"/>
            <a:ext cx="1234080" cy="29232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150" u="none" strike="noStrike">
                <a:solidFill>
                  <a:srgbClr val="1B7A82"/>
                </a:solidFill>
                <a:latin typeface="Calibri"/>
                <a:ea typeface="Calibri"/>
                <a:cs typeface="Calibri"/>
                <a:sym typeface="Calibri"/>
              </a:rPr>
              <a:t>8–14 Jun</a:t>
            </a:r>
            <a:endParaRPr b="0" sz="1150" u="none" strike="noStrike">
              <a:solidFill>
                <a:srgbClr val="000000"/>
              </a:solidFill>
              <a:latin typeface="Arial"/>
              <a:ea typeface="Arial"/>
              <a:cs typeface="Arial"/>
              <a:sym typeface="Arial"/>
            </a:endParaRPr>
          </a:p>
        </p:txBody>
      </p:sp>
      <p:sp>
        <p:nvSpPr>
          <p:cNvPr id="282" name="Google Shape;282;p20"/>
          <p:cNvSpPr/>
          <p:nvPr/>
        </p:nvSpPr>
        <p:spPr>
          <a:xfrm>
            <a:off x="1965960" y="1911240"/>
            <a:ext cx="164160" cy="164160"/>
          </a:xfrm>
          <a:prstGeom prst="ellipse">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cxnSp>
        <p:nvCxnSpPr>
          <p:cNvPr id="283" name="Google Shape;283;p20"/>
          <p:cNvCxnSpPr/>
          <p:nvPr/>
        </p:nvCxnSpPr>
        <p:spPr>
          <a:xfrm>
            <a:off x="2048040" y="2075400"/>
            <a:ext cx="360" cy="475920"/>
          </a:xfrm>
          <a:prstGeom prst="straightConnector1">
            <a:avLst/>
          </a:prstGeom>
          <a:noFill/>
          <a:ln cap="flat" cmpd="sng" w="9525">
            <a:solidFill>
              <a:srgbClr val="D6E0E5"/>
            </a:solidFill>
            <a:prstDash val="solid"/>
            <a:round/>
            <a:headEnd len="sm" w="sm" type="none"/>
            <a:tailEnd len="sm" w="sm" type="none"/>
          </a:ln>
        </p:spPr>
      </p:cxnSp>
      <p:sp>
        <p:nvSpPr>
          <p:cNvPr id="284" name="Google Shape;284;p20"/>
          <p:cNvSpPr/>
          <p:nvPr/>
        </p:nvSpPr>
        <p:spPr>
          <a:xfrm>
            <a:off x="2331720" y="1874520"/>
            <a:ext cx="2925720" cy="31968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0" lang="en-US" sz="1250" u="none" strike="noStrike">
                <a:solidFill>
                  <a:srgbClr val="1C242E"/>
                </a:solidFill>
                <a:latin typeface="Calibri"/>
                <a:ea typeface="Calibri"/>
                <a:cs typeface="Calibri"/>
                <a:sym typeface="Calibri"/>
              </a:rPr>
              <a:t>Topic refinement</a:t>
            </a:r>
            <a:endParaRPr b="0" sz="1250" u="none" strike="noStrike">
              <a:solidFill>
                <a:srgbClr val="000000"/>
              </a:solidFill>
              <a:latin typeface="Arial"/>
              <a:ea typeface="Arial"/>
              <a:cs typeface="Arial"/>
              <a:sym typeface="Arial"/>
            </a:endParaRPr>
          </a:p>
        </p:txBody>
      </p:sp>
      <p:sp>
        <p:nvSpPr>
          <p:cNvPr id="285" name="Google Shape;285;p20"/>
          <p:cNvSpPr/>
          <p:nvPr/>
        </p:nvSpPr>
        <p:spPr>
          <a:xfrm>
            <a:off x="640080" y="2551320"/>
            <a:ext cx="1234080" cy="29232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150" u="none" strike="noStrike">
                <a:solidFill>
                  <a:srgbClr val="1B7A82"/>
                </a:solidFill>
                <a:latin typeface="Calibri"/>
                <a:ea typeface="Calibri"/>
                <a:cs typeface="Calibri"/>
                <a:sym typeface="Calibri"/>
              </a:rPr>
              <a:t>15–30 Jun</a:t>
            </a:r>
            <a:endParaRPr b="0" sz="1150" u="none" strike="noStrike">
              <a:solidFill>
                <a:srgbClr val="000000"/>
              </a:solidFill>
              <a:latin typeface="Arial"/>
              <a:ea typeface="Arial"/>
              <a:cs typeface="Arial"/>
              <a:sym typeface="Arial"/>
            </a:endParaRPr>
          </a:p>
        </p:txBody>
      </p:sp>
      <p:sp>
        <p:nvSpPr>
          <p:cNvPr id="286" name="Google Shape;286;p20"/>
          <p:cNvSpPr/>
          <p:nvPr/>
        </p:nvSpPr>
        <p:spPr>
          <a:xfrm>
            <a:off x="1965960" y="2569320"/>
            <a:ext cx="164160" cy="164160"/>
          </a:xfrm>
          <a:prstGeom prst="ellipse">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cxnSp>
        <p:nvCxnSpPr>
          <p:cNvPr id="287" name="Google Shape;287;p20"/>
          <p:cNvCxnSpPr/>
          <p:nvPr/>
        </p:nvCxnSpPr>
        <p:spPr>
          <a:xfrm>
            <a:off x="2048040" y="2733840"/>
            <a:ext cx="360" cy="475920"/>
          </a:xfrm>
          <a:prstGeom prst="straightConnector1">
            <a:avLst/>
          </a:prstGeom>
          <a:noFill/>
          <a:ln cap="flat" cmpd="sng" w="9525">
            <a:solidFill>
              <a:srgbClr val="D6E0E5"/>
            </a:solidFill>
            <a:prstDash val="solid"/>
            <a:round/>
            <a:headEnd len="sm" w="sm" type="none"/>
            <a:tailEnd len="sm" w="sm" type="none"/>
          </a:ln>
        </p:spPr>
      </p:cxnSp>
      <p:sp>
        <p:nvSpPr>
          <p:cNvPr id="288" name="Google Shape;288;p20"/>
          <p:cNvSpPr/>
          <p:nvPr/>
        </p:nvSpPr>
        <p:spPr>
          <a:xfrm>
            <a:off x="2331720" y="2532960"/>
            <a:ext cx="2925720" cy="31968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0" lang="en-US" sz="1250" u="none" strike="noStrike">
                <a:solidFill>
                  <a:srgbClr val="1C242E"/>
                </a:solidFill>
                <a:latin typeface="Calibri"/>
                <a:ea typeface="Calibri"/>
                <a:cs typeface="Calibri"/>
                <a:sym typeface="Calibri"/>
              </a:rPr>
              <a:t>Literature search</a:t>
            </a:r>
            <a:endParaRPr b="0" sz="1250" u="none" strike="noStrike">
              <a:solidFill>
                <a:srgbClr val="000000"/>
              </a:solidFill>
              <a:latin typeface="Arial"/>
              <a:ea typeface="Arial"/>
              <a:cs typeface="Arial"/>
              <a:sym typeface="Arial"/>
            </a:endParaRPr>
          </a:p>
        </p:txBody>
      </p:sp>
      <p:sp>
        <p:nvSpPr>
          <p:cNvPr id="289" name="Google Shape;289;p20"/>
          <p:cNvSpPr/>
          <p:nvPr/>
        </p:nvSpPr>
        <p:spPr>
          <a:xfrm>
            <a:off x="640080" y="3209400"/>
            <a:ext cx="1234080" cy="29232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150" u="none" strike="noStrike">
                <a:solidFill>
                  <a:srgbClr val="1B7A82"/>
                </a:solidFill>
                <a:latin typeface="Calibri"/>
                <a:ea typeface="Calibri"/>
                <a:cs typeface="Calibri"/>
                <a:sym typeface="Calibri"/>
              </a:rPr>
              <a:t>1–15 Jul</a:t>
            </a:r>
            <a:endParaRPr b="0" sz="1150" u="none" strike="noStrike">
              <a:solidFill>
                <a:srgbClr val="000000"/>
              </a:solidFill>
              <a:latin typeface="Arial"/>
              <a:ea typeface="Arial"/>
              <a:cs typeface="Arial"/>
              <a:sym typeface="Arial"/>
            </a:endParaRPr>
          </a:p>
        </p:txBody>
      </p:sp>
      <p:sp>
        <p:nvSpPr>
          <p:cNvPr id="290" name="Google Shape;290;p20"/>
          <p:cNvSpPr/>
          <p:nvPr/>
        </p:nvSpPr>
        <p:spPr>
          <a:xfrm>
            <a:off x="1965960" y="3227760"/>
            <a:ext cx="164160" cy="164160"/>
          </a:xfrm>
          <a:prstGeom prst="ellipse">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cxnSp>
        <p:nvCxnSpPr>
          <p:cNvPr id="291" name="Google Shape;291;p20"/>
          <p:cNvCxnSpPr/>
          <p:nvPr/>
        </p:nvCxnSpPr>
        <p:spPr>
          <a:xfrm>
            <a:off x="2048040" y="3392280"/>
            <a:ext cx="360" cy="475920"/>
          </a:xfrm>
          <a:prstGeom prst="straightConnector1">
            <a:avLst/>
          </a:prstGeom>
          <a:noFill/>
          <a:ln cap="flat" cmpd="sng" w="9525">
            <a:solidFill>
              <a:srgbClr val="D6E0E5"/>
            </a:solidFill>
            <a:prstDash val="solid"/>
            <a:round/>
            <a:headEnd len="sm" w="sm" type="none"/>
            <a:tailEnd len="sm" w="sm" type="none"/>
          </a:ln>
        </p:spPr>
      </p:cxnSp>
      <p:sp>
        <p:nvSpPr>
          <p:cNvPr id="292" name="Google Shape;292;p20"/>
          <p:cNvSpPr/>
          <p:nvPr/>
        </p:nvSpPr>
        <p:spPr>
          <a:xfrm>
            <a:off x="2331720" y="3191400"/>
            <a:ext cx="2925720" cy="31968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0" lang="en-US" sz="1250" u="none" strike="noStrike">
                <a:solidFill>
                  <a:srgbClr val="1C242E"/>
                </a:solidFill>
                <a:latin typeface="Calibri"/>
                <a:ea typeface="Calibri"/>
                <a:cs typeface="Calibri"/>
                <a:sym typeface="Calibri"/>
              </a:rPr>
              <a:t>Review &amp; gap</a:t>
            </a:r>
            <a:endParaRPr b="0" sz="1250" u="none" strike="noStrike">
              <a:solidFill>
                <a:srgbClr val="000000"/>
              </a:solidFill>
              <a:latin typeface="Arial"/>
              <a:ea typeface="Arial"/>
              <a:cs typeface="Arial"/>
              <a:sym typeface="Arial"/>
            </a:endParaRPr>
          </a:p>
        </p:txBody>
      </p:sp>
      <p:sp>
        <p:nvSpPr>
          <p:cNvPr id="293" name="Google Shape;293;p20"/>
          <p:cNvSpPr/>
          <p:nvPr/>
        </p:nvSpPr>
        <p:spPr>
          <a:xfrm>
            <a:off x="640080" y="3867840"/>
            <a:ext cx="1234080" cy="29232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150" u="none" strike="noStrike">
                <a:solidFill>
                  <a:srgbClr val="1B7A82"/>
                </a:solidFill>
                <a:latin typeface="Calibri"/>
                <a:ea typeface="Calibri"/>
                <a:cs typeface="Calibri"/>
                <a:sym typeface="Calibri"/>
              </a:rPr>
              <a:t>16–31 Jul</a:t>
            </a:r>
            <a:endParaRPr b="0" sz="1150" u="none" strike="noStrike">
              <a:solidFill>
                <a:srgbClr val="000000"/>
              </a:solidFill>
              <a:latin typeface="Arial"/>
              <a:ea typeface="Arial"/>
              <a:cs typeface="Arial"/>
              <a:sym typeface="Arial"/>
            </a:endParaRPr>
          </a:p>
        </p:txBody>
      </p:sp>
      <p:sp>
        <p:nvSpPr>
          <p:cNvPr id="294" name="Google Shape;294;p20"/>
          <p:cNvSpPr/>
          <p:nvPr/>
        </p:nvSpPr>
        <p:spPr>
          <a:xfrm>
            <a:off x="1965960" y="3886200"/>
            <a:ext cx="164160" cy="164160"/>
          </a:xfrm>
          <a:prstGeom prst="ellipse">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cxnSp>
        <p:nvCxnSpPr>
          <p:cNvPr id="295" name="Google Shape;295;p20"/>
          <p:cNvCxnSpPr/>
          <p:nvPr/>
        </p:nvCxnSpPr>
        <p:spPr>
          <a:xfrm>
            <a:off x="2048040" y="4050720"/>
            <a:ext cx="360" cy="475560"/>
          </a:xfrm>
          <a:prstGeom prst="straightConnector1">
            <a:avLst/>
          </a:prstGeom>
          <a:noFill/>
          <a:ln cap="flat" cmpd="sng" w="9525">
            <a:solidFill>
              <a:srgbClr val="D6E0E5"/>
            </a:solidFill>
            <a:prstDash val="solid"/>
            <a:round/>
            <a:headEnd len="sm" w="sm" type="none"/>
            <a:tailEnd len="sm" w="sm" type="none"/>
          </a:ln>
        </p:spPr>
      </p:cxnSp>
      <p:sp>
        <p:nvSpPr>
          <p:cNvPr id="296" name="Google Shape;296;p20"/>
          <p:cNvSpPr/>
          <p:nvPr/>
        </p:nvSpPr>
        <p:spPr>
          <a:xfrm>
            <a:off x="2331720" y="3849480"/>
            <a:ext cx="2925720" cy="31968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0" lang="en-US" sz="1250" u="none" strike="noStrike">
                <a:solidFill>
                  <a:srgbClr val="1C242E"/>
                </a:solidFill>
                <a:latin typeface="Calibri"/>
                <a:ea typeface="Calibri"/>
                <a:cs typeface="Calibri"/>
                <a:sym typeface="Calibri"/>
              </a:rPr>
              <a:t>Proposal development</a:t>
            </a:r>
            <a:endParaRPr b="0" sz="1250" u="none" strike="noStrike">
              <a:solidFill>
                <a:srgbClr val="000000"/>
              </a:solidFill>
              <a:latin typeface="Arial"/>
              <a:ea typeface="Arial"/>
              <a:cs typeface="Arial"/>
              <a:sym typeface="Arial"/>
            </a:endParaRPr>
          </a:p>
        </p:txBody>
      </p:sp>
      <p:sp>
        <p:nvSpPr>
          <p:cNvPr id="297" name="Google Shape;297;p20"/>
          <p:cNvSpPr/>
          <p:nvPr/>
        </p:nvSpPr>
        <p:spPr>
          <a:xfrm>
            <a:off x="640080" y="4526280"/>
            <a:ext cx="1234080" cy="29232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150" u="none" strike="noStrike">
                <a:solidFill>
                  <a:srgbClr val="1B7A82"/>
                </a:solidFill>
                <a:latin typeface="Calibri"/>
                <a:ea typeface="Calibri"/>
                <a:cs typeface="Calibri"/>
                <a:sym typeface="Calibri"/>
              </a:rPr>
              <a:t>1–5 Aug</a:t>
            </a:r>
            <a:endParaRPr b="0" sz="1150" u="none" strike="noStrike">
              <a:solidFill>
                <a:srgbClr val="000000"/>
              </a:solidFill>
              <a:latin typeface="Arial"/>
              <a:ea typeface="Arial"/>
              <a:cs typeface="Arial"/>
              <a:sym typeface="Arial"/>
            </a:endParaRPr>
          </a:p>
        </p:txBody>
      </p:sp>
      <p:sp>
        <p:nvSpPr>
          <p:cNvPr id="298" name="Google Shape;298;p20"/>
          <p:cNvSpPr/>
          <p:nvPr/>
        </p:nvSpPr>
        <p:spPr>
          <a:xfrm>
            <a:off x="1965960" y="4544640"/>
            <a:ext cx="164160" cy="164160"/>
          </a:xfrm>
          <a:prstGeom prst="ellipse">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cxnSp>
        <p:nvCxnSpPr>
          <p:cNvPr id="299" name="Google Shape;299;p20"/>
          <p:cNvCxnSpPr/>
          <p:nvPr/>
        </p:nvCxnSpPr>
        <p:spPr>
          <a:xfrm>
            <a:off x="2048040" y="4708800"/>
            <a:ext cx="360" cy="475920"/>
          </a:xfrm>
          <a:prstGeom prst="straightConnector1">
            <a:avLst/>
          </a:prstGeom>
          <a:noFill/>
          <a:ln cap="flat" cmpd="sng" w="9525">
            <a:solidFill>
              <a:srgbClr val="D6E0E5"/>
            </a:solidFill>
            <a:prstDash val="solid"/>
            <a:round/>
            <a:headEnd len="sm" w="sm" type="none"/>
            <a:tailEnd len="sm" w="sm" type="none"/>
          </a:ln>
        </p:spPr>
      </p:cxnSp>
      <p:sp>
        <p:nvSpPr>
          <p:cNvPr id="300" name="Google Shape;300;p20"/>
          <p:cNvSpPr/>
          <p:nvPr/>
        </p:nvSpPr>
        <p:spPr>
          <a:xfrm>
            <a:off x="2331720" y="4507920"/>
            <a:ext cx="2925720" cy="31968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0" lang="en-US" sz="1250" u="none" strike="noStrike">
                <a:solidFill>
                  <a:srgbClr val="1C242E"/>
                </a:solidFill>
                <a:latin typeface="Calibri"/>
                <a:ea typeface="Calibri"/>
                <a:cs typeface="Calibri"/>
                <a:sym typeface="Calibri"/>
              </a:rPr>
              <a:t>Methodology refinement</a:t>
            </a:r>
            <a:endParaRPr b="0" sz="1250" u="none" strike="noStrike">
              <a:solidFill>
                <a:srgbClr val="000000"/>
              </a:solidFill>
              <a:latin typeface="Arial"/>
              <a:ea typeface="Arial"/>
              <a:cs typeface="Arial"/>
              <a:sym typeface="Arial"/>
            </a:endParaRPr>
          </a:p>
        </p:txBody>
      </p:sp>
      <p:sp>
        <p:nvSpPr>
          <p:cNvPr id="301" name="Google Shape;301;p20"/>
          <p:cNvSpPr/>
          <p:nvPr/>
        </p:nvSpPr>
        <p:spPr>
          <a:xfrm>
            <a:off x="640080" y="5184720"/>
            <a:ext cx="1234080" cy="29232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150" u="none" strike="noStrike">
                <a:solidFill>
                  <a:srgbClr val="1B7A82"/>
                </a:solidFill>
                <a:latin typeface="Calibri"/>
                <a:ea typeface="Calibri"/>
                <a:cs typeface="Calibri"/>
                <a:sym typeface="Calibri"/>
              </a:rPr>
              <a:t>6–9 Aug</a:t>
            </a:r>
            <a:endParaRPr b="0" sz="1150" u="none" strike="noStrike">
              <a:solidFill>
                <a:srgbClr val="000000"/>
              </a:solidFill>
              <a:latin typeface="Arial"/>
              <a:ea typeface="Arial"/>
              <a:cs typeface="Arial"/>
              <a:sym typeface="Arial"/>
            </a:endParaRPr>
          </a:p>
        </p:txBody>
      </p:sp>
      <p:sp>
        <p:nvSpPr>
          <p:cNvPr id="302" name="Google Shape;302;p20"/>
          <p:cNvSpPr/>
          <p:nvPr/>
        </p:nvSpPr>
        <p:spPr>
          <a:xfrm>
            <a:off x="1965960" y="5203080"/>
            <a:ext cx="164160" cy="164160"/>
          </a:xfrm>
          <a:prstGeom prst="ellipse">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cxnSp>
        <p:nvCxnSpPr>
          <p:cNvPr id="303" name="Google Shape;303;p20"/>
          <p:cNvCxnSpPr/>
          <p:nvPr/>
        </p:nvCxnSpPr>
        <p:spPr>
          <a:xfrm>
            <a:off x="2048040" y="5367240"/>
            <a:ext cx="360" cy="475920"/>
          </a:xfrm>
          <a:prstGeom prst="straightConnector1">
            <a:avLst/>
          </a:prstGeom>
          <a:noFill/>
          <a:ln cap="flat" cmpd="sng" w="9525">
            <a:solidFill>
              <a:srgbClr val="D6E0E5"/>
            </a:solidFill>
            <a:prstDash val="solid"/>
            <a:round/>
            <a:headEnd len="sm" w="sm" type="none"/>
            <a:tailEnd len="sm" w="sm" type="none"/>
          </a:ln>
        </p:spPr>
      </p:cxnSp>
      <p:sp>
        <p:nvSpPr>
          <p:cNvPr id="304" name="Google Shape;304;p20"/>
          <p:cNvSpPr/>
          <p:nvPr/>
        </p:nvSpPr>
        <p:spPr>
          <a:xfrm>
            <a:off x="2331720" y="5166360"/>
            <a:ext cx="2925720" cy="31968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0" lang="en-US" sz="1250" u="none" strike="noStrike">
                <a:solidFill>
                  <a:srgbClr val="1C242E"/>
                </a:solidFill>
                <a:latin typeface="Calibri"/>
                <a:ea typeface="Calibri"/>
                <a:cs typeface="Calibri"/>
                <a:sym typeface="Calibri"/>
              </a:rPr>
              <a:t>Review &amp; finalisation</a:t>
            </a:r>
            <a:endParaRPr b="0" sz="1250" u="none" strike="noStrike">
              <a:solidFill>
                <a:srgbClr val="000000"/>
              </a:solidFill>
              <a:latin typeface="Arial"/>
              <a:ea typeface="Arial"/>
              <a:cs typeface="Arial"/>
              <a:sym typeface="Arial"/>
            </a:endParaRPr>
          </a:p>
        </p:txBody>
      </p:sp>
      <p:sp>
        <p:nvSpPr>
          <p:cNvPr id="305" name="Google Shape;305;p20"/>
          <p:cNvSpPr/>
          <p:nvPr/>
        </p:nvSpPr>
        <p:spPr>
          <a:xfrm>
            <a:off x="5669280" y="1234440"/>
            <a:ext cx="2788560" cy="4343040"/>
          </a:xfrm>
          <a:prstGeom prst="roundRect">
            <a:avLst>
              <a:gd fmla="val 16667" name="adj"/>
            </a:avLst>
          </a:prstGeom>
          <a:solidFill>
            <a:srgbClr val="F7F9FB"/>
          </a:solidFill>
          <a:ln cap="flat" cmpd="sng" w="9525">
            <a:solidFill>
              <a:srgbClr val="D6E0E5"/>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306" name="Google Shape;306;p20"/>
          <p:cNvSpPr/>
          <p:nvPr/>
        </p:nvSpPr>
        <p:spPr>
          <a:xfrm>
            <a:off x="5669280" y="1234440"/>
            <a:ext cx="72720" cy="434304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307" name="Google Shape;307;p20"/>
          <p:cNvSpPr/>
          <p:nvPr/>
        </p:nvSpPr>
        <p:spPr>
          <a:xfrm>
            <a:off x="5897880" y="1398960"/>
            <a:ext cx="2377080" cy="34704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700" u="none" strike="noStrike">
                <a:solidFill>
                  <a:srgbClr val="0E2037"/>
                </a:solidFill>
                <a:latin typeface="Calibri"/>
                <a:ea typeface="Calibri"/>
                <a:cs typeface="Calibri"/>
                <a:sym typeface="Calibri"/>
              </a:rPr>
              <a:t>Development Resources</a:t>
            </a:r>
            <a:endParaRPr b="0" sz="1700" u="none" strike="noStrike">
              <a:solidFill>
                <a:srgbClr val="000000"/>
              </a:solidFill>
              <a:latin typeface="Arial"/>
              <a:ea typeface="Arial"/>
              <a:cs typeface="Arial"/>
              <a:sym typeface="Arial"/>
            </a:endParaRPr>
          </a:p>
        </p:txBody>
      </p:sp>
      <p:sp>
        <p:nvSpPr>
          <p:cNvPr id="308" name="Google Shape;308;p20"/>
          <p:cNvSpPr/>
          <p:nvPr/>
        </p:nvSpPr>
        <p:spPr>
          <a:xfrm>
            <a:off x="5897880" y="2257920"/>
            <a:ext cx="2377080" cy="277128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0" lang="en-US" sz="1600" u="none" strike="noStrike">
                <a:solidFill>
                  <a:srgbClr val="1C242E"/>
                </a:solidFill>
                <a:latin typeface="Calibri"/>
                <a:ea typeface="Calibri"/>
                <a:cs typeface="Calibri"/>
                <a:sym typeface="Calibri"/>
              </a:rPr>
              <a:t>Front-end:</a:t>
            </a:r>
            <a:br>
              <a:rPr lang="en-US" sz="1600">
                <a:latin typeface="Calibri"/>
                <a:ea typeface="Calibri"/>
                <a:cs typeface="Calibri"/>
                <a:sym typeface="Calibri"/>
              </a:rPr>
            </a:br>
            <a:r>
              <a:rPr b="0" lang="en-US" sz="1600" u="none" strike="noStrike">
                <a:solidFill>
                  <a:schemeClr val="dk1"/>
                </a:solidFill>
                <a:latin typeface="Calibri"/>
                <a:ea typeface="Calibri"/>
                <a:cs typeface="Calibri"/>
                <a:sym typeface="Calibri"/>
              </a:rPr>
              <a:t>HTML5, CSS3, JavaScript, Bootstrap 5</a:t>
            </a:r>
            <a:br>
              <a:rPr lang="en-US" sz="1600">
                <a:latin typeface="Calibri"/>
                <a:ea typeface="Calibri"/>
                <a:cs typeface="Calibri"/>
                <a:sym typeface="Calibri"/>
              </a:rPr>
            </a:br>
            <a:br>
              <a:rPr lang="en-US" sz="1600">
                <a:latin typeface="Calibri"/>
                <a:ea typeface="Calibri"/>
                <a:cs typeface="Calibri"/>
                <a:sym typeface="Calibri"/>
              </a:rPr>
            </a:br>
            <a:r>
              <a:rPr b="0" lang="en-US" sz="1600" u="none" strike="noStrike">
                <a:solidFill>
                  <a:schemeClr val="dk1"/>
                </a:solidFill>
                <a:latin typeface="Calibri"/>
                <a:ea typeface="Calibri"/>
                <a:cs typeface="Calibri"/>
                <a:sym typeface="Calibri"/>
              </a:rPr>
              <a:t>Back-end:</a:t>
            </a:r>
            <a:br>
              <a:rPr lang="en-US" sz="1600">
                <a:latin typeface="Calibri"/>
                <a:ea typeface="Calibri"/>
                <a:cs typeface="Calibri"/>
                <a:sym typeface="Calibri"/>
              </a:rPr>
            </a:br>
            <a:r>
              <a:rPr b="0" lang="en-US" sz="1600" u="none" strike="noStrike">
                <a:solidFill>
                  <a:schemeClr val="dk1"/>
                </a:solidFill>
                <a:latin typeface="Calibri"/>
                <a:ea typeface="Calibri"/>
                <a:cs typeface="Calibri"/>
                <a:sym typeface="Calibri"/>
              </a:rPr>
              <a:t>Python/Flask (or Node.js)</a:t>
            </a:r>
            <a:br>
              <a:rPr lang="en-US" sz="1600">
                <a:latin typeface="Calibri"/>
                <a:ea typeface="Calibri"/>
                <a:cs typeface="Calibri"/>
                <a:sym typeface="Calibri"/>
              </a:rPr>
            </a:br>
            <a:br>
              <a:rPr lang="en-US" sz="1600">
                <a:latin typeface="Calibri"/>
                <a:ea typeface="Calibri"/>
                <a:cs typeface="Calibri"/>
                <a:sym typeface="Calibri"/>
              </a:rPr>
            </a:br>
            <a:r>
              <a:rPr b="0" lang="en-US" sz="1600" u="none" strike="noStrike">
                <a:solidFill>
                  <a:schemeClr val="dk1"/>
                </a:solidFill>
                <a:latin typeface="Calibri"/>
                <a:ea typeface="Calibri"/>
                <a:cs typeface="Calibri"/>
                <a:sym typeface="Calibri"/>
              </a:rPr>
              <a:t>Database:</a:t>
            </a:r>
            <a:br>
              <a:rPr lang="en-US" sz="1600">
                <a:latin typeface="Calibri"/>
                <a:ea typeface="Calibri"/>
                <a:cs typeface="Calibri"/>
                <a:sym typeface="Calibri"/>
              </a:rPr>
            </a:br>
            <a:r>
              <a:rPr b="0" lang="en-US" sz="1600" u="none" strike="noStrike">
                <a:solidFill>
                  <a:schemeClr val="dk1"/>
                </a:solidFill>
                <a:latin typeface="Calibri"/>
                <a:ea typeface="Calibri"/>
                <a:cs typeface="Calibri"/>
                <a:sym typeface="Calibri"/>
              </a:rPr>
              <a:t>SQLite / PostgreSQL + ORM</a:t>
            </a:r>
            <a:endParaRPr b="0" sz="1600" u="none" strike="noStrike">
              <a:solidFill>
                <a:srgbClr val="000000"/>
              </a:solidFill>
              <a:latin typeface="Arial"/>
              <a:ea typeface="Arial"/>
              <a:cs typeface="Arial"/>
              <a:sym typeface="Arial"/>
            </a:endParaRPr>
          </a:p>
        </p:txBody>
      </p:sp>
      <p:sp>
        <p:nvSpPr>
          <p:cNvPr id="309" name="Google Shape;309;p20"/>
          <p:cNvSpPr/>
          <p:nvPr/>
        </p:nvSpPr>
        <p:spPr>
          <a:xfrm>
            <a:off x="8732520" y="1234440"/>
            <a:ext cx="2788560" cy="4343040"/>
          </a:xfrm>
          <a:prstGeom prst="roundRect">
            <a:avLst>
              <a:gd fmla="val 16667" name="adj"/>
            </a:avLst>
          </a:prstGeom>
          <a:solidFill>
            <a:srgbClr val="F7F9FB"/>
          </a:solidFill>
          <a:ln cap="flat" cmpd="sng" w="9525">
            <a:solidFill>
              <a:srgbClr val="D6E0E5"/>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310" name="Google Shape;310;p20"/>
          <p:cNvSpPr/>
          <p:nvPr/>
        </p:nvSpPr>
        <p:spPr>
          <a:xfrm>
            <a:off x="8732520" y="1234440"/>
            <a:ext cx="72720" cy="434304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311" name="Google Shape;311;p20"/>
          <p:cNvSpPr/>
          <p:nvPr/>
        </p:nvSpPr>
        <p:spPr>
          <a:xfrm>
            <a:off x="8961120" y="1398960"/>
            <a:ext cx="2377080" cy="34704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700" u="none" strike="noStrike">
                <a:solidFill>
                  <a:srgbClr val="0E2037"/>
                </a:solidFill>
                <a:latin typeface="Calibri"/>
                <a:ea typeface="Calibri"/>
                <a:cs typeface="Calibri"/>
                <a:sym typeface="Calibri"/>
              </a:rPr>
              <a:t>Analytics &amp; Deployment</a:t>
            </a:r>
            <a:endParaRPr b="0" sz="1700" u="none" strike="noStrike">
              <a:solidFill>
                <a:srgbClr val="000000"/>
              </a:solidFill>
              <a:latin typeface="Arial"/>
              <a:ea typeface="Arial"/>
              <a:cs typeface="Arial"/>
              <a:sym typeface="Arial"/>
            </a:endParaRPr>
          </a:p>
        </p:txBody>
      </p:sp>
      <p:sp>
        <p:nvSpPr>
          <p:cNvPr id="312" name="Google Shape;312;p20"/>
          <p:cNvSpPr/>
          <p:nvPr/>
        </p:nvSpPr>
        <p:spPr>
          <a:xfrm>
            <a:off x="8961120" y="2257920"/>
            <a:ext cx="2377080" cy="277128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0" lang="en-US" sz="1600" u="none" strike="noStrike">
                <a:solidFill>
                  <a:srgbClr val="1C242E"/>
                </a:solidFill>
                <a:latin typeface="Calibri"/>
                <a:ea typeface="Calibri"/>
                <a:cs typeface="Calibri"/>
                <a:sym typeface="Calibri"/>
              </a:rPr>
              <a:t>Visualisation:</a:t>
            </a:r>
            <a:br>
              <a:rPr lang="en-US" sz="1600">
                <a:latin typeface="Calibri"/>
                <a:ea typeface="Calibri"/>
                <a:cs typeface="Calibri"/>
                <a:sym typeface="Calibri"/>
              </a:rPr>
            </a:br>
            <a:r>
              <a:rPr b="0" lang="en-US" sz="1600" u="none" strike="noStrike">
                <a:solidFill>
                  <a:schemeClr val="dk1"/>
                </a:solidFill>
                <a:latin typeface="Calibri"/>
                <a:ea typeface="Calibri"/>
                <a:cs typeface="Calibri"/>
                <a:sym typeface="Calibri"/>
              </a:rPr>
              <a:t>Chart.js</a:t>
            </a:r>
            <a:br>
              <a:rPr lang="en-US" sz="1600">
                <a:latin typeface="Calibri"/>
                <a:ea typeface="Calibri"/>
                <a:cs typeface="Calibri"/>
                <a:sym typeface="Calibri"/>
              </a:rPr>
            </a:br>
            <a:br>
              <a:rPr lang="en-US" sz="1600">
                <a:latin typeface="Calibri"/>
                <a:ea typeface="Calibri"/>
                <a:cs typeface="Calibri"/>
                <a:sym typeface="Calibri"/>
              </a:rPr>
            </a:br>
            <a:r>
              <a:rPr b="0" lang="en-US" sz="1600" u="none" strike="noStrike">
                <a:solidFill>
                  <a:schemeClr val="dk1"/>
                </a:solidFill>
                <a:latin typeface="Calibri"/>
                <a:ea typeface="Calibri"/>
                <a:cs typeface="Calibri"/>
                <a:sym typeface="Calibri"/>
              </a:rPr>
              <a:t>Reporting:</a:t>
            </a:r>
            <a:br>
              <a:rPr lang="en-US" sz="1600">
                <a:latin typeface="Calibri"/>
                <a:ea typeface="Calibri"/>
                <a:cs typeface="Calibri"/>
                <a:sym typeface="Calibri"/>
              </a:rPr>
            </a:br>
            <a:r>
              <a:rPr b="0" lang="en-US" sz="1600" u="none" strike="noStrike">
                <a:solidFill>
                  <a:schemeClr val="dk1"/>
                </a:solidFill>
                <a:latin typeface="Calibri"/>
                <a:ea typeface="Calibri"/>
                <a:cs typeface="Calibri"/>
                <a:sym typeface="Calibri"/>
              </a:rPr>
              <a:t>PDFKit / ReportLab</a:t>
            </a:r>
            <a:br>
              <a:rPr lang="en-US" sz="1600">
                <a:latin typeface="Calibri"/>
                <a:ea typeface="Calibri"/>
                <a:cs typeface="Calibri"/>
                <a:sym typeface="Calibri"/>
              </a:rPr>
            </a:br>
            <a:br>
              <a:rPr lang="en-US" sz="1600">
                <a:latin typeface="Calibri"/>
                <a:ea typeface="Calibri"/>
                <a:cs typeface="Calibri"/>
                <a:sym typeface="Calibri"/>
              </a:rPr>
            </a:br>
            <a:r>
              <a:rPr b="0" lang="en-US" sz="1600" u="none" strike="noStrike">
                <a:solidFill>
                  <a:schemeClr val="dk1"/>
                </a:solidFill>
                <a:latin typeface="Calibri"/>
                <a:ea typeface="Calibri"/>
                <a:cs typeface="Calibri"/>
                <a:sym typeface="Calibri"/>
              </a:rPr>
              <a:t>Deployment:</a:t>
            </a:r>
            <a:br>
              <a:rPr lang="en-US" sz="1600">
                <a:latin typeface="Calibri"/>
                <a:ea typeface="Calibri"/>
                <a:cs typeface="Calibri"/>
                <a:sym typeface="Calibri"/>
              </a:rPr>
            </a:br>
            <a:r>
              <a:rPr b="0" lang="en-US" sz="1600" u="none" strike="noStrike">
                <a:solidFill>
                  <a:schemeClr val="dk1"/>
                </a:solidFill>
                <a:latin typeface="Calibri"/>
                <a:ea typeface="Calibri"/>
                <a:cs typeface="Calibri"/>
                <a:sym typeface="Calibri"/>
              </a:rPr>
              <a:t>Render / Vercel</a:t>
            </a:r>
            <a:br>
              <a:rPr lang="en-US" sz="1600">
                <a:latin typeface="Calibri"/>
                <a:ea typeface="Calibri"/>
                <a:cs typeface="Calibri"/>
                <a:sym typeface="Calibri"/>
              </a:rPr>
            </a:br>
            <a:br>
              <a:rPr lang="en-US" sz="1600">
                <a:latin typeface="Calibri"/>
                <a:ea typeface="Calibri"/>
                <a:cs typeface="Calibri"/>
                <a:sym typeface="Calibri"/>
              </a:rPr>
            </a:br>
            <a:r>
              <a:rPr b="0" lang="en-US" sz="1600" u="none" strike="noStrike">
                <a:solidFill>
                  <a:schemeClr val="dk1"/>
                </a:solidFill>
                <a:latin typeface="Calibri"/>
                <a:ea typeface="Calibri"/>
                <a:cs typeface="Calibri"/>
                <a:sym typeface="Calibri"/>
              </a:rPr>
              <a:t>Architecture:</a:t>
            </a:r>
            <a:br>
              <a:rPr lang="en-US" sz="1600">
                <a:latin typeface="Calibri"/>
                <a:ea typeface="Calibri"/>
                <a:cs typeface="Calibri"/>
                <a:sym typeface="Calibri"/>
              </a:rPr>
            </a:br>
            <a:r>
              <a:rPr b="0" lang="en-US" sz="1600" u="none" strike="noStrike">
                <a:solidFill>
                  <a:schemeClr val="dk1"/>
                </a:solidFill>
                <a:latin typeface="Calibri"/>
                <a:ea typeface="Calibri"/>
                <a:cs typeface="Calibri"/>
                <a:sym typeface="Calibri"/>
              </a:rPr>
              <a:t>3-tier web architecture</a:t>
            </a:r>
            <a:endParaRPr b="0" sz="1600" u="none" strike="noStrike">
              <a:solidFill>
                <a:srgbClr val="000000"/>
              </a:solidFill>
              <a:latin typeface="Arial"/>
              <a:ea typeface="Arial"/>
              <a:cs typeface="Arial"/>
              <a:sym typeface="Arial"/>
            </a:endParaRPr>
          </a:p>
        </p:txBody>
      </p:sp>
      <p:sp>
        <p:nvSpPr>
          <p:cNvPr id="313" name="Google Shape;313;p20"/>
          <p:cNvSpPr/>
          <p:nvPr/>
        </p:nvSpPr>
        <p:spPr>
          <a:xfrm>
            <a:off x="594360" y="6455520"/>
            <a:ext cx="10972440" cy="10440"/>
          </a:xfrm>
          <a:prstGeom prst="rect">
            <a:avLst/>
          </a:prstGeom>
          <a:solidFill>
            <a:srgbClr val="D6E0E5"/>
          </a:solidFill>
          <a:ln>
            <a:noFill/>
          </a:ln>
          <a:effectLst>
            <a:outerShdw blurRad="39960" rotWithShape="0" dir="5400000" dist="23040">
              <a:srgbClr val="000000">
                <a:alpha val="34902"/>
              </a:srgbClr>
            </a:outerShdw>
          </a:effectLst>
        </p:spPr>
        <p:txBody>
          <a:bodyPr anchorCtr="0" anchor="ctr" bIns="0" lIns="90000" spcFirstLastPara="1" rIns="90000" wrap="square" tIns="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314" name="Google Shape;314;p20"/>
          <p:cNvSpPr/>
          <p:nvPr/>
        </p:nvSpPr>
        <p:spPr>
          <a:xfrm>
            <a:off x="594360" y="6510600"/>
            <a:ext cx="9875160" cy="18252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0" lang="en-US" sz="800" u="none" strike="noStrike">
                <a:solidFill>
                  <a:srgbClr val="64707C"/>
                </a:solidFill>
                <a:latin typeface="Calibri"/>
                <a:ea typeface="Calibri"/>
                <a:cs typeface="Calibri"/>
                <a:sym typeface="Calibri"/>
              </a:rPr>
              <a:t>ACFA7004 • Research Proposal • MD. Asaddoz Jaman</a:t>
            </a:r>
            <a:endParaRPr b="0" sz="800" u="none" strike="noStrike">
              <a:solidFill>
                <a:srgbClr val="000000"/>
              </a:solidFill>
              <a:latin typeface="Arial"/>
              <a:ea typeface="Arial"/>
              <a:cs typeface="Arial"/>
              <a:sym typeface="Arial"/>
            </a:endParaRPr>
          </a:p>
        </p:txBody>
      </p:sp>
      <p:sp>
        <p:nvSpPr>
          <p:cNvPr id="315" name="Google Shape;315;p20"/>
          <p:cNvSpPr/>
          <p:nvPr/>
        </p:nvSpPr>
        <p:spPr>
          <a:xfrm>
            <a:off x="10972800" y="6492240"/>
            <a:ext cx="548280" cy="182520"/>
          </a:xfrm>
          <a:prstGeom prst="rect">
            <a:avLst/>
          </a:prstGeom>
          <a:noFill/>
          <a:ln>
            <a:noFill/>
          </a:ln>
        </p:spPr>
        <p:txBody>
          <a:bodyPr anchorCtr="1" anchor="t" bIns="45000" lIns="90000" spcFirstLastPara="1" rIns="90000" wrap="square" tIns="45000">
            <a:noAutofit/>
          </a:bodyPr>
          <a:lstStyle/>
          <a:p>
            <a:pPr indent="0" lvl="0" marL="0" marR="0" rtl="0" algn="r">
              <a:lnSpc>
                <a:spcPct val="100000"/>
              </a:lnSpc>
              <a:spcBef>
                <a:spcPts val="0"/>
              </a:spcBef>
              <a:spcAft>
                <a:spcPts val="0"/>
              </a:spcAft>
              <a:buNone/>
            </a:pPr>
            <a:r>
              <a:rPr b="0" lang="en-US" sz="800" u="none" strike="noStrike">
                <a:solidFill>
                  <a:srgbClr val="64707C"/>
                </a:solidFill>
                <a:latin typeface="Calibri"/>
                <a:ea typeface="Calibri"/>
                <a:cs typeface="Calibri"/>
                <a:sym typeface="Calibri"/>
              </a:rPr>
              <a:t>8</a:t>
            </a:r>
            <a:endParaRPr b="0" sz="800" u="none" strike="noStrike">
              <a:solidFill>
                <a:srgbClr val="000000"/>
              </a:solidFill>
              <a:latin typeface="Arial"/>
              <a:ea typeface="Arial"/>
              <a:cs typeface="Arial"/>
              <a:sym typeface="Arial"/>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19" name="Shape 319"/>
        <p:cNvGrpSpPr/>
        <p:nvPr/>
      </p:nvGrpSpPr>
      <p:grpSpPr>
        <a:xfrm>
          <a:off x="0" y="0"/>
          <a:ext cx="0" cy="0"/>
          <a:chOff x="0" y="0"/>
          <a:chExt cx="0" cy="0"/>
        </a:xfrm>
      </p:grpSpPr>
      <p:sp>
        <p:nvSpPr>
          <p:cNvPr id="320" name="Google Shape;320;p21"/>
          <p:cNvSpPr/>
          <p:nvPr/>
        </p:nvSpPr>
        <p:spPr>
          <a:xfrm>
            <a:off x="0" y="0"/>
            <a:ext cx="12191400" cy="6857640"/>
          </a:xfrm>
          <a:prstGeom prst="rect">
            <a:avLst/>
          </a:prstGeom>
          <a:solidFill>
            <a:srgbClr val="FFFFFF"/>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321" name="Google Shape;321;p21"/>
          <p:cNvSpPr/>
          <p:nvPr/>
        </p:nvSpPr>
        <p:spPr>
          <a:xfrm>
            <a:off x="0" y="0"/>
            <a:ext cx="12191400" cy="16416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322" name="Google Shape;322;p21"/>
          <p:cNvSpPr/>
          <p:nvPr/>
        </p:nvSpPr>
        <p:spPr>
          <a:xfrm>
            <a:off x="594360" y="347400"/>
            <a:ext cx="10972440" cy="50256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2700" u="none" strike="noStrike">
                <a:solidFill>
                  <a:srgbClr val="0E2037"/>
                </a:solidFill>
                <a:latin typeface="Play"/>
                <a:ea typeface="Play"/>
                <a:cs typeface="Play"/>
                <a:sym typeface="Play"/>
              </a:rPr>
              <a:t>Project Impact and Limitations</a:t>
            </a:r>
            <a:endParaRPr b="0" sz="2700" u="none" strike="noStrike">
              <a:solidFill>
                <a:srgbClr val="000000"/>
              </a:solidFill>
              <a:latin typeface="Arial"/>
              <a:ea typeface="Arial"/>
              <a:cs typeface="Arial"/>
              <a:sym typeface="Arial"/>
            </a:endParaRPr>
          </a:p>
        </p:txBody>
      </p:sp>
      <p:sp>
        <p:nvSpPr>
          <p:cNvPr id="323" name="Google Shape;323;p21"/>
          <p:cNvSpPr/>
          <p:nvPr/>
        </p:nvSpPr>
        <p:spPr>
          <a:xfrm>
            <a:off x="612720" y="850320"/>
            <a:ext cx="10789560" cy="29232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0" lang="en-US" sz="1150" u="none" strike="noStrike">
                <a:solidFill>
                  <a:srgbClr val="64707C"/>
                </a:solidFill>
                <a:latin typeface="Calibri"/>
                <a:ea typeface="Calibri"/>
                <a:cs typeface="Calibri"/>
                <a:sym typeface="Calibri"/>
              </a:rPr>
              <a:t>Expected value of the research and known constraints</a:t>
            </a:r>
            <a:endParaRPr b="0" sz="1150" u="none" strike="noStrike">
              <a:solidFill>
                <a:srgbClr val="000000"/>
              </a:solidFill>
              <a:latin typeface="Arial"/>
              <a:ea typeface="Arial"/>
              <a:cs typeface="Arial"/>
              <a:sym typeface="Arial"/>
            </a:endParaRPr>
          </a:p>
        </p:txBody>
      </p:sp>
      <p:sp>
        <p:nvSpPr>
          <p:cNvPr id="324" name="Google Shape;324;p21"/>
          <p:cNvSpPr/>
          <p:nvPr/>
        </p:nvSpPr>
        <p:spPr>
          <a:xfrm>
            <a:off x="640080" y="1143000"/>
            <a:ext cx="3474360" cy="4480200"/>
          </a:xfrm>
          <a:prstGeom prst="roundRect">
            <a:avLst>
              <a:gd fmla="val 16667" name="adj"/>
            </a:avLst>
          </a:prstGeom>
          <a:solidFill>
            <a:srgbClr val="F7F9FB"/>
          </a:solidFill>
          <a:ln cap="flat" cmpd="sng" w="9525">
            <a:solidFill>
              <a:srgbClr val="D6E0E5"/>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325" name="Google Shape;325;p21"/>
          <p:cNvSpPr/>
          <p:nvPr/>
        </p:nvSpPr>
        <p:spPr>
          <a:xfrm>
            <a:off x="640080" y="1143000"/>
            <a:ext cx="72720" cy="448020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326" name="Google Shape;326;p21"/>
          <p:cNvSpPr/>
          <p:nvPr/>
        </p:nvSpPr>
        <p:spPr>
          <a:xfrm>
            <a:off x="868680" y="1307520"/>
            <a:ext cx="3062880" cy="34704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700" u="none" strike="noStrike">
                <a:solidFill>
                  <a:srgbClr val="0E2037"/>
                </a:solidFill>
                <a:latin typeface="Calibri"/>
                <a:ea typeface="Calibri"/>
                <a:cs typeface="Calibri"/>
                <a:sym typeface="Calibri"/>
              </a:rPr>
              <a:t>Impact for SMEs</a:t>
            </a:r>
            <a:endParaRPr b="0" sz="1700" u="none" strike="noStrike">
              <a:solidFill>
                <a:srgbClr val="000000"/>
              </a:solidFill>
              <a:latin typeface="Arial"/>
              <a:ea typeface="Arial"/>
              <a:cs typeface="Arial"/>
              <a:sym typeface="Arial"/>
            </a:endParaRPr>
          </a:p>
        </p:txBody>
      </p:sp>
      <p:sp>
        <p:nvSpPr>
          <p:cNvPr id="327" name="Google Shape;327;p21"/>
          <p:cNvSpPr/>
          <p:nvPr/>
        </p:nvSpPr>
        <p:spPr>
          <a:xfrm>
            <a:off x="868675" y="2057400"/>
            <a:ext cx="3063000" cy="313740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lang="en-US" sz="1500">
                <a:solidFill>
                  <a:srgbClr val="1C242E"/>
                </a:solidFill>
                <a:latin typeface="Calibri"/>
                <a:ea typeface="Calibri"/>
                <a:cs typeface="Calibri"/>
                <a:sym typeface="Calibri"/>
              </a:rPr>
              <a:t>The development of such a tool allows for benchmarking forensic readiness, detecting logging and back up deficiencies, generating priority suggestions, and minimising reliance on expensive outside consultancy.</a:t>
            </a:r>
            <a:endParaRPr b="0" sz="1500" u="none" strike="noStrike">
              <a:solidFill>
                <a:srgbClr val="000000"/>
              </a:solidFill>
              <a:latin typeface="Arial"/>
              <a:ea typeface="Arial"/>
              <a:cs typeface="Arial"/>
              <a:sym typeface="Arial"/>
            </a:endParaRPr>
          </a:p>
        </p:txBody>
      </p:sp>
      <p:sp>
        <p:nvSpPr>
          <p:cNvPr id="328" name="Google Shape;328;p21"/>
          <p:cNvSpPr/>
          <p:nvPr/>
        </p:nvSpPr>
        <p:spPr>
          <a:xfrm>
            <a:off x="4343400" y="1143000"/>
            <a:ext cx="3474360" cy="4480200"/>
          </a:xfrm>
          <a:prstGeom prst="roundRect">
            <a:avLst>
              <a:gd fmla="val 16667" name="adj"/>
            </a:avLst>
          </a:prstGeom>
          <a:solidFill>
            <a:srgbClr val="F7F9FB"/>
          </a:solidFill>
          <a:ln cap="flat" cmpd="sng" w="9525">
            <a:solidFill>
              <a:srgbClr val="D6E0E5"/>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329" name="Google Shape;329;p21"/>
          <p:cNvSpPr/>
          <p:nvPr/>
        </p:nvSpPr>
        <p:spPr>
          <a:xfrm>
            <a:off x="4343400" y="1143000"/>
            <a:ext cx="72720" cy="448020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330" name="Google Shape;330;p21"/>
          <p:cNvSpPr/>
          <p:nvPr/>
        </p:nvSpPr>
        <p:spPr>
          <a:xfrm>
            <a:off x="4572000" y="1307520"/>
            <a:ext cx="3062880" cy="34704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700" u="none" strike="noStrike">
                <a:solidFill>
                  <a:srgbClr val="0E2037"/>
                </a:solidFill>
                <a:latin typeface="Calibri"/>
                <a:ea typeface="Calibri"/>
                <a:cs typeface="Calibri"/>
                <a:sym typeface="Calibri"/>
              </a:rPr>
              <a:t>Academic / Practical Impact</a:t>
            </a:r>
            <a:endParaRPr b="0" sz="1700" u="none" strike="noStrike">
              <a:solidFill>
                <a:srgbClr val="000000"/>
              </a:solidFill>
              <a:latin typeface="Arial"/>
              <a:ea typeface="Arial"/>
              <a:cs typeface="Arial"/>
              <a:sym typeface="Arial"/>
            </a:endParaRPr>
          </a:p>
        </p:txBody>
      </p:sp>
      <p:sp>
        <p:nvSpPr>
          <p:cNvPr id="331" name="Google Shape;331;p21"/>
          <p:cNvSpPr/>
          <p:nvPr/>
        </p:nvSpPr>
        <p:spPr>
          <a:xfrm>
            <a:off x="4572000" y="2057400"/>
            <a:ext cx="3063000" cy="313740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lang="en-US" sz="1500">
                <a:solidFill>
                  <a:srgbClr val="1C242E"/>
                </a:solidFill>
                <a:latin typeface="Calibri"/>
                <a:ea typeface="Calibri"/>
                <a:cs typeface="Calibri"/>
                <a:sym typeface="Calibri"/>
              </a:rPr>
              <a:t>The research presents a validated DSR software artifact illustrating how theoretical forensic-readiness standards could be implemented using lightweight algorithms, dashboards, and reports.</a:t>
            </a:r>
            <a:endParaRPr b="0" sz="1500" u="none" strike="noStrike">
              <a:solidFill>
                <a:srgbClr val="000000"/>
              </a:solidFill>
              <a:latin typeface="Arial"/>
              <a:ea typeface="Arial"/>
              <a:cs typeface="Arial"/>
              <a:sym typeface="Arial"/>
            </a:endParaRPr>
          </a:p>
        </p:txBody>
      </p:sp>
      <p:sp>
        <p:nvSpPr>
          <p:cNvPr id="332" name="Google Shape;332;p21"/>
          <p:cNvSpPr/>
          <p:nvPr/>
        </p:nvSpPr>
        <p:spPr>
          <a:xfrm>
            <a:off x="8046720" y="1143000"/>
            <a:ext cx="3474360" cy="4480200"/>
          </a:xfrm>
          <a:prstGeom prst="roundRect">
            <a:avLst>
              <a:gd fmla="val 16667" name="adj"/>
            </a:avLst>
          </a:prstGeom>
          <a:solidFill>
            <a:srgbClr val="F7F9FB"/>
          </a:solidFill>
          <a:ln cap="flat" cmpd="sng" w="9525">
            <a:solidFill>
              <a:srgbClr val="D6E0E5"/>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333" name="Google Shape;333;p21"/>
          <p:cNvSpPr/>
          <p:nvPr/>
        </p:nvSpPr>
        <p:spPr>
          <a:xfrm>
            <a:off x="8046720" y="1143000"/>
            <a:ext cx="72720" cy="448020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334" name="Google Shape;334;p21"/>
          <p:cNvSpPr/>
          <p:nvPr/>
        </p:nvSpPr>
        <p:spPr>
          <a:xfrm>
            <a:off x="8275320" y="1307520"/>
            <a:ext cx="3062880" cy="34704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700" u="none" strike="noStrike">
                <a:solidFill>
                  <a:srgbClr val="0E2037"/>
                </a:solidFill>
                <a:latin typeface="Calibri"/>
                <a:ea typeface="Calibri"/>
                <a:cs typeface="Calibri"/>
                <a:sym typeface="Calibri"/>
              </a:rPr>
              <a:t>Limitations</a:t>
            </a:r>
            <a:endParaRPr b="0" sz="1700" u="none" strike="noStrike">
              <a:solidFill>
                <a:srgbClr val="000000"/>
              </a:solidFill>
              <a:latin typeface="Arial"/>
              <a:ea typeface="Arial"/>
              <a:cs typeface="Arial"/>
              <a:sym typeface="Arial"/>
            </a:endParaRPr>
          </a:p>
        </p:txBody>
      </p:sp>
      <p:sp>
        <p:nvSpPr>
          <p:cNvPr id="335" name="Google Shape;335;p21"/>
          <p:cNvSpPr/>
          <p:nvPr/>
        </p:nvSpPr>
        <p:spPr>
          <a:xfrm>
            <a:off x="8275325" y="2057400"/>
            <a:ext cx="3063000" cy="313740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lang="en-US" sz="1500">
                <a:solidFill>
                  <a:srgbClr val="1C242E"/>
                </a:solidFill>
                <a:latin typeface="Calibri"/>
                <a:ea typeface="Calibri"/>
                <a:cs typeface="Calibri"/>
                <a:sym typeface="Calibri"/>
              </a:rPr>
              <a:t>Self-reports may contain response bias, a limited user testing sample prevents any generalisation, the tool assesses forensic readiness based on the questionnaire and not scanning.</a:t>
            </a:r>
            <a:endParaRPr b="0" sz="1500" u="none" strike="noStrike">
              <a:solidFill>
                <a:srgbClr val="000000"/>
              </a:solidFill>
              <a:latin typeface="Arial"/>
              <a:ea typeface="Arial"/>
              <a:cs typeface="Arial"/>
              <a:sym typeface="Arial"/>
            </a:endParaRPr>
          </a:p>
        </p:txBody>
      </p:sp>
      <p:sp>
        <p:nvSpPr>
          <p:cNvPr id="336" name="Google Shape;336;p21"/>
          <p:cNvSpPr/>
          <p:nvPr/>
        </p:nvSpPr>
        <p:spPr>
          <a:xfrm>
            <a:off x="594360" y="6455520"/>
            <a:ext cx="10972440" cy="10440"/>
          </a:xfrm>
          <a:prstGeom prst="rect">
            <a:avLst/>
          </a:prstGeom>
          <a:solidFill>
            <a:srgbClr val="D6E0E5"/>
          </a:solidFill>
          <a:ln>
            <a:noFill/>
          </a:ln>
          <a:effectLst>
            <a:outerShdw blurRad="39960" rotWithShape="0" dir="5400000" dist="23040">
              <a:srgbClr val="000000">
                <a:alpha val="34902"/>
              </a:srgbClr>
            </a:outerShdw>
          </a:effectLst>
        </p:spPr>
        <p:txBody>
          <a:bodyPr anchorCtr="0" anchor="ctr" bIns="0" lIns="90000" spcFirstLastPara="1" rIns="90000" wrap="square" tIns="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337" name="Google Shape;337;p21"/>
          <p:cNvSpPr/>
          <p:nvPr/>
        </p:nvSpPr>
        <p:spPr>
          <a:xfrm>
            <a:off x="594360" y="6510600"/>
            <a:ext cx="9875160" cy="18252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0" lang="en-US" sz="800" u="none" strike="noStrike">
                <a:solidFill>
                  <a:srgbClr val="64707C"/>
                </a:solidFill>
                <a:latin typeface="Calibri"/>
                <a:ea typeface="Calibri"/>
                <a:cs typeface="Calibri"/>
                <a:sym typeface="Calibri"/>
              </a:rPr>
              <a:t>ACFA7004 • Research Proposal • MD. Asaddoz Jaman</a:t>
            </a:r>
            <a:endParaRPr b="0" sz="800" u="none" strike="noStrike">
              <a:solidFill>
                <a:srgbClr val="000000"/>
              </a:solidFill>
              <a:latin typeface="Arial"/>
              <a:ea typeface="Arial"/>
              <a:cs typeface="Arial"/>
              <a:sym typeface="Arial"/>
            </a:endParaRPr>
          </a:p>
        </p:txBody>
      </p:sp>
      <p:sp>
        <p:nvSpPr>
          <p:cNvPr id="338" name="Google Shape;338;p21"/>
          <p:cNvSpPr/>
          <p:nvPr/>
        </p:nvSpPr>
        <p:spPr>
          <a:xfrm>
            <a:off x="10972800" y="6492240"/>
            <a:ext cx="548280" cy="182520"/>
          </a:xfrm>
          <a:prstGeom prst="rect">
            <a:avLst/>
          </a:prstGeom>
          <a:noFill/>
          <a:ln>
            <a:noFill/>
          </a:ln>
        </p:spPr>
        <p:txBody>
          <a:bodyPr anchorCtr="1" anchor="t" bIns="45000" lIns="90000" spcFirstLastPara="1" rIns="90000" wrap="square" tIns="45000">
            <a:noAutofit/>
          </a:bodyPr>
          <a:lstStyle/>
          <a:p>
            <a:pPr indent="0" lvl="0" marL="0" marR="0" rtl="0" algn="r">
              <a:lnSpc>
                <a:spcPct val="100000"/>
              </a:lnSpc>
              <a:spcBef>
                <a:spcPts val="0"/>
              </a:spcBef>
              <a:spcAft>
                <a:spcPts val="0"/>
              </a:spcAft>
              <a:buNone/>
            </a:pPr>
            <a:r>
              <a:rPr b="0" lang="en-US" sz="800" u="none" strike="noStrike">
                <a:solidFill>
                  <a:srgbClr val="64707C"/>
                </a:solidFill>
                <a:latin typeface="Calibri"/>
                <a:ea typeface="Calibri"/>
                <a:cs typeface="Calibri"/>
                <a:sym typeface="Calibri"/>
              </a:rPr>
              <a:t>9</a:t>
            </a:r>
            <a:endParaRPr b="0" sz="800" u="none" strike="noStrike">
              <a:solidFill>
                <a:srgbClr val="000000"/>
              </a:solidFill>
              <a:latin typeface="Arial"/>
              <a:ea typeface="Arial"/>
              <a:cs typeface="Arial"/>
              <a:sym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42" name="Shape 342"/>
        <p:cNvGrpSpPr/>
        <p:nvPr/>
      </p:nvGrpSpPr>
      <p:grpSpPr>
        <a:xfrm>
          <a:off x="0" y="0"/>
          <a:ext cx="0" cy="0"/>
          <a:chOff x="0" y="0"/>
          <a:chExt cx="0" cy="0"/>
        </a:xfrm>
      </p:grpSpPr>
      <p:sp>
        <p:nvSpPr>
          <p:cNvPr id="343" name="Google Shape;343;p22"/>
          <p:cNvSpPr/>
          <p:nvPr/>
        </p:nvSpPr>
        <p:spPr>
          <a:xfrm>
            <a:off x="0" y="0"/>
            <a:ext cx="12191400" cy="6857640"/>
          </a:xfrm>
          <a:prstGeom prst="rect">
            <a:avLst/>
          </a:prstGeom>
          <a:solidFill>
            <a:srgbClr val="FFFFFF"/>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344" name="Google Shape;344;p22"/>
          <p:cNvSpPr/>
          <p:nvPr/>
        </p:nvSpPr>
        <p:spPr>
          <a:xfrm>
            <a:off x="0" y="0"/>
            <a:ext cx="12191400" cy="16416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345" name="Google Shape;345;p22"/>
          <p:cNvSpPr/>
          <p:nvPr/>
        </p:nvSpPr>
        <p:spPr>
          <a:xfrm>
            <a:off x="594360" y="347400"/>
            <a:ext cx="10972440" cy="50256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2700" u="none" strike="noStrike">
                <a:solidFill>
                  <a:srgbClr val="0E2037"/>
                </a:solidFill>
                <a:latin typeface="Play"/>
                <a:ea typeface="Play"/>
                <a:cs typeface="Play"/>
                <a:sym typeface="Play"/>
              </a:rPr>
              <a:t>Proposed System: Architecture and Scoring</a:t>
            </a:r>
            <a:endParaRPr b="0" sz="2700" u="none" strike="noStrike">
              <a:solidFill>
                <a:srgbClr val="000000"/>
              </a:solidFill>
              <a:latin typeface="Arial"/>
              <a:ea typeface="Arial"/>
              <a:cs typeface="Arial"/>
              <a:sym typeface="Arial"/>
            </a:endParaRPr>
          </a:p>
        </p:txBody>
      </p:sp>
      <p:sp>
        <p:nvSpPr>
          <p:cNvPr id="346" name="Google Shape;346;p22"/>
          <p:cNvSpPr/>
          <p:nvPr/>
        </p:nvSpPr>
        <p:spPr>
          <a:xfrm>
            <a:off x="612720" y="850320"/>
            <a:ext cx="10789560" cy="29232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0" lang="en-US" sz="1150" u="none" strike="noStrike">
                <a:solidFill>
                  <a:srgbClr val="64707C"/>
                </a:solidFill>
                <a:latin typeface="Calibri"/>
                <a:ea typeface="Calibri"/>
                <a:cs typeface="Calibri"/>
                <a:sym typeface="Calibri"/>
              </a:rPr>
              <a:t>Core implementation described in the research proposal</a:t>
            </a:r>
            <a:endParaRPr b="0" sz="1150" u="none" strike="noStrike">
              <a:solidFill>
                <a:srgbClr val="000000"/>
              </a:solidFill>
              <a:latin typeface="Arial"/>
              <a:ea typeface="Arial"/>
              <a:cs typeface="Arial"/>
              <a:sym typeface="Arial"/>
            </a:endParaRPr>
          </a:p>
        </p:txBody>
      </p:sp>
      <p:pic>
        <p:nvPicPr>
          <p:cNvPr descr="proposal_architecture.png" id="347" name="Google Shape;347;p22"/>
          <p:cNvPicPr preferRelativeResize="0"/>
          <p:nvPr/>
        </p:nvPicPr>
        <p:blipFill rotWithShape="1">
          <a:blip r:embed="rId3">
            <a:alphaModFix/>
          </a:blip>
          <a:srcRect b="0" l="0" r="0" t="0"/>
          <a:stretch/>
        </p:blipFill>
        <p:spPr>
          <a:xfrm>
            <a:off x="594360" y="1188720"/>
            <a:ext cx="6537600" cy="4086000"/>
          </a:xfrm>
          <a:prstGeom prst="rect">
            <a:avLst/>
          </a:prstGeom>
          <a:noFill/>
          <a:ln>
            <a:noFill/>
          </a:ln>
        </p:spPr>
      </p:pic>
      <p:sp>
        <p:nvSpPr>
          <p:cNvPr id="348" name="Google Shape;348;p22"/>
          <p:cNvSpPr/>
          <p:nvPr/>
        </p:nvSpPr>
        <p:spPr>
          <a:xfrm>
            <a:off x="7406640" y="1188720"/>
            <a:ext cx="4160160" cy="1234080"/>
          </a:xfrm>
          <a:prstGeom prst="roundRect">
            <a:avLst>
              <a:gd fmla="val 16667" name="adj"/>
            </a:avLst>
          </a:prstGeom>
          <a:solidFill>
            <a:srgbClr val="F7F9FB"/>
          </a:solidFill>
          <a:ln cap="flat" cmpd="sng" w="9525">
            <a:solidFill>
              <a:srgbClr val="D6E0E5"/>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349" name="Google Shape;349;p22"/>
          <p:cNvSpPr/>
          <p:nvPr/>
        </p:nvSpPr>
        <p:spPr>
          <a:xfrm>
            <a:off x="7406640" y="1188720"/>
            <a:ext cx="72720" cy="123408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350" name="Google Shape;350;p22"/>
          <p:cNvSpPr/>
          <p:nvPr/>
        </p:nvSpPr>
        <p:spPr>
          <a:xfrm>
            <a:off x="7635240" y="1353240"/>
            <a:ext cx="3748680" cy="34704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700" u="none" strike="noStrike">
                <a:solidFill>
                  <a:srgbClr val="0E2037"/>
                </a:solidFill>
                <a:latin typeface="Calibri"/>
                <a:ea typeface="Calibri"/>
                <a:cs typeface="Calibri"/>
                <a:sym typeface="Calibri"/>
              </a:rPr>
              <a:t>Form Processing</a:t>
            </a:r>
            <a:endParaRPr b="0" sz="1700" u="none" strike="noStrike">
              <a:solidFill>
                <a:srgbClr val="000000"/>
              </a:solidFill>
              <a:latin typeface="Arial"/>
              <a:ea typeface="Arial"/>
              <a:cs typeface="Arial"/>
              <a:sym typeface="Arial"/>
            </a:endParaRPr>
          </a:p>
        </p:txBody>
      </p:sp>
      <p:sp>
        <p:nvSpPr>
          <p:cNvPr id="351" name="Google Shape;351;p22"/>
          <p:cNvSpPr/>
          <p:nvPr/>
        </p:nvSpPr>
        <p:spPr>
          <a:xfrm>
            <a:off x="7635240" y="1693440"/>
            <a:ext cx="3748680" cy="63900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lang="en-US" sz="1200">
                <a:solidFill>
                  <a:srgbClr val="1C242E"/>
                </a:solidFill>
                <a:latin typeface="Calibri"/>
                <a:ea typeface="Calibri"/>
                <a:cs typeface="Calibri"/>
                <a:sym typeface="Calibri"/>
              </a:rPr>
              <a:t>Verifies required fields in the questionnaire, cleanses data from XSS/SQL injection and sends validated responses to the scoring module.</a:t>
            </a:r>
            <a:endParaRPr b="0" sz="1200" u="none" strike="noStrike">
              <a:solidFill>
                <a:srgbClr val="000000"/>
              </a:solidFill>
              <a:latin typeface="Arial"/>
              <a:ea typeface="Arial"/>
              <a:cs typeface="Arial"/>
              <a:sym typeface="Arial"/>
            </a:endParaRPr>
          </a:p>
        </p:txBody>
      </p:sp>
      <p:sp>
        <p:nvSpPr>
          <p:cNvPr id="352" name="Google Shape;352;p22"/>
          <p:cNvSpPr/>
          <p:nvPr/>
        </p:nvSpPr>
        <p:spPr>
          <a:xfrm>
            <a:off x="7406640" y="2651760"/>
            <a:ext cx="4160160" cy="1416960"/>
          </a:xfrm>
          <a:prstGeom prst="roundRect">
            <a:avLst>
              <a:gd fmla="val 16667" name="adj"/>
            </a:avLst>
          </a:prstGeom>
          <a:solidFill>
            <a:srgbClr val="F7F9FB"/>
          </a:solidFill>
          <a:ln cap="flat" cmpd="sng" w="9525">
            <a:solidFill>
              <a:srgbClr val="D6E0E5"/>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353" name="Google Shape;353;p22"/>
          <p:cNvSpPr/>
          <p:nvPr/>
        </p:nvSpPr>
        <p:spPr>
          <a:xfrm>
            <a:off x="7406640" y="2651760"/>
            <a:ext cx="72720" cy="141696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354" name="Google Shape;354;p22"/>
          <p:cNvSpPr/>
          <p:nvPr/>
        </p:nvSpPr>
        <p:spPr>
          <a:xfrm>
            <a:off x="7635240" y="2816280"/>
            <a:ext cx="3748680" cy="34704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700" u="none" strike="noStrike">
                <a:solidFill>
                  <a:srgbClr val="0E2037"/>
                </a:solidFill>
                <a:latin typeface="Calibri"/>
                <a:ea typeface="Calibri"/>
                <a:cs typeface="Calibri"/>
                <a:sym typeface="Calibri"/>
              </a:rPr>
              <a:t>Weighted DFR Scoring</a:t>
            </a:r>
            <a:endParaRPr b="0" sz="1700" u="none" strike="noStrike">
              <a:solidFill>
                <a:srgbClr val="000000"/>
              </a:solidFill>
              <a:latin typeface="Arial"/>
              <a:ea typeface="Arial"/>
              <a:cs typeface="Arial"/>
              <a:sym typeface="Arial"/>
            </a:endParaRPr>
          </a:p>
        </p:txBody>
      </p:sp>
      <p:sp>
        <p:nvSpPr>
          <p:cNvPr id="355" name="Google Shape;355;p22"/>
          <p:cNvSpPr/>
          <p:nvPr/>
        </p:nvSpPr>
        <p:spPr>
          <a:xfrm>
            <a:off x="7635240" y="3156480"/>
            <a:ext cx="3748680" cy="821880"/>
          </a:xfrm>
          <a:prstGeom prst="rect">
            <a:avLst/>
          </a:prstGeom>
          <a:noFill/>
          <a:ln>
            <a:noFill/>
          </a:ln>
        </p:spPr>
        <p:txBody>
          <a:bodyPr anchorCtr="0" anchor="t" bIns="45000" lIns="90000" spcFirstLastPara="1" rIns="90000" wrap="square" tIns="45000">
            <a:noAutofit/>
          </a:bodyPr>
          <a:lstStyle/>
          <a:p>
            <a:pPr indent="0" lvl="0" marL="0" rtl="0" algn="l">
              <a:spcBef>
                <a:spcPts val="0"/>
              </a:spcBef>
              <a:spcAft>
                <a:spcPts val="0"/>
              </a:spcAft>
              <a:buClr>
                <a:schemeClr val="dk1"/>
              </a:buClr>
              <a:buSzPts val="1100"/>
              <a:buFont typeface="Arial"/>
              <a:buNone/>
            </a:pPr>
            <a:r>
              <a:rPr lang="en-US" sz="1200">
                <a:solidFill>
                  <a:srgbClr val="1C242E"/>
                </a:solidFill>
                <a:latin typeface="Calibri"/>
                <a:ea typeface="Calibri"/>
                <a:cs typeface="Calibri"/>
                <a:sym typeface="Calibri"/>
              </a:rPr>
              <a:t>Domain Score (%) = (Total Weighted Score ÷ Maximum Possible Weighted Score) x 100</a:t>
            </a:r>
            <a:endParaRPr sz="1200">
              <a:solidFill>
                <a:srgbClr val="1C242E"/>
              </a:solidFill>
              <a:latin typeface="Calibri"/>
              <a:ea typeface="Calibri"/>
              <a:cs typeface="Calibri"/>
              <a:sym typeface="Calibri"/>
            </a:endParaRPr>
          </a:p>
          <a:p>
            <a:pPr indent="0" lvl="0" marL="0" rtl="0" algn="l">
              <a:spcBef>
                <a:spcPts val="0"/>
              </a:spcBef>
              <a:spcAft>
                <a:spcPts val="0"/>
              </a:spcAft>
              <a:buClr>
                <a:schemeClr val="dk1"/>
              </a:buClr>
              <a:buSzPts val="1100"/>
              <a:buFont typeface="Arial"/>
              <a:buNone/>
            </a:pPr>
            <a:r>
              <a:rPr lang="en-US" sz="1200">
                <a:solidFill>
                  <a:srgbClr val="1C242E"/>
                </a:solidFill>
                <a:latin typeface="Calibri"/>
                <a:ea typeface="Calibri"/>
                <a:cs typeface="Calibri"/>
                <a:sym typeface="Calibri"/>
              </a:rPr>
              <a:t>Responses are linked to weights based on ISO/IEC 27043 and NIST CSF.</a:t>
            </a:r>
            <a:endParaRPr sz="1200">
              <a:solidFill>
                <a:srgbClr val="1C242E"/>
              </a:solidFill>
              <a:latin typeface="Calibri"/>
              <a:ea typeface="Calibri"/>
              <a:cs typeface="Calibri"/>
              <a:sym typeface="Calibri"/>
            </a:endParaRPr>
          </a:p>
          <a:p>
            <a:pPr indent="0" lvl="0" marL="0" marR="0" rtl="0" algn="l">
              <a:lnSpc>
                <a:spcPct val="100000"/>
              </a:lnSpc>
              <a:spcBef>
                <a:spcPts val="0"/>
              </a:spcBef>
              <a:spcAft>
                <a:spcPts val="0"/>
              </a:spcAft>
              <a:buNone/>
            </a:pPr>
            <a:r>
              <a:t/>
            </a:r>
            <a:endParaRPr sz="1200">
              <a:solidFill>
                <a:srgbClr val="1C242E"/>
              </a:solidFill>
              <a:latin typeface="Calibri"/>
              <a:ea typeface="Calibri"/>
              <a:cs typeface="Calibri"/>
              <a:sym typeface="Calibri"/>
            </a:endParaRPr>
          </a:p>
        </p:txBody>
      </p:sp>
      <p:sp>
        <p:nvSpPr>
          <p:cNvPr id="356" name="Google Shape;356;p22"/>
          <p:cNvSpPr/>
          <p:nvPr/>
        </p:nvSpPr>
        <p:spPr>
          <a:xfrm>
            <a:off x="7406640" y="4297680"/>
            <a:ext cx="4160160" cy="1234080"/>
          </a:xfrm>
          <a:prstGeom prst="roundRect">
            <a:avLst>
              <a:gd fmla="val 16667" name="adj"/>
            </a:avLst>
          </a:prstGeom>
          <a:solidFill>
            <a:srgbClr val="F7F9FB"/>
          </a:solidFill>
          <a:ln cap="flat" cmpd="sng" w="9525">
            <a:solidFill>
              <a:srgbClr val="D6E0E5"/>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357" name="Google Shape;357;p22"/>
          <p:cNvSpPr/>
          <p:nvPr/>
        </p:nvSpPr>
        <p:spPr>
          <a:xfrm>
            <a:off x="7406640" y="4297680"/>
            <a:ext cx="72720" cy="123408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358" name="Google Shape;358;p22"/>
          <p:cNvSpPr/>
          <p:nvPr/>
        </p:nvSpPr>
        <p:spPr>
          <a:xfrm>
            <a:off x="7635240" y="4462200"/>
            <a:ext cx="3748680" cy="34704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700" u="none" strike="noStrike">
                <a:solidFill>
                  <a:srgbClr val="0E2037"/>
                </a:solidFill>
                <a:latin typeface="Calibri"/>
                <a:ea typeface="Calibri"/>
                <a:cs typeface="Calibri"/>
                <a:sym typeface="Calibri"/>
              </a:rPr>
              <a:t>Recommendation Engine</a:t>
            </a:r>
            <a:endParaRPr b="0" sz="1700" u="none" strike="noStrike">
              <a:solidFill>
                <a:srgbClr val="000000"/>
              </a:solidFill>
              <a:latin typeface="Arial"/>
              <a:ea typeface="Arial"/>
              <a:cs typeface="Arial"/>
              <a:sym typeface="Arial"/>
            </a:endParaRPr>
          </a:p>
        </p:txBody>
      </p:sp>
      <p:sp>
        <p:nvSpPr>
          <p:cNvPr id="359" name="Google Shape;359;p22"/>
          <p:cNvSpPr/>
          <p:nvPr/>
        </p:nvSpPr>
        <p:spPr>
          <a:xfrm>
            <a:off x="7635240" y="4802400"/>
            <a:ext cx="3748680" cy="63900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lang="en-US" sz="1200">
                <a:solidFill>
                  <a:srgbClr val="1C242E"/>
                </a:solidFill>
                <a:latin typeface="Calibri"/>
                <a:ea typeface="Calibri"/>
                <a:cs typeface="Calibri"/>
                <a:sym typeface="Calibri"/>
              </a:rPr>
              <a:t>Scores falling below the acceptable threshold (&lt;70%) will initiate prioritized remediation from the database.</a:t>
            </a:r>
            <a:endParaRPr b="0" sz="1200" u="none" strike="noStrike">
              <a:solidFill>
                <a:srgbClr val="000000"/>
              </a:solidFill>
              <a:latin typeface="Arial"/>
              <a:ea typeface="Arial"/>
              <a:cs typeface="Arial"/>
              <a:sym typeface="Arial"/>
            </a:endParaRPr>
          </a:p>
        </p:txBody>
      </p:sp>
      <p:sp>
        <p:nvSpPr>
          <p:cNvPr id="360" name="Google Shape;360;p22"/>
          <p:cNvSpPr/>
          <p:nvPr/>
        </p:nvSpPr>
        <p:spPr>
          <a:xfrm>
            <a:off x="594360" y="6455520"/>
            <a:ext cx="10972440" cy="10440"/>
          </a:xfrm>
          <a:prstGeom prst="rect">
            <a:avLst/>
          </a:prstGeom>
          <a:solidFill>
            <a:srgbClr val="D6E0E5"/>
          </a:solidFill>
          <a:ln>
            <a:noFill/>
          </a:ln>
          <a:effectLst>
            <a:outerShdw blurRad="39960" rotWithShape="0" dir="5400000" dist="23040">
              <a:srgbClr val="000000">
                <a:alpha val="34902"/>
              </a:srgbClr>
            </a:outerShdw>
          </a:effectLst>
        </p:spPr>
        <p:txBody>
          <a:bodyPr anchorCtr="0" anchor="ctr" bIns="0" lIns="90000" spcFirstLastPara="1" rIns="90000" wrap="square" tIns="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361" name="Google Shape;361;p22"/>
          <p:cNvSpPr/>
          <p:nvPr/>
        </p:nvSpPr>
        <p:spPr>
          <a:xfrm>
            <a:off x="594360" y="6510600"/>
            <a:ext cx="9875160" cy="18252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0" lang="en-US" sz="800" u="none" strike="noStrike">
                <a:solidFill>
                  <a:srgbClr val="64707C"/>
                </a:solidFill>
                <a:latin typeface="Calibri"/>
                <a:ea typeface="Calibri"/>
                <a:cs typeface="Calibri"/>
                <a:sym typeface="Calibri"/>
              </a:rPr>
              <a:t>ACFA7004 • Research Proposal • MD. Asaddoz Jaman</a:t>
            </a:r>
            <a:endParaRPr b="0" sz="800" u="none" strike="noStrike">
              <a:solidFill>
                <a:srgbClr val="000000"/>
              </a:solidFill>
              <a:latin typeface="Arial"/>
              <a:ea typeface="Arial"/>
              <a:cs typeface="Arial"/>
              <a:sym typeface="Arial"/>
            </a:endParaRPr>
          </a:p>
        </p:txBody>
      </p:sp>
      <p:sp>
        <p:nvSpPr>
          <p:cNvPr id="362" name="Google Shape;362;p22"/>
          <p:cNvSpPr/>
          <p:nvPr/>
        </p:nvSpPr>
        <p:spPr>
          <a:xfrm>
            <a:off x="10972800" y="6492240"/>
            <a:ext cx="548280" cy="182520"/>
          </a:xfrm>
          <a:prstGeom prst="rect">
            <a:avLst/>
          </a:prstGeom>
          <a:noFill/>
          <a:ln>
            <a:noFill/>
          </a:ln>
        </p:spPr>
        <p:txBody>
          <a:bodyPr anchorCtr="1" anchor="t" bIns="45000" lIns="90000" spcFirstLastPara="1" rIns="90000" wrap="square" tIns="45000">
            <a:noAutofit/>
          </a:bodyPr>
          <a:lstStyle/>
          <a:p>
            <a:pPr indent="0" lvl="0" marL="0" marR="0" rtl="0" algn="r">
              <a:lnSpc>
                <a:spcPct val="100000"/>
              </a:lnSpc>
              <a:spcBef>
                <a:spcPts val="0"/>
              </a:spcBef>
              <a:spcAft>
                <a:spcPts val="0"/>
              </a:spcAft>
              <a:buNone/>
            </a:pPr>
            <a:r>
              <a:rPr b="0" lang="en-US" sz="800" u="none" strike="noStrike">
                <a:solidFill>
                  <a:srgbClr val="64707C"/>
                </a:solidFill>
                <a:latin typeface="Calibri"/>
                <a:ea typeface="Calibri"/>
                <a:cs typeface="Calibri"/>
                <a:sym typeface="Calibri"/>
              </a:rPr>
              <a:t>10</a:t>
            </a:r>
            <a:endParaRPr b="0" sz="800" u="none" strike="noStrike">
              <a:solidFill>
                <a:srgbClr val="000000"/>
              </a:solidFill>
              <a:latin typeface="Arial"/>
              <a:ea typeface="Arial"/>
              <a:cs typeface="Arial"/>
              <a:sym typeface="Arial"/>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66" name="Shape 366"/>
        <p:cNvGrpSpPr/>
        <p:nvPr/>
      </p:nvGrpSpPr>
      <p:grpSpPr>
        <a:xfrm>
          <a:off x="0" y="0"/>
          <a:ext cx="0" cy="0"/>
          <a:chOff x="0" y="0"/>
          <a:chExt cx="0" cy="0"/>
        </a:xfrm>
      </p:grpSpPr>
      <p:sp>
        <p:nvSpPr>
          <p:cNvPr id="367" name="Google Shape;367;p23"/>
          <p:cNvSpPr/>
          <p:nvPr/>
        </p:nvSpPr>
        <p:spPr>
          <a:xfrm>
            <a:off x="0" y="0"/>
            <a:ext cx="12191400" cy="6857640"/>
          </a:xfrm>
          <a:prstGeom prst="rect">
            <a:avLst/>
          </a:prstGeom>
          <a:solidFill>
            <a:srgbClr val="FFFFFF"/>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368" name="Google Shape;368;p23"/>
          <p:cNvSpPr/>
          <p:nvPr/>
        </p:nvSpPr>
        <p:spPr>
          <a:xfrm>
            <a:off x="0" y="0"/>
            <a:ext cx="12191400" cy="16416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369" name="Google Shape;369;p23"/>
          <p:cNvSpPr/>
          <p:nvPr/>
        </p:nvSpPr>
        <p:spPr>
          <a:xfrm>
            <a:off x="594360" y="347400"/>
            <a:ext cx="10972440" cy="50256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2700" u="none" strike="noStrike">
                <a:solidFill>
                  <a:srgbClr val="0E2037"/>
                </a:solidFill>
                <a:latin typeface="Play"/>
                <a:ea typeface="Play"/>
                <a:cs typeface="Play"/>
                <a:sym typeface="Play"/>
              </a:rPr>
              <a:t>Expected Outcomes</a:t>
            </a:r>
            <a:endParaRPr b="0" sz="2700" u="none" strike="noStrike">
              <a:solidFill>
                <a:srgbClr val="000000"/>
              </a:solidFill>
              <a:latin typeface="Arial"/>
              <a:ea typeface="Arial"/>
              <a:cs typeface="Arial"/>
              <a:sym typeface="Arial"/>
            </a:endParaRPr>
          </a:p>
        </p:txBody>
      </p:sp>
      <p:sp>
        <p:nvSpPr>
          <p:cNvPr id="370" name="Google Shape;370;p23"/>
          <p:cNvSpPr/>
          <p:nvPr/>
        </p:nvSpPr>
        <p:spPr>
          <a:xfrm>
            <a:off x="612720" y="850320"/>
            <a:ext cx="10789560" cy="29232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0" lang="en-US" sz="1150" u="none" strike="noStrike">
                <a:solidFill>
                  <a:srgbClr val="64707C"/>
                </a:solidFill>
                <a:latin typeface="Calibri"/>
                <a:ea typeface="Calibri"/>
                <a:cs typeface="Calibri"/>
                <a:sym typeface="Calibri"/>
              </a:rPr>
              <a:t>What the proposed research is expected to deliver</a:t>
            </a:r>
            <a:endParaRPr b="0" sz="1150" u="none" strike="noStrike">
              <a:solidFill>
                <a:srgbClr val="000000"/>
              </a:solidFill>
              <a:latin typeface="Arial"/>
              <a:ea typeface="Arial"/>
              <a:cs typeface="Arial"/>
              <a:sym typeface="Arial"/>
            </a:endParaRPr>
          </a:p>
        </p:txBody>
      </p:sp>
      <p:sp>
        <p:nvSpPr>
          <p:cNvPr id="371" name="Google Shape;371;p23"/>
          <p:cNvSpPr/>
          <p:nvPr/>
        </p:nvSpPr>
        <p:spPr>
          <a:xfrm>
            <a:off x="640080" y="1188720"/>
            <a:ext cx="2605680" cy="4388760"/>
          </a:xfrm>
          <a:prstGeom prst="roundRect">
            <a:avLst>
              <a:gd fmla="val 16667" name="adj"/>
            </a:avLst>
          </a:prstGeom>
          <a:solidFill>
            <a:srgbClr val="F7F9FB"/>
          </a:solidFill>
          <a:ln cap="flat" cmpd="sng" w="9525">
            <a:solidFill>
              <a:srgbClr val="D6E0E5"/>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372" name="Google Shape;372;p23"/>
          <p:cNvSpPr/>
          <p:nvPr/>
        </p:nvSpPr>
        <p:spPr>
          <a:xfrm>
            <a:off x="640080" y="1188720"/>
            <a:ext cx="72720" cy="438876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373" name="Google Shape;373;p23"/>
          <p:cNvSpPr/>
          <p:nvPr/>
        </p:nvSpPr>
        <p:spPr>
          <a:xfrm>
            <a:off x="868680" y="1353240"/>
            <a:ext cx="2194200" cy="34704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700" u="none" strike="noStrike">
                <a:solidFill>
                  <a:srgbClr val="0E2037"/>
                </a:solidFill>
                <a:latin typeface="Calibri"/>
                <a:ea typeface="Calibri"/>
                <a:cs typeface="Calibri"/>
                <a:sym typeface="Calibri"/>
              </a:rPr>
              <a:t>Working Prototype</a:t>
            </a:r>
            <a:endParaRPr b="0" sz="1700" u="none" strike="noStrike">
              <a:solidFill>
                <a:srgbClr val="000000"/>
              </a:solidFill>
              <a:latin typeface="Arial"/>
              <a:ea typeface="Arial"/>
              <a:cs typeface="Arial"/>
              <a:sym typeface="Arial"/>
            </a:endParaRPr>
          </a:p>
        </p:txBody>
      </p:sp>
      <p:sp>
        <p:nvSpPr>
          <p:cNvPr id="374" name="Google Shape;374;p23"/>
          <p:cNvSpPr/>
          <p:nvPr/>
        </p:nvSpPr>
        <p:spPr>
          <a:xfrm>
            <a:off x="868675" y="2103475"/>
            <a:ext cx="2194200" cy="2835600"/>
          </a:xfrm>
          <a:prstGeom prst="rect">
            <a:avLst/>
          </a:prstGeom>
          <a:noFill/>
          <a:ln>
            <a:noFill/>
          </a:ln>
        </p:spPr>
        <p:txBody>
          <a:bodyPr anchorCtr="0" anchor="t" bIns="45000" lIns="90000" spcFirstLastPara="1" rIns="90000" wrap="square" tIns="45000">
            <a:noAutofit/>
          </a:bodyPr>
          <a:lstStyle/>
          <a:p>
            <a:pPr indent="0" lvl="0" marL="0" rtl="0" algn="l">
              <a:spcBef>
                <a:spcPts val="0"/>
              </a:spcBef>
              <a:spcAft>
                <a:spcPts val="0"/>
              </a:spcAft>
              <a:buClr>
                <a:schemeClr val="dk1"/>
              </a:buClr>
              <a:buSzPts val="1100"/>
              <a:buFont typeface="Arial"/>
              <a:buNone/>
            </a:pPr>
            <a:r>
              <a:rPr lang="en-US">
                <a:solidFill>
                  <a:srgbClr val="1C242E"/>
                </a:solidFill>
                <a:latin typeface="Calibri"/>
                <a:ea typeface="Calibri"/>
                <a:cs typeface="Calibri"/>
                <a:sym typeface="Calibri"/>
              </a:rPr>
              <a:t>Web-based open-source system for DFR assessments featuring secure registration/login, multi-domain questionnaires, scoring and data storage.</a:t>
            </a:r>
            <a:endParaRPr>
              <a:solidFill>
                <a:srgbClr val="1C242E"/>
              </a:solidFill>
              <a:latin typeface="Calibri"/>
              <a:ea typeface="Calibri"/>
              <a:cs typeface="Calibri"/>
              <a:sym typeface="Calibri"/>
            </a:endParaRPr>
          </a:p>
          <a:p>
            <a:pPr indent="0" lvl="0" marL="0" rtl="0" algn="l">
              <a:spcBef>
                <a:spcPts val="0"/>
              </a:spcBef>
              <a:spcAft>
                <a:spcPts val="0"/>
              </a:spcAft>
              <a:buClr>
                <a:schemeClr val="dk1"/>
              </a:buClr>
              <a:buSzPts val="1100"/>
              <a:buFont typeface="Arial"/>
              <a:buNone/>
            </a:pPr>
            <a:r>
              <a:t/>
            </a:r>
            <a:endParaRPr>
              <a:solidFill>
                <a:srgbClr val="1C242E"/>
              </a:solidFill>
              <a:latin typeface="Calibri"/>
              <a:ea typeface="Calibri"/>
              <a:cs typeface="Calibri"/>
              <a:sym typeface="Calibri"/>
            </a:endParaRPr>
          </a:p>
          <a:p>
            <a:pPr indent="0" lvl="0" marL="0" marR="0" rtl="0" algn="l">
              <a:lnSpc>
                <a:spcPct val="100000"/>
              </a:lnSpc>
              <a:spcBef>
                <a:spcPts val="0"/>
              </a:spcBef>
              <a:spcAft>
                <a:spcPts val="0"/>
              </a:spcAft>
              <a:buNone/>
            </a:pPr>
            <a:r>
              <a:t/>
            </a:r>
            <a:endParaRPr>
              <a:solidFill>
                <a:srgbClr val="1C242E"/>
              </a:solidFill>
              <a:latin typeface="Calibri"/>
              <a:ea typeface="Calibri"/>
              <a:cs typeface="Calibri"/>
              <a:sym typeface="Calibri"/>
            </a:endParaRPr>
          </a:p>
        </p:txBody>
      </p:sp>
      <p:sp>
        <p:nvSpPr>
          <p:cNvPr id="375" name="Google Shape;375;p23"/>
          <p:cNvSpPr/>
          <p:nvPr/>
        </p:nvSpPr>
        <p:spPr>
          <a:xfrm>
            <a:off x="3429000" y="1188720"/>
            <a:ext cx="2605680" cy="4388760"/>
          </a:xfrm>
          <a:prstGeom prst="roundRect">
            <a:avLst>
              <a:gd fmla="val 16667" name="adj"/>
            </a:avLst>
          </a:prstGeom>
          <a:solidFill>
            <a:srgbClr val="F7F9FB"/>
          </a:solidFill>
          <a:ln cap="flat" cmpd="sng" w="9525">
            <a:solidFill>
              <a:srgbClr val="D6E0E5"/>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376" name="Google Shape;376;p23"/>
          <p:cNvSpPr/>
          <p:nvPr/>
        </p:nvSpPr>
        <p:spPr>
          <a:xfrm>
            <a:off x="3429000" y="1188720"/>
            <a:ext cx="72720" cy="438876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377" name="Google Shape;377;p23"/>
          <p:cNvSpPr/>
          <p:nvPr/>
        </p:nvSpPr>
        <p:spPr>
          <a:xfrm>
            <a:off x="3657600" y="1353240"/>
            <a:ext cx="2194200" cy="34704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700" u="none" strike="noStrike">
                <a:solidFill>
                  <a:srgbClr val="0E2037"/>
                </a:solidFill>
                <a:latin typeface="Calibri"/>
                <a:ea typeface="Calibri"/>
                <a:cs typeface="Calibri"/>
                <a:sym typeface="Calibri"/>
              </a:rPr>
              <a:t>Dashboard</a:t>
            </a:r>
            <a:endParaRPr b="0" sz="1700" u="none" strike="noStrike">
              <a:solidFill>
                <a:srgbClr val="000000"/>
              </a:solidFill>
              <a:latin typeface="Arial"/>
              <a:ea typeface="Arial"/>
              <a:cs typeface="Arial"/>
              <a:sym typeface="Arial"/>
            </a:endParaRPr>
          </a:p>
        </p:txBody>
      </p:sp>
      <p:sp>
        <p:nvSpPr>
          <p:cNvPr id="378" name="Google Shape;378;p23"/>
          <p:cNvSpPr/>
          <p:nvPr/>
        </p:nvSpPr>
        <p:spPr>
          <a:xfrm>
            <a:off x="3657600" y="2103476"/>
            <a:ext cx="2194200" cy="292020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lang="en-US">
                <a:solidFill>
                  <a:srgbClr val="1C242E"/>
                </a:solidFill>
                <a:latin typeface="Calibri"/>
                <a:ea typeface="Calibri"/>
                <a:cs typeface="Calibri"/>
                <a:sym typeface="Calibri"/>
              </a:rPr>
              <a:t>Graphical visualizations using radar charts, bar charts and maturity indicators showcasing forensics capabilities and telemetry gaps.</a:t>
            </a:r>
            <a:endParaRPr b="0" sz="1400" u="none" strike="noStrike">
              <a:solidFill>
                <a:srgbClr val="000000"/>
              </a:solidFill>
              <a:latin typeface="Arial"/>
              <a:ea typeface="Arial"/>
              <a:cs typeface="Arial"/>
              <a:sym typeface="Arial"/>
            </a:endParaRPr>
          </a:p>
        </p:txBody>
      </p:sp>
      <p:sp>
        <p:nvSpPr>
          <p:cNvPr id="379" name="Google Shape;379;p23"/>
          <p:cNvSpPr/>
          <p:nvPr/>
        </p:nvSpPr>
        <p:spPr>
          <a:xfrm>
            <a:off x="6217920" y="1188720"/>
            <a:ext cx="2605680" cy="4388760"/>
          </a:xfrm>
          <a:prstGeom prst="roundRect">
            <a:avLst>
              <a:gd fmla="val 16667" name="adj"/>
            </a:avLst>
          </a:prstGeom>
          <a:solidFill>
            <a:srgbClr val="F7F9FB"/>
          </a:solidFill>
          <a:ln cap="flat" cmpd="sng" w="9525">
            <a:solidFill>
              <a:srgbClr val="D6E0E5"/>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380" name="Google Shape;380;p23"/>
          <p:cNvSpPr/>
          <p:nvPr/>
        </p:nvSpPr>
        <p:spPr>
          <a:xfrm>
            <a:off x="6217920" y="1188720"/>
            <a:ext cx="72720" cy="438876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381" name="Google Shape;381;p23"/>
          <p:cNvSpPr/>
          <p:nvPr/>
        </p:nvSpPr>
        <p:spPr>
          <a:xfrm>
            <a:off x="6446520" y="1353240"/>
            <a:ext cx="2194200" cy="34704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700" u="none" strike="noStrike">
                <a:solidFill>
                  <a:srgbClr val="0E2037"/>
                </a:solidFill>
                <a:latin typeface="Calibri"/>
                <a:ea typeface="Calibri"/>
                <a:cs typeface="Calibri"/>
                <a:sym typeface="Calibri"/>
              </a:rPr>
              <a:t>Assessment Reports</a:t>
            </a:r>
            <a:endParaRPr b="0" sz="1700" u="none" strike="noStrike">
              <a:solidFill>
                <a:srgbClr val="000000"/>
              </a:solidFill>
              <a:latin typeface="Arial"/>
              <a:ea typeface="Arial"/>
              <a:cs typeface="Arial"/>
              <a:sym typeface="Arial"/>
            </a:endParaRPr>
          </a:p>
        </p:txBody>
      </p:sp>
      <p:sp>
        <p:nvSpPr>
          <p:cNvPr id="382" name="Google Shape;382;p23"/>
          <p:cNvSpPr/>
          <p:nvPr/>
        </p:nvSpPr>
        <p:spPr>
          <a:xfrm>
            <a:off x="6446525" y="2103476"/>
            <a:ext cx="2194200" cy="292020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lang="en-US">
                <a:solidFill>
                  <a:srgbClr val="1C242E"/>
                </a:solidFill>
                <a:latin typeface="Calibri"/>
                <a:ea typeface="Calibri"/>
                <a:cs typeface="Calibri"/>
                <a:sym typeface="Calibri"/>
              </a:rPr>
              <a:t>Report downloads that prioritize security gaps, along with NIST CSF 2.0 and ISO/IEC 27043 recommendation mappings.</a:t>
            </a:r>
            <a:endParaRPr b="0" sz="1400" u="none" strike="noStrike">
              <a:solidFill>
                <a:srgbClr val="000000"/>
              </a:solidFill>
              <a:latin typeface="Arial"/>
              <a:ea typeface="Arial"/>
              <a:cs typeface="Arial"/>
              <a:sym typeface="Arial"/>
            </a:endParaRPr>
          </a:p>
        </p:txBody>
      </p:sp>
      <p:sp>
        <p:nvSpPr>
          <p:cNvPr id="383" name="Google Shape;383;p23"/>
          <p:cNvSpPr/>
          <p:nvPr/>
        </p:nvSpPr>
        <p:spPr>
          <a:xfrm>
            <a:off x="9006840" y="1188720"/>
            <a:ext cx="2605680" cy="4388760"/>
          </a:xfrm>
          <a:prstGeom prst="roundRect">
            <a:avLst>
              <a:gd fmla="val 16667" name="adj"/>
            </a:avLst>
          </a:prstGeom>
          <a:solidFill>
            <a:srgbClr val="F7F9FB"/>
          </a:solidFill>
          <a:ln cap="flat" cmpd="sng" w="9525">
            <a:solidFill>
              <a:srgbClr val="D6E0E5"/>
            </a:solidFill>
            <a:prstDash val="solid"/>
            <a:round/>
            <a:headEnd len="sm" w="sm" type="none"/>
            <a:tailEnd len="sm" w="sm" type="none"/>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384" name="Google Shape;384;p23"/>
          <p:cNvSpPr/>
          <p:nvPr/>
        </p:nvSpPr>
        <p:spPr>
          <a:xfrm>
            <a:off x="9006840" y="1188720"/>
            <a:ext cx="72720" cy="438876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385" name="Google Shape;385;p23"/>
          <p:cNvSpPr/>
          <p:nvPr/>
        </p:nvSpPr>
        <p:spPr>
          <a:xfrm>
            <a:off x="9235440" y="1353240"/>
            <a:ext cx="2194200" cy="34704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1700" u="none" strike="noStrike">
                <a:solidFill>
                  <a:srgbClr val="0E2037"/>
                </a:solidFill>
                <a:latin typeface="Calibri"/>
                <a:ea typeface="Calibri"/>
                <a:cs typeface="Calibri"/>
                <a:sym typeface="Calibri"/>
              </a:rPr>
              <a:t>SME Benefit</a:t>
            </a:r>
            <a:endParaRPr b="0" sz="1700" u="none" strike="noStrike">
              <a:solidFill>
                <a:srgbClr val="000000"/>
              </a:solidFill>
              <a:latin typeface="Arial"/>
              <a:ea typeface="Arial"/>
              <a:cs typeface="Arial"/>
              <a:sym typeface="Arial"/>
            </a:endParaRPr>
          </a:p>
        </p:txBody>
      </p:sp>
      <p:sp>
        <p:nvSpPr>
          <p:cNvPr id="386" name="Google Shape;386;p23"/>
          <p:cNvSpPr/>
          <p:nvPr/>
        </p:nvSpPr>
        <p:spPr>
          <a:xfrm>
            <a:off x="9235450" y="2103476"/>
            <a:ext cx="2194200" cy="292020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lang="en-US">
                <a:solidFill>
                  <a:srgbClr val="1C242E"/>
                </a:solidFill>
                <a:latin typeface="Calibri"/>
                <a:ea typeface="Calibri"/>
                <a:cs typeface="Calibri"/>
                <a:sym typeface="Calibri"/>
              </a:rPr>
              <a:t>Identification of weaknesses in logging and preservation of evidence could prevent downtime, legal troubles, and loss of evidentiary material.</a:t>
            </a:r>
            <a:endParaRPr b="0" sz="1400" u="none" strike="noStrike">
              <a:solidFill>
                <a:srgbClr val="000000"/>
              </a:solidFill>
              <a:latin typeface="Arial"/>
              <a:ea typeface="Arial"/>
              <a:cs typeface="Arial"/>
              <a:sym typeface="Arial"/>
            </a:endParaRPr>
          </a:p>
        </p:txBody>
      </p:sp>
      <p:sp>
        <p:nvSpPr>
          <p:cNvPr id="387" name="Google Shape;387;p23"/>
          <p:cNvSpPr/>
          <p:nvPr/>
        </p:nvSpPr>
        <p:spPr>
          <a:xfrm>
            <a:off x="594360" y="6455520"/>
            <a:ext cx="10972440" cy="10440"/>
          </a:xfrm>
          <a:prstGeom prst="rect">
            <a:avLst/>
          </a:prstGeom>
          <a:solidFill>
            <a:srgbClr val="D6E0E5"/>
          </a:solidFill>
          <a:ln>
            <a:noFill/>
          </a:ln>
          <a:effectLst>
            <a:outerShdw blurRad="39960" rotWithShape="0" dir="5400000" dist="23040">
              <a:srgbClr val="000000">
                <a:alpha val="34902"/>
              </a:srgbClr>
            </a:outerShdw>
          </a:effectLst>
        </p:spPr>
        <p:txBody>
          <a:bodyPr anchorCtr="0" anchor="ctr" bIns="0" lIns="90000" spcFirstLastPara="1" rIns="90000" wrap="square" tIns="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388" name="Google Shape;388;p23"/>
          <p:cNvSpPr/>
          <p:nvPr/>
        </p:nvSpPr>
        <p:spPr>
          <a:xfrm>
            <a:off x="594360" y="6510600"/>
            <a:ext cx="9875160" cy="18252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0" lang="en-US" sz="800" u="none" strike="noStrike">
                <a:solidFill>
                  <a:srgbClr val="64707C"/>
                </a:solidFill>
                <a:latin typeface="Calibri"/>
                <a:ea typeface="Calibri"/>
                <a:cs typeface="Calibri"/>
                <a:sym typeface="Calibri"/>
              </a:rPr>
              <a:t>ACFA7004 • Research Proposal • MD. Asaddoz Jaman</a:t>
            </a:r>
            <a:endParaRPr b="0" sz="800" u="none" strike="noStrike">
              <a:solidFill>
                <a:srgbClr val="000000"/>
              </a:solidFill>
              <a:latin typeface="Arial"/>
              <a:ea typeface="Arial"/>
              <a:cs typeface="Arial"/>
              <a:sym typeface="Arial"/>
            </a:endParaRPr>
          </a:p>
        </p:txBody>
      </p:sp>
      <p:sp>
        <p:nvSpPr>
          <p:cNvPr id="389" name="Google Shape;389;p23"/>
          <p:cNvSpPr/>
          <p:nvPr/>
        </p:nvSpPr>
        <p:spPr>
          <a:xfrm>
            <a:off x="10972800" y="6492240"/>
            <a:ext cx="548280" cy="182520"/>
          </a:xfrm>
          <a:prstGeom prst="rect">
            <a:avLst/>
          </a:prstGeom>
          <a:noFill/>
          <a:ln>
            <a:noFill/>
          </a:ln>
        </p:spPr>
        <p:txBody>
          <a:bodyPr anchorCtr="1" anchor="t" bIns="45000" lIns="90000" spcFirstLastPara="1" rIns="90000" wrap="square" tIns="45000">
            <a:noAutofit/>
          </a:bodyPr>
          <a:lstStyle/>
          <a:p>
            <a:pPr indent="0" lvl="0" marL="0" marR="0" rtl="0" algn="r">
              <a:lnSpc>
                <a:spcPct val="100000"/>
              </a:lnSpc>
              <a:spcBef>
                <a:spcPts val="0"/>
              </a:spcBef>
              <a:spcAft>
                <a:spcPts val="0"/>
              </a:spcAft>
              <a:buNone/>
            </a:pPr>
            <a:r>
              <a:rPr b="0" lang="en-US" sz="800" u="none" strike="noStrike">
                <a:solidFill>
                  <a:srgbClr val="64707C"/>
                </a:solidFill>
                <a:latin typeface="Calibri"/>
                <a:ea typeface="Calibri"/>
                <a:cs typeface="Calibri"/>
                <a:sym typeface="Calibri"/>
              </a:rPr>
              <a:t>11</a:t>
            </a:r>
            <a:endParaRPr b="0" sz="800" u="none" strike="noStrike">
              <a:solidFill>
                <a:srgbClr val="000000"/>
              </a:solidFill>
              <a:latin typeface="Arial"/>
              <a:ea typeface="Arial"/>
              <a:cs typeface="Arial"/>
              <a:sym typeface="Arial"/>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93" name="Shape 393"/>
        <p:cNvGrpSpPr/>
        <p:nvPr/>
      </p:nvGrpSpPr>
      <p:grpSpPr>
        <a:xfrm>
          <a:off x="0" y="0"/>
          <a:ext cx="0" cy="0"/>
          <a:chOff x="0" y="0"/>
          <a:chExt cx="0" cy="0"/>
        </a:xfrm>
      </p:grpSpPr>
      <p:sp>
        <p:nvSpPr>
          <p:cNvPr id="394" name="Google Shape;394;p24"/>
          <p:cNvSpPr/>
          <p:nvPr/>
        </p:nvSpPr>
        <p:spPr>
          <a:xfrm>
            <a:off x="0" y="0"/>
            <a:ext cx="12191400" cy="6857640"/>
          </a:xfrm>
          <a:prstGeom prst="rect">
            <a:avLst/>
          </a:prstGeom>
          <a:solidFill>
            <a:srgbClr val="FFFFFF"/>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395" name="Google Shape;395;p24"/>
          <p:cNvSpPr/>
          <p:nvPr/>
        </p:nvSpPr>
        <p:spPr>
          <a:xfrm>
            <a:off x="0" y="0"/>
            <a:ext cx="12191400" cy="164160"/>
          </a:xfrm>
          <a:prstGeom prst="rect">
            <a:avLst/>
          </a:prstGeom>
          <a:solidFill>
            <a:srgbClr val="1B7A82"/>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396" name="Google Shape;396;p24"/>
          <p:cNvSpPr/>
          <p:nvPr/>
        </p:nvSpPr>
        <p:spPr>
          <a:xfrm>
            <a:off x="594360" y="347400"/>
            <a:ext cx="10972440" cy="50256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1" lang="en-US" sz="2700" u="none" strike="noStrike">
                <a:solidFill>
                  <a:srgbClr val="0E2037"/>
                </a:solidFill>
                <a:latin typeface="Play"/>
                <a:ea typeface="Play"/>
                <a:cs typeface="Play"/>
                <a:sym typeface="Play"/>
              </a:rPr>
              <a:t>References</a:t>
            </a:r>
            <a:endParaRPr b="0" sz="2700" u="none" strike="noStrike">
              <a:solidFill>
                <a:srgbClr val="000000"/>
              </a:solidFill>
              <a:latin typeface="Arial"/>
              <a:ea typeface="Arial"/>
              <a:cs typeface="Arial"/>
              <a:sym typeface="Arial"/>
            </a:endParaRPr>
          </a:p>
        </p:txBody>
      </p:sp>
      <p:sp>
        <p:nvSpPr>
          <p:cNvPr id="397" name="Google Shape;397;p24"/>
          <p:cNvSpPr/>
          <p:nvPr/>
        </p:nvSpPr>
        <p:spPr>
          <a:xfrm>
            <a:off x="612720" y="850320"/>
            <a:ext cx="10789560" cy="29232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0" lang="en-US" sz="1150" u="none" strike="noStrike">
                <a:solidFill>
                  <a:srgbClr val="64707C"/>
                </a:solidFill>
                <a:latin typeface="Calibri"/>
                <a:ea typeface="Calibri"/>
                <a:cs typeface="Calibri"/>
                <a:sym typeface="Calibri"/>
              </a:rPr>
              <a:t>Key references cited in the proposal (IEEE style)</a:t>
            </a:r>
            <a:endParaRPr b="0" sz="1150" u="none" strike="noStrike">
              <a:solidFill>
                <a:srgbClr val="000000"/>
              </a:solidFill>
              <a:latin typeface="Arial"/>
              <a:ea typeface="Arial"/>
              <a:cs typeface="Arial"/>
              <a:sym typeface="Arial"/>
            </a:endParaRPr>
          </a:p>
        </p:txBody>
      </p:sp>
      <p:sp>
        <p:nvSpPr>
          <p:cNvPr id="398" name="Google Shape;398;p24"/>
          <p:cNvSpPr/>
          <p:nvPr/>
        </p:nvSpPr>
        <p:spPr>
          <a:xfrm>
            <a:off x="594360" y="1051560"/>
            <a:ext cx="11018160" cy="530316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0" lang="en-US" sz="1010" u="none" strike="noStrike">
                <a:solidFill>
                  <a:srgbClr val="1C242E"/>
                </a:solidFill>
                <a:latin typeface="Calibri"/>
                <a:ea typeface="Calibri"/>
                <a:cs typeface="Calibri"/>
                <a:sym typeface="Calibri"/>
              </a:rPr>
              <a:t>[1] A. Mouhtaropoulos, M. Grobler and C.-T. Li, “Digital Forensic Readiness: An Insight into Governmental and Academic Initiatives,” EISIC, 2011.</a:t>
            </a:r>
            <a:endParaRPr b="0" sz="1010" u="none" strike="noStrike">
              <a:solidFill>
                <a:srgbClr val="000000"/>
              </a:solidFill>
              <a:latin typeface="Arial"/>
              <a:ea typeface="Arial"/>
              <a:cs typeface="Arial"/>
              <a:sym typeface="Arial"/>
            </a:endParaRPr>
          </a:p>
          <a:p>
            <a:pPr indent="0" lvl="0" marL="0" marR="0" rtl="0" algn="l">
              <a:lnSpc>
                <a:spcPct val="100000"/>
              </a:lnSpc>
              <a:spcBef>
                <a:spcPts val="300"/>
              </a:spcBef>
              <a:spcAft>
                <a:spcPts val="0"/>
              </a:spcAft>
              <a:buNone/>
            </a:pPr>
            <a:r>
              <a:rPr b="0" lang="en-US" sz="1010" u="none" strike="noStrike">
                <a:solidFill>
                  <a:srgbClr val="1C242E"/>
                </a:solidFill>
                <a:latin typeface="Calibri"/>
                <a:ea typeface="Calibri"/>
                <a:cs typeface="Calibri"/>
                <a:sym typeface="Calibri"/>
              </a:rPr>
              <a:t>[2] T. Grobler, C. P. Louwrens and S. H. von Solms, “A Framework to Guide the Implementation of Proactive Digital Forensics in Organisations,” ARES, 2010.</a:t>
            </a:r>
            <a:endParaRPr b="0" sz="1010" u="none" strike="noStrike">
              <a:solidFill>
                <a:srgbClr val="000000"/>
              </a:solidFill>
              <a:latin typeface="Arial"/>
              <a:ea typeface="Arial"/>
              <a:cs typeface="Arial"/>
              <a:sym typeface="Arial"/>
            </a:endParaRPr>
          </a:p>
          <a:p>
            <a:pPr indent="0" lvl="0" marL="0" marR="0" rtl="0" algn="l">
              <a:lnSpc>
                <a:spcPct val="100000"/>
              </a:lnSpc>
              <a:spcBef>
                <a:spcPts val="300"/>
              </a:spcBef>
              <a:spcAft>
                <a:spcPts val="0"/>
              </a:spcAft>
              <a:buNone/>
            </a:pPr>
            <a:r>
              <a:rPr b="0" lang="en-US" sz="1010" u="none" strike="noStrike">
                <a:solidFill>
                  <a:srgbClr val="1C242E"/>
                </a:solidFill>
                <a:latin typeface="Calibri"/>
                <a:ea typeface="Calibri"/>
                <a:cs typeface="Calibri"/>
                <a:sym typeface="Calibri"/>
              </a:rPr>
              <a:t>[3] G. I. Pangalos, C. A. Ilioudis and I. Pagkalos, “The Importance of Corporate Forensic Readiness in the Information Security Framework,” WETICE, 2010.</a:t>
            </a:r>
            <a:endParaRPr b="0" sz="1010" u="none" strike="noStrike">
              <a:solidFill>
                <a:srgbClr val="000000"/>
              </a:solidFill>
              <a:latin typeface="Arial"/>
              <a:ea typeface="Arial"/>
              <a:cs typeface="Arial"/>
              <a:sym typeface="Arial"/>
            </a:endParaRPr>
          </a:p>
          <a:p>
            <a:pPr indent="0" lvl="0" marL="0" marR="0" rtl="0" algn="l">
              <a:lnSpc>
                <a:spcPct val="100000"/>
              </a:lnSpc>
              <a:spcBef>
                <a:spcPts val="300"/>
              </a:spcBef>
              <a:spcAft>
                <a:spcPts val="0"/>
              </a:spcAft>
              <a:buNone/>
            </a:pPr>
            <a:r>
              <a:rPr b="0" lang="en-US" sz="1010" u="none" strike="noStrike">
                <a:solidFill>
                  <a:srgbClr val="1C242E"/>
                </a:solidFill>
                <a:latin typeface="Calibri"/>
                <a:ea typeface="Calibri"/>
                <a:cs typeface="Calibri"/>
                <a:sym typeface="Calibri"/>
              </a:rPr>
              <a:t>[4] J. M. Kazadi and H. Jazri, “Using Digital Forensic Readiness Model to Increase the Forensic Readiness of a Computer System,” ETNCC, 2015.</a:t>
            </a:r>
            <a:endParaRPr b="0" sz="1010" u="none" strike="noStrike">
              <a:solidFill>
                <a:srgbClr val="000000"/>
              </a:solidFill>
              <a:latin typeface="Arial"/>
              <a:ea typeface="Arial"/>
              <a:cs typeface="Arial"/>
              <a:sym typeface="Arial"/>
            </a:endParaRPr>
          </a:p>
          <a:p>
            <a:pPr indent="0" lvl="0" marL="0" marR="0" rtl="0" algn="l">
              <a:lnSpc>
                <a:spcPct val="100000"/>
              </a:lnSpc>
              <a:spcBef>
                <a:spcPts val="300"/>
              </a:spcBef>
              <a:spcAft>
                <a:spcPts val="0"/>
              </a:spcAft>
              <a:buNone/>
            </a:pPr>
            <a:r>
              <a:rPr b="0" lang="en-US" sz="1010" u="none" strike="noStrike">
                <a:solidFill>
                  <a:srgbClr val="1C242E"/>
                </a:solidFill>
                <a:latin typeface="Calibri"/>
                <a:ea typeface="Calibri"/>
                <a:cs typeface="Calibri"/>
                <a:sym typeface="Calibri"/>
              </a:rPr>
              <a:t>[5] A. R. Ikuesan and H. S. Venter, “Digital Forensic Readiness Framework Based on Behavioral-Biometrics for User Attribution,” AINS, 2017.</a:t>
            </a:r>
            <a:endParaRPr b="0" sz="1010" u="none" strike="noStrike">
              <a:solidFill>
                <a:srgbClr val="000000"/>
              </a:solidFill>
              <a:latin typeface="Arial"/>
              <a:ea typeface="Arial"/>
              <a:cs typeface="Arial"/>
              <a:sym typeface="Arial"/>
            </a:endParaRPr>
          </a:p>
          <a:p>
            <a:pPr indent="0" lvl="0" marL="0" marR="0" rtl="0" algn="l">
              <a:lnSpc>
                <a:spcPct val="100000"/>
              </a:lnSpc>
              <a:spcBef>
                <a:spcPts val="300"/>
              </a:spcBef>
              <a:spcAft>
                <a:spcPts val="0"/>
              </a:spcAft>
              <a:buNone/>
            </a:pPr>
            <a:r>
              <a:rPr b="0" lang="en-US" sz="1010" u="none" strike="noStrike">
                <a:solidFill>
                  <a:srgbClr val="1C242E"/>
                </a:solidFill>
                <a:latin typeface="Calibri"/>
                <a:ea typeface="Calibri"/>
                <a:cs typeface="Calibri"/>
                <a:sym typeface="Calibri"/>
              </a:rPr>
              <a:t>[6] M. J. Islam et al., “Digital Forensic Investigation Framework for Internet of Things (IoT): A Comprehensive Approach,” 2019.</a:t>
            </a:r>
            <a:endParaRPr b="0" sz="1010" u="none" strike="noStrike">
              <a:solidFill>
                <a:srgbClr val="000000"/>
              </a:solidFill>
              <a:latin typeface="Arial"/>
              <a:ea typeface="Arial"/>
              <a:cs typeface="Arial"/>
              <a:sym typeface="Arial"/>
            </a:endParaRPr>
          </a:p>
          <a:p>
            <a:pPr indent="0" lvl="0" marL="0" marR="0" rtl="0" algn="l">
              <a:lnSpc>
                <a:spcPct val="100000"/>
              </a:lnSpc>
              <a:spcBef>
                <a:spcPts val="300"/>
              </a:spcBef>
              <a:spcAft>
                <a:spcPts val="0"/>
              </a:spcAft>
              <a:buNone/>
            </a:pPr>
            <a:r>
              <a:rPr b="0" lang="en-US" sz="1010" u="none" strike="noStrike">
                <a:solidFill>
                  <a:srgbClr val="1C242E"/>
                </a:solidFill>
                <a:latin typeface="Calibri"/>
                <a:ea typeface="Calibri"/>
                <a:cs typeface="Calibri"/>
                <a:sym typeface="Calibri"/>
              </a:rPr>
              <a:t>[7] M. Pourvahab and G. Ekbatanifard, “Digital Forensics Architecture for Evidence Collection and Provenance Preservation in IaaS Cloud Environment Using SDN and Blockchain Technology,” IEEE Access, 2019.</a:t>
            </a:r>
            <a:endParaRPr b="0" sz="1010" u="none" strike="noStrike">
              <a:solidFill>
                <a:srgbClr val="000000"/>
              </a:solidFill>
              <a:latin typeface="Arial"/>
              <a:ea typeface="Arial"/>
              <a:cs typeface="Arial"/>
              <a:sym typeface="Arial"/>
            </a:endParaRPr>
          </a:p>
          <a:p>
            <a:pPr indent="0" lvl="0" marL="0" marR="0" rtl="0" algn="l">
              <a:lnSpc>
                <a:spcPct val="100000"/>
              </a:lnSpc>
              <a:spcBef>
                <a:spcPts val="300"/>
              </a:spcBef>
              <a:spcAft>
                <a:spcPts val="0"/>
              </a:spcAft>
              <a:buNone/>
            </a:pPr>
            <a:r>
              <a:rPr b="0" lang="en-US" sz="1010" u="none" strike="noStrike">
                <a:solidFill>
                  <a:srgbClr val="1C242E"/>
                </a:solidFill>
                <a:latin typeface="Calibri"/>
                <a:ea typeface="Calibri"/>
                <a:cs typeface="Calibri"/>
                <a:sym typeface="Calibri"/>
              </a:rPr>
              <a:t>[8] S. Zawoad, R. Hasan and A. Skjellum, “OCF: An Open Cloud Forensics Model for Reliable Digital Forensics,” IEEE CLOUD, 2015.</a:t>
            </a:r>
            <a:endParaRPr b="0" sz="1010" u="none" strike="noStrike">
              <a:solidFill>
                <a:srgbClr val="000000"/>
              </a:solidFill>
              <a:latin typeface="Arial"/>
              <a:ea typeface="Arial"/>
              <a:cs typeface="Arial"/>
              <a:sym typeface="Arial"/>
            </a:endParaRPr>
          </a:p>
          <a:p>
            <a:pPr indent="0" lvl="0" marL="0" marR="0" rtl="0" algn="l">
              <a:lnSpc>
                <a:spcPct val="100000"/>
              </a:lnSpc>
              <a:spcBef>
                <a:spcPts val="300"/>
              </a:spcBef>
              <a:spcAft>
                <a:spcPts val="0"/>
              </a:spcAft>
              <a:buNone/>
            </a:pPr>
            <a:r>
              <a:rPr b="0" lang="en-US" sz="1010" u="none" strike="noStrike">
                <a:solidFill>
                  <a:srgbClr val="1C242E"/>
                </a:solidFill>
                <a:latin typeface="Calibri"/>
                <a:ea typeface="Calibri"/>
                <a:cs typeface="Calibri"/>
                <a:sym typeface="Calibri"/>
              </a:rPr>
              <a:t>[9] S. Alqahtany et al., “Cloud Forensics: A Review of Challenges, Solutions and Open Problems,” ICCC, 2015.</a:t>
            </a:r>
            <a:endParaRPr b="0" sz="1010" u="none" strike="noStrike">
              <a:solidFill>
                <a:srgbClr val="000000"/>
              </a:solidFill>
              <a:latin typeface="Arial"/>
              <a:ea typeface="Arial"/>
              <a:cs typeface="Arial"/>
              <a:sym typeface="Arial"/>
            </a:endParaRPr>
          </a:p>
          <a:p>
            <a:pPr indent="0" lvl="0" marL="0" marR="0" rtl="0" algn="l">
              <a:lnSpc>
                <a:spcPct val="100000"/>
              </a:lnSpc>
              <a:spcBef>
                <a:spcPts val="300"/>
              </a:spcBef>
              <a:spcAft>
                <a:spcPts val="0"/>
              </a:spcAft>
              <a:buNone/>
            </a:pPr>
            <a:r>
              <a:rPr b="0" lang="en-US" sz="1010" u="none" strike="noStrike">
                <a:solidFill>
                  <a:srgbClr val="1C242E"/>
                </a:solidFill>
                <a:latin typeface="Calibri"/>
                <a:ea typeface="Calibri"/>
                <a:cs typeface="Calibri"/>
                <a:sym typeface="Calibri"/>
              </a:rPr>
              <a:t>[10] H. Majed, H. N. Noura and A. Chehab, “Overview of Digital Forensics and Anti-Forensics Techniques,” ISDFS, 2020.</a:t>
            </a:r>
            <a:endParaRPr b="0" sz="1010" u="none" strike="noStrike">
              <a:solidFill>
                <a:srgbClr val="000000"/>
              </a:solidFill>
              <a:latin typeface="Arial"/>
              <a:ea typeface="Arial"/>
              <a:cs typeface="Arial"/>
              <a:sym typeface="Arial"/>
            </a:endParaRPr>
          </a:p>
          <a:p>
            <a:pPr indent="0" lvl="0" marL="0" marR="0" rtl="0" algn="l">
              <a:lnSpc>
                <a:spcPct val="100000"/>
              </a:lnSpc>
              <a:spcBef>
                <a:spcPts val="300"/>
              </a:spcBef>
              <a:spcAft>
                <a:spcPts val="0"/>
              </a:spcAft>
              <a:buNone/>
            </a:pPr>
            <a:r>
              <a:rPr b="0" lang="en-US" sz="1010" u="none" strike="noStrike">
                <a:solidFill>
                  <a:srgbClr val="1C242E"/>
                </a:solidFill>
                <a:latin typeface="Calibri"/>
                <a:ea typeface="Calibri"/>
                <a:cs typeface="Calibri"/>
                <a:sym typeface="Calibri"/>
              </a:rPr>
              <a:t>[11] S. J. Lee and G. B. Kim, “K-FFRaaS: A Generic Model for Financial Forensic Readiness as a Service in Korea,” IEEE Access, 2021.</a:t>
            </a:r>
            <a:endParaRPr b="0" sz="1010" u="none" strike="noStrike">
              <a:solidFill>
                <a:srgbClr val="000000"/>
              </a:solidFill>
              <a:latin typeface="Arial"/>
              <a:ea typeface="Arial"/>
              <a:cs typeface="Arial"/>
              <a:sym typeface="Arial"/>
            </a:endParaRPr>
          </a:p>
          <a:p>
            <a:pPr indent="0" lvl="0" marL="0" marR="0" rtl="0" algn="l">
              <a:lnSpc>
                <a:spcPct val="100000"/>
              </a:lnSpc>
              <a:spcBef>
                <a:spcPts val="300"/>
              </a:spcBef>
              <a:spcAft>
                <a:spcPts val="0"/>
              </a:spcAft>
              <a:buNone/>
            </a:pPr>
            <a:r>
              <a:rPr b="0" lang="en-US" sz="1010" u="none" strike="noStrike">
                <a:solidFill>
                  <a:srgbClr val="1C242E"/>
                </a:solidFill>
                <a:latin typeface="Calibri"/>
                <a:ea typeface="Calibri"/>
                <a:cs typeface="Calibri"/>
                <a:sym typeface="Calibri"/>
              </a:rPr>
              <a:t>[12] H. A. Nugroho, O. C. Briliyant and S. U. Sunaringtyas, “A Novel Digital Forensic Readiness (DFR) Framework for e-Government,” ICoCICs, 2023.</a:t>
            </a:r>
            <a:endParaRPr b="0" sz="1010" u="none" strike="noStrike">
              <a:solidFill>
                <a:srgbClr val="000000"/>
              </a:solidFill>
              <a:latin typeface="Arial"/>
              <a:ea typeface="Arial"/>
              <a:cs typeface="Arial"/>
              <a:sym typeface="Arial"/>
            </a:endParaRPr>
          </a:p>
        </p:txBody>
      </p:sp>
      <p:sp>
        <p:nvSpPr>
          <p:cNvPr id="399" name="Google Shape;399;p24"/>
          <p:cNvSpPr/>
          <p:nvPr/>
        </p:nvSpPr>
        <p:spPr>
          <a:xfrm>
            <a:off x="594360" y="6455520"/>
            <a:ext cx="10972440" cy="10440"/>
          </a:xfrm>
          <a:prstGeom prst="rect">
            <a:avLst/>
          </a:prstGeom>
          <a:solidFill>
            <a:srgbClr val="D6E0E5"/>
          </a:solidFill>
          <a:ln>
            <a:noFill/>
          </a:ln>
          <a:effectLst>
            <a:outerShdw blurRad="39960" rotWithShape="0" dir="5400000" dist="23040">
              <a:srgbClr val="000000">
                <a:alpha val="34902"/>
              </a:srgbClr>
            </a:outerShdw>
          </a:effectLst>
        </p:spPr>
        <p:txBody>
          <a:bodyPr anchorCtr="0" anchor="ctr" bIns="0" lIns="90000" spcFirstLastPara="1" rIns="90000" wrap="square" tIns="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400" name="Google Shape;400;p24"/>
          <p:cNvSpPr/>
          <p:nvPr/>
        </p:nvSpPr>
        <p:spPr>
          <a:xfrm>
            <a:off x="594360" y="6510600"/>
            <a:ext cx="9875160" cy="182520"/>
          </a:xfrm>
          <a:prstGeom prst="rect">
            <a:avLst/>
          </a:prstGeom>
          <a:noFill/>
          <a:ln>
            <a:noFill/>
          </a:ln>
        </p:spPr>
        <p:txBody>
          <a:bodyPr anchorCtr="0" anchor="t" bIns="45000" lIns="90000" spcFirstLastPara="1" rIns="90000" wrap="square" tIns="45000">
            <a:noAutofit/>
          </a:bodyPr>
          <a:lstStyle/>
          <a:p>
            <a:pPr indent="0" lvl="0" marL="0" marR="0" rtl="0" algn="l">
              <a:lnSpc>
                <a:spcPct val="100000"/>
              </a:lnSpc>
              <a:spcBef>
                <a:spcPts val="0"/>
              </a:spcBef>
              <a:spcAft>
                <a:spcPts val="0"/>
              </a:spcAft>
              <a:buNone/>
            </a:pPr>
            <a:r>
              <a:rPr b="0" lang="en-US" sz="800" u="none" strike="noStrike">
                <a:solidFill>
                  <a:srgbClr val="64707C"/>
                </a:solidFill>
                <a:latin typeface="Calibri"/>
                <a:ea typeface="Calibri"/>
                <a:cs typeface="Calibri"/>
                <a:sym typeface="Calibri"/>
              </a:rPr>
              <a:t>ACFA7004 • Research Proposal • MD. Asaddoz Jaman</a:t>
            </a:r>
            <a:endParaRPr b="0" sz="800" u="none" strike="noStrike">
              <a:solidFill>
                <a:srgbClr val="000000"/>
              </a:solidFill>
              <a:latin typeface="Arial"/>
              <a:ea typeface="Arial"/>
              <a:cs typeface="Arial"/>
              <a:sym typeface="Arial"/>
            </a:endParaRPr>
          </a:p>
        </p:txBody>
      </p:sp>
      <p:sp>
        <p:nvSpPr>
          <p:cNvPr id="401" name="Google Shape;401;p24"/>
          <p:cNvSpPr/>
          <p:nvPr/>
        </p:nvSpPr>
        <p:spPr>
          <a:xfrm>
            <a:off x="10972800" y="6492240"/>
            <a:ext cx="548280" cy="182520"/>
          </a:xfrm>
          <a:prstGeom prst="rect">
            <a:avLst/>
          </a:prstGeom>
          <a:noFill/>
          <a:ln>
            <a:noFill/>
          </a:ln>
        </p:spPr>
        <p:txBody>
          <a:bodyPr anchorCtr="1" anchor="t" bIns="45000" lIns="90000" spcFirstLastPara="1" rIns="90000" wrap="square" tIns="45000">
            <a:noAutofit/>
          </a:bodyPr>
          <a:lstStyle/>
          <a:p>
            <a:pPr indent="0" lvl="0" marL="0" marR="0" rtl="0" algn="r">
              <a:lnSpc>
                <a:spcPct val="100000"/>
              </a:lnSpc>
              <a:spcBef>
                <a:spcPts val="0"/>
              </a:spcBef>
              <a:spcAft>
                <a:spcPts val="0"/>
              </a:spcAft>
              <a:buNone/>
            </a:pPr>
            <a:r>
              <a:rPr b="0" lang="en-US" sz="800" u="none" strike="noStrike">
                <a:solidFill>
                  <a:srgbClr val="64707C"/>
                </a:solidFill>
                <a:latin typeface="Calibri"/>
                <a:ea typeface="Calibri"/>
                <a:cs typeface="Calibri"/>
                <a:sym typeface="Calibri"/>
              </a:rPr>
              <a:t>12</a:t>
            </a:r>
            <a:endParaRPr b="0" sz="800" u="none" strike="noStrike">
              <a:solidFill>
                <a:srgbClr val="000000"/>
              </a:solidFill>
              <a:latin typeface="Arial"/>
              <a:ea typeface="Arial"/>
              <a:cs typeface="Arial"/>
              <a:sym typeface="Arial"/>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05" name="Shape 405"/>
        <p:cNvGrpSpPr/>
        <p:nvPr/>
      </p:nvGrpSpPr>
      <p:grpSpPr>
        <a:xfrm>
          <a:off x="0" y="0"/>
          <a:ext cx="0" cy="0"/>
          <a:chOff x="0" y="0"/>
          <a:chExt cx="0" cy="0"/>
        </a:xfrm>
      </p:grpSpPr>
      <p:sp>
        <p:nvSpPr>
          <p:cNvPr id="406" name="Google Shape;406;p25"/>
          <p:cNvSpPr/>
          <p:nvPr/>
        </p:nvSpPr>
        <p:spPr>
          <a:xfrm>
            <a:off x="0" y="0"/>
            <a:ext cx="12191400" cy="6857640"/>
          </a:xfrm>
          <a:prstGeom prst="rect">
            <a:avLst/>
          </a:prstGeom>
          <a:solidFill>
            <a:srgbClr val="0E2037"/>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sp>
        <p:nvSpPr>
          <p:cNvPr id="407" name="Google Shape;407;p25"/>
          <p:cNvSpPr/>
          <p:nvPr/>
        </p:nvSpPr>
        <p:spPr>
          <a:xfrm>
            <a:off x="4251960" y="685800"/>
            <a:ext cx="3657240" cy="776880"/>
          </a:xfrm>
          <a:prstGeom prst="roundRect">
            <a:avLst>
              <a:gd fmla="val 16667" name="adj"/>
            </a:avLst>
          </a:prstGeom>
          <a:solidFill>
            <a:srgbClr val="FFFFFF"/>
          </a:solidFill>
          <a:ln>
            <a:noFill/>
          </a:ln>
          <a:effectLst>
            <a:outerShdw blurRad="39960" rotWithShape="0" dir="5400000" dist="23040">
              <a:srgbClr val="000000">
                <a:alpha val="34902"/>
              </a:srgbClr>
            </a:outerShdw>
          </a:effectLst>
        </p:spPr>
        <p:txBody>
          <a:bodyPr anchorCtr="0" anchor="ctr" bIns="45000" lIns="90000" spcFirstLastPara="1" rIns="90000" wrap="square" tIns="45000">
            <a:noAutofit/>
          </a:bodyPr>
          <a:lstStyle/>
          <a:p>
            <a:pPr indent="0" lvl="0" marL="0" marR="0" rtl="0" algn="l">
              <a:spcBef>
                <a:spcPts val="0"/>
              </a:spcBef>
              <a:spcAft>
                <a:spcPts val="0"/>
              </a:spcAft>
              <a:buNone/>
            </a:pPr>
            <a:r>
              <a:t/>
            </a:r>
            <a:endParaRPr b="0" sz="1800" u="none" strike="noStrike">
              <a:solidFill>
                <a:schemeClr val="lt1"/>
              </a:solidFill>
              <a:latin typeface="Calibri"/>
              <a:ea typeface="Calibri"/>
              <a:cs typeface="Calibri"/>
              <a:sym typeface="Calibri"/>
            </a:endParaRPr>
          </a:p>
        </p:txBody>
      </p:sp>
      <p:pic>
        <p:nvPicPr>
          <p:cNvPr descr="uwtsd-logo.png" id="408" name="Google Shape;408;p25"/>
          <p:cNvPicPr preferRelativeResize="0"/>
          <p:nvPr/>
        </p:nvPicPr>
        <p:blipFill rotWithShape="1">
          <a:blip r:embed="rId3">
            <a:alphaModFix/>
          </a:blip>
          <a:srcRect b="0" l="0" r="0" t="0"/>
          <a:stretch/>
        </p:blipFill>
        <p:spPr>
          <a:xfrm>
            <a:off x="4434840" y="795600"/>
            <a:ext cx="3291480" cy="1728000"/>
          </a:xfrm>
          <a:prstGeom prst="rect">
            <a:avLst/>
          </a:prstGeom>
          <a:noFill/>
          <a:ln>
            <a:noFill/>
          </a:ln>
        </p:spPr>
      </p:pic>
      <p:sp>
        <p:nvSpPr>
          <p:cNvPr id="409" name="Google Shape;409;p25"/>
          <p:cNvSpPr/>
          <p:nvPr/>
        </p:nvSpPr>
        <p:spPr>
          <a:xfrm>
            <a:off x="3389400" y="3286080"/>
            <a:ext cx="5382000" cy="958320"/>
          </a:xfrm>
          <a:prstGeom prst="rect">
            <a:avLst/>
          </a:prstGeom>
          <a:noFill/>
          <a:ln>
            <a:noFill/>
          </a:ln>
        </p:spPr>
        <p:txBody>
          <a:bodyPr anchorCtr="0" anchor="t" bIns="45000" lIns="90000" spcFirstLastPara="1" rIns="90000" wrap="square" tIns="45000">
            <a:noAutofit/>
          </a:bodyPr>
          <a:lstStyle/>
          <a:p>
            <a:pPr indent="0" lvl="0" marL="0" marR="0" rtl="0" algn="ctr">
              <a:lnSpc>
                <a:spcPct val="100000"/>
              </a:lnSpc>
              <a:spcBef>
                <a:spcPts val="0"/>
              </a:spcBef>
              <a:spcAft>
                <a:spcPts val="0"/>
              </a:spcAft>
              <a:buNone/>
            </a:pPr>
            <a:r>
              <a:rPr b="1" lang="en-US" sz="2100" u="none" strike="noStrike">
                <a:solidFill>
                  <a:srgbClr val="FFFFFF"/>
                </a:solidFill>
                <a:latin typeface="Calibri"/>
                <a:ea typeface="Calibri"/>
                <a:cs typeface="Calibri"/>
                <a:sym typeface="Calibri"/>
              </a:rPr>
              <a:t>Thank you for your time and attention.</a:t>
            </a:r>
            <a:endParaRPr b="1" sz="2100" u="none" strike="noStrike">
              <a:solidFill>
                <a:srgbClr val="FFFFFF"/>
              </a:solidFill>
              <a:latin typeface="Arial"/>
              <a:ea typeface="Arial"/>
              <a:cs typeface="Arial"/>
              <a:sym typeface="Arial"/>
            </a:endParaRPr>
          </a:p>
          <a:p>
            <a:pPr indent="0" lvl="0" marL="0" marR="0" rtl="0" algn="ctr">
              <a:lnSpc>
                <a:spcPct val="100000"/>
              </a:lnSpc>
              <a:spcBef>
                <a:spcPts val="0"/>
              </a:spcBef>
              <a:spcAft>
                <a:spcPts val="0"/>
              </a:spcAft>
              <a:buNone/>
            </a:pPr>
            <a:br>
              <a:rPr lang="en-US" sz="1800">
                <a:latin typeface="Calibri"/>
                <a:ea typeface="Calibri"/>
                <a:cs typeface="Calibri"/>
                <a:sym typeface="Calibri"/>
              </a:rPr>
            </a:br>
            <a:r>
              <a:rPr b="0" lang="en-US" sz="1800" u="none" strike="noStrike">
                <a:solidFill>
                  <a:srgbClr val="FFFFFF"/>
                </a:solidFill>
                <a:latin typeface="Calibri"/>
                <a:ea typeface="Calibri"/>
                <a:cs typeface="Calibri"/>
                <a:sym typeface="Calibri"/>
              </a:rPr>
              <a:t>I welcome your questions and feedback.</a:t>
            </a:r>
            <a:endParaRPr b="1" sz="1800" u="none" strike="noStrike">
              <a:solidFill>
                <a:srgbClr val="FFFFFF"/>
              </a:solidFill>
              <a:latin typeface="Arial"/>
              <a:ea typeface="Arial"/>
              <a:cs typeface="Arial"/>
              <a:sym typeface="Arial"/>
            </a:endParaRPr>
          </a:p>
        </p:txBody>
      </p:sp>
      <p:sp>
        <p:nvSpPr>
          <p:cNvPr id="410" name="Google Shape;410;p25"/>
          <p:cNvSpPr/>
          <p:nvPr/>
        </p:nvSpPr>
        <p:spPr>
          <a:xfrm>
            <a:off x="3789000" y="4892040"/>
            <a:ext cx="4582800" cy="318960"/>
          </a:xfrm>
          <a:prstGeom prst="rect">
            <a:avLst/>
          </a:prstGeom>
          <a:noFill/>
          <a:ln>
            <a:noFill/>
          </a:ln>
        </p:spPr>
        <p:txBody>
          <a:bodyPr anchorCtr="0" anchor="t" bIns="45000" lIns="90000" spcFirstLastPara="1" rIns="90000" wrap="square" tIns="45000">
            <a:noAutofit/>
          </a:bodyPr>
          <a:lstStyle/>
          <a:p>
            <a:pPr indent="0" lvl="0" marL="0" marR="0" rtl="0" algn="ctr">
              <a:lnSpc>
                <a:spcPct val="100000"/>
              </a:lnSpc>
              <a:spcBef>
                <a:spcPts val="0"/>
              </a:spcBef>
              <a:spcAft>
                <a:spcPts val="0"/>
              </a:spcAft>
              <a:buNone/>
            </a:pPr>
            <a:r>
              <a:rPr b="0" lang="en-US" sz="1500" u="none" strike="noStrike">
                <a:solidFill>
                  <a:srgbClr val="B4C7DC"/>
                </a:solidFill>
                <a:latin typeface="Calibri"/>
                <a:ea typeface="Calibri"/>
                <a:cs typeface="Calibri"/>
                <a:sym typeface="Calibri"/>
              </a:rPr>
              <a:t>MD. Asaddoz Jaman  •  Student Number: 2526322</a:t>
            </a:r>
            <a:endParaRPr b="0" sz="1500" u="none" strike="noStrike">
              <a:solidFill>
                <a:srgbClr val="B4C7DC"/>
              </a:solidFill>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